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862836-B95C-4369-926D-89F11A0C66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F87996-DCA6-462A-BDA5-2E6230F04F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AD41AD-519B-4EBA-AA4C-4177F8CE8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80B7C-0138-406C-85A9-D0D5312C1E6E}" type="datetimeFigureOut">
              <a:rPr lang="hr-HR" smtClean="0"/>
              <a:t>19.10.2026.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FC529A-CAB8-4570-93BD-BEB1C47C7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07C3ED-1724-4154-AD4D-C0F1D27CF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28D5D-1DE9-42C1-BCDF-FE2E47756DA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16094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9F2360-1C47-4BA6-8C60-543AFE07D5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EE1FB8-DFC4-4E56-A033-3A096F7E2B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3AD03B-F0E6-4929-B0CE-AA8AE1372E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80B7C-0138-406C-85A9-D0D5312C1E6E}" type="datetimeFigureOut">
              <a:rPr lang="hr-HR" smtClean="0"/>
              <a:t>19.10.2026.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D6433B-6AAB-46D5-A9AF-279BE3687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0F4D10-82FC-42C4-A61D-CE3BB2180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28D5D-1DE9-42C1-BCDF-FE2E47756DA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698902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C73C2D-B3F0-47FC-812D-FC2472A97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2521AC-7B8F-49DB-82FD-02C184C4B6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79CB00-002E-4E04-9AF1-671DE1F41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80B7C-0138-406C-85A9-D0D5312C1E6E}" type="datetimeFigureOut">
              <a:rPr lang="hr-HR" smtClean="0"/>
              <a:t>19.10.2026.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1635B3-B87C-4244-A448-774EE2102D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E8AAEF-87BC-4A95-B0C6-B1FB2A9B0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28D5D-1DE9-42C1-BCDF-FE2E47756DA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6213102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E6C6AC-B216-4727-A08D-47CFE1F40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0B9F61-AE5D-4806-98AC-F90CA4BB5A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177E02-00BE-4619-92F7-68B2004E69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04594C-495B-42C7-A72C-2A15E36EA8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80B7C-0138-406C-85A9-D0D5312C1E6E}" type="datetimeFigureOut">
              <a:rPr lang="hr-HR" smtClean="0"/>
              <a:t>19.10.2026.</a:t>
            </a:fld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645731-E727-4580-ACCE-C47209001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28C3B1-0098-4B91-AE46-0ED64FE8B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28D5D-1DE9-42C1-BCDF-FE2E47756DA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66336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7ABE3-E5C2-4927-9472-27BAAA4D02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64E4C4-0829-4375-96AC-70F6123D3A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12D204-51DE-4262-855E-969A900A54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4F5FF0-7F2A-4237-8AB7-E4A1D9DEFD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3E58DA-B8D6-42DE-B76E-B2E69FE6D2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BE8C16-B584-475A-B748-3823735113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80B7C-0138-406C-85A9-D0D5312C1E6E}" type="datetimeFigureOut">
              <a:rPr lang="hr-HR" smtClean="0"/>
              <a:t>19.10.2026.</a:t>
            </a:fld>
            <a:endParaRPr lang="hr-H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8DD35A5-98F1-4368-B7EE-975279EF4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495CDF4-31EE-46E9-85B2-4CAE33308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28D5D-1DE9-42C1-BCDF-FE2E47756DA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9355470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537373-A100-4F05-963F-D9E1B8480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E7A505-E04E-4354-AE93-80CC009B45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80B7C-0138-406C-85A9-D0D5312C1E6E}" type="datetimeFigureOut">
              <a:rPr lang="hr-HR" smtClean="0"/>
              <a:t>19.10.2026.</a:t>
            </a:fld>
            <a:endParaRPr lang="hr-H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0B7B6C-360A-45FD-A81C-141D466012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EDBE71-1882-4672-A78B-EDC75D2EDE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28D5D-1DE9-42C1-BCDF-FE2E47756DA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053813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F97FD1-4EC8-4541-8146-9CDC0D00E7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80B7C-0138-406C-85A9-D0D5312C1E6E}" type="datetimeFigureOut">
              <a:rPr lang="hr-HR" smtClean="0"/>
              <a:t>19.10.2026.</a:t>
            </a:fld>
            <a:endParaRPr lang="hr-H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4BE33B-1767-406F-8A80-D61DCC925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BE6285-6BEC-4F29-91D1-E0C29634D5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28D5D-1DE9-42C1-BCDF-FE2E47756DA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336825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FAD34-3E7A-4B63-A48B-4D8700E631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E67991-2640-4368-BF84-4B77AB23EC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4D254A-48C0-4E07-802D-367384DC89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939BF6-A258-4005-AEDF-B4BCF2F984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80B7C-0138-406C-85A9-D0D5312C1E6E}" type="datetimeFigureOut">
              <a:rPr lang="hr-HR" smtClean="0"/>
              <a:t>19.10.2026.</a:t>
            </a:fld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EF365C-B79B-46C4-9A5A-468430AA07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204F55-2607-44E2-A92B-904644468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28D5D-1DE9-42C1-BCDF-FE2E47756DA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479022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CF5A52-AF98-47E9-A620-0B82CFE27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364E71-287C-4A9A-8AB0-7FA6457C8B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F7294A-9B81-4034-9909-44D2F5030F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1F2020-3881-404A-942C-0C13730D2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80B7C-0138-406C-85A9-D0D5312C1E6E}" type="datetimeFigureOut">
              <a:rPr lang="hr-HR" smtClean="0"/>
              <a:t>19.10.2026.</a:t>
            </a:fld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328647-C4DE-4EF2-AE4C-60C805D780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5573F4-CAFF-4007-A8A3-B5ECA8B167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28D5D-1DE9-42C1-BCDF-FE2E47756DA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753018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38121-907B-41CE-8744-99A0D7070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455D87-96DB-4E5E-A834-E6C96F9B0E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56B47C-138F-42AA-873A-FFE4B6B85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80B7C-0138-406C-85A9-D0D5312C1E6E}" type="datetimeFigureOut">
              <a:rPr lang="hr-HR" smtClean="0"/>
              <a:t>19.10.2026.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3E6F6E-0B46-4887-B325-AAB9F6CF7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80B822-4F8C-4EC5-B63B-224D6591C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28D5D-1DE9-42C1-BCDF-FE2E47756DA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833175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DAD65A7-5517-42CD-A4A1-A99A136E7F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89B1A7-AD44-4DE6-A410-5D6638A17C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243682-8725-48EE-AA66-26314FE522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80B7C-0138-406C-85A9-D0D5312C1E6E}" type="datetimeFigureOut">
              <a:rPr lang="hr-HR" smtClean="0"/>
              <a:t>19.10.2026.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1A2BEC-DBDD-4DB8-BCA6-F65ECDFE6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52B859-768D-4F3D-8F7B-802363F142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28D5D-1DE9-42C1-BCDF-FE2E47756DA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84938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68CA7F8-73F9-4318-957E-D36791B103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4CD3B3-642E-40F8-9ED6-43674B27A2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B5D74D-4C74-4CDA-8C51-BA5B1C0C08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180B7C-0138-406C-85A9-D0D5312C1E6E}" type="datetimeFigureOut">
              <a:rPr lang="hr-HR" smtClean="0"/>
              <a:t>19.10.2026.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21A7BA-FE18-4041-B762-DEC06E775C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EB25EC-CB6F-46BF-AE65-E8B8E03BA8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F28D5D-1DE9-42C1-BCDF-FE2E47756DA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466746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D61306A-ECB9-43FF-A6C3-849C99B62E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267" y="206374"/>
            <a:ext cx="5240868" cy="393065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8D7EBE-DDB4-42AF-9880-63EFFBD6B95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r-HR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C9A152-6973-4909-BFA8-6CD7512F23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4731" y="327024"/>
            <a:ext cx="5080001" cy="3810001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C1A26D5D-6881-40E3-A165-C8A3339053D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r-HR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9C90451-E4A9-4C96-A70D-4669B82A9B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8035" y="3429000"/>
            <a:ext cx="4334933" cy="325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4777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Mirjana Torer</dc:creator>
  <cp:lastModifiedBy>Mirjana Torer</cp:lastModifiedBy>
  <cp:revision>1</cp:revision>
  <dcterms:created xsi:type="dcterms:W3CDTF">2026-10-19T12:42:24Z</dcterms:created>
  <dcterms:modified xsi:type="dcterms:W3CDTF">2026-10-19T12:42:51Z</dcterms:modified>
</cp:coreProperties>
</file>