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D5958-C07A-4D19-BB6A-FA31F37D2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A9D043-C90A-465D-83C1-BA1A86BE3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EDEA3-2EE8-4221-9509-A5E6336C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BD31A-9E13-4F58-8E41-8F7803C1E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85160-385F-447E-BADC-47F56091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69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1310A-E463-4623-BDF4-0BD39FA2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52704-AEE4-48CB-B38C-B794EB76F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76568-7856-4115-9139-B0B03F9C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8C922-DD41-4372-AA00-5256113FB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595FE-3391-4DCC-9922-0181B578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054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C8DBA-0191-47B1-A18A-3986BE6D2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3FCF2-147B-4109-B412-4FFCA5AEF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573F8-164D-4DA0-8B25-9C61FEBB9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9A2D8-D588-4A98-B1DC-CAE0489D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A7BA8-3EC0-49F2-9C66-6F9B9E774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056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E9C38-0017-4518-A546-5625FB15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1913C-DDA4-44FC-A81A-DFF1638F1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41601-C94E-4C08-B3C1-0852C3B90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DFDA2-5C62-4E0C-AFE2-85CCBBC1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1A995-D7FA-41AF-B2EF-6AAF261CC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C6FF5-80CB-4B99-9EB9-900EB1C9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409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E2D2-00C8-47AD-81C5-89111C1B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D561D-0F99-4F4A-B2E4-E789CEA3C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01A22-D978-40D4-829F-56C18E63B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439E3-6149-4A90-9D3A-44DAB716E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2D0E35-C4F0-47D3-B8C2-B86FCBEC03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8B0E6-2471-442F-8E58-2D7421F4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3F9FFF-4503-48F9-BE26-D7D403D3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A9C026-827B-412C-8129-775150327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356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D83A-4B62-496F-B2BC-F55511E7F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21197-7674-43E2-A26C-B1AA7D25A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FE14B-8793-49A5-A6E6-12A9ABC9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7612BF-5272-4BF4-80BC-C18657407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061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AB9ABA-D00A-4C5B-AA23-EB978908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C9557-99DD-41F0-BDA7-FCADF539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27F37-8ADC-4FA9-BDE1-8C37BA635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002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B961-5BFC-46EC-911C-EE9CA1852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FE46E-8DA8-4569-BFCD-2051034A6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197DD-9EC2-4573-B87F-C53A488C3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598D8-4998-4B07-B3D7-F1B9EC9B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B8B2E-A32C-4717-805C-5AD581AF4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1CFA7-D286-4F5B-9244-3F8A1A3E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965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BB101-7F7C-4800-BDAA-175DDA72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E1F04E-70BB-4BB4-934D-7F334DDAF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C128C-AE60-413F-B931-82D76E31E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C52FD-DFF2-4E5F-AA26-07434C08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61CAD-311F-4A36-A6C0-7308EDB5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B232B-FF10-4853-9C00-E1811C36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359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B28FD-1CC0-4B88-AE10-CB9E3493C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C64574-E445-4762-850A-49506954D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99CA6-F56B-4A46-867E-559158E5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0D886-57F0-44D8-9F00-6D5AF6490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1E05D-A67A-462B-B619-02DEF6F7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9724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FC3566-6E7F-4A9E-BD5F-A21E65200A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AD94F-65B9-44F7-B7D3-3C61E7FD9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4B921-ADD1-42BF-BBDF-12F407C1C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75309-7538-48AE-BF09-35BC4B9A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E9DF7-1656-4E9C-825B-65AC65DD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334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188220-BD4F-4C81-95EE-29D2F949F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8A300-34F8-4B5D-B5FA-626005249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F9A10-3B67-4549-94AD-1EEFBA4E0D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CE905-587C-4B6D-8769-B40342FD66C2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D2D6B-9A72-4665-9F86-62C5221A0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51942-E6D3-4D37-BBD9-788FD5E66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1A2B9-A525-4E7D-AA4A-7B7B2A650D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954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7A0652-F271-40EB-A99C-98E4D5DDF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6" y="1674283"/>
            <a:ext cx="5613400" cy="4210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424253-1CB2-4DAD-9EED-A555E3091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47417" y="378883"/>
            <a:ext cx="3327400" cy="44365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773DB5-29E7-4202-8EA0-190318967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12800"/>
            <a:ext cx="4830234" cy="861483"/>
          </a:xfrm>
        </p:spPr>
        <p:txBody>
          <a:bodyPr>
            <a:normAutofit fontScale="90000"/>
          </a:bodyPr>
          <a:lstStyle/>
          <a:p>
            <a:r>
              <a:rPr lang="hr-HR" dirty="0"/>
              <a:t>Međunarodni dan pješačenja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521C7-003F-4FEF-BFAA-566630C0E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552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518435-E88B-4422-B162-16C89C16D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66" y="891116"/>
            <a:ext cx="3711222" cy="2783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5524ED-7631-40C6-A4A7-1206503AC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355" y="2123015"/>
            <a:ext cx="5204177" cy="39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1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Međunarodni dan pješačenja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Međunarodni dan pješačenja</dc:title>
  <dc:creator>Mirjana Torer</dc:creator>
  <cp:lastModifiedBy>Mirjana Torer</cp:lastModifiedBy>
  <cp:revision>1</cp:revision>
  <dcterms:created xsi:type="dcterms:W3CDTF">2026-10-19T12:35:14Z</dcterms:created>
  <dcterms:modified xsi:type="dcterms:W3CDTF">2026-10-19T12:35:17Z</dcterms:modified>
</cp:coreProperties>
</file>