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3845B-E28C-4B8D-BFB2-2A6A54C00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35001"/>
            <a:ext cx="8689976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Doviđenja dargi naši osmaši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AEC38-236D-4F63-AE50-D3A3DD09B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34" y="1420812"/>
            <a:ext cx="6680199" cy="501014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2F1038F-0204-47EF-B375-D4388F18D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593976"/>
            <a:ext cx="8689976" cy="2663823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C2912-D116-4951-966E-F44B2EA45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05" y="764209"/>
            <a:ext cx="7143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65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8A287-9799-49D1-9C05-E933E9691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953911"/>
            <a:ext cx="3494617" cy="4659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DC821-7843-4FE3-86D8-358F746E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187" y="795866"/>
            <a:ext cx="4064000" cy="5418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B8158-A4D5-48AB-AA57-7AC4727D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559" y="990600"/>
            <a:ext cx="34671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0694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{CBBB98C5-4549-4EC8-8983-C64025697A7B}TF62d0d592-7ac2-4846-a919-75806e8bead47c13978d-7a72a11451b2</Template>
  <TotalTime>5</TotalTime>
  <Words>4</Words>
  <Application>Microsoft Office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Tw Cen MT</vt:lpstr>
      <vt:lpstr>Droplet</vt:lpstr>
      <vt:lpstr>Doviđenja dargi naši osmaši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Doviđenja dargi naši osmaši</dc:title>
  <dc:creator>Mirjana Torer</dc:creator>
  <cp:lastModifiedBy>Mirjana Torer</cp:lastModifiedBy>
  <cp:revision>1</cp:revision>
  <dcterms:created xsi:type="dcterms:W3CDTF">2026-07-08T07:35:12Z</dcterms:created>
  <dcterms:modified xsi:type="dcterms:W3CDTF">2026-07-08T07:40:33Z</dcterms:modified>
</cp:coreProperties>
</file>