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Open Sans" panose="020B0606030504020204" pitchFamily="34" charset="0"/>
      <p:regular r:id="rId13"/>
    </p:embeddedFont>
    <p:embeddedFont>
      <p:font typeface="Poppins" panose="020B0502040204020203" pitchFamily="2" charset="-18"/>
      <p:regular r:id="rId14"/>
    </p:embeddedFont>
    <p:embeddedFont>
      <p:font typeface="The Seasons Bold" panose="020B0604020202020204" charset="-18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73224">
            <a:off x="356026" y="424619"/>
            <a:ext cx="5436854" cy="3323882"/>
          </a:xfrm>
          <a:custGeom>
            <a:avLst/>
            <a:gdLst/>
            <a:ahLst/>
            <a:cxnLst/>
            <a:rect l="l" t="t" r="r" b="b"/>
            <a:pathLst>
              <a:path w="5436854" h="3323882">
                <a:moveTo>
                  <a:pt x="0" y="0"/>
                </a:moveTo>
                <a:lnTo>
                  <a:pt x="5436854" y="0"/>
                </a:lnTo>
                <a:lnTo>
                  <a:pt x="5436854" y="3323882"/>
                </a:lnTo>
                <a:lnTo>
                  <a:pt x="0" y="3323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3" r="-2703"/>
            </a:stretch>
          </a:blipFill>
        </p:spPr>
      </p:sp>
      <p:sp>
        <p:nvSpPr>
          <p:cNvPr id="4" name="Freeform 4"/>
          <p:cNvSpPr/>
          <p:nvPr/>
        </p:nvSpPr>
        <p:spPr>
          <a:xfrm rot="549157">
            <a:off x="13511316" y="5414703"/>
            <a:ext cx="3749042" cy="4236205"/>
          </a:xfrm>
          <a:custGeom>
            <a:avLst/>
            <a:gdLst/>
            <a:ahLst/>
            <a:cxnLst/>
            <a:rect l="l" t="t" r="r" b="b"/>
            <a:pathLst>
              <a:path w="3749042" h="4236205">
                <a:moveTo>
                  <a:pt x="0" y="0"/>
                </a:moveTo>
                <a:lnTo>
                  <a:pt x="3749041" y="0"/>
                </a:lnTo>
                <a:lnTo>
                  <a:pt x="3749041" y="4236205"/>
                </a:lnTo>
                <a:lnTo>
                  <a:pt x="0" y="423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31646" y="3409446"/>
            <a:ext cx="8658703" cy="377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37"/>
              </a:lnSpc>
              <a:spcBef>
                <a:spcPct val="0"/>
              </a:spcBef>
            </a:pPr>
            <a:r>
              <a:rPr lang="en-US" sz="1016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Maškare u Titušu</a:t>
            </a:r>
          </a:p>
        </p:txBody>
      </p:sp>
      <p:sp>
        <p:nvSpPr>
          <p:cNvPr id="6" name="Freeform 6"/>
          <p:cNvSpPr/>
          <p:nvPr/>
        </p:nvSpPr>
        <p:spPr>
          <a:xfrm>
            <a:off x="8343612" y="1825662"/>
            <a:ext cx="2234770" cy="831542"/>
          </a:xfrm>
          <a:custGeom>
            <a:avLst/>
            <a:gdLst/>
            <a:ahLst/>
            <a:cxnLst/>
            <a:rect l="l" t="t" r="r" b="b"/>
            <a:pathLst>
              <a:path w="2234770" h="831542">
                <a:moveTo>
                  <a:pt x="0" y="0"/>
                </a:moveTo>
                <a:lnTo>
                  <a:pt x="2234770" y="0"/>
                </a:lnTo>
                <a:lnTo>
                  <a:pt x="2234770" y="831542"/>
                </a:lnTo>
                <a:lnTo>
                  <a:pt x="0" y="831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772400" y="8267700"/>
            <a:ext cx="3778059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 algn="ctr">
              <a:lnSpc>
                <a:spcPts val="4759"/>
              </a:lnSpc>
            </a:pPr>
            <a:r>
              <a:rPr lang="hr-HR" sz="3399" dirty="0">
                <a:solidFill>
                  <a:srgbClr val="2F3C4B"/>
                </a:solidFill>
                <a:latin typeface="Open Sans"/>
                <a:ea typeface="Open Sans"/>
                <a:cs typeface="Open Sans"/>
                <a:sym typeface="Open Sans"/>
              </a:rPr>
              <a:t>17. </a:t>
            </a:r>
            <a:r>
              <a:rPr lang="en-US" sz="3399" dirty="0" err="1">
                <a:solidFill>
                  <a:srgbClr val="2F3C4B"/>
                </a:solidFill>
                <a:latin typeface="Open Sans"/>
                <a:ea typeface="Open Sans"/>
                <a:cs typeface="Open Sans"/>
                <a:sym typeface="Open Sans"/>
              </a:rPr>
              <a:t>veljače</a:t>
            </a:r>
            <a:r>
              <a:rPr lang="en-US" sz="3399" dirty="0">
                <a:solidFill>
                  <a:srgbClr val="2F3C4B"/>
                </a:solidFill>
                <a:latin typeface="Open Sans"/>
                <a:ea typeface="Open Sans"/>
                <a:cs typeface="Open Sans"/>
                <a:sym typeface="Open Sans"/>
              </a:rPr>
              <a:t> 2026.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789" y="474432"/>
            <a:ext cx="6091244" cy="9338136"/>
          </a:xfrm>
          <a:custGeom>
            <a:avLst/>
            <a:gdLst/>
            <a:ahLst/>
            <a:cxnLst/>
            <a:rect l="l" t="t" r="r" b="b"/>
            <a:pathLst>
              <a:path w="6091244" h="9338136">
                <a:moveTo>
                  <a:pt x="0" y="0"/>
                </a:moveTo>
                <a:lnTo>
                  <a:pt x="6091244" y="0"/>
                </a:lnTo>
                <a:lnTo>
                  <a:pt x="6091244" y="9338136"/>
                </a:lnTo>
                <a:lnTo>
                  <a:pt x="0" y="93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38" t="-22244" r="-296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37420" y="474432"/>
            <a:ext cx="5178648" cy="9338136"/>
          </a:xfrm>
          <a:custGeom>
            <a:avLst/>
            <a:gdLst/>
            <a:ahLst/>
            <a:cxnLst/>
            <a:rect l="l" t="t" r="r" b="b"/>
            <a:pathLst>
              <a:path w="5178648" h="9338136">
                <a:moveTo>
                  <a:pt x="0" y="0"/>
                </a:moveTo>
                <a:lnTo>
                  <a:pt x="5178648" y="0"/>
                </a:lnTo>
                <a:lnTo>
                  <a:pt x="5178648" y="9338136"/>
                </a:lnTo>
                <a:lnTo>
                  <a:pt x="0" y="9338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2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57706" y="474432"/>
            <a:ext cx="5172138" cy="9338136"/>
          </a:xfrm>
          <a:custGeom>
            <a:avLst/>
            <a:gdLst/>
            <a:ahLst/>
            <a:cxnLst/>
            <a:rect l="l" t="t" r="r" b="b"/>
            <a:pathLst>
              <a:path w="5172138" h="9338136">
                <a:moveTo>
                  <a:pt x="0" y="0"/>
                </a:moveTo>
                <a:lnTo>
                  <a:pt x="5172138" y="0"/>
                </a:lnTo>
                <a:lnTo>
                  <a:pt x="5172138" y="9338136"/>
                </a:lnTo>
                <a:lnTo>
                  <a:pt x="0" y="933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12" r="-8697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4450" y="243433"/>
            <a:ext cx="15065241" cy="7932081"/>
          </a:xfrm>
          <a:custGeom>
            <a:avLst/>
            <a:gdLst/>
            <a:ahLst/>
            <a:cxnLst/>
            <a:rect l="l" t="t" r="r" b="b"/>
            <a:pathLst>
              <a:path w="15065241" h="7932081">
                <a:moveTo>
                  <a:pt x="0" y="0"/>
                </a:moveTo>
                <a:lnTo>
                  <a:pt x="15065242" y="0"/>
                </a:lnTo>
                <a:lnTo>
                  <a:pt x="15065242" y="7932081"/>
                </a:lnTo>
                <a:lnTo>
                  <a:pt x="0" y="793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80" t="-10958" r="-7326" b="-1885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9253" y="8320405"/>
            <a:ext cx="17678747" cy="174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... a ako trebate ideju za iduću godinu, pogledajte još jednom ove fotografije...   :)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4107" y="183229"/>
            <a:ext cx="6034148" cy="7842039"/>
          </a:xfrm>
          <a:custGeom>
            <a:avLst/>
            <a:gdLst/>
            <a:ahLst/>
            <a:cxnLst/>
            <a:rect l="l" t="t" r="r" b="b"/>
            <a:pathLst>
              <a:path w="6034148" h="7842039">
                <a:moveTo>
                  <a:pt x="0" y="0"/>
                </a:moveTo>
                <a:lnTo>
                  <a:pt x="6034148" y="0"/>
                </a:lnTo>
                <a:lnTo>
                  <a:pt x="6034148" y="7842039"/>
                </a:lnTo>
                <a:lnTo>
                  <a:pt x="0" y="7842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23" r="-24786" b="-122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45253" y="183229"/>
            <a:ext cx="5343270" cy="7842039"/>
          </a:xfrm>
          <a:custGeom>
            <a:avLst/>
            <a:gdLst/>
            <a:ahLst/>
            <a:cxnLst/>
            <a:rect l="l" t="t" r="r" b="b"/>
            <a:pathLst>
              <a:path w="5343270" h="7842039">
                <a:moveTo>
                  <a:pt x="0" y="0"/>
                </a:moveTo>
                <a:lnTo>
                  <a:pt x="5343271" y="0"/>
                </a:lnTo>
                <a:lnTo>
                  <a:pt x="5343271" y="7842039"/>
                </a:lnTo>
                <a:lnTo>
                  <a:pt x="0" y="7842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0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42500" y="183229"/>
            <a:ext cx="5812254" cy="7842039"/>
          </a:xfrm>
          <a:custGeom>
            <a:avLst/>
            <a:gdLst/>
            <a:ahLst/>
            <a:cxnLst/>
            <a:rect l="l" t="t" r="r" b="b"/>
            <a:pathLst>
              <a:path w="5812254" h="7842039">
                <a:moveTo>
                  <a:pt x="0" y="0"/>
                </a:moveTo>
                <a:lnTo>
                  <a:pt x="5812253" y="0"/>
                </a:lnTo>
                <a:lnTo>
                  <a:pt x="5812253" y="7842039"/>
                </a:lnTo>
                <a:lnTo>
                  <a:pt x="0" y="7842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152" b="-3591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8733" y="8320405"/>
            <a:ext cx="17659786" cy="174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Školom su danas prošetali kauboji, policajci, slikari, vojnici, princeze, životinje, plesačice...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0217" y="178186"/>
            <a:ext cx="14307566" cy="8048006"/>
          </a:xfrm>
          <a:custGeom>
            <a:avLst/>
            <a:gdLst/>
            <a:ahLst/>
            <a:cxnLst/>
            <a:rect l="l" t="t" r="r" b="b"/>
            <a:pathLst>
              <a:path w="14307566" h="8048006">
                <a:moveTo>
                  <a:pt x="0" y="0"/>
                </a:moveTo>
                <a:lnTo>
                  <a:pt x="14307566" y="0"/>
                </a:lnTo>
                <a:lnTo>
                  <a:pt x="14307566" y="8048006"/>
                </a:lnTo>
                <a:lnTo>
                  <a:pt x="0" y="804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9253" y="8320405"/>
            <a:ext cx="17678747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Bilo je tu i likova iz filmova i crtića, klaunova, nogometaša, konobara, pjevačica, anđela...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8129" y="335240"/>
            <a:ext cx="7083607" cy="9444809"/>
          </a:xfrm>
          <a:custGeom>
            <a:avLst/>
            <a:gdLst/>
            <a:ahLst/>
            <a:cxnLst/>
            <a:rect l="l" t="t" r="r" b="b"/>
            <a:pathLst>
              <a:path w="7083607" h="9444809">
                <a:moveTo>
                  <a:pt x="0" y="0"/>
                </a:moveTo>
                <a:lnTo>
                  <a:pt x="7083607" y="0"/>
                </a:lnTo>
                <a:lnTo>
                  <a:pt x="7083607" y="9444809"/>
                </a:lnTo>
                <a:lnTo>
                  <a:pt x="0" y="9444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1244" y="335240"/>
            <a:ext cx="7190817" cy="9444809"/>
          </a:xfrm>
          <a:custGeom>
            <a:avLst/>
            <a:gdLst/>
            <a:ahLst/>
            <a:cxnLst/>
            <a:rect l="l" t="t" r="r" b="b"/>
            <a:pathLst>
              <a:path w="7190817" h="9444809">
                <a:moveTo>
                  <a:pt x="0" y="0"/>
                </a:moveTo>
                <a:lnTo>
                  <a:pt x="7190817" y="0"/>
                </a:lnTo>
                <a:lnTo>
                  <a:pt x="7190817" y="9444809"/>
                </a:lnTo>
                <a:lnTo>
                  <a:pt x="0" y="9444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00" t="-20225" r="-8132"/>
            </a:stretch>
          </a:blipFill>
        </p:spPr>
      </p:sp>
      <p:sp>
        <p:nvSpPr>
          <p:cNvPr id="4" name="Freeform 4"/>
          <p:cNvSpPr/>
          <p:nvPr/>
        </p:nvSpPr>
        <p:spPr>
          <a:xfrm rot="825986">
            <a:off x="15072443" y="650297"/>
            <a:ext cx="2955175" cy="2545145"/>
          </a:xfrm>
          <a:custGeom>
            <a:avLst/>
            <a:gdLst/>
            <a:ahLst/>
            <a:cxnLst/>
            <a:rect l="l" t="t" r="r" b="b"/>
            <a:pathLst>
              <a:path w="2955175" h="2545145">
                <a:moveTo>
                  <a:pt x="0" y="0"/>
                </a:moveTo>
                <a:lnTo>
                  <a:pt x="2955175" y="0"/>
                </a:lnTo>
                <a:lnTo>
                  <a:pt x="2955175" y="2545145"/>
                </a:lnTo>
                <a:lnTo>
                  <a:pt x="0" y="2545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52748" y="3917961"/>
            <a:ext cx="1994565" cy="2451079"/>
          </a:xfrm>
          <a:custGeom>
            <a:avLst/>
            <a:gdLst/>
            <a:ahLst/>
            <a:cxnLst/>
            <a:rect l="l" t="t" r="r" b="b"/>
            <a:pathLst>
              <a:path w="1994565" h="2451079">
                <a:moveTo>
                  <a:pt x="0" y="0"/>
                </a:moveTo>
                <a:lnTo>
                  <a:pt x="1994565" y="0"/>
                </a:lnTo>
                <a:lnTo>
                  <a:pt x="1994565" y="2451078"/>
                </a:lnTo>
                <a:lnTo>
                  <a:pt x="0" y="2451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71177" y="7216891"/>
            <a:ext cx="2496207" cy="2041409"/>
          </a:xfrm>
          <a:custGeom>
            <a:avLst/>
            <a:gdLst/>
            <a:ahLst/>
            <a:cxnLst/>
            <a:rect l="l" t="t" r="r" b="b"/>
            <a:pathLst>
              <a:path w="2496207" h="2041409">
                <a:moveTo>
                  <a:pt x="0" y="0"/>
                </a:moveTo>
                <a:lnTo>
                  <a:pt x="2496208" y="0"/>
                </a:lnTo>
                <a:lnTo>
                  <a:pt x="2496208" y="2041409"/>
                </a:lnTo>
                <a:lnTo>
                  <a:pt x="0" y="2041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8129" y="350612"/>
            <a:ext cx="9154910" cy="9585775"/>
          </a:xfrm>
          <a:custGeom>
            <a:avLst/>
            <a:gdLst/>
            <a:ahLst/>
            <a:cxnLst/>
            <a:rect l="l" t="t" r="r" b="b"/>
            <a:pathLst>
              <a:path w="9154910" h="9585775">
                <a:moveTo>
                  <a:pt x="0" y="0"/>
                </a:moveTo>
                <a:lnTo>
                  <a:pt x="9154910" y="0"/>
                </a:lnTo>
                <a:lnTo>
                  <a:pt x="9154910" y="9585776"/>
                </a:lnTo>
                <a:lnTo>
                  <a:pt x="0" y="9585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95" t="-19108" b="-137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69969" y="350612"/>
            <a:ext cx="7189331" cy="9585775"/>
          </a:xfrm>
          <a:custGeom>
            <a:avLst/>
            <a:gdLst/>
            <a:ahLst/>
            <a:cxnLst/>
            <a:rect l="l" t="t" r="r" b="b"/>
            <a:pathLst>
              <a:path w="7189331" h="9585775">
                <a:moveTo>
                  <a:pt x="0" y="0"/>
                </a:moveTo>
                <a:lnTo>
                  <a:pt x="7189331" y="0"/>
                </a:lnTo>
                <a:lnTo>
                  <a:pt x="7189331" y="9585776"/>
                </a:lnTo>
                <a:lnTo>
                  <a:pt x="0" y="9585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3543" y="178594"/>
            <a:ext cx="7455709" cy="7961054"/>
          </a:xfrm>
          <a:custGeom>
            <a:avLst/>
            <a:gdLst/>
            <a:ahLst/>
            <a:cxnLst/>
            <a:rect l="l" t="t" r="r" b="b"/>
            <a:pathLst>
              <a:path w="7455709" h="7961054">
                <a:moveTo>
                  <a:pt x="0" y="0"/>
                </a:moveTo>
                <a:lnTo>
                  <a:pt x="7455709" y="0"/>
                </a:lnTo>
                <a:lnTo>
                  <a:pt x="7455709" y="7961054"/>
                </a:lnTo>
                <a:lnTo>
                  <a:pt x="0" y="7961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78" b="-119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5158" y="178594"/>
            <a:ext cx="6658380" cy="7961054"/>
          </a:xfrm>
          <a:custGeom>
            <a:avLst/>
            <a:gdLst/>
            <a:ahLst/>
            <a:cxnLst/>
            <a:rect l="l" t="t" r="r" b="b"/>
            <a:pathLst>
              <a:path w="6658380" h="7961054">
                <a:moveTo>
                  <a:pt x="0" y="0"/>
                </a:moveTo>
                <a:lnTo>
                  <a:pt x="6658380" y="0"/>
                </a:lnTo>
                <a:lnTo>
                  <a:pt x="6658380" y="7961054"/>
                </a:lnTo>
                <a:lnTo>
                  <a:pt x="0" y="7961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45" t="-24065" b="-27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9253" y="8320405"/>
            <a:ext cx="17678747" cy="174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Birale su se najbolje maske, brkovi su se bijelili od uživanja u krafnama...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3645" y="450254"/>
            <a:ext cx="15051657" cy="9386493"/>
          </a:xfrm>
          <a:custGeom>
            <a:avLst/>
            <a:gdLst/>
            <a:ahLst/>
            <a:cxnLst/>
            <a:rect l="l" t="t" r="r" b="b"/>
            <a:pathLst>
              <a:path w="15051657" h="9386493">
                <a:moveTo>
                  <a:pt x="0" y="0"/>
                </a:moveTo>
                <a:lnTo>
                  <a:pt x="15051657" y="0"/>
                </a:lnTo>
                <a:lnTo>
                  <a:pt x="15051657" y="9386492"/>
                </a:lnTo>
                <a:lnTo>
                  <a:pt x="0" y="9386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22" b="-4743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358" y="309064"/>
            <a:ext cx="7673882" cy="9705126"/>
          </a:xfrm>
          <a:custGeom>
            <a:avLst/>
            <a:gdLst/>
            <a:ahLst/>
            <a:cxnLst/>
            <a:rect l="l" t="t" r="r" b="b"/>
            <a:pathLst>
              <a:path w="7673882" h="9705126">
                <a:moveTo>
                  <a:pt x="0" y="0"/>
                </a:moveTo>
                <a:lnTo>
                  <a:pt x="7673883" y="0"/>
                </a:lnTo>
                <a:lnTo>
                  <a:pt x="7673883" y="9705126"/>
                </a:lnTo>
                <a:lnTo>
                  <a:pt x="0" y="970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309064"/>
            <a:ext cx="6509374" cy="9705126"/>
          </a:xfrm>
          <a:custGeom>
            <a:avLst/>
            <a:gdLst/>
            <a:ahLst/>
            <a:cxnLst/>
            <a:rect l="l" t="t" r="r" b="b"/>
            <a:pathLst>
              <a:path w="6509374" h="9705126">
                <a:moveTo>
                  <a:pt x="0" y="0"/>
                </a:moveTo>
                <a:lnTo>
                  <a:pt x="6509374" y="0"/>
                </a:lnTo>
                <a:lnTo>
                  <a:pt x="6509374" y="9705126"/>
                </a:lnTo>
                <a:lnTo>
                  <a:pt x="0" y="970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44" t="-36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50047" y="7552212"/>
            <a:ext cx="2337953" cy="2461978"/>
          </a:xfrm>
          <a:custGeom>
            <a:avLst/>
            <a:gdLst/>
            <a:ahLst/>
            <a:cxnLst/>
            <a:rect l="l" t="t" r="r" b="b"/>
            <a:pathLst>
              <a:path w="2337953" h="2461978">
                <a:moveTo>
                  <a:pt x="0" y="0"/>
                </a:moveTo>
                <a:lnTo>
                  <a:pt x="2337953" y="0"/>
                </a:lnTo>
                <a:lnTo>
                  <a:pt x="2337953" y="2461978"/>
                </a:lnTo>
                <a:lnTo>
                  <a:pt x="0" y="2461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3948" y="396092"/>
            <a:ext cx="15965352" cy="9494816"/>
          </a:xfrm>
          <a:custGeom>
            <a:avLst/>
            <a:gdLst/>
            <a:ahLst/>
            <a:cxnLst/>
            <a:rect l="l" t="t" r="r" b="b"/>
            <a:pathLst>
              <a:path w="15965352" h="9494816">
                <a:moveTo>
                  <a:pt x="0" y="0"/>
                </a:moveTo>
                <a:lnTo>
                  <a:pt x="15965352" y="0"/>
                </a:lnTo>
                <a:lnTo>
                  <a:pt x="15965352" y="9494816"/>
                </a:lnTo>
                <a:lnTo>
                  <a:pt x="0" y="9494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11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Custom</PresentationFormat>
  <Paragraphs>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Poppins</vt:lpstr>
      <vt:lpstr>Open Sans</vt:lpstr>
      <vt:lpstr>The Seasons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Maškare u Titušu</dc:title>
  <cp:lastModifiedBy>Katarina Širanović</cp:lastModifiedBy>
  <cp:revision>2</cp:revision>
  <dcterms:created xsi:type="dcterms:W3CDTF">2006-08-16T00:00:00Z</dcterms:created>
  <dcterms:modified xsi:type="dcterms:W3CDTF">2026-02-17T14:10:50Z</dcterms:modified>
  <dc:identifier>DAHBlU4D5BQ</dc:identifier>
</cp:coreProperties>
</file>