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BB89-9140-40E7-8F6A-D9F16174E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DEAE1-2C92-42E2-B9C2-CE635C11E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0A3D6-6168-43DC-AAC7-77FA2672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64A-4A04-4D67-A677-BB62502E9013}" type="datetimeFigureOut">
              <a:rPr lang="hr-HR" smtClean="0"/>
              <a:t>18.02.2026.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21412-9E4C-49D7-ACDF-6747C8B9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BDB25-7F36-4668-8E3F-3C3E0374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8772-00D5-428C-9099-895364241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69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2CF8-E860-40B0-AC72-9C738657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3DD1D-0090-4A5C-B62C-388284035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5DAD3-7B9E-416B-875F-6DD45504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64A-4A04-4D67-A677-BB62502E9013}" type="datetimeFigureOut">
              <a:rPr lang="hr-HR" smtClean="0"/>
              <a:t>18.02.2026.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D7198-BA83-4334-B61C-1007FE0C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631A3-EE93-4B8B-A6D2-3ACAA399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8772-00D5-428C-9099-895364241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691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9529D-348B-42EC-94E5-41057E76C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F22B1-BA4F-456F-93CE-49513B41D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8A527-2475-423C-A5E9-4C5E39D6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64A-4A04-4D67-A677-BB62502E9013}" type="datetimeFigureOut">
              <a:rPr lang="hr-HR" smtClean="0"/>
              <a:t>18.02.2026.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C23EA-AEB7-43AC-8332-A15D6A79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DAD2A-8DC7-4433-A695-16488BF2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8772-00D5-428C-9099-895364241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535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DA23-2133-4E26-8F33-DF7AC6CF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9FC91-C003-45F4-B137-813C090B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06A3-FFE5-4D38-A30F-F6A6DFB0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64A-4A04-4D67-A677-BB62502E9013}" type="datetimeFigureOut">
              <a:rPr lang="hr-HR" smtClean="0"/>
              <a:t>18.02.2026.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B2782-8D85-4B24-AAB0-166DAE04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B9D92-7940-4304-A782-E0A7FBEC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8772-00D5-428C-9099-895364241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3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736E-6D2C-478D-B66B-26CD27EE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11E28-C5F9-4F9E-B59F-D2B4239D0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CD446-0D5D-41D7-BBD1-6064AAC9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64A-4A04-4D67-A677-BB62502E9013}" type="datetimeFigureOut">
              <a:rPr lang="hr-HR" smtClean="0"/>
              <a:t>18.02.2026.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407C3-F9CB-4419-8B44-5850AFAE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FECDF-933F-4662-8115-24AD4CEC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8772-00D5-428C-9099-895364241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132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EB50-4B9C-4588-8D53-338EA0C5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3E924-4384-4451-90FA-13F4BF344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D709E-639D-425B-8EC2-7F5514868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E93A9-8DA7-4AF3-959C-75AA2E83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64A-4A04-4D67-A677-BB62502E9013}" type="datetimeFigureOut">
              <a:rPr lang="hr-HR" smtClean="0"/>
              <a:t>18.02.2026.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0D038-2440-4353-A195-6B979C1D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FD2A0-481E-4802-B8D8-39C77EF7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8772-00D5-428C-9099-895364241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616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0C39-DB93-4B35-9FFC-9E3ADB599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026-ED78-4FD2-AD96-90A404742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8FB24-CCC4-40EA-B30B-905CB88DF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92706-3A49-48E6-AB79-B4192BE0F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2F487-561C-4A99-B2EC-AFDCB7C33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37924-541D-466B-9CBA-2F17DB28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64A-4A04-4D67-A677-BB62502E9013}" type="datetimeFigureOut">
              <a:rPr lang="hr-HR" smtClean="0"/>
              <a:t>18.02.2026.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D6D43-DA4D-4BD0-9299-144A2472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30D6AD-105C-4FA8-ADC4-1368F2A5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8772-00D5-428C-9099-895364241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526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F0AE-8F61-4072-ABA2-A1B90CA4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3EB24-34EC-4C1C-AAC1-55F7F2D9C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64A-4A04-4D67-A677-BB62502E9013}" type="datetimeFigureOut">
              <a:rPr lang="hr-HR" smtClean="0"/>
              <a:t>18.02.2026.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5D42B-40D4-4F09-AE6E-AA04EACE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2672F-9731-4DB9-B57A-A080DD0D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8772-00D5-428C-9099-895364241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67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34235E-35FF-4F62-9372-BA7EDF63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64A-4A04-4D67-A677-BB62502E9013}" type="datetimeFigureOut">
              <a:rPr lang="hr-HR" smtClean="0"/>
              <a:t>18.02.2026.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00864-A6C8-460C-9E98-FA67D6EA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9A156-E385-4D6A-9A9E-2725BCE5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8772-00D5-428C-9099-895364241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516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51B56-A184-40A5-B56F-DCBBB3CF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78C60-1ED6-40C1-ABC8-BEE1DCE6E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D79BC-727A-4930-A054-24777B885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73EE1-732C-434E-ACC6-2B3A77EC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64A-4A04-4D67-A677-BB62502E9013}" type="datetimeFigureOut">
              <a:rPr lang="hr-HR" smtClean="0"/>
              <a:t>18.02.2026.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1ED08-1261-4591-AF4E-27A3EE76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957AD-0949-4E43-9454-8903096F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8772-00D5-428C-9099-895364241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9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D13D-F046-49DD-B5A9-FD9A3658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4B22A-27B8-4836-A747-5C1815CFA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02B20-BD7C-4010-8670-17A6F6404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35F76-3B6A-4766-815F-0CBD56C9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F64A-4A04-4D67-A677-BB62502E9013}" type="datetimeFigureOut">
              <a:rPr lang="hr-HR" smtClean="0"/>
              <a:t>18.02.2026.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B4616-7CE1-4F92-80C7-B3636E84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DC4CD-2401-4942-A1B1-41CAD484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8772-00D5-428C-9099-895364241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66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4C784-5E5A-45A6-9E76-076D294C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E41A6-CBE7-447F-9CFF-16A79DA99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38C4D-3B25-46F5-B775-9FA3A648B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3F64A-4A04-4D67-A677-BB62502E9013}" type="datetimeFigureOut">
              <a:rPr lang="hr-HR" smtClean="0"/>
              <a:t>18.02.2026.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AAB71-D3D8-4DD4-AB73-7A1D89C0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CB4F0-1156-4C34-9280-44F41797A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8772-00D5-428C-9099-895364241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668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E37C-0C1F-44C5-AF0F-A94FB1926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Maskirna povorka, 17.2.2026.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925C2-0613-4F52-95C8-C56522690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Sudjelovali su učenici naše škole ( 1.f s učiteljicom Sarom Babok i Ivanom Jug, 1.b s učiteljicom Martinom Laptoš i Ivanom Prša, 1.d s učiteljicama Tinom Piteša i Laurom Faktor, 1.e s učiteljicom Danijelom Rajhl, 3.d s učiteljicom Janjom Kolak , naša knjižničarka Irina Maljcov Naglić i naša logopedinja Suzana Peh)</a:t>
            </a:r>
          </a:p>
          <a:p>
            <a:endParaRPr lang="hr-HR" dirty="0"/>
          </a:p>
          <a:p>
            <a:r>
              <a:rPr lang="hr-HR"/>
              <a:t>Hvala svim učiteljicama što su učenicima omogućile jedan poseban i radostan dan.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622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0A202A-DD8F-43E1-88C5-EC35142E8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" y="270933"/>
            <a:ext cx="4216402" cy="3162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7344E-DCEE-4A14-AB0D-9EC502418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53" y="270933"/>
            <a:ext cx="5403614" cy="3039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6FD8C-81AF-41C5-B618-19CEC474E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66" y="3547534"/>
            <a:ext cx="4052711" cy="3039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1A5D0A-3B52-4782-8271-9B2465B44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1" y="3604311"/>
            <a:ext cx="3961473" cy="298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4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EA493-BCB2-4156-95C9-F80DADF69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9" y="807153"/>
            <a:ext cx="3553883" cy="4738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E7A31-24FE-4E3F-8BA9-58346100C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4" y="807153"/>
            <a:ext cx="3553883" cy="4738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F7F5FB-00A8-42F5-B6E8-59B20903B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6600" y="807154"/>
            <a:ext cx="3553884" cy="47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68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Maskirna povorka, 17.2.2026.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Maskirna povorka, 17.2.2026.</dc:title>
  <dc:creator>Mirjana Torer</dc:creator>
  <cp:lastModifiedBy>Mirjana Torer</cp:lastModifiedBy>
  <cp:revision>2</cp:revision>
  <dcterms:created xsi:type="dcterms:W3CDTF">2026-02-18T14:34:47Z</dcterms:created>
  <dcterms:modified xsi:type="dcterms:W3CDTF">2026-02-18T14:37:27Z</dcterms:modified>
</cp:coreProperties>
</file>