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9" r:id="rId3"/>
    <p:sldId id="276" r:id="rId4"/>
    <p:sldId id="277" r:id="rId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0165-EBA0-4735-816D-9A760BDD3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64D22-FE97-43DB-8351-BBC97B684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7B527-3778-4D3F-A1DC-DBC27E344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DA7E-7843-45B9-ABA2-49867C943FE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99855-B69E-4C21-BBA7-FD5FC6915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9E75-8761-4413-B3AC-829D4693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81CAC-5F77-437E-AB5F-C1BD472CB7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700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4F509-244F-4ED0-B609-9453FCF4B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863AB-A9AB-4078-9AFF-FBB245F4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282B3-7828-4240-908B-960CF2E3B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DA7E-7843-45B9-ABA2-49867C943FE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52EE5-7890-472D-B83F-0143B0E1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D505-E94A-45AA-B9AB-03DBBD6BE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81CAC-5F77-437E-AB5F-C1BD472CB7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163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5048AE-B4FE-408A-9467-52B11DB375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2A94C-C4FA-4153-8837-C4C608829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60A02-901C-4A9C-9488-83DC99DF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DA7E-7843-45B9-ABA2-49867C943FE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4A8D1-B420-4374-9D30-BBB062783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DE653-8956-4202-9FD0-49D05A19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81CAC-5F77-437E-AB5F-C1BD472CB7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7379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4CDDD8-976E-4DAE-8DBE-70EB23B19676}"/>
              </a:ext>
            </a:extLst>
          </p:cNvPr>
          <p:cNvSpPr/>
          <p:nvPr userDrawn="1"/>
        </p:nvSpPr>
        <p:spPr>
          <a:xfrm flipV="1">
            <a:off x="911225" y="1557338"/>
            <a:ext cx="2663825" cy="71437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D0431-9654-4A66-AFD7-FB1AE91E34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44450"/>
            <a:ext cx="23495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4917" y="2564904"/>
            <a:ext cx="10363200" cy="381684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236" y="374800"/>
            <a:ext cx="7949060" cy="11430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4607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E3417-D253-4A20-9421-BC7F14284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D0C09-26CF-44D9-8EC0-23E4B0D70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26DA9-94BF-4DF4-B92F-40C3E254E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DA7E-7843-45B9-ABA2-49867C943FE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4D253-31D3-4B8C-A7DB-F9C7BAAF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7C6AC-89EB-44C0-8FAB-9859B563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81CAC-5F77-437E-AB5F-C1BD472CB7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885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338D-80C0-4C1C-8D4B-58567D40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51570-426D-4BE5-AC47-EA3E15A8D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78DDF-11B9-4A96-B739-6B333190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DA7E-7843-45B9-ABA2-49867C943FE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6BA16-F673-4491-974D-8E8B3F41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DFB3E-BA63-4F02-A0B0-CC22B9394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81CAC-5F77-437E-AB5F-C1BD472CB7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833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7BC8C-8C3D-4684-8281-5019A409A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A10AC-B281-4555-9B07-D8A29072A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9C999-A573-4C02-9D77-55AB4B39F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8E76A-2BB0-4B69-B06B-E877A90F3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DA7E-7843-45B9-ABA2-49867C943FE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7F00B-185A-48A6-A264-3639B5860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4A508-BB04-429D-9CEC-0BB7FC9F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81CAC-5F77-437E-AB5F-C1BD472CB7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901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41FEB-D044-4C12-842C-E77DA9E47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E0A4-53B1-44FA-BE6F-10C81A581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6A30D-E132-4107-A14A-5D67152AD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88BBE6-CBE1-4978-9964-6EB3365D2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2592BA-BDF1-4760-A9EB-77496562FD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B69672-32C3-49AB-AB6A-5F9235E3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DA7E-7843-45B9-ABA2-49867C943FE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9535BA-1238-4270-A1A5-1303F377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272FD9-3D82-4ABB-A5B7-B771368E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81CAC-5F77-437E-AB5F-C1BD472CB7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744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9D67-11DD-4FD2-96F4-5E56BDCC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9BF05-A20D-4971-88CB-90C71300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DA7E-7843-45B9-ABA2-49867C943FE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CF57F-D11B-4988-8DD5-97D98B48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3A6A9-231A-4CE6-A79B-3B7B49652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81CAC-5F77-437E-AB5F-C1BD472CB7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334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AB936-47B0-4822-95C1-B20C730C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DA7E-7843-45B9-ABA2-49867C943FE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BE614-0BB7-4982-B6A5-619A213D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AC00B-DD68-4E54-8131-9AC04A1B5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81CAC-5F77-437E-AB5F-C1BD472CB7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169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95C9-A855-4356-9089-C232E9E8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FF7FE-A719-465A-B05A-890AD769E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B5D7E-2D01-4F79-A2DA-A624BEC93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D23D4-1D6F-4879-A426-5446BDE30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DA7E-7843-45B9-ABA2-49867C943FE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3C634-7164-424E-94A8-14551954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99101-7E98-413B-9FD7-01F2FD600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81CAC-5F77-437E-AB5F-C1BD472CB7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740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43415-638F-47B1-A669-489B7500A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E3B085-455E-4391-8B57-9072BC5F7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B01AD-7B42-4EA2-A321-BAE2DF543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0168D-63F5-44E9-9BC2-EDFD78D6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DA7E-7843-45B9-ABA2-49867C943FE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99D78-4C4A-49C2-8CBD-E723BD8CC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D7FE8-C5B4-4FC2-8B3A-6F341D21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81CAC-5F77-437E-AB5F-C1BD472CB7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863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F53BBB-359B-4411-9A24-81CEBCFE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C70CD-F827-418B-803F-84EA32D26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E591D-3B52-4913-B9A6-29CC51893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2DA7E-7843-45B9-ABA2-49867C943FE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EFA4F-4D02-46E1-8325-DC3E7C0A4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5ED4E-9E34-4F9A-9654-EC5F93C26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81CAC-5F77-437E-AB5F-C1BD472CB7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200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1FFD4C-2805-4E9B-A879-E7309549717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38976" y="2025800"/>
            <a:ext cx="2818255" cy="43220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42ACF9-A261-43CB-8887-6B72EEB2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/>
              <a:t>EUROPSKI DAN JEZIKA U TITUŠU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6FE71-C4B1-4D55-8952-D910897DB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024" y="2549789"/>
            <a:ext cx="7366000" cy="379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7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6258069-8350-4ABF-A6D6-A80B99FC914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90269" y="719667"/>
            <a:ext cx="3617969" cy="38163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09D6D8-18F9-44C4-B922-2875BB08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r-H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8F5E8-D60D-490F-ACA3-64412BD9F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9" y="2219618"/>
            <a:ext cx="6082857" cy="41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77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C2E44-9270-4B94-B7AD-F1AD27CE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AD086D5-A6A0-441D-9949-AB95630D2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7" y="2150004"/>
            <a:ext cx="2986083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58F6BF-D412-41A9-84C0-B48DA04D5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633" y="1575857"/>
            <a:ext cx="3661602" cy="4792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6FF32B-5F63-4982-9BD6-BC9201209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568" y="424391"/>
            <a:ext cx="3668402" cy="594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3D5F0-5AC9-4A36-ADDF-4813F320C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841" y="537886"/>
            <a:ext cx="9452317" cy="59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3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EUROPSKI DAN JEZIKA U TITUŠU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EUROPSKI DAN JEZIKA U TITUŠU</dc:title>
  <dc:creator>Mirjana Torer</dc:creator>
  <cp:lastModifiedBy>Mirjana Torer</cp:lastModifiedBy>
  <cp:revision>1</cp:revision>
  <dcterms:created xsi:type="dcterms:W3CDTF">2025-10-21T10:39:52Z</dcterms:created>
  <dcterms:modified xsi:type="dcterms:W3CDTF">2025-10-21T10:40:07Z</dcterms:modified>
</cp:coreProperties>
</file>