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6/2/2025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6/2/2025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6/2/2025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6/2/2025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6/2/2025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6/2/2025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6/2/2025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6/2/2025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6/2/2025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6/2/2025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6/2/2025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6/2/2025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AFE0C-B8BE-4F4B-8315-5086021D51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7802425" cy="567270"/>
          </a:xfrm>
        </p:spPr>
        <p:txBody>
          <a:bodyPr/>
          <a:lstStyle/>
          <a:p>
            <a:r>
              <a:rPr lang="hr-HR" sz="3200" b="1" dirty="0"/>
              <a:t>ZNAKOVNI JEZIK U TITUŠU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91888F-47E5-4143-B7A0-1CAC7B7502E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DBD412-FCA5-44C2-B478-3003E8A64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1136" y="2658532"/>
            <a:ext cx="2741788" cy="20563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5873EB-4099-4CCE-B12C-3CE7200F37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052" y="2662760"/>
            <a:ext cx="2688167" cy="20161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4765DA-DBD1-4274-B6B8-C6419718BC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1427" y="2658532"/>
            <a:ext cx="2741788" cy="205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90486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{4C4B7E1B-F3CC-4E80-8233-AA253E9F374E}TF77a67a13-02ae-4296-8148-f26bdaaf38f18dfa919c-648b693b430e</Template>
  <TotalTime>4</TotalTime>
  <Words>4</Words>
  <Application>Microsoft Office PowerPoint</Application>
  <PresentationFormat>Widescreen</PresentationFormat>
  <Paragraphs>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Century Gothic</vt:lpstr>
      <vt:lpstr>Garamond</vt:lpstr>
      <vt:lpstr>Savon</vt:lpstr>
      <vt:lpstr>ZNAKOVNI JEZIK U TITUŠU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ZNAKOVNI JEZIK U TITUŠU</dc:title>
  <dc:creator>Mirjana Torer</dc:creator>
  <cp:lastModifiedBy>Mirjana Torer</cp:lastModifiedBy>
  <cp:revision>1</cp:revision>
  <dcterms:created xsi:type="dcterms:W3CDTF">2025-06-02T10:11:31Z</dcterms:created>
  <dcterms:modified xsi:type="dcterms:W3CDTF">2025-06-02T10:16:09Z</dcterms:modified>
</cp:coreProperties>
</file>