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29A232-2863-4944-A993-61D15FB40A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Svjetski tjedan svemira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5AF3B10-FC61-402B-A2C2-63A018F847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WORLD SPACE WEEK, 2024.</a:t>
            </a:r>
          </a:p>
        </p:txBody>
      </p:sp>
    </p:spTree>
    <p:extLst>
      <p:ext uri="{BB962C8B-B14F-4D97-AF65-F5344CB8AC3E}">
        <p14:creationId xmlns:p14="http://schemas.microsoft.com/office/powerpoint/2010/main" val="4038350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B7C11ED-2AC4-4B29-BD52-CBB3128C9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2" y="204185"/>
            <a:ext cx="5184561" cy="388842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AFAE784-E743-459A-8E8A-330059E76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250" y="204185"/>
            <a:ext cx="4989251" cy="374193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3ED4786-F75C-44FA-A10D-AF0EA51AB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960395" y="3535563"/>
            <a:ext cx="3685467" cy="27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D1CA1-CE97-415E-8393-CF4F30ED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br>
              <a:rPr lang="hr-HR" dirty="0"/>
            </a:br>
            <a:r>
              <a:rPr lang="hr-HR" dirty="0"/>
              <a:t>Tjedan svemira u TITUŠU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881D6A-80BE-48A4-BD99-5DD3DC565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U našoj školi već deset godina obilježavamo tjedan svemira od 4. do 10. listopada.</a:t>
            </a:r>
          </a:p>
          <a:p>
            <a:r>
              <a:rPr lang="hr-HR" dirty="0"/>
              <a:t>Tijekom tjedna učenici su se mogli upoznati sa zanimljivostima vezanim uz svemir, vođene su debate na temu klimatskih promjena, opasnostima koje nam prijete iscrpljivanjem prirodnih resursa. </a:t>
            </a:r>
          </a:p>
          <a:p>
            <a:r>
              <a:rPr lang="hr-HR" dirty="0"/>
              <a:t>Izrađivali su poučne plakate, na satovima matematike  povezali su svemir kroz potencije broja 10.</a:t>
            </a:r>
          </a:p>
          <a:p>
            <a:r>
              <a:rPr lang="hr-HR" dirty="0"/>
              <a:t>Na nastavi likovne kulture slikarskom tehnikom dočarali su svemir.</a:t>
            </a:r>
          </a:p>
          <a:p>
            <a:r>
              <a:rPr lang="hr-HR" dirty="0"/>
              <a:t>Hodnici škole bili su izložba radova.</a:t>
            </a:r>
          </a:p>
          <a:p>
            <a:r>
              <a:rPr lang="hr-HR" dirty="0"/>
              <a:t>Sudjelovali su učenici osmih razreda.</a:t>
            </a:r>
          </a:p>
          <a:p>
            <a:r>
              <a:rPr lang="hr-HR" dirty="0"/>
              <a:t>Učiteljice : Sanja Martinko,</a:t>
            </a:r>
            <a:r>
              <a:rPr lang="hr-HR" dirty="0" err="1"/>
              <a:t>prof</a:t>
            </a:r>
            <a:r>
              <a:rPr lang="hr-HR" dirty="0"/>
              <a:t>.,Dunja Jagetić,</a:t>
            </a:r>
            <a:r>
              <a:rPr lang="hr-HR" dirty="0" err="1"/>
              <a:t>prof</a:t>
            </a:r>
            <a:r>
              <a:rPr lang="hr-HR" dirty="0"/>
              <a:t>.,Andreja Hren,</a:t>
            </a:r>
            <a:r>
              <a:rPr lang="hr-HR" dirty="0" err="1"/>
              <a:t>prof</a:t>
            </a:r>
            <a:r>
              <a:rPr lang="hr-HR" dirty="0"/>
              <a:t>.,Dragica </a:t>
            </a:r>
            <a:r>
              <a:rPr lang="hr-HR" dirty="0" err="1"/>
              <a:t>Antolović,prof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637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E63B927-E719-4E2E-83DC-3BDBEBEDA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95" y="523783"/>
            <a:ext cx="8066843" cy="605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9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FD0DBF8-1DDF-40F3-8F65-DFBC51F27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425" y="539318"/>
            <a:ext cx="7705817" cy="577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2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AB2081B-338A-48E8-ACCD-920383AF7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72" y="312936"/>
            <a:ext cx="5323645" cy="399273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9D125CB-BDDD-4435-8E95-2D1BEF618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608" y="2013011"/>
            <a:ext cx="5510073" cy="413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9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AF1AA18-8FFF-499B-AE1F-198D8DC7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74" y="139823"/>
            <a:ext cx="4935984" cy="370198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15453C4-D06D-4EDD-8E86-831A1FA87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601" y="618589"/>
            <a:ext cx="4003808" cy="536973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EC3C304-5939-4FB6-8818-FE8996C65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632" y="3915052"/>
            <a:ext cx="3737499" cy="28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6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CDA572E-69E1-45E2-B3F5-96FEDDA42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05" y="385660"/>
            <a:ext cx="7048374" cy="608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0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6CB657C-2C80-41FE-8672-1D2C99899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38" y="541538"/>
            <a:ext cx="7498672" cy="56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3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12CAA26-AEC4-4839-B79F-86CDB5273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0" y="411137"/>
            <a:ext cx="8179433" cy="58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86357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117</Words>
  <Application>Microsoft Office PowerPoint</Application>
  <PresentationFormat>Široki zaslon</PresentationFormat>
  <Paragraphs>10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Faseta</vt:lpstr>
      <vt:lpstr>Svjetski tjedan svemira</vt:lpstr>
      <vt:lpstr>  Tjedan svemira u TITUŠU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tjedan svemira</dc:title>
  <dc:creator>Mirjana Torer</dc:creator>
  <cp:lastModifiedBy>Mirjana Torer</cp:lastModifiedBy>
  <cp:revision>3</cp:revision>
  <dcterms:created xsi:type="dcterms:W3CDTF">2024-10-06T11:11:26Z</dcterms:created>
  <dcterms:modified xsi:type="dcterms:W3CDTF">2024-10-06T11:31:18Z</dcterms:modified>
</cp:coreProperties>
</file>