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4" r:id="rId7"/>
    <p:sldId id="258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478DDB-900D-433D-BB89-40D4BFB3F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21C9B64-9DAE-4408-A9E7-3D1AB7A0D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519367-D251-4BF0-B77C-4863987B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6E30-E1EC-43C7-B577-7DAB51282A84}" type="datetimeFigureOut">
              <a:rPr lang="hr-HR" smtClean="0"/>
              <a:t>20.03.2024.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31C7B2D-E7D9-4E3C-8A71-B2067A12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3B4986-6360-4791-B245-3BDC52B5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00D-1C00-4D35-AF92-0296E284B1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359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B119B9-81E1-405E-8B58-7C8B0640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C6765D7-F8C2-48B3-8E1A-E85ACCFDC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D3F9B8-ED90-41FF-9329-2F4FE871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6E30-E1EC-43C7-B577-7DAB51282A84}" type="datetimeFigureOut">
              <a:rPr lang="hr-HR" smtClean="0"/>
              <a:t>20.03.2024.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C9CE55-AE50-4BAE-91D5-DB47D6C2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EAD7C7-1CC8-44D8-B382-20E1D9F6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00D-1C00-4D35-AF92-0296E284B1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4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BA940F8-C7FF-45FD-8A63-639B30CAB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0029C17-BF78-462D-9F7E-EF4EB94BA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9D3F96-87D5-4FDC-A557-D8C07D58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6E30-E1EC-43C7-B577-7DAB51282A84}" type="datetimeFigureOut">
              <a:rPr lang="hr-HR" smtClean="0"/>
              <a:t>20.03.2024.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D164901-A8E7-4835-8505-02CA262F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C458E90-1565-49F9-AE1B-DE04694C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00D-1C00-4D35-AF92-0296E284B1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941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5EDC0E-800B-4112-99C1-E46026EB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C0710C-09C4-4042-AB72-FBA02A8E0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338AE9-83B9-420C-98C2-82ED1F60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6E30-E1EC-43C7-B577-7DAB51282A84}" type="datetimeFigureOut">
              <a:rPr lang="hr-HR" smtClean="0"/>
              <a:t>20.03.2024.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A86231-BEEA-4D60-B312-C4EAED7A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0A3424-D0AE-461D-BFFE-E3EDC29B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00D-1C00-4D35-AF92-0296E284B1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30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B90EC9-E718-4C8F-997D-B4B41760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968EB38-D2CF-4E05-845B-2FE2B82E0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1FE91D-635C-4F2D-AEA7-5C4A6CD5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6E30-E1EC-43C7-B577-7DAB51282A84}" type="datetimeFigureOut">
              <a:rPr lang="hr-HR" smtClean="0"/>
              <a:t>20.03.2024.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9F35D3-966B-483B-9903-FB121579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EF7976D-6405-431F-808A-30B0E868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00D-1C00-4D35-AF92-0296E284B1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58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E62444-7044-4472-8E5F-9F5585B9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631A78-3D0A-4D2C-8981-7E7E3D5D8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E1CA993-D716-410E-B8CF-8E0ABC45F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04EAC94-9F1C-4631-A257-875B0E00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6E30-E1EC-43C7-B577-7DAB51282A84}" type="datetimeFigureOut">
              <a:rPr lang="hr-HR" smtClean="0"/>
              <a:t>20.03.2024.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29B0B34-F753-49F7-87E9-65E98A06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8645B9A-A840-4E4F-8C01-F3601E84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00D-1C00-4D35-AF92-0296E284B1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9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D42A07-8FE9-4539-B3CA-392216D6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AA49CF-6E19-49A0-8E46-FD79F274E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6EED905-1159-4615-A15C-C65601604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5E81E5F-17C7-4CDE-B0A0-AA08BBF07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9BC4FCF-0211-44D0-AEA4-4F68358E1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6A31EB2-F83E-4CE7-9072-1CACDAD1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6E30-E1EC-43C7-B577-7DAB51282A84}" type="datetimeFigureOut">
              <a:rPr lang="hr-HR" smtClean="0"/>
              <a:t>20.03.2024.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BC88F29-791A-4E72-AF10-B19BF1BB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C26B6F3-E9AE-4291-A273-C2FBB767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00D-1C00-4D35-AF92-0296E284B1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72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0F2E4-17A8-4A57-B86C-221647D6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6D10073-D7B5-4B6C-A293-4AA96D46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6E30-E1EC-43C7-B577-7DAB51282A84}" type="datetimeFigureOut">
              <a:rPr lang="hr-HR" smtClean="0"/>
              <a:t>20.03.2024.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D325212-8083-496D-872C-E17294C9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4036FFC-0CCD-47A7-BDA7-4780409D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00D-1C00-4D35-AF92-0296E284B1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42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22AAE3B-7927-47E1-BE35-EF5CC9ED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6E30-E1EC-43C7-B577-7DAB51282A84}" type="datetimeFigureOut">
              <a:rPr lang="hr-HR" smtClean="0"/>
              <a:t>20.03.2024.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7705AE2-6CAD-42AF-9EAB-33A7BB5B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9848F7E-DB18-48A1-9EFF-3132890B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00D-1C00-4D35-AF92-0296E284B1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57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A257ED-DE7A-43B6-86BF-953C6BB6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94E080-5717-431A-9DFC-E59D7185B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CD55018-4B63-4577-8B06-E8DF70387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F9039D3-3808-40B2-905A-D8724F8E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6E30-E1EC-43C7-B577-7DAB51282A84}" type="datetimeFigureOut">
              <a:rPr lang="hr-HR" smtClean="0"/>
              <a:t>20.03.2024.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6AE5A01-E348-45A0-9193-E1ADB36A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5BBB4BA-2124-400E-A90C-230765DB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00D-1C00-4D35-AF92-0296E284B1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3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4A4D00-DEA6-4812-AC5F-86056C86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A5FDAED-E5CC-4810-B095-D6F3C7F73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BE97FBB-593B-497B-8265-77E56FA5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9551E35-25E9-4453-B23C-C4F9AF35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6E30-E1EC-43C7-B577-7DAB51282A84}" type="datetimeFigureOut">
              <a:rPr lang="hr-HR" smtClean="0"/>
              <a:t>20.03.2024.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A305B13-EB1F-4453-980A-008D695C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3BF7F81-BE3C-487E-9466-99EB2F65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00D-1C00-4D35-AF92-0296E284B1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40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D9BFF1D-82EF-4A7C-BA4D-CAFD39E7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30140CD-34A2-452F-8547-FAE36FDE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FAFA73C-4DB7-45EB-9A7B-848E2CA14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66E30-E1EC-43C7-B577-7DAB51282A84}" type="datetimeFigureOut">
              <a:rPr lang="hr-HR" smtClean="0"/>
              <a:t>20.03.2024.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6AA014-1BFF-4373-AA8A-7D00804E3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640535-6D13-44DA-A6D5-0BF225D1C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AF00D-1C00-4D35-AF92-0296E284B1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962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45405/7409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45405/74091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45405/74091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erve.com/leia/osna-simetrij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orij-admin-api.carnet.hr/storage/extracted/2259307/html/201_osnosimetricno_i_centralnosimetricno_preslikavanje_skupova_tocaka_u_ravnini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ogebra.org/m/s2qfdxkn" TargetMode="External"/><Relationship Id="rId4" Type="http://schemas.openxmlformats.org/officeDocument/2006/relationships/hyperlink" Target="https://www.geogebra.org/m/UTZWzCE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E6C123-E57F-4BF1-8E7C-535F7A4C1C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OSNA SIMETRIJA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CC24CB-7D96-4541-AAA0-8A84A01DBA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52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C427E6D-A7ED-4936-8F3C-61C91C18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80" y="514126"/>
            <a:ext cx="10143240" cy="5264506"/>
          </a:xfrm>
          <a:prstGeom prst="rect">
            <a:avLst/>
          </a:prstGeom>
        </p:spPr>
      </p:pic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57EB729D-8105-4B41-9D17-7491CA094005}"/>
              </a:ext>
            </a:extLst>
          </p:cNvPr>
          <p:cNvCxnSpPr>
            <a:cxnSpLocks/>
          </p:cNvCxnSpPr>
          <p:nvPr/>
        </p:nvCxnSpPr>
        <p:spPr>
          <a:xfrm>
            <a:off x="6061436" y="226243"/>
            <a:ext cx="36000" cy="6438508"/>
          </a:xfrm>
          <a:prstGeom prst="line">
            <a:avLst/>
          </a:prstGeom>
          <a:ln w="57150">
            <a:prstDash val="lg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9FB80931-6DD7-448B-B37E-3444C178E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42" y="6343874"/>
            <a:ext cx="8814848" cy="331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000" dirty="0"/>
              <a:t>PREUZETO:  </a:t>
            </a:r>
            <a:r>
              <a:rPr lang="hr-HR" sz="1000" dirty="0">
                <a:hlinkClick r:id="rId3"/>
              </a:rPr>
              <a:t>https://hr.izzi.digital/DOS/45405/74091.html</a:t>
            </a:r>
            <a:r>
              <a:rPr lang="hr-HR" sz="1000" dirty="0"/>
              <a:t> (18.3.2024.)</a:t>
            </a:r>
          </a:p>
          <a:p>
            <a:pPr marL="0" indent="0">
              <a:buNone/>
            </a:pP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365753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8EF9FC5-42B9-4EFB-A70E-9C513D568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28" y="613290"/>
            <a:ext cx="9671901" cy="5033366"/>
          </a:xfrm>
          <a:prstGeom prst="rect">
            <a:avLst/>
          </a:prstGeom>
        </p:spPr>
      </p:pic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DE2B781D-8109-425D-BA58-75D4C7DB50C0}"/>
              </a:ext>
            </a:extLst>
          </p:cNvPr>
          <p:cNvCxnSpPr>
            <a:cxnSpLocks/>
          </p:cNvCxnSpPr>
          <p:nvPr/>
        </p:nvCxnSpPr>
        <p:spPr>
          <a:xfrm>
            <a:off x="6014301" y="226243"/>
            <a:ext cx="36000" cy="6438508"/>
          </a:xfrm>
          <a:prstGeom prst="line">
            <a:avLst/>
          </a:prstGeom>
          <a:ln w="57150">
            <a:prstDash val="lg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7C96294E-8E9F-433B-9401-B3D4E6993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15" y="6244710"/>
            <a:ext cx="8814848" cy="331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000" dirty="0"/>
              <a:t>PREUZETO:  </a:t>
            </a:r>
            <a:r>
              <a:rPr lang="hr-HR" sz="1000" dirty="0">
                <a:hlinkClick r:id="rId3"/>
              </a:rPr>
              <a:t>https://hr.izzi.digital/DOS/45405/74091.html</a:t>
            </a:r>
            <a:r>
              <a:rPr lang="hr-HR" sz="1000" dirty="0"/>
              <a:t> (18.3.2024.)</a:t>
            </a:r>
          </a:p>
          <a:p>
            <a:pPr marL="0" indent="0">
              <a:buNone/>
            </a:pP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13836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EA15AF6-D81E-4AB0-A071-2321CBB98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99" y="895546"/>
            <a:ext cx="8571790" cy="5214692"/>
          </a:xfrm>
          <a:prstGeom prst="rect">
            <a:avLst/>
          </a:prstGeom>
        </p:spPr>
      </p:pic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BB8A936E-15E0-4917-821D-97DDE2CA58FD}"/>
              </a:ext>
            </a:extLst>
          </p:cNvPr>
          <p:cNvCxnSpPr>
            <a:cxnSpLocks/>
          </p:cNvCxnSpPr>
          <p:nvPr/>
        </p:nvCxnSpPr>
        <p:spPr>
          <a:xfrm flipV="1">
            <a:off x="1084080" y="3723591"/>
            <a:ext cx="9864000" cy="7200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4CBB3320-7FE7-4DD9-9C03-F5448140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84" y="6291744"/>
            <a:ext cx="8814848" cy="331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000" dirty="0"/>
              <a:t>PREUZETO:  </a:t>
            </a:r>
            <a:r>
              <a:rPr lang="hr-HR" sz="1000" dirty="0">
                <a:hlinkClick r:id="rId3"/>
              </a:rPr>
              <a:t>https://hr.izzi.digital/DOS/45405/74091.html</a:t>
            </a:r>
            <a:r>
              <a:rPr lang="hr-HR" sz="1000" dirty="0"/>
              <a:t>  (18.3.2024.)</a:t>
            </a:r>
          </a:p>
        </p:txBody>
      </p:sp>
    </p:spTree>
    <p:extLst>
      <p:ext uri="{BB962C8B-B14F-4D97-AF65-F5344CB8AC3E}">
        <p14:creationId xmlns:p14="http://schemas.microsoft.com/office/powerpoint/2010/main" val="9932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36B6F68-3038-44FF-82FE-7EC94FBBF6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781" y="383662"/>
            <a:ext cx="4892510" cy="609067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D481E029-B6BE-4943-88E6-65B17E82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81" y="6474338"/>
            <a:ext cx="8814848" cy="331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000" dirty="0"/>
              <a:t>PREUZETO:  </a:t>
            </a:r>
            <a:r>
              <a:rPr lang="hr-HR" sz="1000" dirty="0">
                <a:hlinkClick r:id="rId3"/>
              </a:rPr>
              <a:t>https://www.slideserve.com/leia/osna-simetrija</a:t>
            </a:r>
            <a:r>
              <a:rPr lang="hr-HR" sz="1000" dirty="0"/>
              <a:t>  (18.3.2024.)</a:t>
            </a:r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8DB4CB5-157C-436C-8913-FB14D929AF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43" t="46197" r="15865" b="4868"/>
          <a:stretch/>
        </p:blipFill>
        <p:spPr>
          <a:xfrm>
            <a:off x="5715786" y="18854"/>
            <a:ext cx="6476214" cy="3516198"/>
          </a:xfrm>
          <a:prstGeom prst="rect">
            <a:avLst/>
          </a:prstGeom>
        </p:spPr>
      </p:pic>
      <p:pic>
        <p:nvPicPr>
          <p:cNvPr id="1026" name="Picture 2" descr="slide4">
            <a:extLst>
              <a:ext uri="{FF2B5EF4-FFF2-40B4-BE49-F238E27FC236}">
                <a16:creationId xmlns:a16="http://schemas.microsoft.com/office/drawing/2014/main" id="{0C97950C-7CB2-4A7A-B53E-900A02095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4678" y="3535052"/>
            <a:ext cx="5288437" cy="327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2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AA48221-D677-405F-AFAF-62F06B7F0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4" t="16220" r="3582" b="19725"/>
          <a:stretch/>
        </p:blipFill>
        <p:spPr>
          <a:xfrm>
            <a:off x="443060" y="1112363"/>
            <a:ext cx="11312165" cy="4392892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92A00517-EC4E-41DC-A220-02C1794E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5" y="6200960"/>
            <a:ext cx="10925664" cy="331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000" dirty="0"/>
              <a:t>PREUZETO:  </a:t>
            </a:r>
            <a:r>
              <a:rPr lang="hr-HR" sz="1000" dirty="0">
                <a:hlinkClick r:id="rId3"/>
              </a:rPr>
              <a:t>https://edutorij-admin-api.carnet.hr/storage/extracted/2259307/html/201_osnosimetricno_i_centralnosimetricno_preslikavanje_skupova_tocaka_u_ravnini.html</a:t>
            </a:r>
            <a:r>
              <a:rPr lang="hr-HR" sz="1000" dirty="0"/>
              <a:t>  (18.3.2024.)</a:t>
            </a:r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427798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258C361-A0CC-480C-B905-7E0E68B57E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8210" y="0"/>
            <a:ext cx="5896219" cy="563331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2177DC4-229D-4A8E-8B5C-1E1B84981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5" t="138" r="8823" b="2507"/>
          <a:stretch/>
        </p:blipFill>
        <p:spPr>
          <a:xfrm>
            <a:off x="443060" y="386499"/>
            <a:ext cx="4826524" cy="4392891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FAC475E3-A131-4354-A9B9-FDC9FB3DA652}"/>
              </a:ext>
            </a:extLst>
          </p:cNvPr>
          <p:cNvSpPr/>
          <p:nvPr/>
        </p:nvSpPr>
        <p:spPr>
          <a:xfrm>
            <a:off x="155294" y="6024523"/>
            <a:ext cx="11733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err="1"/>
              <a:t>PREUZETO:</a:t>
            </a:r>
            <a:r>
              <a:rPr lang="hr-HR" sz="1000" dirty="0" err="1">
                <a:hlinkClick r:id="rId4"/>
              </a:rPr>
              <a:t>https</a:t>
            </a:r>
            <a:r>
              <a:rPr lang="hr-HR" sz="1000" dirty="0">
                <a:hlinkClick r:id="rId4"/>
              </a:rPr>
              <a:t>://www.geogebra.org/m/UTZWzCEj</a:t>
            </a:r>
            <a:r>
              <a:rPr lang="hr-HR" sz="1000" dirty="0"/>
              <a:t> </a:t>
            </a:r>
          </a:p>
          <a:p>
            <a:r>
              <a:rPr lang="hr-HR" sz="1000" dirty="0">
                <a:hlinkClick r:id="rId5"/>
              </a:rPr>
              <a:t>https://www.geogebra.org/m/</a:t>
            </a:r>
            <a:r>
              <a:rPr lang="hr-HR" sz="1000">
                <a:hlinkClick r:id="rId5"/>
              </a:rPr>
              <a:t>s2qfdxkn</a:t>
            </a:r>
            <a:r>
              <a:rPr lang="hr-HR" sz="1000"/>
              <a:t>  (18.3.2024.)</a:t>
            </a:r>
            <a:endParaRPr lang="hr-HR" sz="1000" dirty="0"/>
          </a:p>
          <a:p>
            <a:r>
              <a:rPr lang="hr-HR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9000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140</Words>
  <Application>Microsoft Office PowerPoint</Application>
  <PresentationFormat>Široki zaslon</PresentationFormat>
  <Paragraphs>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OSNA SIMETRIJA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OSNA SIMETRIJA</dc:title>
  <dc:creator>Andreja Mikuš</dc:creator>
  <cp:lastModifiedBy>Andreja Mikuš</cp:lastModifiedBy>
  <cp:revision>5</cp:revision>
  <dcterms:created xsi:type="dcterms:W3CDTF">2024-03-19T06:35:58Z</dcterms:created>
  <dcterms:modified xsi:type="dcterms:W3CDTF">2024-03-20T15:34:02Z</dcterms:modified>
</cp:coreProperties>
</file>