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017E7A-0EA5-419B-BAB2-8CF440D7F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5B3E40B-5D43-44E8-B683-C0E6BC8E7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246DA0-CB16-42C2-8E55-C8A17E34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378-145F-426E-BA10-1EC367F14CB1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4C040B-5947-4F81-A98F-F1AEACD5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893CC9E-C48A-47D3-A1D7-E68F49B7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3567-5108-4FF4-829A-F67988A83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78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B8C6CA-A6D8-4B1F-B776-EE845F5B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7B449F0-62A1-4CFB-9B79-7C677A66E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8B4DDF2-56BB-41C8-894C-F83C39AF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378-145F-426E-BA10-1EC367F14CB1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4FFDCF-8428-4F5D-BB32-7682C384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609BEB-2510-4D5D-B759-7E298372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3567-5108-4FF4-829A-F67988A83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298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3C8F8C9-35B3-4D09-B494-114F06370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23B62CA-EE8B-499F-853B-BB59BE6E5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8F8A73-A87A-4CBF-9ECF-FFA9B2E4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378-145F-426E-BA10-1EC367F14CB1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C66DA55-7E5D-4A0F-BE4E-B41D282C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4C6262-B84F-408B-A7F4-1065B868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3567-5108-4FF4-829A-F67988A83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41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17E801-656E-468F-8EE8-28AC5ACC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C70607-9EFD-4311-B008-BF9B19E95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9E27749-9171-4858-A093-3167A0BC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378-145F-426E-BA10-1EC367F14CB1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BF4D97-9E3B-46B5-B7C7-AB39AEB9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ADED61-0F75-49FF-BC7E-10B13A11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3567-5108-4FF4-829A-F67988A83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578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B39878-8D30-4A00-BCC4-F94301F5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38F5C15-2AAD-4F5C-A17A-5710309B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1B404F-9E70-4306-9CF0-E78C4A0A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378-145F-426E-BA10-1EC367F14CB1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88BB1E-696D-4738-8B2A-CC8BE250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822191-6D6F-42FF-8776-7E586A5E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3567-5108-4FF4-829A-F67988A83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004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076870-4229-4375-8DAC-5EEC62F3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5FA26D-2509-4CC7-9A21-93B44ABF2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FE16568-0EAE-45DF-8015-06C64CE7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C4B0A9D-2A7A-4267-A3AB-A9A065EA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378-145F-426E-BA10-1EC367F14CB1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2BBAAFE-273A-42C7-BE4D-91027D62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FA4CECA-8252-44B1-9A67-2176FBD1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3567-5108-4FF4-829A-F67988A83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61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35F4B8-7211-4475-B994-C4BDABBA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22C98AB-8A1A-4084-A900-D73948B53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2D016A5-0D31-49A0-A3B6-7F77FC47D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7335652-FD08-46D5-8630-F3C77BE46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D8F42C5-15DB-4FBD-B95F-44F666BD8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CB4ED39-555D-4125-8545-BD008ED8A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378-145F-426E-BA10-1EC367F14CB1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56E7523-8CB6-4CF9-B9AA-315B720F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970A481-F8AB-44A5-820E-437CB07D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3567-5108-4FF4-829A-F67988A83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802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A58197-B626-46DB-B28F-C553AB195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68D845C-1270-4F43-AB11-9F42CC10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378-145F-426E-BA10-1EC367F14CB1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523329B-02B8-4D59-8B86-F1E9A176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B337814-EB05-41D2-936A-A0F0FC03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3567-5108-4FF4-829A-F67988A83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2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6CA5BD4-7861-4B58-868C-C85C7473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378-145F-426E-BA10-1EC367F14CB1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3F4E07D-9344-447A-BFBE-08B54E3F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761547C-1504-44CB-ADBD-BAC647DB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3567-5108-4FF4-829A-F67988A83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85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39375D-15A0-44B6-BAA6-5E492C5E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203AD9-2B57-43E5-A218-0711816F7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2967E5A-DA00-4451-932A-9707AD171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672181A-6419-4E0A-AD8D-72896E97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378-145F-426E-BA10-1EC367F14CB1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6C1ADD9-E5D4-4723-8613-2FBD0B4A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2BE3D4A-7A93-482F-9DC7-FF125434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3567-5108-4FF4-829A-F67988A83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83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595A52-0E0F-4367-84F4-EBE14589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E14B746-AEE4-43FF-825A-C44DAC5D2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7252981-A623-45C5-9D65-2112BC408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8EA4E98-3191-433D-B2EF-C106C142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F378-145F-426E-BA10-1EC367F14CB1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D7D5E78-9AAB-4874-B4E5-7F6085F5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8EBC69D-5339-467B-B817-81865E67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3567-5108-4FF4-829A-F67988A83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63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60A6B96-BEED-4C0E-B328-408D1E2D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7FD04DF-90D0-47C6-8AE3-F449AC4E8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F3855B4-3C4F-441F-B9AA-A891E32F1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F378-145F-426E-BA10-1EC367F14CB1}" type="datetimeFigureOut">
              <a:rPr lang="hr-HR" smtClean="0"/>
              <a:t>6.5.2024.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0398C2-ED4D-44B6-8461-0657EE9DB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AE9972D-527D-4E24-8C5E-AA8580AF7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B3567-5108-4FF4-829A-F67988A83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934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128276-A836-4FF0-9714-6B117904F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1629693-CE4B-4560-B20D-C6E08EFC71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8AE74BA-AE83-46A4-81EC-58F6239B1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1657" y="-969962"/>
            <a:ext cx="612868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2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D488B21-6CD5-438D-A88C-992D776A9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6828" y="-872148"/>
            <a:ext cx="6417249" cy="90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4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EAE809F-6EF8-40C0-9D86-EE82290EA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6478" y="-561921"/>
            <a:ext cx="6138257" cy="82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6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EDA2F72-B91D-481C-8B46-ED096ABD3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30" y="774139"/>
            <a:ext cx="5644220" cy="59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5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05C36CA-928E-4901-9E61-BBFD046B1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5726" y="-770714"/>
            <a:ext cx="6106783" cy="86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175B6-C1F0-4176-84AA-EC4BB64DA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4097"/>
          </a:xfrm>
        </p:spPr>
        <p:txBody>
          <a:bodyPr>
            <a:normAutofit/>
          </a:bodyPr>
          <a:lstStyle/>
          <a:p>
            <a:r>
              <a:rPr lang="hr-HR" sz="3200" b="1" dirty="0"/>
              <a:t>Vjeroučiteljica Gordana Aralica se sa svojom skupinom pridružila obilježavanju Dana broja Pi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B7672DD-A07F-4813-86B5-204F2DA61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77440"/>
            <a:ext cx="9144000" cy="2880360"/>
          </a:xfrm>
        </p:spPr>
        <p:txBody>
          <a:bodyPr>
            <a:normAutofit lnSpcReduction="10000"/>
          </a:bodyPr>
          <a:lstStyle/>
          <a:p>
            <a:pPr fontAlgn="base"/>
            <a:r>
              <a:rPr lang="hr-HR" dirty="0"/>
              <a:t>Dan broja Pi</a:t>
            </a:r>
          </a:p>
          <a:p>
            <a:pPr fontAlgn="base"/>
            <a:r>
              <a:rPr lang="hr-HR" dirty="0"/>
              <a:t>  U našoj školi se već tradicionalno održava dan broja Pi. Ove školske godine uključio se i vjeronauk sa učenicima osmih razreda i svojom vjeroučiteljicom Gordanom Aralicom. </a:t>
            </a:r>
          </a:p>
          <a:p>
            <a:pPr fontAlgn="base"/>
            <a:r>
              <a:rPr lang="hr-HR" dirty="0"/>
              <a:t>Pronašli su vrlo štovanu osobu kojoj ime sadrži slovo Pi, </a:t>
            </a:r>
            <a:r>
              <a:rPr lang="hr-HR" dirty="0" err="1"/>
              <a:t>Padre</a:t>
            </a:r>
            <a:r>
              <a:rPr lang="hr-HR" dirty="0"/>
              <a:t> Pio. Učenici su istraživali tko je </a:t>
            </a:r>
            <a:r>
              <a:rPr lang="hr-HR" dirty="0" err="1"/>
              <a:t>Padre</a:t>
            </a:r>
            <a:r>
              <a:rPr lang="hr-HR" dirty="0"/>
              <a:t> Pio i njegov život, kroz videozapise, članke, radionice, imali su i razgovor sa svećenicima preko platforme </a:t>
            </a:r>
            <a:r>
              <a:rPr lang="hr-HR" dirty="0" err="1"/>
              <a:t>Zoom</a:t>
            </a:r>
            <a:r>
              <a:rPr lang="hr-HR" dirty="0"/>
              <a:t>. Izrađivali su plakate, intervjue, snimali…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930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AFA8892-484D-48FA-BB56-7AD7C76D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6060"/>
            <a:ext cx="4804410" cy="64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7B40EAF-57B7-4002-AF0A-E61D8D817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245209"/>
            <a:ext cx="3722325" cy="5257800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5D869077-A8A7-4EB9-8A58-BCAE22551CA3}"/>
              </a:ext>
            </a:extLst>
          </p:cNvPr>
          <p:cNvSpPr/>
          <p:nvPr/>
        </p:nvSpPr>
        <p:spPr>
          <a:xfrm>
            <a:off x="144780" y="1653541"/>
            <a:ext cx="6835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rgbClr val="242424"/>
                </a:solidFill>
                <a:effectLst/>
                <a:latin typeface="Segoe UI Web (East European)"/>
              </a:rPr>
              <a:t> Najviše su ih dojmila mističnost </a:t>
            </a:r>
            <a:r>
              <a:rPr lang="hr-HR" b="0" i="0" dirty="0" err="1">
                <a:solidFill>
                  <a:srgbClr val="242424"/>
                </a:solidFill>
                <a:effectLst/>
                <a:latin typeface="Segoe UI Web (East European)"/>
              </a:rPr>
              <a:t>Padre</a:t>
            </a:r>
            <a:r>
              <a:rPr lang="hr-HR" b="0" i="0" dirty="0">
                <a:solidFill>
                  <a:srgbClr val="242424"/>
                </a:solidFill>
                <a:effectLst/>
                <a:latin typeface="Segoe UI Web (East European)"/>
              </a:rPr>
              <a:t> </a:t>
            </a:r>
            <a:r>
              <a:rPr lang="hr-HR" b="0" i="0" dirty="0" err="1">
                <a:solidFill>
                  <a:srgbClr val="242424"/>
                </a:solidFill>
                <a:effectLst/>
                <a:latin typeface="Segoe UI Web (East European)"/>
              </a:rPr>
              <a:t>Pia</a:t>
            </a:r>
            <a:r>
              <a:rPr lang="hr-HR" b="0" i="0" dirty="0">
                <a:solidFill>
                  <a:srgbClr val="242424"/>
                </a:solidFill>
                <a:effectLst/>
                <a:latin typeface="Segoe UI Web (East European)"/>
              </a:rPr>
              <a:t> i događaji kao što su </a:t>
            </a:r>
            <a:r>
              <a:rPr lang="hr-HR" b="0" i="0" dirty="0" err="1">
                <a:solidFill>
                  <a:srgbClr val="242424"/>
                </a:solidFill>
                <a:effectLst/>
                <a:latin typeface="Segoe UI Web (East European)"/>
              </a:rPr>
              <a:t>bilokacija</a:t>
            </a:r>
            <a:r>
              <a:rPr lang="hr-HR" b="0" i="0" dirty="0">
                <a:solidFill>
                  <a:srgbClr val="242424"/>
                </a:solidFill>
                <a:effectLst/>
                <a:latin typeface="Segoe UI Web (East European)"/>
              </a:rPr>
              <a:t>, čuda, stigme,… Učenici su se zabavili, družili, učili.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0923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</Words>
  <Application>Microsoft Office PowerPoint</Application>
  <PresentationFormat>Široki zaslon</PresentationFormat>
  <Paragraphs>5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UI Web (East European)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Vjeroučiteljica Gordana Aralica se sa svojom skupinom pridružila obilježavanju Dana broja Pi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Mirjana Torer</dc:creator>
  <cp:lastModifiedBy>Mirjana Torer</cp:lastModifiedBy>
  <cp:revision>2</cp:revision>
  <dcterms:created xsi:type="dcterms:W3CDTF">2024-05-06T16:34:16Z</dcterms:created>
  <dcterms:modified xsi:type="dcterms:W3CDTF">2024-05-06T16:37:46Z</dcterms:modified>
</cp:coreProperties>
</file>