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34117B4-F061-4E77-A5FE-E12CDE3045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4C07560-0B82-48B1-81A5-5D35B1C39A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6005CAA-9AA2-4F22-AC45-3B2783F82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A753-3836-46D9-AB8B-7AEC68DCEFAA}" type="datetimeFigureOut">
              <a:rPr lang="hr-HR" smtClean="0"/>
              <a:t>20.03.2024.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1DCAE18-63B2-42F7-ADE5-B80E648D4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B5AB688-7C31-4CD2-B620-036E3A800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0C1D5-4F67-47CB-A7DE-463CBDC12D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10142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43E5925-4178-4FCE-89F0-ABC57BAF9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A8830450-310D-4266-95EC-E5AA57447D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E49AE0A-BB6A-4A3C-A526-D9CDF07E2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A753-3836-46D9-AB8B-7AEC68DCEFAA}" type="datetimeFigureOut">
              <a:rPr lang="hr-HR" smtClean="0"/>
              <a:t>20.03.2024.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2F2F095-8AF2-4462-8FF7-36F9AF496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5DAEC06-452F-4290-9E8F-D8DE738C8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0C1D5-4F67-47CB-A7DE-463CBDC12D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27315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6DEDFE5E-E188-47CF-836E-2C87873010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449ED02F-EA8E-4113-AA10-90BA299D2F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D9DFFBA-3184-4302-96D0-54934360E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A753-3836-46D9-AB8B-7AEC68DCEFAA}" type="datetimeFigureOut">
              <a:rPr lang="hr-HR" smtClean="0"/>
              <a:t>20.03.2024.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6312A3B-B4CD-435A-A818-D5BA2BB60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594CF69-338F-4F3F-8EA0-558202A9A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0C1D5-4F67-47CB-A7DE-463CBDC12D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35026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20A4442-3976-4B64-85D1-22FA3493D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584E926-CD0C-4BB7-BE15-B288C7537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B0DB74E-7434-4BD5-9D7B-FAAF92861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A753-3836-46D9-AB8B-7AEC68DCEFAA}" type="datetimeFigureOut">
              <a:rPr lang="hr-HR" smtClean="0"/>
              <a:t>20.03.2024.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54CC5DA-4C35-4E70-B9D8-2B5662A08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2426612-0A6F-4A4C-894B-6317EEA05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0C1D5-4F67-47CB-A7DE-463CBDC12D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7842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5F73DB8-E6EA-4BFA-B975-40504A785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78769AEF-BDE4-4160-AB48-288DA0EA9C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C1AD647-3831-488A-85F2-366C1A7B7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A753-3836-46D9-AB8B-7AEC68DCEFAA}" type="datetimeFigureOut">
              <a:rPr lang="hr-HR" smtClean="0"/>
              <a:t>20.03.2024.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A9F9675-D468-4006-A38B-77C0372A7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8E53066-D999-4D90-B5AF-48FC6A966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0C1D5-4F67-47CB-A7DE-463CBDC12D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4995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7E9C5A5-656B-474B-BDB3-ECBCD4E8A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83A3D10-B6DB-4EB7-AE63-751900C46E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C02EAEC3-6A55-4A7A-8767-49C976B8F8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21808921-6477-45BE-A7C1-6AD39CA0F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A753-3836-46D9-AB8B-7AEC68DCEFAA}" type="datetimeFigureOut">
              <a:rPr lang="hr-HR" smtClean="0"/>
              <a:t>20.03.2024.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B6B145AD-1E18-46AD-99CD-A689D838A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F79ECC80-4E18-4053-9408-F23F363FA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0C1D5-4F67-47CB-A7DE-463CBDC12D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50039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95ADCF0-024B-46EB-A2D6-397A2098C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3F4F1AA-879D-4022-86E7-818779BBB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13353FD8-EBD8-4D78-808A-43B02C186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B01C99C9-276E-457B-9869-AE5C35F29A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6312FD40-53C8-4A26-94C8-5CF36A1B93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030FB624-5FD0-481F-BA26-8C84A4308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A753-3836-46D9-AB8B-7AEC68DCEFAA}" type="datetimeFigureOut">
              <a:rPr lang="hr-HR" smtClean="0"/>
              <a:t>20.03.2024.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16D4A32D-FEA1-460D-9AF4-61A6E2D48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9780D9F2-F542-4881-B0C5-4C1B6DDE7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0C1D5-4F67-47CB-A7DE-463CBDC12D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04468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F15F061-FAE4-4861-8BA6-48106A149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8C8AC20E-772E-4431-8887-306F19E71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A753-3836-46D9-AB8B-7AEC68DCEFAA}" type="datetimeFigureOut">
              <a:rPr lang="hr-HR" smtClean="0"/>
              <a:t>20.03.2024.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F78500B4-6289-4EB9-A254-9332F0F27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5ADDDCE9-02DA-4D5E-8748-4A037D46C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0C1D5-4F67-47CB-A7DE-463CBDC12D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30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410388D7-59B7-467A-BC1C-16FB49AB4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A753-3836-46D9-AB8B-7AEC68DCEFAA}" type="datetimeFigureOut">
              <a:rPr lang="hr-HR" smtClean="0"/>
              <a:t>20.03.2024.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CEF8DCE4-3EF5-406B-B324-93F545048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19477FD2-AA31-492C-B19C-C722997F9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0C1D5-4F67-47CB-A7DE-463CBDC12D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93055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1ECE4DC-F46C-410A-A68A-35A84192E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E456A54-48F7-4D61-B717-1AED271ED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72897F7B-E7B7-4CE3-92E9-FD5030AA2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DC93509-1A90-4F03-9662-B0E1FA912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A753-3836-46D9-AB8B-7AEC68DCEFAA}" type="datetimeFigureOut">
              <a:rPr lang="hr-HR" smtClean="0"/>
              <a:t>20.03.2024.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97E36166-71C8-4859-A47E-0699158E8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D33BBA55-437F-4191-BEDA-BD914337C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0C1D5-4F67-47CB-A7DE-463CBDC12D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9073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C018C92-0F52-4585-A7A0-3BAE07896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F3CC5A88-29BF-4B9B-B31E-1BAB4297E6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0D9669F7-F666-4A68-A5E2-204761C915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8F020E5-8D41-4DC5-9688-9BEB4A349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A753-3836-46D9-AB8B-7AEC68DCEFAA}" type="datetimeFigureOut">
              <a:rPr lang="hr-HR" smtClean="0"/>
              <a:t>20.03.2024.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617AB0E9-C0EC-47C7-96F7-20630B99D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45B677FD-85E6-4645-B729-AA566B8F6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0C1D5-4F67-47CB-A7DE-463CBDC12D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60338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D66A6BBD-D3C0-410F-90D8-5FBBD05CB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54680F57-40D0-40BF-82E1-B9D4A0F55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05481F3-CB41-42F4-BC84-AD34CEFE59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BA753-3836-46D9-AB8B-7AEC68DCEFAA}" type="datetimeFigureOut">
              <a:rPr lang="hr-HR" smtClean="0"/>
              <a:t>20.03.2024.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C882631-083D-4729-A486-995D01F90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01687F4-AF0F-4A99-8BBB-E4622284C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0C1D5-4F67-47CB-A7DE-463CBDC12D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0981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deserve.com/vernon-rowland/geometrija-u-prirodi" TargetMode="External"/><Relationship Id="rId2" Type="http://schemas.openxmlformats.org/officeDocument/2006/relationships/hyperlink" Target="https://hr.izzi.digital/DOS/45405/74092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dutorij-admin-api.carnet.hr/storage/extracted/653895/html/4874_Centralna_simetrija.html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D85C875-305E-4442-B341-1528DD8524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Centralna simetrija</a:t>
            </a:r>
          </a:p>
        </p:txBody>
      </p:sp>
    </p:spTree>
    <p:extLst>
      <p:ext uri="{BB962C8B-B14F-4D97-AF65-F5344CB8AC3E}">
        <p14:creationId xmlns:p14="http://schemas.microsoft.com/office/powerpoint/2010/main" val="1312849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5BA5843-2E8A-465E-A198-CD9906CDE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243" y="6222543"/>
            <a:ext cx="10684497" cy="5938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1000" dirty="0"/>
              <a:t>PREUZETO: </a:t>
            </a:r>
            <a:r>
              <a:rPr lang="hr-HR" sz="1000" dirty="0">
                <a:hlinkClick r:id="rId2"/>
              </a:rPr>
              <a:t>https://hr.izzi.digital/DOS/45405/74092.html</a:t>
            </a:r>
            <a:r>
              <a:rPr lang="hr-HR" sz="1000" dirty="0"/>
              <a:t> (18.3.2024.)</a:t>
            </a:r>
          </a:p>
          <a:p>
            <a:pPr marL="0" indent="0">
              <a:buNone/>
            </a:pPr>
            <a:r>
              <a:rPr lang="hr-HR" sz="1000" dirty="0">
                <a:hlinkClick r:id="rId3"/>
              </a:rPr>
              <a:t>https://www.slideserve.com/vernon-rowland/geometrija-u-prirodi</a:t>
            </a:r>
            <a:r>
              <a:rPr lang="hr-HR" sz="1000" dirty="0"/>
              <a:t> (18.3.2024.)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D60A37E6-A3A5-479C-B8F6-8494AEE3675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7634" t="16973" r="62600" b="56735"/>
          <a:stretch/>
        </p:blipFill>
        <p:spPr>
          <a:xfrm>
            <a:off x="546755" y="537328"/>
            <a:ext cx="3280526" cy="3272610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28EBEC65-8D43-4AA0-AF06-89DA38EEABF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4616" t="54994" r="12704" b="12382"/>
          <a:stretch/>
        </p:blipFill>
        <p:spPr>
          <a:xfrm>
            <a:off x="8540684" y="537328"/>
            <a:ext cx="2912882" cy="3142385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A25B7584-5C75-4006-A7BF-921274D0E80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0554" t="2388" r="30633" b="2752"/>
          <a:stretch/>
        </p:blipFill>
        <p:spPr>
          <a:xfrm>
            <a:off x="4053526" y="338512"/>
            <a:ext cx="3403076" cy="478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288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>
            <a:extLst>
              <a:ext uri="{FF2B5EF4-FFF2-40B4-BE49-F238E27FC236}">
                <a16:creationId xmlns:a16="http://schemas.microsoft.com/office/drawing/2014/main" id="{8476A11F-16DB-4FEB-8901-795A309EDA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109" y="173678"/>
            <a:ext cx="4316200" cy="4109773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38404141-3A0C-4931-BC52-8762718469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5885" y="2677213"/>
            <a:ext cx="4267006" cy="3991122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996C1BDA-23C0-40C6-84AA-689334096A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5528" y="1075784"/>
            <a:ext cx="2705916" cy="5051043"/>
          </a:xfrm>
          <a:prstGeom prst="rect">
            <a:avLst/>
          </a:prstGeom>
        </p:spPr>
      </p:pic>
      <p:sp>
        <p:nvSpPr>
          <p:cNvPr id="8" name="Pravokutnik 7">
            <a:extLst>
              <a:ext uri="{FF2B5EF4-FFF2-40B4-BE49-F238E27FC236}">
                <a16:creationId xmlns:a16="http://schemas.microsoft.com/office/drawing/2014/main" id="{C6A7CDE7-5044-4F72-A09E-66FD7398A327}"/>
              </a:ext>
            </a:extLst>
          </p:cNvPr>
          <p:cNvSpPr/>
          <p:nvPr/>
        </p:nvSpPr>
        <p:spPr>
          <a:xfrm>
            <a:off x="92486" y="6474841"/>
            <a:ext cx="700589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000" dirty="0"/>
              <a:t>PREUZETO: </a:t>
            </a:r>
            <a:r>
              <a:rPr lang="hr-HR" sz="1000" dirty="0">
                <a:hlinkClick r:id="rId5"/>
              </a:rPr>
              <a:t>https://edutorij-admin-api.carnet.hr/storage/extracted/653895/html/4874_Centralna_simetrija.html</a:t>
            </a:r>
            <a:r>
              <a:rPr lang="hr-HR" sz="1000" dirty="0"/>
              <a:t> (18.3.2024.)</a:t>
            </a:r>
          </a:p>
        </p:txBody>
      </p:sp>
    </p:spTree>
    <p:extLst>
      <p:ext uri="{BB962C8B-B14F-4D97-AF65-F5344CB8AC3E}">
        <p14:creationId xmlns:p14="http://schemas.microsoft.com/office/powerpoint/2010/main" val="41220561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62</Words>
  <Application>Microsoft Office PowerPoint</Application>
  <PresentationFormat>Široki zaslon</PresentationFormat>
  <Paragraphs>4</Paragraphs>
  <Slides>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sustava Office</vt:lpstr>
      <vt:lpstr>Centralna simetrija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Centralna simetrija</dc:title>
  <dc:creator>Andreja Mikuš</dc:creator>
  <cp:lastModifiedBy>Andreja Mikuš</cp:lastModifiedBy>
  <cp:revision>3</cp:revision>
  <dcterms:created xsi:type="dcterms:W3CDTF">2024-03-19T17:17:06Z</dcterms:created>
  <dcterms:modified xsi:type="dcterms:W3CDTF">2024-03-20T15:35:01Z</dcterms:modified>
</cp:coreProperties>
</file>