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6A64-566B-4586-BB4E-446A9E739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Maskirana povorka u šetnji naseljem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D4948-C7B3-4FB1-993B-15A3BA65F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28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DD0C-567E-47E8-B390-B091228F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Maskirani učenici prvih i drugih razreda sa svojim učiteljima prošetali su naseljem. Na jedan dan htjeli su razveseliti sebe i stanovnike Španskog.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DD9D50-20D9-4046-9734-F0512494B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249" y="2226733"/>
            <a:ext cx="5103074" cy="28730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4B3A1-A000-434F-BF35-5587D7EB8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2" y="2014194"/>
            <a:ext cx="5825067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4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34CCB-F712-4DEF-97D5-ED48E8C5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35" y="546684"/>
            <a:ext cx="4306614" cy="242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CE31D-1463-40DC-AB4D-5761B40B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40" y="1588668"/>
            <a:ext cx="2379260" cy="4226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78C3C2-8625-45DB-90BB-18EE7DCCD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294" y="546684"/>
            <a:ext cx="2379260" cy="4226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5475D-C0AB-41B0-8B0F-DFAE5ECED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157" y="3050703"/>
            <a:ext cx="1938994" cy="34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4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29014-9AE9-4D54-BFF4-F9C4F6F1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41" y="373897"/>
            <a:ext cx="5386325" cy="3032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147CCC-873B-4DFB-B65E-1F9D11F3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5" y="3519335"/>
            <a:ext cx="5386325" cy="3032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17B11D-5DEE-4FE1-9A30-D9C8E1D7B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236" y="373897"/>
            <a:ext cx="5276084" cy="297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A8-FE1B-452D-82DE-44FAA74ED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557" y="3513669"/>
            <a:ext cx="5259768" cy="29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</TotalTime>
  <Words>29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Garamond</vt:lpstr>
      <vt:lpstr>Savon</vt:lpstr>
      <vt:lpstr>Maskirana povorka u šetnji naseljem</vt:lpstr>
      <vt:lpstr>Maskirani učenici prvih i drugih razreda sa svojim učiteljima prošetali su naseljem. Na jedan dan htjeli su razveseliti sebe i stanovnike Španskog.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Maskirana povorka u šetnji naseljem</dc:title>
  <dc:creator>Mirjana Torer</dc:creator>
  <cp:lastModifiedBy>Mirjana Torer</cp:lastModifiedBy>
  <cp:revision>2</cp:revision>
  <dcterms:created xsi:type="dcterms:W3CDTF">2024-02-15T13:49:05Z</dcterms:created>
  <dcterms:modified xsi:type="dcterms:W3CDTF">2024-02-15T14:01:39Z</dcterms:modified>
</cp:coreProperties>
</file>