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D4550F-FC61-4844-95A7-8E1F6F2D6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B2BF7D7-93A9-4465-AB67-AEC712BE2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B749B0E-E0C2-4F5D-8514-76D38A4A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BF8A7-6C48-4906-801A-BA915E28874E}" type="datetimeFigureOut">
              <a:rPr lang="hr-HR" smtClean="0"/>
              <a:t>28.12.2023.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24611F4-6017-43DF-8ED4-8A18B9770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8EE90AB-8D85-4BF5-BF6E-28A7E6EB1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877-500D-4A87-8319-DC7AFB33A9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45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93CE70-B5BC-45BA-9616-24A0544D6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5C64BD5-5689-42B0-A7CD-044E8D0F5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24E2DF4-DFD2-483E-8691-035939F3F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BF8A7-6C48-4906-801A-BA915E28874E}" type="datetimeFigureOut">
              <a:rPr lang="hr-HR" smtClean="0"/>
              <a:t>28.12.2023.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916820C-79D8-4118-878B-0E7660DDD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3CC001B-A9A4-40DC-B040-2BDAFC112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877-500D-4A87-8319-DC7AFB33A9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31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6600F0C-44A5-4CFF-94C1-94CEF2A2F9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63A8005-83BE-452E-81AB-56202FF55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F04CE13-12E6-4244-BA4F-0F4F595E3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BF8A7-6C48-4906-801A-BA915E28874E}" type="datetimeFigureOut">
              <a:rPr lang="hr-HR" smtClean="0"/>
              <a:t>28.12.2023.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B839704-513B-4926-8347-C54BB69A4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BA7C2D2-CB8C-4D18-8660-9203E7FB7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877-500D-4A87-8319-DC7AFB33A9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785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72FC0C-761A-45F5-8B2E-66BB43794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77B68D8-6573-40B0-967A-150973527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3C027CE-B521-462D-A693-F0F521420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BF8A7-6C48-4906-801A-BA915E28874E}" type="datetimeFigureOut">
              <a:rPr lang="hr-HR" smtClean="0"/>
              <a:t>28.12.2023.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FCCAAC1-B1E8-4C9E-B0D3-4ECEE62F1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E4930B5-CEDE-4589-B4DC-155C4894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877-500D-4A87-8319-DC7AFB33A9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5554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2550BE-1401-4D9A-8E6F-834FBCE79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72C4036-2989-459B-A4BA-C30F79A83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B7C9CA-256C-4FD1-9DD0-FF73B7143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BF8A7-6C48-4906-801A-BA915E28874E}" type="datetimeFigureOut">
              <a:rPr lang="hr-HR" smtClean="0"/>
              <a:t>28.12.2023.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A302896-94D1-493A-8359-E2CBBB3A6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AE265CD-CA71-4077-823B-BC1ABE75A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877-500D-4A87-8319-DC7AFB33A9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90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BB9E80-8F6C-4B30-A8F0-FDE6EC3D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BC2537E-5B28-4608-AADD-0E5B917610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D81C816-7918-456A-9AF7-40F4765D0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F134C9F-7BA0-4014-A649-2FF0BCC1B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BF8A7-6C48-4906-801A-BA915E28874E}" type="datetimeFigureOut">
              <a:rPr lang="hr-HR" smtClean="0"/>
              <a:t>28.12.2023.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AC86812-ED5E-4AC2-8CF4-CB374ED4E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E368FA2-679E-461B-8BF3-57413E9CB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877-500D-4A87-8319-DC7AFB33A9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603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00A743-B61D-459B-936B-589A5D8F7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7C53DE6-BFB6-408C-A150-AAA8DAC3C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B3B8F76-D353-4743-B2AF-A74E1CFA4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68A6D8C-9D25-4C9F-A562-81B7F5D387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CC37B58-45AC-4832-A104-36FC9F87D4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9415F256-19A4-4A62-820D-21F32DFBD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BF8A7-6C48-4906-801A-BA915E28874E}" type="datetimeFigureOut">
              <a:rPr lang="hr-HR" smtClean="0"/>
              <a:t>28.12.2023.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BD328215-E590-47E7-84D7-A72B9C90E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FAD052C-A143-4810-B86A-003864002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877-500D-4A87-8319-DC7AFB33A9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3665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09704B-9485-43DA-9693-B6FA9633B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07AF93B-FABD-4C56-99F7-719625BA3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BF8A7-6C48-4906-801A-BA915E28874E}" type="datetimeFigureOut">
              <a:rPr lang="hr-HR" smtClean="0"/>
              <a:t>28.12.2023.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DDE59A7-4CEE-4DF7-BA5B-582125AF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09AC2C4-6744-49D8-A80F-EE555B261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877-500D-4A87-8319-DC7AFB33A9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3913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7A0DCB9D-4B86-4677-802C-321B33211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BF8A7-6C48-4906-801A-BA915E28874E}" type="datetimeFigureOut">
              <a:rPr lang="hr-HR" smtClean="0"/>
              <a:t>28.12.2023.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1E51DB1-7C7B-492B-902B-8B288BB64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9AFD4CE-4004-40DC-A497-53F9C9D62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877-500D-4A87-8319-DC7AFB33A9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961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CCBBD4-9C30-42F4-941D-45A982EB9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17067A9-3C18-420F-9E07-CCE035105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390C1CD-5698-4F41-9258-482EA7361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CB6E5C2-1BBB-4E5D-AD34-3D332416C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BF8A7-6C48-4906-801A-BA915E28874E}" type="datetimeFigureOut">
              <a:rPr lang="hr-HR" smtClean="0"/>
              <a:t>28.12.2023.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070C9C2-20D2-4219-943A-69264BF16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23C0883-2AB4-4077-A55C-63BD09EF5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877-500D-4A87-8319-DC7AFB33A9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6218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26B93B-F867-4D24-952B-6D140C656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9969D169-9611-41FD-9042-225989524D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D31A263-EF85-490F-8962-AAEF84597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AA372D3-A06B-4745-895E-C1BA29494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BF8A7-6C48-4906-801A-BA915E28874E}" type="datetimeFigureOut">
              <a:rPr lang="hr-HR" smtClean="0"/>
              <a:t>28.12.2023.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AF9FC45-974C-4B3F-AEFE-1A44B91AC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5D7F472-DA7D-4115-96A2-B2C37FA67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877-500D-4A87-8319-DC7AFB33A9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05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F1B81AA-BDD9-4128-8B18-5957DC06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244BDA7-CC71-4F27-A85B-05CD358FB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D72FED9-7709-447E-9EAC-D841CBD1B9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BF8A7-6C48-4906-801A-BA915E28874E}" type="datetimeFigureOut">
              <a:rPr lang="hr-HR" smtClean="0"/>
              <a:t>28.12.2023.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DA84EE-76DD-4157-9838-ED4A71EB9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4801430-1C26-4351-BA10-F6D1267713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6B877-500D-4A87-8319-DC7AFB33A9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92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E895A2-F3C2-47A8-B2A1-F82EA2CAB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Kako napraviti dobru prezentaciju?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7B5B399-3EBE-45AA-8FE3-9A7A22A4D7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Gordana Aralica</a:t>
            </a:r>
          </a:p>
          <a:p>
            <a:endParaRPr lang="hr-HR" dirty="0"/>
          </a:p>
          <a:p>
            <a:r>
              <a:rPr lang="hr-HR" dirty="0"/>
              <a:t>(prvi slajd treba sadržavati </a:t>
            </a:r>
            <a:r>
              <a:rPr lang="hr-HR" u="sng" dirty="0"/>
              <a:t>naslov i vaš potpis</a:t>
            </a:r>
            <a:r>
              <a:rPr lang="hr-H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4961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70B08DCB-2DC6-46A3-958F-BC725C0D8228}"/>
              </a:ext>
            </a:extLst>
          </p:cNvPr>
          <p:cNvSpPr txBox="1"/>
          <p:nvPr/>
        </p:nvSpPr>
        <p:spPr>
          <a:xfrm>
            <a:off x="860613" y="905435"/>
            <a:ext cx="96280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u="sng" dirty="0">
                <a:latin typeface="Arial" panose="020B0604020202020204" pitchFamily="34" charset="0"/>
                <a:cs typeface="Arial" panose="020B0604020202020204" pitchFamily="34" charset="0"/>
              </a:rPr>
              <a:t>DIZAJN</a:t>
            </a:r>
          </a:p>
          <a:p>
            <a:pPr marL="285750" indent="-285750">
              <a:buFontTx/>
              <a:buChar char="-"/>
            </a:pP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natuknice- prezentaciju pisati u natuknicama- NE REČENICE</a:t>
            </a:r>
          </a:p>
          <a:p>
            <a:pPr marL="285750" indent="-285750">
              <a:buFontTx/>
              <a:buChar char="-"/>
            </a:pP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Font- preporučujem </a:t>
            </a:r>
            <a:r>
              <a:rPr lang="hr-HR" sz="2800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 ili Times New Roman isti na svim slajdovima- ČITLJIV</a:t>
            </a:r>
          </a:p>
          <a:p>
            <a:pPr marL="285750" indent="-285750">
              <a:buFontTx/>
              <a:buChar char="-"/>
            </a:pP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Boje- ne previše boja i koristiti iste boje</a:t>
            </a:r>
          </a:p>
          <a:p>
            <a:pPr marL="285750" indent="-285750">
              <a:buFontTx/>
              <a:buChar char="-"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76251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02B3AA3D-BD5E-40EC-B455-D97FBA4A84DA}"/>
              </a:ext>
            </a:extLst>
          </p:cNvPr>
          <p:cNvSpPr txBox="1"/>
          <p:nvPr/>
        </p:nvSpPr>
        <p:spPr>
          <a:xfrm>
            <a:off x="779930" y="1129553"/>
            <a:ext cx="96460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u="sng" dirty="0">
                <a:latin typeface="Arial" panose="020B0604020202020204" pitchFamily="34" charset="0"/>
                <a:cs typeface="Arial" panose="020B0604020202020204" pitchFamily="34" charset="0"/>
              </a:rPr>
              <a:t>STRUKTURA</a:t>
            </a:r>
          </a:p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(prezentacija treba imati 3 dijela)</a:t>
            </a:r>
          </a:p>
          <a:p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Uvod- treba biti kratko uvođenje u temu (dobro je uključiti nešto što je zanimljivo, zabavno da bi privukli pažnju slušatelja)- uključuje 1- 2 slajda najviše</a:t>
            </a:r>
          </a:p>
          <a:p>
            <a:pPr marL="285750" indent="-285750">
              <a:buFontTx/>
              <a:buChar char="-"/>
            </a:pP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Središnji dio- bit teme- najduži dio kojim upoznajemo slušatelje s bitnim stvarima zadane teme</a:t>
            </a:r>
          </a:p>
          <a:p>
            <a:pPr marL="285750" indent="-285750">
              <a:buFontTx/>
              <a:buChar char="-"/>
            </a:pP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Zaključak</a:t>
            </a:r>
          </a:p>
        </p:txBody>
      </p:sp>
    </p:spTree>
    <p:extLst>
      <p:ext uri="{BB962C8B-B14F-4D97-AF65-F5344CB8AC3E}">
        <p14:creationId xmlns:p14="http://schemas.microsoft.com/office/powerpoint/2010/main" val="2248093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386A0414-74B0-4A5B-BD81-3E814E771091}"/>
              </a:ext>
            </a:extLst>
          </p:cNvPr>
          <p:cNvSpPr txBox="1"/>
          <p:nvPr/>
        </p:nvSpPr>
        <p:spPr>
          <a:xfrm>
            <a:off x="977153" y="1317813"/>
            <a:ext cx="981635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u="sng" dirty="0">
                <a:latin typeface="Arial" panose="020B0604020202020204" pitchFamily="34" charset="0"/>
                <a:cs typeface="Arial" panose="020B0604020202020204" pitchFamily="34" charset="0"/>
              </a:rPr>
              <a:t>TEKST</a:t>
            </a:r>
          </a:p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(jako važno)</a:t>
            </a: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natuknice - ne rečenice jer to uništava prezentaciju</a:t>
            </a:r>
          </a:p>
          <a:p>
            <a:pPr marL="285750" indent="-285750">
              <a:buFontTx/>
              <a:buChar char="-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ne čitati tekst</a:t>
            </a:r>
          </a:p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- podsjetnik - možete imati, ali on je samo podsjetnik</a:t>
            </a:r>
            <a:endParaRPr lang="hr-HR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A9330A8-A455-4A68-B7C0-5D2B8AEDB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747" y="4159624"/>
            <a:ext cx="2824100" cy="2241176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52B92730-45E1-4283-A9CC-CBC3EC88F7F5}"/>
              </a:ext>
            </a:extLst>
          </p:cNvPr>
          <p:cNvSpPr/>
          <p:nvPr/>
        </p:nvSpPr>
        <p:spPr>
          <a:xfrm>
            <a:off x="8283171" y="6418729"/>
            <a:ext cx="177163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Dosadna prezentacija, vlastiti izvor</a:t>
            </a:r>
          </a:p>
        </p:txBody>
      </p:sp>
    </p:spTree>
    <p:extLst>
      <p:ext uri="{BB962C8B-B14F-4D97-AF65-F5344CB8AC3E}">
        <p14:creationId xmlns:p14="http://schemas.microsoft.com/office/powerpoint/2010/main" val="787366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65730F54-BB1A-4E39-90B8-49617D0D1E10}"/>
              </a:ext>
            </a:extLst>
          </p:cNvPr>
          <p:cNvSpPr txBox="1"/>
          <p:nvPr/>
        </p:nvSpPr>
        <p:spPr>
          <a:xfrm>
            <a:off x="1075764" y="950259"/>
            <a:ext cx="1050663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u="sng" dirty="0">
                <a:latin typeface="Arial" panose="020B0604020202020204" pitchFamily="34" charset="0"/>
                <a:cs typeface="Arial" panose="020B0604020202020204" pitchFamily="34" charset="0"/>
              </a:rPr>
              <a:t>SLIKE</a:t>
            </a:r>
          </a:p>
          <a:p>
            <a:endParaRPr lang="hr-HR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Vezane uz tekst</a:t>
            </a:r>
          </a:p>
          <a:p>
            <a:pPr marL="285750" indent="-285750">
              <a:buFontTx/>
              <a:buChar char="-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Koje objašnjavaju tekst</a:t>
            </a:r>
          </a:p>
          <a:p>
            <a:pPr marL="285750" indent="-285750">
              <a:buFontTx/>
              <a:buChar char="-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Navest izvor ispod slike (font: 8)</a:t>
            </a:r>
          </a:p>
          <a:p>
            <a:pPr marL="285750" indent="-285750">
              <a:buFontTx/>
              <a:buChar char="-"/>
            </a:pP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800" u="sng" dirty="0">
                <a:latin typeface="Arial" panose="020B0604020202020204" pitchFamily="34" charset="0"/>
                <a:cs typeface="Arial" panose="020B0604020202020204" pitchFamily="34" charset="0"/>
              </a:rPr>
              <a:t>ANIMACIJE</a:t>
            </a:r>
          </a:p>
          <a:p>
            <a:endParaRPr lang="hr-HR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Koristimo za ono što nam je jako, jako bitno</a:t>
            </a:r>
          </a:p>
          <a:p>
            <a:pPr marL="285750" indent="-285750">
              <a:buFontTx/>
              <a:buChar char="-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One nam omogućuju duže pamćenje poruke koju želimo prenije</a:t>
            </a:r>
            <a:r>
              <a:rPr lang="hr-HR" sz="2800" dirty="0"/>
              <a:t>ti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4BA36C3-8085-4040-99F0-D05F8FC6C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153" y="645459"/>
            <a:ext cx="3388921" cy="2689412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FC174CFD-67EB-49D4-B402-B7E6A745F7E2}"/>
              </a:ext>
            </a:extLst>
          </p:cNvPr>
          <p:cNvSpPr txBox="1"/>
          <p:nvPr/>
        </p:nvSpPr>
        <p:spPr>
          <a:xfrm>
            <a:off x="7413811" y="3321278"/>
            <a:ext cx="2321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>
                <a:latin typeface="Arial" panose="020B0604020202020204" pitchFamily="34" charset="0"/>
                <a:cs typeface="Arial" panose="020B0604020202020204" pitchFamily="34" charset="0"/>
              </a:rPr>
              <a:t>Dosadna prezentacija, vlastiti izvor</a:t>
            </a:r>
          </a:p>
          <a:p>
            <a:endParaRPr lang="hr-HR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399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1D8BCF43-268F-4E39-BD6A-5E60498A9A9B}"/>
              </a:ext>
            </a:extLst>
          </p:cNvPr>
          <p:cNvSpPr txBox="1"/>
          <p:nvPr/>
        </p:nvSpPr>
        <p:spPr>
          <a:xfrm>
            <a:off x="815788" y="1066800"/>
            <a:ext cx="104797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u="sng" dirty="0">
                <a:latin typeface="Arial" panose="020B0604020202020204" pitchFamily="34" charset="0"/>
                <a:cs typeface="Arial" panose="020B0604020202020204" pitchFamily="34" charset="0"/>
              </a:rPr>
              <a:t>PREZENTIRANJE</a:t>
            </a: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Gledati u publiku</a:t>
            </a:r>
          </a:p>
          <a:p>
            <a:pPr marL="285750" indent="-285750">
              <a:buFontTx/>
              <a:buChar char="-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Možeš virnuti na prezentaciju</a:t>
            </a:r>
          </a:p>
          <a:p>
            <a:pPr marL="285750" indent="-285750">
              <a:buFontTx/>
              <a:buChar char="-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Govori glasno i polako</a:t>
            </a:r>
          </a:p>
          <a:p>
            <a:pPr marL="285750" indent="-285750">
              <a:buFontTx/>
              <a:buChar char="-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Budi samopouzdan- </a:t>
            </a:r>
            <a:r>
              <a:rPr lang="hr-HR" sz="2800" u="sng" dirty="0">
                <a:latin typeface="Arial" panose="020B0604020202020204" pitchFamily="34" charset="0"/>
                <a:cs typeface="Arial" panose="020B0604020202020204" pitchFamily="34" charset="0"/>
              </a:rPr>
              <a:t>to je tvoja prezentacija i ti ju znaš</a:t>
            </a:r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26F2CF5-728D-4DA7-8464-6E32D8EFF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244" y="3989295"/>
            <a:ext cx="3056851" cy="242588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B45CF5AC-C30E-4946-B2B6-661A5B9F8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690" y="6392767"/>
            <a:ext cx="168873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96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9189A75B-97D5-48F5-B6CD-B55901DE69A2}"/>
              </a:ext>
            </a:extLst>
          </p:cNvPr>
          <p:cNvSpPr txBox="1"/>
          <p:nvPr/>
        </p:nvSpPr>
        <p:spPr>
          <a:xfrm>
            <a:off x="1532965" y="1281953"/>
            <a:ext cx="97894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u="sng" dirty="0">
                <a:latin typeface="Arial" panose="020B0604020202020204" pitchFamily="34" charset="0"/>
                <a:cs typeface="Arial" panose="020B0604020202020204" pitchFamily="34" charset="0"/>
              </a:rPr>
              <a:t>ZAKLJUČAK</a:t>
            </a:r>
          </a:p>
          <a:p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-na predzadnjem slajdu</a:t>
            </a:r>
          </a:p>
          <a:p>
            <a:pPr marL="285750" indent="-285750">
              <a:buFontTx/>
              <a:buChar char="-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sadrži- naslov</a:t>
            </a:r>
          </a:p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- tekst koji trebaju prepisati u bilježnice</a:t>
            </a:r>
          </a:p>
          <a:p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800" u="sng" dirty="0">
                <a:latin typeface="Arial" panose="020B0604020202020204" pitchFamily="34" charset="0"/>
                <a:cs typeface="Arial" panose="020B0604020202020204" pitchFamily="34" charset="0"/>
              </a:rPr>
              <a:t>ZADNJI SLAJD</a:t>
            </a:r>
          </a:p>
          <a:p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- pozdrav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13AEC10-CDEE-402E-882E-6F5CFE787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6818" y="4805083"/>
            <a:ext cx="2022056" cy="1604682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D59A053F-EF62-4651-AAF5-B55D1BF5D2AF}"/>
              </a:ext>
            </a:extLst>
          </p:cNvPr>
          <p:cNvSpPr/>
          <p:nvPr/>
        </p:nvSpPr>
        <p:spPr>
          <a:xfrm>
            <a:off x="9087162" y="6409765"/>
            <a:ext cx="19274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Dosadna prezentacija, vlastiti izvor</a:t>
            </a:r>
          </a:p>
        </p:txBody>
      </p:sp>
    </p:spTree>
    <p:extLst>
      <p:ext uri="{BB962C8B-B14F-4D97-AF65-F5344CB8AC3E}">
        <p14:creationId xmlns:p14="http://schemas.microsoft.com/office/powerpoint/2010/main" val="20574663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215</Words>
  <Application>Microsoft Office PowerPoint</Application>
  <PresentationFormat>Široki zaslon</PresentationFormat>
  <Paragraphs>54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sustava Office</vt:lpstr>
      <vt:lpstr>Kako napraviti dobru prezentaciju?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Gordana Aralica</dc:creator>
  <cp:lastModifiedBy>Gordana Aralica</cp:lastModifiedBy>
  <cp:revision>10</cp:revision>
  <dcterms:created xsi:type="dcterms:W3CDTF">2023-12-28T08:33:58Z</dcterms:created>
  <dcterms:modified xsi:type="dcterms:W3CDTF">2023-12-29T09:05:40Z</dcterms:modified>
</cp:coreProperties>
</file>