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0148-3545-4F91-A2E4-78066DE84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BEB92-3744-4836-BAD6-04659C7B3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2C14D-7D70-4FE0-B884-446726FCC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8DA8D-9497-469D-870F-6A19878D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6F9F9-BFAA-4833-8993-314EBBA07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208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A9151-5D8D-4021-9BE5-1B03518AD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06AAA7-515F-4B6A-9A08-B393BDEC5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5CB00-77DC-4FDE-819D-A23A18D0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49266-06C8-4D7F-A843-7598E1100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63B79-8810-494D-A100-4E62E67FD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417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3C9A43-A6E9-4509-AA54-D3E0C228A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9A174-6896-4417-BED6-DA0781026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8EC18-4D9E-4180-A68D-093418B8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8E1D6-37E4-4CAA-9F98-869C3780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339D9-BC6D-4E3D-B77D-253358D3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15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B267-49A1-42D5-AE30-6BA1B495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C753C-B566-4D56-8160-B06BE1080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7DAE2-D67D-4738-B827-90F526246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C1967-7FA6-41BB-95EF-C9B6292CC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3FEC8-6915-4ABC-B71E-EBE1843B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807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2A670-C8EC-4C87-8BA0-46B3B1B9B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98976-0A89-483E-B5A2-0FD632E19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4B477-59A7-4CAF-9CD7-ECAF069A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80ED7-D615-4D37-A5DD-B1BD5AD6F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15C38-5E7A-4003-8DAE-62922605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921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65625-562B-46D4-B643-8DE8E80A2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A7F9D-3AB4-48A9-B823-39FEA7FC2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9750A-9B45-4CC3-AC47-C8362FDA9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A801E-A751-4A2A-9B5B-D69C1F24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5A11E-B12D-4A0E-90E1-C412950AA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9C18E-5221-4609-B432-884951D52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45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C49B0-1004-4C65-8A7E-202BD7DDE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D0D9F-152B-46F8-BC9D-E16108B9B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AE0E3-A6F2-467E-BA30-6D22C2ED1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C851E-221B-4D47-BF18-BC8008E85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4E4ADC-CD4E-46C1-ACBA-880E87CD9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BB46F7-D5DA-420C-BA89-7123C4A01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493ED7-3820-4AA7-90C6-F848F0BEF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CD038B-8305-4D2A-A077-016EF14C9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677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3D211-2604-4074-A24F-4525D4409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90C46F-703E-445D-8D18-DE7ABC6CE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07E81-4113-47F2-AB34-F4CC46E0A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00200D-9783-4C8A-AAAA-F9C9E1B6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059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3833BC-7048-422F-B370-A8742F43C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469FD-D024-45DB-8D66-14BA361E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B95B3-EC55-4480-A881-0DE8ED728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177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D3492-3FF6-4B50-B25A-51E0CBF7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DEFE6-6C6A-4B1B-A6B6-37ADD3497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3B9D0A-920D-4C47-9F93-B3D12F03E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F4D39-F1DC-4638-9C29-5558BFE56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B999A-D529-43CF-9A8F-740F646A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038DE-ED9C-4487-9850-9E52E4AA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32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81652-1BE5-4A9E-90BA-289906C32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9BCCB3-3590-47B6-B60B-A224D7778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12855-E223-4933-AECC-405165778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EEB043-4BC2-417C-AC85-050A96D52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E95A2-113F-47BC-BA4A-21272461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EFBF7-9CD8-4B71-8017-01321369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237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FDB62A-6969-4DC4-A267-F3A56427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B5BC-2368-41DC-AC0F-E814702B8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08D41-36BA-47C9-9DAF-4DDA60595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F4904-38BC-4D40-8B60-737667CD3DF9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73707-AFD7-4BF9-908C-8AE5AC6AD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CE1D9-124F-46CE-8924-7DA121F20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D3952-DBF0-47E7-A027-682332C04E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749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D20F6-C172-456E-854B-D19E977CDA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SASTAVLJANJE SILA</a:t>
            </a:r>
            <a:br>
              <a:rPr lang="hr-HR" dirty="0"/>
            </a:b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8C1E41E-9F53-4CD1-9B61-6C381C55DB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Sara Vidošević</a:t>
            </a:r>
          </a:p>
        </p:txBody>
      </p:sp>
    </p:spTree>
    <p:extLst>
      <p:ext uri="{BB962C8B-B14F-4D97-AF65-F5344CB8AC3E}">
        <p14:creationId xmlns:p14="http://schemas.microsoft.com/office/powerpoint/2010/main" val="188578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6C09A-9C2C-4BBD-A966-8F017A21B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8129"/>
            <a:ext cx="10515600" cy="531883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1. Petar i Luka povlače uže svaki silom od 150 N. U kojem smjeru će se oznaka pomaknuti?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 u smjeru Petra</a:t>
            </a:r>
          </a:p>
          <a:p>
            <a:pPr marL="0" indent="0">
              <a:buNone/>
            </a:pPr>
            <a:r>
              <a:rPr lang="hr-HR" dirty="0"/>
              <a:t>B) u smjeru Luke</a:t>
            </a:r>
          </a:p>
          <a:p>
            <a:pPr marL="0" indent="0">
              <a:buNone/>
            </a:pPr>
            <a:r>
              <a:rPr lang="hr-HR" dirty="0"/>
              <a:t>C) neće se pomaknuti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006AFA-C365-473D-8805-A28D02A3FD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9" r="1256"/>
          <a:stretch/>
        </p:blipFill>
        <p:spPr>
          <a:xfrm>
            <a:off x="5603630" y="1927721"/>
            <a:ext cx="5228493" cy="2532185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864DA64E-CC3B-444A-A984-D22E72C2A5A6}"/>
              </a:ext>
            </a:extLst>
          </p:cNvPr>
          <p:cNvSpPr/>
          <p:nvPr/>
        </p:nvSpPr>
        <p:spPr>
          <a:xfrm rot="19963638">
            <a:off x="771004" y="3284964"/>
            <a:ext cx="510682" cy="4651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AF6E33-04D4-45BF-A6C9-FB4A3BD93B8F}"/>
              </a:ext>
            </a:extLst>
          </p:cNvPr>
          <p:cNvSpPr txBox="1"/>
          <p:nvPr/>
        </p:nvSpPr>
        <p:spPr>
          <a:xfrm>
            <a:off x="9457899" y="2430144"/>
            <a:ext cx="67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LUKA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BEF6B1-F949-46C3-B49D-CF66D989EC2D}"/>
              </a:ext>
            </a:extLst>
          </p:cNvPr>
          <p:cNvSpPr txBox="1"/>
          <p:nvPr/>
        </p:nvSpPr>
        <p:spPr>
          <a:xfrm>
            <a:off x="6428096" y="2614810"/>
            <a:ext cx="767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PETAR</a:t>
            </a:r>
          </a:p>
        </p:txBody>
      </p:sp>
    </p:spTree>
    <p:extLst>
      <p:ext uri="{BB962C8B-B14F-4D97-AF65-F5344CB8AC3E}">
        <p14:creationId xmlns:p14="http://schemas.microsoft.com/office/powerpoint/2010/main" val="373913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1DBEF-DB11-4E22-BBE7-E974E3086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0684"/>
            <a:ext cx="10515600" cy="5276631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2.Luka sada povlači silom od 180 N, a Petar silom od 150 N. U kojem smjeru će se oznaka pomaknuti?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 u smjeru Luke</a:t>
            </a:r>
          </a:p>
          <a:p>
            <a:pPr marL="0" indent="0">
              <a:buNone/>
            </a:pPr>
            <a:r>
              <a:rPr lang="hr-HR" dirty="0"/>
              <a:t>B) u smjeru Petra</a:t>
            </a:r>
          </a:p>
          <a:p>
            <a:pPr marL="0" indent="0">
              <a:buNone/>
            </a:pPr>
            <a:r>
              <a:rPr lang="hr-HR" dirty="0"/>
              <a:t>C) neće se pomaknuti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31FE7D-097F-4BA5-8113-1BDFD02A0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667" y="2068536"/>
            <a:ext cx="4866557" cy="2339691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261EF329-33E8-49B4-AC40-DB1DDB71BFB7}"/>
              </a:ext>
            </a:extLst>
          </p:cNvPr>
          <p:cNvSpPr/>
          <p:nvPr/>
        </p:nvSpPr>
        <p:spPr>
          <a:xfrm>
            <a:off x="709684" y="2169994"/>
            <a:ext cx="545910" cy="545910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C52A2-2B9A-42DB-A2EC-C8198E1E3E4B}"/>
              </a:ext>
            </a:extLst>
          </p:cNvPr>
          <p:cNvSpPr txBox="1"/>
          <p:nvPr/>
        </p:nvSpPr>
        <p:spPr>
          <a:xfrm>
            <a:off x="9362364" y="2374710"/>
            <a:ext cx="67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LUKA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D02A72-438D-4C06-90F6-6147505B9B6E}"/>
              </a:ext>
            </a:extLst>
          </p:cNvPr>
          <p:cNvSpPr txBox="1"/>
          <p:nvPr/>
        </p:nvSpPr>
        <p:spPr>
          <a:xfrm>
            <a:off x="6550925" y="2715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905E10-6311-4E8A-9889-E24AB71F4CBC}"/>
              </a:ext>
            </a:extLst>
          </p:cNvPr>
          <p:cNvSpPr txBox="1"/>
          <p:nvPr/>
        </p:nvSpPr>
        <p:spPr>
          <a:xfrm>
            <a:off x="6550925" y="2511188"/>
            <a:ext cx="767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PETAR</a:t>
            </a:r>
          </a:p>
        </p:txBody>
      </p:sp>
    </p:spTree>
    <p:extLst>
      <p:ext uri="{BB962C8B-B14F-4D97-AF65-F5344CB8AC3E}">
        <p14:creationId xmlns:p14="http://schemas.microsoft.com/office/powerpoint/2010/main" val="231382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51F63-0601-4B65-9097-838D689AD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0332"/>
            <a:ext cx="10515600" cy="5276631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3. Marko i Stjepan guraju auto kao što je prikazano na slici, svatko silom od 100 N. Kolika je ukupna sila na auto?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 100 N</a:t>
            </a:r>
          </a:p>
          <a:p>
            <a:pPr marL="0" indent="0">
              <a:buNone/>
            </a:pPr>
            <a:r>
              <a:rPr lang="hr-HR" dirty="0"/>
              <a:t>B) 0 N</a:t>
            </a:r>
          </a:p>
          <a:p>
            <a:pPr marL="0" indent="0">
              <a:buNone/>
            </a:pPr>
            <a:r>
              <a:rPr lang="hr-HR" dirty="0"/>
              <a:t>C) 200 N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A73CAA-4F44-4C9B-8F66-8CB213C00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165" y="2275522"/>
            <a:ext cx="7048500" cy="3038475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481BE302-6971-4336-8686-696866B54338}"/>
              </a:ext>
            </a:extLst>
          </p:cNvPr>
          <p:cNvSpPr/>
          <p:nvPr/>
        </p:nvSpPr>
        <p:spPr>
          <a:xfrm>
            <a:off x="838200" y="3309022"/>
            <a:ext cx="458337" cy="485737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60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A7F8E-E435-45CD-A9E9-F620A221B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197"/>
            <a:ext cx="10515600" cy="5304766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4. Jura vuče kutiju silom od 70 N, a Alen gura kutiju silom od 100 N kao na slici. Koja je rezultantna sila na kutiju?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 30 N</a:t>
            </a:r>
          </a:p>
          <a:p>
            <a:pPr marL="0" indent="0">
              <a:buNone/>
            </a:pPr>
            <a:r>
              <a:rPr lang="hr-HR" dirty="0"/>
              <a:t>B) 170 N</a:t>
            </a:r>
          </a:p>
          <a:p>
            <a:pPr marL="0" indent="0">
              <a:buNone/>
            </a:pPr>
            <a:r>
              <a:rPr lang="hr-HR" dirty="0"/>
              <a:t>C) 85 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84A2E5-9399-4FAF-A20C-B3F47FEAB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7227" y="2351575"/>
            <a:ext cx="6699812" cy="2583448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1319FD97-8B3E-4559-8F27-C1189A5BF62C}"/>
              </a:ext>
            </a:extLst>
          </p:cNvPr>
          <p:cNvSpPr/>
          <p:nvPr/>
        </p:nvSpPr>
        <p:spPr>
          <a:xfrm>
            <a:off x="859809" y="2825087"/>
            <a:ext cx="395785" cy="368489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577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35049-9020-4750-A068-87883FF17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8468"/>
            <a:ext cx="10515600" cy="5248495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5. Karlo i Mario guraju kutiju kao na slici. Ako kutija miruje, a Karlo djeluje silom od 50 N, kolikom silom djeluje Mario?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 50 N u istom smjeru</a:t>
            </a:r>
          </a:p>
          <a:p>
            <a:pPr marL="0" indent="0">
              <a:buNone/>
            </a:pPr>
            <a:r>
              <a:rPr lang="hr-HR" dirty="0"/>
              <a:t>B) 50 N u suprotnom smjeru</a:t>
            </a:r>
          </a:p>
          <a:p>
            <a:pPr marL="0" indent="0">
              <a:buNone/>
            </a:pPr>
            <a:r>
              <a:rPr lang="hr-HR" dirty="0"/>
              <a:t>C) kutija miruje pa 0 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40E528-9C7E-4977-BA38-6AC5ACC58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0467" y="2195804"/>
            <a:ext cx="5563333" cy="2713821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E5F7C79B-496C-4B43-A983-821C40CFC708}"/>
              </a:ext>
            </a:extLst>
          </p:cNvPr>
          <p:cNvSpPr/>
          <p:nvPr/>
        </p:nvSpPr>
        <p:spPr>
          <a:xfrm>
            <a:off x="838200" y="2773908"/>
            <a:ext cx="471985" cy="518615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535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9DF6B-8787-4B16-9D60-8443EC02B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878"/>
            <a:ext cx="10515600" cy="5126085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6. Koji od sljedećih vektora je rezultanta vektora prikazanih na slici?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</a:t>
            </a:r>
          </a:p>
          <a:p>
            <a:pPr marL="0" indent="0">
              <a:buNone/>
            </a:pPr>
            <a:r>
              <a:rPr lang="hr-HR" dirty="0"/>
              <a:t>B)</a:t>
            </a:r>
          </a:p>
          <a:p>
            <a:pPr marL="0" indent="0">
              <a:buNone/>
            </a:pPr>
            <a:r>
              <a:rPr lang="hr-HR" dirty="0"/>
              <a:t>C)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1CF5B8-BE53-4123-8A2F-645EB0BF1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122" y="2524003"/>
            <a:ext cx="1537262" cy="5255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0991FF-1FD5-437C-8BDD-BA37542BD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972" y="3260018"/>
            <a:ext cx="2365983" cy="4066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9015D20-40FB-4B51-BC2D-B292C3AEA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2122" y="3666674"/>
            <a:ext cx="2132081" cy="406656"/>
          </a:xfrm>
          <a:prstGeom prst="rect">
            <a:avLst/>
          </a:prstGeom>
        </p:spPr>
      </p:pic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6EAB7C12-A0BC-47E8-8C91-088AA1A7245F}"/>
              </a:ext>
            </a:extLst>
          </p:cNvPr>
          <p:cNvSpPr/>
          <p:nvPr/>
        </p:nvSpPr>
        <p:spPr>
          <a:xfrm>
            <a:off x="776848" y="2997238"/>
            <a:ext cx="518615" cy="525560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133162-2509-469D-B7E4-902E6B2CA3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472677"/>
            <a:ext cx="4229881" cy="188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61CD7-2233-4586-BBB4-F6BE85283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7791"/>
            <a:ext cx="10515600" cy="5389172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7. Koji od sljedećih vektora je rezultanta vektora prikazanih na slici?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B)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C)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16AEA1-AECB-4C45-AAA8-475FA730A5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11066" r="869"/>
          <a:stretch/>
        </p:blipFill>
        <p:spPr>
          <a:xfrm rot="19913339">
            <a:off x="1590824" y="1660369"/>
            <a:ext cx="2423120" cy="16590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93AA82-0CD5-4663-A495-9E6969460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025579">
            <a:off x="1779486" y="3657044"/>
            <a:ext cx="1379146" cy="8358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87BBD1-10DA-425F-8668-E8138BFF0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1943" y="5321696"/>
            <a:ext cx="957116" cy="697898"/>
          </a:xfrm>
          <a:prstGeom prst="rect">
            <a:avLst/>
          </a:prstGeom>
        </p:spPr>
      </p:pic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FF70DB2E-2676-4CBA-ABD5-7C9B4B4DED5A}"/>
              </a:ext>
            </a:extLst>
          </p:cNvPr>
          <p:cNvSpPr/>
          <p:nvPr/>
        </p:nvSpPr>
        <p:spPr>
          <a:xfrm>
            <a:off x="696036" y="1705970"/>
            <a:ext cx="750627" cy="668740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3411E-9D10-4D8A-B1B7-88583B1014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3126" y="2116480"/>
            <a:ext cx="2175089" cy="22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5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BD141-3334-4984-866F-A1F9DCE47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8129"/>
            <a:ext cx="10515600" cy="531883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6. Koji od sljedećih vektora je rezultanta vektora prikazanih na slici?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</a:t>
            </a:r>
          </a:p>
          <a:p>
            <a:pPr marL="0" indent="0">
              <a:buNone/>
            </a:pPr>
            <a:r>
              <a:rPr lang="hr-HR" dirty="0"/>
              <a:t>B)</a:t>
            </a:r>
          </a:p>
          <a:p>
            <a:pPr marL="0" indent="0">
              <a:buNone/>
            </a:pPr>
            <a:r>
              <a:rPr lang="hr-HR" dirty="0"/>
              <a:t>C)       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CFCA54-7D32-475E-A863-41974089B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321" y="1874530"/>
            <a:ext cx="4600428" cy="4827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A7568F-8DCA-4BE4-AD27-A3348C375E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86114">
            <a:off x="2046654" y="2379496"/>
            <a:ext cx="724293" cy="52395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7BAFB29-9159-49E6-9800-0E64B9AA3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10781">
            <a:off x="1989054" y="3025240"/>
            <a:ext cx="817555" cy="539895"/>
          </a:xfrm>
          <a:prstGeom prst="rect">
            <a:avLst/>
          </a:prstGeom>
        </p:spPr>
      </p:pic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8884FED7-FDFC-4DB9-99DD-E722AAB0EDD3}"/>
              </a:ext>
            </a:extLst>
          </p:cNvPr>
          <p:cNvSpPr/>
          <p:nvPr/>
        </p:nvSpPr>
        <p:spPr>
          <a:xfrm>
            <a:off x="838200" y="1874530"/>
            <a:ext cx="567519" cy="482761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E001C6-1DF5-438F-90FB-85C8393EA7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7125" y="3138985"/>
            <a:ext cx="4030726" cy="144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5846</TotalTime>
  <Words>270</Words>
  <Application>Microsoft Office PowerPoint</Application>
  <PresentationFormat>Široki zaslon</PresentationFormat>
  <Paragraphs>52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SASTAVLJANJE SILA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SASTAVLJANJE SILA</dc:title>
  <dc:creator>Sara Vidošević</dc:creator>
  <cp:lastModifiedBy>Sanja Martinko</cp:lastModifiedBy>
  <cp:revision>6</cp:revision>
  <dcterms:created xsi:type="dcterms:W3CDTF">2021-11-24T13:54:52Z</dcterms:created>
  <dcterms:modified xsi:type="dcterms:W3CDTF">2021-12-11T11:57:57Z</dcterms:modified>
</cp:coreProperties>
</file>