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ja Martinko" initials="SM" lastIdx="1" clrIdx="0">
    <p:extLst>
      <p:ext uri="{19B8F6BF-5375-455C-9EA6-DF929625EA0E}">
        <p15:presenceInfo xmlns:p15="http://schemas.microsoft.com/office/powerpoint/2012/main" userId="3904d20f50a6485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4A8C-D7D9-4B2E-9AA3-C0D445439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3D644-E815-49E8-92FF-A3915EABD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DCBE9-0BD6-4893-B1DD-6A6083EC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59DF2-A534-4759-B424-68C0EA8E1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C1A92-E957-42F5-B4D9-59AD4961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797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279D-9A20-40AF-AD34-1AA1CFD3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5BA01-D581-4C88-A6EA-AE814329D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12682-FBCE-4CE3-92F2-D849E0CD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869BE-F373-43DB-9EA1-1D34C4C98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0FE75-1A03-4B79-89FD-BE1848A6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07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97420B-66E2-4EC2-A13A-6B806DFC6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6E2BB-2B5D-4F63-BB4D-69B0F250D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E033F-954F-4795-80E8-97A5064F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CDB96-DED9-46CE-94E8-310167245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E1DB-BD41-407B-B8F4-D60A3C7BA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163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E771-FF33-417C-BED6-D25249564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16750-6DE4-4FA9-8AD1-016E036A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F75E9-1326-4572-8D8D-C1A4C650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3C6EB-1526-4048-91C6-A7DFC4DED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89E53-8663-4961-97E8-0936BA937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07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B8A2-C890-4139-8730-1640B0C7D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F26C0-A8D4-4E69-BF03-8107B0035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10273-39C5-4881-8129-E4E2BCBE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85D06-FE8B-4697-BF59-523E2F1B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2D321-32E9-4379-8A9A-C16EF4D4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746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60B60-4087-4085-B463-AEA690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5069E-609B-49D7-980E-8A657AEE2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B1137-4D61-4C12-91B8-AB1659C5D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128E0-204D-4855-9D36-CDDECE21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4B2C7-1724-44D7-A281-225AE9413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F6DBC-B777-41BA-AA9B-9D9D9C7D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164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9E145-7237-47C6-8D86-4E5B50CE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3F022-5F8B-4F05-9F88-54C8544CD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94672-7DC3-4EF3-9270-F044C6C68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BDC2E-7276-413E-AB19-AA9371EEE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F4C95D-9F3B-43D9-B570-EDA97CF32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0F6576-E6DD-444E-8512-57C00A2D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0CAA8-DEEF-480C-9756-56D25E3C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83426B-807B-4F1D-BE5E-E920DE87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28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393C-C86D-4230-ACCC-219C9DAC2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4667D9-782A-41D2-BA1F-907A4B3DD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93964-2942-439C-8043-44BE2403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2C57E-47AD-4E07-9DED-464634E0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079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BB8EBC-C7F8-438A-8FD3-D8D1ED89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D47A81-924A-4A2E-A3F4-6F47B93D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39573-FF8A-4EDC-A33E-20BB2A13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508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FEE3-89AA-4361-8E70-9FBC24C7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89C3-DA0E-4DF9-835D-F7D404D1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4068B-5320-4ACD-9F65-CA370A450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4FB9B-F305-4E15-B263-298EA9B7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B24D9-E52A-4D2D-BFEC-B1CC14B3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D08ED-738D-4A90-961D-90FED026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576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147CE-CDF1-4EB9-9C17-B13880C6D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26D4E9-F64B-43FE-8E31-104592DD2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884E7-8929-4380-8676-1E8FA752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E7F3E-AD15-4A31-954B-F67B6737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66ACA-84D5-4134-AE56-3F8F89AA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1F30B-E96D-47D0-B7C5-1B97FCC1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066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AE736-7747-4832-A810-DBD3B99E3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4CF5E-23B4-4D5A-9266-1C61DD096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95835-3078-4FD4-B7D2-BDD2B4180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30FC2-2EF7-45F5-BF56-AB902E2CB281}" type="datetimeFigureOut">
              <a:rPr lang="hr-HR" smtClean="0"/>
              <a:t>11.12.2021.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D499C-5CB5-43AA-A467-84370CAFA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26574-06F8-48E5-BDD8-76186B35F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7677F-D9CF-4845-AB6D-8C78B1B0648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34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CD522-9FE6-4BD1-8FEB-DB601C8501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ELASTIČNA SILA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31F4B-15A5-461E-A0DC-1841463690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ZADATCI</a:t>
            </a:r>
          </a:p>
          <a:p>
            <a:endParaRPr lang="hr-HR" dirty="0"/>
          </a:p>
          <a:p>
            <a:r>
              <a:rPr lang="hr-HR" dirty="0"/>
              <a:t>Sara Vidošević</a:t>
            </a:r>
          </a:p>
        </p:txBody>
      </p:sp>
    </p:spTree>
    <p:extLst>
      <p:ext uri="{BB962C8B-B14F-4D97-AF65-F5344CB8AC3E}">
        <p14:creationId xmlns:p14="http://schemas.microsoft.com/office/powerpoint/2010/main" val="41833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AEDF0-5FAC-44AE-921D-D33AC125A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8740"/>
            <a:ext cx="10515600" cy="5508223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1.Na oprugu djelujemo vanjskom silom od 50 N. Koliko iznosi elastična sila u opruzi?</a:t>
            </a:r>
          </a:p>
          <a:p>
            <a:pPr marL="0" indent="0">
              <a:buNone/>
            </a:pPr>
            <a:endParaRPr lang="hr-H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N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N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9AA85FC-2E39-45DF-A7EB-49511DC5B352}"/>
              </a:ext>
            </a:extLst>
          </p:cNvPr>
          <p:cNvSpPr/>
          <p:nvPr/>
        </p:nvSpPr>
        <p:spPr>
          <a:xfrm>
            <a:off x="715370" y="3260108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848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0FB77-ADB0-4506-997A-BE109939A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Opruga se nakon djelovanja vanjske sile 2 N produljila 4 cm. Koliko će produljenje biti djelujemo li na oprugu silom 6 N?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cm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cm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cm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3DB21EB-C055-4A51-86BB-2141B2FD0865}"/>
              </a:ext>
            </a:extLst>
          </p:cNvPr>
          <p:cNvSpPr/>
          <p:nvPr/>
        </p:nvSpPr>
        <p:spPr>
          <a:xfrm>
            <a:off x="838200" y="2373004"/>
            <a:ext cx="485633" cy="5339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561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BFDFC-8C12-4C98-8BBF-5BC09212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263"/>
            <a:ext cx="10515600" cy="564470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Na oprugu ovjesimo dva utega i ona se produlji 3 cm. Koliko utega trebamo ovjesiti da se opruga produlji 9 cm?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utega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utega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utega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47D7BE5-CA85-4C83-B351-CF52C0FC979C}"/>
              </a:ext>
            </a:extLst>
          </p:cNvPr>
          <p:cNvSpPr/>
          <p:nvPr/>
        </p:nvSpPr>
        <p:spPr>
          <a:xfrm>
            <a:off x="762000" y="2867735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914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61675-A87A-478A-87BE-7F8922A8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615"/>
            <a:ext cx="10515600" cy="5658348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4.Opruga početne duljine 5 cm nakon djelovanja sile </a:t>
            </a:r>
            <a:r>
              <a:rPr lang="hr-HR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 duljinu 8 cm. Kolika će biti duljina opruge nakon djelovanja sile </a:t>
            </a:r>
            <a:r>
              <a:rPr lang="hr-HR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2F</a:t>
            </a: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cm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cm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hr-H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cm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48A3C63-0A0E-4031-8BC1-E73CE2FB490F}"/>
              </a:ext>
            </a:extLst>
          </p:cNvPr>
          <p:cNvSpPr/>
          <p:nvPr/>
        </p:nvSpPr>
        <p:spPr>
          <a:xfrm>
            <a:off x="756312" y="3461244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37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FECC8-24D7-45D6-8D0B-8532AB86E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3457"/>
            <a:ext cx="10515600" cy="576649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5.Koji je grafički prikaz prikazuje proporcionalnost produljenja i sile?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                                                  b)b)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                               c)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5DA85C-CE9F-4FA5-A4AD-3C4B806F5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177" y="4317322"/>
            <a:ext cx="3572069" cy="23925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B629306-549A-463D-BF54-D8FF8EAF7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211" y="1753185"/>
            <a:ext cx="4183862" cy="25726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9E7DBD7-3C31-4FCB-B93F-20C16355D8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0591" y="1534980"/>
            <a:ext cx="4213018" cy="257263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0E051931-1B0B-4051-8E6A-51B79A16C4D5}"/>
              </a:ext>
            </a:extLst>
          </p:cNvPr>
          <p:cNvSpPr/>
          <p:nvPr/>
        </p:nvSpPr>
        <p:spPr>
          <a:xfrm>
            <a:off x="3467100" y="4387504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3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E970F-86B6-4BA3-AAFC-A7DD4C3E5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8129"/>
            <a:ext cx="10515600" cy="5999871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6.Koji grafički prikaz prikazuje ovisnost duljine o sili?</a:t>
            </a:r>
          </a:p>
          <a:p>
            <a:pPr marL="0" indent="0">
              <a:buNone/>
            </a:pPr>
            <a:endParaRPr lang="hr-HR" dirty="0"/>
          </a:p>
          <a:p>
            <a:pPr marL="514350" indent="-514350">
              <a:buAutoNum type="alphaLcParenR"/>
            </a:pPr>
            <a:r>
              <a:rPr lang="hr-HR" dirty="0"/>
              <a:t>                                              b)</a:t>
            </a:r>
          </a:p>
          <a:p>
            <a:pPr marL="514350" indent="-514350">
              <a:buAutoNum type="alphaLcParenR"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                               c)</a:t>
            </a:r>
          </a:p>
          <a:p>
            <a:pPr marL="514350" indent="-514350">
              <a:buAutoNum type="alphaLcParenR"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A7334A-DAF4-428B-B4D7-1796415C5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344" y="1709151"/>
            <a:ext cx="3572069" cy="2392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5CAAC5-BA94-46E9-8EFD-17B59B864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993" y="1709151"/>
            <a:ext cx="3838429" cy="27874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6AAE80-0E2E-4FE7-B010-8DE63EC309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2036" y="4010025"/>
            <a:ext cx="3981450" cy="2847975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1D09CB48-C1C0-4B34-A2DA-AE97EDA3F782}"/>
              </a:ext>
            </a:extLst>
          </p:cNvPr>
          <p:cNvSpPr/>
          <p:nvPr/>
        </p:nvSpPr>
        <p:spPr>
          <a:xfrm>
            <a:off x="3443798" y="4391441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511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B035-4C89-45D7-8C54-C30815498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9684"/>
            <a:ext cx="10515600" cy="5467279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7. Odaberite ispravnu tvrdnju.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a)</a:t>
            </a:r>
            <a:r>
              <a:rPr lang="hr-HR" dirty="0">
                <a:solidFill>
                  <a:srgbClr val="FF0000"/>
                </a:solidFill>
              </a:rPr>
              <a:t> k </a:t>
            </a:r>
            <a:r>
              <a:rPr lang="hr-HR" dirty="0"/>
              <a:t>&gt; </a:t>
            </a:r>
            <a:r>
              <a:rPr lang="hr-HR" dirty="0">
                <a:solidFill>
                  <a:srgbClr val="92D050"/>
                </a:solidFill>
              </a:rPr>
              <a:t>k </a:t>
            </a:r>
            <a:r>
              <a:rPr lang="hr-HR" dirty="0"/>
              <a:t>&gt; </a:t>
            </a:r>
            <a:r>
              <a:rPr lang="hr-HR" dirty="0">
                <a:solidFill>
                  <a:srgbClr val="00B0F0"/>
                </a:solidFill>
              </a:rPr>
              <a:t>k</a:t>
            </a:r>
          </a:p>
          <a:p>
            <a:pPr marL="0" indent="0">
              <a:buNone/>
            </a:pPr>
            <a:r>
              <a:rPr lang="hr-HR" dirty="0"/>
              <a:t>b) </a:t>
            </a:r>
            <a:r>
              <a:rPr lang="hr-HR" dirty="0">
                <a:solidFill>
                  <a:srgbClr val="FF0000"/>
                </a:solidFill>
              </a:rPr>
              <a:t>k </a:t>
            </a:r>
            <a:r>
              <a:rPr lang="hr-HR" dirty="0"/>
              <a:t>&gt; </a:t>
            </a:r>
            <a:r>
              <a:rPr lang="hr-HR" dirty="0">
                <a:solidFill>
                  <a:srgbClr val="00B0F0"/>
                </a:solidFill>
              </a:rPr>
              <a:t>k </a:t>
            </a:r>
            <a:r>
              <a:rPr lang="hr-HR" dirty="0"/>
              <a:t>&lt; </a:t>
            </a:r>
            <a:r>
              <a:rPr lang="hr-HR" dirty="0">
                <a:solidFill>
                  <a:srgbClr val="92D050"/>
                </a:solidFill>
              </a:rPr>
              <a:t>k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c) </a:t>
            </a:r>
            <a:r>
              <a:rPr lang="hr-HR" dirty="0">
                <a:solidFill>
                  <a:srgbClr val="FF0000"/>
                </a:solidFill>
              </a:rPr>
              <a:t>k </a:t>
            </a:r>
            <a:r>
              <a:rPr lang="hr-HR" dirty="0"/>
              <a:t>&lt; </a:t>
            </a:r>
            <a:r>
              <a:rPr lang="hr-HR" dirty="0">
                <a:solidFill>
                  <a:srgbClr val="92D050"/>
                </a:solidFill>
              </a:rPr>
              <a:t>k </a:t>
            </a:r>
            <a:r>
              <a:rPr lang="hr-HR" dirty="0"/>
              <a:t>&lt; </a:t>
            </a:r>
            <a:r>
              <a:rPr lang="hr-HR" dirty="0">
                <a:solidFill>
                  <a:srgbClr val="00B0F0"/>
                </a:solidFill>
              </a:rPr>
              <a:t>k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d) </a:t>
            </a:r>
            <a:r>
              <a:rPr lang="hr-HR" dirty="0">
                <a:solidFill>
                  <a:srgbClr val="FF0000"/>
                </a:solidFill>
              </a:rPr>
              <a:t>k </a:t>
            </a:r>
            <a:r>
              <a:rPr lang="hr-HR" dirty="0"/>
              <a:t>&lt; </a:t>
            </a:r>
            <a:r>
              <a:rPr lang="hr-HR" dirty="0">
                <a:solidFill>
                  <a:srgbClr val="00B0F0"/>
                </a:solidFill>
              </a:rPr>
              <a:t>k </a:t>
            </a:r>
            <a:r>
              <a:rPr lang="hr-HR" dirty="0"/>
              <a:t>&lt;</a:t>
            </a:r>
            <a:r>
              <a:rPr lang="hr-HR" dirty="0">
                <a:solidFill>
                  <a:srgbClr val="92D050"/>
                </a:solidFill>
              </a:rPr>
              <a:t> k</a:t>
            </a:r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A023C8-FB36-4209-B38F-52318CDF3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501" y="1868748"/>
            <a:ext cx="4333875" cy="344805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B832294-D128-449B-91D1-2FAA0728CAB6}"/>
              </a:ext>
            </a:extLst>
          </p:cNvPr>
          <p:cNvSpPr/>
          <p:nvPr/>
        </p:nvSpPr>
        <p:spPr>
          <a:xfrm>
            <a:off x="698737" y="2699118"/>
            <a:ext cx="485633" cy="56126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065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0C6FF82E8D2A4BAD124F814CCCDB24" ma:contentTypeVersion="2" ma:contentTypeDescription="Create a new document." ma:contentTypeScope="" ma:versionID="326421b557efbddf79c19e161704be91">
  <xsd:schema xmlns:xsd="http://www.w3.org/2001/XMLSchema" xmlns:xs="http://www.w3.org/2001/XMLSchema" xmlns:p="http://schemas.microsoft.com/office/2006/metadata/properties" xmlns:ns3="c80b5d37-37ac-44f0-9eed-5cd05e1c3cca" targetNamespace="http://schemas.microsoft.com/office/2006/metadata/properties" ma:root="true" ma:fieldsID="d70bca88fd724687ed943fb1a33a6f77" ns3:_="">
    <xsd:import namespace="c80b5d37-37ac-44f0-9eed-5cd05e1c3c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b5d37-37ac-44f0-9eed-5cd05e1c3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2D24A4-DA8C-46A2-B207-29E3A8E6B834}">
  <ds:schemaRefs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80b5d37-37ac-44f0-9eed-5cd05e1c3cca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9103F62-0AA7-4133-AAA8-B6DE8B3670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82867B-6B41-43BD-826D-D6BF1BEE29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0b5d37-37ac-44f0-9eed-5cd05e1c3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196</Words>
  <Application>Microsoft Office PowerPoint</Application>
  <PresentationFormat>Široki zaslon</PresentationFormat>
  <Paragraphs>49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ELASTIČNA SILA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ELASTIČNA SILA</dc:title>
  <dc:creator>Sara Vidošević</dc:creator>
  <cp:lastModifiedBy>Sanja Martinko</cp:lastModifiedBy>
  <cp:revision>5</cp:revision>
  <dcterms:created xsi:type="dcterms:W3CDTF">2021-12-04T17:54:47Z</dcterms:created>
  <dcterms:modified xsi:type="dcterms:W3CDTF">2021-12-11T11:45:50Z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0x010100AB0C6FF82E8D2A4BAD124F814CCCDB24</vt:lpwstr>
  </property>
</Properties>
</file>