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21D2-608C-4359-AA16-A79DC11CB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8395A-4D26-4547-9DD1-3308C6FAA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9AF73-5418-4DD4-944D-AC1C72BD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E2627-A884-4369-8388-CB461F41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BFCB7-0EE1-4874-B858-CD7862FC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96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9AFA-DE19-4267-A531-79B33CFA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D63DB-EED6-4799-B016-6312B6E5A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78163-D52C-44C6-80D7-EF348A21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95C5D-8929-4D1D-9E05-845BD455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5E7E-CE9C-4A90-9A16-51578164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540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3A603-62A0-4D86-94FE-8558A0D4E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F275F-515E-4B50-A961-C439CD4D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0E11-13C5-4484-9C63-8F8F55F0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F1CC4-0FBF-4249-89FF-9898F621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AC47-5514-4081-B2E9-08F56DAA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3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8931-D65C-42CF-AA18-F650EAB7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2A73D-2B9F-4285-9A18-EBB84231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1DA08-2F02-460E-9001-D3B36E9C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3FE6-0DBE-4819-AA63-85A0C521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8D072-FA9F-4C92-A0C9-1A849894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190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9186-2402-4323-B466-D955D093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A962B-6255-4FB5-A42E-651FECE1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B62A-F4C9-498F-954E-EC083711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C5CAD-5F60-4E18-A2FD-F0CEEB5D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C481-3B2F-4A97-83CA-8AA2988A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315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E2C05-5908-49EE-AEE1-A0DBEF21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DDA82-AA29-4A0E-BC4E-E02BE45A8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0A68A-4FC5-4D9C-9B6D-EF712F61A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180EF-AD7E-4154-A51A-8C10EDBD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F4FAE-DC4D-43DF-87F6-CB60AEB0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77572-E3CE-41F0-B796-011B0EF3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679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08A5-2451-4FAF-A392-57747BB1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7A2BB-2752-461F-858C-AC642E22E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422AD-19B8-414E-B13B-FA29E9FE5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79094-F330-488A-9026-D0B68536C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0B568-5061-4538-864F-9F778081A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953276-73BF-41EF-A69D-26BB6AF0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690607-174F-41E7-A2D9-5F3D5011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253B0-2DEA-43AE-BA69-21D3A5A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47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A841-B5ED-4472-89AA-DB02FD05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2EBF2-B529-4CD1-979C-8C237E65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740CB-997B-4B67-99D1-9B20E91E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6B216-E8C9-46C0-9AC6-747C6939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0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4356D-6ABC-46AA-B435-D26DBABE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C58E4-FA45-49B1-8B9D-3EC0D811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8CC88-F871-4571-A11C-0D3D18FD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10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7ED-3052-4A2A-9E90-6717597E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0397-1A5D-4A81-A943-CB3F6BF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7C25D-F7E9-4E81-855D-E66F56CEE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05A4-2575-431B-B1F1-10807B4F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C1F84-367D-4B16-AD22-0AE9966F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11A00-95D7-4B8F-8477-76986FF1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598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3487-0739-4767-9F91-0DAFC213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3EB69-FC30-4438-B7C6-DEF02BBEA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50C7A-8086-41DA-BE12-21638528E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613E6-FAAC-4DD0-848B-ABDFB480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9BFB1-8110-4143-A815-98FFF17A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9EE54-2526-4D27-AB9C-322A5D38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82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25478-05FC-42E0-9F07-653FC310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E79CE-35BD-4090-A170-D7B06B4A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4AF96-0D79-4A0B-AEB4-DDC9F4738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5EEB-370C-407B-B25A-7489EF0B9400}" type="datetimeFigureOut">
              <a:rPr lang="hr-HR" smtClean="0"/>
              <a:t>10.10.2023.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74C7-B746-4778-9F6F-0F16D468D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698B-0915-4C3D-BA58-4A20C58F3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3D46-9A20-4EDF-84D5-5764E0F87C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89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AF2E-3E9D-4C1D-B3AE-629D1B8B0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9770"/>
          </a:xfrm>
        </p:spPr>
        <p:txBody>
          <a:bodyPr>
            <a:normAutofit fontScale="90000"/>
          </a:bodyPr>
          <a:lstStyle/>
          <a:p>
            <a:r>
              <a:rPr lang="hr-HR" dirty="0"/>
              <a:t>Svjetski dan svemira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A8D4B-3862-4B95-9529-80CA07001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AB736-BAB8-4B51-AF41-49106BCB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88" y="1820332"/>
            <a:ext cx="5475111" cy="4106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8D51D-0D00-459B-8CE7-955A7C090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11" y="1687248"/>
            <a:ext cx="345440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7EEE1-8AF6-4A77-ACBE-3D6E5381C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" y="3564465"/>
            <a:ext cx="1835150" cy="2446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792ED-26E2-41CD-9B9D-EFE7D22CE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49" y="1549398"/>
            <a:ext cx="3346451" cy="4461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59A38-C67F-4767-8BBA-8A0F0D81E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80" y="2065867"/>
            <a:ext cx="5260620" cy="39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DB73F-3A76-45BD-ADAF-B962F0892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03400"/>
            <a:ext cx="5475111" cy="4106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26ABA6-3498-4EA7-93AF-C764704D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1" y="1784350"/>
            <a:ext cx="5475111" cy="4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Svjetski dan svemira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svemira</dc:title>
  <dc:creator>Mirjana Torer</dc:creator>
  <cp:lastModifiedBy>Mirjana Torer</cp:lastModifiedBy>
  <cp:revision>2</cp:revision>
  <dcterms:created xsi:type="dcterms:W3CDTF">2023-10-10T14:34:04Z</dcterms:created>
  <dcterms:modified xsi:type="dcterms:W3CDTF">2023-10-10T14:39:11Z</dcterms:modified>
</cp:coreProperties>
</file>