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55BAE9FE-D33D-43DC-AE07-560822E99548}">
          <p14:sldIdLst>
            <p14:sldId id="256"/>
            <p14:sldId id="257"/>
            <p14:sldId id="258"/>
            <p14:sldId id="260"/>
            <p14:sldId id="262"/>
            <p14:sldId id="261"/>
            <p14:sldId id="259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Sekcija bez naslova" id="{AEBD3AF5-EA50-4387-91F5-DFDF5B38C75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DDE7F9-8316-4476-AEF1-D1BEAEC75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773CCCB-3E23-4CC6-AA91-D09C5DEDB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F47192-750B-49EF-BD46-3715C283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E3FC-B8FC-4971-85B0-5822CFD6B7F5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D958A6-401D-499F-AFA8-E3A42F90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272DEF-3CBB-4CD6-AE70-A38990F7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98F5-D36E-4DD8-BF1E-2136A9F9C3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690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A3ED4D-3085-404A-A565-A9BEC41D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20F40EE-F800-4F32-8139-4027BB4A6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185D20-D305-4468-9969-433EE4A1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E3FC-B8FC-4971-85B0-5822CFD6B7F5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645315-B4CC-49A3-AC1F-6351EF971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D419729-0188-4112-AF1D-5D1C026F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98F5-D36E-4DD8-BF1E-2136A9F9C3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507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ED73C11-5409-4F6F-855D-BE3E4B828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924C58-3E7E-49F6-A866-D56C87C59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1E1E4D-FC71-438B-A481-9723E89E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E3FC-B8FC-4971-85B0-5822CFD6B7F5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E7F1BE-AB23-4452-A92C-EDA220DF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C044A46-2F03-4E7E-AC28-9E3D69E2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98F5-D36E-4DD8-BF1E-2136A9F9C3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024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38ABF4-6F77-4719-AB24-F78EF0E3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12F104-7E0C-453A-9860-3972F1072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3FEC0FA-DE52-4B7B-9CBF-7E4ECA6B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E3FC-B8FC-4971-85B0-5822CFD6B7F5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BE6E3C-50F1-4A4A-8077-CD6A4CA0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DABA05-8BC6-439F-8EB9-49729B1A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98F5-D36E-4DD8-BF1E-2136A9F9C3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648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605D65-F8E3-4A61-A626-24C35E4A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2CBEFE-48A8-4EC4-AD58-3685980C9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FBE9133-9D02-4E40-8F1C-B13D9095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E3FC-B8FC-4971-85B0-5822CFD6B7F5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8E719F-2458-406A-8598-690FC007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065E6A-ABCF-4088-9415-918E93A7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98F5-D36E-4DD8-BF1E-2136A9F9C3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991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6B9420-AD34-49C1-ACAF-0DCC6E2FB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C7526E-4E8F-4766-8B9E-6FDC99D37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081FEA8-944C-4620-9753-8561D679F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4E02A2D-08E5-4312-B6F1-C060E9E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E3FC-B8FC-4971-85B0-5822CFD6B7F5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FEB7755-6A3B-456E-8DF2-B4266975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FDF44CC-11AD-480F-94C2-4E085863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98F5-D36E-4DD8-BF1E-2136A9F9C3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46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9AE34F-4FDB-4DB6-B20C-3533BDBE6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32D227D-689E-44F0-8D99-593FF42D0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98D018B-33AE-48FC-B928-6357B1E0C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2410726-E932-4706-B727-FB6DAA32F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E7F80E1-FDD9-42B1-BDB2-8E51C89EE2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B6A978C-1E03-4027-BF2A-82712B83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E3FC-B8FC-4971-85B0-5822CFD6B7F5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66EC0A4-E501-4354-BFEC-91BF91E2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2E77A76-8CE6-4F11-A6EE-7BCD7449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98F5-D36E-4DD8-BF1E-2136A9F9C3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911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961C53-582C-419F-833E-6ABAC948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6973985-A681-4D0A-BF34-D7350EA6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E3FC-B8FC-4971-85B0-5822CFD6B7F5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97DB66A-33B6-47E6-8968-23A6F0B7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9ABDC1D-76CF-4A9A-AB92-93D49FE2A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98F5-D36E-4DD8-BF1E-2136A9F9C3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28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D4ACF10-BA2B-4F8E-8276-9EBA9DFC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E3FC-B8FC-4971-85B0-5822CFD6B7F5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02B08F9-9142-4488-896C-3CEEFEDB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B76E9B7-48C1-419E-A71D-A9441C10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98F5-D36E-4DD8-BF1E-2136A9F9C3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705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0C2C25-AF56-4AA3-872C-11CC0DEFE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F5E8DA-231C-4D17-8143-840C2839B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69AA4AC-0922-4DD2-9559-4A2AF63CB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27F426E-7FDD-48FA-9376-57EB0510F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E3FC-B8FC-4971-85B0-5822CFD6B7F5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77CCAAA-E64A-4A8D-92DD-2487FFEAF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75E97B3-2234-40DF-9E41-A7B06C5CF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98F5-D36E-4DD8-BF1E-2136A9F9C3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44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B99E61-2CCE-499D-8A3E-789FCE2B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0EEC129-406B-4D05-A756-FA28A75CD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0F583E1-135A-4026-BBDE-A4056DD9A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F8B3AB-17B0-4DDD-947D-E8E2C87E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E3FC-B8FC-4971-85B0-5822CFD6B7F5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EB940AD-0E78-4E8C-861E-FB043159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2D3A266-E93F-4D78-B380-E61ACA9F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98F5-D36E-4DD8-BF1E-2136A9F9C3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961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9A5B7A2-3C85-4650-A637-CD138B90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D16E6A8-BE12-4C18-AD8B-9FE683393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F03AEF-710E-49A3-8F24-F206CCA66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E3FC-B8FC-4971-85B0-5822CFD6B7F5}" type="datetimeFigureOut">
              <a:rPr lang="hr-HR" smtClean="0"/>
              <a:t>29.6.2023.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9CDD71-6CC9-4528-9434-7D870AEB7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7ED71C-BF62-4392-A23B-71964A50A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98F5-D36E-4DD8-BF1E-2136A9F9C3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18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58E01C-9350-49E9-8869-D247F040B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73" y="122547"/>
            <a:ext cx="11906054" cy="1115555"/>
          </a:xfrm>
        </p:spPr>
        <p:txBody>
          <a:bodyPr/>
          <a:lstStyle/>
          <a:p>
            <a:r>
              <a:rPr lang="hr-HR" dirty="0"/>
              <a:t>OBRNUTA UČIONICA 1.D RAZREDA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97B2350-365A-43F9-B616-ECCFD8994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0" y="5907572"/>
            <a:ext cx="9144000" cy="1655762"/>
          </a:xfrm>
        </p:spPr>
        <p:txBody>
          <a:bodyPr/>
          <a:lstStyle/>
          <a:p>
            <a:r>
              <a:rPr lang="hr-HR" dirty="0"/>
              <a:t>Cjelogodišnji interdisciplinarni projekt </a:t>
            </a:r>
          </a:p>
          <a:p>
            <a:r>
              <a:rPr lang="hr-HR" dirty="0" err="1"/>
              <a:t>Izradila:Kristina</a:t>
            </a:r>
            <a:r>
              <a:rPr lang="hr-HR" dirty="0"/>
              <a:t> Kordina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BA0D3AA-6D21-40DD-8E39-38B200956E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8"/>
          <a:stretch/>
        </p:blipFill>
        <p:spPr>
          <a:xfrm>
            <a:off x="2117888" y="1203451"/>
            <a:ext cx="7723695" cy="45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9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942DCF-F59E-4FBA-892B-C5140554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89FB397-C712-44D4-9466-43B34C8D9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958359"/>
            <a:ext cx="5801784" cy="435133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D8CB6C5-1FFB-4E46-9AE2-1CED2DFDC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29" y="1075449"/>
            <a:ext cx="5489542" cy="411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4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9DAAF1-32E1-4606-90B3-29CD8846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4FA901A-ACB4-4065-8A52-25CBAA6EB5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376313"/>
            <a:ext cx="5801784" cy="435133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4C5F94D-7014-4AD4-91F1-15C440146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65" y="1376313"/>
            <a:ext cx="5473831" cy="41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329BDD-05EA-4EC1-8A61-0154C31D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76E4D6F-0504-4E97-BD07-1E6A38912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027906"/>
            <a:ext cx="5801784" cy="435133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7E10A07-88E7-43A2-BB87-91545CCE9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7883"/>
            <a:ext cx="5561815" cy="417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8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D06771-8C5A-4532-A15A-5F75AADE3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34229A6-09B8-4857-80A8-4973E33BD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43" y="177790"/>
            <a:ext cx="4736313" cy="6315085"/>
          </a:xfrm>
        </p:spPr>
      </p:pic>
    </p:spTree>
    <p:extLst>
      <p:ext uri="{BB962C8B-B14F-4D97-AF65-F5344CB8AC3E}">
        <p14:creationId xmlns:p14="http://schemas.microsoft.com/office/powerpoint/2010/main" val="267671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F5CEAA-0331-4D52-8BC0-AC27EB17B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Vrijedni učenici i učenice 1.d razreda cijele su godine marljivo učili. </a:t>
            </a:r>
          </a:p>
          <a:p>
            <a:r>
              <a:rPr lang="hr-HR" sz="2400" dirty="0"/>
              <a:t>Iz Hrvatskog jezika su naučili sva slova abecede, čitati i pisati</a:t>
            </a:r>
          </a:p>
          <a:p>
            <a:r>
              <a:rPr lang="hr-HR" sz="2400" dirty="0"/>
              <a:t>Iz Matematike su naučili zbrajati, oduzimati, uspoređivati i rješavati zadatke riječima brojevima do 20.</a:t>
            </a:r>
          </a:p>
          <a:p>
            <a:r>
              <a:rPr lang="hr-HR" sz="2400" dirty="0"/>
              <a:t>Iz Prirode i društva su naučili sve o uvjetima života, očuvanju okoliša, razrednim pravilima, školi i svojoj zajednici, zdravoj i raznovrsnoj prehrani.</a:t>
            </a:r>
          </a:p>
          <a:p>
            <a:r>
              <a:rPr lang="hr-HR" sz="2400" dirty="0"/>
              <a:t>No, jednom u svaka dva tjedna oni bi se pretvorili u učitelje i počeli osmišljavati zadatke kako bi pokazali svoje znanje. </a:t>
            </a:r>
          </a:p>
          <a:p>
            <a:r>
              <a:rPr lang="hr-HR" sz="2400" dirty="0"/>
              <a:t>Cjelokupni projekt smo završili Obrnutom učionicom gdje su učenici i učenice postali učitelji i učiteljice, a roditelji njihovi učitelji. Moramo priznati da su kriteriji vrednovanja bili jako strogi.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F275FA8B-08DF-410F-8236-EDBC7474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r-HR" dirty="0"/>
              <a:t>Opis projekta</a:t>
            </a:r>
          </a:p>
        </p:txBody>
      </p:sp>
    </p:spTree>
    <p:extLst>
      <p:ext uri="{BB962C8B-B14F-4D97-AF65-F5344CB8AC3E}">
        <p14:creationId xmlns:p14="http://schemas.microsoft.com/office/powerpoint/2010/main" val="251449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CB89C4-53DA-4FAE-A6F6-4D30A980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2" y="147294"/>
            <a:ext cx="11152695" cy="1325563"/>
          </a:xfrm>
        </p:spPr>
        <p:txBody>
          <a:bodyPr/>
          <a:lstStyle/>
          <a:p>
            <a:r>
              <a:rPr lang="hr-HR" dirty="0"/>
              <a:t>Opis projekta – radne stanice obrnute učionice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DF3F40-7E94-429B-A5B9-F420977D9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25" y="1354284"/>
            <a:ext cx="6420439" cy="908148"/>
          </a:xfrm>
        </p:spPr>
        <p:txBody>
          <a:bodyPr>
            <a:normAutofit/>
          </a:bodyPr>
          <a:lstStyle/>
          <a:p>
            <a:r>
              <a:rPr lang="hr-HR" sz="2400" dirty="0"/>
              <a:t>HJ: nakon svakog slova učenici su izradili vlastitu </a:t>
            </a:r>
            <a:r>
              <a:rPr lang="hr-HR" sz="2400" dirty="0" err="1"/>
              <a:t>slovaricu</a:t>
            </a:r>
            <a:r>
              <a:rPr lang="hr-HR" sz="2400" dirty="0"/>
              <a:t>, osmislili zadatke i nacrtali ilustracije.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D7F8330-CD1A-4AB2-817C-12EDB6DA0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3" y="2733773"/>
            <a:ext cx="7070103" cy="397693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2D03AD5-0616-4B43-ADDE-7F3FF51DE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92" y="1260057"/>
            <a:ext cx="3148842" cy="55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CB89C4-53DA-4FAE-A6F6-4D30A980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2" y="147294"/>
            <a:ext cx="11152695" cy="1325563"/>
          </a:xfrm>
        </p:spPr>
        <p:txBody>
          <a:bodyPr/>
          <a:lstStyle/>
          <a:p>
            <a:r>
              <a:rPr lang="hr-HR" dirty="0"/>
              <a:t>Opis projekta – radne stanice obrnute učionice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DF3F40-7E94-429B-A5B9-F420977D9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5" y="1354283"/>
            <a:ext cx="6570482" cy="1765989"/>
          </a:xfrm>
        </p:spPr>
        <p:txBody>
          <a:bodyPr>
            <a:normAutofit fontScale="92500"/>
          </a:bodyPr>
          <a:lstStyle/>
          <a:p>
            <a:r>
              <a:rPr lang="hr-HR" sz="2400" dirty="0"/>
              <a:t>MAT: na velikom </a:t>
            </a:r>
            <a:r>
              <a:rPr lang="hr-HR" sz="2400" dirty="0" err="1"/>
              <a:t>hammer</a:t>
            </a:r>
            <a:r>
              <a:rPr lang="hr-HR" sz="2400" dirty="0"/>
              <a:t> papiru su osmislili društvenu igru zbrajanja, oduzimanja i uspoređivanja brojeva do 20; na kartice su napisali vlastite zadatke riječima. Pijune su izradili na sati likovne umjetnosti nakon gledanja animiranog filma Baltazar.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44C9109-D7A7-4860-80AD-5E4E1D825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27" y="1189261"/>
            <a:ext cx="3034891" cy="53953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46FA2A4-4712-424A-AB79-704A4079F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1510" y="1923068"/>
            <a:ext cx="3263736" cy="58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2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CB89C4-53DA-4FAE-A6F6-4D30A980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52" y="147294"/>
            <a:ext cx="11152695" cy="1325563"/>
          </a:xfrm>
        </p:spPr>
        <p:txBody>
          <a:bodyPr/>
          <a:lstStyle/>
          <a:p>
            <a:r>
              <a:rPr lang="hr-HR" dirty="0"/>
              <a:t>Opis projekta – radne stanice obrnute učionice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DF3F40-7E94-429B-A5B9-F420977D9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5" y="1354283"/>
            <a:ext cx="6570482" cy="1765989"/>
          </a:xfrm>
        </p:spPr>
        <p:txBody>
          <a:bodyPr>
            <a:normAutofit fontScale="92500" lnSpcReduction="20000"/>
          </a:bodyPr>
          <a:lstStyle/>
          <a:p>
            <a:r>
              <a:rPr lang="hr-HR" sz="2400" dirty="0"/>
              <a:t>PID: od kartonskih valjaka su izradili </a:t>
            </a:r>
            <a:r>
              <a:rPr lang="hr-HR" sz="2400" dirty="0" err="1"/>
              <a:t>reciklažno</a:t>
            </a:r>
            <a:r>
              <a:rPr lang="hr-HR" sz="2400" dirty="0"/>
              <a:t> dvorište i spremnike za recikliranje, a od starih reklamnih letaka otpad koji treba sortirati; na starim papirnatim tanjurima su napisali obroke u danu i iz reklamnih letaka izrezali zdrave namirnice; izradili su i slagalicu o rastu i razvoju biljke te interaktivnu ilustraciju sa zadacima vezanima uz uvjete života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736326-6D62-4690-BC78-170A83C70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1" r="35974"/>
          <a:stretch/>
        </p:blipFill>
        <p:spPr>
          <a:xfrm>
            <a:off x="7749824" y="1159497"/>
            <a:ext cx="4100456" cy="522716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89A68D4-95F3-4263-BE25-5FB7CDFAC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1" r="5299" b="22149"/>
          <a:stretch/>
        </p:blipFill>
        <p:spPr>
          <a:xfrm>
            <a:off x="697585" y="3429000"/>
            <a:ext cx="6419653" cy="24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2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33A3E7-E7AE-4515-B0E5-CBB3F6D1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Jako smo se zabavili i puno toga pokazali. Pogledajte kako nam je bilo.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02665A6-D3B3-4975-A248-0446E9AA7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6" y="1690687"/>
            <a:ext cx="5517823" cy="4138367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2B1F19A-746F-42D6-BDAA-C6C35EA9A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77" y="1690688"/>
            <a:ext cx="5517823" cy="413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05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4581CA-E44A-41C5-A77A-11049DDF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D28997B-74A2-4CF7-86F2-4B590EEE0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9" y="1027906"/>
            <a:ext cx="5723161" cy="4292371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B1BF0E5-41E2-436E-85F4-17A004E04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7906"/>
            <a:ext cx="5771577" cy="43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80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6BB6DC-CCCF-4A60-8AFB-3A04C18B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B836BB1-6997-4A26-92ED-5317E62CF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5" y="204214"/>
            <a:ext cx="4689178" cy="625223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00D852F-6AC1-4AAD-AC53-43A46DB2B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64" y="544398"/>
            <a:ext cx="5979736" cy="448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4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B226A2-ED7E-4FC1-82C7-AE6BB122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365AF75-F348-4317-8ACB-C7EC6FEE0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" y="562867"/>
            <a:ext cx="6036809" cy="4527607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535EDD1-A234-4670-8C99-662E23EB5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38" y="867265"/>
            <a:ext cx="5410985" cy="40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4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291</Words>
  <Application>Microsoft Office PowerPoint</Application>
  <PresentationFormat>Široki zaslon</PresentationFormat>
  <Paragraphs>17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OBRNUTA UČIONICA 1.D RAZREDA</vt:lpstr>
      <vt:lpstr>Opis projekta</vt:lpstr>
      <vt:lpstr>Opis projekta – radne stanice obrnute učionice</vt:lpstr>
      <vt:lpstr>Opis projekta – radne stanice obrnute učionice</vt:lpstr>
      <vt:lpstr>Opis projekta – radne stanice obrnute učionice</vt:lpstr>
      <vt:lpstr>Jako smo se zabavili i puno toga pokazali. Pogledajte kako nam je bilo.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OBRNUTA UČIONICA 1.D RAZREDA</dc:title>
  <dc:creator>Kristina Kordina</dc:creator>
  <cp:lastModifiedBy>Kristina Kordina</cp:lastModifiedBy>
  <cp:revision>3</cp:revision>
  <dcterms:created xsi:type="dcterms:W3CDTF">2023-06-29T19:28:03Z</dcterms:created>
  <dcterms:modified xsi:type="dcterms:W3CDTF">2023-06-29T19:42:36Z</dcterms:modified>
</cp:coreProperties>
</file>