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32AE41-BF0C-6C98-9C8A-82B6D45E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B3BE174-EE3D-A98B-80C6-120B42550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11C42A-FC4F-93EB-8B4D-7A7CC640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3882DAE-1B41-130F-833D-294B74FC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0D72C1-15B1-4CC7-01ED-9D17704A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979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A6BC42-1730-61F4-A266-CD41644C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D8F2B86-8CE5-056D-FF8E-6434AD572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3227D6B-E931-BA20-63EB-765684D1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85BDEE-D1DE-BA10-F0BB-BA709E34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656BE4-996D-EB1B-6FE7-8B6EB45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7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32DCD56-9999-C09B-7DB5-1BE5DA8D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632071D-653C-0A81-10AD-CBB0095A6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3A7445-BD3C-2CE7-328D-7A62C7A4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133DB1-3549-D886-838C-60188E0F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A96604-4A1C-5B1D-5BBA-2336D521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834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C45752-5246-0731-41F4-6552A7EB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407268-9455-6DA3-F7CB-741DD7528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559E363-1C8C-6E67-ED5F-1E98030F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3A895E4-B272-B4BB-CF07-EF218D69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ED6AD0-8EF2-CB8E-F51E-B8199E87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208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EDEF5B-3667-A8F8-E560-CB49560E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191BEF-019C-4787-DADA-66F7931C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2E3D213-8B04-A4B7-2EA3-8B423147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F6E1D2-DC9B-91EF-ADF1-7576883B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B9A92B-5212-3180-833D-26D9078A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581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F296F1-4122-C31E-32BB-16F4CA7CE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CE6C8F-8CCF-9083-0D2B-ED5A66DD8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AD4205-FA77-9340-7F70-2A0819846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97577A0-8F0C-B559-6C12-4400D6A8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38990E7-3244-9704-4FE4-6455E0F2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5A11C6-F800-9FA5-214F-369B75B8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826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184164-AD08-C45C-E1BA-6DE1653E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98E8AE1-E5E9-BDE3-B888-1503F68B4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BB198AD-76E7-1B64-B495-351AE32CD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C0A18BE-1368-9769-30C0-0DB3CE3EE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EBB1C8-B473-7DF7-C93D-D6E483E26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FF13216-ADF6-A116-A430-473FA512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8445413-1C61-8C89-342A-EC8F1A98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F25C611-5868-94C7-0259-3DE34C85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968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46DB18-CA68-C1A1-0E43-AC9F4A6D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579884C-98EB-2894-F31C-17FA28A5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6CD0A98-5C0D-035E-B975-0D9ECA88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15BAF74-39EF-1823-F11A-503BBA98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280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C347734-0AEB-D161-FE97-EAA8D112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A97DAD9-EEE9-D564-074F-61B8EC92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43E7CE4-A78E-8D58-046F-D29C1281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3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872E32-F2C0-65C4-660B-2A93D5F1C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C6B026-2132-8A6A-00AD-2B5C24EB2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1609D17-6F92-BB78-6E15-730EAF89C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FBAE4B5-89F6-16D0-253C-6F46CEF6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CBC6085-026E-6294-5375-658D48E4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6A0412E-9E67-87FF-3F16-F06E78A3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911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C75998-D1B1-BD6D-9788-473A9022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C4BEA14-0A92-D709-F372-01326B3D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866AAB2-8794-33C2-E0A3-13CDACFFC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A88D64C-3FD1-C2A4-3C69-E5E0DD2C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74D10B4-2948-24C2-42AE-D6448708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522F749-1B72-9FFE-488A-902504E6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384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C66D9B1-CB98-3B94-E6BF-68AB0E61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6A874CC-F196-72A4-02B0-C1EF701F5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474A61-750F-A1A2-44C3-7DD7527C4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FCC74-9589-4D8D-BBD6-5053D9287E56}" type="datetimeFigureOut">
              <a:rPr lang="hr-HR" smtClean="0"/>
              <a:t>2.5.2023.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BCB8B97-C755-3985-D0C0-BEB013C3F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BDF35E-19F1-E7F2-82C1-0C95FD614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3B16B-B932-4BBF-A078-CD33E49C7D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92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657632D-C48F-F775-81B3-02E3B9D76828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IUN: U KINESKOM RESTORANU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KINESKI RESTORAN PEKING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Slika 5" descr="Slika na kojoj se prikazuje tekst, zgrada, cesta, vanjski&#10;&#10;Opis je automatski generiran">
            <a:extLst>
              <a:ext uri="{FF2B5EF4-FFF2-40B4-BE49-F238E27FC236}">
                <a16:creationId xmlns:a16="http://schemas.microsoft.com/office/drawing/2014/main" id="{2E2A4029-2472-5A2C-D5C2-0613F9FF5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7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83777DA-2AC9-7F1C-7EC8-C7F24F010076}"/>
              </a:ext>
            </a:extLst>
          </p:cNvPr>
          <p:cNvSpPr txBox="1"/>
          <p:nvPr/>
        </p:nvSpPr>
        <p:spPr>
          <a:xfrm>
            <a:off x="584200" y="110671"/>
            <a:ext cx="9944100" cy="655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Učenici 7.a razreda, polaznici  Kineske napredne grupe (Andrej, Ivan, Filip i Leda) bili su u kineskom restoranu u utorak 2.svibnja 2023. sa svojom učiteljicom (</a:t>
            </a:r>
            <a:r>
              <a:rPr lang="hr-HR" dirty="0" err="1"/>
              <a:t>lao</a:t>
            </a:r>
            <a:r>
              <a:rPr lang="hr-HR" dirty="0"/>
              <a:t> </a:t>
            </a:r>
            <a:r>
              <a:rPr lang="hr-HR" dirty="0" err="1"/>
              <a:t>shi</a:t>
            </a:r>
            <a:r>
              <a:rPr lang="hr-HR" dirty="0"/>
              <a:t> Pan Li), Lidijom Pavlek!</a:t>
            </a:r>
          </a:p>
          <a:p>
            <a:r>
              <a:rPr lang="hr-HR" dirty="0"/>
              <a:t>Ručak su započeli sa predjelom, nastavili s glavnim jelom i završili sa desertom.</a:t>
            </a:r>
          </a:p>
          <a:p>
            <a:r>
              <a:rPr lang="hr-HR" dirty="0"/>
              <a:t>Evo jelovnika: </a:t>
            </a:r>
          </a:p>
          <a:p>
            <a:endParaRPr lang="hr-HR" dirty="0"/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                      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菜单 </a:t>
            </a: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JELOVNIK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</a:t>
            </a:r>
            <a:r>
              <a:rPr lang="hr-HR" dirty="0">
                <a:solidFill>
                  <a:srgbClr val="FF000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Predjelo:                             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Càidān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 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春卷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Chūnjuǎn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PROLJETNE ROLICE</a:t>
            </a:r>
            <a:r>
              <a:rPr lang="hr-HR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饺子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Jiǎozi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   KNEDLE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altLang="zh-CN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Glavno jelo:</a:t>
            </a:r>
          </a:p>
          <a:p>
            <a:pPr>
              <a:lnSpc>
                <a:spcPts val="24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竹笋蘑菇汤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Zhúsǔn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mógū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tāng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JUHA S BAMBUSOM I GLJIVAMA               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米饭 </a:t>
            </a: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        RI</a:t>
            </a:r>
            <a:r>
              <a:rPr lang="hr-HR" sz="180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ŽA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                                                                                                        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mǐfàn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脆皮鸭 </a:t>
            </a: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 HRSKAVA PATKA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Cuì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pí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yā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                              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川菜鸡 </a:t>
            </a: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  PILETINA SECHUAN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                                           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Chuāncài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jī</a:t>
            </a:r>
            <a:r>
              <a:rPr lang="hr-HR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                  </a:t>
            </a:r>
            <a:r>
              <a:rPr lang="zh-CN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宫保肉 </a:t>
            </a:r>
            <a:r>
              <a:rPr lang="hr-HR" sz="1800" dirty="0">
                <a:solidFill>
                  <a:srgbClr val="202124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SVINJETINA GONGPAO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                                                                                                                     Gōng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bǎo</a:t>
            </a:r>
            <a:r>
              <a:rPr lang="hr-HR" sz="1800" dirty="0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hr-HR" sz="1800" dirty="0" err="1">
                <a:solidFill>
                  <a:srgbClr val="70757A"/>
                </a:solidFill>
                <a:effectLst/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ròu</a:t>
            </a:r>
            <a:endParaRPr lang="hr-H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16332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Desert: </a:t>
            </a:r>
            <a:r>
              <a:rPr lang="hr-HR" sz="1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pohani sladoled i pohani ananas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8794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, osoba, u dvorani, sjedenje&#10;&#10;Opis je automatski generiran">
            <a:extLst>
              <a:ext uri="{FF2B5EF4-FFF2-40B4-BE49-F238E27FC236}">
                <a16:creationId xmlns:a16="http://schemas.microsoft.com/office/drawing/2014/main" id="{604F224C-354E-537B-1B53-C12B01BD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" y="734785"/>
            <a:ext cx="7184572" cy="538842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1752E5F-E5F2-2D33-156C-7A7269D170E8}"/>
              </a:ext>
            </a:extLst>
          </p:cNvPr>
          <p:cNvSpPr txBox="1"/>
          <p:nvPr/>
        </p:nvSpPr>
        <p:spPr>
          <a:xfrm>
            <a:off x="8213271" y="1763486"/>
            <a:ext cx="28239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/>
              <a:t>PREDJELO:</a:t>
            </a:r>
          </a:p>
          <a:p>
            <a:r>
              <a:rPr lang="hr-HR" sz="4800"/>
              <a:t>Proljetne</a:t>
            </a:r>
          </a:p>
          <a:p>
            <a:r>
              <a:rPr lang="hr-HR" sz="4800"/>
              <a:t> rolice i </a:t>
            </a:r>
          </a:p>
          <a:p>
            <a:r>
              <a:rPr lang="hr-HR" sz="4800"/>
              <a:t>knedle</a:t>
            </a:r>
            <a:r>
              <a:rPr lang="hr-HR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541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stol, tanjur, hrana, u dvorani&#10;&#10;Opis je automatski generiran">
            <a:extLst>
              <a:ext uri="{FF2B5EF4-FFF2-40B4-BE49-F238E27FC236}">
                <a16:creationId xmlns:a16="http://schemas.microsoft.com/office/drawing/2014/main" id="{5FF09031-F5B0-1696-6CEB-B7C813CC4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 r="9091" b="607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875B37A-E705-CCBF-29CA-0047E0843B20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latin typeface="+mj-lt"/>
                <a:ea typeface="+mj-ea"/>
                <a:cs typeface="+mj-cs"/>
              </a:rPr>
              <a:t>Juha s gljivama i bambusom.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, tanjur, hrana, u dvorani&#10;&#10;Opis je automatski generiran">
            <a:extLst>
              <a:ext uri="{FF2B5EF4-FFF2-40B4-BE49-F238E27FC236}">
                <a16:creationId xmlns:a16="http://schemas.microsoft.com/office/drawing/2014/main" id="{67E5E8DC-331A-A653-EC3E-C4C98C31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2" b="3917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23ED088-7210-537D-13E8-AE9F8CEC2CC3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Glavno jelo: riža,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patka, piletina 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svinjetina.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2EF1BAA-0963-DA75-AC63-D1829EEC77A5}"/>
              </a:ext>
            </a:extLst>
          </p:cNvPr>
          <p:cNvSpPr txBox="1"/>
          <p:nvPr/>
        </p:nvSpPr>
        <p:spPr>
          <a:xfrm>
            <a:off x="783771" y="5976257"/>
            <a:ext cx="451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Limenke su bile pune kineskog čaja, a ne piva. </a:t>
            </a:r>
          </a:p>
        </p:txBody>
      </p:sp>
    </p:spTree>
    <p:extLst>
      <p:ext uri="{BB962C8B-B14F-4D97-AF65-F5344CB8AC3E}">
        <p14:creationId xmlns:p14="http://schemas.microsoft.com/office/powerpoint/2010/main" val="31711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 descr="Slika na kojoj se prikazuje stol, osoba, hrana, sjedenje&#10;&#10;Opis je automatski generiran">
            <a:extLst>
              <a:ext uri="{FF2B5EF4-FFF2-40B4-BE49-F238E27FC236}">
                <a16:creationId xmlns:a16="http://schemas.microsoft.com/office/drawing/2014/main" id="{84D09685-E4CC-5A25-0C99-410A9BBDA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r="1" b="2297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9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osoba, stol, jedenje&#10;&#10;Opis je automatski generiran">
            <a:extLst>
              <a:ext uri="{FF2B5EF4-FFF2-40B4-BE49-F238E27FC236}">
                <a16:creationId xmlns:a16="http://schemas.microsoft.com/office/drawing/2014/main" id="{1BE47D5C-0A93-D5D3-8A29-17AA39D9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8" b="1678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75CF7A1-3EAF-0EDA-FB4A-4E2DAACE01DF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Završili smo sa desertom: pohani sladoled i pohani ananas.</a:t>
            </a:r>
          </a:p>
        </p:txBody>
      </p:sp>
      <p:pic>
        <p:nvPicPr>
          <p:cNvPr id="6" name="Slika 5" descr="Slika na kojoj se prikazuje osoba, stol, u dvorani, piće&#10;&#10;Opis je automatski generiran">
            <a:extLst>
              <a:ext uri="{FF2B5EF4-FFF2-40B4-BE49-F238E27FC236}">
                <a16:creationId xmlns:a16="http://schemas.microsoft.com/office/drawing/2014/main" id="{09F27B5D-77E0-B116-7A6E-98034F4CF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r="1" b="9585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Slika 3" descr="Slika na kojoj se prikazuje hrana, tanjur, pojedeno&#10;&#10;Opis je automatski generiran">
            <a:extLst>
              <a:ext uri="{FF2B5EF4-FFF2-40B4-BE49-F238E27FC236}">
                <a16:creationId xmlns:a16="http://schemas.microsoft.com/office/drawing/2014/main" id="{22BB89A8-7C72-513D-8B93-24E6571A7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389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34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osoba, stol, jedenje&#10;&#10;Opis je automatski generiran">
            <a:extLst>
              <a:ext uri="{FF2B5EF4-FFF2-40B4-BE49-F238E27FC236}">
                <a16:creationId xmlns:a16="http://schemas.microsoft.com/office/drawing/2014/main" id="{1CF2D65F-89FC-3732-E2B2-A3EFF2AA0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 b="7457"/>
          <a:stretch/>
        </p:blipFill>
        <p:spPr>
          <a:xfrm>
            <a:off x="20" y="11"/>
            <a:ext cx="10646209" cy="5995438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75EB158-63F4-565B-28C1-950466D29DC5}"/>
              </a:ext>
            </a:extLst>
          </p:cNvPr>
          <p:cNvSpPr txBox="1"/>
          <p:nvPr/>
        </p:nvSpPr>
        <p:spPr>
          <a:xfrm>
            <a:off x="587829" y="5872726"/>
            <a:ext cx="214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Bilo je ukusno. </a:t>
            </a:r>
          </a:p>
          <a:p>
            <a:r>
              <a:rPr lang="hr-HR" dirty="0" err="1"/>
              <a:t>Zai</a:t>
            </a:r>
            <a:r>
              <a:rPr lang="hr-HR" dirty="0"/>
              <a:t> </a:t>
            </a:r>
            <a:r>
              <a:rPr lang="hr-HR" dirty="0" err="1"/>
              <a:t>jian</a:t>
            </a:r>
            <a:r>
              <a:rPr lang="hr-HR" dirty="0"/>
              <a:t>! (Doviđenja!)</a:t>
            </a:r>
          </a:p>
        </p:txBody>
      </p:sp>
    </p:spTree>
    <p:extLst>
      <p:ext uri="{BB962C8B-B14F-4D97-AF65-F5344CB8AC3E}">
        <p14:creationId xmlns:p14="http://schemas.microsoft.com/office/powerpoint/2010/main" val="1790031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198</Words>
  <Application>Microsoft Office PowerPoint</Application>
  <PresentationFormat>Široki zaslon</PresentationFormat>
  <Paragraphs>33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6" baseType="lpstr">
      <vt:lpstr>inherit</vt:lpstr>
      <vt:lpstr>SimSun</vt:lpstr>
      <vt:lpstr>Arial</vt:lpstr>
      <vt:lpstr>Calibri</vt:lpstr>
      <vt:lpstr>Calibri Light</vt:lpstr>
      <vt:lpstr>Cambria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Speedy</dc:creator>
  <cp:lastModifiedBy>Speedy</cp:lastModifiedBy>
  <cp:revision>2</cp:revision>
  <dcterms:created xsi:type="dcterms:W3CDTF">2023-05-02T17:52:59Z</dcterms:created>
  <dcterms:modified xsi:type="dcterms:W3CDTF">2023-05-02T18:30:23Z</dcterms:modified>
</cp:coreProperties>
</file>