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33"/>
  </p:notesMasterIdLst>
  <p:sldIdLst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8" r:id="rId19"/>
    <p:sldId id="329" r:id="rId20"/>
    <p:sldId id="330" r:id="rId21"/>
    <p:sldId id="331" r:id="rId22"/>
    <p:sldId id="327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12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Lorem ipsum dolor sit amet.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Lorem ipsum dolor sit amet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Lorem Ipsum Dolor Sit Amet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B6056BFB-47D7-4C5F-BA11-2CB63C56A52D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311B26C8-22B1-4363-B621-DD56FB7418C8}" type="pres">
      <dgm:prSet presAssocID="{40FC4FFE-8987-4A26-B7F4-8A516F18ADAE}" presName="compNode" presStyleCnt="0"/>
      <dgm:spPr/>
    </dgm:pt>
    <dgm:pt modelId="{A201D7A7-914C-4D24-8B82-EE40155AB0BE}" type="pres">
      <dgm:prSet presAssocID="{40FC4FFE-8987-4A26-B7F4-8A516F18ADAE}" presName="iconBgRect" presStyleLbl="bgShp" presStyleIdx="0" presStyleCnt="3"/>
      <dgm:spPr>
        <a:prstGeom prst="ellipse">
          <a:avLst/>
        </a:prstGeom>
      </dgm:spPr>
    </dgm:pt>
    <dgm:pt modelId="{8FA2F131-CD01-4CBD-B7A5-1B9B5E7F0402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ers in pot"/>
        </a:ext>
      </dgm:extLst>
    </dgm:pt>
    <dgm:pt modelId="{F755F00C-B2DB-4097-B4BC-8F1BACC938B7}" type="pres">
      <dgm:prSet presAssocID="{40FC4FFE-8987-4A26-B7F4-8A516F18ADAE}" presName="spaceRect" presStyleCnt="0"/>
      <dgm:spPr/>
    </dgm:pt>
    <dgm:pt modelId="{08F4E96D-0DB6-4476-8C51-7CC7EC2F227B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5AB3C10D-885E-4522-AB39-7ED4318D191A}" type="pres">
      <dgm:prSet presAssocID="{5B62599A-5C9B-48E7-896E-EA782AC60C8B}" presName="sibTrans" presStyleCnt="0"/>
      <dgm:spPr/>
    </dgm:pt>
    <dgm:pt modelId="{2F278BF9-E1B2-4A1C-B065-C19A7B904219}" type="pres">
      <dgm:prSet presAssocID="{49225C73-1633-42F1-AB3B-7CB183E5F8B8}" presName="compNode" presStyleCnt="0"/>
      <dgm:spPr/>
    </dgm:pt>
    <dgm:pt modelId="{543C18BC-1989-44B2-9862-C670C61D3452}" type="pres">
      <dgm:prSet presAssocID="{49225C73-1633-42F1-AB3B-7CB183E5F8B8}" presName="iconBgRect" presStyleLbl="bgShp" presStyleIdx="1" presStyleCnt="3"/>
      <dgm:spPr>
        <a:prstGeom prst="ellipse">
          <a:avLst/>
        </a:prstGeom>
      </dgm:spPr>
    </dgm:pt>
    <dgm:pt modelId="{E94F35BC-9C76-400A-BBCA-0032259E2E5A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503A6D04-9ADD-43CC-9847-497CD48F2D11}" type="pres">
      <dgm:prSet presAssocID="{49225C73-1633-42F1-AB3B-7CB183E5F8B8}" presName="spaceRect" presStyleCnt="0"/>
      <dgm:spPr/>
    </dgm:pt>
    <dgm:pt modelId="{20363298-B2A6-463D-A7BE-F9F67404E389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A47947BB-708D-4F7E-B072-3C2E42B34B24}" type="pres">
      <dgm:prSet presAssocID="{9646853A-8964-4519-A5B1-0B7D18B2983D}" presName="sibTrans" presStyleCnt="0"/>
      <dgm:spPr/>
    </dgm:pt>
    <dgm:pt modelId="{BDCD0AC9-D564-4025-AD8A-36664A6CBE31}" type="pres">
      <dgm:prSet presAssocID="{1C383F32-22E8-4F62-A3E0-BDC3D5F48992}" presName="compNode" presStyleCnt="0"/>
      <dgm:spPr/>
    </dgm:pt>
    <dgm:pt modelId="{5BDDFF18-9AEC-4E5E-B9AA-33D86F01A63E}" type="pres">
      <dgm:prSet presAssocID="{1C383F32-22E8-4F62-A3E0-BDC3D5F48992}" presName="iconBgRect" presStyleLbl="bgShp" presStyleIdx="2" presStyleCnt="3"/>
      <dgm:spPr>
        <a:prstGeom prst="ellipse">
          <a:avLst/>
        </a:prstGeom>
      </dgm:spPr>
    </dgm:pt>
    <dgm:pt modelId="{F09AEBFF-D2D3-4FFF-AD65-C3CEAEEB10F2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"/>
        </a:ext>
      </dgm:extLst>
    </dgm:pt>
    <dgm:pt modelId="{F2EBFBCF-0520-415A-A886-3C4F90D208EF}" type="pres">
      <dgm:prSet presAssocID="{1C383F32-22E8-4F62-A3E0-BDC3D5F48992}" presName="spaceRect" presStyleCnt="0"/>
      <dgm:spPr/>
    </dgm:pt>
    <dgm:pt modelId="{AB9CAFAA-6939-48A6-A89B-19D1A94B9EA1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BA953D32-2DFF-47FE-AF26-C6B9E63D38DF}" type="presOf" srcId="{49225C73-1633-42F1-AB3B-7CB183E5F8B8}" destId="{20363298-B2A6-463D-A7BE-F9F67404E389}" srcOrd="0" destOrd="0" presId="urn:microsoft.com/office/officeart/2018/5/layout/IconLeafLabelList"/>
    <dgm:cxn modelId="{EC450542-0ED9-4BD6-9E85-5709B80794C5}" type="presOf" srcId="{01A66772-F185-4D58-B8BB-E9370D7A7A2B}" destId="{B6056BFB-47D7-4C5F-BA11-2CB63C56A52D}" srcOrd="0" destOrd="0" presId="urn:microsoft.com/office/officeart/2018/5/layout/IconLeaf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D55FAE9C-CF3C-44F3-9D1E-DE6DF574E6D9}" type="presOf" srcId="{1C383F32-22E8-4F62-A3E0-BDC3D5F48992}" destId="{AB9CAFAA-6939-48A6-A89B-19D1A94B9EA1}" srcOrd="0" destOrd="0" presId="urn:microsoft.com/office/officeart/2018/5/layout/IconLeafLabelList"/>
    <dgm:cxn modelId="{A85983B4-FADF-419C-BC71-B5F0871C3055}" type="presOf" srcId="{40FC4FFE-8987-4A26-B7F4-8A516F18ADAE}" destId="{08F4E96D-0DB6-4476-8C51-7CC7EC2F227B}" srcOrd="0" destOrd="0" presId="urn:microsoft.com/office/officeart/2018/5/layout/IconLeafLabelList"/>
    <dgm:cxn modelId="{A3E74EE8-8900-4EBD-8983-3BF0AFD6DCC7}" type="presParOf" srcId="{B6056BFB-47D7-4C5F-BA11-2CB63C56A52D}" destId="{311B26C8-22B1-4363-B621-DD56FB7418C8}" srcOrd="0" destOrd="0" presId="urn:microsoft.com/office/officeart/2018/5/layout/IconLeafLabelList"/>
    <dgm:cxn modelId="{044EA9E0-B51B-492A-BE32-015CEAD0BAC9}" type="presParOf" srcId="{311B26C8-22B1-4363-B621-DD56FB7418C8}" destId="{A201D7A7-914C-4D24-8B82-EE40155AB0BE}" srcOrd="0" destOrd="0" presId="urn:microsoft.com/office/officeart/2018/5/layout/IconLeafLabelList"/>
    <dgm:cxn modelId="{08373EC6-14CB-429D-9495-F32683B931D7}" type="presParOf" srcId="{311B26C8-22B1-4363-B621-DD56FB7418C8}" destId="{8FA2F131-CD01-4CBD-B7A5-1B9B5E7F0402}" srcOrd="1" destOrd="0" presId="urn:microsoft.com/office/officeart/2018/5/layout/IconLeafLabelList"/>
    <dgm:cxn modelId="{9AB500F0-62A2-4E73-B4F4-5056804C8D6A}" type="presParOf" srcId="{311B26C8-22B1-4363-B621-DD56FB7418C8}" destId="{F755F00C-B2DB-4097-B4BC-8F1BACC938B7}" srcOrd="2" destOrd="0" presId="urn:microsoft.com/office/officeart/2018/5/layout/IconLeafLabelList"/>
    <dgm:cxn modelId="{676606A7-6564-4CEB-ACE0-4FF9A3A04E67}" type="presParOf" srcId="{311B26C8-22B1-4363-B621-DD56FB7418C8}" destId="{08F4E96D-0DB6-4476-8C51-7CC7EC2F227B}" srcOrd="3" destOrd="0" presId="urn:microsoft.com/office/officeart/2018/5/layout/IconLeafLabelList"/>
    <dgm:cxn modelId="{EAE0F94A-A454-4049-84F7-9EC90E847A03}" type="presParOf" srcId="{B6056BFB-47D7-4C5F-BA11-2CB63C56A52D}" destId="{5AB3C10D-885E-4522-AB39-7ED4318D191A}" srcOrd="1" destOrd="0" presId="urn:microsoft.com/office/officeart/2018/5/layout/IconLeafLabelList"/>
    <dgm:cxn modelId="{B0B5B21A-5ADD-4500-9A67-9B26AF543EBA}" type="presParOf" srcId="{B6056BFB-47D7-4C5F-BA11-2CB63C56A52D}" destId="{2F278BF9-E1B2-4A1C-B065-C19A7B904219}" srcOrd="2" destOrd="0" presId="urn:microsoft.com/office/officeart/2018/5/layout/IconLeafLabelList"/>
    <dgm:cxn modelId="{11FEAF2C-54F7-4E9C-A1D6-5FA0BF7F3665}" type="presParOf" srcId="{2F278BF9-E1B2-4A1C-B065-C19A7B904219}" destId="{543C18BC-1989-44B2-9862-C670C61D3452}" srcOrd="0" destOrd="0" presId="urn:microsoft.com/office/officeart/2018/5/layout/IconLeafLabelList"/>
    <dgm:cxn modelId="{92C17ECB-A80D-4A0E-95CF-40A53D32275F}" type="presParOf" srcId="{2F278BF9-E1B2-4A1C-B065-C19A7B904219}" destId="{E94F35BC-9C76-400A-BBCA-0032259E2E5A}" srcOrd="1" destOrd="0" presId="urn:microsoft.com/office/officeart/2018/5/layout/IconLeafLabelList"/>
    <dgm:cxn modelId="{54E5AE33-4BE6-44E7-871B-1103A0BA7A56}" type="presParOf" srcId="{2F278BF9-E1B2-4A1C-B065-C19A7B904219}" destId="{503A6D04-9ADD-43CC-9847-497CD48F2D11}" srcOrd="2" destOrd="0" presId="urn:microsoft.com/office/officeart/2018/5/layout/IconLeafLabelList"/>
    <dgm:cxn modelId="{3575FCA0-4FCE-460A-8D84-2C767D311A20}" type="presParOf" srcId="{2F278BF9-E1B2-4A1C-B065-C19A7B904219}" destId="{20363298-B2A6-463D-A7BE-F9F67404E389}" srcOrd="3" destOrd="0" presId="urn:microsoft.com/office/officeart/2018/5/layout/IconLeafLabelList"/>
    <dgm:cxn modelId="{4FD22448-C17B-4C43-BAB3-A0B7AA9BCE0D}" type="presParOf" srcId="{B6056BFB-47D7-4C5F-BA11-2CB63C56A52D}" destId="{A47947BB-708D-4F7E-B072-3C2E42B34B24}" srcOrd="3" destOrd="0" presId="urn:microsoft.com/office/officeart/2018/5/layout/IconLeafLabelList"/>
    <dgm:cxn modelId="{75E30F4F-0E76-457B-9D4F-CDE27C2F7F77}" type="presParOf" srcId="{B6056BFB-47D7-4C5F-BA11-2CB63C56A52D}" destId="{BDCD0AC9-D564-4025-AD8A-36664A6CBE31}" srcOrd="4" destOrd="0" presId="urn:microsoft.com/office/officeart/2018/5/layout/IconLeafLabelList"/>
    <dgm:cxn modelId="{C6A367E7-6A7C-42CB-94E4-8EA78AEF87BF}" type="presParOf" srcId="{BDCD0AC9-D564-4025-AD8A-36664A6CBE31}" destId="{5BDDFF18-9AEC-4E5E-B9AA-33D86F01A63E}" srcOrd="0" destOrd="0" presId="urn:microsoft.com/office/officeart/2018/5/layout/IconLeafLabelList"/>
    <dgm:cxn modelId="{B180CBEB-FA9F-4E52-8CA3-A65CB80BB91B}" type="presParOf" srcId="{BDCD0AC9-D564-4025-AD8A-36664A6CBE31}" destId="{F09AEBFF-D2D3-4FFF-AD65-C3CEAEEB10F2}" srcOrd="1" destOrd="0" presId="urn:microsoft.com/office/officeart/2018/5/layout/IconLeafLabelList"/>
    <dgm:cxn modelId="{170B020E-1E19-4EB4-A72C-4FCF01A7DD7E}" type="presParOf" srcId="{BDCD0AC9-D564-4025-AD8A-36664A6CBE31}" destId="{F2EBFBCF-0520-415A-A886-3C4F90D208EF}" srcOrd="2" destOrd="0" presId="urn:microsoft.com/office/officeart/2018/5/layout/IconLeafLabelList"/>
    <dgm:cxn modelId="{CADD8F7D-722C-42A0-AF21-39A3559F8D7B}" type="presParOf" srcId="{BDCD0AC9-D564-4025-AD8A-36664A6CBE31}" destId="{AB9CAFAA-6939-48A6-A89B-19D1A94B9EA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1D7A7-914C-4D24-8B82-EE40155AB0BE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2F131-CD01-4CBD-B7A5-1B9B5E7F0402}">
      <dsp:nvSpPr>
        <dsp:cNvPr id="0" name=""/>
        <dsp:cNvSpPr/>
      </dsp:nvSpPr>
      <dsp:spPr>
        <a:xfrm>
          <a:off x="1004512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4E96D-0DB6-4476-8C51-7CC7EC2F227B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Lorem ipsum dolor sit amet.</a:t>
          </a:r>
        </a:p>
      </dsp:txBody>
      <dsp:txXfrm>
        <a:off x="35606" y="2725540"/>
        <a:ext cx="2981250" cy="720000"/>
      </dsp:txXfrm>
    </dsp:sp>
    <dsp:sp modelId="{543C18BC-1989-44B2-9862-C670C61D3452}">
      <dsp:nvSpPr>
        <dsp:cNvPr id="0" name=""/>
        <dsp:cNvSpPr/>
      </dsp:nvSpPr>
      <dsp:spPr>
        <a:xfrm>
          <a:off x="4119918" y="340539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F35BC-9C76-400A-BBCA-0032259E2E5A}">
      <dsp:nvSpPr>
        <dsp:cNvPr id="0" name=""/>
        <dsp:cNvSpPr/>
      </dsp:nvSpPr>
      <dsp:spPr>
        <a:xfrm>
          <a:off x="4507481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63298-B2A6-463D-A7BE-F9F67404E389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Lorem ipsum dolor sit amet</a:t>
          </a:r>
        </a:p>
      </dsp:txBody>
      <dsp:txXfrm>
        <a:off x="3538574" y="2725540"/>
        <a:ext cx="2981250" cy="720000"/>
      </dsp:txXfrm>
    </dsp:sp>
    <dsp:sp modelId="{5BDDFF18-9AEC-4E5E-B9AA-33D86F01A63E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AEBFF-D2D3-4FFF-AD65-C3CEAEEB10F2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CAFAA-6939-48A6-A89B-19D1A94B9EA1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Lorem Ipsum Dolor Sit Amet</a:t>
          </a:r>
        </a:p>
      </dsp:txBody>
      <dsp:txXfrm>
        <a:off x="7041543" y="2725540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DBDFE-DD3D-4291-A404-1B97A83A6EA8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6DE3-4E01-4AFD-AD42-42312842ED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6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90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2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606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8249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72159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2698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32774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2242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984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8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2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2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9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2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0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2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E42D9-FC7F-4B2D-9850-78C5F626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MISLI POZITIVNO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56B98-DD61-4056-BA08-B0E20B5FC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261AF-F371-4044-9043-E267B2DFE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333" y="1270000"/>
            <a:ext cx="7851755" cy="458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751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CDF4F-E48F-484B-9B23-973FE498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97873-14EB-4F0F-90E7-198A2E486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F3A5C9-29D6-4C64-BF41-23EACF0A1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1710518"/>
            <a:ext cx="8869934" cy="382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26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6279-6453-4782-928C-EE123BB49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7FFB9A0-A063-422A-A008-77CD74747A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1903" y="2160588"/>
            <a:ext cx="6128232" cy="3881437"/>
          </a:xfrm>
        </p:spPr>
      </p:pic>
    </p:spTree>
    <p:extLst>
      <p:ext uri="{BB962C8B-B14F-4D97-AF65-F5344CB8AC3E}">
        <p14:creationId xmlns:p14="http://schemas.microsoft.com/office/powerpoint/2010/main" val="2128738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D988-1B4F-44A3-B48B-3BD5E79A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BC480D-D1C1-4C51-BA23-25B5BF06CF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0867" y="1778000"/>
            <a:ext cx="7153739" cy="4605772"/>
          </a:xfrm>
        </p:spPr>
      </p:pic>
    </p:spTree>
    <p:extLst>
      <p:ext uri="{BB962C8B-B14F-4D97-AF65-F5344CB8AC3E}">
        <p14:creationId xmlns:p14="http://schemas.microsoft.com/office/powerpoint/2010/main" val="198425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9F32F-86CC-47D4-A1F8-97B0E5417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584F1C-1C44-4F0B-81D2-1394B32F3D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204134"/>
            <a:ext cx="8596312" cy="3794345"/>
          </a:xfrm>
        </p:spPr>
      </p:pic>
    </p:spTree>
    <p:extLst>
      <p:ext uri="{BB962C8B-B14F-4D97-AF65-F5344CB8AC3E}">
        <p14:creationId xmlns:p14="http://schemas.microsoft.com/office/powerpoint/2010/main" val="4059103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B00AC-4877-4E05-A43E-F2F5290F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3817B1-5DAF-471F-A4A8-75B4FDEEC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277533"/>
            <a:ext cx="8596312" cy="2252134"/>
          </a:xfrm>
        </p:spPr>
      </p:pic>
    </p:spTree>
    <p:extLst>
      <p:ext uri="{BB962C8B-B14F-4D97-AF65-F5344CB8AC3E}">
        <p14:creationId xmlns:p14="http://schemas.microsoft.com/office/powerpoint/2010/main" val="1188333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B81F-0E28-4236-83FA-56E7F514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38D172-D212-4ADD-A06C-14775597DD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350" y="2160588"/>
            <a:ext cx="6921337" cy="3881437"/>
          </a:xfrm>
        </p:spPr>
      </p:pic>
    </p:spTree>
    <p:extLst>
      <p:ext uri="{BB962C8B-B14F-4D97-AF65-F5344CB8AC3E}">
        <p14:creationId xmlns:p14="http://schemas.microsoft.com/office/powerpoint/2010/main" val="394198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D6ACA-606A-4154-A3BF-25766AD7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2A0B3B-0BDD-4434-B018-4BB8C1BA6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293357"/>
            <a:ext cx="8596312" cy="3615898"/>
          </a:xfrm>
        </p:spPr>
      </p:pic>
    </p:spTree>
    <p:extLst>
      <p:ext uri="{BB962C8B-B14F-4D97-AF65-F5344CB8AC3E}">
        <p14:creationId xmlns:p14="http://schemas.microsoft.com/office/powerpoint/2010/main" val="244321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8C6C0-E27D-4445-851B-7545E9CD1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DA9CFD-28EA-4A3B-8762-3747FA468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244" y="2160588"/>
            <a:ext cx="6229550" cy="3881437"/>
          </a:xfrm>
        </p:spPr>
      </p:pic>
    </p:spTree>
    <p:extLst>
      <p:ext uri="{BB962C8B-B14F-4D97-AF65-F5344CB8AC3E}">
        <p14:creationId xmlns:p14="http://schemas.microsoft.com/office/powerpoint/2010/main" val="245461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A198D-F935-49F2-ABC6-879AB64B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7A0D72-85DC-4904-89D2-CB115783AA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293357"/>
            <a:ext cx="8596312" cy="3615898"/>
          </a:xfrm>
        </p:spPr>
      </p:pic>
    </p:spTree>
    <p:extLst>
      <p:ext uri="{BB962C8B-B14F-4D97-AF65-F5344CB8AC3E}">
        <p14:creationId xmlns:p14="http://schemas.microsoft.com/office/powerpoint/2010/main" val="3741012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D786-230F-47F4-9FB6-82DCE575B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517DB5-A0A9-4905-B09F-265EDDD1C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117165"/>
            <a:ext cx="8596312" cy="1968283"/>
          </a:xfrm>
        </p:spPr>
      </p:pic>
    </p:spTree>
    <p:extLst>
      <p:ext uri="{BB962C8B-B14F-4D97-AF65-F5344CB8AC3E}">
        <p14:creationId xmlns:p14="http://schemas.microsoft.com/office/powerpoint/2010/main" val="122063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026F15-F884-4419-A3E5-7CDF6C421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387096"/>
            <a:ext cx="9764268" cy="60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037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D397-6B10-4792-AA7E-658D6A838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D5EB74-BCD2-4A28-BD85-DD7660623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244" y="2160588"/>
            <a:ext cx="6229550" cy="3881437"/>
          </a:xfrm>
        </p:spPr>
      </p:pic>
    </p:spTree>
    <p:extLst>
      <p:ext uri="{BB962C8B-B14F-4D97-AF65-F5344CB8AC3E}">
        <p14:creationId xmlns:p14="http://schemas.microsoft.com/office/powerpoint/2010/main" val="4251934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C705-160C-4D16-A233-0F65B2E2E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6775B3-6DF1-4CA4-AC38-46A44758F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350" y="2160588"/>
            <a:ext cx="6921337" cy="3881437"/>
          </a:xfrm>
        </p:spPr>
      </p:pic>
    </p:spTree>
    <p:extLst>
      <p:ext uri="{BB962C8B-B14F-4D97-AF65-F5344CB8AC3E}">
        <p14:creationId xmlns:p14="http://schemas.microsoft.com/office/powerpoint/2010/main" val="917801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8D524-1ED5-4ABE-9041-457C7071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BC1B53-97AA-4F6E-9279-71AACC5347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244" y="2160588"/>
            <a:ext cx="6229550" cy="3881437"/>
          </a:xfrm>
        </p:spPr>
      </p:pic>
    </p:spTree>
    <p:extLst>
      <p:ext uri="{BB962C8B-B14F-4D97-AF65-F5344CB8AC3E}">
        <p14:creationId xmlns:p14="http://schemas.microsoft.com/office/powerpoint/2010/main" val="4003376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654C-A2A1-4858-B0F9-6B649966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196479-C137-43FB-90EA-4402CF523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350" y="2160588"/>
            <a:ext cx="6921337" cy="3881437"/>
          </a:xfrm>
        </p:spPr>
      </p:pic>
    </p:spTree>
    <p:extLst>
      <p:ext uri="{BB962C8B-B14F-4D97-AF65-F5344CB8AC3E}">
        <p14:creationId xmlns:p14="http://schemas.microsoft.com/office/powerpoint/2010/main" val="1951703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32151-F2EE-4448-B2EE-D6F13E52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65E3AE-DCCF-489E-8584-FC738685F5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350" y="2160588"/>
            <a:ext cx="6921337" cy="3881437"/>
          </a:xfrm>
        </p:spPr>
      </p:pic>
    </p:spTree>
    <p:extLst>
      <p:ext uri="{BB962C8B-B14F-4D97-AF65-F5344CB8AC3E}">
        <p14:creationId xmlns:p14="http://schemas.microsoft.com/office/powerpoint/2010/main" val="3724919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933BF-2C6C-44B2-BE17-F1C88D26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4659B9-8081-4BED-A048-D918A3BDEB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5964" y="1557868"/>
            <a:ext cx="6940503" cy="4669972"/>
          </a:xfrm>
        </p:spPr>
      </p:pic>
    </p:spTree>
    <p:extLst>
      <p:ext uri="{BB962C8B-B14F-4D97-AF65-F5344CB8AC3E}">
        <p14:creationId xmlns:p14="http://schemas.microsoft.com/office/powerpoint/2010/main" val="786511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DA061-C9BC-4737-ACCD-4D7893E0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16D990-F129-40DE-AA58-47DF8BE31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3901" y="1265645"/>
            <a:ext cx="7665899" cy="4776381"/>
          </a:xfrm>
        </p:spPr>
      </p:pic>
    </p:spTree>
    <p:extLst>
      <p:ext uri="{BB962C8B-B14F-4D97-AF65-F5344CB8AC3E}">
        <p14:creationId xmlns:p14="http://schemas.microsoft.com/office/powerpoint/2010/main" val="3264365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CD2D9-49EA-4701-9A31-DE63D383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Postavljen je sandučić </a:t>
            </a:r>
            <a:br>
              <a:rPr lang="hr-HR" dirty="0"/>
            </a:br>
            <a:br>
              <a:rPr lang="hr-HR" dirty="0"/>
            </a:br>
            <a:r>
              <a:rPr lang="hr-HR" b="1" dirty="0"/>
              <a:t>Pošalji pismo ravnateljici</a:t>
            </a:r>
            <a:br>
              <a:rPr lang="hr-HR" dirty="0"/>
            </a:br>
            <a:br>
              <a:rPr lang="hr-HR" dirty="0"/>
            </a:br>
            <a:r>
              <a:rPr lang="hr-HR" dirty="0"/>
              <a:t>Nalazi se u holu škole.</a:t>
            </a:r>
            <a:br>
              <a:rPr lang="hr-HR" dirty="0"/>
            </a:b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21BF37-A9A7-4E3A-951B-588292457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100" y="1092200"/>
            <a:ext cx="386715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86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Title Lorem Ipsum </a:t>
            </a:r>
          </a:p>
        </p:txBody>
      </p:sp>
      <p:graphicFrame>
        <p:nvGraphicFramePr>
          <p:cNvPr id="4" name="Content Placeholder 2" descr="SmartArt graphic">
            <a:extLst>
              <a:ext uri="{FF2B5EF4-FFF2-40B4-BE49-F238E27FC236}">
                <a16:creationId xmlns:a16="http://schemas.microsoft.com/office/drawing/2014/main" id="{59F5A1AC-D08D-42AE-B94A-1CAFB517D8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34406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22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B27B-E769-4B65-996E-12082CEC2D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01D9E-A2D0-4DF2-9115-5B556379C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35A25-B258-4EBD-9B92-ED2FC0587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828294"/>
            <a:ext cx="9764268" cy="520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9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315B5-449F-4047-BA11-2BCA8599B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389CB-2AF8-4170-867B-9FC427BE72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FB107-E800-4084-987A-4CE58481C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387096"/>
            <a:ext cx="9764268" cy="60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9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A05D-40BB-4301-94DB-D265ADB9F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271B0-D5DA-4860-A7B2-B6BF48E3A4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B7F4A-8BE7-4656-A1B5-56741BABD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397932"/>
            <a:ext cx="9764268" cy="585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5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47E5-C5BC-4F2E-BD1A-CBF7DB78DB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64EFF-882C-4957-AD20-C48ABB1093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7EDBB5-79D7-4575-963D-0296BA7C5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710184"/>
            <a:ext cx="9056201" cy="504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98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93642-9667-4150-9E30-8EDF086C7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0E9A9-ED9C-4A6C-8CF4-7E0E45C3EA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27AF13-45F3-4D05-99B2-A5048675E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076" y="1820333"/>
            <a:ext cx="10077058" cy="312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54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D19E-BBFD-4E39-937D-62B9E6870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748BA-EF96-42EC-9071-740DD750D3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039171-CF98-4340-8D8D-8D202628F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1318260"/>
            <a:ext cx="9764268" cy="422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5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8F8A2-55AA-4113-BC6E-3BFB6389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3446C-81C8-4FBD-9C28-FF0E64E57D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3D7920-13D8-4F8D-9443-A13DDB6AD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866" y="1232916"/>
            <a:ext cx="9764268" cy="439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315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6BCBFB-BBC7-42F1-95CD-058E172363A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259D436-C82E-43E0-8A01-53DF9CED60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91CDEB-92ED-41DC-BF33-2916A76876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39</Words>
  <Application>Microsoft Office PowerPoint</Application>
  <PresentationFormat>Widescreen</PresentationFormat>
  <Paragraphs>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Trebuchet MS</vt:lpstr>
      <vt:lpstr>Wingdings 3</vt:lpstr>
      <vt:lpstr>Facet</vt:lpstr>
      <vt:lpstr>MISLI POZITIVNO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Postavljen je sandučić   Pošalji pismo ravnateljici  Nalazi se u holu škole. </vt:lpstr>
      <vt:lpstr>Title Lorem Ipsum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MISLI POZITIVNO</dc:title>
  <dc:creator>Mirjana Torer</dc:creator>
  <cp:lastModifiedBy>Mirjana Torer</cp:lastModifiedBy>
  <cp:revision>5</cp:revision>
  <dcterms:created xsi:type="dcterms:W3CDTF">2023-05-11T10:44:39Z</dcterms:created>
  <dcterms:modified xsi:type="dcterms:W3CDTF">2023-05-12T08:23:04Z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