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F25C-F7F0-4F5B-A54F-72CF2F5FE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AC3E8-38EC-49C6-AA2B-7DDD22B82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FC1FF-65D7-42D1-A29D-7F41E66B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C2D60-6CB9-4AA9-A996-29AFD5A0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FB2AE-CE17-451C-BBBD-C3B3F74F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00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E521-6D35-4386-BC6F-402F3D8F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57164-DB89-43F9-950E-13AF067EF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4E70A-FA4B-4E3A-815F-034D38E7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B2179-2FDC-43CD-9300-3E9B8F00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92D2B-D337-41B4-B999-D3BB9261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051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81597-4DDD-47D9-A3DF-A3F8421EA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74F2E-720B-4CD9-9FE6-5BB2A1C05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0EE9-37D0-49B9-838C-4F4ABA3D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69CF-74D9-4FB7-9E7F-F0352DA5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E9B3F-B68C-418E-841C-97E586EC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36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F5FA-2543-484C-A65E-84114067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B057-249D-478C-8AF4-3478EEC0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6EF8-B044-4643-BB13-2E1CFE1E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5D5D5-37EC-408B-A07B-11A78363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C2A94-C902-4033-AC49-344AF55C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74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1F46-2BEB-419E-8ADE-4412D866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EBF51-F219-412C-A059-20B409768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A630A-C7F9-40F8-8E3A-E1E98574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33426-8210-472B-B8CD-83636F5E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CCC0-FAAB-4E90-8568-92574CAA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322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9D90-151A-46C0-B31D-CEAF2D0E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9731-4355-49DB-8D31-315447CFA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339A4-7112-4488-8F74-E909DDD54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94B97-3DBD-44AD-B51B-B6D3B2F4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206CB-C0E2-4B73-BF1A-7EE16BF7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FCCE5-FC19-4CAF-95B9-3A81E12C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247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885A-CE66-4394-8E87-47090D74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2F1E3-1A89-4721-A1EB-2E693F4D5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23ABC-7077-48D6-BA09-96941414A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28EBC-231A-4850-B910-F87D7B261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AA122-5C7A-4CB0-B757-BB5A2A60D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7877F-1DF0-4B7B-B032-80CB3CD6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49B2F-D51F-4127-8A6A-B4A49E83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BD3C6-8605-4A46-AAFC-EF7CF68F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86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69BD-DCE7-4179-80C1-E8A82C05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BF280-DE04-4711-A083-5E5F1638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A1B6D-5407-4B0E-9D42-2EB7D9E7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AC36C-835E-48D8-B717-57F6A08A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28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A1C60A-63CC-4F14-A194-FB6A2D0A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27FFB-EF7E-436E-8304-BE4C6189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E7FAF-33F0-47B6-9918-2AA174EB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07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6E90-18A2-4FEB-B976-64A3F9D8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DE58-B68E-4F08-8A58-F434418F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2A158-D881-4386-B6B6-0BF307531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EB503-32FD-471F-97CC-9E32B6FB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1A011-F686-476E-A248-5749525C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BFD24-E4EB-463F-860F-CD072227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63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9C7D-5997-44CD-89C6-FAAC7BE7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5F284A-DC0D-4672-BD32-52895C3A0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398E-FFFF-4BBC-BD63-EEA3E41DE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1ED37-795E-44EA-B4EA-1B604CF0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76690-A633-47C1-A846-01692DC3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BEBA7-570A-413E-AA7E-8C16D7E5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17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206EC-FD36-4829-9D21-03B407FE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18B07-E576-4275-B23E-EDB2B277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2A383-C39F-44CD-A254-4075E2AA9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2302-139B-4041-9B31-2FCE773B9D55}" type="datetimeFigureOut">
              <a:rPr lang="hr-HR" smtClean="0"/>
              <a:t>05.05.2023.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CE188-D59A-4E53-AAB7-3A03B99D3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68CF7-EBEF-45C6-AB17-2856ACA2D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3C07-AABC-4418-BD08-47A0075F44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613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71FE-BD78-420D-A077-556056F8C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DODATNA NASTAVA U BOTANIČKOM VRTU</a:t>
            </a:r>
            <a:b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Učenici 5. i 6. razreda sa svojim učiteljicama Vesnom Crnčec, Majom Franković, Sanjom Martinko i Sanjom Matagom održali su  svoju dodatnu nastavu iz područja prirodoslovlje i ekologije  u Botaničkom vrtu.Naš Botanički vrt se prostire na 4,7 hektara površine, u njemu raste tisuću biljnih vrsta iz Hrvatske i cijeloga svijeta.</a:t>
            </a:r>
            <a:b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Najveći dio vrta čini perivoj arboretum gdje se može uživati u mirisu, miru i zelenilu.</a:t>
            </a:r>
            <a:b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Nastava je bila zanimljiva i vrlo puočna.</a:t>
            </a:r>
            <a:b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DC78E-107D-40A2-98FB-C87A032C8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62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DABE0-3821-4B44-9B17-5BEFF024DA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632778"/>
            <a:ext cx="4000500" cy="300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7DA90A-DDCD-4437-87D8-0784F4CF57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632778"/>
            <a:ext cx="3670300" cy="300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317680-A658-4121-B223-F2057ACE22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0950" y="3962400"/>
            <a:ext cx="4121149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18A67-B91D-4093-B3F3-3783AC355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3962400"/>
            <a:ext cx="3563198" cy="26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8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DDBB0-03BA-48C5-AD11-CABF10FF6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60" y="266700"/>
            <a:ext cx="3746500" cy="2809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17CC98-BC55-446D-85C8-FFD815287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75" y="266700"/>
            <a:ext cx="3495675" cy="466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CDF58-73E9-45CA-8406-9B29D804C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19" y="3275093"/>
            <a:ext cx="5898349" cy="33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0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C4209-E37D-4D0C-A86B-A60F630C2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244600"/>
            <a:ext cx="2946400" cy="392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15543-7AFD-425F-A09C-C1E3055D0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1244600"/>
            <a:ext cx="50927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7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87B6F-F71C-42E6-9C21-2ED2CC9B7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15900"/>
            <a:ext cx="4572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4B578-3223-43D5-8D83-3C8CF7D42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93" y="287280"/>
            <a:ext cx="5972007" cy="3357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A4681-480D-4D8B-84A4-FC8250B77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41" y="3835400"/>
            <a:ext cx="5157704" cy="28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73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DODATNA NASTAVA U BOTANIČKOM VRTU Učenici 5. i 6. razreda sa svojim učiteljicama Vesnom Crnčec, Majom Franković, Sanjom Martinko i Sanjom Matagom održali su  svoju dodatnu nastavu iz područja prirodoslovlje i ekologije  u Botaničkom vrtu.Naš Botanički vrt se prostire na 4,7 hektara površine, u njemu raste tisuću biljnih vrsta iz Hrvatske i cijeloga svijeta. Najveći dio vrta čini perivoj arboretum gdje se može uživati u mirisu, miru i zelenilu. Nastava je bila zanimljiva i vrlo puočna.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DODATNA NASTAVA U BOTANIČKOM VRTU Učenici 5. i 6. razreda sa svojim učiteljicama Vesnom Crnčec, Majom Franković, Sanjom Martinko i Sanjom Matagom održali su  svoju dodatnu nastavu iz područja prirodoslovlje i ekologije  u Botaničkom vrtu.Naš Botanički vrt se prostire na 4,7 hektara površine, u njemu raste tisuću biljnih vrsta iz Hrvatske i cijeloga svijeta. Najveći dio vrta čini perivoj arboretum gdje se može uživati u mirisu, miru i zelenilu. Nastava je bila zanimljiva i vrlo puočna.</dc:title>
  <dc:creator>Mirjana Torer</dc:creator>
  <cp:lastModifiedBy>Mirjana Torer</cp:lastModifiedBy>
  <cp:revision>2</cp:revision>
  <dcterms:created xsi:type="dcterms:W3CDTF">2023-05-05T08:37:55Z</dcterms:created>
  <dcterms:modified xsi:type="dcterms:W3CDTF">2023-05-05T10:35:16Z</dcterms:modified>
</cp:coreProperties>
</file>