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6" r:id="rId5"/>
    <p:sldId id="269" r:id="rId6"/>
    <p:sldId id="270" r:id="rId7"/>
    <p:sldId id="268" r:id="rId8"/>
    <p:sldId id="259" r:id="rId9"/>
    <p:sldId id="267" r:id="rId10"/>
    <p:sldId id="262" r:id="rId11"/>
    <p:sldId id="265" r:id="rId12"/>
    <p:sldId id="264" r:id="rId13"/>
    <p:sldId id="258" r:id="rId14"/>
    <p:sldId id="261" r:id="rId15"/>
    <p:sldId id="263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117536-8551-4BED-A21E-C0CD9ED8F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1C453E0-EBA9-41BD-837F-7A0EAF44B8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A65A09A-6964-4670-8663-1C284835F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0203-02C9-4545-8C44-5C104DB682EF}" type="datetimeFigureOut">
              <a:rPr lang="hr-HR" smtClean="0"/>
              <a:t>06.04.2023.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A1F72A8-8AD3-4235-9A1E-79B9732D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99D3EBD-CA6F-4DD6-A59B-6D78745A3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4369-EAEA-4824-8344-F0CE70BF43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304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E1E310-CF34-4D8D-A374-FE4A5ED4E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F78B10C-1EF9-4AD3-9304-B6E3FD25D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E41E78F-EDDE-4B16-ADD5-150D5CC26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0203-02C9-4545-8C44-5C104DB682EF}" type="datetimeFigureOut">
              <a:rPr lang="hr-HR" smtClean="0"/>
              <a:t>06.04.2023.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F4551B6-D236-47D9-920A-9ED3A4DF2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1410D99-82D1-4C6D-9236-678112B28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4369-EAEA-4824-8344-F0CE70BF43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973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F81D3FD5-1AF5-4511-BF1F-B4F222C46E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4B296C2-6216-40CE-B695-38ADF566A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15CB817-AE9F-4E16-826B-4E2649E18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0203-02C9-4545-8C44-5C104DB682EF}" type="datetimeFigureOut">
              <a:rPr lang="hr-HR" smtClean="0"/>
              <a:t>06.04.2023.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A47FDFD-3266-4E53-9ABD-394459C54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B76259D-E28F-4B5F-AC76-9A0EF0579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4369-EAEA-4824-8344-F0CE70BF43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874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566E5A-0083-44A5-9646-4AB230C2E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83BAE38-7310-4AFD-B731-3560B0092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D3E2DD5-3CE6-4C9A-BC1B-61775D1A5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0203-02C9-4545-8C44-5C104DB682EF}" type="datetimeFigureOut">
              <a:rPr lang="hr-HR" smtClean="0"/>
              <a:t>06.04.2023.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98A13ED-AEDA-48A4-9B69-B9C4804A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9669898-A630-4619-BA42-306D7C867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4369-EAEA-4824-8344-F0CE70BF43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676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02DCA1-2925-47A0-86B6-4041D69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D6F26DB-DC76-4782-973C-0B71F9F8F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64283BB-9897-4069-B95F-B8F60F25A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0203-02C9-4545-8C44-5C104DB682EF}" type="datetimeFigureOut">
              <a:rPr lang="hr-HR" smtClean="0"/>
              <a:t>06.04.2023.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84503FE-FAB5-4215-BACD-098461C77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A37D785-4DFE-4754-8AED-EF9D40AE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4369-EAEA-4824-8344-F0CE70BF43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802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D09BD0-5FAC-4B1B-9A99-185F9FAF1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6DCDD27-97C5-4A15-9F97-BDDE2E43A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F3CB54A-14CD-4385-B5A1-EFA9A1BED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FFBBD39-31F4-4983-9D38-C1E39BD9F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0203-02C9-4545-8C44-5C104DB682EF}" type="datetimeFigureOut">
              <a:rPr lang="hr-HR" smtClean="0"/>
              <a:t>06.04.2023.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7A1F3D0-93F7-4325-B279-7BB791B0E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E8C87F6-C34A-47E8-873E-18157580F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4369-EAEA-4824-8344-F0CE70BF43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864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EC7818-B7EF-45A7-AC00-DA793E769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93D19DC-EB9B-4930-9174-CEB9DF8E1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5D66E7D-D0E6-4DCF-B6B9-F4DB44837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81DBC5D-6C12-4225-A32F-155F52F62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CFB8DAC-65A4-4B29-BE04-B31AE9BF2C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7016C61D-1711-446D-96F9-299F6BE29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0203-02C9-4545-8C44-5C104DB682EF}" type="datetimeFigureOut">
              <a:rPr lang="hr-HR" smtClean="0"/>
              <a:t>06.04.2023.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5164C437-0E7C-4F03-9C66-4D5E88963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256448AA-8719-4916-89FA-0A1ACD695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4369-EAEA-4824-8344-F0CE70BF43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092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C9F053-856E-4E8C-A5BF-CE3850A83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C7C43A0B-6B18-43F2-AA04-AA9BCC9FB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0203-02C9-4545-8C44-5C104DB682EF}" type="datetimeFigureOut">
              <a:rPr lang="hr-HR" smtClean="0"/>
              <a:t>06.04.2023.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D61F0BC-F17A-45EB-AC81-23A8C0050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72CF880-43D4-48E3-922B-8879F374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4369-EAEA-4824-8344-F0CE70BF43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81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23D48B1-1AB6-4B62-A27A-347CDAA00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0203-02C9-4545-8C44-5C104DB682EF}" type="datetimeFigureOut">
              <a:rPr lang="hr-HR" smtClean="0"/>
              <a:t>06.04.2023.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C582296-FE48-4988-8196-294F55C28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7FC3C8D-331A-45A7-90D7-0C6536663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4369-EAEA-4824-8344-F0CE70BF43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2252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7F4751-A2BB-4461-80E9-51419431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ED7A38D-9EEE-4203-B8CF-D8FA16212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EE14B87-D655-4B7F-AD12-295D1AC01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F8D57CB-F6AC-47C3-AF27-5A8A8AB92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0203-02C9-4545-8C44-5C104DB682EF}" type="datetimeFigureOut">
              <a:rPr lang="hr-HR" smtClean="0"/>
              <a:t>06.04.2023.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311F58A-8705-444D-B23F-B42C2510C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04790CD-5412-4292-82CE-85D466302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4369-EAEA-4824-8344-F0CE70BF43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613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C24B21-7559-4522-8A18-E3A80AE54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E3B51CA-D497-40DA-A8BB-BD030C87ED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5972E6D-6F85-4DDA-A4A2-85CB932A1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653CA76-C324-4D44-A1B3-8E72726C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0203-02C9-4545-8C44-5C104DB682EF}" type="datetimeFigureOut">
              <a:rPr lang="hr-HR" smtClean="0"/>
              <a:t>06.04.2023.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B6DF95A-02FF-4061-9179-9C227F17D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9C213EB-1ABD-4A77-B93F-668DCBDD2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4369-EAEA-4824-8344-F0CE70BF43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670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79ADFDA4-11AD-49A1-91C8-80C28594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C55575A-35A2-443E-BA68-64E789445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321EF70-8D80-4C87-9067-A6611125F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30203-02C9-4545-8C44-5C104DB682EF}" type="datetimeFigureOut">
              <a:rPr lang="hr-HR" smtClean="0"/>
              <a:t>06.04.2023.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F88C480-D2E4-47DC-9EC7-46261C1D9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8154FF6-3AF0-4B97-9F6E-5A8BFC8BC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C4369-EAEA-4824-8344-F0CE70BF43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909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EC14EC-C79E-4684-8DB6-DA07DAD19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060" y="151402"/>
            <a:ext cx="11632676" cy="1262619"/>
          </a:xfrm>
        </p:spPr>
        <p:txBody>
          <a:bodyPr/>
          <a:lstStyle/>
          <a:p>
            <a:r>
              <a:rPr lang="hr-HR" dirty="0" err="1"/>
              <a:t>Tituši</a:t>
            </a:r>
            <a:r>
              <a:rPr lang="hr-HR" dirty="0"/>
              <a:t> dvostruki prvaci u graničaru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092431D-0196-4B10-BE5D-BB6CCBD51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14021"/>
            <a:ext cx="9144000" cy="889998"/>
          </a:xfrm>
        </p:spPr>
        <p:txBody>
          <a:bodyPr/>
          <a:lstStyle/>
          <a:p>
            <a:r>
              <a:rPr lang="hr-HR" dirty="0"/>
              <a:t>Županijsko natjecanje Sportskih igara mladih</a:t>
            </a:r>
          </a:p>
          <a:p>
            <a:r>
              <a:rPr lang="hr-HR" dirty="0"/>
              <a:t>Grad Zagreb 4.4.2023., OŠ </a:t>
            </a:r>
            <a:r>
              <a:rPr lang="hr-HR" dirty="0" err="1"/>
              <a:t>Granešina</a:t>
            </a:r>
            <a:endParaRPr lang="hr-HR" dirty="0"/>
          </a:p>
        </p:txBody>
      </p:sp>
      <p:pic>
        <p:nvPicPr>
          <p:cNvPr id="2052" name="Picture 4" descr="Može biti slika sljedećeg: 5 ljudi, dijete, ljudi stoje i u zatvorenom">
            <a:extLst>
              <a:ext uri="{FF2B5EF4-FFF2-40B4-BE49-F238E27FC236}">
                <a16:creationId xmlns:a16="http://schemas.microsoft.com/office/drawing/2014/main" id="{F8F72C50-55E3-4645-92EF-5265C738B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61" y="2690240"/>
            <a:ext cx="6021747" cy="401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977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6FEC8A-DBE1-4686-81AE-895FE5537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508C3B5-389D-4ADC-A82F-B27913B63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 descr="Može biti slika sljedećeg: 7 ljudi, dijete, ljudi stoje i u zatvorenom">
            <a:extLst>
              <a:ext uri="{FF2B5EF4-FFF2-40B4-BE49-F238E27FC236}">
                <a16:creationId xmlns:a16="http://schemas.microsoft.com/office/drawing/2014/main" id="{E0C1CB3F-1779-4D94-B9DA-A5C1D5F35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41" y="122549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ože biti slika sljedećeg: 6 ljudi, dijete, ljudi stoje i u zatvorenom">
            <a:extLst>
              <a:ext uri="{FF2B5EF4-FFF2-40B4-BE49-F238E27FC236}">
                <a16:creationId xmlns:a16="http://schemas.microsoft.com/office/drawing/2014/main" id="{06D0F0B1-309E-4FD4-866D-E23B1BF81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773" y="1385740"/>
            <a:ext cx="7186835" cy="479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635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77B916-3B00-43EB-B838-E232C256A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EE04A30-F9F2-4F4C-952F-43D832FA4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194" name="Picture 2" descr="Može biti slika sljedećeg: 10 ljudi, ljudi stoje i u zatvorenom">
            <a:extLst>
              <a:ext uri="{FF2B5EF4-FFF2-40B4-BE49-F238E27FC236}">
                <a16:creationId xmlns:a16="http://schemas.microsoft.com/office/drawing/2014/main" id="{FBC089BB-17EA-4AA1-9E16-770ADCB0D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187" y="221791"/>
            <a:ext cx="9621625" cy="641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430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D5FD71B-4682-43E6-9EF0-CA9401ED1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9864" y="565607"/>
            <a:ext cx="1644192" cy="3999371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Atletika</a:t>
            </a:r>
          </a:p>
        </p:txBody>
      </p:sp>
      <p:pic>
        <p:nvPicPr>
          <p:cNvPr id="7170" name="Picture 2" descr="Može biti slika sljedećeg: 2 ljudi, ljudi stoje i u zatvorenom">
            <a:extLst>
              <a:ext uri="{FF2B5EF4-FFF2-40B4-BE49-F238E27FC236}">
                <a16:creationId xmlns:a16="http://schemas.microsoft.com/office/drawing/2014/main" id="{16901653-9EE1-444A-9C3B-EA4FDD7C2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22" y="396875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09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5BAEC-3DD5-4C7C-8557-020C79709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Atletičari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7E0A7C4-3CDE-4C3E-B8BE-02D7A9910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2012. i mlađi 					2014. i mlađi</a:t>
            </a:r>
          </a:p>
          <a:p>
            <a:r>
              <a:rPr lang="hr-HR" dirty="0"/>
              <a:t>1. Damjan Krčelić					1. </a:t>
            </a:r>
            <a:r>
              <a:rPr lang="hr-HR" dirty="0" err="1"/>
              <a:t>Maxim</a:t>
            </a:r>
            <a:r>
              <a:rPr lang="hr-HR" dirty="0"/>
              <a:t> Vuk</a:t>
            </a:r>
          </a:p>
          <a:p>
            <a:r>
              <a:rPr lang="hr-HR" dirty="0"/>
              <a:t>2. </a:t>
            </a:r>
            <a:r>
              <a:rPr lang="hr-HR" dirty="0" err="1"/>
              <a:t>Lucian</a:t>
            </a:r>
            <a:r>
              <a:rPr lang="hr-HR" dirty="0"/>
              <a:t> </a:t>
            </a:r>
            <a:r>
              <a:rPr lang="hr-HR" dirty="0" err="1"/>
              <a:t>Culej</a:t>
            </a:r>
            <a:r>
              <a:rPr lang="hr-HR" dirty="0"/>
              <a:t>					2. Matija Šokac</a:t>
            </a:r>
          </a:p>
          <a:p>
            <a:r>
              <a:rPr lang="hr-HR" dirty="0"/>
              <a:t>3. Matija Iveković					3. Ivan Živković</a:t>
            </a:r>
          </a:p>
          <a:p>
            <a:r>
              <a:rPr lang="hr-HR" dirty="0"/>
              <a:t>4. Korina </a:t>
            </a:r>
            <a:r>
              <a:rPr lang="hr-HR" dirty="0" err="1"/>
              <a:t>Zgrablić</a:t>
            </a:r>
            <a:r>
              <a:rPr lang="hr-HR" dirty="0"/>
              <a:t>					4. Karla </a:t>
            </a:r>
            <a:r>
              <a:rPr lang="hr-HR" dirty="0" err="1"/>
              <a:t>Dodig</a:t>
            </a:r>
            <a:endParaRPr lang="hr-HR" dirty="0"/>
          </a:p>
          <a:p>
            <a:r>
              <a:rPr lang="hr-HR" dirty="0"/>
              <a:t>5. Lorena </a:t>
            </a:r>
            <a:r>
              <a:rPr lang="hr-HR" dirty="0" err="1"/>
              <a:t>Zgrablić</a:t>
            </a:r>
            <a:r>
              <a:rPr lang="hr-HR" dirty="0"/>
              <a:t>				5. Franka Glavinić</a:t>
            </a:r>
          </a:p>
          <a:p>
            <a:r>
              <a:rPr lang="hr-HR" dirty="0"/>
              <a:t>6. Nika </a:t>
            </a:r>
            <a:r>
              <a:rPr lang="hr-HR" dirty="0" err="1"/>
              <a:t>Koroljević</a:t>
            </a:r>
            <a:r>
              <a:rPr lang="hr-HR" dirty="0"/>
              <a:t>					6. Maja Lozić</a:t>
            </a:r>
          </a:p>
        </p:txBody>
      </p:sp>
    </p:spTree>
    <p:extLst>
      <p:ext uri="{BB962C8B-B14F-4D97-AF65-F5344CB8AC3E}">
        <p14:creationId xmlns:p14="http://schemas.microsoft.com/office/powerpoint/2010/main" val="4200102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AE3DBB-739E-4B74-AA72-EA95A7203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76A9E33-24A6-42F8-878F-3E94C675C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Može biti slika sljedećeg: 4 ljudi, ljudi stoje i u zatvorenom">
            <a:extLst>
              <a:ext uri="{FF2B5EF4-FFF2-40B4-BE49-F238E27FC236}">
                <a16:creationId xmlns:a16="http://schemas.microsoft.com/office/drawing/2014/main" id="{55BCFE71-E9D7-4A56-B970-35985F839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81" y="173184"/>
            <a:ext cx="5324966" cy="354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ože biti slika sljedećeg: 10 ljudi, ljudi stoje, ljudi se bave sportom i u zatvorenom">
            <a:extLst>
              <a:ext uri="{FF2B5EF4-FFF2-40B4-BE49-F238E27FC236}">
                <a16:creationId xmlns:a16="http://schemas.microsoft.com/office/drawing/2014/main" id="{C9FD1F22-D6D2-4F03-96A0-182E99EE5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438" y="1187777"/>
            <a:ext cx="5699681" cy="379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470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7D204C-ACEE-4DBC-A417-4F8B52C02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3263651-C17C-41CF-9981-14269E716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 descr="Može biti slika sljedećeg: 6 ljudi, dijete, ljudi stoje i u zatvorenom">
            <a:extLst>
              <a:ext uri="{FF2B5EF4-FFF2-40B4-BE49-F238E27FC236}">
                <a16:creationId xmlns:a16="http://schemas.microsoft.com/office/drawing/2014/main" id="{AA88F97E-A661-45EF-8172-6B8B69B20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995" y="365125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ože biti slika sljedećeg: 4 ljudi, ljudi stoje i u zatvorenom">
            <a:extLst>
              <a:ext uri="{FF2B5EF4-FFF2-40B4-BE49-F238E27FC236}">
                <a16:creationId xmlns:a16="http://schemas.microsoft.com/office/drawing/2014/main" id="{73CEA64E-4B8D-49DB-9A3D-3E90B7B98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11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507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EB178DD-D78F-4FE9-ACB7-FC32D69D7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7059" y="1310327"/>
            <a:ext cx="2469823" cy="3252246"/>
          </a:xfrm>
        </p:spPr>
        <p:txBody>
          <a:bodyPr>
            <a:normAutofit fontScale="92500"/>
          </a:bodyPr>
          <a:lstStyle/>
          <a:p>
            <a:r>
              <a:rPr lang="hr-HR" dirty="0"/>
              <a:t>Dvije tisuće nasmiješenih lica</a:t>
            </a:r>
          </a:p>
          <a:p>
            <a:r>
              <a:rPr lang="hr-HR" dirty="0"/>
              <a:t>70 graničarskih ekipa </a:t>
            </a:r>
          </a:p>
          <a:p>
            <a:r>
              <a:rPr lang="hr-HR" dirty="0"/>
              <a:t>Stotine mladih trkača/</a:t>
            </a:r>
            <a:r>
              <a:rPr lang="hr-HR" dirty="0" err="1"/>
              <a:t>ica</a:t>
            </a:r>
            <a:endParaRPr lang="hr-HR" dirty="0"/>
          </a:p>
        </p:txBody>
      </p:sp>
      <p:pic>
        <p:nvPicPr>
          <p:cNvPr id="3074" name="Picture 2" descr="Može biti slika sljedećeg: jedna ili više osoba, ljudi stoje i u zatvorenom">
            <a:extLst>
              <a:ext uri="{FF2B5EF4-FFF2-40B4-BE49-F238E27FC236}">
                <a16:creationId xmlns:a16="http://schemas.microsoft.com/office/drawing/2014/main" id="{B7675714-6476-4082-8802-54DCAB93B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78" y="179109"/>
            <a:ext cx="9236287" cy="616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114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AAF55E-CEF4-4CE6-AEA6-65D476912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Postava ekipa - graničari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09591A3-0396-48F7-9652-001F4363B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23967"/>
          </a:xfrm>
        </p:spPr>
        <p:txBody>
          <a:bodyPr>
            <a:normAutofit fontScale="77500" lnSpcReduction="20000"/>
          </a:bodyPr>
          <a:lstStyle/>
          <a:p>
            <a:r>
              <a:rPr lang="hr-HR" dirty="0" err="1"/>
              <a:t>Tituši</a:t>
            </a:r>
            <a:r>
              <a:rPr lang="hr-HR" dirty="0"/>
              <a:t> senior (2012 i mlađi)			</a:t>
            </a:r>
            <a:r>
              <a:rPr lang="hr-HR" dirty="0" err="1"/>
              <a:t>Tituši</a:t>
            </a:r>
            <a:r>
              <a:rPr lang="hr-HR" dirty="0"/>
              <a:t> Junior (2014. i mlađi)</a:t>
            </a:r>
          </a:p>
          <a:p>
            <a:r>
              <a:rPr lang="hr-HR" dirty="0"/>
              <a:t>1. Nika </a:t>
            </a:r>
            <a:r>
              <a:rPr lang="hr-HR" dirty="0" err="1"/>
              <a:t>Koroljević</a:t>
            </a:r>
            <a:r>
              <a:rPr lang="hr-HR" dirty="0"/>
              <a:t>				1. Andrej Nađ</a:t>
            </a:r>
          </a:p>
          <a:p>
            <a:r>
              <a:rPr lang="hr-HR" dirty="0"/>
              <a:t>2. Damjan Krčelić				2. Ivan Topić</a:t>
            </a:r>
          </a:p>
          <a:p>
            <a:r>
              <a:rPr lang="hr-HR" dirty="0"/>
              <a:t>3. Mila </a:t>
            </a:r>
            <a:r>
              <a:rPr lang="hr-HR" dirty="0" err="1"/>
              <a:t>Barać</a:t>
            </a:r>
            <a:r>
              <a:rPr lang="hr-HR" dirty="0"/>
              <a:t>					3. Alen </a:t>
            </a:r>
            <a:r>
              <a:rPr lang="hr-HR" dirty="0" err="1"/>
              <a:t>Goričanec</a:t>
            </a:r>
            <a:r>
              <a:rPr lang="hr-HR" dirty="0"/>
              <a:t>	</a:t>
            </a:r>
          </a:p>
          <a:p>
            <a:r>
              <a:rPr lang="hr-HR" dirty="0"/>
              <a:t>4. Jakov Jurčić					4. Vid </a:t>
            </a:r>
            <a:r>
              <a:rPr lang="hr-HR" dirty="0" err="1"/>
              <a:t>Kuničić</a:t>
            </a:r>
            <a:endParaRPr lang="hr-HR" dirty="0"/>
          </a:p>
          <a:p>
            <a:r>
              <a:rPr lang="hr-HR" dirty="0"/>
              <a:t>5. Marija </a:t>
            </a:r>
            <a:r>
              <a:rPr lang="hr-HR" dirty="0" err="1"/>
              <a:t>Klačar</a:t>
            </a:r>
            <a:r>
              <a:rPr lang="hr-HR" dirty="0"/>
              <a:t>				5. Dino </a:t>
            </a:r>
            <a:r>
              <a:rPr lang="hr-HR" dirty="0" err="1"/>
              <a:t>Rebić</a:t>
            </a:r>
            <a:endParaRPr lang="hr-HR" dirty="0"/>
          </a:p>
          <a:p>
            <a:r>
              <a:rPr lang="hr-HR" dirty="0"/>
              <a:t>6. Leni Lončar					6. </a:t>
            </a:r>
            <a:r>
              <a:rPr lang="hr-HR"/>
              <a:t>Mara Kovač</a:t>
            </a:r>
            <a:endParaRPr lang="hr-HR" dirty="0"/>
          </a:p>
          <a:p>
            <a:r>
              <a:rPr lang="hr-HR" dirty="0"/>
              <a:t>7. Noa </a:t>
            </a:r>
            <a:r>
              <a:rPr lang="hr-HR" dirty="0" err="1"/>
              <a:t>Novogradec</a:t>
            </a:r>
            <a:r>
              <a:rPr lang="hr-HR" dirty="0"/>
              <a:t>				7. Nera Kordić</a:t>
            </a:r>
          </a:p>
          <a:p>
            <a:r>
              <a:rPr lang="hr-HR" dirty="0"/>
              <a:t>8. Nikola Vlahović				8. Margareta </a:t>
            </a:r>
            <a:r>
              <a:rPr lang="hr-HR" dirty="0" err="1"/>
              <a:t>Petruša</a:t>
            </a:r>
            <a:endParaRPr lang="hr-HR" dirty="0"/>
          </a:p>
          <a:p>
            <a:r>
              <a:rPr lang="hr-HR" dirty="0"/>
              <a:t>9. Juraj Vukušić				9. Mihael </a:t>
            </a:r>
            <a:r>
              <a:rPr lang="hr-HR" dirty="0" err="1"/>
              <a:t>Migić</a:t>
            </a:r>
            <a:endParaRPr lang="hr-HR" dirty="0"/>
          </a:p>
          <a:p>
            <a:r>
              <a:rPr lang="hr-HR" dirty="0"/>
              <a:t>10. Nikola Šuša				10. Mija Leko, Maša </a:t>
            </a:r>
            <a:r>
              <a:rPr lang="hr-HR" dirty="0" err="1"/>
              <a:t>Nagradić</a:t>
            </a:r>
            <a:r>
              <a:rPr lang="hr-HR" dirty="0"/>
              <a:t> (Z)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		Trenerice učenika: Marija Ujević i Kristina Kordina</a:t>
            </a:r>
          </a:p>
        </p:txBody>
      </p:sp>
    </p:spTree>
    <p:extLst>
      <p:ext uri="{BB962C8B-B14F-4D97-AF65-F5344CB8AC3E}">
        <p14:creationId xmlns:p14="http://schemas.microsoft.com/office/powerpoint/2010/main" val="3946934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4F6F1A-654F-4307-9EF6-B76A9431A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57A03F5-6090-4D1A-B1D4-3DF5B76BF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218" name="Picture 2" descr="Može biti slika sljedećeg: 2 ljudi, ljudi stoje i u zatvorenom">
            <a:extLst>
              <a:ext uri="{FF2B5EF4-FFF2-40B4-BE49-F238E27FC236}">
                <a16:creationId xmlns:a16="http://schemas.microsoft.com/office/drawing/2014/main" id="{3CBCFB75-2566-4731-829C-889DAC260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0"/>
            <a:ext cx="10282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514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D2BFDC-CFD4-47DE-81CE-D25CE66A0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F4F414-5C9C-461A-9751-3098EADF7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A223E4E-EF4B-47B3-AE87-A88B2F6E3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29" y="115428"/>
            <a:ext cx="5267325" cy="467677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C0F5A0E-6419-492B-83FC-D7E3D2BDE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829" y="2540740"/>
            <a:ext cx="7334937" cy="420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23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FFC9E0-E5CC-4524-AA5C-63771F2F8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DE9BAE5E-2F5E-403C-A9E1-0C6182A71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5882" y="3171825"/>
            <a:ext cx="7562850" cy="368617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DC39C8E-9958-4BE5-892F-E7B59BC5C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68" y="63964"/>
            <a:ext cx="7145370" cy="379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55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333A58-88B7-4ADF-9541-20C26BFB3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5272F680-FF16-4C3E-9E7D-5816F19A42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5" y="141019"/>
            <a:ext cx="7139744" cy="5354808"/>
          </a:xfrm>
        </p:spPr>
      </p:pic>
      <p:sp>
        <p:nvSpPr>
          <p:cNvPr id="4" name="AutoShape 2" descr="blob:https://web.whatsapp.com/c3cdbe4b-e0c7-49ff-8e46-cca408bf1797">
            <a:extLst>
              <a:ext uri="{FF2B5EF4-FFF2-40B4-BE49-F238E27FC236}">
                <a16:creationId xmlns:a16="http://schemas.microsoft.com/office/drawing/2014/main" id="{0E754781-BA65-495B-B8E5-D27A66152D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37922F0C-2DCB-40ED-B946-1DA935D824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94" t="35500" r="32988"/>
          <a:stretch/>
        </p:blipFill>
        <p:spPr>
          <a:xfrm>
            <a:off x="7937368" y="141019"/>
            <a:ext cx="2714921" cy="270627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5175D1B-3C07-41DD-B57F-E49FE42D1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2104" y="3071402"/>
            <a:ext cx="3711696" cy="379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16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7EFBE2-523F-404B-B21C-693A20B60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051040D-5056-473E-B5DB-958300D56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Može biti slika sljedećeg: 2 ljudi, dijete, ljudi stoje i u zatvorenom">
            <a:extLst>
              <a:ext uri="{FF2B5EF4-FFF2-40B4-BE49-F238E27FC236}">
                <a16:creationId xmlns:a16="http://schemas.microsoft.com/office/drawing/2014/main" id="{51E8A891-57C6-4F18-B653-0C27AF381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0"/>
            <a:ext cx="10282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806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115E33-A4CD-48E8-A97A-FA6B05BFE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1DBBB95-1957-48CE-B873-12FD634BF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42" name="Picture 2" descr="Može biti slika sljedećeg: 8 ljudi, ljudi stoje i u zatvorenom">
            <a:extLst>
              <a:ext uri="{FF2B5EF4-FFF2-40B4-BE49-F238E27FC236}">
                <a16:creationId xmlns:a16="http://schemas.microsoft.com/office/drawing/2014/main" id="{F50F1C4C-77DB-4BB7-866D-55460200C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0"/>
            <a:ext cx="10282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6227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282</Words>
  <Application>Microsoft Office PowerPoint</Application>
  <PresentationFormat>Widescreen</PresentationFormat>
  <Paragraphs>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sustava Office</vt:lpstr>
      <vt:lpstr>Tituši dvostruki prvaci u graničaru</vt:lpstr>
      <vt:lpstr>PowerPoint Presentation</vt:lpstr>
      <vt:lpstr>Postava ekipa - graničari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Atletičari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Tituši dvostruki prvaci u graničaru</dc:title>
  <dc:creator>Kristina Kordina</dc:creator>
  <cp:lastModifiedBy>Mirjana Torer</cp:lastModifiedBy>
  <cp:revision>7</cp:revision>
  <dcterms:created xsi:type="dcterms:W3CDTF">2023-04-05T14:30:59Z</dcterms:created>
  <dcterms:modified xsi:type="dcterms:W3CDTF">2023-04-06T07:22:24Z</dcterms:modified>
</cp:coreProperties>
</file>