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2" r:id="rId4"/>
    <p:sldId id="259" r:id="rId5"/>
    <p:sldId id="258" r:id="rId6"/>
    <p:sldId id="272" r:id="rId7"/>
    <p:sldId id="274" r:id="rId8"/>
    <p:sldId id="273" r:id="rId9"/>
    <p:sldId id="277" r:id="rId10"/>
    <p:sldId id="278" r:id="rId11"/>
    <p:sldId id="261" r:id="rId12"/>
    <p:sldId id="260" r:id="rId13"/>
    <p:sldId id="267" r:id="rId14"/>
    <p:sldId id="266" r:id="rId15"/>
    <p:sldId id="265" r:id="rId16"/>
    <p:sldId id="264" r:id="rId17"/>
    <p:sldId id="269" r:id="rId18"/>
    <p:sldId id="268" r:id="rId19"/>
    <p:sldId id="275" r:id="rId20"/>
    <p:sldId id="263" r:id="rId21"/>
    <p:sldId id="279" r:id="rId2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354A2-6959-4CE6-A1E2-118109625025}" type="datetimeFigureOut">
              <a:rPr lang="hr-HR" smtClean="0"/>
              <a:t>21.03.2023.</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B30500-538E-4D9C-A46E-B3417F5F3414}" type="slidenum">
              <a:rPr lang="hr-HR" smtClean="0"/>
              <a:t>‹#›</a:t>
            </a:fld>
            <a:endParaRPr lang="hr-HR"/>
          </a:p>
        </p:txBody>
      </p:sp>
    </p:spTree>
    <p:extLst>
      <p:ext uri="{BB962C8B-B14F-4D97-AF65-F5344CB8AC3E}">
        <p14:creationId xmlns:p14="http://schemas.microsoft.com/office/powerpoint/2010/main" val="114705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5B6C5E-8AAF-D051-E3C5-8E18DE0915E1}"/>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8585073B-FBE3-842A-D31A-CDFC1CD0E9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F0A0F3EB-653C-244D-FADA-0FF4E1D2D91A}"/>
              </a:ext>
            </a:extLst>
          </p:cNvPr>
          <p:cNvSpPr>
            <a:spLocks noGrp="1"/>
          </p:cNvSpPr>
          <p:nvPr>
            <p:ph type="dt" sz="half" idx="10"/>
          </p:nvPr>
        </p:nvSpPr>
        <p:spPr/>
        <p:txBody>
          <a:bodyPr/>
          <a:lstStyle/>
          <a:p>
            <a:fld id="{F19B22A6-AE35-4C7D-B0F0-F4666F2134C7}" type="datetimeFigureOut">
              <a:rPr lang="hr-HR" smtClean="0"/>
              <a:t>21.03.2023.</a:t>
            </a:fld>
            <a:endParaRPr lang="hr-HR"/>
          </a:p>
        </p:txBody>
      </p:sp>
      <p:sp>
        <p:nvSpPr>
          <p:cNvPr id="5" name="Rezervirano mjesto podnožja 4">
            <a:extLst>
              <a:ext uri="{FF2B5EF4-FFF2-40B4-BE49-F238E27FC236}">
                <a16:creationId xmlns:a16="http://schemas.microsoft.com/office/drawing/2014/main" id="{325DB6CA-4511-4E15-32BB-284181C0010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79509E94-E885-B09E-CEB1-CCA40B3C8613}"/>
              </a:ext>
            </a:extLst>
          </p:cNvPr>
          <p:cNvSpPr>
            <a:spLocks noGrp="1"/>
          </p:cNvSpPr>
          <p:nvPr>
            <p:ph type="sldNum" sz="quarter" idx="12"/>
          </p:nvPr>
        </p:nvSpPr>
        <p:spPr/>
        <p:txBody>
          <a:bodyPr/>
          <a:lstStyle/>
          <a:p>
            <a:fld id="{4D8D5BBB-2FF0-4504-BD27-64D2BC9249A1}" type="slidenum">
              <a:rPr lang="hr-HR" smtClean="0"/>
              <a:t>‹#›</a:t>
            </a:fld>
            <a:endParaRPr lang="hr-HR"/>
          </a:p>
        </p:txBody>
      </p:sp>
    </p:spTree>
    <p:extLst>
      <p:ext uri="{BB962C8B-B14F-4D97-AF65-F5344CB8AC3E}">
        <p14:creationId xmlns:p14="http://schemas.microsoft.com/office/powerpoint/2010/main" val="19203276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46A581-793E-2D1D-A3C1-544212819BFD}"/>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4C6A30D8-FF50-4E30-4ACE-D5FAE3B52C29}"/>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C4975C93-C183-B568-E989-3D1A5B85D36A}"/>
              </a:ext>
            </a:extLst>
          </p:cNvPr>
          <p:cNvSpPr>
            <a:spLocks noGrp="1"/>
          </p:cNvSpPr>
          <p:nvPr>
            <p:ph type="dt" sz="half" idx="10"/>
          </p:nvPr>
        </p:nvSpPr>
        <p:spPr/>
        <p:txBody>
          <a:bodyPr/>
          <a:lstStyle/>
          <a:p>
            <a:fld id="{F19B22A6-AE35-4C7D-B0F0-F4666F2134C7}" type="datetimeFigureOut">
              <a:rPr lang="hr-HR" smtClean="0"/>
              <a:t>21.03.2023.</a:t>
            </a:fld>
            <a:endParaRPr lang="hr-HR"/>
          </a:p>
        </p:txBody>
      </p:sp>
      <p:sp>
        <p:nvSpPr>
          <p:cNvPr id="5" name="Rezervirano mjesto podnožja 4">
            <a:extLst>
              <a:ext uri="{FF2B5EF4-FFF2-40B4-BE49-F238E27FC236}">
                <a16:creationId xmlns:a16="http://schemas.microsoft.com/office/drawing/2014/main" id="{148968C2-11C0-4338-3ECC-2A73DBE511E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9142FA6-64A3-9C07-3CCD-912FA6F2AC7A}"/>
              </a:ext>
            </a:extLst>
          </p:cNvPr>
          <p:cNvSpPr>
            <a:spLocks noGrp="1"/>
          </p:cNvSpPr>
          <p:nvPr>
            <p:ph type="sldNum" sz="quarter" idx="12"/>
          </p:nvPr>
        </p:nvSpPr>
        <p:spPr/>
        <p:txBody>
          <a:bodyPr/>
          <a:lstStyle/>
          <a:p>
            <a:fld id="{4D8D5BBB-2FF0-4504-BD27-64D2BC9249A1}" type="slidenum">
              <a:rPr lang="hr-HR" smtClean="0"/>
              <a:t>‹#›</a:t>
            </a:fld>
            <a:endParaRPr lang="hr-HR"/>
          </a:p>
        </p:txBody>
      </p:sp>
    </p:spTree>
    <p:extLst>
      <p:ext uri="{BB962C8B-B14F-4D97-AF65-F5344CB8AC3E}">
        <p14:creationId xmlns:p14="http://schemas.microsoft.com/office/powerpoint/2010/main" val="6209344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60342642-6BE3-2C86-9048-B6156F504E71}"/>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43813884-8AF2-26C8-80E8-10BCE1943AB4}"/>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24AD26AE-A5FB-728C-0EC6-D2B2A7FCD813}"/>
              </a:ext>
            </a:extLst>
          </p:cNvPr>
          <p:cNvSpPr>
            <a:spLocks noGrp="1"/>
          </p:cNvSpPr>
          <p:nvPr>
            <p:ph type="dt" sz="half" idx="10"/>
          </p:nvPr>
        </p:nvSpPr>
        <p:spPr/>
        <p:txBody>
          <a:bodyPr/>
          <a:lstStyle/>
          <a:p>
            <a:fld id="{F19B22A6-AE35-4C7D-B0F0-F4666F2134C7}" type="datetimeFigureOut">
              <a:rPr lang="hr-HR" smtClean="0"/>
              <a:t>21.03.2023.</a:t>
            </a:fld>
            <a:endParaRPr lang="hr-HR"/>
          </a:p>
        </p:txBody>
      </p:sp>
      <p:sp>
        <p:nvSpPr>
          <p:cNvPr id="5" name="Rezervirano mjesto podnožja 4">
            <a:extLst>
              <a:ext uri="{FF2B5EF4-FFF2-40B4-BE49-F238E27FC236}">
                <a16:creationId xmlns:a16="http://schemas.microsoft.com/office/drawing/2014/main" id="{02EA4B12-8AEC-F472-FB58-DF74859B385C}"/>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044E67B-3A5D-2151-463C-9183D19C43B1}"/>
              </a:ext>
            </a:extLst>
          </p:cNvPr>
          <p:cNvSpPr>
            <a:spLocks noGrp="1"/>
          </p:cNvSpPr>
          <p:nvPr>
            <p:ph type="sldNum" sz="quarter" idx="12"/>
          </p:nvPr>
        </p:nvSpPr>
        <p:spPr/>
        <p:txBody>
          <a:bodyPr/>
          <a:lstStyle/>
          <a:p>
            <a:fld id="{4D8D5BBB-2FF0-4504-BD27-64D2BC9249A1}" type="slidenum">
              <a:rPr lang="hr-HR" smtClean="0"/>
              <a:t>‹#›</a:t>
            </a:fld>
            <a:endParaRPr lang="hr-HR"/>
          </a:p>
        </p:txBody>
      </p:sp>
    </p:spTree>
    <p:extLst>
      <p:ext uri="{BB962C8B-B14F-4D97-AF65-F5344CB8AC3E}">
        <p14:creationId xmlns:p14="http://schemas.microsoft.com/office/powerpoint/2010/main" val="40241654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4B73B5D-8E16-5E76-3CDA-2A07086E0388}"/>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61F8AB33-1247-6312-F900-E888BD2E66C9}"/>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C273DA55-FC83-7966-6752-33CBE68AF5C0}"/>
              </a:ext>
            </a:extLst>
          </p:cNvPr>
          <p:cNvSpPr>
            <a:spLocks noGrp="1"/>
          </p:cNvSpPr>
          <p:nvPr>
            <p:ph type="dt" sz="half" idx="10"/>
          </p:nvPr>
        </p:nvSpPr>
        <p:spPr/>
        <p:txBody>
          <a:bodyPr/>
          <a:lstStyle/>
          <a:p>
            <a:fld id="{F19B22A6-AE35-4C7D-B0F0-F4666F2134C7}" type="datetimeFigureOut">
              <a:rPr lang="hr-HR" smtClean="0"/>
              <a:t>21.03.2023.</a:t>
            </a:fld>
            <a:endParaRPr lang="hr-HR"/>
          </a:p>
        </p:txBody>
      </p:sp>
      <p:sp>
        <p:nvSpPr>
          <p:cNvPr id="5" name="Rezervirano mjesto podnožja 4">
            <a:extLst>
              <a:ext uri="{FF2B5EF4-FFF2-40B4-BE49-F238E27FC236}">
                <a16:creationId xmlns:a16="http://schemas.microsoft.com/office/drawing/2014/main" id="{A60BD521-60BA-54B9-5361-12AD220042C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2E628D40-446E-8B06-F229-2C83CE0CF4FA}"/>
              </a:ext>
            </a:extLst>
          </p:cNvPr>
          <p:cNvSpPr>
            <a:spLocks noGrp="1"/>
          </p:cNvSpPr>
          <p:nvPr>
            <p:ph type="sldNum" sz="quarter" idx="12"/>
          </p:nvPr>
        </p:nvSpPr>
        <p:spPr/>
        <p:txBody>
          <a:bodyPr/>
          <a:lstStyle/>
          <a:p>
            <a:fld id="{4D8D5BBB-2FF0-4504-BD27-64D2BC9249A1}" type="slidenum">
              <a:rPr lang="hr-HR" smtClean="0"/>
              <a:t>‹#›</a:t>
            </a:fld>
            <a:endParaRPr lang="hr-HR"/>
          </a:p>
        </p:txBody>
      </p:sp>
    </p:spTree>
    <p:extLst>
      <p:ext uri="{BB962C8B-B14F-4D97-AF65-F5344CB8AC3E}">
        <p14:creationId xmlns:p14="http://schemas.microsoft.com/office/powerpoint/2010/main" val="6022474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FFDD87-7035-769B-CB44-27D948DED9F7}"/>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5B444A5F-4147-9296-28B5-071DD0E743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7938014A-945A-0FAA-F99D-72D4B295A5A4}"/>
              </a:ext>
            </a:extLst>
          </p:cNvPr>
          <p:cNvSpPr>
            <a:spLocks noGrp="1"/>
          </p:cNvSpPr>
          <p:nvPr>
            <p:ph type="dt" sz="half" idx="10"/>
          </p:nvPr>
        </p:nvSpPr>
        <p:spPr/>
        <p:txBody>
          <a:bodyPr/>
          <a:lstStyle/>
          <a:p>
            <a:fld id="{F19B22A6-AE35-4C7D-B0F0-F4666F2134C7}" type="datetimeFigureOut">
              <a:rPr lang="hr-HR" smtClean="0"/>
              <a:t>21.03.2023.</a:t>
            </a:fld>
            <a:endParaRPr lang="hr-HR"/>
          </a:p>
        </p:txBody>
      </p:sp>
      <p:sp>
        <p:nvSpPr>
          <p:cNvPr id="5" name="Rezervirano mjesto podnožja 4">
            <a:extLst>
              <a:ext uri="{FF2B5EF4-FFF2-40B4-BE49-F238E27FC236}">
                <a16:creationId xmlns:a16="http://schemas.microsoft.com/office/drawing/2014/main" id="{9B345E53-F96F-8D2E-196C-520852653055}"/>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14B4827-DDC3-E4B0-9BD9-20D486E7892B}"/>
              </a:ext>
            </a:extLst>
          </p:cNvPr>
          <p:cNvSpPr>
            <a:spLocks noGrp="1"/>
          </p:cNvSpPr>
          <p:nvPr>
            <p:ph type="sldNum" sz="quarter" idx="12"/>
          </p:nvPr>
        </p:nvSpPr>
        <p:spPr/>
        <p:txBody>
          <a:bodyPr/>
          <a:lstStyle/>
          <a:p>
            <a:fld id="{4D8D5BBB-2FF0-4504-BD27-64D2BC9249A1}" type="slidenum">
              <a:rPr lang="hr-HR" smtClean="0"/>
              <a:t>‹#›</a:t>
            </a:fld>
            <a:endParaRPr lang="hr-HR"/>
          </a:p>
        </p:txBody>
      </p:sp>
    </p:spTree>
    <p:extLst>
      <p:ext uri="{BB962C8B-B14F-4D97-AF65-F5344CB8AC3E}">
        <p14:creationId xmlns:p14="http://schemas.microsoft.com/office/powerpoint/2010/main" val="38164013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27A109-C30C-6D5D-5DE1-AED6357E6A9F}"/>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56AB86F0-C01C-D3B2-CB98-B61CBE5C6B79}"/>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A988D023-A494-3488-7618-3B4371E314BA}"/>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4D70BC95-83F8-531F-B234-215E505E4142}"/>
              </a:ext>
            </a:extLst>
          </p:cNvPr>
          <p:cNvSpPr>
            <a:spLocks noGrp="1"/>
          </p:cNvSpPr>
          <p:nvPr>
            <p:ph type="dt" sz="half" idx="10"/>
          </p:nvPr>
        </p:nvSpPr>
        <p:spPr/>
        <p:txBody>
          <a:bodyPr/>
          <a:lstStyle/>
          <a:p>
            <a:fld id="{F19B22A6-AE35-4C7D-B0F0-F4666F2134C7}" type="datetimeFigureOut">
              <a:rPr lang="hr-HR" smtClean="0"/>
              <a:t>21.03.2023.</a:t>
            </a:fld>
            <a:endParaRPr lang="hr-HR"/>
          </a:p>
        </p:txBody>
      </p:sp>
      <p:sp>
        <p:nvSpPr>
          <p:cNvPr id="6" name="Rezervirano mjesto podnožja 5">
            <a:extLst>
              <a:ext uri="{FF2B5EF4-FFF2-40B4-BE49-F238E27FC236}">
                <a16:creationId xmlns:a16="http://schemas.microsoft.com/office/drawing/2014/main" id="{3F61D92F-B7B0-9678-6000-F18CB1FEC18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0861482E-4A8D-8520-731E-9FA20605CF06}"/>
              </a:ext>
            </a:extLst>
          </p:cNvPr>
          <p:cNvSpPr>
            <a:spLocks noGrp="1"/>
          </p:cNvSpPr>
          <p:nvPr>
            <p:ph type="sldNum" sz="quarter" idx="12"/>
          </p:nvPr>
        </p:nvSpPr>
        <p:spPr/>
        <p:txBody>
          <a:bodyPr/>
          <a:lstStyle/>
          <a:p>
            <a:fld id="{4D8D5BBB-2FF0-4504-BD27-64D2BC9249A1}" type="slidenum">
              <a:rPr lang="hr-HR" smtClean="0"/>
              <a:t>‹#›</a:t>
            </a:fld>
            <a:endParaRPr lang="hr-HR"/>
          </a:p>
        </p:txBody>
      </p:sp>
    </p:spTree>
    <p:extLst>
      <p:ext uri="{BB962C8B-B14F-4D97-AF65-F5344CB8AC3E}">
        <p14:creationId xmlns:p14="http://schemas.microsoft.com/office/powerpoint/2010/main" val="1291562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D0BED3E-EBDC-8B97-B856-30A1E9CBCDC0}"/>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C2AB15E7-3692-2757-738E-9DB970A88D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4F8F90B9-4C41-ED85-116A-8C0D55FCC99A}"/>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500DD48E-262A-88C5-6D2F-E702E2A7D8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F4F99B3A-38EA-A846-E676-9C7FCCE4A5C6}"/>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4AC239C5-1EC6-253E-42FD-1A7089BA2DCE}"/>
              </a:ext>
            </a:extLst>
          </p:cNvPr>
          <p:cNvSpPr>
            <a:spLocks noGrp="1"/>
          </p:cNvSpPr>
          <p:nvPr>
            <p:ph type="dt" sz="half" idx="10"/>
          </p:nvPr>
        </p:nvSpPr>
        <p:spPr/>
        <p:txBody>
          <a:bodyPr/>
          <a:lstStyle/>
          <a:p>
            <a:fld id="{F19B22A6-AE35-4C7D-B0F0-F4666F2134C7}" type="datetimeFigureOut">
              <a:rPr lang="hr-HR" smtClean="0"/>
              <a:t>21.03.2023.</a:t>
            </a:fld>
            <a:endParaRPr lang="hr-HR"/>
          </a:p>
        </p:txBody>
      </p:sp>
      <p:sp>
        <p:nvSpPr>
          <p:cNvPr id="8" name="Rezervirano mjesto podnožja 7">
            <a:extLst>
              <a:ext uri="{FF2B5EF4-FFF2-40B4-BE49-F238E27FC236}">
                <a16:creationId xmlns:a16="http://schemas.microsoft.com/office/drawing/2014/main" id="{EB7AD565-C322-3B4F-A328-8042C44C5AAA}"/>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D9ADC819-B5ED-99C4-5EF2-0093CABAB17D}"/>
              </a:ext>
            </a:extLst>
          </p:cNvPr>
          <p:cNvSpPr>
            <a:spLocks noGrp="1"/>
          </p:cNvSpPr>
          <p:nvPr>
            <p:ph type="sldNum" sz="quarter" idx="12"/>
          </p:nvPr>
        </p:nvSpPr>
        <p:spPr/>
        <p:txBody>
          <a:bodyPr/>
          <a:lstStyle/>
          <a:p>
            <a:fld id="{4D8D5BBB-2FF0-4504-BD27-64D2BC9249A1}" type="slidenum">
              <a:rPr lang="hr-HR" smtClean="0"/>
              <a:t>‹#›</a:t>
            </a:fld>
            <a:endParaRPr lang="hr-HR"/>
          </a:p>
        </p:txBody>
      </p:sp>
    </p:spTree>
    <p:extLst>
      <p:ext uri="{BB962C8B-B14F-4D97-AF65-F5344CB8AC3E}">
        <p14:creationId xmlns:p14="http://schemas.microsoft.com/office/powerpoint/2010/main" val="15575825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9F05F41-B7AC-CF48-D168-6FA9B77A6E95}"/>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D8AB8319-546D-A191-F3FF-4479C385FACA}"/>
              </a:ext>
            </a:extLst>
          </p:cNvPr>
          <p:cNvSpPr>
            <a:spLocks noGrp="1"/>
          </p:cNvSpPr>
          <p:nvPr>
            <p:ph type="dt" sz="half" idx="10"/>
          </p:nvPr>
        </p:nvSpPr>
        <p:spPr/>
        <p:txBody>
          <a:bodyPr/>
          <a:lstStyle/>
          <a:p>
            <a:fld id="{F19B22A6-AE35-4C7D-B0F0-F4666F2134C7}" type="datetimeFigureOut">
              <a:rPr lang="hr-HR" smtClean="0"/>
              <a:t>21.03.2023.</a:t>
            </a:fld>
            <a:endParaRPr lang="hr-HR"/>
          </a:p>
        </p:txBody>
      </p:sp>
      <p:sp>
        <p:nvSpPr>
          <p:cNvPr id="4" name="Rezervirano mjesto podnožja 3">
            <a:extLst>
              <a:ext uri="{FF2B5EF4-FFF2-40B4-BE49-F238E27FC236}">
                <a16:creationId xmlns:a16="http://schemas.microsoft.com/office/drawing/2014/main" id="{99682E93-A245-3B6F-8258-0C069F879DAE}"/>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E8A2CB65-83B9-B3F0-1CA3-FC3DBFF13D1F}"/>
              </a:ext>
            </a:extLst>
          </p:cNvPr>
          <p:cNvSpPr>
            <a:spLocks noGrp="1"/>
          </p:cNvSpPr>
          <p:nvPr>
            <p:ph type="sldNum" sz="quarter" idx="12"/>
          </p:nvPr>
        </p:nvSpPr>
        <p:spPr/>
        <p:txBody>
          <a:bodyPr/>
          <a:lstStyle/>
          <a:p>
            <a:fld id="{4D8D5BBB-2FF0-4504-BD27-64D2BC9249A1}" type="slidenum">
              <a:rPr lang="hr-HR" smtClean="0"/>
              <a:t>‹#›</a:t>
            </a:fld>
            <a:endParaRPr lang="hr-HR"/>
          </a:p>
        </p:txBody>
      </p:sp>
    </p:spTree>
    <p:extLst>
      <p:ext uri="{BB962C8B-B14F-4D97-AF65-F5344CB8AC3E}">
        <p14:creationId xmlns:p14="http://schemas.microsoft.com/office/powerpoint/2010/main" val="23265993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F9A320E2-11B4-D01C-C59C-BC0B83AC325F}"/>
              </a:ext>
            </a:extLst>
          </p:cNvPr>
          <p:cNvSpPr>
            <a:spLocks noGrp="1"/>
          </p:cNvSpPr>
          <p:nvPr>
            <p:ph type="dt" sz="half" idx="10"/>
          </p:nvPr>
        </p:nvSpPr>
        <p:spPr/>
        <p:txBody>
          <a:bodyPr/>
          <a:lstStyle/>
          <a:p>
            <a:fld id="{F19B22A6-AE35-4C7D-B0F0-F4666F2134C7}" type="datetimeFigureOut">
              <a:rPr lang="hr-HR" smtClean="0"/>
              <a:t>21.03.2023.</a:t>
            </a:fld>
            <a:endParaRPr lang="hr-HR"/>
          </a:p>
        </p:txBody>
      </p:sp>
      <p:sp>
        <p:nvSpPr>
          <p:cNvPr id="3" name="Rezervirano mjesto podnožja 2">
            <a:extLst>
              <a:ext uri="{FF2B5EF4-FFF2-40B4-BE49-F238E27FC236}">
                <a16:creationId xmlns:a16="http://schemas.microsoft.com/office/drawing/2014/main" id="{0806684A-2D32-4BE3-EC0D-CE76FC0FBD01}"/>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A6B5483E-3537-9CF7-DAAA-23169CE46611}"/>
              </a:ext>
            </a:extLst>
          </p:cNvPr>
          <p:cNvSpPr>
            <a:spLocks noGrp="1"/>
          </p:cNvSpPr>
          <p:nvPr>
            <p:ph type="sldNum" sz="quarter" idx="12"/>
          </p:nvPr>
        </p:nvSpPr>
        <p:spPr/>
        <p:txBody>
          <a:bodyPr/>
          <a:lstStyle/>
          <a:p>
            <a:fld id="{4D8D5BBB-2FF0-4504-BD27-64D2BC9249A1}" type="slidenum">
              <a:rPr lang="hr-HR" smtClean="0"/>
              <a:t>‹#›</a:t>
            </a:fld>
            <a:endParaRPr lang="hr-HR"/>
          </a:p>
        </p:txBody>
      </p:sp>
    </p:spTree>
    <p:extLst>
      <p:ext uri="{BB962C8B-B14F-4D97-AF65-F5344CB8AC3E}">
        <p14:creationId xmlns:p14="http://schemas.microsoft.com/office/powerpoint/2010/main" val="37365835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1AD5B7-BD82-EA4A-EFAC-51CCC9E1744C}"/>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D5463611-F2F9-1770-9663-B33B0AC243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17F4C490-FAE6-4E5C-54CE-D7A0B80F4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95C7EBBB-9FCF-5A39-3271-EEDC8C0CDB6C}"/>
              </a:ext>
            </a:extLst>
          </p:cNvPr>
          <p:cNvSpPr>
            <a:spLocks noGrp="1"/>
          </p:cNvSpPr>
          <p:nvPr>
            <p:ph type="dt" sz="half" idx="10"/>
          </p:nvPr>
        </p:nvSpPr>
        <p:spPr/>
        <p:txBody>
          <a:bodyPr/>
          <a:lstStyle/>
          <a:p>
            <a:fld id="{F19B22A6-AE35-4C7D-B0F0-F4666F2134C7}" type="datetimeFigureOut">
              <a:rPr lang="hr-HR" smtClean="0"/>
              <a:t>21.03.2023.</a:t>
            </a:fld>
            <a:endParaRPr lang="hr-HR"/>
          </a:p>
        </p:txBody>
      </p:sp>
      <p:sp>
        <p:nvSpPr>
          <p:cNvPr id="6" name="Rezervirano mjesto podnožja 5">
            <a:extLst>
              <a:ext uri="{FF2B5EF4-FFF2-40B4-BE49-F238E27FC236}">
                <a16:creationId xmlns:a16="http://schemas.microsoft.com/office/drawing/2014/main" id="{CEE30F1F-A960-D9E0-6F47-D5A0DD40463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12858613-B654-D09F-A93D-62F3AF3C15F1}"/>
              </a:ext>
            </a:extLst>
          </p:cNvPr>
          <p:cNvSpPr>
            <a:spLocks noGrp="1"/>
          </p:cNvSpPr>
          <p:nvPr>
            <p:ph type="sldNum" sz="quarter" idx="12"/>
          </p:nvPr>
        </p:nvSpPr>
        <p:spPr/>
        <p:txBody>
          <a:bodyPr/>
          <a:lstStyle/>
          <a:p>
            <a:fld id="{4D8D5BBB-2FF0-4504-BD27-64D2BC9249A1}" type="slidenum">
              <a:rPr lang="hr-HR" smtClean="0"/>
              <a:t>‹#›</a:t>
            </a:fld>
            <a:endParaRPr lang="hr-HR"/>
          </a:p>
        </p:txBody>
      </p:sp>
    </p:spTree>
    <p:extLst>
      <p:ext uri="{BB962C8B-B14F-4D97-AF65-F5344CB8AC3E}">
        <p14:creationId xmlns:p14="http://schemas.microsoft.com/office/powerpoint/2010/main" val="10355403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B515D21-5EC9-331F-871B-F463C25BD824}"/>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370A3927-3A83-EEC7-1160-22F23A4E4B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56B32556-74EB-7926-07F1-B91628C514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DF219897-01E4-0B27-1DE6-57229EF97A2C}"/>
              </a:ext>
            </a:extLst>
          </p:cNvPr>
          <p:cNvSpPr>
            <a:spLocks noGrp="1"/>
          </p:cNvSpPr>
          <p:nvPr>
            <p:ph type="dt" sz="half" idx="10"/>
          </p:nvPr>
        </p:nvSpPr>
        <p:spPr/>
        <p:txBody>
          <a:bodyPr/>
          <a:lstStyle/>
          <a:p>
            <a:fld id="{F19B22A6-AE35-4C7D-B0F0-F4666F2134C7}" type="datetimeFigureOut">
              <a:rPr lang="hr-HR" smtClean="0"/>
              <a:t>21.03.2023.</a:t>
            </a:fld>
            <a:endParaRPr lang="hr-HR"/>
          </a:p>
        </p:txBody>
      </p:sp>
      <p:sp>
        <p:nvSpPr>
          <p:cNvPr id="6" name="Rezervirano mjesto podnožja 5">
            <a:extLst>
              <a:ext uri="{FF2B5EF4-FFF2-40B4-BE49-F238E27FC236}">
                <a16:creationId xmlns:a16="http://schemas.microsoft.com/office/drawing/2014/main" id="{41C94C33-5E89-10C5-FAD8-562D5B74A0C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3E26F506-39DE-9D85-B69B-B2C838A8750C}"/>
              </a:ext>
            </a:extLst>
          </p:cNvPr>
          <p:cNvSpPr>
            <a:spLocks noGrp="1"/>
          </p:cNvSpPr>
          <p:nvPr>
            <p:ph type="sldNum" sz="quarter" idx="12"/>
          </p:nvPr>
        </p:nvSpPr>
        <p:spPr/>
        <p:txBody>
          <a:bodyPr/>
          <a:lstStyle/>
          <a:p>
            <a:fld id="{4D8D5BBB-2FF0-4504-BD27-64D2BC9249A1}" type="slidenum">
              <a:rPr lang="hr-HR" smtClean="0"/>
              <a:t>‹#›</a:t>
            </a:fld>
            <a:endParaRPr lang="hr-HR"/>
          </a:p>
        </p:txBody>
      </p:sp>
    </p:spTree>
    <p:extLst>
      <p:ext uri="{BB962C8B-B14F-4D97-AF65-F5344CB8AC3E}">
        <p14:creationId xmlns:p14="http://schemas.microsoft.com/office/powerpoint/2010/main" val="4725037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9B9A2AEE-C9E4-A063-A31B-22D21FB32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623B1B31-A9E8-952B-B54E-B633F4A9B4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41B77294-F6CC-C82E-0BA4-2E009841B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B22A6-AE35-4C7D-B0F0-F4666F2134C7}" type="datetimeFigureOut">
              <a:rPr lang="hr-HR" smtClean="0"/>
              <a:t>21.03.2023.</a:t>
            </a:fld>
            <a:endParaRPr lang="hr-HR"/>
          </a:p>
        </p:txBody>
      </p:sp>
      <p:sp>
        <p:nvSpPr>
          <p:cNvPr id="5" name="Rezervirano mjesto podnožja 4">
            <a:extLst>
              <a:ext uri="{FF2B5EF4-FFF2-40B4-BE49-F238E27FC236}">
                <a16:creationId xmlns:a16="http://schemas.microsoft.com/office/drawing/2014/main" id="{53A6BBD3-6039-0C12-A73F-9B75FCF91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D0425DA0-F3EA-2F19-3411-DCB32BEB68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D5BBB-2FF0-4504-BD27-64D2BC9249A1}" type="slidenum">
              <a:rPr lang="hr-HR" smtClean="0"/>
              <a:t>‹#›</a:t>
            </a:fld>
            <a:endParaRPr lang="hr-HR"/>
          </a:p>
        </p:txBody>
      </p:sp>
    </p:spTree>
    <p:extLst>
      <p:ext uri="{BB962C8B-B14F-4D97-AF65-F5344CB8AC3E}">
        <p14:creationId xmlns:p14="http://schemas.microsoft.com/office/powerpoint/2010/main" val="2457265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20380D3-BE05-8A87-1463-2C74CAC53BA8}"/>
              </a:ext>
            </a:extLst>
          </p:cNvPr>
          <p:cNvSpPr>
            <a:spLocks noGrp="1"/>
          </p:cNvSpPr>
          <p:nvPr>
            <p:ph type="ctrTitle"/>
          </p:nvPr>
        </p:nvSpPr>
        <p:spPr>
          <a:xfrm>
            <a:off x="1435223" y="3997588"/>
            <a:ext cx="9144000" cy="2387600"/>
          </a:xfrm>
        </p:spPr>
        <p:txBody>
          <a:bodyPr/>
          <a:lstStyle/>
          <a:p>
            <a:r>
              <a:rPr lang="hr-HR" dirty="0"/>
              <a:t>Premijera filma</a:t>
            </a:r>
          </a:p>
        </p:txBody>
      </p:sp>
      <p:sp>
        <p:nvSpPr>
          <p:cNvPr id="3" name="Podnaslov 2">
            <a:extLst>
              <a:ext uri="{FF2B5EF4-FFF2-40B4-BE49-F238E27FC236}">
                <a16:creationId xmlns:a16="http://schemas.microsoft.com/office/drawing/2014/main" id="{70FDFD5F-B78D-3D20-F9F1-5B356E369B9A}"/>
              </a:ext>
            </a:extLst>
          </p:cNvPr>
          <p:cNvSpPr>
            <a:spLocks noGrp="1"/>
          </p:cNvSpPr>
          <p:nvPr>
            <p:ph type="subTitle" idx="1"/>
          </p:nvPr>
        </p:nvSpPr>
        <p:spPr>
          <a:xfrm>
            <a:off x="1524000" y="6385188"/>
            <a:ext cx="9144000" cy="472812"/>
          </a:xfrm>
        </p:spPr>
        <p:txBody>
          <a:bodyPr/>
          <a:lstStyle/>
          <a:p>
            <a:r>
              <a:rPr lang="hr-HR" dirty="0"/>
              <a:t>18.3.2023.g.</a:t>
            </a:r>
          </a:p>
        </p:txBody>
      </p:sp>
      <p:pic>
        <p:nvPicPr>
          <p:cNvPr id="1026" name="Picture 2" descr="DNEVNIK PAULINE P / film na topao i duhovit način unutar školske godine  prati avanture Pauline P u razredu i kod kuće te sve probleme koje ona  uspješno savladava / 25. –">
            <a:extLst>
              <a:ext uri="{FF2B5EF4-FFF2-40B4-BE49-F238E27FC236}">
                <a16:creationId xmlns:a16="http://schemas.microsoft.com/office/drawing/2014/main" id="{D6394C75-7827-5CA5-BB7D-3839C25E5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619" y="472812"/>
            <a:ext cx="8507212" cy="4764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0265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descr="Slika na kojoj se prikazuje osoba, masa ljudi, parter, bina&#10;&#10;Opis je automatski generiran">
            <a:extLst>
              <a:ext uri="{FF2B5EF4-FFF2-40B4-BE49-F238E27FC236}">
                <a16:creationId xmlns:a16="http://schemas.microsoft.com/office/drawing/2014/main" id="{5F605B7A-9064-2494-DF13-D7E2C3DD3E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5873" y="227642"/>
            <a:ext cx="9273055" cy="6182036"/>
          </a:xfrm>
        </p:spPr>
      </p:pic>
      <p:sp>
        <p:nvSpPr>
          <p:cNvPr id="6" name="Rezervirano mjesto sadržaja 2">
            <a:extLst>
              <a:ext uri="{FF2B5EF4-FFF2-40B4-BE49-F238E27FC236}">
                <a16:creationId xmlns:a16="http://schemas.microsoft.com/office/drawing/2014/main" id="{6F20E9D7-B32E-E134-2914-DE76B169478B}"/>
              </a:ext>
            </a:extLst>
          </p:cNvPr>
          <p:cNvSpPr txBox="1">
            <a:spLocks/>
          </p:cNvSpPr>
          <p:nvPr/>
        </p:nvSpPr>
        <p:spPr>
          <a:xfrm>
            <a:off x="464598" y="2423604"/>
            <a:ext cx="1883217" cy="28852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dirty="0"/>
              <a:t>Željno iščekivana  projekcija filma</a:t>
            </a:r>
          </a:p>
          <a:p>
            <a:pPr marL="0" indent="0">
              <a:buFont typeface="Arial" panose="020B0604020202020204" pitchFamily="34" charset="0"/>
              <a:buNone/>
            </a:pPr>
            <a:endParaRPr lang="hr-HR" dirty="0"/>
          </a:p>
        </p:txBody>
      </p:sp>
    </p:spTree>
    <p:extLst>
      <p:ext uri="{BB962C8B-B14F-4D97-AF65-F5344CB8AC3E}">
        <p14:creationId xmlns:p14="http://schemas.microsoft.com/office/powerpoint/2010/main" val="7747927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CCC1B60-0368-E6B9-BF14-F1B8BD5D565E}"/>
              </a:ext>
            </a:extLst>
          </p:cNvPr>
          <p:cNvSpPr>
            <a:spLocks noGrp="1"/>
          </p:cNvSpPr>
          <p:nvPr>
            <p:ph idx="1"/>
          </p:nvPr>
        </p:nvSpPr>
        <p:spPr>
          <a:xfrm>
            <a:off x="523783" y="532660"/>
            <a:ext cx="11265763" cy="5992427"/>
          </a:xfrm>
        </p:spPr>
        <p:txBody>
          <a:bodyPr/>
          <a:lstStyle/>
          <a:p>
            <a:pPr marL="0" indent="0">
              <a:buNone/>
            </a:pPr>
            <a:r>
              <a:rPr lang="hr-HR" dirty="0">
                <a:effectLst/>
                <a:latin typeface="Calibri" panose="020F0502020204030204" pitchFamily="34" charset="0"/>
                <a:ea typeface="Calibri" panose="020F0502020204030204" pitchFamily="34" charset="0"/>
                <a:cs typeface="Times New Roman" panose="02020603050405020304" pitchFamily="18" charset="0"/>
              </a:rPr>
              <a:t>U subotu sam s razredom bio u kinu „Studenski centar“. Gledao sam film „Dnevnik Pauline P“ u kojem je glumio i moj prijatelj Frank. To mi se i najviše svidjelo. Da je Frank imao veću ulogu, možda bi film bio još bolji. Ovako mi je bio manje zanimljiv. Mnogo mi se više svidjela knjiga po kojoj je nastao.</a:t>
            </a:r>
          </a:p>
          <a:p>
            <a:pPr marL="0" indent="0">
              <a:buNone/>
            </a:pPr>
            <a:r>
              <a:rPr lang="hr-HR" dirty="0">
                <a:latin typeface="Calibri" panose="020F0502020204030204" pitchFamily="34" charset="0"/>
                <a:ea typeface="Calibri" panose="020F0502020204030204" pitchFamily="34" charset="0"/>
                <a:cs typeface="Times New Roman" panose="02020603050405020304" pitchFamily="18" charset="0"/>
              </a:rPr>
              <a:t>                                                                                                   Anton Bela </a:t>
            </a:r>
            <a:r>
              <a:rPr lang="hr-HR" dirty="0" err="1">
                <a:latin typeface="Calibri" panose="020F0502020204030204" pitchFamily="34" charset="0"/>
                <a:ea typeface="Calibri" panose="020F0502020204030204" pitchFamily="34" charset="0"/>
                <a:cs typeface="Times New Roman" panose="02020603050405020304" pitchFamily="18" charset="0"/>
              </a:rPr>
              <a:t>Hajoš</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hr-HR" dirty="0"/>
          </a:p>
        </p:txBody>
      </p:sp>
      <p:pic>
        <p:nvPicPr>
          <p:cNvPr id="2" name="Rezervirano mjesto sadržaja 36" descr="Slika na kojoj se prikazuje osoba, vanjski, drvo&#10;&#10;Opis je automatski generiran">
            <a:extLst>
              <a:ext uri="{FF2B5EF4-FFF2-40B4-BE49-F238E27FC236}">
                <a16:creationId xmlns:a16="http://schemas.microsoft.com/office/drawing/2014/main" id="{4908675A-6647-CEC3-7752-88DB43354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66" y="2191983"/>
            <a:ext cx="7341335" cy="4133357"/>
          </a:xfrm>
          <a:prstGeom prst="rect">
            <a:avLst/>
          </a:prstGeom>
        </p:spPr>
      </p:pic>
    </p:spTree>
    <p:extLst>
      <p:ext uri="{BB962C8B-B14F-4D97-AF65-F5344CB8AC3E}">
        <p14:creationId xmlns:p14="http://schemas.microsoft.com/office/powerpoint/2010/main" val="22174951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CCC1B60-0368-E6B9-BF14-F1B8BD5D565E}"/>
              </a:ext>
            </a:extLst>
          </p:cNvPr>
          <p:cNvSpPr>
            <a:spLocks noGrp="1"/>
          </p:cNvSpPr>
          <p:nvPr>
            <p:ph idx="1"/>
          </p:nvPr>
        </p:nvSpPr>
        <p:spPr>
          <a:xfrm>
            <a:off x="838200" y="532660"/>
            <a:ext cx="10515600" cy="5992427"/>
          </a:xfrm>
        </p:spPr>
        <p:txBody>
          <a:bodyPr/>
          <a:lstStyle/>
          <a:p>
            <a:pPr marL="0" indent="0">
              <a:buNone/>
            </a:pPr>
            <a:r>
              <a:rPr lang="hr-HR" dirty="0">
                <a:effectLst/>
                <a:latin typeface="Calibri" panose="020F0502020204030204" pitchFamily="34" charset="0"/>
                <a:ea typeface="Calibri" panose="020F0502020204030204" pitchFamily="34" charset="0"/>
                <a:cs typeface="Times New Roman" panose="02020603050405020304" pitchFamily="18" charset="0"/>
              </a:rPr>
              <a:t>Ove subote bio sam u kinu u Studentskom centru. Tamo sam sa svojim razredom gledao pred premijeru filma „Dnevnik Pauline P.“. Dobili smo pozivnicu za film jer je Frank sudjelovao                                                              u snimanju filma kao sporedni lik. Svidjela                                                          mi se radnja filma i svidjeli su mi se glumci.                                                                                     Najviše mi se svidio dio gdje je Paulina pronašla psa </a:t>
            </a:r>
            <a:r>
              <a:rPr lang="hr-HR" dirty="0" err="1">
                <a:effectLst/>
                <a:latin typeface="Calibri" panose="020F0502020204030204" pitchFamily="34" charset="0"/>
                <a:ea typeface="Calibri" panose="020F0502020204030204" pitchFamily="34" charset="0"/>
                <a:cs typeface="Times New Roman" panose="02020603050405020304" pitchFamily="18" charset="0"/>
              </a:rPr>
              <a:t>Kremenka</a:t>
            </a:r>
            <a:r>
              <a:rPr lang="hr-HR" dirty="0">
                <a:effectLst/>
                <a:latin typeface="Calibri" panose="020F0502020204030204" pitchFamily="34" charset="0"/>
                <a:ea typeface="Calibri" panose="020F0502020204030204" pitchFamily="34" charset="0"/>
                <a:cs typeface="Times New Roman" panose="02020603050405020304" pitchFamily="18" charset="0"/>
              </a:rPr>
              <a:t> u napuštenoj kući. Najbolji lik mi je Paulina, </a:t>
            </a:r>
            <a:r>
              <a:rPr lang="hr-HR" dirty="0" err="1">
                <a:effectLst/>
                <a:latin typeface="Calibri" panose="020F0502020204030204" pitchFamily="34" charset="0"/>
                <a:ea typeface="Calibri" panose="020F0502020204030204" pitchFamily="34" charset="0"/>
                <a:cs typeface="Times New Roman" panose="02020603050405020304" pitchFamily="18" charset="0"/>
              </a:rPr>
              <a:t>al</a:t>
            </a:r>
            <a:r>
              <a:rPr lang="hr-HR" dirty="0">
                <a:effectLst/>
                <a:latin typeface="Calibri" panose="020F0502020204030204" pitchFamily="34" charset="0"/>
                <a:ea typeface="Calibri" panose="020F0502020204030204" pitchFamily="34" charset="0"/>
                <a:cs typeface="Times New Roman" panose="02020603050405020304" pitchFamily="18" charset="0"/>
              </a:rPr>
              <a:t>                                                 i najbolji sporedni lik mi je bio Frank jer ga                                            poznajem. Film mi se jedino nije baš svidio                                                     po animacijama jer mislim da bi mogle biti                                    realističnije. Zbog toga mi je knjiga bolja. Ovaj film namijenjen je trećim i četvrtim razredima osnovne škole jer mislim da mlađi možda ne bi skroz shvatili radnju.</a:t>
            </a:r>
          </a:p>
          <a:p>
            <a:pPr marL="0" indent="0">
              <a:buNone/>
            </a:pPr>
            <a:r>
              <a:rPr lang="hr-HR" dirty="0">
                <a:latin typeface="Calibri" panose="020F0502020204030204" pitchFamily="34" charset="0"/>
                <a:ea typeface="Calibri" panose="020F0502020204030204" pitchFamily="34" charset="0"/>
                <a:cs typeface="Times New Roman" panose="02020603050405020304" pitchFamily="18" charset="0"/>
              </a:rPr>
              <a:t>                                                                                Matej </a:t>
            </a:r>
            <a:r>
              <a:rPr lang="hr-HR" dirty="0" err="1">
                <a:latin typeface="Calibri" panose="020F0502020204030204" pitchFamily="34" charset="0"/>
                <a:ea typeface="Calibri" panose="020F0502020204030204" pitchFamily="34" charset="0"/>
                <a:cs typeface="Times New Roman" panose="02020603050405020304" pitchFamily="18" charset="0"/>
              </a:rPr>
              <a:t>Mačković</a:t>
            </a:r>
            <a:endParaRPr lang="hr-HR"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hr-HR" dirty="0"/>
          </a:p>
        </p:txBody>
      </p:sp>
      <p:pic>
        <p:nvPicPr>
          <p:cNvPr id="2" name="Rezervirano mjesto sadržaja 3" descr="Slika na kojoj se prikazuje tekst, osoba, u dvorani&#10;&#10;Opis je automatski generiran">
            <a:extLst>
              <a:ext uri="{FF2B5EF4-FFF2-40B4-BE49-F238E27FC236}">
                <a16:creationId xmlns:a16="http://schemas.microsoft.com/office/drawing/2014/main" id="{85BC17B6-FA11-3480-EA4B-5A13A516C122}"/>
              </a:ext>
            </a:extLst>
          </p:cNvPr>
          <p:cNvPicPr>
            <a:picLocks noChangeAspect="1"/>
          </p:cNvPicPr>
          <p:nvPr/>
        </p:nvPicPr>
        <p:blipFill rotWithShape="1">
          <a:blip r:embed="rId2">
            <a:extLst>
              <a:ext uri="{28A0092B-C50C-407E-A947-70E740481C1C}">
                <a14:useLocalDpi xmlns:a14="http://schemas.microsoft.com/office/drawing/2010/main" val="0"/>
              </a:ext>
            </a:extLst>
          </a:blip>
          <a:srcRect l="3824" t="-222"/>
          <a:stretch/>
        </p:blipFill>
        <p:spPr>
          <a:xfrm>
            <a:off x="7208668" y="1429306"/>
            <a:ext cx="4876800" cy="2858610"/>
          </a:xfrm>
          <a:prstGeom prst="rect">
            <a:avLst/>
          </a:prstGeom>
        </p:spPr>
      </p:pic>
    </p:spTree>
    <p:extLst>
      <p:ext uri="{BB962C8B-B14F-4D97-AF65-F5344CB8AC3E}">
        <p14:creationId xmlns:p14="http://schemas.microsoft.com/office/powerpoint/2010/main" val="18120664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CCC1B60-0368-E6B9-BF14-F1B8BD5D565E}"/>
              </a:ext>
            </a:extLst>
          </p:cNvPr>
          <p:cNvSpPr>
            <a:spLocks noGrp="1"/>
          </p:cNvSpPr>
          <p:nvPr>
            <p:ph idx="1"/>
          </p:nvPr>
        </p:nvSpPr>
        <p:spPr>
          <a:xfrm>
            <a:off x="838200" y="532660"/>
            <a:ext cx="10515600" cy="5992427"/>
          </a:xfrm>
        </p:spPr>
        <p:txBody>
          <a:bodyPr/>
          <a:lstStyle/>
          <a:p>
            <a:pPr marL="0" indent="0">
              <a:buNone/>
            </a:pPr>
            <a:r>
              <a:rPr lang="hr-HR" dirty="0"/>
              <a:t>U subotu sam s prijateljima iz razreda bio na premijeri filma Dnevnik Pauline P. U tom filmu glumi moj prijatelj Frank. Na premijeri su došli moji prijatelji Borna, </a:t>
            </a:r>
            <a:r>
              <a:rPr lang="hr-HR" dirty="0" err="1"/>
              <a:t>Fran</a:t>
            </a:r>
            <a:r>
              <a:rPr lang="hr-HR" dirty="0"/>
              <a:t> i Ena koji su također glumili u filmu. Film je bio besplatan, a dobili smo i perece. Bilo mi je zanimljivo gledati film osobito jer su mi glumci poznati. Film se svidio mom starijem i mlađem bratu i mlađoj sestri, tako da bih preporučio film za svu djecu od 4 do 13 godina.</a:t>
            </a:r>
          </a:p>
          <a:p>
            <a:pPr marL="0" indent="0">
              <a:buNone/>
            </a:pPr>
            <a:r>
              <a:rPr lang="hr-HR" dirty="0"/>
              <a:t>              Ivan Lončar</a:t>
            </a:r>
          </a:p>
        </p:txBody>
      </p:sp>
      <p:pic>
        <p:nvPicPr>
          <p:cNvPr id="4" name="Rezervirano mjesto sadržaja 26" descr="Slika na kojoj se prikazuje trava, vanjski, osoba&#10;&#10;Opis je automatski generiran">
            <a:extLst>
              <a:ext uri="{FF2B5EF4-FFF2-40B4-BE49-F238E27FC236}">
                <a16:creationId xmlns:a16="http://schemas.microsoft.com/office/drawing/2014/main" id="{3C4AB664-780C-9097-0D58-DD135A760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175" y="2896533"/>
            <a:ext cx="6921907" cy="3460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5324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p:cNvSpPr>
            <a:spLocks noGrp="1"/>
          </p:cNvSpPr>
          <p:nvPr>
            <p:ph idx="1"/>
          </p:nvPr>
        </p:nvSpPr>
        <p:spPr>
          <a:xfrm>
            <a:off x="838200" y="315310"/>
            <a:ext cx="10515600" cy="5861653"/>
          </a:xfrm>
        </p:spPr>
        <p:txBody>
          <a:bodyPr/>
          <a:lstStyle/>
          <a:p>
            <a:pPr marL="0" indent="0">
              <a:buNone/>
            </a:pPr>
            <a:r>
              <a:rPr lang="hr-HR" dirty="0"/>
              <a:t>U subotu 18.3.20123.g. bio sam na premijeri filma Dnevnik Pauline P. Film mi se u cjelini svidio, samo mi je pred kraj bio malo dosadan. Bilo mi je zanimljivo upoznavanje s ljudima koji su sudjelovali u snimanju filma jer sam im mogao postaviti pitanje. Premijera filma mi je bila zanimljiva i zabavna.</a:t>
            </a:r>
          </a:p>
          <a:p>
            <a:pPr marL="0" indent="0">
              <a:buNone/>
            </a:pPr>
            <a:r>
              <a:rPr lang="hr-HR" dirty="0"/>
              <a:t>                                                                                             Arsen </a:t>
            </a:r>
            <a:r>
              <a:rPr lang="hr-HR" dirty="0" err="1"/>
              <a:t>Cupec</a:t>
            </a:r>
            <a:r>
              <a:rPr lang="hr-HR" dirty="0"/>
              <a:t> </a:t>
            </a:r>
            <a:r>
              <a:rPr lang="hr-HR" dirty="0" err="1"/>
              <a:t>Šulc</a:t>
            </a:r>
            <a:endParaRPr lang="hr-HR" dirty="0"/>
          </a:p>
          <a:p>
            <a:pPr marL="0" indent="0">
              <a:buNone/>
            </a:pPr>
            <a:endParaRPr lang="hr-HR" dirty="0"/>
          </a:p>
          <a:p>
            <a:pPr marL="0" indent="0">
              <a:buNone/>
            </a:pPr>
            <a:r>
              <a:rPr lang="hr-HR" dirty="0"/>
              <a:t> </a:t>
            </a:r>
          </a:p>
        </p:txBody>
      </p:sp>
      <p:pic>
        <p:nvPicPr>
          <p:cNvPr id="5" name="Rezervirano mjesto sadržaja 11" descr="Slika na kojoj se prikazuje osoba, vanjski, trava, grupa&#10;&#10;Opis je automatski generiran">
            <a:extLst>
              <a:ext uri="{FF2B5EF4-FFF2-40B4-BE49-F238E27FC236}">
                <a16:creationId xmlns:a16="http://schemas.microsoft.com/office/drawing/2014/main" id="{449745DE-0736-8FB2-26AA-996D930687E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40997" y="2414175"/>
            <a:ext cx="6230644" cy="3504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10963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CCC1B60-0368-E6B9-BF14-F1B8BD5D565E}"/>
              </a:ext>
            </a:extLst>
          </p:cNvPr>
          <p:cNvSpPr>
            <a:spLocks noGrp="1"/>
          </p:cNvSpPr>
          <p:nvPr>
            <p:ph idx="1"/>
          </p:nvPr>
        </p:nvSpPr>
        <p:spPr>
          <a:xfrm>
            <a:off x="838200" y="677732"/>
            <a:ext cx="10515600" cy="5847355"/>
          </a:xfrm>
        </p:spPr>
        <p:txBody>
          <a:bodyPr/>
          <a:lstStyle/>
          <a:p>
            <a:pPr marL="0" indent="0">
              <a:buNone/>
            </a:pPr>
            <a:r>
              <a:rPr lang="hr-HR" dirty="0"/>
              <a:t>U subotu sam išao na premijeru filma Dnevnik Pauline P. Film mi se svidio jer mi je većina filma bila smiješna. Kostimi likova su mi se jako svidjeli jer su se razlikovali. Radnja filma mi se svidjela makar su je dosta razdužili. Muzika je pasala uz sve trenutke.</a:t>
            </a:r>
          </a:p>
          <a:p>
            <a:pPr marL="0" indent="0">
              <a:buNone/>
            </a:pPr>
            <a:r>
              <a:rPr lang="hr-HR" dirty="0"/>
              <a:t>Još mi se svidjelo što je na                                                                                      premijeri bilo jako puno ljudi                                                                                                   koji su sudjelovali u stvaranju                                                                                  filma.</a:t>
            </a:r>
          </a:p>
          <a:p>
            <a:pPr marL="0" indent="0">
              <a:buNone/>
            </a:pPr>
            <a:r>
              <a:rPr lang="hr-HR" dirty="0"/>
              <a:t>                 </a:t>
            </a:r>
            <a:r>
              <a:rPr lang="hr-HR" dirty="0" err="1"/>
              <a:t>Kosta</a:t>
            </a:r>
            <a:r>
              <a:rPr lang="hr-HR" dirty="0"/>
              <a:t> Damjanić</a:t>
            </a:r>
          </a:p>
        </p:txBody>
      </p:sp>
      <p:pic>
        <p:nvPicPr>
          <p:cNvPr id="4" name="Rezervirano mjesto sadržaja 21" descr="Slika na kojoj se prikazuje osoba, u dvorani&#10;&#10;Opis je automatski generiran">
            <a:extLst>
              <a:ext uri="{FF2B5EF4-FFF2-40B4-BE49-F238E27FC236}">
                <a16:creationId xmlns:a16="http://schemas.microsoft.com/office/drawing/2014/main" id="{7F0A9400-95EF-602A-6AB2-EAC60E59EA65}"/>
              </a:ext>
            </a:extLst>
          </p:cNvPr>
          <p:cNvPicPr>
            <a:picLocks noChangeAspect="1"/>
          </p:cNvPicPr>
          <p:nvPr/>
        </p:nvPicPr>
        <p:blipFill rotWithShape="1">
          <a:blip r:embed="rId2">
            <a:extLst>
              <a:ext uri="{28A0092B-C50C-407E-A947-70E740481C1C}">
                <a14:useLocalDpi xmlns:a14="http://schemas.microsoft.com/office/drawing/2010/main" val="0"/>
              </a:ext>
            </a:extLst>
          </a:blip>
          <a:srcRect t="610" r="4172"/>
          <a:stretch/>
        </p:blipFill>
        <p:spPr>
          <a:xfrm>
            <a:off x="5272430" y="2366682"/>
            <a:ext cx="6657801" cy="38835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846101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CCC1B60-0368-E6B9-BF14-F1B8BD5D565E}"/>
              </a:ext>
            </a:extLst>
          </p:cNvPr>
          <p:cNvSpPr>
            <a:spLocks noGrp="1"/>
          </p:cNvSpPr>
          <p:nvPr>
            <p:ph idx="1"/>
          </p:nvPr>
        </p:nvSpPr>
        <p:spPr>
          <a:xfrm>
            <a:off x="420414" y="1187669"/>
            <a:ext cx="7840717" cy="5337418"/>
          </a:xfrm>
        </p:spPr>
        <p:txBody>
          <a:bodyPr/>
          <a:lstStyle/>
          <a:p>
            <a:pPr marL="0" indent="0">
              <a:buNone/>
            </a:pPr>
            <a:r>
              <a:rPr lang="hr-HR" dirty="0"/>
              <a:t>Ove subote bila sam u Studentskom centru. Gledala sam premijeru filma Dnevnik Pauline P. Tu knjigu, dječji roman, napisala je Sanja Polak. U tom je filmu glumio Frank, moj prijatelj iz razreda. Film mi se jako dopao. Najdraži lik mi je Paulina jer je šaljiva i zanimljiva. Jako mi se svidjela i kuća duhova i veza između Ane i Pauline. U romanu nema te kuće duhova, a u filmu nema Dore. Film toplo </a:t>
            </a:r>
            <a:r>
              <a:rPr lang="hr-HR" dirty="0" err="1"/>
              <a:t>preporu</a:t>
            </a:r>
            <a:r>
              <a:rPr lang="hr-HR" dirty="0"/>
              <a:t>-                 </a:t>
            </a:r>
            <a:r>
              <a:rPr lang="hr-HR" dirty="0" err="1"/>
              <a:t>čam</a:t>
            </a:r>
            <a:r>
              <a:rPr lang="hr-HR" dirty="0"/>
              <a:t> svim trećim i četvrtim razredima.</a:t>
            </a:r>
          </a:p>
          <a:p>
            <a:pPr marL="0" indent="0">
              <a:buNone/>
            </a:pPr>
            <a:r>
              <a:rPr lang="hr-HR" dirty="0"/>
              <a:t>                                                      Lucija Lovrić</a:t>
            </a:r>
          </a:p>
          <a:p>
            <a:pPr marL="0" indent="0">
              <a:buNone/>
            </a:pPr>
            <a:endParaRPr lang="hr-HR" dirty="0"/>
          </a:p>
        </p:txBody>
      </p:sp>
      <p:pic>
        <p:nvPicPr>
          <p:cNvPr id="4" name="Rezervirano mjesto sadržaja 4" descr="Slika na kojoj se prikazuje u dvorani&#10;&#10;Opis je automatski generiran">
            <a:extLst>
              <a:ext uri="{FF2B5EF4-FFF2-40B4-BE49-F238E27FC236}">
                <a16:creationId xmlns:a16="http://schemas.microsoft.com/office/drawing/2014/main" id="{F6DB4354-13FE-14AC-3284-7E7C5AAD5E8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070344" y="589976"/>
            <a:ext cx="3918529" cy="5877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41990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CCC1B60-0368-E6B9-BF14-F1B8BD5D565E}"/>
              </a:ext>
            </a:extLst>
          </p:cNvPr>
          <p:cNvSpPr>
            <a:spLocks noGrp="1"/>
          </p:cNvSpPr>
          <p:nvPr>
            <p:ph idx="1"/>
          </p:nvPr>
        </p:nvSpPr>
        <p:spPr>
          <a:xfrm>
            <a:off x="838200" y="532660"/>
            <a:ext cx="10515600" cy="5992427"/>
          </a:xfrm>
        </p:spPr>
        <p:txBody>
          <a:bodyPr/>
          <a:lstStyle/>
          <a:p>
            <a:pPr marL="0" indent="0">
              <a:buNone/>
            </a:pPr>
            <a:r>
              <a:rPr lang="hr-HR" dirty="0"/>
              <a:t>Ove subote sam bila na premijeri u Studentskom centru. Gledala sam film Dnevnik Pauline P. u kojem glumi moj prijatelj Frank. Kad sam imala osam godina čitala sam taj roman i bio mi je jako fora. Film je bio šaljiv. Najviše mi se sviđa Paulina jer ima super ideje. Ona je jako pametna i znatiželjna. Iako je za rođendan dobila tri knjige, i to iste, nije ju to smetalo jer je mogla zadržati psa. Film mi se jako svidio i željela bih ga opet gledati.</a:t>
            </a:r>
          </a:p>
          <a:p>
            <a:pPr marL="0" indent="0">
              <a:buNone/>
            </a:pPr>
            <a:endParaRPr lang="hr-HR" dirty="0"/>
          </a:p>
          <a:p>
            <a:pPr marL="0" indent="0">
              <a:buNone/>
            </a:pPr>
            <a:r>
              <a:rPr lang="hr-HR" dirty="0"/>
              <a:t>                        Marija Lipovac</a:t>
            </a:r>
          </a:p>
        </p:txBody>
      </p:sp>
      <p:pic>
        <p:nvPicPr>
          <p:cNvPr id="4" name="Rezervirano mjesto sadržaja 3" descr="Slika na kojoj se prikazuje tekst, osoba, u dvorani&#10;&#10;Opis je automatski generiran">
            <a:extLst>
              <a:ext uri="{FF2B5EF4-FFF2-40B4-BE49-F238E27FC236}">
                <a16:creationId xmlns:a16="http://schemas.microsoft.com/office/drawing/2014/main" id="{8950A5A0-EBAF-082F-7545-2D3918CD2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3592" y="2971687"/>
            <a:ext cx="5696656" cy="3204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42520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CCC1B60-0368-E6B9-BF14-F1B8BD5D565E}"/>
              </a:ext>
            </a:extLst>
          </p:cNvPr>
          <p:cNvSpPr>
            <a:spLocks noGrp="1"/>
          </p:cNvSpPr>
          <p:nvPr>
            <p:ph idx="1"/>
          </p:nvPr>
        </p:nvSpPr>
        <p:spPr>
          <a:xfrm>
            <a:off x="328474" y="142044"/>
            <a:ext cx="11567604" cy="6715956"/>
          </a:xfrm>
        </p:spPr>
        <p:txBody>
          <a:bodyPr>
            <a:normAutofit lnSpcReduction="10000"/>
          </a:bodyPr>
          <a:lstStyle/>
          <a:p>
            <a:pPr marL="0" indent="0">
              <a:buNone/>
            </a:pPr>
            <a:r>
              <a:rPr lang="hr-HR" dirty="0"/>
              <a:t>U subotu sam bio na premijeri filma Dnevnik Pauline P. Film mi se jako svidio bez obzira što redatelj kaže da se radio deset godina. Svidjeli su mi se svi glumci i film je bio savršen. Volio bih da ga mogu opet pogledati.</a:t>
            </a:r>
          </a:p>
          <a:p>
            <a:pPr marL="0" indent="0">
              <a:buNone/>
            </a:pPr>
            <a:r>
              <a:rPr lang="hr-HR" dirty="0"/>
              <a:t>                                                                                                            Vigo Lazić</a:t>
            </a:r>
          </a:p>
          <a:p>
            <a:pPr marL="0" indent="0">
              <a:buNone/>
            </a:pPr>
            <a:endParaRPr lang="hr-HR" dirty="0"/>
          </a:p>
          <a:p>
            <a:pPr marL="0" indent="0">
              <a:buNone/>
            </a:pPr>
            <a:endParaRPr lang="hr-HR" dirty="0"/>
          </a:p>
          <a:p>
            <a:pPr marL="0" indent="0">
              <a:buNone/>
            </a:pPr>
            <a:endParaRPr lang="hr-HR" dirty="0"/>
          </a:p>
          <a:p>
            <a:pPr marL="0" indent="0">
              <a:buNone/>
            </a:pPr>
            <a:endParaRPr lang="hr-HR" dirty="0"/>
          </a:p>
          <a:p>
            <a:pPr marL="0" indent="0">
              <a:buNone/>
            </a:pPr>
            <a:endParaRPr lang="hr-HR" dirty="0"/>
          </a:p>
          <a:p>
            <a:pPr marL="0" indent="0">
              <a:buNone/>
            </a:pPr>
            <a:endParaRPr lang="hr-HR" dirty="0"/>
          </a:p>
          <a:p>
            <a:pPr marL="0" indent="0">
              <a:buNone/>
            </a:pPr>
            <a:r>
              <a:rPr lang="hr-HR" dirty="0"/>
              <a:t>Gledao sam film Dnevnik Pauline P. u Studentskom centru. Zapravo bila je to premjera. Film je bio dosta dobar, a u njemu je glumio i prijatelj iz razreda. Fotografirao sam se s glumcima, autorima, voditeljima i montažerima. Bio sam u sredini pa je ispalo i malo smiješno. Sve u svemu film je bio dobar i preporučio bih ga ostalim učenicima iz škole.</a:t>
            </a:r>
          </a:p>
          <a:p>
            <a:pPr marL="0" indent="0">
              <a:buNone/>
            </a:pPr>
            <a:r>
              <a:rPr lang="hr-HR"/>
              <a:t>                                                                                                       Gabriel </a:t>
            </a:r>
            <a:r>
              <a:rPr lang="hr-HR" dirty="0" err="1"/>
              <a:t>Moskalj</a:t>
            </a:r>
            <a:endParaRPr lang="hr-HR" dirty="0"/>
          </a:p>
        </p:txBody>
      </p:sp>
      <p:pic>
        <p:nvPicPr>
          <p:cNvPr id="4" name="Slika 3" descr="Slika na kojoj se prikazuje pas, u dvorani&#10;&#10;Opis je automatski generiran">
            <a:extLst>
              <a:ext uri="{FF2B5EF4-FFF2-40B4-BE49-F238E27FC236}">
                <a16:creationId xmlns:a16="http://schemas.microsoft.com/office/drawing/2014/main" id="{E9EB3BEB-8DEC-A186-987C-CD9FB2A1DF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591" y="1455938"/>
            <a:ext cx="5843723" cy="29218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639415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CCC1B60-0368-E6B9-BF14-F1B8BD5D565E}"/>
              </a:ext>
            </a:extLst>
          </p:cNvPr>
          <p:cNvSpPr>
            <a:spLocks noGrp="1"/>
          </p:cNvSpPr>
          <p:nvPr>
            <p:ph idx="1"/>
          </p:nvPr>
        </p:nvSpPr>
        <p:spPr>
          <a:xfrm>
            <a:off x="6106510" y="1006250"/>
            <a:ext cx="5833242" cy="4953740"/>
          </a:xfrm>
        </p:spPr>
        <p:txBody>
          <a:bodyPr/>
          <a:lstStyle/>
          <a:p>
            <a:pPr marL="0" indent="0">
              <a:buNone/>
            </a:pPr>
            <a:r>
              <a:rPr lang="hr-HR" dirty="0"/>
              <a:t>Bio sam na premijeri filma Dnevnik Pauline P. Ja sam i glumio u tom filmu, pa sam pozvao prijatelje iz razreda na premijeru filma. Bilo mi je zabavno glumiti na filmu i našao sam nove prijatelje. Prošlo je neko vrijeme od kada se snimalo, pa sam išao na premijeru filma. Film je zabavan i smiješan. Iskreno? Mislio sam da će biti lošiji film. Ovim filmom sam zadovoljan.</a:t>
            </a:r>
          </a:p>
          <a:p>
            <a:pPr marL="0" indent="0">
              <a:buNone/>
            </a:pPr>
            <a:r>
              <a:rPr lang="hr-HR" dirty="0"/>
              <a:t>                                            Frank </a:t>
            </a:r>
            <a:r>
              <a:rPr lang="hr-HR" dirty="0" err="1"/>
              <a:t>Šprljan</a:t>
            </a:r>
            <a:endParaRPr lang="hr-HR" dirty="0"/>
          </a:p>
        </p:txBody>
      </p:sp>
      <p:pic>
        <p:nvPicPr>
          <p:cNvPr id="4" name="Rezervirano mjesto sadržaja 16" descr="Slika na kojoj se prikazuje osoba, u dvorani&#10;&#10;Opis je automatski generiran">
            <a:extLst>
              <a:ext uri="{FF2B5EF4-FFF2-40B4-BE49-F238E27FC236}">
                <a16:creationId xmlns:a16="http://schemas.microsoft.com/office/drawing/2014/main" id="{A11D2574-3B62-D817-496C-B106B5CC6B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26" y="1184926"/>
            <a:ext cx="5735959" cy="3817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47086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CCC1B60-0368-E6B9-BF14-F1B8BD5D565E}"/>
              </a:ext>
            </a:extLst>
          </p:cNvPr>
          <p:cNvSpPr>
            <a:spLocks noGrp="1"/>
          </p:cNvSpPr>
          <p:nvPr>
            <p:ph idx="1"/>
          </p:nvPr>
        </p:nvSpPr>
        <p:spPr>
          <a:xfrm>
            <a:off x="504825" y="876300"/>
            <a:ext cx="6592410" cy="5992427"/>
          </a:xfrm>
        </p:spPr>
        <p:txBody>
          <a:bodyPr/>
          <a:lstStyle/>
          <a:p>
            <a:pPr marL="0" indent="0">
              <a:buNone/>
            </a:pPr>
            <a:r>
              <a:rPr lang="hr-HR" dirty="0"/>
              <a:t>Dječji igrani film</a:t>
            </a:r>
          </a:p>
          <a:p>
            <a:pPr marL="0" indent="0">
              <a:buNone/>
            </a:pPr>
            <a:endParaRPr lang="hr-HR" dirty="0"/>
          </a:p>
          <a:p>
            <a:pPr marL="0" indent="0">
              <a:buNone/>
            </a:pPr>
            <a:r>
              <a:rPr lang="hr-HR" dirty="0"/>
              <a:t>Prema romanu Sanje Polak </a:t>
            </a:r>
          </a:p>
          <a:p>
            <a:pPr marL="0" indent="0">
              <a:buNone/>
            </a:pPr>
            <a:endParaRPr lang="hr-HR" dirty="0"/>
          </a:p>
          <a:p>
            <a:pPr marL="0" indent="0">
              <a:buNone/>
            </a:pPr>
            <a:r>
              <a:rPr lang="hr-HR" dirty="0"/>
              <a:t>Redatelj: Neven Hitrec</a:t>
            </a:r>
          </a:p>
          <a:p>
            <a:pPr marL="0" indent="0">
              <a:buNone/>
            </a:pPr>
            <a:r>
              <a:rPr lang="hr-HR" dirty="0"/>
              <a:t>Scenarij: </a:t>
            </a:r>
            <a:r>
              <a:rPr lang="hr-HR" b="0" i="0" dirty="0">
                <a:solidFill>
                  <a:srgbClr val="333333"/>
                </a:solidFill>
                <a:effectLst/>
              </a:rPr>
              <a:t>Dora </a:t>
            </a:r>
            <a:r>
              <a:rPr lang="hr-HR" b="0" i="0" dirty="0" err="1">
                <a:solidFill>
                  <a:srgbClr val="333333"/>
                </a:solidFill>
                <a:effectLst/>
              </a:rPr>
              <a:t>Delbianco</a:t>
            </a:r>
            <a:r>
              <a:rPr lang="hr-HR" b="0" i="0" dirty="0">
                <a:solidFill>
                  <a:srgbClr val="333333"/>
                </a:solidFill>
                <a:effectLst/>
              </a:rPr>
              <a:t>,                                                                                   Ivan Turković-Krnjak</a:t>
            </a:r>
            <a:endParaRPr lang="hr-HR" b="1" i="0" dirty="0">
              <a:solidFill>
                <a:srgbClr val="333333"/>
              </a:solidFill>
              <a:effectLst/>
            </a:endParaRPr>
          </a:p>
          <a:p>
            <a:pPr marL="0" indent="0">
              <a:buNone/>
            </a:pPr>
            <a:r>
              <a:rPr lang="hr-HR" dirty="0"/>
              <a:t>Uloge: </a:t>
            </a:r>
            <a:r>
              <a:rPr lang="hr-HR" b="0" i="0" dirty="0">
                <a:solidFill>
                  <a:srgbClr val="333333"/>
                </a:solidFill>
                <a:effectLst/>
              </a:rPr>
              <a:t>Katja Matković, Borko Perić,                                                       Judita Franković Brdar, Igor Kovač</a:t>
            </a:r>
            <a:endParaRPr lang="hr-HR" b="1" i="0" dirty="0">
              <a:solidFill>
                <a:srgbClr val="333333"/>
              </a:solidFill>
              <a:effectLst/>
            </a:endParaRPr>
          </a:p>
          <a:p>
            <a:pPr marL="0" indent="0">
              <a:buNone/>
            </a:pPr>
            <a:endParaRPr lang="hr-HR" dirty="0"/>
          </a:p>
        </p:txBody>
      </p:sp>
      <p:pic>
        <p:nvPicPr>
          <p:cNvPr id="2052" name="Picture 4" descr="Počelo snimanje filma „Dnevnik Pauline P.“ - Mozaik knjiga">
            <a:extLst>
              <a:ext uri="{FF2B5EF4-FFF2-40B4-BE49-F238E27FC236}">
                <a16:creationId xmlns:a16="http://schemas.microsoft.com/office/drawing/2014/main" id="{D2B2111E-246A-B188-AA69-56D1EBE06B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4296" y="745502"/>
            <a:ext cx="4471335" cy="3324170"/>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descr="Slika na kojoj se prikazuje konzerva&#10;&#10;Opis je automatski generiran">
            <a:extLst>
              <a:ext uri="{FF2B5EF4-FFF2-40B4-BE49-F238E27FC236}">
                <a16:creationId xmlns:a16="http://schemas.microsoft.com/office/drawing/2014/main" id="{D42C2A21-7DDF-0A22-1AF5-BD48F88187AC}"/>
              </a:ext>
            </a:extLst>
          </p:cNvPr>
          <p:cNvPicPr>
            <a:picLocks noChangeAspect="1"/>
          </p:cNvPicPr>
          <p:nvPr/>
        </p:nvPicPr>
        <p:blipFill rotWithShape="1">
          <a:blip r:embed="rId3">
            <a:extLst>
              <a:ext uri="{28A0092B-C50C-407E-A947-70E740481C1C}">
                <a14:useLocalDpi xmlns:a14="http://schemas.microsoft.com/office/drawing/2010/main" val="0"/>
              </a:ext>
            </a:extLst>
          </a:blip>
          <a:srcRect r="3011" b="13315"/>
          <a:stretch/>
        </p:blipFill>
        <p:spPr>
          <a:xfrm>
            <a:off x="7050765" y="4235018"/>
            <a:ext cx="4424866" cy="2224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26263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Rezervirano mjesto sadržaja 31" descr="Slika na kojoj se prikazuje vanjski, cesta, ulica, osoba&#10;&#10;Opis je automatski generiran">
            <a:extLst>
              <a:ext uri="{FF2B5EF4-FFF2-40B4-BE49-F238E27FC236}">
                <a16:creationId xmlns:a16="http://schemas.microsoft.com/office/drawing/2014/main" id="{084263E5-D106-D6B5-FD44-BE3CDFC42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295" y="1170014"/>
            <a:ext cx="6752596" cy="4589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zervirano mjesto sadržaja 1"/>
          <p:cNvSpPr>
            <a:spLocks noGrp="1"/>
          </p:cNvSpPr>
          <p:nvPr>
            <p:ph idx="1"/>
          </p:nvPr>
        </p:nvSpPr>
        <p:spPr>
          <a:xfrm>
            <a:off x="838200" y="1072055"/>
            <a:ext cx="4226095" cy="5104908"/>
          </a:xfrm>
        </p:spPr>
        <p:txBody>
          <a:bodyPr/>
          <a:lstStyle/>
          <a:p>
            <a:pPr marL="0" indent="0">
              <a:buNone/>
            </a:pPr>
            <a:r>
              <a:rPr lang="hr-HR" dirty="0"/>
              <a:t>Bio sam u Studentskom centru na premijeri dječjeg filma Dnevnik Pauline P. Nisam bio baš jako oduševljen filmom. U nekim dijelovima mi je film bio malo razvučen, a u nekima mi nije bilo smisla. </a:t>
            </a:r>
          </a:p>
          <a:p>
            <a:pPr marL="0" indent="0">
              <a:buNone/>
            </a:pPr>
            <a:r>
              <a:rPr lang="hr-HR" dirty="0"/>
              <a:t>                      Petar </a:t>
            </a:r>
            <a:r>
              <a:rPr lang="hr-HR" dirty="0" err="1"/>
              <a:t>Gabriša</a:t>
            </a:r>
            <a:r>
              <a:rPr lang="hr-HR" dirty="0"/>
              <a:t> </a:t>
            </a:r>
          </a:p>
        </p:txBody>
      </p:sp>
    </p:spTree>
    <p:extLst>
      <p:ext uri="{BB962C8B-B14F-4D97-AF65-F5344CB8AC3E}">
        <p14:creationId xmlns:p14="http://schemas.microsoft.com/office/powerpoint/2010/main" val="2662962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descr="Slika na kojoj se prikazuje osoba, bina, masa ljudi, parter&#10;&#10;Opis je automatski generiran">
            <a:extLst>
              <a:ext uri="{FF2B5EF4-FFF2-40B4-BE49-F238E27FC236}">
                <a16:creationId xmlns:a16="http://schemas.microsoft.com/office/drawing/2014/main" id="{51D35D90-46D3-1534-E50B-B212AAF20C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9103" y="523782"/>
            <a:ext cx="9183579" cy="6122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zervirano mjesto sadržaja 2">
            <a:extLst>
              <a:ext uri="{FF2B5EF4-FFF2-40B4-BE49-F238E27FC236}">
                <a16:creationId xmlns:a16="http://schemas.microsoft.com/office/drawing/2014/main" id="{287AAD87-856D-0AAA-FA3C-D255BB27E66D}"/>
              </a:ext>
            </a:extLst>
          </p:cNvPr>
          <p:cNvSpPr txBox="1">
            <a:spLocks/>
          </p:cNvSpPr>
          <p:nvPr/>
        </p:nvSpPr>
        <p:spPr>
          <a:xfrm>
            <a:off x="-71022" y="0"/>
            <a:ext cx="11434439" cy="1047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r-HR" dirty="0"/>
              <a:t>Reakcija djece nakon projekcije filma i pitanja sviđa li im se film.</a:t>
            </a:r>
          </a:p>
          <a:p>
            <a:pPr marL="0" indent="0">
              <a:buFont typeface="Arial" panose="020B0604020202020204" pitchFamily="34" charset="0"/>
              <a:buNone/>
            </a:pPr>
            <a:endParaRPr lang="hr-HR" dirty="0"/>
          </a:p>
        </p:txBody>
      </p:sp>
      <p:sp>
        <p:nvSpPr>
          <p:cNvPr id="2" name="Rezervirano mjesto podnožja 1">
            <a:extLst>
              <a:ext uri="{FF2B5EF4-FFF2-40B4-BE49-F238E27FC236}">
                <a16:creationId xmlns:a16="http://schemas.microsoft.com/office/drawing/2014/main" id="{7B4DA3D4-F097-DFEA-734B-5A318AF9F9C0}"/>
              </a:ext>
            </a:extLst>
          </p:cNvPr>
          <p:cNvSpPr>
            <a:spLocks noGrp="1"/>
          </p:cNvSpPr>
          <p:nvPr>
            <p:ph type="ftr" sz="quarter" idx="11"/>
          </p:nvPr>
        </p:nvSpPr>
        <p:spPr>
          <a:xfrm>
            <a:off x="7686582" y="6086305"/>
            <a:ext cx="4114800" cy="559863"/>
          </a:xfrm>
        </p:spPr>
        <p:txBody>
          <a:bodyPr/>
          <a:lstStyle/>
          <a:p>
            <a:pPr algn="r"/>
            <a:r>
              <a:rPr lang="hr-HR" sz="1600" b="1" dirty="0">
                <a:solidFill>
                  <a:schemeClr val="tx1"/>
                </a:solidFill>
              </a:rPr>
              <a:t>IRINA </a:t>
            </a:r>
          </a:p>
          <a:p>
            <a:pPr algn="r"/>
            <a:r>
              <a:rPr lang="hr-HR" sz="1600" b="1" dirty="0">
                <a:solidFill>
                  <a:schemeClr val="tx1"/>
                </a:solidFill>
              </a:rPr>
              <a:t>OSMANBAŠIĆ</a:t>
            </a:r>
          </a:p>
        </p:txBody>
      </p:sp>
    </p:spTree>
    <p:extLst>
      <p:ext uri="{BB962C8B-B14F-4D97-AF65-F5344CB8AC3E}">
        <p14:creationId xmlns:p14="http://schemas.microsoft.com/office/powerpoint/2010/main" val="2684797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CCC1B60-0368-E6B9-BF14-F1B8BD5D565E}"/>
              </a:ext>
            </a:extLst>
          </p:cNvPr>
          <p:cNvSpPr>
            <a:spLocks noGrp="1"/>
          </p:cNvSpPr>
          <p:nvPr>
            <p:ph idx="1"/>
          </p:nvPr>
        </p:nvSpPr>
        <p:spPr>
          <a:xfrm>
            <a:off x="609600" y="532660"/>
            <a:ext cx="10744200" cy="6099367"/>
          </a:xfrm>
        </p:spPr>
        <p:txBody>
          <a:bodyPr>
            <a:normAutofit/>
          </a:bodyPr>
          <a:lstStyle/>
          <a:p>
            <a:pPr marL="0" indent="0">
              <a:buNone/>
            </a:pPr>
            <a:r>
              <a:rPr lang="hr-HR" dirty="0"/>
              <a:t>U subotu 18.3.2023.g. u Studentskom centru održana je premijera dječjeg igranog filma Dnevnik Pauline P. koji je nastao prema romanu Sanje Polak. Zbog velikog interesa, umjesto jedne, održane su dvije projekcije filma.</a:t>
            </a:r>
          </a:p>
          <a:p>
            <a:pPr marL="0" indent="0">
              <a:buNone/>
            </a:pPr>
            <a:r>
              <a:rPr lang="hr-HR" dirty="0"/>
              <a:t>Na premijeru filma                                                                                                          pozvani su učenici                                                                                                                           zagrebačkih škola                                                                                                                 i to oni koji pohađaju                                                                                                         3.c razred.                                                                                                                      (U 3.c ide Paulina P.)</a:t>
            </a:r>
          </a:p>
          <a:p>
            <a:pPr marL="0" indent="0">
              <a:buNone/>
            </a:pPr>
            <a:r>
              <a:rPr lang="hr-HR" dirty="0"/>
              <a:t> </a:t>
            </a:r>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5117" y="1805828"/>
            <a:ext cx="7090481" cy="47258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45491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CCC1B60-0368-E6B9-BF14-F1B8BD5D565E}"/>
              </a:ext>
            </a:extLst>
          </p:cNvPr>
          <p:cNvSpPr>
            <a:spLocks noGrp="1"/>
          </p:cNvSpPr>
          <p:nvPr>
            <p:ph idx="1"/>
          </p:nvPr>
        </p:nvSpPr>
        <p:spPr>
          <a:xfrm>
            <a:off x="487532" y="532660"/>
            <a:ext cx="11515078" cy="5992427"/>
          </a:xfrm>
        </p:spPr>
        <p:txBody>
          <a:bodyPr/>
          <a:lstStyle/>
          <a:p>
            <a:pPr marL="0" indent="0">
              <a:buNone/>
            </a:pPr>
            <a:r>
              <a:rPr lang="hr-HR" dirty="0"/>
              <a:t>Iz naše škole na premijeru su išli učenici 3.c razreda u pratnji učiteljica Maje </a:t>
            </a:r>
            <a:r>
              <a:rPr lang="hr-HR" dirty="0" err="1"/>
              <a:t>Bezik</a:t>
            </a:r>
            <a:r>
              <a:rPr lang="hr-HR" dirty="0"/>
              <a:t> </a:t>
            </a:r>
            <a:r>
              <a:rPr lang="hr-HR" dirty="0" err="1"/>
              <a:t>Jantolek</a:t>
            </a:r>
            <a:r>
              <a:rPr lang="hr-HR" dirty="0"/>
              <a:t> </a:t>
            </a:r>
            <a:r>
              <a:rPr lang="hr-HR"/>
              <a:t>i Snježana </a:t>
            </a:r>
            <a:r>
              <a:rPr lang="hr-HR" dirty="0" err="1"/>
              <a:t>Krezo</a:t>
            </a:r>
            <a:r>
              <a:rPr lang="hr-HR" dirty="0"/>
              <a:t>, ali i učenici 4.f u pratnji učiteljice Irine Osmanbašić, koji su pozvani kao prijatelji sporednog glumca. </a:t>
            </a:r>
          </a:p>
          <a:p>
            <a:pPr marL="0" indent="0">
              <a:buNone/>
            </a:pPr>
            <a:r>
              <a:rPr lang="hr-HR" dirty="0"/>
              <a:t>Prije projekcije svi su se razredi fotografirali s redateljem, a nakon projekcije učenici su mogli postavljati pitanja redatelju, spisateljici i glumcima.</a:t>
            </a:r>
          </a:p>
        </p:txBody>
      </p:sp>
      <p:pic>
        <p:nvPicPr>
          <p:cNvPr id="4" name="Slika 3" descr="Slika na kojoj se prikazuje osoba, vanjski&#10;&#10;Opis je automatski generiran">
            <a:extLst>
              <a:ext uri="{FF2B5EF4-FFF2-40B4-BE49-F238E27FC236}">
                <a16:creationId xmlns:a16="http://schemas.microsoft.com/office/drawing/2014/main" id="{9138EAB6-7AA0-5C0E-12C6-018B6951C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532" y="2941468"/>
            <a:ext cx="11430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76128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CCC1B60-0368-E6B9-BF14-F1B8BD5D565E}"/>
              </a:ext>
            </a:extLst>
          </p:cNvPr>
          <p:cNvSpPr>
            <a:spLocks noGrp="1"/>
          </p:cNvSpPr>
          <p:nvPr>
            <p:ph idx="1"/>
          </p:nvPr>
        </p:nvSpPr>
        <p:spPr>
          <a:xfrm>
            <a:off x="838200" y="342900"/>
            <a:ext cx="10515600" cy="6182187"/>
          </a:xfrm>
        </p:spPr>
        <p:txBody>
          <a:bodyPr/>
          <a:lstStyle/>
          <a:p>
            <a:pPr marL="0" indent="0">
              <a:buNone/>
            </a:pPr>
            <a:r>
              <a:rPr lang="hr-HR" dirty="0"/>
              <a:t>3.c razred s učiteljicom Majom </a:t>
            </a:r>
            <a:r>
              <a:rPr lang="hr-HR" dirty="0" err="1"/>
              <a:t>Bezik</a:t>
            </a:r>
            <a:r>
              <a:rPr lang="hr-HR" dirty="0"/>
              <a:t> </a:t>
            </a:r>
            <a:r>
              <a:rPr lang="hr-HR" dirty="0" err="1"/>
              <a:t>Jantolek</a:t>
            </a:r>
            <a:r>
              <a:rPr lang="hr-HR" dirty="0"/>
              <a:t> prije projekcije filma. </a:t>
            </a:r>
          </a:p>
        </p:txBody>
      </p:sp>
      <p:pic>
        <p:nvPicPr>
          <p:cNvPr id="4" name="Slika 3" descr="Slika na kojoj se prikazuje tekst, osoba, grupa, poziranje&#10;&#10;Opis je automatski generiran">
            <a:extLst>
              <a:ext uri="{FF2B5EF4-FFF2-40B4-BE49-F238E27FC236}">
                <a16:creationId xmlns:a16="http://schemas.microsoft.com/office/drawing/2014/main" id="{4F56DE90-D0E1-344F-527F-BA3414CDA3DB}"/>
              </a:ext>
            </a:extLst>
          </p:cNvPr>
          <p:cNvPicPr>
            <a:picLocks noChangeAspect="1"/>
          </p:cNvPicPr>
          <p:nvPr/>
        </p:nvPicPr>
        <p:blipFill rotWithShape="1">
          <a:blip r:embed="rId2">
            <a:extLst>
              <a:ext uri="{28A0092B-C50C-407E-A947-70E740481C1C}">
                <a14:useLocalDpi xmlns:a14="http://schemas.microsoft.com/office/drawing/2010/main" val="0"/>
              </a:ext>
            </a:extLst>
          </a:blip>
          <a:srcRect l="1268" t="14334" b="8930"/>
          <a:stretch/>
        </p:blipFill>
        <p:spPr>
          <a:xfrm>
            <a:off x="838200" y="1085850"/>
            <a:ext cx="10096500" cy="5231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34255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Slika na kojoj se prikazuje tekst, osoba, grupa, poziranje&#10;&#10;Opis je automatski generiran">
            <a:extLst>
              <a:ext uri="{FF2B5EF4-FFF2-40B4-BE49-F238E27FC236}">
                <a16:creationId xmlns:a16="http://schemas.microsoft.com/office/drawing/2014/main" id="{72F0329D-9408-C9FC-FD07-A83F942CE7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0" y="788247"/>
            <a:ext cx="11300458" cy="5281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61016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zervirano mjesto sadržaja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3293" y="289754"/>
            <a:ext cx="9420036" cy="6278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zervirano mjesto sadržaja 2">
            <a:extLst>
              <a:ext uri="{FF2B5EF4-FFF2-40B4-BE49-F238E27FC236}">
                <a16:creationId xmlns:a16="http://schemas.microsoft.com/office/drawing/2014/main" id="{7CCC1B60-0368-E6B9-BF14-F1B8BD5D565E}"/>
              </a:ext>
            </a:extLst>
          </p:cNvPr>
          <p:cNvSpPr txBox="1">
            <a:spLocks/>
          </p:cNvSpPr>
          <p:nvPr/>
        </p:nvSpPr>
        <p:spPr>
          <a:xfrm>
            <a:off x="271344" y="2600271"/>
            <a:ext cx="2156034" cy="42577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dirty="0"/>
              <a:t>4.f razred s redateljem filma.</a:t>
            </a:r>
          </a:p>
          <a:p>
            <a:pPr marL="0" indent="0">
              <a:buFont typeface="Arial" panose="020B0604020202020204" pitchFamily="34" charset="0"/>
              <a:buNone/>
            </a:pPr>
            <a:r>
              <a:rPr lang="hr-HR" dirty="0"/>
              <a:t> </a:t>
            </a:r>
          </a:p>
          <a:p>
            <a:pPr marL="0" indent="0">
              <a:buFont typeface="Arial" panose="020B0604020202020204" pitchFamily="34" charset="0"/>
              <a:buNone/>
            </a:pPr>
            <a:r>
              <a:rPr lang="hr-HR" dirty="0"/>
              <a:t> </a:t>
            </a:r>
          </a:p>
        </p:txBody>
      </p:sp>
    </p:spTree>
    <p:extLst>
      <p:ext uri="{BB962C8B-B14F-4D97-AF65-F5344CB8AC3E}">
        <p14:creationId xmlns:p14="http://schemas.microsoft.com/office/powerpoint/2010/main" val="6404152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zervirano mjesto sadržaja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414" y="335310"/>
            <a:ext cx="9197958" cy="6130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89844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D709959-BC6B-CFFF-EFDA-04F1D87EB705}"/>
              </a:ext>
            </a:extLst>
          </p:cNvPr>
          <p:cNvSpPr>
            <a:spLocks noGrp="1"/>
          </p:cNvSpPr>
          <p:nvPr>
            <p:ph idx="1"/>
          </p:nvPr>
        </p:nvSpPr>
        <p:spPr>
          <a:xfrm>
            <a:off x="838199" y="506027"/>
            <a:ext cx="11022367" cy="1047565"/>
          </a:xfrm>
        </p:spPr>
        <p:txBody>
          <a:bodyPr/>
          <a:lstStyle/>
          <a:p>
            <a:pPr marL="0" indent="0">
              <a:buNone/>
            </a:pPr>
            <a:r>
              <a:rPr lang="hr-HR" dirty="0"/>
              <a:t>Prije projekcije samoga filma obratili su nam se glumci, redatelj, autorica knjige... </a:t>
            </a:r>
          </a:p>
          <a:p>
            <a:pPr marL="0" indent="0">
              <a:buNone/>
            </a:pPr>
            <a:endParaRPr lang="hr-HR" dirty="0"/>
          </a:p>
        </p:txBody>
      </p:sp>
      <p:pic>
        <p:nvPicPr>
          <p:cNvPr id="5" name="Slika 4" descr="Slika na kojoj se prikazuje tekst, stojeći, u dvorani&#10;&#10;Opis je automatski generiran">
            <a:extLst>
              <a:ext uri="{FF2B5EF4-FFF2-40B4-BE49-F238E27FC236}">
                <a16:creationId xmlns:a16="http://schemas.microsoft.com/office/drawing/2014/main" id="{E485B1E9-6449-C620-6499-3FF1BC639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8165" y="1264986"/>
            <a:ext cx="8772401" cy="5379949"/>
          </a:xfrm>
          <a:prstGeom prst="rect">
            <a:avLst/>
          </a:prstGeom>
        </p:spPr>
      </p:pic>
      <p:pic>
        <p:nvPicPr>
          <p:cNvPr id="7" name="Slika 6" descr="Slika na kojoj se prikazuje tekst, osoba&#10;&#10;Opis je automatski generiran">
            <a:extLst>
              <a:ext uri="{FF2B5EF4-FFF2-40B4-BE49-F238E27FC236}">
                <a16:creationId xmlns:a16="http://schemas.microsoft.com/office/drawing/2014/main" id="{1480840C-B03C-2F26-BE31-4B2398074652}"/>
              </a:ext>
            </a:extLst>
          </p:cNvPr>
          <p:cNvPicPr>
            <a:picLocks noChangeAspect="1"/>
          </p:cNvPicPr>
          <p:nvPr/>
        </p:nvPicPr>
        <p:blipFill rotWithShape="1">
          <a:blip r:embed="rId3">
            <a:extLst>
              <a:ext uri="{28A0092B-C50C-407E-A947-70E740481C1C}">
                <a14:useLocalDpi xmlns:a14="http://schemas.microsoft.com/office/drawing/2010/main" val="0"/>
              </a:ext>
            </a:extLst>
          </a:blip>
          <a:srcRect l="28076" t="50000" r="8970" b="18446"/>
          <a:stretch/>
        </p:blipFill>
        <p:spPr>
          <a:xfrm>
            <a:off x="343269" y="4099263"/>
            <a:ext cx="5752731" cy="2164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Slika 8" descr="Slika na kojoj se prikazuje kalendar&#10;&#10;Opis je automatski generiran">
            <a:extLst>
              <a:ext uri="{FF2B5EF4-FFF2-40B4-BE49-F238E27FC236}">
                <a16:creationId xmlns:a16="http://schemas.microsoft.com/office/drawing/2014/main" id="{4D0AABF8-3F39-F53C-99A5-003D92A32472}"/>
              </a:ext>
            </a:extLst>
          </p:cNvPr>
          <p:cNvPicPr>
            <a:picLocks noChangeAspect="1"/>
          </p:cNvPicPr>
          <p:nvPr/>
        </p:nvPicPr>
        <p:blipFill rotWithShape="1">
          <a:blip r:embed="rId4">
            <a:extLst>
              <a:ext uri="{28A0092B-C50C-407E-A947-70E740481C1C}">
                <a14:useLocalDpi xmlns:a14="http://schemas.microsoft.com/office/drawing/2010/main" val="0"/>
              </a:ext>
            </a:extLst>
          </a:blip>
          <a:srcRect l="23413" t="50000" r="23640" b="18446"/>
          <a:stretch/>
        </p:blipFill>
        <p:spPr>
          <a:xfrm>
            <a:off x="432414" y="1553592"/>
            <a:ext cx="4838331" cy="2164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219637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1110</Words>
  <Application>Microsoft Office PowerPoint</Application>
  <PresentationFormat>Widescreen</PresentationFormat>
  <Paragraphs>55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Tema sustava Office</vt:lpstr>
      <vt:lpstr>Premijera filma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Premijera filma</dc:title>
  <dc:creator>Irina Osmanbašić</dc:creator>
  <cp:lastModifiedBy>Mirjana Torer</cp:lastModifiedBy>
  <cp:revision>14</cp:revision>
  <dcterms:created xsi:type="dcterms:W3CDTF">2023-03-19T12:33:40Z</dcterms:created>
  <dcterms:modified xsi:type="dcterms:W3CDTF">2023-03-21T08:37:30Z</dcterms:modified>
</cp:coreProperties>
</file>