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1" r:id="rId4"/>
    <p:sldId id="260" r:id="rId5"/>
    <p:sldId id="264" r:id="rId6"/>
    <p:sldId id="259" r:id="rId7"/>
    <p:sldId id="266" r:id="rId8"/>
    <p:sldId id="267" r:id="rId9"/>
    <p:sldId id="263" r:id="rId10"/>
    <p:sldId id="269" r:id="rId11"/>
    <p:sldId id="268" r:id="rId12"/>
    <p:sldId id="265" r:id="rId13"/>
    <p:sldId id="262" r:id="rId14"/>
    <p:sldId id="258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94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52DED-8391-4CB9-89F6-6B5FB78481BF}" type="datetimeFigureOut">
              <a:rPr lang="hr-HR" smtClean="0"/>
              <a:t>17.2.2023.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96AC2-5B60-404E-82FE-42670BA91C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6512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0623F4-42A9-9CBD-7500-B249BBC2A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6DDADEA-B392-0D07-6B26-DB87162A92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DD60F3D-DBE2-352C-225A-E733DCD75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D4AB-32D4-4D84-80A5-9614DE9ABAD3}" type="datetimeFigureOut">
              <a:rPr lang="hr-HR" smtClean="0"/>
              <a:t>17.2.2023.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338B450-27C7-5151-9B48-7607AFA7B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1B6BD25-8E16-3798-E150-13A71EDB1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7202-D208-4E7E-B2F7-67EFBC8324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586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9A51FD-329D-24B2-F46F-20B6803CA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AFB949B-78A2-08D1-9947-4647E1EEC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65BFBC3-0043-3349-CA53-F4325ED6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D4AB-32D4-4D84-80A5-9614DE9ABAD3}" type="datetimeFigureOut">
              <a:rPr lang="hr-HR" smtClean="0"/>
              <a:t>17.2.2023.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89B18A6-1B46-3A99-43CA-EF5C7D6B2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CD5EF6F-9443-8B31-A16D-1E035BA7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7202-D208-4E7E-B2F7-67EFBC8324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6676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2E4004C-4B21-94A0-FC46-94DE1D2EF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477CDD0-D2EA-089A-6E51-F99F0F8B4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487E76-D5D7-2757-69FD-3C3C4813C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D4AB-32D4-4D84-80A5-9614DE9ABAD3}" type="datetimeFigureOut">
              <a:rPr lang="hr-HR" smtClean="0"/>
              <a:t>17.2.2023.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ABBA684-D225-DC94-4051-5AD8CD4AA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8602E1F-19E2-003D-3D2F-6961B70FF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7202-D208-4E7E-B2F7-67EFBC8324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4563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7B1436-BEBF-69B8-B1CA-AE992119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E5DC50A-FFA2-5A20-FF17-9AB970857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E569AF7-3797-B991-46C8-4E22CB3F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D4AB-32D4-4D84-80A5-9614DE9ABAD3}" type="datetimeFigureOut">
              <a:rPr lang="hr-HR" smtClean="0"/>
              <a:t>17.2.2023.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D190AB5-1983-E38C-D9B8-946428CFB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3207C15-2B09-2470-7E77-5C614A517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7202-D208-4E7E-B2F7-67EFBC8324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5390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F8813E-A167-916A-37DA-F6FF5F913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6745654-E4F7-BFB6-92A9-95EF2A3B0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7AE8B58-7B45-4DEA-7B87-C1F4B31FF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D4AB-32D4-4D84-80A5-9614DE9ABAD3}" type="datetimeFigureOut">
              <a:rPr lang="hr-HR" smtClean="0"/>
              <a:t>17.2.2023.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613A676-F43F-0AE6-A235-7C66A87E6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CBA5D4C-7335-821C-D558-6ED47C16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7202-D208-4E7E-B2F7-67EFBC8324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6639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3ED2A9-2110-53D3-98B3-7063AE1C5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748FB9-8DED-52F0-9F65-3599FD89B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21B70E1-9228-BAD4-DBF2-1684D9030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92F4D25-A326-2BAA-6126-3D70AD068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D4AB-32D4-4D84-80A5-9614DE9ABAD3}" type="datetimeFigureOut">
              <a:rPr lang="hr-HR" smtClean="0"/>
              <a:t>17.2.2023.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9EC17B3-205B-6567-6D62-6AF365F17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430B4AE-AC4B-FD2E-5238-7D12A1C8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7202-D208-4E7E-B2F7-67EFBC8324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2939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3C4515-F733-C237-0D9F-3159A542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4E5CDDC-619B-94DC-8E60-D87BEB1BF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E244DC7-0AAC-3D3F-8E5C-0B6EDAB69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94975BB-29DD-59F2-DDBE-DECA3F1C5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7DDAF5C-5AEF-2B06-0615-40FBBFFB29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82E7E3C-415B-59DE-AE34-35B638AD4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D4AB-32D4-4D84-80A5-9614DE9ABAD3}" type="datetimeFigureOut">
              <a:rPr lang="hr-HR" smtClean="0"/>
              <a:t>17.2.2023.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7000DF48-6FCF-97A5-8A75-C16048CA7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BBCE9636-557F-F650-1DE2-FEA2739D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7202-D208-4E7E-B2F7-67EFBC8324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7430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1A04F4-A673-6C11-566D-3D45FCD06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3E1A817-D2F8-CBDE-22DE-FF53E306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D4AB-32D4-4D84-80A5-9614DE9ABAD3}" type="datetimeFigureOut">
              <a:rPr lang="hr-HR" smtClean="0"/>
              <a:t>17.2.2023.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22DEDC8-D211-08C3-7199-EDCC83F3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B303079-4F1B-0D40-14AC-3838F31BB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7202-D208-4E7E-B2F7-67EFBC8324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052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D5F875C-F362-A092-71ED-AB25F9888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D4AB-32D4-4D84-80A5-9614DE9ABAD3}" type="datetimeFigureOut">
              <a:rPr lang="hr-HR" smtClean="0"/>
              <a:t>17.2.2023.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1A9E48D-D684-AD46-5191-0E1A60FE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0239E97-507F-E8E9-526E-EFEBBD381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7202-D208-4E7E-B2F7-67EFBC8324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7855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62DAC2-B531-3E15-59BE-B64352045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502F28-D212-52EE-27E6-DB2E1A534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1463D44-6E7C-179D-AC83-6EC3AA931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F1A4C80-7C43-C3EF-5747-94A4C18A1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D4AB-32D4-4D84-80A5-9614DE9ABAD3}" type="datetimeFigureOut">
              <a:rPr lang="hr-HR" smtClean="0"/>
              <a:t>17.2.2023.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6A44B58-7CD0-4FC2-C5BA-84ECD85CB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BE1708E-70E5-F296-EB24-CE204E01A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7202-D208-4E7E-B2F7-67EFBC8324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1146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04CCF6-6767-88CA-9C7C-EE8585C88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5184FAF-0F34-105A-5DFE-B11E228D2E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7A00C08-0F26-FA56-28F6-28F263A47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6B29E50-A223-C2C6-E2F7-3DA75958A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D4AB-32D4-4D84-80A5-9614DE9ABAD3}" type="datetimeFigureOut">
              <a:rPr lang="hr-HR" smtClean="0"/>
              <a:t>17.2.2023.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91281F6-13F4-C6B0-B934-3755A332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AE79512-4361-1B62-5911-E56F12FB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7202-D208-4E7E-B2F7-67EFBC8324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005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08DC4D85-53F3-7FB7-34BA-B5563EAA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2B9E95F-7AE8-823C-4FC5-7FE55EF37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3CC9D52-CAC5-C0A9-CEF5-311DCED1DD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AD4AB-32D4-4D84-80A5-9614DE9ABAD3}" type="datetimeFigureOut">
              <a:rPr lang="hr-HR" smtClean="0"/>
              <a:t>17.2.2023.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178EFA1-91E4-FF00-C4BB-D98BC06B9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981FC80-EB6B-19A4-33BF-105086E01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D7202-D208-4E7E-B2F7-67EFBC8324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612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45D1E3-C2AC-5272-A0B9-3C2400EEC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063" y="2011643"/>
            <a:ext cx="9477081" cy="4124340"/>
          </a:xfrm>
        </p:spPr>
        <p:txBody>
          <a:bodyPr>
            <a:normAutofit/>
          </a:bodyPr>
          <a:lstStyle/>
          <a:p>
            <a:pPr algn="l"/>
            <a:r>
              <a:rPr lang="hr-HR" b="1" dirty="0">
                <a:solidFill>
                  <a:srgbClr val="002060"/>
                </a:solidFill>
                <a:latin typeface="Jokerman" panose="04090605060D06020702" pitchFamily="82" charset="0"/>
              </a:rPr>
              <a:t>FAŠNIK</a:t>
            </a:r>
            <a:br>
              <a:rPr lang="hr-HR" b="1" dirty="0">
                <a:solidFill>
                  <a:srgbClr val="002060"/>
                </a:solidFill>
                <a:latin typeface="Jokerman" panose="04090605060D06020702" pitchFamily="82" charset="0"/>
              </a:rPr>
            </a:br>
            <a:r>
              <a:rPr lang="hr-HR" b="1" dirty="0">
                <a:solidFill>
                  <a:srgbClr val="002060"/>
                </a:solidFill>
                <a:latin typeface="Jokerman" panose="04090605060D06020702" pitchFamily="82" charset="0"/>
              </a:rPr>
              <a:t>U</a:t>
            </a:r>
            <a:br>
              <a:rPr lang="hr-HR" b="1" dirty="0">
                <a:solidFill>
                  <a:srgbClr val="002060"/>
                </a:solidFill>
                <a:latin typeface="Jokerman" panose="04090605060D06020702" pitchFamily="82" charset="0"/>
              </a:rPr>
            </a:br>
            <a:r>
              <a:rPr lang="hr-HR" b="1" dirty="0">
                <a:solidFill>
                  <a:srgbClr val="002060"/>
                </a:solidFill>
                <a:latin typeface="Jokerman" panose="04090605060D06020702" pitchFamily="82" charset="0"/>
              </a:rPr>
              <a:t>TITUŠU</a:t>
            </a:r>
            <a:br>
              <a:rPr lang="hr-HR" b="1" dirty="0">
                <a:solidFill>
                  <a:srgbClr val="002060"/>
                </a:solidFill>
                <a:latin typeface="Jokerman" panose="04090605060D06020702" pitchFamily="82" charset="0"/>
              </a:rPr>
            </a:br>
            <a:br>
              <a:rPr lang="hr-HR" b="1" dirty="0">
                <a:solidFill>
                  <a:srgbClr val="002060"/>
                </a:solidFill>
                <a:latin typeface="Jokerman" panose="04090605060D06020702" pitchFamily="82" charset="0"/>
              </a:rPr>
            </a:br>
            <a:r>
              <a:rPr lang="hr-HR" sz="4000" b="1" dirty="0">
                <a:solidFill>
                  <a:srgbClr val="002060"/>
                </a:solidFill>
                <a:latin typeface="Jokerman" panose="04090605060D06020702" pitchFamily="82" charset="0"/>
              </a:rPr>
              <a:t>17.2.2023.g,</a:t>
            </a:r>
            <a:endParaRPr lang="hr-HR" b="1" dirty="0">
              <a:solidFill>
                <a:srgbClr val="002060"/>
              </a:solidFill>
              <a:latin typeface="Jokerman" panose="04090605060D06020702" pitchFamily="82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71F4DC4-A78F-90A7-2804-00B0E69E3E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4" t="8400" r="14563" b="5127"/>
          <a:stretch/>
        </p:blipFill>
        <p:spPr>
          <a:xfrm rot="5400000">
            <a:off x="5450754" y="441663"/>
            <a:ext cx="6010453" cy="59746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8A8EA04F-4DE4-5099-7358-C14B780B320C}"/>
              </a:ext>
            </a:extLst>
          </p:cNvPr>
          <p:cNvSpPr txBox="1">
            <a:spLocks/>
          </p:cNvSpPr>
          <p:nvPr/>
        </p:nvSpPr>
        <p:spPr>
          <a:xfrm rot="18961440">
            <a:off x="45480" y="272232"/>
            <a:ext cx="3505201" cy="11707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800" b="1" dirty="0">
                <a:solidFill>
                  <a:srgbClr val="C00000"/>
                </a:solidFill>
                <a:latin typeface="Jokerman" panose="04090605060D06020702" pitchFamily="82" charset="0"/>
              </a:rPr>
              <a:t>FAŠNIK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FEEB9B9D-F0E0-B806-8062-EEA5DE5A595E}"/>
              </a:ext>
            </a:extLst>
          </p:cNvPr>
          <p:cNvSpPr txBox="1">
            <a:spLocks/>
          </p:cNvSpPr>
          <p:nvPr/>
        </p:nvSpPr>
        <p:spPr>
          <a:xfrm rot="3575205">
            <a:off x="-213041" y="4940673"/>
            <a:ext cx="2907640" cy="11707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800" b="1" dirty="0">
                <a:solidFill>
                  <a:srgbClr val="E94F1F"/>
                </a:solidFill>
                <a:latin typeface="Jokerman" panose="04090605060D06020702" pitchFamily="82" charset="0"/>
              </a:rPr>
              <a:t>FAŠNIK</a:t>
            </a: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7D45416E-B122-DD2F-8DD0-E526D199EAD8}"/>
              </a:ext>
            </a:extLst>
          </p:cNvPr>
          <p:cNvSpPr txBox="1">
            <a:spLocks/>
          </p:cNvSpPr>
          <p:nvPr/>
        </p:nvSpPr>
        <p:spPr>
          <a:xfrm rot="478404">
            <a:off x="2925149" y="603483"/>
            <a:ext cx="3505201" cy="11707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400" b="1" dirty="0">
                <a:solidFill>
                  <a:srgbClr val="00B050"/>
                </a:solidFill>
                <a:latin typeface="Jokerman" panose="04090605060D06020702" pitchFamily="82" charset="0"/>
              </a:rPr>
              <a:t>FAŠNIK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813A143F-3AE1-F507-979E-0137D61998F1}"/>
              </a:ext>
            </a:extLst>
          </p:cNvPr>
          <p:cNvSpPr txBox="1">
            <a:spLocks/>
          </p:cNvSpPr>
          <p:nvPr/>
        </p:nvSpPr>
        <p:spPr>
          <a:xfrm>
            <a:off x="26500" y="2050796"/>
            <a:ext cx="2710324" cy="11707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800" b="1" dirty="0">
                <a:solidFill>
                  <a:srgbClr val="7030A0"/>
                </a:solidFill>
                <a:latin typeface="Jokerman" panose="04090605060D06020702" pitchFamily="82" charset="0"/>
              </a:rPr>
              <a:t>FAŠNIK</a:t>
            </a:r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id="{1F480C12-6359-5979-6A31-182A950BB3A4}"/>
              </a:ext>
            </a:extLst>
          </p:cNvPr>
          <p:cNvSpPr txBox="1">
            <a:spLocks/>
          </p:cNvSpPr>
          <p:nvPr/>
        </p:nvSpPr>
        <p:spPr>
          <a:xfrm>
            <a:off x="190727" y="2817431"/>
            <a:ext cx="2710324" cy="11707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800" b="1" dirty="0">
                <a:solidFill>
                  <a:srgbClr val="00B050"/>
                </a:solidFill>
                <a:latin typeface="Jokerman" panose="04090605060D06020702" pitchFamily="82" charset="0"/>
              </a:rPr>
              <a:t>FAŠNIK</a:t>
            </a:r>
          </a:p>
        </p:txBody>
      </p:sp>
    </p:spTree>
    <p:extLst>
      <p:ext uri="{BB962C8B-B14F-4D97-AF65-F5344CB8AC3E}">
        <p14:creationId xmlns:p14="http://schemas.microsoft.com/office/powerpoint/2010/main" val="943930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zervirano mjesto sadržaja 10">
            <a:extLst>
              <a:ext uri="{FF2B5EF4-FFF2-40B4-BE49-F238E27FC236}">
                <a16:creationId xmlns:a16="http://schemas.microsoft.com/office/drawing/2014/main" id="{FE259059-2F03-0C9D-7E2B-E432C586D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2783" y="1187410"/>
            <a:ext cx="2784676" cy="938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b="1" dirty="0">
                <a:solidFill>
                  <a:srgbClr val="002060"/>
                </a:solidFill>
                <a:latin typeface="Jokerman" panose="04090605060D06020702" pitchFamily="82" charset="0"/>
              </a:rPr>
              <a:t>Ženske i  </a:t>
            </a:r>
          </a:p>
        </p:txBody>
      </p:sp>
      <p:pic>
        <p:nvPicPr>
          <p:cNvPr id="12" name="Rezervirano mjesto sadržaja 8" descr="Slika na kojoj se prikazuje tekst, osoba, grupa, ljudi&#10;&#10;Opis je automatski generiran">
            <a:extLst>
              <a:ext uri="{FF2B5EF4-FFF2-40B4-BE49-F238E27FC236}">
                <a16:creationId xmlns:a16="http://schemas.microsoft.com/office/drawing/2014/main" id="{7E1E962F-7160-AAD7-2C83-EB7C77921F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5767" r="4846" b="19062"/>
          <a:stretch/>
        </p:blipFill>
        <p:spPr>
          <a:xfrm>
            <a:off x="539187" y="412768"/>
            <a:ext cx="6243578" cy="3427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Rezervirano mjesto sadržaja 3" descr="Slika na kojoj se prikazuje osoba, na zatvorenom&#10;&#10;Opis je automatski generiran">
            <a:extLst>
              <a:ext uri="{FF2B5EF4-FFF2-40B4-BE49-F238E27FC236}">
                <a16:creationId xmlns:a16="http://schemas.microsoft.com/office/drawing/2014/main" id="{7074A029-16BD-A0EA-2448-6BF4259116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" t="25806" r="595" b="20664"/>
          <a:stretch/>
        </p:blipFill>
        <p:spPr>
          <a:xfrm>
            <a:off x="4653023" y="3429000"/>
            <a:ext cx="7083708" cy="2928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zervirano mjesto sadržaja 10">
            <a:extLst>
              <a:ext uri="{FF2B5EF4-FFF2-40B4-BE49-F238E27FC236}">
                <a16:creationId xmlns:a16="http://schemas.microsoft.com/office/drawing/2014/main" id="{6AC31673-2A51-9B41-B131-93627B9F01EE}"/>
              </a:ext>
            </a:extLst>
          </p:cNvPr>
          <p:cNvSpPr txBox="1">
            <a:spLocks/>
          </p:cNvSpPr>
          <p:nvPr/>
        </p:nvSpPr>
        <p:spPr>
          <a:xfrm>
            <a:off x="986259" y="5348021"/>
            <a:ext cx="5349433" cy="879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3600" b="1" dirty="0">
                <a:solidFill>
                  <a:srgbClr val="002060"/>
                </a:solidFill>
                <a:latin typeface="Jokerman" panose="04090605060D06020702" pitchFamily="82" charset="0"/>
              </a:rPr>
              <a:t>muške maškare.</a:t>
            </a:r>
          </a:p>
        </p:txBody>
      </p:sp>
    </p:spTree>
    <p:extLst>
      <p:ext uri="{BB962C8B-B14F-4D97-AF65-F5344CB8AC3E}">
        <p14:creationId xmlns:p14="http://schemas.microsoft.com/office/powerpoint/2010/main" val="3190306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zervirano mjesto sadržaja 8" descr="Slika na kojoj se prikazuje tlo, osoba&#10;&#10;Opis je automatski generiran">
            <a:extLst>
              <a:ext uri="{FF2B5EF4-FFF2-40B4-BE49-F238E27FC236}">
                <a16:creationId xmlns:a16="http://schemas.microsoft.com/office/drawing/2014/main" id="{5ACE7A52-25B1-F1AD-9F4B-4D2271A5F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26" y="404369"/>
            <a:ext cx="4335516" cy="5780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Rezervirano mjesto sadržaja 3" descr="Slika na kojoj se prikazuje pod, na zatvorenom, zeleno&#10;&#10;Opis je automatski generiran">
            <a:extLst>
              <a:ext uri="{FF2B5EF4-FFF2-40B4-BE49-F238E27FC236}">
                <a16:creationId xmlns:a16="http://schemas.microsoft.com/office/drawing/2014/main" id="{BEE80034-2966-C982-CAC6-3B00AD9C0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8" y="314823"/>
            <a:ext cx="4426984" cy="5902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9A0BD38C-124F-1AFB-A282-270CFCF8728B}"/>
              </a:ext>
            </a:extLst>
          </p:cNvPr>
          <p:cNvSpPr txBox="1">
            <a:spLocks/>
          </p:cNvSpPr>
          <p:nvPr/>
        </p:nvSpPr>
        <p:spPr>
          <a:xfrm>
            <a:off x="5126454" y="2241043"/>
            <a:ext cx="2587277" cy="2898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3600" b="1" dirty="0">
                <a:solidFill>
                  <a:srgbClr val="002060"/>
                </a:solidFill>
                <a:latin typeface="Jokerman" panose="04090605060D06020702" pitchFamily="82" charset="0"/>
              </a:rPr>
              <a:t>Super maske.</a:t>
            </a:r>
          </a:p>
        </p:txBody>
      </p:sp>
    </p:spTree>
    <p:extLst>
      <p:ext uri="{BB962C8B-B14F-4D97-AF65-F5344CB8AC3E}">
        <p14:creationId xmlns:p14="http://schemas.microsoft.com/office/powerpoint/2010/main" val="2610669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CE9F507-62D7-C8C8-9163-7111F32C5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9791" y="1014127"/>
            <a:ext cx="5406736" cy="1520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b="1" dirty="0">
                <a:solidFill>
                  <a:srgbClr val="002060"/>
                </a:solidFill>
                <a:latin typeface="Jokerman" panose="04090605060D06020702" pitchFamily="82" charset="0"/>
              </a:rPr>
              <a:t>Zabava se odvijala u razredima.</a:t>
            </a:r>
          </a:p>
        </p:txBody>
      </p:sp>
      <p:pic>
        <p:nvPicPr>
          <p:cNvPr id="4" name="Slika 3" descr="Slika na kojoj se prikazuje osoba, na zatvorenom, grupa, ljudi&#10;&#10;Opis je automatski generiran">
            <a:extLst>
              <a:ext uri="{FF2B5EF4-FFF2-40B4-BE49-F238E27FC236}">
                <a16:creationId xmlns:a16="http://schemas.microsoft.com/office/drawing/2014/main" id="{1750CE7D-AEDB-5780-0B5C-FCC183932A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4" r="12235"/>
          <a:stretch/>
        </p:blipFill>
        <p:spPr>
          <a:xfrm>
            <a:off x="6071495" y="2857500"/>
            <a:ext cx="5888442" cy="3751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 descr="Slika na kojoj se prikazuje tekst, na zatvorenom, osoba, grupa&#10;&#10;Opis je automatski generiran">
            <a:extLst>
              <a:ext uri="{FF2B5EF4-FFF2-40B4-BE49-F238E27FC236}">
                <a16:creationId xmlns:a16="http://schemas.microsoft.com/office/drawing/2014/main" id="{E7CD26A3-2DFC-2C6D-4F2A-EDCB2DC37C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5" t="23939"/>
          <a:stretch/>
        </p:blipFill>
        <p:spPr>
          <a:xfrm>
            <a:off x="232063" y="369890"/>
            <a:ext cx="6158346" cy="3808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4D36F5B4-621F-3674-43DC-D41198ABBFAE}"/>
              </a:ext>
            </a:extLst>
          </p:cNvPr>
          <p:cNvSpPr txBox="1">
            <a:spLocks/>
          </p:cNvSpPr>
          <p:nvPr/>
        </p:nvSpPr>
        <p:spPr>
          <a:xfrm>
            <a:off x="786246" y="4733059"/>
            <a:ext cx="5406736" cy="1520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3600" b="1" dirty="0">
                <a:solidFill>
                  <a:srgbClr val="002060"/>
                </a:solidFill>
                <a:latin typeface="Jokerman" panose="04090605060D06020702" pitchFamily="82" charset="0"/>
              </a:rPr>
              <a:t>Plesalo se i igrale su se razne igre.</a:t>
            </a:r>
          </a:p>
        </p:txBody>
      </p:sp>
    </p:spTree>
    <p:extLst>
      <p:ext uri="{BB962C8B-B14F-4D97-AF65-F5344CB8AC3E}">
        <p14:creationId xmlns:p14="http://schemas.microsoft.com/office/powerpoint/2010/main" val="2023308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Slika na kojoj se prikazuje pod, osoba, na zatvorenom, grupa&#10;&#10;Opis je automatski generiran">
            <a:extLst>
              <a:ext uri="{FF2B5EF4-FFF2-40B4-BE49-F238E27FC236}">
                <a16:creationId xmlns:a16="http://schemas.microsoft.com/office/drawing/2014/main" id="{0FFA398A-16CF-8F8A-0A66-2CE166BFD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24562" r="1031" b="5709"/>
          <a:stretch/>
        </p:blipFill>
        <p:spPr>
          <a:xfrm>
            <a:off x="2646218" y="714739"/>
            <a:ext cx="8167254" cy="482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3A83729C-50CC-8889-8AA0-5A52AFDDBB0E}"/>
              </a:ext>
            </a:extLst>
          </p:cNvPr>
          <p:cNvSpPr txBox="1">
            <a:spLocks/>
          </p:cNvSpPr>
          <p:nvPr/>
        </p:nvSpPr>
        <p:spPr>
          <a:xfrm>
            <a:off x="1863524" y="5659387"/>
            <a:ext cx="8949948" cy="970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3600" b="1" dirty="0">
                <a:solidFill>
                  <a:srgbClr val="002060"/>
                </a:solidFill>
                <a:latin typeface="Jokerman" panose="04090605060D06020702" pitchFamily="82" charset="0"/>
              </a:rPr>
              <a:t>Nastavni je dan vrlo brzo prošao.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3A195D09-FF65-BA47-7C00-489BCBCEBC20}"/>
              </a:ext>
            </a:extLst>
          </p:cNvPr>
          <p:cNvSpPr txBox="1">
            <a:spLocks/>
          </p:cNvSpPr>
          <p:nvPr/>
        </p:nvSpPr>
        <p:spPr>
          <a:xfrm rot="18961440">
            <a:off x="-84931" y="680375"/>
            <a:ext cx="3505201" cy="11707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800" b="1" dirty="0">
                <a:solidFill>
                  <a:srgbClr val="0070C0"/>
                </a:solidFill>
                <a:latin typeface="Jokerman" panose="04090605060D06020702" pitchFamily="82" charset="0"/>
              </a:rPr>
              <a:t>FAŠNIK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5DE93A43-D2B0-A4E2-D75E-B4AA54978E9D}"/>
              </a:ext>
            </a:extLst>
          </p:cNvPr>
          <p:cNvSpPr txBox="1">
            <a:spLocks/>
          </p:cNvSpPr>
          <p:nvPr/>
        </p:nvSpPr>
        <p:spPr>
          <a:xfrm rot="18961440">
            <a:off x="-84930" y="4018811"/>
            <a:ext cx="3505201" cy="11707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800" b="1" dirty="0">
                <a:solidFill>
                  <a:srgbClr val="C00000"/>
                </a:solidFill>
                <a:latin typeface="Jokerman" panose="04090605060D06020702" pitchFamily="82" charset="0"/>
              </a:rPr>
              <a:t>FAŠNIK</a:t>
            </a: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20ED288C-68C8-4104-E66E-71E5AAE9592E}"/>
              </a:ext>
            </a:extLst>
          </p:cNvPr>
          <p:cNvSpPr txBox="1">
            <a:spLocks/>
          </p:cNvSpPr>
          <p:nvPr/>
        </p:nvSpPr>
        <p:spPr>
          <a:xfrm rot="18961440">
            <a:off x="-106940" y="2380643"/>
            <a:ext cx="3505201" cy="11707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800" b="1" dirty="0">
                <a:solidFill>
                  <a:srgbClr val="00B050"/>
                </a:solidFill>
                <a:latin typeface="Jokerman" panose="04090605060D06020702" pitchFamily="82" charset="0"/>
              </a:rPr>
              <a:t>FAŠNIK</a:t>
            </a:r>
          </a:p>
        </p:txBody>
      </p:sp>
    </p:spTree>
    <p:extLst>
      <p:ext uri="{BB962C8B-B14F-4D97-AF65-F5344CB8AC3E}">
        <p14:creationId xmlns:p14="http://schemas.microsoft.com/office/powerpoint/2010/main" val="8815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Slika na kojoj se prikazuje tekst, oslikano&#10;&#10;Opis je automatski generiran">
            <a:extLst>
              <a:ext uri="{FF2B5EF4-FFF2-40B4-BE49-F238E27FC236}">
                <a16:creationId xmlns:a16="http://schemas.microsoft.com/office/drawing/2014/main" id="{26DBDC37-29B1-64CF-AAB0-17594D010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" t="14628" r="7778" b="20704"/>
          <a:stretch/>
        </p:blipFill>
        <p:spPr>
          <a:xfrm>
            <a:off x="1215735" y="685800"/>
            <a:ext cx="10048010" cy="52924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3B5D6D5-BBC8-6488-10F1-C38C22D36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z="1600" dirty="0">
                <a:solidFill>
                  <a:srgbClr val="002060"/>
                </a:solidFill>
                <a:latin typeface="Jokerman" panose="04090605060D06020702" pitchFamily="82" charset="0"/>
              </a:rPr>
              <a:t>IRINA OSMANBAŠIĆ</a:t>
            </a:r>
          </a:p>
        </p:txBody>
      </p:sp>
    </p:spTree>
    <p:extLst>
      <p:ext uri="{BB962C8B-B14F-4D97-AF65-F5344CB8AC3E}">
        <p14:creationId xmlns:p14="http://schemas.microsoft.com/office/powerpoint/2010/main" val="385681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CE9F507-62D7-C8C8-9163-7111F32C5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3717"/>
            <a:ext cx="5676900" cy="4483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b="1" dirty="0">
                <a:solidFill>
                  <a:srgbClr val="002060"/>
                </a:solidFill>
                <a:latin typeface="Jokerman" panose="04090605060D06020702" pitchFamily="82" charset="0"/>
              </a:rPr>
              <a:t>Iako je fašnik u utorak 21.2.2023.g. mi smo ga u Titušu proslavili danas, u petak, jer su nam u utorak zimski praznici. Došli smo u školu spremni za zabavu.</a:t>
            </a:r>
          </a:p>
        </p:txBody>
      </p:sp>
      <p:pic>
        <p:nvPicPr>
          <p:cNvPr id="5" name="Slika 4" descr="Slika na kojoj se prikazuje stablo, cement&#10;&#10;Opis je automatski generiran">
            <a:extLst>
              <a:ext uri="{FF2B5EF4-FFF2-40B4-BE49-F238E27FC236}">
                <a16:creationId xmlns:a16="http://schemas.microsoft.com/office/drawing/2014/main" id="{847D67DA-3B8B-20C2-5EB5-1640D09127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" t="18620" r="30606" b="13097"/>
          <a:stretch/>
        </p:blipFill>
        <p:spPr>
          <a:xfrm rot="5400000">
            <a:off x="6088716" y="883588"/>
            <a:ext cx="6037118" cy="4893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0938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CE9F507-62D7-C8C8-9163-7111F32C5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377" y="5029199"/>
            <a:ext cx="10934700" cy="789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b="1" dirty="0">
                <a:solidFill>
                  <a:srgbClr val="002060"/>
                </a:solidFill>
                <a:latin typeface="Jokerman" panose="04090605060D06020702" pitchFamily="82" charset="0"/>
              </a:rPr>
              <a:t>Škola je bila puna likovnih radova učenika.</a:t>
            </a:r>
          </a:p>
        </p:txBody>
      </p:sp>
      <p:pic>
        <p:nvPicPr>
          <p:cNvPr id="4" name="Slika 3" descr="Slika na kojoj se prikazuje zid, na zatvorenom&#10;&#10;Opis je automatski generiran">
            <a:extLst>
              <a:ext uri="{FF2B5EF4-FFF2-40B4-BE49-F238E27FC236}">
                <a16:creationId xmlns:a16="http://schemas.microsoft.com/office/drawing/2014/main" id="{70146C29-53D7-DFA9-2891-C602F2225C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" t="28125" r="608" b="27727"/>
          <a:stretch/>
        </p:blipFill>
        <p:spPr>
          <a:xfrm>
            <a:off x="426026" y="810492"/>
            <a:ext cx="11492051" cy="38342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648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CE9F507-62D7-C8C8-9163-7111F32C5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809" y="1922317"/>
            <a:ext cx="4658591" cy="2660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b="1" dirty="0">
                <a:solidFill>
                  <a:srgbClr val="002060"/>
                </a:solidFill>
                <a:latin typeface="Jokerman" panose="04090605060D06020702" pitchFamily="82" charset="0"/>
              </a:rPr>
              <a:t>Za užinu smo se svi zasladili pokladnicama. Bilo ih je za sve učenike i više.</a:t>
            </a:r>
          </a:p>
        </p:txBody>
      </p:sp>
      <p:pic>
        <p:nvPicPr>
          <p:cNvPr id="1026" name="Picture 2" descr="Probaj ovako!: Krafne (pokladnice) s lijepim, svijetlim prstenom uopće nisu  bauk!">
            <a:extLst>
              <a:ext uri="{FF2B5EF4-FFF2-40B4-BE49-F238E27FC236}">
                <a16:creationId xmlns:a16="http://schemas.microsoft.com/office/drawing/2014/main" id="{9EC10477-E046-37EE-968A-D4F0C88F6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938" y="1101435"/>
            <a:ext cx="6002434" cy="4509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39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CE9F507-62D7-C8C8-9163-7111F32C5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3717"/>
            <a:ext cx="5676900" cy="4483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b="1" dirty="0">
                <a:solidFill>
                  <a:srgbClr val="002060"/>
                </a:solidFill>
                <a:latin typeface="Jokerman" panose="04090605060D06020702" pitchFamily="82" charset="0"/>
              </a:rPr>
              <a:t>Svi smo se maskirali, a maski je bilo zaista vrlo  lijepih, zanimljivih  različitih. Jako smo se potrudili za današnji dan.</a:t>
            </a:r>
          </a:p>
        </p:txBody>
      </p:sp>
      <p:pic>
        <p:nvPicPr>
          <p:cNvPr id="4" name="Slika 3" descr="Slika na kojoj se prikazuje na zatvorenom&#10;&#10;Opis je automatski generiran">
            <a:extLst>
              <a:ext uri="{FF2B5EF4-FFF2-40B4-BE49-F238E27FC236}">
                <a16:creationId xmlns:a16="http://schemas.microsoft.com/office/drawing/2014/main" id="{67C54B1F-0B62-C0A4-0AED-F13AA29CEE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1" t="1" b="168"/>
          <a:stretch/>
        </p:blipFill>
        <p:spPr>
          <a:xfrm rot="5400000">
            <a:off x="6338452" y="743386"/>
            <a:ext cx="5789471" cy="48127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63487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Slika na kojoj se prikazuje glodavac&#10;&#10;Opis je automatski generiran">
            <a:extLst>
              <a:ext uri="{FF2B5EF4-FFF2-40B4-BE49-F238E27FC236}">
                <a16:creationId xmlns:a16="http://schemas.microsoft.com/office/drawing/2014/main" id="{EAB8DFB1-AAEC-F327-835A-5C9D80D21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t="15829" r="11387" b="15943"/>
          <a:stretch/>
        </p:blipFill>
        <p:spPr>
          <a:xfrm rot="5400000">
            <a:off x="3214862" y="1725126"/>
            <a:ext cx="5766957" cy="3407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 descr="Slika na kojoj se prikazuje tekst, na otvorenom, osoba&#10;&#10;Opis je automatski generiran">
            <a:extLst>
              <a:ext uri="{FF2B5EF4-FFF2-40B4-BE49-F238E27FC236}">
                <a16:creationId xmlns:a16="http://schemas.microsoft.com/office/drawing/2014/main" id="{07DE2817-C2E3-70EF-254D-5E7044D85E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" t="18923" r="13031" b="16027"/>
          <a:stretch/>
        </p:blipFill>
        <p:spPr>
          <a:xfrm rot="5400000">
            <a:off x="-768929" y="1756064"/>
            <a:ext cx="5673440" cy="3345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 descr="Slika na kojoj se prikazuje pod, na zatvorenom, zid, osoba&#10;&#10;Opis je automatski generiran">
            <a:extLst>
              <a:ext uri="{FF2B5EF4-FFF2-40B4-BE49-F238E27FC236}">
                <a16:creationId xmlns:a16="http://schemas.microsoft.com/office/drawing/2014/main" id="{392B8374-1AA4-EBDA-3B4A-3058927CF1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3" t="17273"/>
          <a:stretch/>
        </p:blipFill>
        <p:spPr>
          <a:xfrm>
            <a:off x="8302336" y="592279"/>
            <a:ext cx="3253242" cy="5673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3253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4" descr="Slika na kojoj se prikazuje tekst, lutka&#10;&#10;Opis je automatski generiran">
            <a:extLst>
              <a:ext uri="{FF2B5EF4-FFF2-40B4-BE49-F238E27FC236}">
                <a16:creationId xmlns:a16="http://schemas.microsoft.com/office/drawing/2014/main" id="{F94D6C6F-0EE3-CC1E-86D7-B186EDEDB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1" y="693737"/>
            <a:ext cx="2677440" cy="5797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Rezervirano mjesto sadržaja 9" descr="Slika na kojoj se prikazuje tekst, osoba, na zatvorenom, lutka&#10;&#10;Opis je automatski generiran">
            <a:extLst>
              <a:ext uri="{FF2B5EF4-FFF2-40B4-BE49-F238E27FC236}">
                <a16:creationId xmlns:a16="http://schemas.microsoft.com/office/drawing/2014/main" id="{4BFE5010-C370-6995-EFDC-DDAEA3F14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30" y="693737"/>
            <a:ext cx="2677440" cy="5797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Rezervirano mjesto sadržaja 19" descr="Slika na kojoj se prikazuje osoba&#10;&#10;Opis je automatski generiran">
            <a:extLst>
              <a:ext uri="{FF2B5EF4-FFF2-40B4-BE49-F238E27FC236}">
                <a16:creationId xmlns:a16="http://schemas.microsoft.com/office/drawing/2014/main" id="{4513B886-8A8E-034F-3855-3168D152E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36" y="719137"/>
            <a:ext cx="2677440" cy="5797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Rezervirano mjesto sadržaja 14" descr="Slika na kojoj se prikazuje tekst&#10;&#10;Opis je automatski generiran">
            <a:extLst>
              <a:ext uri="{FF2B5EF4-FFF2-40B4-BE49-F238E27FC236}">
                <a16:creationId xmlns:a16="http://schemas.microsoft.com/office/drawing/2014/main" id="{1630CAE7-EC56-FDBF-207F-24415CAC68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841" y="719137"/>
            <a:ext cx="2677440" cy="5797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467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3" descr="Slika na kojoj se prikazuje tekst, na zatvorenom, osoba, lutka&#10;&#10;Opis je automatski generiran">
            <a:extLst>
              <a:ext uri="{FF2B5EF4-FFF2-40B4-BE49-F238E27FC236}">
                <a16:creationId xmlns:a16="http://schemas.microsoft.com/office/drawing/2014/main" id="{899C2AA4-1044-C51E-C3CE-A47395669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25" y="451795"/>
            <a:ext cx="2748691" cy="5951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Rezervirano mjesto sadržaja 8" descr="Slika na kojoj se prikazuje tekst, osoba, poziranje&#10;&#10;Opis je automatski generiran">
            <a:extLst>
              <a:ext uri="{FF2B5EF4-FFF2-40B4-BE49-F238E27FC236}">
                <a16:creationId xmlns:a16="http://schemas.microsoft.com/office/drawing/2014/main" id="{B95C7522-26BD-EDA3-E777-1E3C01400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791" y="451773"/>
            <a:ext cx="2748701" cy="5951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Rezervirano mjesto sadržaja 18" descr="Slika na kojoj se prikazuje tekst, osoba, stajanje, na zatvorenom&#10;&#10;Opis je automatski generiran">
            <a:extLst>
              <a:ext uri="{FF2B5EF4-FFF2-40B4-BE49-F238E27FC236}">
                <a16:creationId xmlns:a16="http://schemas.microsoft.com/office/drawing/2014/main" id="{D7B6C172-9062-8949-2DF8-02937607B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98" y="451772"/>
            <a:ext cx="2748701" cy="5951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Rezervirano mjesto sadržaja 13" descr="Slika na kojoj se prikazuje tekst, lutka, igračka&#10;&#10;Opis je automatski generiran">
            <a:extLst>
              <a:ext uri="{FF2B5EF4-FFF2-40B4-BE49-F238E27FC236}">
                <a16:creationId xmlns:a16="http://schemas.microsoft.com/office/drawing/2014/main" id="{8EC2FB1E-D662-BB43-7D4E-41BF01E42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274" y="451773"/>
            <a:ext cx="2748701" cy="5951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0045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CE9F507-62D7-C8C8-9163-7111F32C5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3845"/>
            <a:ext cx="10515600" cy="5543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b="1" dirty="0" err="1">
                <a:solidFill>
                  <a:srgbClr val="002060"/>
                </a:solidFill>
                <a:latin typeface="Jokerman" panose="04090605060D06020702" pitchFamily="82" charset="0"/>
              </a:rPr>
              <a:t>Maškarice</a:t>
            </a:r>
            <a:r>
              <a:rPr lang="hr-HR" sz="3600" b="1" dirty="0">
                <a:solidFill>
                  <a:srgbClr val="002060"/>
                </a:solidFill>
                <a:latin typeface="Jokerman" panose="04090605060D06020702" pitchFamily="82" charset="0"/>
              </a:rPr>
              <a:t> su bile i ozbiljne i nasmijane.</a:t>
            </a:r>
          </a:p>
        </p:txBody>
      </p:sp>
      <p:pic>
        <p:nvPicPr>
          <p:cNvPr id="4" name="Slika 3" descr="Slika na kojoj se prikazuje osoba, grupa, poziranje, nekoliko&#10;&#10;Opis je automatski generiran">
            <a:extLst>
              <a:ext uri="{FF2B5EF4-FFF2-40B4-BE49-F238E27FC236}">
                <a16:creationId xmlns:a16="http://schemas.microsoft.com/office/drawing/2014/main" id="{DA06564B-53C0-3F59-D850-FEDE05324E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11756" r="752" b="6710"/>
          <a:stretch/>
        </p:blipFill>
        <p:spPr>
          <a:xfrm>
            <a:off x="6096000" y="1601167"/>
            <a:ext cx="5905500" cy="4192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 descr="Slika na kojoj se prikazuje osoba, na zatvorenom, grupa, poziranje&#10;&#10;Opis je automatski generiran">
            <a:extLst>
              <a:ext uri="{FF2B5EF4-FFF2-40B4-BE49-F238E27FC236}">
                <a16:creationId xmlns:a16="http://schemas.microsoft.com/office/drawing/2014/main" id="{CEC625D0-5779-B684-92F5-C1DE05D13B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" t="9243" b="7424"/>
          <a:stretch/>
        </p:blipFill>
        <p:spPr>
          <a:xfrm>
            <a:off x="190500" y="1614704"/>
            <a:ext cx="5669974" cy="4179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9375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144</Words>
  <Application>Microsoft Office PowerPoint</Application>
  <PresentationFormat>Široki zaslon</PresentationFormat>
  <Paragraphs>21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Jokerman</vt:lpstr>
      <vt:lpstr>Tema sustava Office</vt:lpstr>
      <vt:lpstr>FAŠNIK U TITUŠU  17.2.2023.g,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FAŠNIK U TITUŠU  17.2.2023.g,</dc:title>
  <dc:creator>Irina Osmanbašić</dc:creator>
  <cp:lastModifiedBy>Irina Osmanbašić</cp:lastModifiedBy>
  <cp:revision>2</cp:revision>
  <dcterms:created xsi:type="dcterms:W3CDTF">2023-02-17T14:42:38Z</dcterms:created>
  <dcterms:modified xsi:type="dcterms:W3CDTF">2023-02-17T17:55:13Z</dcterms:modified>
</cp:coreProperties>
</file>