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60" r:id="rId4"/>
    <p:sldId id="258" r:id="rId5"/>
    <p:sldId id="261" r:id="rId6"/>
    <p:sldId id="259" r:id="rId7"/>
    <p:sldId id="262" r:id="rId8"/>
    <p:sldId id="263" r:id="rId9"/>
    <p:sldId id="266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FA3A290B-54F5-4A16-BA00-E55E71583C84}" type="datetimeFigureOut">
              <a:rPr lang="hr-HR" smtClean="0"/>
              <a:t>20.2.2023.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F66618C2-B47A-4075-845E-C1B06699165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91483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A290B-54F5-4A16-BA00-E55E71583C84}" type="datetimeFigureOut">
              <a:rPr lang="hr-HR" smtClean="0"/>
              <a:t>20.2.2023.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618C2-B47A-4075-845E-C1B06699165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69841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FA3A290B-54F5-4A16-BA00-E55E71583C84}" type="datetimeFigureOut">
              <a:rPr lang="hr-HR" smtClean="0"/>
              <a:t>20.2.2023.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F66618C2-B47A-4075-845E-C1B06699165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330763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FA3A290B-54F5-4A16-BA00-E55E71583C84}" type="datetimeFigureOut">
              <a:rPr lang="hr-HR" smtClean="0"/>
              <a:t>20.2.2023.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F66618C2-B47A-4075-845E-C1B06699165C}" type="slidenum">
              <a:rPr lang="hr-HR" smtClean="0"/>
              <a:t>‹#›</a:t>
            </a:fld>
            <a:endParaRPr lang="hr-HR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130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FA3A290B-54F5-4A16-BA00-E55E71583C84}" type="datetimeFigureOut">
              <a:rPr lang="hr-HR" smtClean="0"/>
              <a:t>20.2.2023.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F66618C2-B47A-4075-845E-C1B06699165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331404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A290B-54F5-4A16-BA00-E55E71583C84}" type="datetimeFigureOut">
              <a:rPr lang="hr-HR" smtClean="0"/>
              <a:t>20.2.2023.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618C2-B47A-4075-845E-C1B06699165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885559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 sa slik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A290B-54F5-4A16-BA00-E55E71583C84}" type="datetimeFigureOut">
              <a:rPr lang="hr-HR" smtClean="0"/>
              <a:t>20.2.2023.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618C2-B47A-4075-845E-C1B06699165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128143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A290B-54F5-4A16-BA00-E55E71583C84}" type="datetimeFigureOut">
              <a:rPr lang="hr-HR" smtClean="0"/>
              <a:t>20.2.2023.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618C2-B47A-4075-845E-C1B06699165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97143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FA3A290B-54F5-4A16-BA00-E55E71583C84}" type="datetimeFigureOut">
              <a:rPr lang="hr-HR" smtClean="0"/>
              <a:t>20.2.2023.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F66618C2-B47A-4075-845E-C1B06699165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45839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A290B-54F5-4A16-BA00-E55E71583C84}" type="datetimeFigureOut">
              <a:rPr lang="hr-HR" smtClean="0"/>
              <a:t>20.2.2023.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618C2-B47A-4075-845E-C1B06699165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85968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FA3A290B-54F5-4A16-BA00-E55E71583C84}" type="datetimeFigureOut">
              <a:rPr lang="hr-HR" smtClean="0"/>
              <a:t>20.2.2023.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F66618C2-B47A-4075-845E-C1B06699165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66109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A290B-54F5-4A16-BA00-E55E71583C84}" type="datetimeFigureOut">
              <a:rPr lang="hr-HR" smtClean="0"/>
              <a:t>20.2.2023.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618C2-B47A-4075-845E-C1B06699165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8858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A290B-54F5-4A16-BA00-E55E71583C84}" type="datetimeFigureOut">
              <a:rPr lang="hr-HR" smtClean="0"/>
              <a:t>20.2.2023.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618C2-B47A-4075-845E-C1B06699165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1462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A290B-54F5-4A16-BA00-E55E71583C84}" type="datetimeFigureOut">
              <a:rPr lang="hr-HR" smtClean="0"/>
              <a:t>20.2.2023.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618C2-B47A-4075-845E-C1B06699165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5071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A290B-54F5-4A16-BA00-E55E71583C84}" type="datetimeFigureOut">
              <a:rPr lang="hr-HR" smtClean="0"/>
              <a:t>20.2.2023.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618C2-B47A-4075-845E-C1B06699165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97424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A290B-54F5-4A16-BA00-E55E71583C84}" type="datetimeFigureOut">
              <a:rPr lang="hr-HR" smtClean="0"/>
              <a:t>20.2.2023.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618C2-B47A-4075-845E-C1B06699165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0068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A290B-54F5-4A16-BA00-E55E71583C84}" type="datetimeFigureOut">
              <a:rPr lang="hr-HR" smtClean="0"/>
              <a:t>20.2.2023.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618C2-B47A-4075-845E-C1B06699165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08990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3A290B-54F5-4A16-BA00-E55E71583C84}" type="datetimeFigureOut">
              <a:rPr lang="hr-HR" smtClean="0"/>
              <a:t>20.2.2023.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6618C2-B47A-4075-845E-C1B06699165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449353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DB2C7D2-414E-E4EE-D04F-A634BC2625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95550" y="827011"/>
            <a:ext cx="6943725" cy="1546380"/>
          </a:xfrm>
        </p:spPr>
        <p:txBody>
          <a:bodyPr>
            <a:normAutofit/>
          </a:bodyPr>
          <a:lstStyle/>
          <a:p>
            <a:r>
              <a:rPr lang="hr-HR" dirty="0">
                <a:solidFill>
                  <a:srgbClr val="FFFFFF"/>
                </a:solidFill>
                <a:latin typeface="Algerian" panose="04020705040A02060702" pitchFamily="82" charset="0"/>
              </a:rPr>
              <a:t>100.  dan škole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39ED39AB-1EB0-64FB-5C7D-F9D51D3718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1050" y="2981326"/>
            <a:ext cx="9886950" cy="2276474"/>
          </a:xfrm>
        </p:spPr>
        <p:txBody>
          <a:bodyPr>
            <a:normAutofit/>
          </a:bodyPr>
          <a:lstStyle/>
          <a:p>
            <a:r>
              <a:rPr lang="hr-HR" sz="3200" b="1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C i učiteljica Maja Bezik Jantolek</a:t>
            </a:r>
          </a:p>
          <a:p>
            <a:endParaRPr lang="hr-HR" sz="3200" b="1" dirty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hr-HR" sz="3200" b="1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Osnovna škola Tituša Brezovačkog, Zagreb</a:t>
            </a:r>
          </a:p>
        </p:txBody>
      </p:sp>
    </p:spTree>
    <p:extLst>
      <p:ext uri="{BB962C8B-B14F-4D97-AF65-F5344CB8AC3E}">
        <p14:creationId xmlns:p14="http://schemas.microsoft.com/office/powerpoint/2010/main" val="9019836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osoba, grupa&#10;&#10;Opis je automatski generiran">
            <a:extLst>
              <a:ext uri="{FF2B5EF4-FFF2-40B4-BE49-F238E27FC236}">
                <a16:creationId xmlns:a16="http://schemas.microsoft.com/office/drawing/2014/main" id="{13C9169A-0DD9-D673-66D4-EDCC1A9EB8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49"/>
          <a:stretch/>
        </p:blipFill>
        <p:spPr>
          <a:xfrm>
            <a:off x="186452" y="62144"/>
            <a:ext cx="11638604" cy="6546716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AEA9742A-436A-2245-3E82-082AB3E5E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944" y="5077623"/>
            <a:ext cx="11210925" cy="1623644"/>
          </a:xfr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hr-HR" sz="3300" b="1" dirty="0">
                <a:solidFill>
                  <a:srgbClr val="7030A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Osmijeh na našim licima govori sve! Bilo nam je jako zabavno te sigurno ponavljamo sljedeće godine! </a:t>
            </a:r>
            <a:r>
              <a:rPr lang="hr-HR" sz="3300" b="1" dirty="0">
                <a:solidFill>
                  <a:srgbClr val="7030A0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</a:t>
            </a:r>
            <a:endParaRPr lang="en-US" sz="3300" b="1" dirty="0">
              <a:solidFill>
                <a:srgbClr val="7030A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025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0C0821F-1C8F-55CC-1424-8E54812B2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760" y="764373"/>
            <a:ext cx="6832600" cy="1293028"/>
          </a:xfrm>
        </p:spPr>
        <p:txBody>
          <a:bodyPr>
            <a:normAutofit/>
          </a:bodyPr>
          <a:lstStyle/>
          <a:p>
            <a:r>
              <a:rPr lang="hr-HR" sz="3400" dirty="0"/>
              <a:t>100. dan škole obilježili smo kroz nekoliko predmeta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E508810-AED6-F24D-1CC5-195B08000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760" y="2194560"/>
            <a:ext cx="6832600" cy="40241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3200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HRVATSKI JEZIK</a:t>
            </a:r>
          </a:p>
          <a:p>
            <a:pPr marL="0" indent="0">
              <a:buNone/>
            </a:pPr>
            <a:endParaRPr lang="hr-HR" sz="3200" b="1" dirty="0">
              <a:solidFill>
                <a:srgbClr val="FF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hr-HR" sz="3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učenici su morali napisati 100 imenica, glagola ili pridjeva</a:t>
            </a:r>
          </a:p>
          <a:p>
            <a:pPr marL="0" indent="0">
              <a:buNone/>
            </a:pPr>
            <a:endParaRPr lang="hr-HR" sz="32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Slika 4" descr="Slika na kojoj se prikazuje stol&#10;&#10;Opis je automatski generiran">
            <a:extLst>
              <a:ext uri="{FF2B5EF4-FFF2-40B4-BE49-F238E27FC236}">
                <a16:creationId xmlns:a16="http://schemas.microsoft.com/office/drawing/2014/main" id="{1E3FF5EB-924D-6FC6-BA53-73AD087BF7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302" b="1"/>
          <a:stretch/>
        </p:blipFill>
        <p:spPr>
          <a:xfrm>
            <a:off x="7934067" y="746125"/>
            <a:ext cx="3499303" cy="547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0294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Slika 8" descr="Slika na kojoj se prikazuje tekst&#10;&#10;Opis je automatski generiran">
            <a:extLst>
              <a:ext uri="{FF2B5EF4-FFF2-40B4-BE49-F238E27FC236}">
                <a16:creationId xmlns:a16="http://schemas.microsoft.com/office/drawing/2014/main" id="{05145F20-4F21-BFC5-E1FD-72D61BB6F0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2" r="11050" b="-3"/>
          <a:stretch/>
        </p:blipFill>
        <p:spPr>
          <a:xfrm>
            <a:off x="192528" y="171716"/>
            <a:ext cx="3793268" cy="6514565"/>
          </a:xfrm>
          <a:prstGeom prst="rect">
            <a:avLst/>
          </a:prstGeom>
        </p:spPr>
      </p:pic>
      <p:pic>
        <p:nvPicPr>
          <p:cNvPr id="5" name="Rezervirano mjesto sadržaja 4" descr="Slika na kojoj se prikazuje tekst&#10;&#10;Opis je automatski generiran">
            <a:extLst>
              <a:ext uri="{FF2B5EF4-FFF2-40B4-BE49-F238E27FC236}">
                <a16:creationId xmlns:a16="http://schemas.microsoft.com/office/drawing/2014/main" id="{5E88266B-2CF4-7963-FDF8-470037AFD2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7" r="14316" b="-3"/>
          <a:stretch/>
        </p:blipFill>
        <p:spPr>
          <a:xfrm>
            <a:off x="4184538" y="171716"/>
            <a:ext cx="3822924" cy="6514565"/>
          </a:xfrm>
          <a:prstGeom prst="rect">
            <a:avLst/>
          </a:prstGeom>
        </p:spPr>
      </p:pic>
      <p:pic>
        <p:nvPicPr>
          <p:cNvPr id="7" name="Slika 6" descr="Slika na kojoj se prikazuje tekst&#10;&#10;Opis je automatski generiran">
            <a:extLst>
              <a:ext uri="{FF2B5EF4-FFF2-40B4-BE49-F238E27FC236}">
                <a16:creationId xmlns:a16="http://schemas.microsoft.com/office/drawing/2014/main" id="{BB22CA46-DE65-00B5-5499-CB7D14051A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9" r="13134" b="-3"/>
          <a:stretch/>
        </p:blipFill>
        <p:spPr>
          <a:xfrm>
            <a:off x="8188032" y="171716"/>
            <a:ext cx="3799007" cy="65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5048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D94F7C0-1344-4B3C-AFCB-E7F006BB5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EC584A2-4215-4DB8-AE1F-E3768D77E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BC2262B-99DD-5E25-4049-45CDD18B62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518" y="1535837"/>
            <a:ext cx="4192922" cy="468284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r-HR" sz="3200" b="1" dirty="0">
                <a:solidFill>
                  <a:srgbClr val="00B0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MATEMATIKA</a:t>
            </a:r>
          </a:p>
          <a:p>
            <a:pPr marL="0" indent="0">
              <a:lnSpc>
                <a:spcPct val="150000"/>
              </a:lnSpc>
              <a:buNone/>
            </a:pPr>
            <a:endParaRPr lang="hr-HR" sz="32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r-HR" sz="3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- učenici su morali nacrtati 100 ukrštenih, okomitih ili usporednih pravaca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30416088-9840-DB6B-F15B-F28912BD84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" b="1278"/>
          <a:stretch/>
        </p:blipFill>
        <p:spPr>
          <a:xfrm>
            <a:off x="6313155" y="746126"/>
            <a:ext cx="3852588" cy="547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420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882FE51-F333-0521-F7CE-BCBADA09C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endParaRPr lang="en-US" sz="5400">
              <a:solidFill>
                <a:srgbClr val="FFFFFF"/>
              </a:solidFill>
            </a:endParaRPr>
          </a:p>
        </p:txBody>
      </p:sp>
      <p:pic>
        <p:nvPicPr>
          <p:cNvPr id="5" name="Rezervirano mjesto sadržaja 4" descr="Slika na kojoj se prikazuje tekst, ploča za pisanje&#10;&#10;Opis je automatski generiran">
            <a:extLst>
              <a:ext uri="{FF2B5EF4-FFF2-40B4-BE49-F238E27FC236}">
                <a16:creationId xmlns:a16="http://schemas.microsoft.com/office/drawing/2014/main" id="{0E315EE8-D250-AD60-C922-33D1D91348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218" y="307731"/>
            <a:ext cx="4324290" cy="5785004"/>
          </a:xfrm>
          <a:prstGeom prst="rect">
            <a:avLst/>
          </a:prstGeom>
        </p:spPr>
      </p:pic>
      <p:pic>
        <p:nvPicPr>
          <p:cNvPr id="7" name="Slika 6" descr="Slika na kojoj se prikazuje tekst, ploča za pisanje&#10;&#10;Opis je automatski generiran">
            <a:extLst>
              <a:ext uri="{FF2B5EF4-FFF2-40B4-BE49-F238E27FC236}">
                <a16:creationId xmlns:a16="http://schemas.microsoft.com/office/drawing/2014/main" id="{31953AF3-FC3C-9C5D-C86D-13EDCC13FA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7328" y="307731"/>
            <a:ext cx="4324290" cy="5785004"/>
          </a:xfrm>
          <a:prstGeom prst="rect">
            <a:avLst/>
          </a:prstGeom>
        </p:spPr>
      </p:pic>
      <p:pic>
        <p:nvPicPr>
          <p:cNvPr id="9" name="Slika 8" descr="Slika na kojoj se prikazuje tekst, ploča za pisanje&#10;&#10;Opis je automatski generiran">
            <a:extLst>
              <a:ext uri="{FF2B5EF4-FFF2-40B4-BE49-F238E27FC236}">
                <a16:creationId xmlns:a16="http://schemas.microsoft.com/office/drawing/2014/main" id="{ACF036FF-EFBA-7649-55B9-A144CF707A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510" y="330045"/>
            <a:ext cx="4324290" cy="578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7099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FE44958-1BAF-6EC5-A8C5-F07D140471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984" y="1731146"/>
            <a:ext cx="4793942" cy="4462421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r-HR" sz="3200" b="1" dirty="0">
                <a:solidFill>
                  <a:srgbClr val="00B05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TJELESNA I ZDRAVSTVENA KULTURA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hr-HR" sz="3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napravili smo 100 općih pripremnih vježbi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hr-HR" sz="3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10 vježbi s 10 ponavljanja</a:t>
            </a:r>
          </a:p>
        </p:txBody>
      </p:sp>
      <p:pic>
        <p:nvPicPr>
          <p:cNvPr id="5" name="Slika 4" descr="Slika na kojoj se prikazuje pod, na zatvorenom, grupa, stajanje&#10;&#10;Opis je automatski generiran">
            <a:extLst>
              <a:ext uri="{FF2B5EF4-FFF2-40B4-BE49-F238E27FC236}">
                <a16:creationId xmlns:a16="http://schemas.microsoft.com/office/drawing/2014/main" id="{2FCB6904-808C-FF50-1617-9A306DF431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4" r="18028" b="-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592436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F64E049-F92E-231B-DDF9-97A9262A2D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760" y="2194560"/>
            <a:ext cx="6832600" cy="40241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3200" b="1" dirty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LIKOVNA KULTURA</a:t>
            </a:r>
          </a:p>
          <a:p>
            <a:pPr marL="0" indent="0">
              <a:buNone/>
            </a:pPr>
            <a:endParaRPr lang="hr-HR" sz="32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r-HR" sz="3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- izrada i oslikavanje kruna za 100. dan škole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AB0A5350-DC3A-A1AB-0BCF-27F7205D55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9" r="-4" b="-4"/>
          <a:stretch/>
        </p:blipFill>
        <p:spPr>
          <a:xfrm>
            <a:off x="7861238" y="933693"/>
            <a:ext cx="3644962" cy="2377440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15702A1D-7D8F-E351-936D-C44860BAD7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6" r="-4" b="-4"/>
          <a:stretch/>
        </p:blipFill>
        <p:spPr>
          <a:xfrm>
            <a:off x="7861238" y="3588301"/>
            <a:ext cx="3644962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1158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osoba, grupa, poziranje&#10;&#10;Opis je automatski generiran">
            <a:extLst>
              <a:ext uri="{FF2B5EF4-FFF2-40B4-BE49-F238E27FC236}">
                <a16:creationId xmlns:a16="http://schemas.microsoft.com/office/drawing/2014/main" id="{F28CB168-8BAF-5C00-411C-1F4A212046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783157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7D232AE-3AC3-D7DE-F1BA-78301F75AE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202" y="399495"/>
            <a:ext cx="11730330" cy="24456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Nakon što smo vrijedno odradili sve zadatke, dobili smo zaslužene diplome.</a:t>
            </a:r>
          </a:p>
        </p:txBody>
      </p:sp>
      <p:pic>
        <p:nvPicPr>
          <p:cNvPr id="5" name="Slika 4" descr="Slika na kojoj se prikazuje tekst, na zatvorenom, osoba, grupa&#10;&#10;Opis je automatski generiran">
            <a:extLst>
              <a:ext uri="{FF2B5EF4-FFF2-40B4-BE49-F238E27FC236}">
                <a16:creationId xmlns:a16="http://schemas.microsoft.com/office/drawing/2014/main" id="{BDAA51CE-0E94-58D1-6F5E-EE27634B4A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383" y="1496977"/>
            <a:ext cx="3840265" cy="5132151"/>
          </a:xfrm>
          <a:prstGeom prst="rect">
            <a:avLst/>
          </a:prstGeom>
        </p:spPr>
      </p:pic>
      <p:pic>
        <p:nvPicPr>
          <p:cNvPr id="7" name="Slika 6" descr="Slika na kojoj se prikazuje tekst, dijete, osoba, grupa&#10;&#10;Opis je automatski generiran">
            <a:extLst>
              <a:ext uri="{FF2B5EF4-FFF2-40B4-BE49-F238E27FC236}">
                <a16:creationId xmlns:a16="http://schemas.microsoft.com/office/drawing/2014/main" id="{64F40A72-FE2D-2928-B285-14DBED21D6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806" y="1456916"/>
            <a:ext cx="3864727" cy="5164843"/>
          </a:xfrm>
          <a:prstGeom prst="rect">
            <a:avLst/>
          </a:prstGeom>
        </p:spPr>
      </p:pic>
      <p:pic>
        <p:nvPicPr>
          <p:cNvPr id="9" name="Slika 8" descr="Slika na kojoj se prikazuje tekst, dijete, osoba, na zatvorenom&#10;&#10;Opis je automatski generiran">
            <a:extLst>
              <a:ext uri="{FF2B5EF4-FFF2-40B4-BE49-F238E27FC236}">
                <a16:creationId xmlns:a16="http://schemas.microsoft.com/office/drawing/2014/main" id="{C858DEE9-2354-5729-A7CA-40175C6238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59" y="1489607"/>
            <a:ext cx="3840266" cy="513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541125"/>
      </p:ext>
    </p:extLst>
  </p:cSld>
  <p:clrMapOvr>
    <a:masterClrMapping/>
  </p:clrMapOvr>
</p:sld>
</file>

<file path=ppt/theme/theme1.xml><?xml version="1.0" encoding="utf-8"?>
<a:theme xmlns:a="http://schemas.openxmlformats.org/drawingml/2006/main" name="Isparavanje">
  <a:themeElements>
    <a:clrScheme name="Isparavanje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Isparavanje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sparavanje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Isparavanje</Template>
  <TotalTime>45</TotalTime>
  <Words>111</Words>
  <Application>Microsoft Office PowerPoint</Application>
  <PresentationFormat>Široki zaslon</PresentationFormat>
  <Paragraphs>19</Paragraphs>
  <Slides>10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10</vt:i4>
      </vt:variant>
    </vt:vector>
  </HeadingPairs>
  <TitlesOfParts>
    <vt:vector size="15" baseType="lpstr">
      <vt:lpstr>Algerian</vt:lpstr>
      <vt:lpstr>Arial</vt:lpstr>
      <vt:lpstr>Calibri Light</vt:lpstr>
      <vt:lpstr>Century Gothic</vt:lpstr>
      <vt:lpstr>Isparavanje</vt:lpstr>
      <vt:lpstr>100.  dan škole</vt:lpstr>
      <vt:lpstr>100. dan škole obilježili smo kroz nekoliko predmeta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Osmijeh na našim licima govori sve! Bilo nam je jako zabavno te sigurno ponavljamo sljedeće godine! 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100.  dan škole</dc:title>
  <dc:creator>Korisnik</dc:creator>
  <cp:lastModifiedBy>Korisnik</cp:lastModifiedBy>
  <cp:revision>1</cp:revision>
  <dcterms:created xsi:type="dcterms:W3CDTF">2023-02-20T19:51:50Z</dcterms:created>
  <dcterms:modified xsi:type="dcterms:W3CDTF">2023-02-20T20:37:01Z</dcterms:modified>
</cp:coreProperties>
</file>