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4:46:41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29 876 0 0 0,'-2'-1'730'0'0,"-5"-3"2014"0"0,-3-2 7982 0 0,10 5-10794 0 0,0-1 653 0 0,0 1 5321 0 0,0 1-5902 0 0,0 0-9 0 0,0 0-2 0 0,0 0 1 0 0,0 0-1 0 0,0 0-2 0 0,0 0-5 0 0,0 0 5 0 0,0 0 0 0 0,0 0-5 0 0,0 0 6 0 0,0 0 3 0 0,0 0 3 0 0,0 0 1 0 0,-1 0-1 0 0,1 0 1 0 0,0 0-1 0 0,-1 0 1 0 0,1 0 0 0 0,-1 0-1 0 0,1 0 1 0 0,0 0-1 0 0,-1 0 1 0 0,1 1-1 0 0,-1-1 1 0 0,1 0-1 0 0,0 0 1 0 0,-1 0-1 0 0,1 1 1 0 0,0-1-1 0 0,0 0 1 0 0,-1 0-1 0 0,1 1 1 0 0,0-1-1 0 0,-1 0 1 0 0,1 0-1 0 0,0 1 1 0 0,0-1-1 0 0,-1 0 1 0 0,1 1 0 0 0,0-1-1 0 0,0 0 1 0 0,0 1-1 0 0,0-1 1 0 0,0 1-1 0 0,-1-1 1 0 0,1 0-1 0 0,0 1 1 0 0,0-1-1 0 0,0 1 1 0 0,0-1-1 0 0,0 0 1 0 0,0 1-1 0 0,0-1 1 0 0,0 0-1 0 0,0 1 1 0 0,1-1-1 0 0,-1 1 1 0 0,0-1-1 0 0,0 0 1 0 0,0 1 0 0 0,0-1 1 0 0,0 2 5 0 0,4 4 2 0 0,-4-5-5 0 0,1 0 0 0 0,-1-1-1 0 0,1 1 1 0 0,-1-1 0 0 0,1 1-1 0 0,-1 0 1 0 0,0-1 0 0 0,1 1 0 0 0,-1 0-1 0 0,0 0 1 0 0,1-1 0 0 0,-1 1-1 0 0,0 0 1 0 0,0 0 0 0 0,0-1-1 0 0,0 1 1 0 0,0 0 0 0 0,1 0 0 0 0,-2 0-2 0 0,1 71 252 0 0,10-47-172 0 0,-11-12-53 0 0,1-9-18 0 0,0 1 0 0 0,0-1 0 0 0,0 0 1 0 0,0 1-1 0 0,1-1 0 0 0,-1 0 0 0 0,1 1 0 0 0,0-1 0 0 0,0 0 0 0 0,1 0 1 0 0,0 2-10 0 0,-1-2 10 0 0,0 0 1 0 0,0 0 0 0 0,0 0 0 0 0,-1 0-1 0 0,1 0 1 0 0,-1 0 0 0 0,0 1 0 0 0,-1-1 0 0 0,1 0-1 0 0,-1 2-10 0 0,0 9 36 0 0,1 1-4 0 0,0-9-8 0 0,1-1 0 0 0,-1 1 0 0 0,-1 0 0 0 0,0 0 0 0 0,0 0 0 0 0,0 0 0 0 0,0-1 0 0 0,-3 6-24 0 0,2-3 33 0 0,1 0 0 0 0,0-1 0 0 0,0 1 0 0 0,1 0 0 0 0,0 0-1 0 0,1 0 1 0 0,0 4-33 0 0,1 14 67 0 0,-3-11-29 0 0,1-11-33 0 0,-1-1 0 0 0,1 0 1 0 0,0 1-1 0 0,1-1 1 0 0,-1 0-1 0 0,1 0 0 0 0,-1 1 1 0 0,1-1-1 0 0,1 0 1 0 0,-1 0-1 0 0,0 0 0 0 0,1 0-5 0 0,2 16 25 0 0,-4-19-24 0 0,0 0 0 0 0,0 0 0 0 0,0 0 0 0 0,0 0 0 0 0,0 0 0 0 0,1 0 0 0 0,-1-1-1 0 0,0 1 1 0 0,0 0 0 0 0,0 0 0 0 0,1 0 0 0 0,-1 0 0 0 0,1 0 0 0 0,-1 0 0 0 0,1 0 0 0 0,-1-1 0 0 0,1 1 0 0 0,-1 0-1 0 0,9 25 36 0 0,-7-25-31 0 0,-1 1 0 0 0,0 0 0 0 0,0 0 1 0 0,0 0-1 0 0,0 0 0 0 0,0 0 0 0 0,0 0 0 0 0,-1 0 1 0 0,1 0-1 0 0,-1 0 0 0 0,1 0 0 0 0,-1 0 0 0 0,0 0 1 0 0,0 0-1 0 0,0 1 0 0 0,0 0-5 0 0,9 22 45 0 0,-4 8 85 0 0,-4-30-120 0 0,0-1 0 0 0,-1 1-1 0 0,1-1 1 0 0,-1 0 0 0 0,1 1 0 0 0,-1-1-1 0 0,0 1 1 0 0,0-1 0 0 0,0 1 0 0 0,-1-1 0 0 0,1 1-1 0 0,0-1 1 0 0,-1 1 0 0 0,1-1 0 0 0,-1 1-1 0 0,0-1 1 0 0,0 0 0 0 0,0 1 0 0 0,0-1-10 0 0,-1 3 14 0 0,1 0-1 0 0,0 0 1 0 0,1 0 0 0 0,-1 0 0 0 0,1 0 0 0 0,0 0 0 0 0,0 0 0 0 0,0 0-1 0 0,1 0 1 0 0,0 1-14 0 0,0 11 16 0 0,-1-11-12 0 0,0-4-7 0 0,0 0 1 0 0,-1 0 0 0 0,1 0 0 0 0,0 0 0 0 0,1 0 0 0 0,-1 1-1 0 0,0-1 1 0 0,1 0 0 0 0,-1 0 0 0 0,1 0 0 0 0,-1 0 0 0 0,1-1 0 0 0,0 1-1 0 0,0 0 1 0 0,0 0 0 0 0,1 1 2 0 0,-2-3-1 0 0,0 1-1 0 0,1 0 1 0 0,-1-1-1 0 0,0 1 1 0 0,1 0-1 0 0,-1 0 1 0 0,0 0-1 0 0,0-1 1 0 0,0 1-1 0 0,0 0 1 0 0,0 0-1 0 0,0 0 1 0 0,0-1-1 0 0,0 1 1 0 0,0 0-1 0 0,0 0 1 0 0,0 0 0 0 0,-1 0 1 0 0,1 0-2 0 0,0-1 1 0 0,0 1-1 0 0,-1 0 1 0 0,1 0-1 0 0,0 0 1 0 0,0-1-1 0 0,0 1 1 0 0,0 0-1 0 0,0 0 1 0 0,0 0-1 0 0,1-1 1 0 0,-1 1-1 0 0,0 0 1 0 0,0 0-1 0 0,0 0 1 0 0,1-1-1 0 0,-1 1 1 0 0,1 0 1 0 0,0 1-4 0 0,0-1 0 0 0,0 0 1 0 0,-1 1-1 0 0,1-1 0 0 0,0 1 1 0 0,-1-1-1 0 0,1 1 0 0 0,-1-1 1 0 0,1 1-1 0 0,-1-1 0 0 0,0 1 1 0 0,1-1-1 0 0,-1 1 0 0 0,0 0 1 0 0,0-1-1 0 0,0 1 0 0 0,0 0 1 0 0,-1 0 3 0 0,1-1-2 0 0,4 8-29 0 0,1 3-18 0 0,-3 2-9841 0 0,1-3 5909 0 0,1 16 3724 0 0,-3-26 261 0 0,-1 1-1 0 0,0 0 1 0 0,1 0-1 0 0,-1 0 1 0 0,1 0-1 0 0,0 0 0 0 0,-1-1 1 0 0,1 1-1 0 0,0 0 1 0 0,0 0-1 0 0,1 1-3 0 0,-1-2 4 0 0,1 1 0 0 0,-1 0-1 0 0,0 0 1 0 0,0 0 0 0 0,-1 0 0 0 0,1 0-1 0 0,0 0 1 0 0,-1 0 0 0 0,1 0 0 0 0,-1 0-1 0 0,0 1 1 0 0,1-1-4 0 0,8 25 143 0 0,-9-25-141 0 0,0 0 0 0 0,1 0 1 0 0,-1 0-1 0 0,1 0 1 0 0,0 0-1 0 0,0 0 0 0 0,-1-1 1 0 0,1 1-1 0 0,0 0 0 0 0,1-1 1 0 0,-1 1-3 0 0,0 0 7 0 0,0 0 1 0 0,0-1 0 0 0,0 1 0 0 0,0 0 0 0 0,0 0-1 0 0,0 0 1 0 0,-1-1 0 0 0,1 1 0 0 0,-1 0-1 0 0,1 0 1 0 0,-1 1-8 0 0,9 27 178 0 0,-4-14-100 0 0,-1-1-73 0 0,5 23 100 0 0,-9 94 80 0 0,9-90-211 0 0,-8-16 19 0 0,0-14 6 0 0,-1 0 0 0 0,0 0-1 0 0,-1 0 1 0 0,0 0 0 0 0,-1 0-1 0 0,-3 11 2 0 0,3-15-12 0 0,1 0 0 0 0,0 0 0 0 0,0 0-1 0 0,1 0 1 0 0,0 0 0 0 0,0 0 0 0 0,2 5 12 0 0,-1 17-92 0 0,-1 286 362 0 0,-9-269-267 0 0,0 40 117 0 0,0-17-148 0 0,9-58 32 0 0,-1-1 1 0 0,0 1-1 0 0,0-1 0 0 0,-4 10-4 0 0,-4 46-47 0 0,0 14 30 0 0,7-67-15 0 0,0 0 1 0 0,1 0-1 0 0,1-1 1 0 0,0 1-1 0 0,2 14 32 0 0,0 15 41 0 0,-3-25-185 0 0,1-11 149 0 0,-1-1 0 0 0,1 0 0 0 0,0 0 0 0 0,1 0 0 0 0,-1 1 0 0 0,1-1 0 0 0,0 0 0 0 0,1 0-1 0 0,0 0 1 0 0,0 1-5 0 0,-1-4-5 0 0,0-1 0 0 0,0 1 0 0 0,-1 0 0 0 0,1-1 0 0 0,-1 1 0 0 0,0 0-1 0 0,0-1 1 0 0,0 1 0 0 0,0 0 0 0 0,0-1 0 0 0,0 1 0 0 0,-1 0-1 0 0,0 1 6 0 0,1-1-12 0 0,-1 0 0 0 0,1 0-1 0 0,-1 0 1 0 0,1 0-1 0 0,0 1 1 0 0,0-1-1 0 0,1 0 1 0 0,-1 0-1 0 0,1 0 1 0 0,-1 0-1 0 0,1 0 13 0 0,2 6 26 0 0,-1 1-1 0 0,0-1 0 0 0,-1 0 1 0 0,0 1-1 0 0,0-1 0 0 0,-1 1 0 0 0,0-1 1 0 0,-1 6-26 0 0,0 12 52 0 0,10 31-161 0 0,0 8 163 0 0,0-15 127 0 0,-8-18-160 0 0,0-17-4 0 0,-1 0 0 0 0,-1 0 1 0 0,0 0-1 0 0,-1 0 1 0 0,-3 15-18 0 0,3-23 9 0 0,0 1 0 0 0,1-1 1 0 0,1 1-1 0 0,-1 0 0 0 0,1 0 1 0 0,1 1-10 0 0,-1-2 5 0 0,1 1 1 0 0,-2-1-1 0 0,1 1 1 0 0,-1-1-1 0 0,-1 1 1 0 0,1 0-6 0 0,-2 3-15 0 0,2-1 0 0 0,0 1 0 0 0,0-1 0 0 0,1 1 0 0 0,1-1 1 0 0,0 7 14 0 0,1 18 68 0 0,-2 138-174 0 0,-9-137 138 0 0,9-8-58 0 0,0-28 87 0 0,0 3 113 0 0,0-3-4295 0 0,0-1 273 0 0</inkml:trace>
  <inkml:trace contextRef="#ctx0" brushRef="#br0" timeOffset="4749.974">20 887 0 0 0,'0'0'229'0'0,"0"0"104"0"0,0 0 34 0 0,0 0 7 0 0,0 0-4 0 0,10-5 303 0 0,-6 5-718 0 0,-4 0 46 0 0,0 0-1 0 0,1 0 0 0 0,-1 0 0 0 0,1 0 1 0 0,-1 1-1 0 0,0-1 0 0 0,1 0 0 0 0,-1 0 0 0 0,1 0 1 0 0,-1 0-1 0 0,1 0 0 0 0,-1 0 0 0 0,0 0 1 0 0,1 0-1 0 0,-1 0 0 0 0,1-1 0 0 0,-1 1 1 0 0,1 0-1 0 0,-1 0 0 0 0,0 0 0 0 0,1 0 1 0 0,-1-1-1 0 0,0 1 0 0 0,1 0 0 0 0,-1 0 0 0 0,0-1 1 0 0,1 1-1 0 0,-1 0 0 0 0,0 0 0 0 0,1-1 1 0 0,-1 1-1 0 0,0 0 0 0 0,0-1 0 0 0,1 1 1 0 0,-1-1-1 0 0,0 0 78 0 0,0 1 18 0 0,0 0 6 0 0,0 0 4 0 0,0 0 4 0 0,0 0 9 0 0,0 0-88 0 0,1 0 1 0 0,-1 0-1 0 0,1 0 1 0 0,-1 0-1 0 0,1-1 1 0 0,-1 1-1 0 0,0 0 0 0 0,1 0 1 0 0,-1-1-1 0 0,1 1 1 0 0,-1 0-1 0 0,0 0 1 0 0,1-1-1 0 0,-1 1 0 0 0,0-1 1 0 0,1 1-1 0 0,-1 0 1 0 0,0-1-1 0 0,0 1 1 0 0,1-1-1 0 0,-1 1 0 0 0,0 0 1 0 0,0-1-32 0 0,1-2 3769 0 0,-1 3-3575 0 0,0 0 14 0 0,0 0 11 0 0,0 0 10 0 0,0 0 8 0 0,0 0 0 0 0,0 0 1 0 0,0 0-5 0 0,0 0-7 0 0,0 0-13 0 0,0 0-12 0 0,0 0-8 0 0,0 0-18 0 0,0 0-13 0 0,0 0-12 0 0,-2-15 1278 0 0,-1 15-1366 0 0,3 0-44 0 0,-1 0 0 0 0,1 1 0 0 0,-1-1 0 0 0,1 0 0 0 0,0 0 0 0 0,-1 0 0 0 0,1 0 0 0 0,-1 0 0 0 0,1 0 0 0 0,0 0 0 0 0,-1 0 0 0 0,1 0 0 0 0,-1 0 0 0 0,1 0 0 0 0,-1 0 0 0 0,1 0 0 0 0,0 0 0 0 0,-1-1 0 0 0,1 1 0 0 0,-1 0 0 0 0,1 0 0 0 0,0 0 0 0 0,-1-1 0 0 0,1 1 0 0 0,0 0 0 0 0,-1 0 0 0 0,1-1 0 0 0,0 1 0 0 0,-1 0 0 0 0,1-1 0 0 0,0 1 0 0 0,0 0 0 0 0,-1-1 0 0 0,1 1 0 0 0,0 0-18 0 0,0-1 14 0 0,0 1 1 0 0,0 0 1 0 0,0 0-1 0 0,0 0-7 0 0,-1-1-1 0 0,2-1-7 0 0,-9-5 15 0 0,7 6-8 0 0,1-3-3 0 0,0 3 0 0 0,0 1 0 0 0,0 0 0 0 0,0 0 1 0 0,0 0 2 0 0,0 0 1 0 0,0 0 0 0 0,0 0 0 0 0,0-3 1670 0 0,0 5-1024 0 0,0-1-591 0 0,0-1-6 0 0,0 0-1 0 0,1 26 700 0 0,-1-26-752 0 0,1 0 0 0 0,-1 0-1 0 0,0 0 1 0 0,1 0 0 0 0,-1 0 0 0 0,0 0 0 0 0,1 0 0 0 0,-1 0 0 0 0,0 0-1 0 0,0 0 1 0 0,1 0 0 0 0,-1 0 0 0 0,0 0 0 0 0,1 0 0 0 0,-1 1 0 0 0,0-1-1 0 0,0 0 1 0 0,1 0 0 0 0,-1 0 0 0 0,0 0 0 0 0,0 1 0 0 0,0-1 0 0 0,1 0 0 0 0,-1 0-1 0 0,0 0 1 0 0,0 1 0 0 0,0-1 0 0 0,0 0 0 0 0,1 0 0 0 0,-1 1 0 0 0,0-1-1 0 0,0 0 1 0 0,0 1 0 0 0,0-1 0 0 0,0 0 0 0 0,0 0 0 0 0,0 1 0 0 0,0-1 0 0 0,0 0-1 0 0,0 1 1 0 0,0-1 0 0 0,0 0 0 0 0,0 0 0 0 0,0 1 0 0 0,0-1 0 0 0,0 0-1 0 0,0 1 1 0 0,0-1 0 0 0,0 0-4 0 0,0 1 39 0 0,0-1 1 0 0,1 10 628 0 0,33 1-355 0 0,-33-11-302 0 0,10 5 57 0 0,-5-5-63 0 0,-5 0-1 0 0,-1 0 0 0 0,7 3 17 0 0,-6-3-19 0 0,-1 0 1 0 0,1 1 0 0 0,-1-1-1 0 0,1 0 1 0 0,-1 0-1 0 0,1 1 1 0 0,-1-1 0 0 0,1 0-1 0 0,-1 0 1 0 0,1 0 0 0 0,-1 1-1 0 0,1-1 1 0 0,0 0 0 0 0,-1 0-1 0 0,1 0 1 0 0,-1 0-1 0 0,1 0 1 0 0,-1 0 0 0 0,1 0-1 0 0,0-1 1 0 0,-1 1 0 0 0,1 0-1 0 0,-1 0 1 0 0,1 0 0 0 0,-1 0-1 0 0,1-1 1 0 0,-1 1-1 0 0,1 0 1 0 0,-1-1 0 0 0,1 1-1 0 0,-1 0 1 0 0,1-1 0 0 0,-1 1-1 0 0,0 0 1 0 0,1-1 0 0 0,-1 1-3 0 0,2-1 4 0 0,14 1-8 0 0,3 3 50 0 0,-15-1-41 0 0,0-1 1 0 0,1 1-1 0 0,-1-1 1 0 0,1 0-1 0 0,-1-1 1 0 0,1 1 0 0 0,-1-1-1 0 0,1 0 1 0 0,-1 0-1 0 0,1 0 1 0 0,2-1-6 0 0,67-4-31 0 0,-56 5 55 0 0,-11-2-20 0 0,-6 0-5 0 0,17 1 5 0 0,55-9-7 0 0,-38 4-41 0 0,-34 6 35 0 0,-1 0-2 0 0,0 0-1 0 0,2 1 5 0 0,-1-1 0 0 0,1 0 1 0 0,-1 0-1 0 0,1 0 0 0 0,-1 0 1 0 0,1 0-1 0 0,-1 0 0 0 0,1 0 1 0 0,-1 0-1 0 0,1-1 0 0 0,-1 1 1 0 0,1-1-1 0 0,-1 1 0 0 0,1-1 7 0 0,13-2 9 0 0,-5 2-7 0 0,1 0 0 0 0,-1 0-1 0 0,0-2 1 0 0,0 1 0 0 0,0-1-2 0 0,29-7-5 0 0,1 0-28 0 0,-28 6 12 0 0,0 1-1 0 0,1 0 1 0 0,-1 1-1 0 0,1 0 0 0 0,4 1 22 0 0,-13 2-27 0 0,0-1 0 0 0,1 1 0 0 0,-1 0 0 0 0,0 1 0 0 0,0-1 0 0 0,0 1 0 0 0,0 0 1 0 0,0 0-1 0 0,1 1 27 0 0,-3-2-23 0 0,-2-1 5 0 0,0 0 0 0 0,7 2-11 0 0,-6-2 28 0 0,-1 0 0 0 0,0 1 1 0 0,1-1-1 0 0,-1 0 0 0 0,0 0 0 0 0,1 0 1 0 0,-1 0-1 0 0,1 0 0 0 0,-1 0 0 0 0,0 0 1 0 0,1 1-1 0 0,-1-1 0 0 0,1 0 0 0 0,-1 0 1 0 0,0-1-1 0 0,1 1 0 0 0,-1 0 1 0 0,1 0-1 0 0,-1 0 0 0 0,0 0 0 0 0,1 0 1 0 0,-1 0-1 0 0,0 0 0 0 0,1-1 0 0 0,-1 1 1 0 0,1 0-1 0 0,-1 0 0 0 0,0 0 0 0 0,0-1 1 0 0,1 1-1 0 0,-1 0 0 0 0,0-1 1 0 0,52-14 22 0 0,-48 13-24 0 0,0 1-1 0 0,-1-1 1 0 0,1 1-1 0 0,1 0 0 0 0,-1 0 1 0 0,0 1-1 0 0,0-1 1 0 0,2 1 2 0 0,23-6-25 0 0,-17 3 30 0 0,-1 2-1 0 0,1 0 1 0 0,1 0 0 0 0,1 1-5 0 0,-2 0 12 0 0,1 0 1 0 0,-1-1 0 0 0,1-1 0 0 0,-1 0-1 0 0,0 0 1 0 0,5-2-13 0 0,-8 0 3 0 0,-7 4-2 0 0,0-1 0 0 0,-1 0 0 0 0,1 1-1 0 0,0-1 1 0 0,0 1 0 0 0,0 0 0 0 0,0 0 0 0 0,0 0 0 0 0,0 0 0 0 0,0 0 0 0 0,0 0 0 0 0,0 1-1 0 0,18 0 22 0 0,-10-1-14 0 0,-5 0-4 0 0,0 0 1 0 0,0 1-1 0 0,0 0 1 0 0,0 0-1 0 0,0 0 1 0 0,0 1-1 0 0,-1-1 1 0 0,2 2-5 0 0,1-2 13 0 0,-1-1 0 0 0,0 1 0 0 0,1-1 0 0 0,-1 0 0 0 0,1-1 0 0 0,-1 1 0 0 0,6-2-13 0 0,22-2 45 0 0,-21 4-33 0 0,-9 0-11 0 0,0 0-1 0 0,0-1 0 0 0,0 2 1 0 0,1-1-1 0 0,-1 0 1 0 0,0 1-1 0 0,0 0 0 0 0,0 0 1 0 0,2 1-1 0 0,4-2 0 0 0,-6-1-1 0 0,0 1 0 0 0,-1 0 1 0 0,1 0-1 0 0,0 0 1 0 0,0 0-1 0 0,0 1 0 0 0,-1-1 1 0 0,3 1 0 0 0,-2 1-6 0 0,1-1 1 0 0,0 0-1 0 0,0 0 0 0 0,0 0 1 0 0,0-1-1 0 0,0 0 0 0 0,0 0 1 0 0,0 0-1 0 0,3-1 6 0 0,11 1 8 0 0,36-5 20 0 0,61 10-132 0 0,-112-4 100 0 0,3 2 4 0 0,1-2 4 0 0,-7-1 0 0 0,-1 0 0 0 0,0 0 0 0 0,0 0 0 0 0,0 0 4 0 0,0 0 0 0 0,0 0 5 0 0,0 0 6 0 0,0 0 2 0 0,0 0 6 0 0,0 0 5 0 0,0 0 5 0 0,0 0 7 0 0,0 0 7 0 0,0 0 1 0 0,0 0 4 0 0,0 0 0 0 0,0 0 3 0 0,0 0-2 0 0,0 0 1 0 0,0 0-8 0 0,0 0 0 0 0,0 0-5 0 0,0 0-5 0 0,0 0-3 0 0,0 0-3 0 0,0 0-6 0 0,0 0-10 0 0,0 0-4 0 0,0 0-4 0 0,0 0-3 0 0,9-3 954 0 0,-9 4 395 0 0,0 0-1393 0 0,0 0 49 0 0,0-1-4 0 0,0 0-4 0 0,0 0-8 0 0,0 0-4 0 0,0 0-3 0 0,0 0-1 0 0,-19 16-329 0 0,18-16 323 0 0,0 1 0 0 0,1-1 0 0 0,-1 1 0 0 0,1-1 0 0 0,-1 1 0 0 0,1 0 0 0 0,-1-1 0 0 0,1 1 0 0 0,-1-1 0 0 0,1 1 0 0 0,-1 0 0 0 0,1-1 0 0 0,0 1 1 0 0,0 0-1 0 0,-1 0 0 0 0,1-1 0 0 0,0 1 0 0 0,0 0 0 0 0,0-1 0 0 0,0 1 0 0 0,0 0 0 0 0,0 0 0 0 0,0-1 0 0 0,0 1 0 0 0,0 0 0 0 0,0 0 0 0 0,0 0 18 0 0,-3 3-684 0 0,-7 5-152 0 0,7-7-4695 0 0,1-1-5111 0 0,2-1 9551 0 0</inkml:trace>
  <inkml:trace contextRef="#ctx0" brushRef="#br0" timeOffset="6416.59">1576 339 80 0 0,'-2'-20'5908'0'0,"0"19"-5658"0"0,1 1-153 0 0,1 0 0 0 0,0-1 1 0 0,-1 1-1 0 0,1 0 0 0 0,0 0 1 0 0,-1 0-1 0 0,1-1 0 0 0,0 1 0 0 0,0 0 1 0 0,-1 0-1 0 0,1-1 0 0 0,0 1 1 0 0,0 0-1 0 0,0 0 0 0 0,-1-1 0 0 0,1 1 1 0 0,0 0-1 0 0,0-1 0 0 0,0 1 1 0 0,0 0-1 0 0,0-1 0 0 0,-1 1 0 0 0,1 0 1 0 0,0-1-1 0 0,0 1 0 0 0,0 0 1 0 0,0-1-1 0 0,0 1 0 0 0,0 0 0 0 0,0-1 1 0 0,0 1-1 0 0,0 0 0 0 0,1-1 1 0 0,-1 1-1 0 0,0-1-97 0 0,-17-13 2216 0 0,16 13-2168 0 0,0 1 0 0 0,0 0 0 0 0,0-1 0 0 0,0 1 0 0 0,0 0 0 0 0,0-1-1 0 0,0 0 1 0 0,0 1 0 0 0,0-1 0 0 0,0 0 0 0 0,1 1 0 0 0,-1-1 0 0 0,0 0 0 0 0,0 0 0 0 0,1 1 0 0 0,-1-1 0 0 0,0 0 0 0 0,1 0-1 0 0,-1 0 1 0 0,1 0 0 0 0,-1 0 0 0 0,1 0 0 0 0,0 0 0 0 0,-1 0 0 0 0,1 0 0 0 0,0 0 0 0 0,0 0 0 0 0,0-1 0 0 0,-1 1 0 0 0,1-1-48 0 0,1 2 0 0 0,-1 0 0 0 0,0 0 0 0 0,0-1 0 0 0,0 1 0 0 0,0 0 0 0 0,0 0 0 0 0,0 0 0 0 0,0-1 1 0 0,0 1-1 0 0,0 0 0 0 0,0 0 0 0 0,0 0 0 0 0,0-1 0 0 0,0 1 0 0 0,0 0 0 0 0,0 0 0 0 0,0 0 1 0 0,0-1-1 0 0,0 1 0 0 0,0 0 0 0 0,0 0 0 0 0,0 0 0 0 0,-1-1 0 0 0,1 1 0 0 0,0 0 0 0 0,0 0 1 0 0,0 0-1 0 0,0 0 0 0 0,0-1 0 0 0,0 1 0 0 0,-1 0 0 0 0,1 0 0 0 0,0 0 0 0 0,0 0 0 0 0,0 0 0 0 0,0 0 1 0 0,-1-1-1 0 0,1 1 0 0 0,0 0 0 0 0,0 0 0 0 0,0 0 0 0 0,-1 0 0 0 0,1 0 0 0 0,-4-2 0 0 0,2-14 1 0 0,2 16 3 0 0,0 0 5 0 0,0 0 10 0 0,0 0 4 0 0,0 0 2 0 0,0 0 3 0 0,0 0 5 0 0,0 0 7 0 0,0 0 8 0 0,0 0 7 0 0,0-12 1511 0 0,0 10-1169 0 0,0 11-160 0 0,0-2-150 0 0,0-5-59 0 0,0 0-1 0 0,0 0 1 0 0,0 0-1 0 0,0 0 1 0 0,0 0-1 0 0,0 0 1 0 0,1 0-1 0 0,-1 0 1 0 0,0 0-1 0 0,1-1 1 0 0,0 1-1 0 0,-1 0 1 0 0,1 0-1 0 0,0 0 1 0 0,0 0-1 0 0,1 0-27 0 0,-1-1 20 0 0,-1 0-1 0 0,1 0 0 0 0,-1 0 0 0 0,1 0 0 0 0,-1 0 0 0 0,0 0 0 0 0,1 0 0 0 0,-1 0 0 0 0,0 1 0 0 0,0-1 0 0 0,0 0 0 0 0,0 0 0 0 0,0 0 0 0 0,0 0 0 0 0,0 0 0 0 0,0 0 0 0 0,0 0 0 0 0,0 0 0 0 0,-1 0 0 0 0,1 1-19 0 0,0-1 9 0 0,-1 0 0 0 0,1-1-1 0 0,0 1 1 0 0,0 0 0 0 0,0 0-1 0 0,-1-1 1 0 0,1 1 0 0 0,0 0 0 0 0,0 0-1 0 0,0 0 1 0 0,0-1 0 0 0,0 1 0 0 0,1 0-1 0 0,-1 0 1 0 0,0-1 0 0 0,0 1 0 0 0,0 0-1 0 0,1 0 1 0 0,-1-1 0 0 0,0 1 0 0 0,1 0-1 0 0,-1 0 1 0 0,1-1 0 0 0,-1 1 0 0 0,1-1-1 0 0,-1 1 1 0 0,1 0 0 0 0,-1-1 0 0 0,1 1-1 0 0,0 0-8 0 0,0 1 32 0 0,0 1 0 0 0,-1 0 1 0 0,0 0-1 0 0,1 0 0 0 0,-1-1 0 0 0,0 1 0 0 0,0 0 0 0 0,0 0 0 0 0,-1 0 0 0 0,1 0-31 0 0,0 2 51 0 0,0 12 64 0 0,0-12-90 0 0,1 0 0 0 0,-1 0 0 0 0,0 0 0 0 0,-1 0 0 0 0,1 0 0 0 0,-1 0 1 0 0,0 0-1 0 0,0-1 0 0 0,0 1 0 0 0,-1 0 0 0 0,0 0-26 0 0,1-1 13 0 0,0 0 1 0 0,0-1-1 0 0,0 1 0 0 0,1 0 0 0 0,-1 0 1 0 0,1 0-1 0 0,0 0 0 0 0,0-1 1 0 0,0 1-1 0 0,1 0 0 0 0,0 2-13 0 0,0 19 31 0 0,-1-23-31 0 0,0 0 1 0 0,0 0 0 0 0,0 0 0 0 0,0 0 0 0 0,0 0-1 0 0,0 0 1 0 0,1 1 0 0 0,-1-1 0 0 0,1 0 0 0 0,-1 0-1 0 0,1 0 1 0 0,0 0 0 0 0,-1-1 0 0 0,1 1 0 0 0,0 0-1 0 0,1 1 0 0 0,-1-1 11 0 0,0 1 0 0 0,-1 0-1 0 0,1 0 1 0 0,-1 0 0 0 0,0 0 0 0 0,0-1-1 0 0,0 1 1 0 0,0 0 0 0 0,-1 0 0 0 0,1 0-11 0 0,0 3 55 0 0,0-4-48 0 0,0-1-1 0 0,0 0 1 0 0,0 1-1 0 0,0-1 1 0 0,0 0 0 0 0,0 0-1 0 0,-1 1 1 0 0,1-1-1 0 0,0 0 1 0 0,-1 0 0 0 0,1 1-1 0 0,-1-1 1 0 0,1 0-1 0 0,-1 0 1 0 0,1 0 0 0 0,-1 0-1 0 0,0 1 1 0 0,0-1-1 0 0,0 0-6 0 0,0 5 5 0 0,-1 0 0 0 0,2 1 0 0 0,-1-1 0 0 0,1 0 0 0 0,0 0-1 0 0,0 1 1 0 0,0-1 0 0 0,2 4-5 0 0,-2 3-64 0 0,4-5 41 0 0,2 9-14 0 0,-3-9 24 0 0,-3-7 12 0 0,1 0-1 0 0,0 0 1 0 0,0 0-1 0 0,-1 1 1 0 0,1-1-1 0 0,-1 0 1 0 0,1 1 0 0 0,-1-1-1 0 0,0 0 1 0 0,0 1-1 0 0,1-1 1 0 0,-1 0-1 0 0,0 1 1 0 0,0-1-1 0 0,0 1 1 0 0,0-1 1 0 0,9 25-11 0 0,-9 76 114 0 0,1-97-74 0 0,1-1 1 0 0,0 0-1 0 0,0 1 0 0 0,1-1 1 0 0,-1 0-1 0 0,1 0 0 0 0,2 2-29 0 0,0-1 37 0 0,-4-4-28 0 0,0 0 1 0 0,0 0-1 0 0,0 0 1 0 0,-1 0-1 0 0,1 0 1 0 0,0 0-1 0 0,0 0 1 0 0,-1 0 0 0 0,1 1-1 0 0,0-1 1 0 0,-1 0-1 0 0,1 0 1 0 0,-1 1-1 0 0,0-1 1 0 0,1 0-1 0 0,-1 0 1 0 0,0 1 0 0 0,0-1-1 0 0,0 0 1 0 0,0 2-10 0 0,9 28 201 0 0,-9-27-169 0 0,0 0 1 0 0,0 0-1 0 0,0 0 1 0 0,1 0-1 0 0,0 0 0 0 0,-1 0 1 0 0,1 0-1 0 0,1 0 1 0 0,-1 0-1 0 0,1 1-32 0 0,-1-2 39 0 0,0 1 0 0 0,-1 0-1 0 0,1 0 1 0 0,-1 0 0 0 0,1 0-1 0 0,-1 0 1 0 0,-1 0 0 0 0,1 0-1 0 0,0 0 1 0 0,-1 0 0 0 0,0 0 0 0 0,0-1-1 0 0,0 1 1 0 0,-1 0 0 0 0,1 0-1 0 0,-1 0-38 0 0,1 0 38 0 0,0 0-1 0 0,0 0 1 0 0,0 0-1 0 0,1 0 1 0 0,-1 1-1 0 0,1-1 1 0 0,0 0-1 0 0,1 0 1 0 0,-1 0-1 0 0,1 3-37 0 0,0 7 93 0 0,-1 30-8910 0 0,0 28 3408 0 0,0 114 6772 0 0,0-186-1314 0 0,2 21 126 0 0,-1-19-164 0 0,0 0 0 0 0,0 1 1 0 0,1-1-1 0 0,-2 0 0 0 0,1 1 1 0 0,0-1-1 0 0,0 0 1 0 0,-1 1-1 0 0,0-1 0 0 0,1 1 1 0 0,-1-1-1 0 0,0 1 0 0 0,0 0 1 0 0,0-1-1 0 0,0 1 0 0 0,-1 1-11 0 0,0 14 548 0 0,1-18-139 0 0,0 0-18 0 0,0 0-293 0 0,19-20-30 0 0,-19 17-123 0 0,0-1 1 0 0,1 1 0 0 0,0 0 0 0 0,-1-1 0 0 0,1 1 0 0 0,1 0 0 0 0,-1 0 0 0 0,0 0 0 0 0,1-1 54 0 0,0 1-94 0 0,-1 1 1 0 0,0-1-1 0 0,0 0 1 0 0,0 1 0 0 0,0-1-1 0 0,0 0 1 0 0,-1 0-1 0 0,1 0 1 0 0,-1 0 93 0 0,9-33-2865 0 0,-9 30 836 0 0,0 1 1521 0 0</inkml:trace>
  <inkml:trace contextRef="#ctx0" brushRef="#br0" timeOffset="9678.074">1530 359 592 0 0,'-16'7'2966'0'0,"16"-6"-2827"0"0,0-1 0 0 0,0 0 0 0 0,-1 0 0 0 0,1 0 0 0 0,0 1 0 0 0,0-1 0 0 0,-1 0 0 0 0,1 0 0 0 0,0 0 0 0 0,-1 0 1 0 0,1 0-1 0 0,0 0 0 0 0,-1 0 0 0 0,1 0 0 0 0,0 0 0 0 0,-1 0 0 0 0,1 0 0 0 0,0 0 0 0 0,0 0 0 0 0,-1 0 0 0 0,1 0 0 0 0,0 0 1 0 0,-1 0-1 0 0,1 0 0 0 0,0 0 0 0 0,-1 0 0 0 0,1 0 0 0 0,0 0 0 0 0,-1-1 0 0 0,1 1 0 0 0,0 0 0 0 0,0 0 0 0 0,-1 0 0 0 0,1-1 1 0 0,0 1-1 0 0,0 0 0 0 0,0 0 0 0 0,-1-1-139 0 0,-2-1 1892 0 0,2 2-1733 0 0,0-1 0 0 0,0 1 0 0 0,0 0 0 0 0,0-1 0 0 0,0 0 0 0 0,0 1 1 0 0,1-1-1 0 0,-1 1 0 0 0,0-1 0 0 0,0 0 0 0 0,1 0 0 0 0,-1 1 0 0 0,0-1 0 0 0,1 0 1 0 0,-1 0-1 0 0,1 0 0 0 0,-1 0 0 0 0,1 0 0 0 0,-1 0 0 0 0,1 0-159 0 0,0 1 9 0 0,-2-11 2161 0 0,2 11-2084 0 0,-1-1-1 0 0,1 0 1 0 0,0 0-1 0 0,1 1 1 0 0,-1-1 0 0 0,0 0-1 0 0,0 0 1 0 0,0 1 0 0 0,0-1-1 0 0,0 0 1 0 0,1 0-1 0 0,-1 1 1 0 0,0-1 0 0 0,1 0-1 0 0,-1 1 1 0 0,1-1 0 0 0,-1 1-1 0 0,0-1 1 0 0,1 0-1 0 0,-1 1 1 0 0,1-1 0 0 0,0 1-1 0 0,-1-1 1 0 0,1 1 0 0 0,-1 0-1 0 0,1-1 1 0 0,0 1-1 0 0,-1 0 1 0 0,1-1 0 0 0,0 1-1 0 0,-1 0 1 0 0,1 0 0 0 0,0-1-1 0 0,0 1 1 0 0,-1 0-1 0 0,1 0 1 0 0,0 0 0 0 0,-1 0-1 0 0,1 0 1 0 0,0 0 0 0 0,0 0-1 0 0,-1 0 1 0 0,1 0-86 0 0,55-6 11 0 0,-28 2-10 0 0,-25 3 6 0 0,11-3-72 0 0,-14 4 63 0 0,0 0 1 0 0,1 0 0 0 0,-1-1 0 0 0,0 1-1 0 0,0 0 1 0 0,1 0 0 0 0,-1 0 0 0 0,0 0-1 0 0,0 0 1 0 0,1 0 0 0 0,-1 0 0 0 0,0 0-1 0 0,0 0 1 0 0,1 0 0 0 0,-1 0 0 0 0,0 0-1 0 0,0 0 1 0 0,1 1 0 0 0,-1-1 0 0 0,0 0-1 0 0,0 0 1 0 0,0 0 0 0 0,1 0 0 0 0,-1 0-1 0 0,0 0 1 0 0,0 1 0 0 0,1-1 0 0 0,-1 0-1 0 0,0 0 1 0 0,0 0 0 0 0,0 0 0 0 0,0 1-1 0 0,1-1 1 0 0,-1 0 0 0 0,0 0 0 0 0,0 0-1 0 0,0 1 1 0 0,0-1 0 0 0,0 0 0 0 0,0 0-1 0 0,0 1 1 0 0,0-1 0 0 0,0 0 1 0 0,0 1-8 0 0,2-1 4 0 0,12 3 3 0 0,-13-2 2 0 0,1 0 7 0 0,-2-1 0 0 0,38 5 125 0 0,-27-6-92 0 0,1-1-1 0 0,0-1 1 0 0,0 0 0 0 0,-1-1-1 0 0,1 0 1 0 0,-1 0-1 0 0,1-2-40 0 0,22-8 46 0 0,-28 12-44 0 0,2-1-29 0 0,1-1 1 0 0,0 1 0 0 0,0 1 0 0 0,0 0 0 0 0,0 0-1 0 0,0 1 1 0 0,2 0 26 0 0,-10 1-18 0 0,-1 0-1 0 0,0 0 3 0 0,0 0 1 0 0,0 0 6 0 0,0 0 5 0 0,20 0-60 0 0,151-5 716 0 0,-87 10-504 0 0,-34-14-105 0 0,-35 5-29 0 0,-1 1-1 0 0,1 1 0 0 0,8-1-13 0 0,-5 1 10 0 0,18 0-28 0 0,-19 6 19 0 0,-1-1-1 0 0,1-1 1 0 0,-1 0-1 0 0,1-1 1 0 0,0-1 0 0 0,7-1-1 0 0,32-4-17 0 0,14-5 17 0 0,-28 4-30 0 0,0 0-88 0 0,1 3-1 0 0,17 1 119 0 0,-25 7-103 0 0,-14 0-82 0 0,-7-5 209 0 0,0 0 1 0 0,0-1-1 0 0,-1-1 0 0 0,1 0 1 0 0,7-2-25 0 0,8-1 85 0 0,0 1 0 0 0,0 2 1 0 0,0 1-1 0 0,12 2-85 0 0,-25-1 27 0 0,140-11 115 0 0,-133 14-165 0 0,-21-2 20 0 0,1 0 0 0 0,-1-1-1 0 0,0 1 1 0 0,1-1 0 0 0,-1 0 0 0 0,0 0-1 0 0,1 0 1 0 0,-1 0 0 0 0,0 0 0 0 0,1 0-1 0 0,-1-1 1 0 0,0 1 0 0 0,1-1-1 0 0,-1 1 1 0 0,0-1 0 0 0,2-1 3 0 0,-1 1 2 0 0,1-1 1 0 0,0 1 0 0 0,0 0-1 0 0,0 0 1 0 0,-1 1-1 0 0,1-1 1 0 0,3 1-3 0 0,-2-1 3 0 0,-1 1 0 0 0,0-1-1 0 0,1 1 1 0 0,-1-1 0 0 0,0 0-1 0 0,0-1 1 0 0,0 1 0 0 0,0-1-3 0 0,1-1 2 0 0,1 1 1 0 0,0 0-1 0 0,-1 0 1 0 0,1 1-1 0 0,0-1 1 0 0,1 1-3 0 0,-1 0 3 0 0,0 0-1 0 0,0-1 1 0 0,-1 1 0 0 0,1-1 0 0 0,-1-1-1 0 0,2 0-2 0 0,-2 1-1 0 0,1 0-1 0 0,-1 0 1 0 0,1 0 0 0 0,0 1-1 0 0,0-1 1 0 0,0 1 0 0 0,-1 1-1 0 0,1-1 1 0 0,3 1 1 0 0,13-2-118 0 0,-22 3 113 0 0,-1 1 5 0 0,20 0 0 0 0,36 3-8 0 0,37 0-97 0 0,-47 2-24 0 0,18 2 27 0 0,8-9-43 0 0,-69 0 131 0 0,-2 0 5 0 0,0 0 1 0 0,0 0-1 0 0,0 0-1 0 0,0 0 1 0 0,0 0 1 0 0,0 0 0 0 0,0 0 1 0 0,9 9-283 0 0,-9-8 287 0 0,0-1 0 0 0,0 0 6 0 0,0 0 2 0 0,-2 14 81 0 0,2-13-86 0 0,-1-1 2 0 0,1 0 0 0 0,-1 0 0 0 0,1 1 0 0 0,0-1 0 0 0,-1 0 0 0 0,1 0 0 0 0,-1 1 0 0 0,1-1 0 0 0,0 0 0 0 0,-1 1 0 0 0,1-1 0 0 0,-1 1 0 0 0,1-1 0 0 0,0 0 0 0 0,0 1 0 0 0,-1-1-1 0 0,1 1 1 0 0,0-1 0 0 0,0 1 0 0 0,0-1 0 0 0,-1 1 0 0 0,1-1 0 0 0,0 1 0 0 0,0-1 0 0 0,0 1 0 0 0,0-1 0 0 0,0 1 0 0 0,0-1 0 0 0,0 1 0 0 0,0-1 0 0 0,0 1 0 0 0,0-1 0 0 0,0 1 0 0 0,1-1 0 0 0,-1 1-2 0 0,-4 4 33 0 0,-1 6 18 0 0,1-2-30 0 0,4-8-19 0 0,-1 0-1 0 0,0 0 1 0 0,1 1 0 0 0,-1-1-1 0 0,0 0 1 0 0,1 0 0 0 0,0 0-1 0 0,-1 1 1 0 0,1-1 0 0 0,0 0-1 0 0,0 0 1 0 0,-1 1 0 0 0,1-1-1 0 0,0 0 1 0 0,0 0 0 0 0,1 2-2 0 0,8 32 80 0 0,-6-31-41 0 0,-3-3-34 0 0,1-1 1 0 0,-1 0-1 0 0,1 1 1 0 0,-1-1-1 0 0,0 1 1 0 0,1-1-1 0 0,-1 1 0 0 0,1-1 1 0 0,-1 1-1 0 0,0-1 1 0 0,0 1-1 0 0,1-1 1 0 0,-1 1-1 0 0,0-1 1 0 0,0 1-1 0 0,0 0 1 0 0,1-1-1 0 0,-1 1 1 0 0,0 0-1 0 0,0-1 1 0 0,0 1-1 0 0,0 0-5 0 0,0 44 373 0 0,2-42-355 0 0,-2-3-14 0 0,1 1 0 0 0,0-1 0 0 0,-1 1 0 0 0,1-1 0 0 0,-1 1 0 0 0,1 0-1 0 0,-1-1 1 0 0,0 1 0 0 0,1 0 0 0 0,-1-1 0 0 0,1 1 0 0 0,-1 0 0 0 0,0 0 0 0 0,0-1-1 0 0,0 1 1 0 0,1 0 0 0 0,-1 0 0 0 0,0-1 0 0 0,0 1-4 0 0,9 34 233 0 0,-9 28 105 0 0,9-39-256 0 0,-9 84 461 0 0,2-99-571 0 0,-2-5 93 0 0,-11 3-2605 0 0,1 1-7400 0 0,-4 8 6822 0 0,14-15 3146 0 0,-1-1-1 0 0,1 1 0 0 0,-1 0 0 0 0,1 0 0 0 0,0-1 0 0 0,-1 1 0 0 0,1 0 0 0 0,0-1 0 0 0,0 1 0 0 0,-1 0 0 0 0,1 0 0 0 0,0-1 0 0 0,0 1 0 0 0,0 0 0 0 0,0 0 0 0 0,0 0 0 0 0,0-1 1 0 0,0 1-1 0 0,0 0 0 0 0,0 0 0 0 0,1-1 0 0 0,-1 1 0 0 0,0 0 0 0 0,0 0 0 0 0,1-1 0 0 0,-1 1 0 0 0,1 0 0 0 0,-1-1 0 0 0,0 1 0 0 0,1 0 0 0 0,-1-1 0 0 0,1 1 0 0 0,-1-1 0 0 0,1 1 0 0 0,0-1 1 0 0,-1 1-1 0 0,1-1 0 0 0,0 1 0 0 0,0-1-27 0 0,2 2-3 0 0,0-1-1 0 0,-1 1 1 0 0,1-1 0 0 0,0 1 0 0 0,0 0 0 0 0,-1 0 0 0 0,1 0-1 0 0,-1 0 1 0 0,0 0 0 0 0,0 1 0 0 0,0-1 0 0 0,0 1 0 0 0,0-1 0 0 0,0 1-1 0 0,-1 0 1 0 0,1 0 0 0 0,-1 0 0 0 0,0 0 0 0 0,0 0 0 0 0,0 0-1 0 0,0 0 1 0 0,0 2 3 0 0,8 31-18 0 0,-9 71 237 0 0,-9-71-216 0 0,9 112 219 0 0,9-122-156 0 0,-9-16-94 0 0,2-5 90 0 0,4 0-6 0 0,-3 10-22 0 0,-3-15-32 0 0,1 0-2 0 0,-1 1 0 0 0,1-1 0 0 0,-1 0 0 0 0,1 1 0 0 0,-1-1 0 0 0,1 1 1 0 0,-1-1-1 0 0,1 0 0 0 0,-1 1 0 0 0,0-1 0 0 0,1 1 0 0 0,-1-1 0 0 0,0 1 0 0 0,1-1 1 0 0,-1 1-1 0 0,0-1 0 0 0,0 1 0 0 0,0 0 0 0 0,1-1 0 0 0,-1 1 0 0 0,0-1 1 0 0,0 1-1 0 0,0 0 0 0 0,0-1 0 0 0,0 1 0 0 0,0-1 0 0 0,0 1 0 0 0,0 0 1 0 0,0-1-1 0 0,0 1 0 0 0,9 15 74 0 0,-9-14-79 0 0,0-1-1 0 0,0 1 1 0 0,1 0 0 0 0,-1 0 0 0 0,1 0 0 0 0,-1 0 0 0 0,1-1-1 0 0,0 1 1 0 0,0 0 0 0 0,0 0 0 0 0,0-1 0 0 0,0 2 5 0 0,1-2 3 0 0,-1 1 1 0 0,0 0-1 0 0,0 0 1 0 0,0 0-1 0 0,0 0 1 0 0,-1 0-1 0 0,1 0 1 0 0,-1 0-1 0 0,1 0 1 0 0,-1 0-1 0 0,1 0 1 0 0,-1 2-4 0 0,3 2 31 0 0,1-3 2 0 0,-2 13-57 0 0,-1-15 30 0 0,0 0 0 0 0,0 1 0 0 0,0-1 0 0 0,0 1 0 0 0,0-1 0 0 0,-1 1 1 0 0,1 0-1 0 0,-1-1 0 0 0,1 1 0 0 0,-1 0 0 0 0,1-1 0 0 0,-1 1 0 0 0,0 0 0 0 0,0-1 1 0 0,0 1-1 0 0,0 0 0 0 0,0 1-6 0 0,0-2-10 0 0,0-1-31 0 0,0 0 57 0 0,0 0-49 0 0,-9 21 14 0 0,0 14 4 0 0,9-34 10 0 0,0 0 3 0 0,0 1 0 0 0,0-1-1 0 0,1 1 1 0 0,-1 0 0 0 0,-1-1 0 0 0,1 1-1 0 0,0 0 1 0 0,0-1 0 0 0,-1 1-1 0 0,1-1 1 0 0,-1 1 0 0 0,1-1 0 0 0,-1 1-1 0 0,1-1 1 0 0,-1 1 0 0 0,0-1 0 0 0,0 1-1 0 0,-1 0 3 0 0,1 18 44 0 0,1-19-47 0 0,0 0 6 0 0,0 2 41 0 0,0 2-79 0 0,0-4 32 0 0,0 1-1 0 0,1-1 1 0 0,-1 1-1 0 0,0-1 1 0 0,0 1-1 0 0,0-1 1 0 0,0 1-1 0 0,0-1 1 0 0,-1 1-1 0 0,1-1 1 0 0,0 1-1 0 0,-1-1 1 0 0,1 1-1 0 0,-1-1 1 0 0,1 1-1 0 0,-1-1 1 0 0,0 0-1 0 0,0 1 1 0 0,0-1-1 0 0,1 0 1 0 0,-2 1 3 0 0,0 0 47 0 0,1 1-138 0 0,3 28 673 0 0,-2-16-566 0 0,-2-12 13 0 0,1-3-33 0 0,0 1 0 0 0,1-1 0 0 0,-1 1 0 0 0,1-1 0 0 0,-1 1 0 0 0,1-1 0 0 0,-1 1 1 0 0,1 0-1 0 0,-1-1 0 0 0,1 1 0 0 0,0 0 0 0 0,-1-1 0 0 0,1 1 0 0 0,0 0 0 0 0,0 0 0 0 0,-1-1 0 0 0,1 1 0 0 0,0 0 0 0 0,0 0 0 0 0,0-1 0 0 0,0 1 0 0 0,0 0 0 0 0,0 0 0 0 0,0 0 0 0 0,0-1 0 0 0,1 1 4 0 0,-1 6-68 0 0,0-3 64 0 0,0-1 0 0 0,0 1 1 0 0,0-1-1 0 0,0 1 0 0 0,-1-1 0 0 0,1 1 1 0 0,-1-1-1 0 0,0 0 0 0 0,0 1 0 0 0,0-1 0 0 0,-2 3 4 0 0,3 0-511 0 0,-1 10 2658 0 0,1-13-1088 0 0,-1-8-845 0 0,3 0-289 0 0,4 0-56 0 0,-4 0-250 0 0,-2 5-562 0 0,0 0-351 0 0,0 0-13 0 0,0 0 285 0 0,0 0-12 0 0,0 0-461 0 0</inkml:trace>
  <inkml:trace contextRef="#ctx0" brushRef="#br0" timeOffset="12200.123">1649 1609 0 0 0,'-1'0'244'0'0,"0"0"1"0"0,0 0-1 0 0,0 1 0 0 0,0-1 0 0 0,0 0 1 0 0,0 1-1 0 0,0-1 0 0 0,1 1 0 0 0,-1-1 1 0 0,0 1-1 0 0,0 0 0 0 0,1-1 0 0 0,-1 1 1 0 0,0 0-1 0 0,1-1 0 0 0,-1 1 0 0 0,0 0 1 0 0,1 0-1 0 0,-1 0 0 0 0,1 0 0 0 0,-1-1 1 0 0,1 1-1 0 0,0 0 0 0 0,-1 0 1 0 0,1 0-1 0 0,0 0 0 0 0,0 0 0 0 0,0 0-244 0 0,0 0 533 0 0,0-1-50 0 0,0 0-55 0 0,0 0-60 0 0,0 0-60 0 0,0 0-58 0 0,0 0-46 0 0,0 0-25 0 0,0 0-6 0 0,0 0 1 0 0,0 0 9 0 0,0 0 10 0 0,0 0 9 0 0,0 0 3 0 0,0 2 468 0 0,-1 0-1632 0 0,2-1-3418 0 0,-1-1 4405 0 0,0 0-52 0 0,0 0 46 0 0,0 0-7 0 0,0 0-4 0 0,0 0-23 0 0,0 0 28 0 0,2 7 101 0 0,-2-6-112 0 0,0-1 0 0 0,0 1 0 0 0,0-1 0 0 0,0 1 0 0 0,0 0 0 0 0,0-1 0 0 0,0 1 0 0 0,1-1 1 0 0,-1 1-1 0 0,0 0 0 0 0,0-1 0 0 0,1 1 0 0 0,-1-1 0 0 0,0 1 0 0 0,1-1 0 0 0,-1 1 0 0 0,1-1 0 0 0,-1 1 0 0 0,0-1 0 0 0,1 0 1 0 0,-1 1-1 0 0,1-1 0 0 0,-1 1 0 0 0,1-1 0 0 0,-1 0 0 0 0,1 1-5 0 0,23-1 107 0 0,-4 4-91 0 0,-16-3 33 0 0,0 0 0 0 0,0 0 0 0 0,0 0-1 0 0,0 0 1 0 0,0-1 0 0 0,0 1-1 0 0,0-1 1 0 0,0 0 0 0 0,0 0 0 0 0,2-1-49 0 0,121-28 75 0 0,-119 27-60 0 0,0 0 0 0 0,0 1-1 0 0,0 0 1 0 0,0 0 0 0 0,0 1 0 0 0,0 0 0 0 0,0 0 0 0 0,1 1-1 0 0,0 0-14 0 0,5 1 46 0 0,1 0 1 0 0,-1 0-1 0 0,1-2 0 0 0,-1 0 0 0 0,0 0 0 0 0,1-2 0 0 0,0 0-46 0 0,40-1-3 0 0,9-2 37 0 0,-17 0 10 0 0,-27 3-18 0 0,0 0 0 0 0,0-1-1 0 0,0-1 1 0 0,-1-1-1 0 0,0-1 1 0 0,5-2-26 0 0,25-7-86 0 0,15 3 96 0 0,-39 6-81 0 0,0 1 0 0 0,18 0 71 0 0,17-3-69 0 0,-36 3 43 0 0,-1 2 0 0 0,1 1 0 0 0,0 1 0 0 0,0 1 26 0 0,-23 0 43 0 0,-1 0-59 0 0,27-6-74 0 0,-20 6 111 0 0,0 0 1 0 0,0-1-1 0 0,0-1 0 0 0,0 1 0 0 0,4-3-21 0 0,27-4 36 0 0,31-8-96 0 0,-55 11 24 0 0,1 1-1 0 0,-1 1 1 0 0,0 0 0 0 0,1 1-1 0 0,6 0 37 0 0,52-3 162 0 0,9 5-254 0 0,9 21 148 0 0,-82-18-48 0 0,0-2-1 0 0,0 0 0 0 0,0 0 0 0 0,0 0 0 0 0,0-1 0 0 0,1-1 1 0 0,-1 0-1 0 0,0 0 0 0 0,0 0 0 0 0,0-1 0 0 0,0-1 0 0 0,0 0-7 0 0,0 3-44 0 0,-1 0 40 0 0,192-6-266 0 0,-136 12 242 0 0,-46-2-44 0 0,9-13 154 0 0,-24 8-132 0 0,4 1 42 0 0,-6 0 16 0 0,-1 0 26 0 0,27-5 38 0 0,-14 5-70 0 0,-9-1-11 0 0,0 1-1 0 0,1 0 1 0 0,-1 0 0 0 0,0 1 0 0 0,0-1 0 0 0,0 1 0 0 0,0 0 0 0 0,1 0 0 0 0,-1 1 9 0 0,5-3-17 0 0,-7 1 17 0 0,0 0-1 0 0,0 0 1 0 0,0 0 0 0 0,-1 0-1 0 0,1 0 1 0 0,0 0 0 0 0,0 1-1 0 0,-1-1 1 0 0,1 0 0 0 0,0 1-1 0 0,0 0 1 0 0,-1-1-1 0 0,1 1 1 0 0,0 0 0 0 0,-1 0-1 0 0,1 0 1 0 0,-1 0 0 0 0,1 0-1 0 0,0 1 1 0 0,1-1-23 0 0,3-1 20 0 0,30 5 51 0 0,11 0 102 0 0,-17-5-161 0 0,-20 0-97 0 0,-15 0-490 0 0,1 0 404 0 0,1 0 1 0 0,-1 0-1 0 0,0 1 0 0 0,0-1 1 0 0,0 1-1 0 0,0 0 1 0 0,1 0-1 0 0,-1 1 0 0 0,0-1 1 0 0,0 1 193 0 0,2-1-1944 0 0</inkml:trace>
  <inkml:trace contextRef="#ctx0" brushRef="#br0" timeOffset="19704.221">1822 764 0 0 0,'0'0'511'0'0,"0"0"86"0"0,0 0 74 0 0,0 0 48 0 0,0 0 23 0 0,-1-11 4148 0 0,3-9-3107 0 0,-1 20-1741 0 0,-1 0-1 0 0,1 0 1 0 0,-1 0 0 0 0,0 0 0 0 0,1 0-1 0 0,-1-1 1 0 0,1 1 0 0 0,-1 0 0 0 0,0 0-1 0 0,1 0 1 0 0,-1 0 0 0 0,0-1 0 0 0,1 1-1 0 0,-1 0 1 0 0,0 0 0 0 0,1-1-1 0 0,-1 1 1 0 0,0 0 0 0 0,1-1 0 0 0,-1 1-1 0 0,0 0 1 0 0,0-1 0 0 0,1 1 0 0 0,-1 0-1 0 0,0-1 1 0 0,0 1 0 0 0,0-1 0 0 0,0 1-1 0 0,0 0 1 0 0,0-1 0 0 0,1 1 0 0 0,-1-1-1 0 0,0 1 1 0 0,0-1 0 0 0,0 1 0 0 0,0 0-1 0 0,0-1 1 0 0,0 1 0 0 0,-1-1 0 0 0,1 1-1 0 0,0-1 1 0 0,0 1 0 0 0,0 0-1 0 0,0-1 1 0 0,0 1 0 0 0,-1 0 0 0 0,1-1-1 0 0,0 1-41 0 0,-3-1 55 0 0,3 1 45 0 0,-1 0-1 0 0,1 0 1 0 0,0 0 0 0 0,0 0-1 0 0,0 0 1 0 0,0 0 0 0 0,-1 0 0 0 0,1 0-1 0 0,0 0 1 0 0,0 0 0 0 0,0 0 0 0 0,-1 0-1 0 0,1 0 1 0 0,0 0 0 0 0,0 0-1 0 0,0 0 1 0 0,-1 0 0 0 0,1 0 0 0 0,0 0-1 0 0,0 0 1 0 0,0 0 0 0 0,0 0-1 0 0,-1 0 1 0 0,1 0 0 0 0,0 0 0 0 0,0-1-1 0 0,0 1 1 0 0,0 0 0 0 0,0 0 0 0 0,-1 0-1 0 0,1 0 1 0 0,0 0 0 0 0,0-1-1 0 0,0 1 1 0 0,0 0 0 0 0,0 0 0 0 0,0 0-1 0 0,0 0 1 0 0,0-1 0 0 0,0 1 0 0 0,0 0-1 0 0,0 0 1 0 0,0 0 0 0 0,0-1-1 0 0,-1 1 1 0 0,1 0 0 0 0,0 0 0 0 0,1 0-1 0 0,-1 0 1 0 0,0-1 0 0 0,0 1 0 0 0,0 0-1 0 0,0 0-99 0 0,0-1 7 0 0,0 0-1 0 0,0 0 1 0 0,0 0 0 0 0,0 0-1 0 0,0 1 1 0 0,0-1-1 0 0,1 0 1 0 0,-1 0 0 0 0,0 0-1 0 0,1 1 1 0 0,-1-1-1 0 0,0 0 1 0 0,1 0 0 0 0,-1 1-1 0 0,1-1 1 0 0,-1 0-1 0 0,1 1 1 0 0,-1-1-1 0 0,1 1 1 0 0,0-1 0 0 0,-1 0-1 0 0,1 1 1 0 0,0-1-1 0 0,0 1-6 0 0,-1 0 2 0 0,1-1-1 0 0,-1 1 0 0 0,1-1 0 0 0,0 1 0 0 0,-1 0 1 0 0,0-1-1 0 0,1 1 0 0 0,-1-1 0 0 0,1 1 1 0 0,-1-1-1 0 0,1 1 0 0 0,-1-1 0 0 0,0 1 0 0 0,0-1 1 0 0,1 0-1 0 0,-1 1 0 0 0,0-1 0 0 0,0 1 0 0 0,1-1 1 0 0,-1 0-1 0 0,0 1 0 0 0,0-1 0 0 0,0 0-1 0 0,17-19 79 0 0,-14 10-90 0 0,14 4-175 0 0,-15 4 176 0 0,1 1-1 0 0,0 0 0 0 0,-1 0 0 0 0,1 0 0 0 0,0 0 0 0 0,-1 0 0 0 0,1 1 0 0 0,0-1 0 0 0,1 1 11 0 0,51-5 148 0 0,-31 5-70 0 0,-22 0-80 0 0,-2 0 6 0 0,1 0 0 0 0,0 0 0 0 0,0 1 0 0 0,0-1 0 0 0,-1 0 0 0 0,1 0 0 0 0,0 0 0 0 0,0 0 0 0 0,0 0 0 0 0,0 0 0 0 0,-1 0 0 0 0,1 0 0 0 0,0 0 0 0 0,0-1 1 0 0,0 1-1 0 0,-1 0 0 0 0,1 0 0 0 0,0-1 0 0 0,0 1 0 0 0,-1-1 0 0 0,2 1-4 0 0,8-3 77 0 0,24 18-287 0 0,-20-11 282 0 0,11 2 72 0 0,-16-3-157 0 0,10 9-6 0 0,-13-12 19 0 0,39 11 152 0 0,-34-1-88 0 0,5 16-93 0 0,-15-25 29 0 0,-1-1 0 0 0,0 1 1 0 0,1-1-1 0 0,-1 1 0 0 0,0-1 0 0 0,0 0 1 0 0,1 1-1 0 0,-1-1 0 0 0,0 1 0 0 0,0-1 0 0 0,0 1 1 0 0,0-1-1 0 0,0 1 0 0 0,0-1 0 0 0,0 1 1 0 0,0-1-1 0 0,0 1 0 0 0,0-1 0 0 0,0 1 1 0 0,0-1-1 0 0,0 1 0 0 0,0-1 0 0 0,0 1 0 0 0,0 0 0 0 0,-1 6 12 0 0,1-2-9 0 0,0 40-30 0 0,-3-40 17 0 0,-3 7-12 0 0,6-10 20 0 0,0 0-1 0 0,0 0 0 0 0,0 0 0 0 0,0 0 1 0 0,0-1-1 0 0,-1 1 0 0 0,1 0 0 0 0,0 0 1 0 0,-1 0-1 0 0,1-1 0 0 0,-1 1 0 0 0,0 0 1 0 0,0-1-1 0 0,0 1 0 0 0,0-1 0 0 0,0 1 3 0 0,1-1 1 0 0,-1 0 0 0 0,1-1 0 0 0,0 1 0 0 0,-1-1 0 0 0,1 1 0 0 0,0 0 1 0 0,-1 0-1 0 0,1-1 0 0 0,0 1 0 0 0,0 0 0 0 0,0-1 0 0 0,-1 1 0 0 0,1 0 0 0 0,0 0 0 0 0,0-1 0 0 0,0 1 0 0 0,0 0 0 0 0,1 0 0 0 0,-1-1 0 0 0,0 1 0 0 0,0 0 0 0 0,0 0 0 0 0,0-1 0 0 0,1 1 0 0 0,-1 0 0 0 0,0-1-1 0 0,1 1 1 0 0,-1-1 0 0 0,0 0 0 0 0,0 1 0 0 0,0-1 0 0 0,0 0 1 0 0,1 0-1 0 0,-1 1 0 0 0,0-1 0 0 0,0 0 0 0 0,0 1 0 0 0,0-1 0 0 0,0 0 0 0 0,0 1 0 0 0,0-1 0 0 0,0 0 0 0 0,0 1 0 0 0,0-1 0 0 0,0 0 1 0 0,0 1-1 0 0,0-1 0 0 0,0 0 0 0 0,0 1 0 0 0,0-1 0 0 0,-1 0 0 0 0,1 1 0 0 0,0-1 0 0 0,0 0 0 0 0,0 0 0 0 0,0 1 0 0 0,-1-1 0 0 0,1 0 0 0 0,0 1 1 0 0,0-1-1 0 0,-1 0-1 0 0,-2 2 6 0 0,3-2-5 0 0,-1 0 1 0 0,1 0-1 0 0,0 0 0 0 0,-1 0 0 0 0,1 1 1 0 0,0-1-1 0 0,0 0 0 0 0,-1 0 0 0 0,1 0 1 0 0,0 1-1 0 0,0-1 0 0 0,-1 0 0 0 0,1 0 1 0 0,0 1-1 0 0,0-1 0 0 0,0 0 0 0 0,0 1 1 0 0,-1-1-1 0 0,1 0 0 0 0,0 0 0 0 0,0 1 1 0 0,0-1-1 0 0,0 0 0 0 0,0 1 0 0 0,0-1 1 0 0,0 0-1 0 0,0 1 0 0 0,0-1 0 0 0,0 0 1 0 0,0 1-1 0 0,0-1 0 0 0,0 0 0 0 0,0 1 1 0 0,0-1-1 0 0,0 0 0 0 0,0 1 0 0 0,1-1-1 0 0,-8 11 42 0 0,5-10-40 0 0,1 0 0 0 0,0 0 0 0 0,0 0 1 0 0,1 0-1 0 0,-1 0 0 0 0,0 1 0 0 0,0-1 0 0 0,0 0 0 0 0,1 0 0 0 0,-1 1 0 0 0,1-1 0 0 0,-1 1 1 0 0,1-1-1 0 0,-1 1-2 0 0,-8 13 8 0 0,6-4-12 0 0,2-10 4 0 0,0-1 0 0 0,1 1 0 0 0,-1 0-1 0 0,1-1 1 0 0,-1 1 0 0 0,1 0 0 0 0,-1 0-1 0 0,1 0 1 0 0,0 0 0 0 0,0-1 0 0 0,-1 1-1 0 0,1 0 1 0 0,0 0 0 0 0,0 0 0 0 0,0 0-1 0 0,0 0 1 0 0,0 0 0 0 0,0-1 0 0 0,0 1-1 0 0,0 0 1 0 0,0 0 0 0 0,0 0 0 0 0,-3 4-4 0 0,3-5 8 0 0,-1 0 0 0 0,1 1 0 0 0,-1-1 1 0 0,1 1-1 0 0,-1-1 0 0 0,1 1 0 0 0,0-1 1 0 0,-1 1-1 0 0,1-1 0 0 0,0 1 0 0 0,-1-1 0 0 0,1 1 1 0 0,0-1-1 0 0,0 1 0 0 0,0 0 0 0 0,-1-1 1 0 0,1 1-1 0 0,0-1 0 0 0,0 1 0 0 0,0 0 0 0 0,0-1 1 0 0,0 1-5 0 0,-9 11 70 0 0,9-12-68 0 0,-1 1 1 0 0,0-1 0 0 0,1 1 0 0 0,-1-1-1 0 0,0 1 1 0 0,1-1 0 0 0,-1 1 0 0 0,1 0-1 0 0,-1-1 1 0 0,1 1 0 0 0,-1 0 0 0 0,1 0-1 0 0,-1-1 1 0 0,1 1 0 0 0,0 0 0 0 0,0 0-1 0 0,-1-1 1 0 0,1 2-3 0 0,0-1 1 0 0,0 0 1 0 0,-1-1-1 0 0,1 1 1 0 0,0 0-1 0 0,-1 0 1 0 0,1-1-1 0 0,0 1 1 0 0,-1 0-1 0 0,1-1 1 0 0,-1 1-1 0 0,1 0 0 0 0,-1-1 1 0 0,1 1-1 0 0,-1-1 1 0 0,1 1-1 0 0,-1-1 1 0 0,0 1-1 0 0,1-1 1 0 0,-1 1-2 0 0,0-1 0 0 0,0 1 1 0 0,1-1-1 0 0,-1 1 1 0 0,1-1-1 0 0,-1 1 0 0 0,0-1 1 0 0,1 1-1 0 0,-1 0 1 0 0,1-1-1 0 0,-1 1 1 0 0,1 0-1 0 0,0-1 1 0 0,-1 1-1 0 0,1 0 1 0 0,0-1-1 0 0,-1 1 1 0 0,1 0-1 0 0,0 0 1 0 0,0 0-1 0 0,-26 34 4 0 0,18-22 15 0 0,-2 1 39 0 0,-2 1 89 0 0,2-8-179 0 0,0 0 1 0 0,1 1 0 0 0,0 0-1 0 0,1 1 1 0 0,-7 8 31 0 0,11-7-64 0 0,4-10 62 0 0,0 1 0 0 0,0-1 0 0 0,0 1 0 0 0,0-1 0 0 0,0 0 0 0 0,0 1 0 0 0,0-1 0 0 0,0 1 0 0 0,0-1 0 0 0,-1 1 0 0 0,1-1 0 0 0,0 0 0 0 0,0 1 0 0 0,0-1 0 0 0,-1 0 0 0 0,1 1 0 0 0,0-1 0 0 0,0 0 0 0 0,-1 1 0 0 0,1-1 0 0 0,0 0 0 0 0,-1 0 1 0 0,1 1-1 0 0,0-1 0 0 0,-1 0 0 0 0,1 0 2 0 0,-1 1-4 0 0,1-1 0 0 0,0 0 1 0 0,0 0-1 0 0,-1 0 0 0 0,1 1 0 0 0,0-1 1 0 0,0 0-1 0 0,-1 0 0 0 0,1 1 1 0 0,0-1-1 0 0,0 0 0 0 0,0 1 0 0 0,0-1 1 0 0,-1 0-1 0 0,1 1 0 0 0,0-1 1 0 0,0 0-1 0 0,0 1 0 0 0,0-1 0 0 0,0 0 1 0 0,0 1-1 0 0,0-1 0 0 0,0 0 1 0 0,0 1-1 0 0,0-1 0 0 0,0 0 0 0 0,0 1 1 0 0,0-1-1 0 0,0 0 0 0 0,0 1 1 0 0,0-1-1 0 0,1 0 0 0 0,-1 1 0 0 0,0-1 1 0 0,0 0-1 0 0,0 1 0 0 0,0-1 1 0 0,1 0-1 0 0,-1 1 0 0 0,0-1 0 0 0,0 0 1 0 0,1 0-1 0 0,-1 1 4 0 0,8 6-84 0 0,-8-6 72 0 0,0-1 6 0 0,0 0 11 0 0,0 0 0 0 0,0 0 3 0 0,0 0 1 0 0,0 0 5 0 0,8 5 187 0 0,-11-3-176 0 0,1 1 1 0 0,-1-1-1 0 0,1 1 0 0 0,0 0 0 0 0,0-1 0 0 0,0 1 0 0 0,0 0 1 0 0,0 2-26 0 0,-11 15 112 0 0,11-19-106 0 0,2 0-2 0 0,0 11 19 0 0,0-11-28 0 0,0-1-5 0 0,0 0 2 0 0,0 0-1 0 0,0 0-3 0 0,0 0-3 0 0,0 0 3 0 0,0 0 3 0 0,0 0-2 0 0,0 0 3 0 0,0 0 0 0 0,0 0-2 0 0,0 0-8 0 0,0 0 1 0 0,0 0-2 0 0,0 0 3 0 0,0 0 0 0 0,0 0 4 0 0,0 0 4 0 0,0 1 0 0 0,1 0 19 0 0,0-1-1 0 0,1 0 0 0 0,-1 1 0 0 0,0-1 0 0 0,0 0 1 0 0,1 0-1 0 0,-1 0 0 0 0,0 0 0 0 0,0 0 0 0 0,0 0 1 0 0,1 0-1 0 0,-1 0 0 0 0,0 0 0 0 0,0-1 0 0 0,1 1 1 0 0,-1 0-1 0 0,0-1-10 0 0,3 0 22 0 0,-3 1 10 0 0,25-10 240 0 0,0-3 0 0 0,-12 5-65 0 0,37-13 234 0 0,-24 12-109 0 0,-25 9-287 0 0,27-10 397 0 0,-18 6-348 0 0,-8 3-84 0 0,-1 0 0 0 0,1 0 0 0 0,-1 0 0 0 0,1 0 0 0 0,-1 1-1 0 0,1-1 1 0 0,0 1 0 0 0,-1-1 0 0 0,1 1 0 0 0,2 0-10 0 0,17 5-35 0 0,38-5 313 0 0,-58 0-261 0 0,-2 0-2 0 0,9-6 1381 0 0,-18-23-2044 0 0,6 30-28 0 0,2-1 496 0 0,0 0-1 0 0,0 0 0 0 0,0 1 0 0 0,0-1 0 0 0,0 1 0 0 0,0-1 0 0 0,0 1 0 0 0,0-1 1 0 0,0 1-1 0 0,0 0 0 0 0,0-1 0 0 0,0 1 0 0 0,0 0 0 0 0,0 0 0 0 0,1 0 181 0 0,-3 4-1632 0 0,1 0 0 0 0,-1 0 0 0 0,1 0 1 0 0,-1-1-1 0 0,0 1 0 0 0,-1-1 0 0 0,-2 4 1632 0 0,2-4-1562 0 0,-1 2 528 0 0,3-1-2727 0 0,2-5 3301 0 0</inkml:trace>
  <inkml:trace contextRef="#ctx0" brushRef="#br0" timeOffset="21586.783">2486 687 60 0 0,'0'0'551'0'0,"7"-4"1314"0"0,-5 2 2352 0 0,15-13-1358 0 0,-17 15-2839 0 0,0-1 0 0 0,0 1 1 0 0,0-1-1 0 0,0 1 1 0 0,1-1-1 0 0,-1 1 1 0 0,0-1-1 0 0,0 1 0 0 0,0-1 1 0 0,1 1-1 0 0,-1 0 1 0 0,0-1-1 0 0,1 1 0 0 0,-1-1 1 0 0,0 1-1 0 0,1 0 1 0 0,-1-1-1 0 0,1 1 1 0 0,-1 0-1 0 0,0-1 0 0 0,1 1 1 0 0,-1 0-1 0 0,1-1 1 0 0,-1 1-1 0 0,1 0 1 0 0,-1 0-1 0 0,1 0 0 0 0,-1 0 1 0 0,1-1-1 0 0,0 1-20 0 0,-2 0 248 0 0,0-1 0 0 0,0 1 0 0 0,1-1 0 0 0,-1 1 0 0 0,0-1-1 0 0,0 1 1 0 0,1 0 0 0 0,-1-1 0 0 0,0 1 0 0 0,0 0 0 0 0,0 0 0 0 0,0-1-1 0 0,0 1 1 0 0,0 0 0 0 0,1 0 0 0 0,-1 0 0 0 0,0 0 0 0 0,0 0 0 0 0,0 0-248 0 0,-17-3 1904 0 0,16 2-1736 0 0,2 1 4 0 0,0 0 0 0 0,0 0-1 0 0,-1-2-2 0 0,-1 1 1 0 0,0-1-1 0 0,1 1 0 0 0,-1 0 0 0 0,0-1 1 0 0,0 1-1 0 0,0 0 0 0 0,0 0 1 0 0,0 0-1 0 0,0 0 0 0 0,0 1 0 0 0,-2-1-169 0 0,3 1 96 0 0,1 0-12 0 0,0 0-8 0 0,0 0-6 0 0,0 0 1 0 0,0 0-3 0 0,0 0-4 0 0,0 0-8 0 0,0-1-50 0 0,0 1 0 0 0,0 0-1 0 0,0 0 1 0 0,0 0 0 0 0,0-1 0 0 0,0 1-1 0 0,0 0 1 0 0,0 0 0 0 0,0 0 0 0 0,0 0-1 0 0,0-1 1 0 0,-1 1 0 0 0,1 0 0 0 0,0 0 0 0 0,0 0-1 0 0,0-1 1 0 0,0 1 0 0 0,0 0 0 0 0,0 0-1 0 0,0 0 1 0 0,-1 0 0 0 0,1 0 0 0 0,0-1-1 0 0,0 1 1 0 0,0 0 0 0 0,0 0 0 0 0,-1 0-1 0 0,1 0 1 0 0,0 0 0 0 0,0 0 0 0 0,0 0-1 0 0,-1 0 1 0 0,1 0 0 0 0,0 0 0 0 0,0 0-1 0 0,0 0 1 0 0,0 0 0 0 0,-1 0 0 0 0,1 0-1 0 0,0 0 1 0 0,0 0-6 0 0,-12 3-23 0 0,-9 9-177 0 0,21-12 207 0 0,-3 0-21 0 0,1 1 0 0 0,-1 0 1 0 0,0 0-1 0 0,1 0 0 0 0,-1 0 0 0 0,1 0 0 0 0,-1 0 0 0 0,1 1 0 0 0,0-1 0 0 0,-1 1 1 0 0,1 0-1 0 0,-1 1 14 0 0,-16 10-73 0 0,-8 12-31 0 0,26-24 93 0 0,1-1 1 0 0,-1 0-1 0 0,0 1 0 0 0,1-1 1 0 0,-1 1-1 0 0,0-1 0 0 0,1 1 1 0 0,-1-1-1 0 0,1 1 1 0 0,-1 0-1 0 0,1-1 0 0 0,-1 1 1 0 0,1 0-1 0 0,-1-1 0 0 0,1 1 1 0 0,0 0-1 0 0,-1-1 1 0 0,1 1-1 0 0,0 0 0 0 0,0 0 1 0 0,-1 0-1 0 0,1-1 0 0 0,0 1 1 0 0,0 0-1 0 0,0 0 1 0 0,0 0-1 0 0,0-1 0 0 0,0 1 1 0 0,0 0-1 0 0,0 0 11 0 0,0 0-13 0 0,0 35-103 0 0,-3-24 88 0 0,2-11 24 0 0,0 0 1 0 0,1 0-1 0 0,-1 0 1 0 0,1 0-1 0 0,-1 0 1 0 0,1 0-1 0 0,-1 0 1 0 0,1 1-1 0 0,0-1 1 0 0,0 0 0 0 0,-1 0-1 0 0,1 0 1 0 0,0 1-1 0 0,0-1 1 0 0,0 0 3 0 0,0 87-160 0 0,-3-83 176 0 0,3-5-14 0 0,-1 1 1 0 0,1 0-1 0 0,-1-1 1 0 0,1 1 0 0 0,-1-1-1 0 0,1 1 1 0 0,-1 0-1 0 0,1 0 1 0 0,0-1-1 0 0,-1 1 1 0 0,1 0-1 0 0,0-1 1 0 0,0 1 0 0 0,0 0-1 0 0,-1 0 1 0 0,1 0-1 0 0,0-1 1 0 0,0 1-1 0 0,0 1-2 0 0,0 7 23 0 0,1-7-16 0 0,-1 0 1 0 0,0 1-1 0 0,0-1 1 0 0,0 0-1 0 0,0 0 1 0 0,0 0-1 0 0,-1 1 1 0 0,1-1-1 0 0,-1 0 1 0 0,1 0-1 0 0,-1 0 1 0 0,0 0 0 0 0,0 0-1 0 0,0 0 1 0 0,0 0-1 0 0,0 1-7 0 0,0-1 5 0 0,0 1-1 0 0,0-1 0 0 0,1 0 1 0 0,0 1-1 0 0,-1-1 1 0 0,1 1-1 0 0,0-1 1 0 0,0 1-1 0 0,0-1 0 0 0,0 1 1 0 0,1-1-1 0 0,-1 1 1 0 0,1-1-1 0 0,-1 1 1 0 0,1-1-1 0 0,0 0 0 0 0,0 1 1 0 0,0-1-1 0 0,0 0 1 0 0,2 2-5 0 0,7 25 32 0 0,-5-17 8 0 0,-5-11-37 0 0,1-1 0 0 0,-1 1-1 0 0,1 0 1 0 0,-1-1-1 0 0,0 1 1 0 0,1 0 0 0 0,-1-1-1 0 0,0 1 1 0 0,1 0-1 0 0,-1-1 1 0 0,0 1 0 0 0,0 0-1 0 0,0 0 1 0 0,1-1-1 0 0,-1 1 1 0 0,0 0 0 0 0,0 0-1 0 0,0-1 1 0 0,0 1-1 0 0,-1 0-2 0 0,5 13 54 0 0,2 7 35 0 0,3 6 33 0 0,-5-17-73 0 0,1 4-8 0 0,2-6 8 0 0,-6-8-43 0 0,0 1 0 0 0,-1-1-1 0 0,1 1 1 0 0,0-1 0 0 0,-1 1 0 0 0,1-1 0 0 0,0 1 0 0 0,-1-1-1 0 0,1 1 1 0 0,-1 0 0 0 0,1-1 0 0 0,-1 1 0 0 0,1 0 0 0 0,-1 0-1 0 0,1-1 1 0 0,-1 1 0 0 0,0 0 0 0 0,0 0 0 0 0,1 0 0 0 0,-1 0-6 0 0,7 5 51 0 0,-7-6-48 0 0,1 0-1 0 0,0 1 1 0 0,-1-1 0 0 0,1 0 0 0 0,-1 1 0 0 0,1-1 0 0 0,0 1 0 0 0,-1-1-1 0 0,1 0 1 0 0,-1 1 0 0 0,1 0 0 0 0,-1-1 0 0 0,1 1 0 0 0,-1-1 0 0 0,1 1-1 0 0,-1-1 1 0 0,0 1 0 0 0,1 0 0 0 0,-1-1 0 0 0,0 1 0 0 0,0 0 0 0 0,1 0-1 0 0,-1-1 1 0 0,0 1 0 0 0,0 0-3 0 0,17 15 22 0 0,-13-11-3 0 0,-4-4-18 0 0,0-1 1 0 0,0 1 0 0 0,0-1 0 0 0,0 1-1 0 0,1-1 1 0 0,-1 1 0 0 0,0-1 0 0 0,0 0-1 0 0,1 1 1 0 0,-1-1 0 0 0,0 1 0 0 0,0-1 0 0 0,1 0-1 0 0,-1 1 1 0 0,0-1 0 0 0,1 0 0 0 0,-1 0-1 0 0,1 1 1 0 0,-1-1 0 0 0,0 0 0 0 0,1 0 0 0 0,-1 1-1 0 0,1-1 1 0 0,-1 0 0 0 0,1 0-2 0 0,32 0 229 0 0,-5-15-13 0 0,-16 0-132 0 0,86-37-50 0 0,-84 43-51 0 0,-11 7 14 0 0,0 0 0 0 0,0-1-1 0 0,1 1 1 0 0,-1 0 0 0 0,1 1 0 0 0,-1-1-1 0 0,4 0 4 0 0,2-4-22 0 0,-7 2 22 0 0,-2 3 3 0 0,0 1 1 0 0,0 0 0 0 0,0 0 1 0 0,7-3 68 0 0,-7 3-72 0 0,1 0 0 0 0,-1 0 0 0 0,0 0 0 0 0,0 0 0 0 0,0 0 0 0 0,0 0 0 0 0,1 0 1 0 0,-1 0-1 0 0,0 0 0 0 0,0 0 0 0 0,0 0 0 0 0,0 0 0 0 0,1 0 0 0 0,-1 0 0 0 0,0-1 0 0 0,0 1 0 0 0,0 0 0 0 0,0 0 0 0 0,1 0 0 0 0,-1 0 0 0 0,0 0 0 0 0,0 0 0 0 0,0 0 0 0 0,0-1 0 0 0,0 1 0 0 0,0 0 0 0 0,0 0 0 0 0,0 0 0 0 0,1 0 0 0 0,-1-1 0 0 0,0 1 0 0 0,0 0 0 0 0,0 0 0 0 0,0 0 0 0 0,0 0 0 0 0,0-1 0 0 0,0 1 0 0 0,0 0 0 0 0,0 0 0 0 0,0 0 0 0 0,0-1 1 0 0,0 1-1 0 0,0 0 0 0 0,0 0 0 0 0,0 0 0 0 0,0 0 0 0 0,0-1 0 0 0,-1 1 0 0 0,1 0 0 0 0,0 0 0 0 0,0 0 0 0 0,0 0 0 0 0,0 0 0 0 0,0-1 0 0 0,0 1 0 0 0,0 0-1 0 0,1-1 0 0 0,0 1 0 0 0,0-1 0 0 0,0 0 1 0 0,0 0-1 0 0,0 0 0 0 0,0 1 0 0 0,0-1 0 0 0,0 0 1 0 0,0 0-1 0 0,0-1 0 0 0,-1 1 0 0 0,1 0 0 0 0,0 0 0 0 0,-1 0 1 0 0,1 0-1 0 0,-1-1 0 0 0,1 1 0 0 0,-1 0 0 0 0,1-1 1 0 0,-1 1-1 0 0,0 0 0 0 0,0-1 0 0 0,17-19-37 0 0,10-25-87 0 0,-26 45 118 0 0,0 0 0 0 0,0 0 0 0 0,0 0-1 0 0,0 0 1 0 0,0-1 0 0 0,0 1 0 0 0,-1 0-1 0 0,1 0 1 0 0,0-1 0 0 0,-1 1 0 0 0,1 0-1 0 0,-1-1 1 0 0,0 1 0 0 0,1-2 6 0 0,-1 2-4 0 0,0 1 1 0 0,0-1 3 0 0,-1-14 32 0 0,-2 12-18 0 0,-1 1-12 0 0,4 1-4 0 0,-1 0 0 0 0,1 0 0 0 0,0-1 1 0 0,-1 1-1 0 0,1 0 0 0 0,0 0 1 0 0,0 0-1 0 0,0-1 0 0 0,0 1 1 0 0,0 0-1 0 0,0 0 0 0 0,0 0 1 0 0,0-1-1 0 0,0 1 0 0 0,1-1 2 0 0,-1-54-203 0 0,-9 31 203 0 0,0-5 176 0 0,5 25-115 0 0,-1-6 71 0 0,5 10-110 0 0,-10-13 86 0 0,10 13-103 0 0,-9-29 180 0 0,-7 18 22 0 0,4 3-76 0 0,11 8-125 0 0,1 0-1 0 0,-1 0 1 0 0,0 0 0 0 0,0 0 0 0 0,0 1-1 0 0,0-1 1 0 0,0 0 0 0 0,0 1 0 0 0,0-1-1 0 0,0 1 1 0 0,0-1 0 0 0,0 1 0 0 0,-1-1-1 0 0,0 1-5 0 0,2 0 3 0 0,-1 0 0 0 0,1-1 0 0 0,-1 1 0 0 0,1 0 0 0 0,0 0 0 0 0,-1 0 0 0 0,1 0 0 0 0,-1-1-1 0 0,1 1 1 0 0,0 0 0 0 0,-1 0 0 0 0,1-1 0 0 0,-1 1 0 0 0,1 0 0 0 0,0 0 0 0 0,-1-1 0 0 0,1 1 0 0 0,0 0-1 0 0,0-1 1 0 0,-1 1 0 0 0,1-1 0 0 0,0 1 0 0 0,0 0 0 0 0,-1-1 0 0 0,1 0-3 0 0,0 1 4 0 0,0-1 0 0 0,0 1-1 0 0,-1-1 1 0 0,1 1 0 0 0,0 0 0 0 0,-1-1 0 0 0,1 1-1 0 0,0-1 1 0 0,-1 1 0 0 0,1 0 0 0 0,0-1 0 0 0,-1 1 0 0 0,1 0-1 0 0,-1-1 1 0 0,1 1 0 0 0,0 0 0 0 0,-1 0 0 0 0,1-1 0 0 0,-1 1-1 0 0,1 0 1 0 0,-1 0 0 0 0,1 0 0 0 0,-1 0 0 0 0,1-1 0 0 0,-1 1-1 0 0,1 0-3 0 0,-13-7 104 0 0,13 7-103 0 0,-1-1-1 0 0,1 0 1 0 0,-1 1-1 0 0,0-1 0 0 0,0 0 1 0 0,1 1-1 0 0,-1-1 1 0 0,0 1-1 0 0,0-1 1 0 0,1 1-1 0 0,-1 0 0 0 0,0-1 1 0 0,0 1-1 0 0,0 0 1 0 0,0 0-1 0 0,0-1 0 0 0,0 1 1 0 0,0 0-1 0 0,0 0 0 0 0,-43-5-558 0 0,38 5 348 0 0,1 1 1 0 0,0-1-1 0 0,-1 1 0 0 0,1 1 0 0 0,0-1 0 0 0,0 1 0 0 0,0 0 0 0 0,-5 2 210 0 0,8-3-143 0 0,0 0-1 0 0,1 0 1 0 0,-1 0-1 0 0,0 0 1 0 0,0 0-1 0 0,1 0 0 0 0,-1 0 1 0 0,1 0-1 0 0,-1 1 1 0 0,1-1-1 0 0,-1 1 1 0 0,1-1-1 0 0,0 1 1 0 0,0 0-1 0 0,0-1 1 0 0,0 1-1 0 0,0 0 1 0 0,0 0-1 0 0,0 0 0 0 0,1 0 1 0 0,-1 0-1 0 0,1 0 1 0 0,-1 1 143 0 0,-8 24-3278 0 0,8-17 2182 0 0,-1-1 0 0 0,0 0 0 0 0,0 0 0 0 0,-1 0 0 0 0,0 0 1 0 0,-2 2 1095 0 0,-6 20-2872 0 0,2-1 495 0 0,1-19 1292 0 0</inkml:trace>
  <inkml:trace contextRef="#ctx0" brushRef="#br0" timeOffset="24963.613">2887 1178 456 0 0,'0'0'787'0'0,"0"0"34"0"0,0 0 28 0 0,0 0 23 0 0,0 0 10 0 0,0 0 13 0 0,0 0-2 0 0,0 0-53 0 0,0 0-94 0 0,0 0-73 0 0,0 0-72 0 0,0 0-104 0 0,0 0-119 0 0,0 0-88 0 0,0 0-59 0 0,0 0-37 0 0,0 0-23 0 0,0 0-11 0 0,0 0-8 0 0,0 0-4 0 0,0 0-4 0 0,0 0-4 0 0,0 0-4 0 0,0 0-3 0 0,0 0-2 0 0,0 0-2 0 0,0 0 0 0 0,0 0 1 0 0,0 0 0 0 0,0 0 2 0 0,0 0 4 0 0,0 0 4 0 0,0 0 5 0 0,0 0 7 0 0,0 0 8 0 0,0 0 6 0 0,0 0-1 0 0,0 0 3 0 0,-17-5 3327 0 0,50-5-3757 0 0,-29 9 283 0 0,-1 0-1 0 0,0 0 1 0 0,0 0 0 0 0,1 0-1 0 0,-1-1 1 0 0,0 1 0 0 0,0-1 0 0 0,0 0-1 0 0,-1 0 1 0 0,1 0-21 0 0,3-2 99 0 0,36-16 462 0 0,-36 17-484 0 0,-5 2-46 0 0,1 0-1 0 0,0 0 1 0 0,0 0-1 0 0,0 0 1 0 0,-1 0 0 0 0,1 1-1 0 0,0-1 1 0 0,0 1-1 0 0,0-1 1 0 0,0 1-1 0 0,0 0 1 0 0,0 0 0 0 0,1 0-1 0 0,-1 0 1 0 0,0 0-31 0 0,36-15 220 0 0,-33 13-202 0 0,0 1 0 0 0,0-1 0 0 0,0 0 0 0 0,0 0 1 0 0,0 0-1 0 0,-1-1 0 0 0,1 0 0 0 0,0 0-18 0 0,7-4 23 0 0,-5 3-20 0 0,1 0-3 0 0,-7 3-4 0 0,-1 1-4 0 0,0 0-3 0 0,0 0-1 0 0,0 0-1 0 0,0 0-2 0 0,0 0-2 0 0,0 0-2 0 0,0 0 2 0 0,0 0-2 0 0,0 0 1 0 0,11 5-52 0 0,16-8 164 0 0,-16 2 2 0 0,-13 0 57 0 0,0 2-185 0 0,2-1 31 0 0,0 0 1 0 0,0 0-1 0 0,0 0 0 0 0,0-1 1 0 0,0 1-1 0 0,0 0 1 0 0,0 0-1 0 0,0 0 1 0 0,0 0-1 0 0,0-1 0 0 0,0 1 1 0 0,0 0-1 0 0,0 0 1 0 0,0 0-1 0 0,-1 0 1 0 0,1-1-1 0 0,0 1 0 0 0,0 0 1 0 0,0 0-1 0 0,0 0 1 0 0,0 0-1 0 0,0 0 1 0 0,-1 0-1 0 0,1-1 0 0 0,0 1 1 0 0,0 0-1 0 0,0 0 1 0 0,0 0-1 0 0,-1 0 1 0 0,1 0-1 0 0,0 0 0 0 0,0 0 1 0 0,0 0-1 0 0,-1 0 1 0 0,1 0-1 0 0,0 0 1 0 0,0 0-1 0 0,0 0 0 0 0,0 0 1 0 0,-1 0-1 0 0,1 0 1 0 0,0 0-1 0 0,0 0 0 0 0,0 0 1 0 0,-1 0-1 0 0,1 0 1 0 0,0 0-1 0 0,0 0 1 0 0,0 0-1 0 0,0 1 0 0 0,0-1 1 0 0,-1 0-1 0 0,1 0 1 0 0,0 0-1 0 0,0 0 1 0 0,0 0-1 0 0,0 0 0 0 0,0 1 1 0 0,-1-1-1 0 0,1 0 1 0 0,0 0-1 0 0,0 0 1 0 0,0 0-1 0 0,0 1 0 0 0,0-1 1 0 0,0 0-1 0 0,0 0 1 0 0,0 0-1 0 0,0 1 1 0 0,0-2 5 0 0,-2 1 1 0 0,-20-3-30 0 0,20 1 26 0 0,1 2-6 0 0,-10 0-20 0 0,5 0 21 0 0,2-1 22 0 0,1 1-1 0 0,0-1 1 0 0,-1 1-1 0 0,1-1 1 0 0,0 0-1 0 0,0 0 1 0 0,0-1-1 0 0,0 1 1 0 0,0-1-1 0 0,0 1 1 0 0,0-1-1 0 0,0 0 1 0 0,0 0-1 0 0,0-1-18 0 0,-26-9 19 0 0,18 7-35 0 0,9 5 24 0 0,0-1 0 0 0,0 1 0 0 0,0-1 0 0 0,0 0 0 0 0,0 0 0 0 0,0 0 0 0 0,1 0 0 0 0,-1 0 0 0 0,0 0 0 0 0,1 0 0 0 0,-1 0 0 0 0,0-1 0 0 0,1 1 0 0 0,-1-1 0 0 0,1 1 0 0 0,0-1 0 0 0,0 0 0 0 0,0 1 0 0 0,-1-2-8 0 0,-1-2 57 0 0,2 5-50 0 0,1 0 0 0 0,-1-1-1 0 0,1 1 1 0 0,0-1 0 0 0,-1 1-1 0 0,1 0 1 0 0,-1-1 0 0 0,1 1-1 0 0,0-1 1 0 0,-1 1 0 0 0,1-1-1 0 0,0 0 1 0 0,0 1 0 0 0,0-1-1 0 0,-1 1 1 0 0,1-1 0 0 0,0 0-1 0 0,0 1 1 0 0,0-1 0 0 0,0 1-1 0 0,0-1-6 0 0,-4-15 141 0 0,-1-4 25 0 0,-4-10 39 0 0,-10 8-102 0 0,19 20-104 0 0,-1 1 0 0 0,1 0 0 0 0,-1-1-1 0 0,0 1 1 0 0,0 0 0 0 0,1-1 0 0 0,-1 1 0 0 0,0 0-1 0 0,0 0 1 0 0,0 0 0 0 0,-1 0 0 0 0,1 0-1 0 0,0 0 1 0 0,0 0 0 0 0,0 0 0 0 0,-1 0 1 0 0,-9-13-53 0 0,8 3-3 0 0,2 9 55 0 0,0 0 0 0 0,0 0 0 0 0,0 0-1 0 0,1 0 1 0 0,-1 0 0 0 0,0 0 0 0 0,1 0 0 0 0,0 0-1 0 0,-1 0 1 0 0,1 0 0 0 0,0-1 0 0 0,0 1-1 0 0,0 0 1 0 0,0 0 0 0 0,1 0 0 0 0,-1-1 1 0 0,0-7 6 0 0,0 10-6 0 0,-1-1-1 0 0,1 0 1 0 0,0 0 0 0 0,0 1 0 0 0,0-1 0 0 0,0 0 0 0 0,0 0-1 0 0,0 1 1 0 0,0-1 0 0 0,0 0 0 0 0,0 0 0 0 0,0 1 0 0 0,0-1-1 0 0,0 0 1 0 0,0 0 0 0 0,1 1 0 0 0,-1-1 0 0 0,0 0 0 0 0,1 0-1 0 0,-1 1 1 0 0,0-1 0 0 0,1 1 0 0 0,-1-1 0 0 0,1 0 0 0 0,-1 1 0 0 0,1-1-1 0 0,-1 1 1 0 0,1-1 0 0 0,0 1 0 0 0,-1-1 0 0 0,1 1 0 0 0,0-1 0 0 0,2-18 44 0 0,12-6 79 0 0,-13 23-98 0 0,1 0 1 0 0,-1-1-1 0 0,0 1 1 0 0,0-1-1 0 0,0 1 0 0 0,-1-1 1 0 0,1 0-1 0 0,0 0 1 0 0,0-1-26 0 0,25-31 187 0 0,-16 22-120 0 0,-4 5-26 0 0,-4 3-21 0 0,11-5 16 0 0,-14 8-35 0 0,9-6 9 0 0,1 0-44 0 0,-9 8 32 0 0,0-1-1 0 0,0 0 0 0 0,-1 1 1 0 0,1-1-1 0 0,0 0 1 0 0,0 1-1 0 0,0-1 0 0 0,0 1 1 0 0,0-1-1 0 0,0 1 0 0 0,0-1 1 0 0,0 1-1 0 0,0 0 0 0 0,0 0 1 0 0,0-1-1 0 0,0 1 1 0 0,0 0 2 0 0,37-15 0 0 0,-33 14 11 0 0,0 0 0 0 0,-1 0 1 0 0,1 0-1 0 0,0-1 0 0 0,-1 1 0 0 0,1-1 1 0 0,-1 0-1 0 0,0-1 0 0 0,4-1-11 0 0,-5 2 9 0 0,0 0 1 0 0,0 1-1 0 0,0-1 0 0 0,0 1 0 0 0,1-1 0 0 0,-1 1 0 0 0,1 0 0 0 0,1 0-9 0 0,23-8 13 0 0,-27 8-17 0 0,37 1-117 0 0,59 15 87 0 0,-95-15 34 0 0,1 0 1 0 0,-1 0-1 0 0,0 0 1 0 0,0 0-1 0 0,0 0 1 0 0,0 1-1 0 0,0-1 1 0 0,0 0-1 0 0,0 1 1 0 0,0 0-1 0 0,0-1 1 0 0,0 1-1 0 0,0 0 1 0 0,0 0-1 0 0,13 3-13 0 0,-12-3 7 0 0,15 8-13 0 0,-17-9 13 0 0,0 0 0 0 0,0 0 1 0 0,0 1-1 0 0,0-1 0 0 0,0 0 1 0 0,-1 1-1 0 0,1-1 1 0 0,0 1-1 0 0,0-1 0 0 0,0 1 1 0 0,0-1-1 0 0,-1 1 0 0 0,1-1 1 0 0,0 1-1 0 0,-1 0 0 0 0,1 0 1 0 0,0-1-1 0 0,-1 1 1 0 0,1 0-1 0 0,-1 0 0 0 0,1 0 6 0 0,-1-1-1 0 0,1 1-1 0 0,-1-1 0 0 0,1 1 1 0 0,-1-1-1 0 0,1 1 0 0 0,0-1 1 0 0,-1 1-1 0 0,1-1 0 0 0,0 0 1 0 0,-1 1-1 0 0,1-1 0 0 0,0 0 1 0 0,0 1-1 0 0,-1-1 0 0 0,1 0 1 0 0,0 0-1 0 0,0 0 0 0 0,-1 0 1 0 0,2 0 1 0 0,10 4-4 0 0,-11-2 7 0 0,-1-2-2 0 0,0 1 0 0 0,1-1 0 0 0,-1 1 0 0 0,0-1 0 0 0,1 1 0 0 0,-1-1 0 0 0,1 1 0 0 0,-1-1 0 0 0,0 1 0 0 0,1-1 0 0 0,-1 0 0 0 0,1 1 0 0 0,-1-1 0 0 0,1 0 0 0 0,0 1 0 0 0,-1-1 0 0 0,1 0 0 0 0,-1 0 0 0 0,1 1 0 0 0,-1-1 0 0 0,1 0 0 0 0,0 0 0 0 0,-1 0 0 0 0,1 0 0 0 0,0 0 0 0 0,-1 0 0 0 0,1 0 0 0 0,-1 0 0 0 0,1 0 0 0 0,0 0 0 0 0,0-1-1 0 0,0 1-9 0 0,0 5 9 0 0,0-1 0 0 0,-1 1 0 0 0,1-1 0 0 0,-1 1 1 0 0,0-1-1 0 0,-1 1 0 0 0,0 4 0 0 0,0 7 2 0 0,1-15-3 0 0,1 1 0 0 0,-1-1 1 0 0,-1 1-1 0 0,1-1 0 0 0,0 1 1 0 0,0-1-1 0 0,0 1 0 0 0,-1-1 0 0 0,1 1 1 0 0,-1-1-1 0 0,1 1 0 0 0,-1-1 0 0 0,0 2 1 0 0,0-2 0 0 0,0 1-1 0 0,1-1 0 0 0,-1 1 0 0 0,1-1 0 0 0,-1 1 0 0 0,1 0 0 0 0,-1 0 1 0 0,1-1-1 0 0,0 1 0 0 0,0 0 0 0 0,0-1 0 0 0,0 1 0 0 0,0 1 1 0 0,-9 33-27 0 0,1-20 5 0 0,7-15 19 0 0,0 0 1 0 0,0 0-1 0 0,0 1 1 0 0,0-1-1 0 0,0 0 0 0 0,0 1 1 0 0,1-1-1 0 0,-1 1 1 0 0,0-1-1 0 0,1 1 1 0 0,-1-1-1 0 0,1 2 3 0 0,-9 16-65 0 0,8-17 58 0 0,0-1-1 0 0,0 1 0 0 0,0-1 1 0 0,0 1-1 0 0,0 0 0 0 0,1-1 1 0 0,-1 1-1 0 0,0 0 0 0 0,1 0 1 0 0,-1 0-1 0 0,1 1 8 0 0,-4 11-24 0 0,3-12 21 0 0,0 0-1 0 0,0 1 1 0 0,0-1 0 0 0,1 1 0 0 0,-1-1-1 0 0,1 1 1 0 0,-1-1 0 0 0,1 1 0 0 0,0-1 0 0 0,0 1-1 0 0,0-1 1 0 0,0 1 0 0 0,1 2 3 0 0,-1-4-7 0 0,0 8-5 0 0,0 29 88 0 0,1-34-77 0 0,5 0 2 0 0,-6-3 3 0 0,1 0 0 0 0,-1 0 0 0 0,0 0 0 0 0,1-1 0 0 0,-1 1 0 0 0,0 0 0 0 0,0 0 0 0 0,0 0 0 0 0,0 0 0 0 0,0 0 0 0 0,0 0 0 0 0,0 0 0 0 0,-1 0 0 0 0,1 0 0 0 0,0 0 0 0 0,0-1 0 0 0,-1 1 0 0 0,1 0 0 0 0,0 0 0 0 0,-1 0 0 0 0,1 0 0 0 0,-1-1 0 0 0,1 1 0 0 0,-1 0 0 0 0,0 0-4 0 0,-2 9 38 0 0,3 6-123 0 0,0-15 87 0 0,0 0 1 0 0,1 0 0 0 0,-1 0 0 0 0,0 0 0 0 0,0 0 0 0 0,0 0 0 0 0,0 0 0 0 0,0 0 0 0 0,0 0 0 0 0,0 0-1 0 0,0 1 1 0 0,0-1 0 0 0,0 0 0 0 0,-1 0 0 0 0,1 0 0 0 0,0 0 0 0 0,-1 0 0 0 0,1 0 0 0 0,-1 0-1 0 0,1 0 1 0 0,-1-1 0 0 0,0 1 0 0 0,1 0 0 0 0,-1 0 0 0 0,0 0 0 0 0,1-1 0 0 0,-1 1 0 0 0,0 0-3 0 0,-10 19 100 0 0,2 1-80 0 0,10-20-24 0 0,-1 1-1 0 0,0-1 1 0 0,0 1 0 0 0,0-1-1 0 0,0 1 1 0 0,0-1 0 0 0,0 1-1 0 0,0-1 1 0 0,0 1-1 0 0,-1-1 1 0 0,1 0 0 0 0,-1 1-1 0 0,1-1 1 0 0,-1 1 0 0 0,1-1-1 0 0,-1 0 1 0 0,0 1-1 0 0,1-1 1 0 0,-1 0 0 0 0,0 0-1 0 0,0 1 5 0 0,-10 18 76 0 0,11-19-72 0 0,0 0-1 0 0,0-1 0 0 0,0 1 0 0 0,0 0 1 0 0,0 0-1 0 0,0 0 0 0 0,0 0 1 0 0,-1-1-1 0 0,1 1 0 0 0,0 0 1 0 0,-1 0-1 0 0,1-1 0 0 0,0 1 0 0 0,-1 0 1 0 0,1-1-1 0 0,-1 1 0 0 0,1 0 1 0 0,-1-1-1 0 0,1 1 0 0 0,-1 0-3 0 0,-2 4 4 0 0,3-5-1 0 0,0 0 2 0 0,0 0 1 0 0,0 0 0 0 0,0 0 4 0 0,0 0 0 0 0,0 0 2 0 0,0 0 6 0 0,0 0 0 0 0,0 0 6 0 0,0 0 3 0 0,0 0 2 0 0,0 0 6 0 0,0 0 3 0 0,0 0 7 0 0,0 0 1 0 0,0 0 2 0 0,0 0 7 0 0,0 0 2 0 0,0 0 2 0 0,0 0 0 0 0,0 0-1 0 0,0 0 1 0 0,0 0 0 0 0,0 0-5 0 0,0 0 4 0 0,0 0-6 0 0,0 0-6 0 0,0 0 0 0 0,0 0-2 0 0,0 0-4 0 0,0 0-4 0 0,0 0-3 0 0,0 0-2 0 0,0 0-4 0 0,0 0-8 0 0,0 0-1 0 0,0 0-5 0 0,0 0 0 0 0,0 0 1 0 0,0 0-5 0 0,0 0-2 0 0,0 0-3 0 0,0 0-7 0 0,0 0-1 0 0,1 0 0 0 0,6 0 1 0 0,-6 0 7 0 0,-1 0 5 0 0,0 0 9 0 0,0 0 4 0 0,0 0 9 0 0,11-5 513 0 0,22 0 177 0 0,-31 5-694 0 0,25-4 248 0 0,2 3 441 0 0,4-8-623 0 0,-31 8-78 0 0,14-5 35 0 0,-14 6-56 0 0,-1-1-1 0 0,0 0 1 0 0,1 1 0 0 0,-1-1-1 0 0,0 1 1 0 0,1-1-1 0 0,-1 1 1 0 0,1 0 0 0 0,-1 0-1 0 0,1-1 1 0 0,-1 1-1 0 0,1 0 1 0 0,0 1 6 0 0,32-1-70 0 0,-33 0 65 0 0,28 0 4 0 0,-23 0 3 0 0,-4 0 1 0 0,14-2-307 0 0,-8 3 317 0 0,-12 4-50 0 0,2-4 42 0 0,2-1 0 0 0,0 0-7 0 0,0 0-6 0 0,0 0-4 0 0,0 0-6 0 0,0 0-14 0 0,-46 30-4662 0 0,45-29 4462 0 0,-8 5-1553 0 0,0-1 1 0 0,0 0-1 0 0,-1 0 0 0 0,0-1 0 0 0,0 0 0 0 0,0-1 1 0 0,0 0-1 0 0,0-1 0 0 0,-1 0 0 0 0,0-1 1785 0 0,-6-1-1190 0 0</inkml:trace>
  <inkml:trace contextRef="#ctx0" brushRef="#br0" timeOffset="26752.743">3842 713 0 0 0,'9'35'10080'0'0,"-9"-35"-9928"0"0,0 0-12 0 0,0 0-6 0 0,1 2 1801 0 0,-1-5-805 0 0,0 2-546 0 0,-1 8-290 0 0,1-7-295 0 0,-1 0 0 0 0,1 0 0 0 0,-1 1 0 0 0,1-1 0 0 0,-1 0 0 0 0,1 0 0 0 0,-1 1 0 0 0,1-1 0 0 0,0 0 0 0 0,-1 1 0 0 0,1-1 0 0 0,-1 1 0 0 0,1-1 0 0 0,0 1 0 0 0,-1-1 0 0 0,1 1 0 0 0,0-1 0 0 0,0 1 0 0 0,-1-1 0 0 0,1 1 0 0 0,0-1 0 0 0,0 1 0 0 0,0-1 0 0 0,0 1 0 0 0,-1-1 0 0 0,1 1 0 0 0,0 0 1 0 0,0 1-15 0 0,1-2 8 0 0,-1 1 0 0 0,0-1 1 0 0,0 1-1 0 0,0-1 0 0 0,0 1 0 0 0,0 0 0 0 0,0-1 0 0 0,0 1 1 0 0,0-1-1 0 0,0 1 0 0 0,0 0 0 0 0,0-1 0 0 0,0 1 0 0 0,0-1 0 0 0,-1 1 1 0 0,1-1-1 0 0,0 1 0 0 0,0-1 0 0 0,-1 1 0 0 0,1-1 0 0 0,0 1 1 0 0,-1-1-1 0 0,1 1 0 0 0,0-1 0 0 0,-1 1 0 0 0,1-1 0 0 0,-1 1 0 0 0,1-1 1 0 0,-1 0-1 0 0,1 1 0 0 0,-1-1 0 0 0,1 0 0 0 0,-1 0 0 0 0,1 1 0 0 0,-1-1 1 0 0,0 0 6 0 0,4 4-208 0 0,0 4 109 0 0,19-4 1299 0 0,50 1-357 0 0,-52 0-801 0 0,-4-5 119 0 0,-6 1 12 0 0,0-1 0 0 0,0-1 0 0 0,1 0 0 0 0,-1 0 1 0 0,3-1-174 0 0,29-1 400 0 0,-34 4-387 0 0,1-1 1 0 0,0-1-1 0 0,-1 1 0 0 0,7-3-13 0 0,69-7 405 0 0,-62 7-494 0 0,0 1-1 0 0,0 1 1 0 0,10 1 89 0 0,-31 0-6 0 0,79-5-394 0 0,-79 5 359 0 0,-1 0-4 0 0,0 0-10 0 0,0 0-3 0 0,0 0 6 0 0,46 0 57 0 0,-14-1 296 0 0,-1-2 0 0 0,25-5-301 0 0,5-1 156 0 0,-11-1-196 0 0,-40 7-89 0 0,1 1-1 0 0,-1 0 1 0 0,1 0-1 0 0,7 1 130 0 0,21-4-1107 0 0,-22 4 1207 0 0,0-1-1 0 0,-1-1 1 0 0,1 0 0 0 0,3-2-100 0 0,37-7 213 0 0,-13 3-56 0 0,-29 5-141 0 0,0 2 1 0 0,0-1 0 0 0,15 1-17 0 0,-21 0-7 0 0,-9 2 41 0 0,1-1 1 0 0,-1 1-1 0 0,1 0 0 0 0,-1-1 0 0 0,0 1 1 0 0,1 0-1 0 0,-1 0 0 0 0,1-1 0 0 0,-1 1 1 0 0,1 0-1 0 0,-1 0 0 0 0,1 0 0 0 0,-1 0 1 0 0,1 0-1 0 0,-1 0 0 0 0,1 0 0 0 0,-1 0 1 0 0,1 0-1 0 0,-1 0 0 0 0,1 0 0 0 0,-1 0 1 0 0,1 0-1 0 0,-1 0 0 0 0,1 0 0 0 0,-1 0 1 0 0,1 1-1 0 0,-1-1 0 0 0,1 0 0 0 0,-1 0 1 0 0,0 1-1 0 0,1-1 0 0 0,-1 0 0 0 0,1 0 1 0 0,-1 1-1 0 0,0-1 0 0 0,1 0 1 0 0,-1 1-1 0 0,0-1 0 0 0,1 1-34 0 0,-30 9-2017 0 0,9-7-2 0 0,17-2 1276 0 0,0 0-1 0 0,0-1 0 0 0,0 1 0 0 0,0-1 1 0 0,0 1-1 0 0,0-1 0 0 0,0 0 1 0 0,0-1-1 0 0,0 1 0 0 0,0 0 0 0 0,0-1 1 0 0,0 0-1 0 0,0 1 0 0 0,0-1 1 0 0,-2-1 743 0 0,2-4-2130 0 0,-4 1 1306 0 0</inkml:trace>
  <inkml:trace contextRef="#ctx0" brushRef="#br0" timeOffset="28303.589">5007 149 740 0 0,'0'0'850'0'0,"0"0"29"0"0,0 0 28 0 0,0 0 21 0 0,0 0 18 0 0,0 0 9 0 0,0 0-4 0 0,0 0-47 0 0,0 0-73 0 0,0 0-83 0 0,0 0-88 0 0,0 0-108 0 0,0 0-119 0 0,0 0-81 0 0,0 0-52 0 0,-18 5 2194 0 0,18-4-2416 0 0,0-1-5 0 0,2 15 979 0 0,-2-15-998 0 0,0 0 1 0 0,1 0 0 0 0,-1 0 0 0 0,0 0-1 0 0,0 0 1 0 0,1 0 0 0 0,-1 0-1 0 0,0 0 1 0 0,1 0 0 0 0,-1 0 0 0 0,0 0-1 0 0,0 0 1 0 0,1 0 0 0 0,-1 0-1 0 0,0 0 1 0 0,1 1 0 0 0,-1-1 0 0 0,0 0-1 0 0,0 0 1 0 0,0 0 0 0 0,1 1-1 0 0,-1-1 1 0 0,0 0 0 0 0,0 0 0 0 0,0 0-1 0 0,1 1 1 0 0,-1-1 0 0 0,0 0-1 0 0,0 0 1 0 0,0 1 0 0 0,0-1 0 0 0,0 0-1 0 0,1 0 1 0 0,-1 1 0 0 0,0-1-1 0 0,0 0 1 0 0,0 1 0 0 0,0-1 0 0 0,0 0-1 0 0,0 1 1 0 0,0-1 0 0 0,0 0-1 0 0,0 0 1 0 0,0 1 0 0 0,0-1 0 0 0,0 0-1 0 0,0 1 1 0 0,-1-1 0 0 0,1 0-55 0 0,0 1 58 0 0,0-1-4 0 0,0 0 0 0 0,0 0-6 0 0,-9 15 246 0 0,9-13-260 0 0,0-1-27 0 0,1 0 0 0 0,-1-1-1 0 0,0 1 1 0 0,0 0 0 0 0,0-1-1 0 0,0 1 1 0 0,0 0 0 0 0,0-1-1 0 0,0 1 1 0 0,0 0 0 0 0,0-1-1 0 0,0 1 1 0 0,0 0-1 0 0,-1-1 1 0 0,1 1 0 0 0,0 0-1 0 0,0-1 1 0 0,-1 1 0 0 0,1 0-1 0 0,0-1 1 0 0,-1 1 0 0 0,1-1-1 0 0,0 1 1 0 0,-1-1 0 0 0,1 1-1 0 0,-1-1 1 0 0,1 1-1 0 0,-1-1 1 0 0,1 1 0 0 0,-1-1-1 0 0,1 0 1 0 0,-1 1-7 0 0,0 3 33 0 0,0 1 0 0 0,0-1 0 0 0,1 1 0 0 0,-1-1 0 0 0,1 1 0 0 0,1-1 0 0 0,-1 1 0 0 0,1 1-33 0 0,-1 1 45 0 0,0-4-14 0 0,0-1-10 0 0,0 0 1 0 0,-1 0-1 0 0,1 0 1 0 0,0 0 0 0 0,1 0-1 0 0,-1 0 1 0 0,0 0-1 0 0,1 0 1 0 0,-1 0-1 0 0,1 0 1 0 0,-1 0 0 0 0,1-1-1 0 0,0 1 1 0 0,0 0-1 0 0,0 0 1 0 0,1 1-22 0 0,-2-2 8 0 0,1 0 0 0 0,-1 0 0 0 0,0 0 0 0 0,0 0 0 0 0,1 0 0 0 0,-1 0 0 0 0,0 0 0 0 0,0 0 0 0 0,0 0 0 0 0,0 0 0 0 0,0 0 0 0 0,0 0 0 0 0,0 0 0 0 0,0 0 0 0 0,0 0 0 0 0,-1 0 0 0 0,1 0 0 0 0,0 0 0 0 0,-1 0 0 0 0,1 0 1 0 0,-1 0-1 0 0,1 0 0 0 0,-1 0 0 0 0,0 0-8 0 0,-4 16 106 0 0,5 212 748 0 0,-9-203-563 0 0,9 92 390 0 0,9-93-641 0 0,-9-16-25 0 0,0-5-14 0 0,-1-1 0 0 0,1 0 1 0 0,0 1-1 0 0,0-1 1 0 0,1 1-1 0 0,-1-1 1 0 0,1 1-1 0 0,0-1 0 0 0,0 1 1 0 0,0-1-1 0 0,0 0 1 0 0,2 4-2 0 0,-2-4 1 0 0,-1 0 0 0 0,1 1 0 0 0,0-1 0 0 0,-1 1 0 0 0,0-1 0 0 0,0 1 0 0 0,0-1 0 0 0,0 1 1 0 0,0-1-1 0 0,-1 2-1 0 0,0 7 5 0 0,10 30 79 0 0,-9-38-72 0 0,0 0 1 0 0,0 0 0 0 0,0 0-1 0 0,1 0 1 0 0,0-1 0 0 0,-1 1-1 0 0,1 0 1 0 0,0 0 0 0 0,1 0-1 0 0,0 1-12 0 0,-2-3 8 0 0,1-1-1 0 0,0 1 1 0 0,-1-1-1 0 0,0 1 1 0 0,1 0-1 0 0,-1-1 1 0 0,0 1-1 0 0,0 0 0 0 0,0 0 1 0 0,0-1-1 0 0,0 1 1 0 0,-1 0-1 0 0,1 1-7 0 0,-1-2 7 0 0,1 1 0 0 0,0-1-1 0 0,0 1 1 0 0,0-1 0 0 0,0 1 0 0 0,0-1 0 0 0,0 1-1 0 0,0-1 1 0 0,0 1 0 0 0,0-1 0 0 0,1 1-1 0 0,-1-1 1 0 0,1 1-7 0 0,1 4 25 0 0,0 1 1 0 0,0 0-1 0 0,-1-1 1 0 0,0 1-1 0 0,0 0 1 0 0,0 0-1 0 0,-1-1 0 0 0,0 1 1 0 0,0 0-1 0 0,-2 5-25 0 0,1 11 47 0 0,4-18-31 0 0,-2-5-15 0 0,-1 0-1 0 0,1 1 1 0 0,-1-1 0 0 0,1 1 0 0 0,-1-1 0 0 0,1 1 0 0 0,-1-1 0 0 0,0 1 0 0 0,1-1 0 0 0,-1 1 0 0 0,0 0-1 0 0,1-1 1 0 0,-1 1 0 0 0,0 0 0 0 0,0-1 0 0 0,1 1 0 0 0,-1-1 0 0 0,0 1 0 0 0,0 0 0 0 0,0-1 0 0 0,0 1-1 0 0,0 0 1 0 0,0-1 0 0 0,0 1 0 0 0,0 0 0 0 0,0 0-1 0 0,0 0 5 0 0,9 15 50 0 0,-5-6-27 0 0,-4-9-26 0 0,1-1 0 0 0,-1 1 0 0 0,1 0 0 0 0,-1-1 0 0 0,1 1 0 0 0,-1 0 0 0 0,0-1 1 0 0,1 1-1 0 0,-1 0 0 0 0,0 0 0 0 0,0-1 0 0 0,0 1 0 0 0,1 0 0 0 0,-1 0 0 0 0,0-1 0 0 0,0 1 0 0 0,0 0 0 0 0,0 0 0 0 0,0 0-2 0 0,9 24 68 0 0,0-5-27 0 0,-9-19-37 0 0,1 4 5 0 0,1-5-4 0 0,-1 0 0 0 0,0 0 0 0 0,0 0 0 0 0,0 1-1 0 0,0-1 1 0 0,0 0 0 0 0,1 0 0 0 0,-1 1 0 0 0,0-1 0 0 0,0 1 0 0 0,0-1 0 0 0,0 1 0 0 0,0 0 0 0 0,0-1 0 0 0,0 1 0 0 0,-1 0 0 0 0,1 0 0 0 0,0-1 0 0 0,0 1 0 0 0,0 0 0 0 0,-1 0 0 0 0,1 0-1 0 0,0 0 1 0 0,-1 0 0 0 0,1 0 0 0 0,-1 0 0 0 0,1 0 0 0 0,-1 0 0 0 0,0 1-5 0 0,0-2 4 0 0,1 0-2 0 0,4 0 7 0 0,-2 11-4 0 0,-2-11-2 0 0,0 1 1 0 0,0 0-1 0 0,0 0 0 0 0,-1-1 0 0 0,1 1 1 0 0,-1 0-1 0 0,1 0 0 0 0,0 0 0 0 0,-1 0 1 0 0,1 0-1 0 0,-1 0 0 0 0,0 0 0 0 0,1 0 1 0 0,-1 0-1 0 0,0 0 0 0 0,0 0-3 0 0,3 1 12 0 0,-1 1 0 0 0,-1-1 0 0 0,1 1 1 0 0,0 0-1 0 0,-1-1 0 0 0,1 1 0 0 0,-1 0 0 0 0,0 0 0 0 0,0 0 0 0 0,0 0 0 0 0,0 0 0 0 0,0 1-12 0 0,-1 76 220 0 0,0-79-206 0 0,0-1 0 0 0,0 0 2 0 0,-17 0-2182 0 0,15 0 1616 0 0,-15 3-4828 0 0,16-3 4828 0 0,0 0-1 0 0,-1 1 0 0 0,1-1 0 0 0,0 0 0 0 0,-1 0 0 0 0,1 1 1 0 0,0-1-1 0 0,-1 0 0 0 0,1 0 0 0 0,0 0 0 0 0,-1-1 1 0 0,1 1-1 0 0,0 0 0 0 0,-1 0 0 0 0,1-1 0 0 0,0 1 0 0 0,0-1 1 0 0,-1 1-1 0 0,0-1 551 0 0,-8-15-4830 0 0,10 15 4644 0 0</inkml:trace>
  <inkml:trace contextRef="#ctx0" brushRef="#br0" timeOffset="31295.949">5080 426 344 0 0,'-9'-15'5866'0'0,"9"-10"-1857"0"0,0-22-3498 0 0,-1 46-483 0 0,0 0-1 0 0,1 1 0 0 0,-1-1 0 0 0,0 0 0 0 0,1 0 1 0 0,-1 0-1 0 0,0 1 0 0 0,1-1 0 0 0,-1 0 0 0 0,1 0 1 0 0,-1 0-1 0 0,1 0 0 0 0,0 0 0 0 0,-1 0 0 0 0,1 0 1 0 0,0-1-28 0 0,-18-19 959 0 0,18 21-958 0 0,0-1 0 0 0,0 0 0 0 0,0 1 0 0 0,-1-1 0 0 0,1 1 0 0 0,0-1 0 0 0,0 0 0 0 0,0 1 0 0 0,-1-1 0 0 0,1 1 0 0 0,0-1-1 0 0,0 1 1 0 0,-1-1 0 0 0,1 1 0 0 0,-1-1 0 0 0,1 1 0 0 0,0 0 0 0 0,-1-1 0 0 0,1 1 0 0 0,-1-1 0 0 0,1 1 0 0 0,-1 0 0 0 0,1-1 0 0 0,-1 1 0 0 0,1 0 0 0 0,-1 0 0 0 0,1-1 0 0 0,-1 1 0 0 0,0 0-1 0 0,1 0 3 0 0,-1 0 1 0 0,1 0 0 0 0,0 0 0 0 0,-1 0-1 0 0,1-1 1 0 0,-1 1 0 0 0,1 0 0 0 0,0 0 0 0 0,-1 0-1 0 0,1-1 1 0 0,0 1 0 0 0,-1 0 0 0 0,1 0-1 0 0,0-1 1 0 0,0 1 0 0 0,-1 0 0 0 0,1-1-1 0 0,0 1 1 0 0,0 0 0 0 0,0-1 0 0 0,-1 1 0 0 0,1 0-1 0 0,0-1 1 0 0,0 1 0 0 0,0 0 0 0 0,0-1-1 0 0,0 1-3 0 0,-1-1 6 0 0,1 1 0 0 0,0-1 0 0 0,0 1 0 0 0,0 0 0 0 0,-1-1 0 0 0,1 1 0 0 0,0 0 0 0 0,0-1 0 0 0,-1 1 0 0 0,1 0 0 0 0,0 0-1 0 0,-1-1 1 0 0,1 1 0 0 0,0 0 0 0 0,-1 0 0 0 0,1-1 0 0 0,0 1 0 0 0,-1 0 0 0 0,1 0 0 0 0,0 0 0 0 0,-1 0 0 0 0,1 0 0 0 0,-1-1-1 0 0,1 1 1 0 0,-1 0 0 0 0,1 0 0 0 0,0 0 0 0 0,-1 0 0 0 0,1 0 0 0 0,-1 0-6 0 0,0 0 50 0 0,1 0 1 0 0,-1 0-1 0 0,0 0 1 0 0,1 0-1 0 0,-1 0 1 0 0,0 0-1 0 0,1 0 1 0 0,-1 0-1 0 0,0 0 1 0 0,1-1-1 0 0,-1 1 0 0 0,1 0 1 0 0,-1-1-1 0 0,0 1 1 0 0,1 0-1 0 0,-1-1 1 0 0,1 1-1 0 0,-1-1 1 0 0,1 1-1 0 0,-1 0 1 0 0,1-1-1 0 0,-1 0 0 0 0,1 1 1 0 0,0-1-1 0 0,-1 1 1 0 0,1-1-1 0 0,0 1 1 0 0,-1-1-1 0 0,1 0 1 0 0,0 1-1 0 0,0-1 1 0 0,0 0-1 0 0,-1 1 1 0 0,1-1-1 0 0,0 0-50 0 0,0-59 2892 0 0,1 59-2746 0 0,-1 0 1 0 0,1 0-1 0 0,0 0 0 0 0,0 0 0 0 0,-1 0 0 0 0,1 0 0 0 0,0 0 0 0 0,0 0 1 0 0,0 0-1 0 0,0 0 0 0 0,0 1 0 0 0,0-1 0 0 0,0 0 0 0 0,0 1 1 0 0,1-1-1 0 0,-1 1 0 0 0,0-1 0 0 0,0 1 0 0 0,1-1-146 0 0,-1 1-4 0 0,13 4-16 0 0,5-3 104 0 0,-18-1-83 0 0,-1 0 1 0 0,1 0-1 0 0,0-1 1 0 0,-1 1-1 0 0,1 0 1 0 0,0 0 0 0 0,-1 0-1 0 0,1 0 1 0 0,0 0-1 0 0,-1 0 1 0 0,1 0-1 0 0,0 0 1 0 0,-1 0-1 0 0,1 0 1 0 0,-1 0-1 0 0,1 0 1 0 0,0 0 0 0 0,-1 1-1 0 0,1-1 1 0 0,0 0-1 0 0,-1 1 1 0 0,1-1-1 0 0,-1 0 1 0 0,1 1-1 0 0,-1-1 1 0 0,1 0 0 0 0,-1 1-1 0 0,1-1 1 0 0,-1 1-1 0 0,1 0-1 0 0,37 5 16 0 0,14-9 201 0 0,-1-2 1 0 0,0-2-1 0 0,4-3-217 0 0,15 4 1 0 0,-68 6-10 0 0,-2 0-2 0 0,10-1 6 0 0,1 0 1 0 0,0 1-1 0 0,0 0 1 0 0,4 2 4 0 0,-10-2 16 0 0,18-2 38 0 0,0 0 0 0 0,0-2-1 0 0,0-1 1 0 0,7-3-54 0 0,46-8 22 0 0,-10 1-90 0 0,-38 8 3 0 0,17-1-116 0 0,-40 7 136 0 0,14-3-118 0 0,-18 4 159 0 0,-1-1 0 0 0,0 1 0 0 0,1 0 0 0 0,-1 0 0 0 0,0 0 0 0 0,1 0 0 0 0,-1 0 0 0 0,1 0 0 0 0,-1 0 0 0 0,0 0 0 0 0,1 0 0 0 0,-1 0 0 0 0,0 0 0 0 0,1 0 0 0 0,-1 0 0 0 0,1 0 0 0 0,-1 0 0 0 0,0 0 0 0 0,1 0 0 0 0,-1 1 0 0 0,0-1 0 0 0,1 0 0 0 0,-1 0 0 0 0,0 0 0 0 0,1 1 0 0 0,-1-1 0 0 0,0 0 0 0 0,1 0 0 0 0,-1 1 0 0 0,0-1 0 0 0,0 0 0 0 0,0 0 0 0 0,1 1 0 0 0,-1-1 0 0 0,0 0 0 0 0,0 1 0 0 0,1-1 4 0 0,-1 1-36 0 0,28 2-148 0 0,-11-1 156 0 0,258-12 303 0 0,-77 5-55 0 0,-72 5-363 0 0,-124 0 125 0 0,7-2-27 0 0,0 1 1 0 0,0 0-1 0 0,0 0 0 0 0,0 1 1 0 0,5 0 44 0 0,-2 0-69 0 0,-10 0 46 0 0,-2 0 0 0 0,0 0 6 0 0,0 0 1 0 0,0 0-1 0 0,0 0-2 0 0,0 0 2 0 0,0 0-1 0 0,0 0 5 0 0,0 0 5 0 0,0 0 0 0 0,0 0 0 0 0,0 0 4 0 0,0 0 0 0 0,0 0 0 0 0,1 0 0 0 0,7 0 4 0 0,35-1-140 0 0,1-3-1 0 0,4-2 141 0 0,-9 1-334 0 0,1 2 0 0 0,2 1 334 0 0,93-8-847 0 0,-100 5 694 0 0,-34 5 129 0 0,-1 0-2 0 0,0 0 4 0 0,0 0-1 0 0,0 0 2 0 0,0 0-2 0 0,0 0 4 0 0,0 0 7 0 0,0 0 7 0 0,29 5 179 0 0,88-15 331 0 0,-33 5-214 0 0,-6 0-222 0 0,-76 5-77 0 0,-2 0-3 0 0,11 0-9 0 0,-5 0 20 0 0,148-10-172 0 0,-44 4-394 0 0,-109 6 553 0 0,28-5 48 0 0,70-5-242 0 0,-76 7 57 0 0,-14 2 84 0 0,-13 0 66 0 0,3 1 35 0 0,-28 10 264 0 0,25-10-168 0 0,1 1 0 0 0,-1 0 0 0 0,0-1 0 0 0,1 1 1 0 0,-1 0-1 0 0,1 1 0 0 0,-1-1 0 0 0,1 1 0 0 0,-1-1 0 0 0,1 1 0 0 0,-3 2-131 0 0,-1 0 126 0 0,5-3-78 0 0,-11 8 200 0 0,13-9-246 0 0,-1 1 0 0 0,1-1 0 0 0,0 0 0 0 0,0 0 0 0 0,0 0 0 0 0,0 1 0 0 0,0-1-1 0 0,0 0 1 0 0,-1 0 0 0 0,1 1 0 0 0,0-1 0 0 0,0 0 0 0 0,0 0 0 0 0,0 1 0 0 0,0-1 0 0 0,0 0 0 0 0,0 0 0 0 0,0 1 0 0 0,0-1-1 0 0,0 0 1 0 0,0 1 0 0 0,0-1 0 0 0,0 0 0 0 0,0 0 0 0 0,1 1 0 0 0,-1-1 0 0 0,0 0 0 0 0,0 0 0 0 0,0 0 0 0 0,0 1 0 0 0,0-1-1 0 0,0 0 1 0 0,1 0 0 0 0,-1 0 0 0 0,0 1 0 0 0,0-1 0 0 0,0 0 0 0 0,1 0 0 0 0,-1 0 0 0 0,0 0 0 0 0,0 1 0 0 0,1-1 0 0 0,-1 0-1 0 0,0 0 1 0 0,0 0 0 0 0,1 0 0 0 0,-1 0 0 0 0,0 0-2 0 0,3 12 150 0 0,-2-11-105 0 0,0 1-1 0 0,0-1 1 0 0,0 1-1 0 0,0-1 1 0 0,0 0 0 0 0,0 1-1 0 0,-1 0 1 0 0,1-1-1 0 0,-1 1 1 0 0,1-1-1 0 0,-1 1 1 0 0,0 0 0 0 0,1-1-1 0 0,-1 1 1 0 0,0 0-1 0 0,0-1 1 0 0,0 1-1 0 0,0 0-44 0 0,-1 44 990 0 0,0-25-830 0 0,1-19-151 0 0,0 0-1 0 0,-1 0-1 0 0,1 0 1 0 0,0 0 0 0 0,0 0 0 0 0,1 0 0 0 0,-1 0 0 0 0,0 0 0 0 0,1 0 0 0 0,-1 0 0 0 0,1 0 0 0 0,0 0-1 0 0,-1 0 1 0 0,1 0 0 0 0,0 0 0 0 0,0 0 0 0 0,0-1-8 0 0,1 3 20 0 0,-2 0 0 0 0,1 0 0 0 0,0-1 0 0 0,-1 1-1 0 0,0 0 1 0 0,1 0 0 0 0,-2 0 0 0 0,1 0 0 0 0,0 0 0 0 0,-1 2-20 0 0,0 6 70 0 0,-8 40 165 0 0,0-7-71 0 0,0-13-108 0 0,9-29-52 0 0,0 1 1 0 0,0-1-1 0 0,-1 1 1 0 0,1-1-1 0 0,-1 0 0 0 0,0 1 1 0 0,1-1-1 0 0,-2 1 1 0 0,1-1-1 0 0,-1 2-4 0 0,1 0 2 0 0,0 0 0 0 0,0 0 0 0 0,0 0 0 0 0,1 0-1 0 0,-1 0 1 0 0,1 0 0 0 0,0 0 0 0 0,1 0 0 0 0,-1 0 0 0 0,1 0-2 0 0,1 12 9 0 0,-2-13-8 0 0,0-1-1 0 0,0 0 1 0 0,0 0 0 0 0,0 0-1 0 0,-1 1 1 0 0,1-1-1 0 0,-1 0 1 0 0,0 0 0 0 0,0 0-1 0 0,0 0 1 0 0,0 0-1 0 0,-1 1 0 0 0,-7 46-30 0 0,8-49 29 0 0,1 0 1 0 0,0 0-1 0 0,-1 1 0 0 0,1-1 1 0 0,0 0-1 0 0,0 1 1 0 0,-1-1-1 0 0,1 0 1 0 0,0 1-1 0 0,0-1 0 0 0,1 0 1 0 0,-1 1-1 0 0,0-1 1 0 0,0 0-1 0 0,1 1 1 0 0,-1-1 0 0 0,0 0-1 0 0,1 0 1 0 0,-1 0 0 0 0,0 0-1 0 0,0 0 1 0 0,0 0-1 0 0,0 0 1 0 0,0 0 0 0 0,0 0-1 0 0,0 0 1 0 0,0 0-1 0 0,0 0 1 0 0,0 0 0 0 0,-1 0-1 0 0,1 0 1 0 0,0 0-1 0 0,-1 0 1 0 0,1 0-1 0 0,-1 0 1 0 0,1 0 0 0 0,-1 0 0 0 0,0 0 0 0 0,0 0 0 0 0,1 0 0 0 0,-1 0 0 0 0,0 0 0 0 0,1 0 0 0 0,-1 0 0 0 0,1 1 0 0 0,-1-1 0 0 0,1 0 0 0 0,0 0 0 0 0,-1 1 0 0 0,1-1 0 0 0,0 0 0 0 0,0 0 0 0 0,0 1 0 0 0,0-1 0 0 0,0 0 0 0 0,0 1 0 0 0,0-1 0 0 0,-9 25-28 0 0,9 96-265 0 0,9-95 269 0 0,-9 59 170 0 0,3-80-126 0 0,-2-5-17 0 0,0-1-1 0 0,-1 1 1 0 0,1-1-1 0 0,-1 1 1 0 0,1 0-1 0 0,-1-1 1 0 0,0 1-1 0 0,1 0 1 0 0,-1 0-1 0 0,0-1 1 0 0,1 1-1 0 0,-1 0 1 0 0,0 0-1 0 0,0-1 1 0 0,0 1-1 0 0,0 0 1 0 0,0 0-1 0 0,0-1 1 0 0,0 1-1 0 0,0 1-2 0 0,0 98 257 0 0,0-99-250 0 0,0 9 14 0 0,0 124 511 0 0,3-128-521 0 0,-2-3-7 0 0,0-1 0 0 0,0 0-1 0 0,0 1 1 0 0,-1-1-1 0 0,1 1 1 0 0,0 0 0 0 0,-1-1-1 0 0,0 1 1 0 0,0-1-1 0 0,0 2-3 0 0,4 5 3 0 0,2 9 23 0 0,-7-18-24 0 0,1 1-1 0 0,0 0 1 0 0,0-1-1 0 0,0 1 1 0 0,-1-1 0 0 0,1 1-1 0 0,0 0 1 0 0,0-1-1 0 0,0 1 1 0 0,0 0-1 0 0,0-1 1 0 0,0 1 0 0 0,0-1-1 0 0,1 1 1 0 0,-1 0-1 0 0,0-1 1 0 0,0 1-1 0 0,0-1 1 0 0,1 1 0 0 0,-1 0-1 0 0,0-1 1 0 0,0 1-1 0 0,1-1 1 0 0,-1 1-1 0 0,1-1 1 0 0,-1 1 0 0 0,0-1-1 0 0,1 1 1 0 0,-1-1-1 0 0,1 0 1 0 0,-1 1 0 0 0,1-1-1 0 0,-1 1 1 0 0,1-1-1 0 0,0 0 1 0 0,-1 0-2 0 0,2 0 3 0 0,-2 0 0 0 0,9 11-214 0 0,-9-6 208 0 0,0-1 3 0 0,0 7 14 0 0,0 10 41 0 0,0-21-53 0 0,0 0-1 0 0,0 1 1 0 0,0-1-1 0 0,0 1 1 0 0,0-1-1 0 0,0 0 1 0 0,0 1-1 0 0,0-1 1 0 0,0 1-1 0 0,0-1 1 0 0,0 0-1 0 0,-1 1 0 0 0,1-1 1 0 0,0 0-1 0 0,0 1 1 0 0,-1-1-1 0 0,1 0 1 0 0,0 1-1 0 0,0-1 1 0 0,-1 0-1 0 0,1 1 1 0 0,0-1-1 0 0,-1 0 1 0 0,1 0-1 0 0,0 1 0 0 0,-1-1 1 0 0,1 0-1 0 0,0 0 1 0 0,-1 0-1 0 0,1 0 1 0 0,0 1-1 0 0,-1-1 1 0 0,1 0-1 0 0,-1 0-1 0 0,0 41 64 0 0,0-40-57 0 0,1 0 0 0 0,0 1-1 0 0,0-1 1 0 0,0 1 0 0 0,-1-1 0 0 0,1 0-1 0 0,1 1 1 0 0,-1-1 0 0 0,0 1 0 0 0,0-1-1 0 0,0 0 1 0 0,1 1 0 0 0,-1-1 0 0 0,1 0-1 0 0,-1 0 1 0 0,1 1 0 0 0,-1-1 0 0 0,1 0-1 0 0,0 0 1 0 0,0 0 0 0 0,0 1 0 0 0,0-1-7 0 0,-1-1-1 0 0,2 11 449 0 0,-2-7 337 0 0,0-7-532 0 0,0 2-230 0 0,-2-20-1791 0 0,-13 15-1843 0 0,13 5 3015 0 0,0 0 0 0 0,0 0 0 0 0,-1 0-1 0 0,1 0 1 0 0,0 0 0 0 0,-1 0 0 0 0,1 0 0 0 0,0 1 0 0 0,-1 0 0 0 0,1-1 0 0 0,-3 1 596 0 0,-4-1-1680 0 0,0 0 1 0 0,1-1 0 0 0,-1 0 0 0 0,1 0-1 0 0,-5-2 1680 0 0,-19-5-3588 0 0,21 4 2282 0 0</inkml:trace>
  <inkml:trace contextRef="#ctx0" brushRef="#br0" timeOffset="34288.026">5217 1470 0 0 0,'0'0'327'0'0,"2"-1"-499"0"0,4-2 10334 0 0,-5 1-8705 0 0,-2 1-1422 0 0,1 0-1 0 0,-1 0 1 0 0,1 0-1 0 0,-1-1 1 0 0,0 1-1 0 0,0 0 1 0 0,1 0-1 0 0,-1 0 1 0 0,0 0-1 0 0,0 0 1 0 0,0 1-1 0 0,0-1 1 0 0,0 0-1 0 0,0 0 1 0 0,-1 1-1 0 0,1-1 1 0 0,0 0-1 0 0,0 1 1 0 0,0-1-1 0 0,-1 1 1 0 0,1 0-1 0 0,0-1 1 0 0,0 1-1 0 0,-2 0-34 0 0,2 0-9 0 0,1 0-4 0 0,-2-1 8 0 0,0 0 0 0 0,0 0-1 0 0,0 1 1 0 0,0-1 0 0 0,0 1-1 0 0,1-1 1 0 0,-1 1-1 0 0,0 0 1 0 0,0-1 0 0 0,0 1-1 0 0,0 0 1 0 0,-1 1 5 0 0,1-1 26 0 0,2 0 10 0 0,0 0 4 0 0,0 0 4 0 0,0 0 2 0 0,0 0 0 0 0,-26 6 621 0 0,26-6-638 0 0,0 0 0 0 0,-1 0 0 0 0,1 0 0 0 0,0 0 0 0 0,-1 0 0 0 0,1 0 0 0 0,0 1 0 0 0,-1-1 0 0 0,1 0 0 0 0,0 0 0 0 0,-1 1 1 0 0,1-1-1 0 0,0 0 0 0 0,0 0 0 0 0,-1 1 0 0 0,1-1 0 0 0,0 0 0 0 0,0 1 0 0 0,-1-1 0 0 0,1 0 0 0 0,0 1 0 0 0,0-1 0 0 0,0 0 1 0 0,0 1-1 0 0,0-1 0 0 0,0 1 0 0 0,-1-1 0 0 0,1 0 0 0 0,0 1 0 0 0,0-1 0 0 0,0 0 0 0 0,0 1 0 0 0,0-1-29 0 0,1 1 39 0 0,-1-1 1 0 0,1 1-1 0 0,-1-1 0 0 0,1 1 1 0 0,-1-1-1 0 0,1 0 0 0 0,-1 1 0 0 0,1-1 1 0 0,0 0-1 0 0,-1 0 0 0 0,1 1 0 0 0,-1-1 1 0 0,1 0-1 0 0,0 0 0 0 0,-1 0 0 0 0,1 0 1 0 0,-1 0-1 0 0,1 0 0 0 0,0 0 0 0 0,-1 0 1 0 0,1 0-40 0 0,1 0 108 0 0,-2 0-4 0 0,0 0-5 0 0,0 0-6 0 0,0 0-5 0 0,0 0-4 0 0,0 0-4 0 0,0 0-4 0 0,0 0-4 0 0,0 0 0 0 0,0 0 0 0 0,0 0 0 0 0,0 0-4 0 0,0 0 0 0 0,0 0-3 0 0,0 0-3 0 0,0 0-4 0 0,0 0-4 0 0,0 0-5 0 0,0 0-4 0 0,0 0 1 0 0,0 0-8 0 0,0 0-2 0 0,0 0-2 0 0,0 0-6 0 0,0 0-7 0 0,0 0-4 0 0,0 0-2 0 0,-5 0 12 0 0,-8 5 59 0 0,31-5 815 0 0,11 0-277 0 0,11 1 206 0 0,-13 0-371 0 0,0-2-1 0 0,0 0 1 0 0,13-3-459 0 0,15-2 193 0 0,-41 5-165 0 0,0-1 0 0 0,1 0 0 0 0,6-2-28 0 0,70-12 24 0 0,-43 6-47 0 0,-48 9 23 0 0,1 1 0 0 0,0 0 0 0 0,0-1 0 0 0,0 1 0 0 0,0 0 0 0 0,-1-1 0 0 0,1 1 0 0 0,0 0 1 0 0,0 0-1 0 0,0 0 0 0 0,0 0 0 0 0,0 0 0 0 0,0 0 0 0 0,0 0 0 0 0,0 0 0 0 0,0 0 0 0 0,0 0 0 0 0,-1 0 1 0 0,1 1-1 0 0,0-1 0 0 0,0 0 0 0 0,0 1 0 0 0,-1-1 0 0 0,0 0 0 0 0,0 0 0 0 0,0 0 0 0 0,1 0 0 0 0,-1 0 1 0 0,0 0-1 0 0,0 1 0 0 0,0-1 0 0 0,0 0 0 0 0,0 0 0 0 0,0 0 0 0 0,1 0 0 0 0,-1 0 1 0 0,0 0-1 0 0,0 0 0 0 0,0 0 0 0 0,0 0 0 0 0,0 0 0 0 0,1 0 0 0 0,-1 0 0 0 0,0 0 1 0 0,0 0-1 0 0,0 0 0 0 0,0 0 0 0 0,0 0 0 0 0,1 0 0 0 0,-1 0 0 0 0,0 0 0 0 0,0 0 1 0 0,0 0-1 0 0,0 0 0 0 0,0-1 0 0 0,0 1 0 0 0,1 0 0 0 0,-1 0 0 0 0,0 0 0 0 0,0 0 1 0 0,0 0-1 0 0,0 0 0 0 0,0 0 0 0 0,0 0 0 0 0,0-1 0 0 0,0 1 0 0 0,0 0 0 0 0,1 0 0 0 0,-1 0 1 0 0,0 0-1 0 0,0 0 0 0 0,0-1 0 0 0,0 1 0 0 0,0 0 0 0 0,0 0 0 0 0,0 0 0 0 0,0 0 1 0 0,0 0-1 0 0,0-1 0 0 0,0 1 0 0 0,0 0 0 0 0,0 0 0 0 0,0 0 0 0 0,0 0 0 0 0,0 0 1 0 0,0-1-1 0 0,0 1 0 0 0,0 0 0 0 0,-1 0 0 0 0,1 0 0 0 0,0 0 0 0 0,29-6 29 0 0,-3 4-73 0 0,0-1-1 0 0,10-3 45 0 0,11-2-163 0 0,-1 2-1 0 0,43 0 164 0 0,-65 3-106 0 0,-21 3 81 0 0,-1-1 1 0 0,1 1-1 0 0,-1-1 1 0 0,1 1-1 0 0,-1 0 1 0 0,1 0 0 0 0,-1 0-1 0 0,1 0 1 0 0,-1 0-1 0 0,1 1 1 0 0,-1-1-1 0 0,1 1 1 0 0,-1 0-1 0 0,3 0 25 0 0,-4 0-56 0 0,-1-1-2 0 0,0 0 5 0 0,0 0 2 0 0,0 0 6 0 0,0 0 5 0 0,0 0 0 0 0,0 0 4 0 0,0 0 4 0 0,0 0 0 0 0,10 5-51 0 0,-9-4 91 0 0,1 0 0 0 0,0 1 0 0 0,0-1 0 0 0,1 0 0 0 0,-1 0 0 0 0,0 0 0 0 0,0-1 0 0 0,0 1 0 0 0,1-1 0 0 0,-1 1 0 0 0,2-1-8 0 0,34 3 189 0 0,-27-1-137 0 0,0-1-1 0 0,-1-1 0 0 0,1 0 1 0 0,8-1-52 0 0,77-8-327 0 0,1 4 1 0 0,22 4 326 0 0,-105 1-253 0 0,-12 0 212 0 0,34 0-32 0 0,154 0-177 0 0,-178 8-490 0 0,3 0 323 0 0,-14-8 385 0 0,27 5 27 0 0,-5-5 73 0 0,-11 1-46 0 0,0-1 1 0 0,0 0-1 0 0,0-1 0 0 0,0-1 1 0 0,5-1-23 0 0,-11 2-16 0 0,1 0 1 0 0,-1 1 0 0 0,1-1 0 0 0,-1 1 0 0 0,1 1 0 0 0,4 0 15 0 0,10 0-213 0 0,-19-1 182 0 0,-2 0 6 0 0,10 0-59 0 0,22 0 108 0 0,-23 1 23 0 0,1-1 1 0 0,-1 0 0 0 0,0-1-1 0 0,0 0 1 0 0,0 0 0 0 0,3-2-48 0 0,17 2 56 0 0,-26 1-51 0 0,-1 1 0 0 0,1-1 0 0 0,0 0 0 0 0,-1 0 0 0 0,1 0 0 0 0,-1-1 0 0 0,1 1 0 0 0,-1-1-1 0 0,1 1 1 0 0,-1-1 0 0 0,3-1-5 0 0,-1 1-12 0 0,0 0 1 0 0,0 1-1 0 0,0-1 0 0 0,0 1 0 0 0,0 0 0 0 0,0 0 0 0 0,1 0 0 0 0,-1 0 0 0 0,4 1 12 0 0,2 0 25 0 0,-9-1-16 0 0,-1 0-4 0 0,2 0-1 0 0,4 0 0 0 0,-5 2 5 0 0,-1 0-8 0 0,20-1-4 0 0,-6 0 44 0 0,-7-1-12 0 0,1 1 1 0 0,-1-1 0 0 0,1-1 0 0 0,-1 0 0 0 0,1 0 0 0 0,-1 0 0 0 0,1-1-1 0 0,-1 0 1 0 0,3-1-30 0 0,-2 3 23 0 0,-6 0-24 0 0,-1 0-1 0 0,0 0 1 0 0,1 0-1 0 0,-1 1 1 0 0,1-2-1 0 0,-1 1 1 0 0,0 0-1 0 0,1 0 1 0 0,-1 0-1 0 0,1-1 1 0 0,-1 1-1 0 0,0 0 1 0 0,1-1-1 0 0,-1 1 1 0 0,0-1-1 0 0,0 0 1 0 0,1 0 1 0 0,0 0 2 0 0,-2 1 0 0 0,0 0-5 0 0,0 0-6 0 0,0 0-9 0 0,0 0 1 0 0,0 0-2 0 0,0 0 1 0 0,0 0-3 0 0,38 0-73 0 0,51-10 311 0 0,-8 0 523 0 0,-80 10-716 0 0,27-6 339 0 0,19-4 529 0 0,-44 10-905 0 0,-6 5 640 0 0,1-5-638 0 0,2 0-13 0 0,0 0-11 0 0,0 0-7 0 0,0 0-16 0 0,0 0-10 0 0,0 0-8 0 0,0 0-8 0 0,0 0-7 0 0,0 0-3 0 0,0 0-9 0 0,-1 10-578 0 0,-53 26-6556 0 0,34-25 4463 0 0,-1-2 0 0 0,0 0 0 0 0,-1-1 0 0 0,-12 2 2774 0 0,16-5-1083 0 0</inkml:trace>
  <inkml:trace contextRef="#ctx0" brushRef="#br0" timeOffset="36509.06">5344 651 692 0 0,'29'-26'9572'0'0,"4"-3"-7812"0"0,-31 28-1677 0 0,-1 0-1 0 0,1 0 1 0 0,-1 0-1 0 0,0 0 1 0 0,0 0-1 0 0,1-1 1 0 0,-1 1-1 0 0,0 0 1 0 0,0-1 0 0 0,0 1-1 0 0,0 0 1 0 0,0-1-1 0 0,-1 1 1 0 0,1-1-1 0 0,0 1 1 0 0,-1-1-1 0 0,1 0 1 0 0,-1 1-1 0 0,0-1 1 0 0,1 0-1 0 0,-1 1 1 0 0,0-1-1 0 0,0 0 1 0 0,0 0-83 0 0,0 1 169 0 0,0 1-133 0 0,0-1-1 0 0,0 1 1 0 0,0-1 0 0 0,0 1 0 0 0,0-1-1 0 0,0 1 1 0 0,0 0 0 0 0,0-1 0 0 0,-1 1-1 0 0,1-1 1 0 0,0 1 0 0 0,0 0 0 0 0,0-1-1 0 0,-1 1 1 0 0,1 0 0 0 0,0-1 0 0 0,0 1-1 0 0,-1 0 1 0 0,1-1 0 0 0,0 1 0 0 0,-1 0-1 0 0,1 0 1 0 0,0-1 0 0 0,-1 1-1 0 0,1 0 1 0 0,0 0 0 0 0,-1-1 0 0 0,1 1-1 0 0,-1 0 1 0 0,1 0 0 0 0,0 0 0 0 0,-1 0-1 0 0,1 0 1 0 0,-1 0 0 0 0,1 0 0 0 0,0 0-1 0 0,-1 0 1 0 0,0 0-36 0 0,-32 0 403 0 0,32 0-348 0 0,1 0 6 0 0,0 0 7 0 0,0 0 8 0 0,0 0 10 0 0,0 0 4 0 0,0 0 10 0 0,0 0 8 0 0,0 0 8 0 0,0 0 6 0 0,-29 5 1587 0 0,17-5-1200 0 0,9 0 20 0 0,9 0-442 0 0,-5 0-17 0 0,-1 0-1 0 0,0 0 2 0 0,0 0-4 0 0,0 0-6 0 0,29-10 308 0 0,-24 10-366 0 0,-3 0-1 0 0,0 0 0 0 0,-1 1-1 0 0,1-1 1 0 0,0 0 0 0 0,-1 0-1 0 0,1 0 1 0 0,0 0 0 0 0,-1 0-1 0 0,1-1 1 0 0,0 1 0 0 0,-1-1-1 0 0,1 1 1 0 0,0-1 0 0 0,-1 1 0 0 0,1-1-1 0 0,-1 0 1 0 0,1 0-2 0 0,43 0 4 0 0,-23 2-10 0 0,-11-1 1 0 0,-1 1 0 0 0,1-2-1 0 0,-1 0 1 0 0,1 0 0 0 0,5-2 5 0 0,13 1-7 0 0,-5 3 1 0 0,-22-1-3 0 0,-2 0-10 0 0,0 0-4 0 0,0 0-2 0 0,0 0-6 0 0,0 0-1 0 0,0 0 0 0 0,1 2 11 0 0,1 0 0 0 0,-1 0-1 0 0,0-1 1 0 0,0 1 0 0 0,0 0 0 0 0,0 0 0 0 0,0 0 0 0 0,0 0 0 0 0,-1 0 0 0 0,1 0 0 0 0,-1 1-1 0 0,1-1 1 0 0,-1 0 0 0 0,0 0 0 0 0,0 0 0 0 0,0 0 0 0 0,0 1 0 0 0,0-1 0 0 0,0 0 21 0 0,-1 2 1 0 0,2-1 1 0 0,-1 1-1 0 0,0-1 1 0 0,1 0-1 0 0,-1 1 1 0 0,1-1 0 0 0,0 1-1 0 0,1 0-1 0 0,1 15-3 0 0,-3-18 2 0 0,0 1-1 0 0,0-1 1 0 0,0 0-1 0 0,0 1 1 0 0,0-1-1 0 0,1 0 1 0 0,-1 0 0 0 0,0 1-1 0 0,1-1 1 0 0,-1 0-1 0 0,1 0 1 0 0,-1 1-1 0 0,1-1 1 0 0,-1 0-1 0 0,2 1 2 0 0,-1 1-6 0 0,0 1 0 0 0,-1-1 0 0 0,1 1 0 0 0,-1-1-1 0 0,0 0 1 0 0,0 1 0 0 0,0-1 0 0 0,0 1-1 0 0,0-1 1 0 0,-1 1 0 0 0,0-1 0 0 0,0 1-1 0 0,0-1 1 0 0,0 0 0 0 0,0 0 0 0 0,0 1-1 0 0,-1-1 7 0 0,-7 12 0 0 0,-2 2 3 0 0,-10 6-4 0 0,18-19-5 0 0,-1 1 0 0 0,1-1 1 0 0,-1 0-1 0 0,0-1 1 0 0,0 1-1 0 0,0-1 0 0 0,-4 2 6 0 0,-20 25-94 0 0,21-29 95 0 0,6-1 7 0 0,1 0 7 0 0,0 0 2 0 0,0 0 6 0 0,0 0 2 0 0,0 0 6 0 0,0 0 0 0 0,-44-5-781 0 0,64 4 876 0 0,-1-2 0 0 0,1 0 1 0 0,-1-1-1 0 0,0 0 0 0 0,1-2-126 0 0,-5 1 269 0 0,1-1 0 0 0,-1 0 0 0 0,10-6-269 0 0,13 6 156 0 0,-27 7-191 0 0,0 0 1 0 0,0 1 0 0 0,0 0-1 0 0,0 1 1 0 0,0 0 0 0 0,-1 0-1 0 0,1 1 1 0 0,4 3 34 0 0,-9-2-21 0 0,0-1 0 0 0,0 1 0 0 0,-1 0 0 0 0,1 1 0 0 0,-1-1 0 0 0,0 1 0 0 0,-1 0 0 0 0,1 0 1 0 0,1 5 20 0 0,19 22 121 0 0,-22-23-37 0 0,-3-10-81 0 0,0 1-1 0 0,0-1 1 0 0,0 0-1 0 0,0 1 1 0 0,0-1-1 0 0,1 1 1 0 0,-1-1 0 0 0,0 0-1 0 0,0 1 1 0 0,0-1-1 0 0,0 1 1 0 0,0-1-1 0 0,1 0 1 0 0,-1 1-1 0 0,0-1 1 0 0,0 0-1 0 0,1 1 1 0 0,-1-1-1 0 0,0 0 1 0 0,0 1 0 0 0,1-1-1 0 0,-1 0 1 0 0,0 0-1 0 0,1 1 1 0 0,-1-1-1 0 0,1 0-2 0 0,0 3 18 0 0,-1 1 0 0 0,1-1 0 0 0,-1 1 0 0 0,1-1 0 0 0,-1 1 0 0 0,0-1 0 0 0,0 1 0 0 0,-1-1 0 0 0,0 3-18 0 0,1-1 24 0 0,-9 25 116 0 0,8-28-117 0 0,0 0-1 0 0,-1-1 1 0 0,1 1 0 0 0,-1 0-1 0 0,1-1 1 0 0,-1 1-1 0 0,0-1 1 0 0,1 1 0 0 0,-3 0-23 0 0,-24 23 264 0 0,-56 27 136 0 0,69-44-308 0 0,-1 0 0 0 0,0-1 0 0 0,0-1 0 0 0,-1 1-92 0 0,7-5 109 0 0,1 0 1 0 0,-1 0-1 0 0,1-1 1 0 0,-1 0-1 0 0,-4 0-109 0 0,-15 0 517 0 0,14-4-189 0 0,13 3-302 0 0,1 1-1 0 0,0-1 1 0 0,0 0-1 0 0,0 0 1 0 0,-1 0-1 0 0,1 0 1 0 0,0-1 0 0 0,0 1-1 0 0,-1 0 1 0 0,1 0-1 0 0,0-1 1 0 0,0 1-1 0 0,0-1 1 0 0,0 1-1 0 0,-1-1 1 0 0,1 1 0 0 0,0-1-1 0 0,0 0 1 0 0,0 0-1 0 0,0 1 1 0 0,1-1-1 0 0,-1 0 1 0 0,0 0 0 0 0,0 0-1 0 0,0 0 1 0 0,1 0-1 0 0,-1 0 1 0 0,0 0-26 0 0,-5-9 259 0 0,5 9-236 0 0,0-1 0 0 0,0 1 0 0 0,0-1 0 0 0,0 1 0 0 0,0-1-1 0 0,0 1 1 0 0,0-1 0 0 0,0 1 0 0 0,0-1 0 0 0,1 0 0 0 0,-1 0 0 0 0,1 1 0 0 0,0-1 0 0 0,-1 0 0 0 0,1 0-23 0 0,-1 0-1 0 0,1 1 0 0 0,-1 0 1 0 0,1-1-1 0 0,-1 1 0 0 0,0 0 1 0 0,0 0-1 0 0,0-1 1 0 0,1 1-1 0 0,-1 0 0 0 0,0 0 1 0 0,-1 0-1 0 0,1 0 0 0 0,0 0 1 0 0,0 0-1 0 0,0 1 1 0 0,-2-2 0 0 0,2 2-47 0 0,1 0-11 0 0,-2 0-38 0 0,0 0 1 0 0,0 0-1 0 0,0 0 1 0 0,0 0-1 0 0,0 0 1 0 0,0 0-1 0 0,-1 0 1 0 0,1 1-1 0 0,0-1 1 0 0,1 1-1 0 0,-1-1 1 0 0,0 1-1 0 0,-1 0 96 0 0,-16 6-1182 0 0,18-7 1023 0 0,-1 0 0 0 0,1 0 0 0 0,-1 0-1 0 0,0 1 1 0 0,1-1 0 0 0,-1 1 0 0 0,1-1 0 0 0,-1 1 0 0 0,1-1 0 0 0,0 1 0 0 0,-1 0 0 0 0,1-1 0 0 0,0 1 0 0 0,-1 0 0 0 0,1 0-1 0 0,0 0 1 0 0,0 0 0 0 0,0 0 0 0 0,-1 1 0 0 0,1-1 0 0 0,1 0 0 0 0,-1 0 0 0 0,0 1 0 0 0,0-1 0 0 0,0 1 0 0 0,1-1 0 0 0,-1 1 159 0 0,-4 6-3796 0 0,4-6 1703 0 0,5 4 1176 0 0,1 2-2225 0 0,-5-7 2985 0 0,1-1 1 0 0,-1 1 0 0 0,0-1 0 0 0,0 1-1 0 0,1-1 1 0 0,-1 1 0 0 0,0-1 0 0 0,1 1-1 0 0,-1-1 1 0 0,1 0 0 0 0,-1 1 0 0 0,0-1-1 0 0,1 0 1 0 0,-1 1 0 0 0,1-1 0 0 0,-1 0-1 0 0,1 0 1 0 0,-1 1 0 0 0,1-1-1 0 0,-1 0 1 0 0,1 0 0 0 0,-1 0 0 0 0,1 0-1 0 0,0 1 1 0 0,-1-1 0 0 0,1 0 0 0 0,-1 0-1 0 0,1 0 1 0 0,-1 0 0 0 0,1-1 0 0 0,-1 1-1 0 0,1 0 1 0 0,0 0 0 0 0,0 0 156 0 0,6 0-1192 0 0,2 0 77 0 0</inkml:trace>
  <inkml:trace contextRef="#ctx0" brushRef="#br0" timeOffset="38182.248">6336 605 112 0 0,'0'0'959'0'0,"0"0"55"0"0,0 0 52 0 0,-3-5 1200 0 0,-3-4 6776 0 0,6 8-8605 0 0,-1-14 2093 0 0,-12 6-1469 0 0,12 7-1011 0 0,-1 0 1 0 0,0 1-1 0 0,1-1 1 0 0,-1 1-1 0 0,0 0 1 0 0,0-1-1 0 0,0 1 1 0 0,0 0-1 0 0,0 0 1 0 0,0 0-1 0 0,0 1 1 0 0,-1-1-1 0 0,1 0 1 0 0,-1 1-51 0 0,2 0 52 0 0,-28-5 348 0 0,17 4-261 0 0,7 1-144 0 0,-1-1-1 0 0,1 1 1 0 0,0 0-1 0 0,-1 1 1 0 0,1-1-1 0 0,0 1 1 0 0,-1 0-1 0 0,-3 2 6 0 0,-24 7-203 0 0,31-9 178 0 0,-18 9-147 0 0,19-10 166 0 0,0 1 1 0 0,-1-1-1 0 0,1 1 0 0 0,-1-1 0 0 0,1 1 1 0 0,0-1-1 0 0,-1 1 0 0 0,1 0 0 0 0,0-1 1 0 0,0 1-1 0 0,0 0 0 0 0,-1 0 0 0 0,1 0 0 0 0,0 0 1 0 0,0 0-1 0 0,0 0 0 0 0,0 0 0 0 0,1 0 1 0 0,-1 1-1 0 0,0-1 0 0 0,0 0 0 0 0,1 1 6 0 0,-2-1-1 0 0,1-1 0 0 0,-1 1 0 0 0,1 0-1 0 0,-1 0 1 0 0,1 0 0 0 0,-1 0-1 0 0,1 1 1 0 0,0-1 0 0 0,0 0 0 0 0,0 0-1 0 0,0 1 1 0 0,0-1 0 0 0,-1 1 1 0 0,-8 14-9 0 0,-7-1-18 0 0,-1 6-9 0 0,15-16 21 0 0,3-5 11 0 0,-1 1-1 0 0,0-1 1 0 0,1 1 0 0 0,-1 0 0 0 0,1-1 0 0 0,0 1-1 0 0,-1 0 1 0 0,1 0 0 0 0,-1-1 0 0 0,1 1-1 0 0,0 0 1 0 0,0 0 0 0 0,-1-1 0 0 0,1 1 0 0 0,0 0-1 0 0,0 0 1 0 0,0 0 0 0 0,0-1 0 0 0,0 1-1 0 0,0 1 5 0 0,0-2-2 0 0,0 1 0 0 0,-1 0-1 0 0,1-1 1 0 0,0 1-1 0 0,0 0 1 0 0,0 0-1 0 0,0-1 1 0 0,0 1 0 0 0,1 0-1 0 0,-1 0 1 0 0,0-1-1 0 0,0 1 1 0 0,0 0-1 0 0,1-1 1 0 0,-1 1 0 0 0,0 0-1 0 0,1-1 1 0 0,-1 1-1 0 0,0 0 1 0 0,1-1-1 0 0,-1 1 1 0 0,1-1 0 0 0,-1 1-1 0 0,1-1 1 0 0,-1 1-1 0 0,1-1 1 0 0,0 1-1 0 0,-1-1 3 0 0,3 16 37 0 0,-1-16-32 0 0,-1 1 0 0 0,0 0 1 0 0,0 0-1 0 0,0 0 0 0 0,0 0 0 0 0,0 0 1 0 0,0 0-1 0 0,0 0 0 0 0,0 0 0 0 0,0 0 0 0 0,0 1 1 0 0,-1-1-1 0 0,1 0 0 0 0,0 0 0 0 0,-1 1 0 0 0,1-1 1 0 0,-1 1-1 0 0,0-1 0 0 0,1 0 0 0 0,-1 1 1 0 0,0-1-1 0 0,0 1-5 0 0,3 2 8 0 0,-3-3-8 0 0,1-1 1 0 0,0 1 0 0 0,-1 0 0 0 0,1-1-1 0 0,-1 1 1 0 0,1-1 0 0 0,-1 1-1 0 0,1 0 1 0 0,-1 0 0 0 0,1-1 0 0 0,-1 1-1 0 0,0 0 1 0 0,0 0 0 0 0,1-1 0 0 0,-1 1-1 0 0,0 0 1 0 0,0 0 0 0 0,0-1 0 0 0,0 1-1 0 0,0 0 1 0 0,0 0 0 0 0,0 0-1 0 0,0 0 1 0 0,0-1 0 0 0,0 1 0 0 0,0 0-1 0 0,0 0 1 0 0,-1-1 0 0 0,1 1 0 0 0,0 0-1 0 0,-1 0 1 0 0,1 0-1 0 0,-4 0 1 0 0,1 2-1 0 0,2 9 3 0 0,-8 15-30 0 0,6-19 15 0 0,-3 9-23 0 0,6-6 19 0 0,-1-6 24 0 0,1-1 0 0 0,0 0-1 0 0,0 0 1 0 0,0 1-1 0 0,0-1 1 0 0,1 0 0 0 0,0 0-1 0 0,0 1 1 0 0,0-1-1 0 0,0 0 1 0 0,1 0-1 0 0,0 0-7 0 0,-1 14 48 0 0,-1-17-45 0 0,-1 0-1 0 0,1 0 0 0 0,0-1 1 0 0,0 1-1 0 0,0 0 0 0 0,0 0 1 0 0,0 0-1 0 0,0-1 1 0 0,0 1-1 0 0,0 0 0 0 0,0 0 1 0 0,0 0-1 0 0,0-1 0 0 0,0 1 1 0 0,1 0-1 0 0,-1 0 1 0 0,0 0-1 0 0,1-1 0 0 0,-1 1 1 0 0,1 0-3 0 0,-1 0 3 0 0,1-1 1 0 0,0 1-1 0 0,-1 0 0 0 0,1-1 1 0 0,0 1-1 0 0,-1 0 0 0 0,1 0 1 0 0,-1 0-1 0 0,1-1 1 0 0,-1 1-1 0 0,1 0 0 0 0,-1 0 1 0 0,0 0-1 0 0,1 0 0 0 0,-1 0 1 0 0,0 0-1 0 0,0 0 1 0 0,0 0-1 0 0,0 0 0 0 0,0 0 1 0 0,0 0-1 0 0,0 0 1 0 0,0 0-1 0 0,0 0 0 0 0,0 0 1 0 0,-1 0-4 0 0,1 7 28 0 0,3-2-8 0 0,-2-6-13 0 0,0 1-1 0 0,-1-1 0 0 0,1 1 0 0 0,-1-1 0 0 0,0 1 0 0 0,1 0 1 0 0,-1-1-1 0 0,1 1 0 0 0,-1 0 0 0 0,0 0 0 0 0,0-1 0 0 0,1 1 1 0 0,-1 0-1 0 0,0 0 0 0 0,0-1 0 0 0,0 1 0 0 0,0 0 0 0 0,0 0 1 0 0,0 0-1 0 0,0 0-6 0 0,1 2 27 0 0,0 0 0 0 0,1-1 1 0 0,-1 1-1 0 0,0 0 0 0 0,1-1 0 0 0,0 1 1 0 0,-1-1-1 0 0,1 1 0 0 0,0-1 1 0 0,0 0-1 0 0,1 1-27 0 0,33 22 525 0 0,-29-22-456 0 0,0-1 1 0 0,0-1 0 0 0,-1 1 0 0 0,1-1 0 0 0,0 0 0 0 0,0-1 0 0 0,0 1 0 0 0,0-1 0 0 0,5-1-70 0 0,2 1 38 0 0,-11 0-34 0 0,5 4-1 0 0,28 1 2 0 0,-10-3-5 0 0,-24-2 0 0 0,1 1 0 0 0,-1 0 1 0 0,0-1-1 0 0,1 0 0 0 0,-1 1 0 0 0,1-1 0 0 0,-1 0 0 0 0,0 0 1 0 0,1 0-1 0 0,-1-1 0 0 0,0 1 0 0 0,1-1 0 0 0,-1 1 1 0 0,2-1-1 0 0,-2 0-5 0 0,1 0 0 0 0,0 0 0 0 0,-1 1 0 0 0,1-1 0 0 0,0 1 1 0 0,0 0-1 0 0,0-1 0 0 0,-1 2 0 0 0,2-1 5 0 0,15-1-20 0 0,20-1-200 0 0,-25 3 117 0 0,-13-1 74 0 0,-1 0-7 0 0,0 0-6 0 0,4-6 14 0 0,-4 6 32 0 0,1 0-1 0 0,-1 0 0 0 0,0 0 0 0 0,1-1 0 0 0,-1 1 0 0 0,0 0 0 0 0,1 0 1 0 0,-1 0-1 0 0,0-1 0 0 0,0 1 0 0 0,1 0 0 0 0,-1 0 0 0 0,0-1 0 0 0,0 1 1 0 0,0 0-1 0 0,1 0 0 0 0,-1-1 0 0 0,0 1 0 0 0,0 0 0 0 0,0-1 0 0 0,0 1 1 0 0,1 0-1 0 0,-1-1 0 0 0,0 1 0 0 0,0 0 0 0 0,0-1 0 0 0,0 1 0 0 0,0 0 1 0 0,0-1-1 0 0,0 1 0 0 0,0-1 0 0 0,0 1 0 0 0,0 0 0 0 0,0-1 0 0 0,0 1 1 0 0,-1-1-4 0 0,4-4 0 0 0,-1-1 1 0 0,1 1-1 0 0,-1-1 1 0 0,2 1-1 0 0,-1 0 1 0 0,2-1-1 0 0,-1-2-26 0 0,14-26-94 0 0,1 3-11 0 0,-1-5 23 0 0,0-5 63 0 0,-17 40 47 0 0,-1-1 1 0 0,1 1-1 0 0,-1 0 0 0 0,0-1 1 0 0,1 1-1 0 0,-1-1 0 0 0,0 1 1 0 0,0-1-1 0 0,0 1 0 0 0,0 0 0 0 0,0-1 1 0 0,0 1-1 0 0,0-1 0 0 0,0 1 1 0 0,-1-1-1 0 0,1 0-2 0 0,-1 1 3 0 0,1-44 258 0 0,-3 40-210 0 0,-3-7 78 0 0,-7-9 141 0 0,-1-3 22 0 0,14 23-286 0 0,0 0 0 0 0,-1 0 0 0 0,1 1 0 0 0,0-1 0 0 0,0 0 1 0 0,-1 1-1 0 0,1-1 0 0 0,-1 0 0 0 0,1 0 0 0 0,0 1 0 0 0,-1-1 1 0 0,1 1-1 0 0,-1-1 0 0 0,0 0 0 0 0,1 1 0 0 0,-1-1 0 0 0,1 1 1 0 0,-1 0-1 0 0,0-1-6 0 0,0 1 4 0 0,1-1 1 0 0,-1 1 0 0 0,0-1-1 0 0,1 1 1 0 0,-1-1-1 0 0,1 1 1 0 0,-1-1-1 0 0,1 0 1 0 0,-1 1 0 0 0,1-1-1 0 0,-1 0 1 0 0,1 1-1 0 0,-1-1 1 0 0,1 0-1 0 0,0 1 1 0 0,0-1-1 0 0,-1 0 1 0 0,1 0 0 0 0,0 0-5 0 0,-2-3 18 0 0,1 0 0 0 0,-1 1 0 0 0,0-1 0 0 0,-1 1 0 0 0,1-1 0 0 0,-1 1 0 0 0,1-1 0 0 0,-1 1 0 0 0,-3-2-18 0 0,3 1 8 0 0,1 2-1 0 0,0-1 1 0 0,0 1-1 0 0,1-1 0 0 0,-1 0 1 0 0,1 0-1 0 0,-1 0 1 0 0,1 1-1 0 0,0-1 1 0 0,0 0-1 0 0,0-1 1 0 0,0-1-8 0 0,0 3-1 0 0,0 0 0 0 0,0 0 0 0 0,-1 0 0 0 0,0 0 0 0 0,1 0 0 0 0,-1 1 1 0 0,0-1-1 0 0,1 0 0 0 0,-1 1 0 0 0,0-1 0 0 0,0 1 0 0 0,-1 0 0 0 0,0-1 1 0 0,-6-4-35 0 0,8 6 28 0 0,1-1 0 0 0,-1 0 0 0 0,0 1-1 0 0,0-1 1 0 0,0 1 0 0 0,0-1 0 0 0,0 1-1 0 0,0 0 1 0 0,-1-1 0 0 0,1 1 0 0 0,0 0-1 0 0,0 0 1 0 0,0 0 0 0 0,0-1 0 0 0,0 1 0 0 0,0 0-1 0 0,-1 1 8 0 0,-10-4-176 0 0,-6 1-29 0 0,-15 8-288 0 0,-78 18-1726 0 0,65-13 630 0 0,-25 9-3098 0 0,61-17 4586 0 0,-5 4-6477 0 0,15-7 6452 0 0,0 1 0 0 0,0-1 0 0 0,-1 0 0 0 0,1 1-1 0 0,0-1 1 0 0,0 0 0 0 0,0 0 0 0 0,0 1 0 0 0,0-1-1 0 0,0 0 1 0 0,1 1 0 0 0,-1-1 0 0 0,0 0 0 0 0,0 1-1 0 0,0-1 1 0 0,0 0 0 0 0,0 1 0 0 0,0-1 0 0 0,1 0-1 0 0,-1 0 1 0 0,0 1 0 0 0,0-1 0 0 0,0 0-1 0 0,0 0 1 0 0,1 1 0 0 0,-1-1 0 0 0,0 0 0 0 0,0 0-1 0 0,1 0 1 0 0,-1 0 0 0 0,0 1 0 0 0,1-1 0 0 0,-1 0-1 0 0,0 0 1 0 0,0 0 0 0 0,1 0 0 0 0,-1 0 0 0 0,0 0-1 0 0,1 0 1 0 0,-1 0 0 0 0,0 0 0 0 0,1 1 126 0 0,6-1-155 0 0</inkml:trace>
  <inkml:trace contextRef="#ctx0" brushRef="#br0" timeOffset="40256.444">6800 1056 0 0 0,'0'0'728'0'0,"0"0"121"0"0,0 0 66 0 0,0 0 30 0 0,0 0 25 0 0,0 0 19 0 0,-10-6 5285 0 0,-33 1-4076 0 0,42 5-2095 0 0,-25-10 2263 0 0,59 0-1418 0 0,-5 0-23 0 0,-1-1-262 0 0,-25 11-632 0 0,26-5 79 0 0,33-5-174 0 0,-59 10 64 0 0,0 1 0 0 0,0-1 0 0 0,-1 0 0 0 0,1 0 1 0 0,0 0-1 0 0,0-1 0 0 0,0 1 0 0 0,0 0 0 0 0,-1-1 0 0 0,1 1 0 0 0,0-1 1 0 0,0 1-1 0 0,-1-1 0 0 0,1 0 0 0 0,1-1 0 0 0,-2 2 6 0 0,0-1 0 0 0,0 0 0 0 0,0 1 0 0 0,0 0 0 0 0,0-1 0 0 0,0 1 1 0 0,0-1-1 0 0,0 1 0 0 0,0 0 0 0 0,0 0 0 0 0,0 0 0 0 0,0 0 0 0 0,0-1 0 0 0,0 1 0 0 0,0 1 0 0 0,2-1-6 0 0,30-5 180 0 0,3-6-129 0 0,-99 22-1487 0 0,52-10 1333 0 0,10 0 94 0 0,-1-1-1 0 0,1 0 0 0 0,-1 1 0 0 0,1-1 1 0 0,0 0-1 0 0,-1 0 0 0 0,1 0 0 0 0,-1 0 1 0 0,1 0-1 0 0,-1-1 0 0 0,1 1 0 0 0,0 0 0 0 0,-1 0 1 0 0,1-1-1 0 0,-1 1 10 0 0,-21-10 132 0 0,20 9-121 0 0,0 0 1 0 0,0 0-1 0 0,0 0 1 0 0,0-1-1 0 0,0 1 0 0 0,0-1 1 0 0,1 0-1 0 0,-1 1 1 0 0,1-1-1 0 0,-1-1-11 0 0,-19-12 15 0 0,21 13-15 0 0,0 1 0 0 0,0 0 0 0 0,0 0-1 0 0,0-1 1 0 0,0 1 0 0 0,-1 0-1 0 0,1 0 1 0 0,-1 0 0 0 0,1 0 0 0 0,0 1-1 0 0,-1-1 1 0 0,0 0 0 0 0,1 1 0 0 0,-1-1-1 0 0,1 1 1 0 0,-1-1 0 0 0,-1 1 0 0 0,1-1-1 0 0,1 1 1 0 0,-1 0 0 0 0,1-1-1 0 0,-1 1 1 0 0,1-1 0 0 0,-1 1-1 0 0,1-1 1 0 0,-1 0 0 0 0,1 1-1 0 0,0-1 1 0 0,-1 0-1 0 0,1 0 1 0 0,0 0 0 0 0,0 0-1 0 0,0 0 1 0 0,0-1 0 0 0,-1 0 0 0 0,-9-6 23 0 0,10 7-19 0 0,0 1 0 0 0,0-1 0 0 0,0 0 0 0 0,-1 0 0 0 0,1 1 0 0 0,0-1 0 0 0,0 0 0 0 0,0 0 1 0 0,0 0-1 0 0,1 0 0 0 0,-1 0 0 0 0,0 0 0 0 0,0 0 0 0 0,1-1 0 0 0,-1 1 0 0 0,0 0 0 0 0,1 0 0 0 0,-1 0 0 0 0,1-1 0 0 0,0 1 0 0 0,-1-2-4 0 0,-2-1 40 0 0,3 3-35 0 0,-1 1 0 0 0,0-1 0 0 0,1 0 1 0 0,-1 1-1 0 0,1-1 0 0 0,0 0 0 0 0,-1 1 1 0 0,1-1-1 0 0,-1 0 0 0 0,1 1 0 0 0,0-1 1 0 0,0 0-1 0 0,-1 0 0 0 0,1 1 1 0 0,0-1-1 0 0,0 0 0 0 0,0 0 0 0 0,0 0 1 0 0,0 0-6 0 0,0-102 675 0 0,9 68-530 0 0,-9 33-139 0 0,0 1 0 0 0,0 0 0 0 0,0-1-1 0 0,0 1 1 0 0,0 0 0 0 0,0-1 0 0 0,0 1 0 0 0,0 0 0 0 0,1-1 0 0 0,-1 1 0 0 0,1 0 0 0 0,-1 0 0 0 0,1-1 0 0 0,-1 1 0 0 0,1 0 0 0 0,0 0 0 0 0,-1 0-1 0 0,1 0 1 0 0,1-1-6 0 0,-2 1 5 0 0,1 1 0 0 0,-1-1 0 0 0,0 1-1 0 0,1-1 1 0 0,-1 0 0 0 0,0 1-1 0 0,1-1 1 0 0,-1 1 0 0 0,0-1 0 0 0,0 0-1 0 0,0 0 1 0 0,1 1 0 0 0,-1-1-1 0 0,0 0 1 0 0,0 1 0 0 0,0-1 0 0 0,0 0-1 0 0,0 1 1 0 0,0-1 0 0 0,-1 0-5 0 0,1 0 2 0 0,0 1 0 0 0,0-1 0 0 0,0 1 1 0 0,0-1-1 0 0,0 1 0 0 0,0 0 0 0 0,0-1 0 0 0,0 1 1 0 0,0-1-1 0 0,0 1 0 0 0,0-1 0 0 0,0 1 0 0 0,0 0 1 0 0,1-1-1 0 0,-1 1 0 0 0,0-1 0 0 0,0 1 0 0 0,0 0 1 0 0,1-1-1 0 0,-1 1 0 0 0,0-1 0 0 0,0 1 0 0 0,1 0 1 0 0,-1-1-1 0 0,0 1 0 0 0,1 0 0 0 0,-1 0 1 0 0,0-1-1 0 0,1 1 0 0 0,-1 0 0 0 0,1 0-2 0 0,11-19 80 0 0,30-9-63 0 0,-38 24-19 0 0,3-2 0 0 0,17-9-8 0 0,-1-1-1 0 0,30-19-32 0 0,-46 32 44 0 0,0 0 1 0 0,1 0-1 0 0,-1 0 1 0 0,1 1-1 0 0,-1 0 0 0 0,1 1 1 0 0,0-1-1 0 0,0 2 1 0 0,0-1-1 0 0,0 1 1 0 0,1 0-2 0 0,79 0 151 0 0,-41 10-114 0 0,-41-9-38 0 0,1 1 1 0 0,0 0-1 0 0,-1 0 1 0 0,1 0 0 0 0,-1 1-1 0 0,0 0 1 0 0,1 0-1 0 0,-1 0 1 0 0,-1 1-1 0 0,5 3 1 0 0,6 3-8 0 0,-4 5-11 0 0,-10-13 19 0 0,-1-1-1 0 0,1 1 0 0 0,-1-1 0 0 0,1 1 0 0 0,-1-1 0 0 0,0 1 0 0 0,1 0 0 0 0,-1-1 0 0 0,0 1 0 0 0,0 0 0 0 0,-1 0 0 0 0,1 0 0 0 0,0 0 0 0 0,-1 0 0 0 0,1 0 0 0 0,-1 0 0 0 0,1 0 0 0 0,-1 0 1 0 0,0 0-1 0 0,0 2 1 0 0,0-1-2 0 0,0 0 1 0 0,0-1 0 0 0,0 1 0 0 0,0 0-1 0 0,0 0 1 0 0,-1-1 0 0 0,1 1-1 0 0,-1 0 1 0 0,0-1 0 0 0,0 1 0 0 0,0-1-1 0 0,0 1 1 0 0,0-1 0 0 0,-2 2 1 0 0,-9 31-5 0 0,11-33 3 0 0,0 0-1 0 0,0-1-1 0 0,1 1 0 0 0,-1-1 0 0 0,0 0 0 0 0,1 1 0 0 0,-1-1 1 0 0,1 1-1 0 0,-1-1 0 0 0,1 1 0 0 0,0 0 0 0 0,0-1 0 0 0,-1 1 0 0 0,1-1 1 0 0,0 1-1 0 0,1 1 4 0 0,-10 32-115 0 0,9-25 84 0 0,0-9 34 0 0,1 0-1 0 0,-1 1 1 0 0,0-1-1 0 0,0 0 1 0 0,0 0-1 0 0,0 1 0 0 0,0-1 1 0 0,0 0-1 0 0,0 1 1 0 0,0-1-1 0 0,-1 0 0 0 0,1 0 1 0 0,0 1-1 0 0,-1-1 1 0 0,1 0-1 0 0,-1 0 1 0 0,1 0-1 0 0,-1 0 0 0 0,0 0 1 0 0,1 1-1 0 0,-1-1 1 0 0,0 0-1 0 0,0 0 0 0 0,0 0-2 0 0,-2 10 168 0 0,-2-8-133 0 0,-1 0-1 0 0,1 0 1 0 0,0 0-1 0 0,0 1 0 0 0,1 0 1 0 0,-1 0-1 0 0,1 0 1 0 0,0 0-1 0 0,0 1 0 0 0,-2 2-34 0 0,4-5 0 0 0,-13 13 8 0 0,4 2-20 0 0,12-17 12 0 0,-1 0 0 0 0,0 0-1 0 0,0 0 1 0 0,0 0-1 0 0,0 0 1 0 0,0 1 0 0 0,0-1-1 0 0,0 0 1 0 0,0 0-1 0 0,0 0 1 0 0,0 0-1 0 0,0 0 1 0 0,0 1 0 0 0,0-1-1 0 0,0 0 1 0 0,0 0-1 0 0,0 0 1 0 0,0 0-1 0 0,-1 0 1 0 0,1 0 0 0 0,0 1-1 0 0,0-1 1 0 0,0 0-1 0 0,0 0 1 0 0,0 0 0 0 0,0 0-1 0 0,0 0 1 0 0,0 0-1 0 0,0 0 1 0 0,-1 1-1 0 0,1-1 1 0 0,0 0 0 0 0,0 0-1 0 0,0 0 1 0 0,0 0-1 0 0,0 0 1 0 0,0 0 0 0 0,-1 0-1 0 0,1 0 1 0 0,0 0-1 0 0,0 0 1 0 0,0 0-1 0 0,0 0 1 0 0,0 0 0 0 0,-1 0-1 0 0,1 0 1 0 0,0 0-1 0 0,0 0 1 0 0,0 0 0 0 0,0 0 8 0 0,-1 0-1 0 0,1 0 1 0 0,0 0 0 0 0,-1 0 0 0 0,1 0-1 0 0,0 0 1 0 0,0 1 0 0 0,-1-1 0 0 0,1 0-1 0 0,0 0 1 0 0,0 0 0 0 0,-1 0 0 0 0,1 0-1 0 0,0 1 1 0 0,0-1 0 0 0,-1 0 0 0 0,1 0-1 0 0,0 0 1 0 0,0 1 0 0 0,0-1 0 0 0,0 0-1 0 0,-1 0 1 0 0,1 0 0 0 0,0 1-1 0 0,0-1 1 0 0,0 0 0 0 0,0 0 0 0 0,0 1-1 0 0,0-1 1 0 0,0 0 0 0 0,-1 1 0 0 0,1-1-1 0 0,0 0 1 0 0,0 0 0 0 0,0 1 0 0 0,0-1-1 0 0,0 0 1 0 0,0 1 0 0 0,1-1 0 0 0,-1 0-1 0 0,0 0 1 0 0,0 1 0 0 0,0-1 0 0 0,0 0-1 0 0,0 0 1 0 0,0 1 0 0 0,0-1-8 0 0,3 0 86 0 0,-1 0-1 0 0,0 0 1 0 0,0 0 0 0 0,0 0-1 0 0,0 0 1 0 0,1 1 0 0 0,-1-1-1 0 0,0 1 1 0 0,0-1 0 0 0,0 1-1 0 0,0 0 1 0 0,1 0-86 0 0,79-11 765 0 0,-77 10-724 0 0,1-1 0 0 0,-1 0 0 0 0,0 0 0 0 0,1 0 0 0 0,-1 0 1 0 0,0-1-1 0 0,1 0-41 0 0,-5 1 30 0 0,28-4 336 0 0,-25 4-427 0 0,-10 6-446 0 0,6-4 277 0 0,-9 5-1441 0 0,-26 19-7115 0 0,27-20 6173 0 0,-21 9-4459 0 0,19-13 5925 0 0</inkml:trace>
  <inkml:trace contextRef="#ctx0" brushRef="#br0" timeOffset="43148.526">7583 585 444 0 0,'-1'0'271'0'0,"-1"0"0"0"0,1 0 0 0 0,0 0 0 0 0,-1 1 1 0 0,1-1-1 0 0,0 1 0 0 0,-1-1 0 0 0,1 1 0 0 0,0 0 0 0 0,0-1 0 0 0,-1 1 0 0 0,1 0 0 0 0,0 0 1 0 0,0 0-1 0 0,0 0 0 0 0,0 0 0 0 0,0 0 0 0 0,0 0 0 0 0,0 0 0 0 0,1 0 0 0 0,-1 0 0 0 0,0 0 1 0 0,1 1-1 0 0,-1-1-271 0 0,1 0 500 0 0,-1-1-452 0 0,1 0 0 0 0,0 0 0 0 0,-1 0-1 0 0,1 0 1 0 0,0 0 0 0 0,-1 1-1 0 0,1-1 1 0 0,-1 0 0 0 0,1 0 0 0 0,0 0-1 0 0,-1 0 1 0 0,1 1 0 0 0,0-1 0 0 0,-1 0-1 0 0,1 0 1 0 0,0 1 0 0 0,-1-1-1 0 0,1 0 1 0 0,0 1 0 0 0,0-1 0 0 0,-1 0-1 0 0,1 1 1 0 0,0-1 0 0 0,0 0-1 0 0,0 1 1 0 0,0-1 0 0 0,-1 0 0 0 0,1 1-1 0 0,0-1 1 0 0,0 1 0 0 0,0-1 0 0 0,0 0-1 0 0,0 1 1 0 0,0-1 0 0 0,0 1-1 0 0,0-1 1 0 0,0 0 0 0 0,0 1 0 0 0,0-1-1 0 0,0 1 1 0 0,0-1 0 0 0,1 0 0 0 0,-1 1-1 0 0,0-1 1 0 0,0 1 0 0 0,0-1-1 0 0,0 0 1 0 0,1 1 0 0 0,-1-1 0 0 0,0 0-1 0 0,1 1-47 0 0,17 11 981 0 0,-13-10-539 0 0,-4-1-290 0 0,-1-1-4 0 0,29 5 2161 0 0,4 0-51 0 0,33 5-1247 0 0,-54-10-766 0 0,0 0-1 0 0,0-1 0 0 0,0 0 0 0 0,0-1 1 0 0,9-3-245 0 0,-16 3 48 0 0,8-1-16 0 0,0-1 0 0 0,0 1 0 0 0,0 1 0 0 0,12 0-32 0 0,59-9-611 0 0,-52 12 273 0 0,-18 0 179 0 0,0 0-1 0 0,0-2 1 0 0,0 1 0 0 0,0-2-1 0 0,10-2 160 0 0,-13 2-125 0 0,0 1 1 0 0,1 0-1 0 0,-1 1 0 0 0,1 0 0 0 0,-1 0 0 0 0,3 2 125 0 0,22-1-374 0 0,-32 0 325 0 0,0-1 1 0 0,0 1-1 0 0,-1-1 1 0 0,1 1 0 0 0,0 1-1 0 0,-1-1 1 0 0,1 0-1 0 0,0 1 1 0 0,-1 0-1 0 0,0 0 1 0 0,1 0 48 0 0,-4-2 0 0 0,2 1 15 0 0,-2-1-3 0 0,0 0 0 0 0,0 0 0 0 0,0 0 0 0 0,0 0 2 0 0,1 0-2 0 0,1 0 1 0 0,-1 0-1 0 0,1 1 1 0 0,-1-1-1 0 0,1 1 0 0 0,-1-1 1 0 0,0 1-1 0 0,1 0 1 0 0,-1-1-1 0 0,1 1 1 0 0,-1 0-1 0 0,0 0 1 0 0,1 0-13 0 0,12 6 89 0 0,-12-7-79 0 0,16 1 223 0 0,-18-2-197 0 0,37 1 380 0 0,70 0 267 0 0,-105 0-693 0 0,-2 0-2 0 0,0 0 4 0 0,0 0 6 0 0,0 0 8 0 0,0 0 6 0 0,0 0 4 0 0,0 0 2 0 0,0 0 8 0 0,0 0 6 0 0,0 0 5 0 0,0 0 6 0 0,0 0 7 0 0,0 0 8 0 0,0 0 6 0 0,0 0 4 0 0,0 0 4 0 0,0 0 4 0 0,0 0 0 0 0,-11 10 714 0 0,5-10-786 0 0,5 37-242 0 0,1-36 241 0 0,-1 1 16 0 0,1 0 1 0 0,0 0 0 0 0,0 0-1 0 0,0 0 1 0 0,0 0-1 0 0,1 0 1 0 0,-1 0 0 0 0,0 0-1 0 0,1 0 1 0 0,-1 0-1 0 0,1 0 1 0 0,0 0 0 0 0,0 0-1 0 0,0 0 1 0 0,0 0-1 0 0,0 0-19 0 0,0 2 39 0 0,0 0-1 0 0,0 0 0 0 0,-1 0 0 0 0,1 0 1 0 0,-1 0-1 0 0,0 0 0 0 0,0 0 0 0 0,0 0 1 0 0,-1-1-1 0 0,0 3-38 0 0,1 5 40 0 0,-9 16-1 0 0,9-24-26 0 0,0 1 0 0 0,0-1 1 0 0,-1 1-1 0 0,1-1 0 0 0,-1 1 1 0 0,0-1-1 0 0,0 0 0 0 0,0 1 1 0 0,0-1-1 0 0,-1 2-13 0 0,1-1 27 0 0,0-1-1 0 0,0 1 1 0 0,1 0-1 0 0,-1-1 1 0 0,1 1-1 0 0,0 0 1 0 0,0 0-1 0 0,0-1 1 0 0,0 1-1 0 0,1 2-26 0 0,0 8 100 0 0,3-8-45 0 0,-3-6-53 0 0,-1 0 0 0 0,0 0 0 0 0,1 1 0 0 0,-1-1 0 0 0,0 0 1 0 0,1 0-1 0 0,-1 1 0 0 0,0-1 0 0 0,0 0 0 0 0,1 0 0 0 0,-1 1 1 0 0,0-1-1 0 0,0 0 0 0 0,0 0 0 0 0,1 1 0 0 0,-1-1 0 0 0,0 0 1 0 0,0 1-1 0 0,0-1 0 0 0,0 0 0 0 0,0 1 0 0 0,0-1 0 0 0,1 1 0 0 0,-1-1 1 0 0,0 0-1 0 0,0 1 0 0 0,0-1 0 0 0,0 1-2 0 0,0-1 23 0 0,0 42 191 0 0,9 4 50 0 0,-9-40-216 0 0,-1-4-35 0 0,1 0 1 0 0,0 0-1 0 0,0 0 1 0 0,0 0 0 0 0,0 0-1 0 0,0 0 1 0 0,1 0-1 0 0,-1 0 1 0 0,1 0-1 0 0,-1 0 1 0 0,1 0-1 0 0,0 0 1 0 0,-1 0-1 0 0,1 0 1 0 0,0-1 0 0 0,1 2-14 0 0,0 1 32 0 0,0-1 0 0 0,-1 1 1 0 0,0 0-1 0 0,1-1 1 0 0,-1 1-1 0 0,-1 0 1 0 0,1-1-1 0 0,0 1 1 0 0,-1 0-33 0 0,9 27 270 0 0,0 4-108 0 0,-9-17-121 0 0,1-13-30 0 0,-1 1 1 0 0,1 0-1 0 0,-2-1 0 0 0,1 1 0 0 0,-1 0 1 0 0,1-1-1 0 0,-2 1 0 0 0,1 0 0 0 0,0-1 1 0 0,-3 4-12 0 0,3-5 12 0 0,0 1 1 0 0,0 0-1 0 0,1 0 1 0 0,-1 0 0 0 0,1 0-1 0 0,0 0 1 0 0,0 0-1 0 0,0 0 1 0 0,2 3-13 0 0,-1 11 27 0 0,-1-16-26 0 0,0 0 1 0 0,0 0 0 0 0,1 0 0 0 0,-1 0-1 0 0,1 0 1 0 0,-1 0 0 0 0,1 0-1 0 0,0 0 1 0 0,0-1 0 0 0,2 3-2 0 0,1 12 0 0 0,1-2 4 0 0,7 26 16 0 0,-12-41-20 0 0,1 1 0 0 0,-1 0 0 0 0,1-1 0 0 0,0 1 0 0 0,-1 0 0 0 0,1 0 0 0 0,-1-1 0 0 0,1 1 0 0 0,-1 0 0 0 0,1 0 0 0 0,-1 0 0 0 0,0 0 0 0 0,1 0 0 0 0,-1 0 0 0 0,0 0 0 0 0,0 0 0 0 0,0 0 0 0 0,1 0 0 0 0,-1 0 0 0 0,0 0 0 0 0,0 0 0 0 0,-1 0 0 0 0,10 25 4 0 0,-9 1-40 0 0,-1-25 51 0 0,1 1 0 0 0,0-1-1 0 0,-1 1 1 0 0,1-1-1 0 0,0 1 1 0 0,0-1-1 0 0,1 1 1 0 0,-1-1-1 0 0,0 1 1 0 0,1-1 0 0 0,0 0-1 0 0,0 1 1 0 0,-1-1-1 0 0,1 0 1 0 0,0 1-1 0 0,1-1 1 0 0,0 2-15 0 0,-1-3 6 0 0,-1 0 0 0 0,0 0-1 0 0,1 0 1 0 0,-1 0 0 0 0,0 0 0 0 0,1 0-1 0 0,-1 0 1 0 0,0 0 0 0 0,0 0 0 0 0,0 0 0 0 0,0 0-1 0 0,0 1 1 0 0,0-1 0 0 0,0 0 0 0 0,0 0-1 0 0,-1 0 1 0 0,1 0 0 0 0,0 0-6 0 0,-1 0 3 0 0,1 0-1 0 0,0 0 1 0 0,-1 0-1 0 0,1 1 1 0 0,0-1 0 0 0,0 0-1 0 0,0 0 1 0 0,0 0 0 0 0,0 0-1 0 0,0 0 1 0 0,0 0 0 0 0,1 0-1 0 0,-1 0 1 0 0,0 0-1 0 0,1 0 1 0 0,-1 0 0 0 0,0 0-1 0 0,1 1-2 0 0,-1-2 0 0 0,1 1 0 0 0,0-1 0 0 0,-1 1-1 0 0,1 0 1 0 0,0-1 0 0 0,-1 1-1 0 0,1 0 1 0 0,-1 0 0 0 0,1 0-1 0 0,-1 0 1 0 0,0 0 0 0 0,1 0 0 0 0,-1 0-1 0 0,0-1 1 0 0,0 1 0 0 0,1 0-1 0 0,-1 0 1 0 0,0 0 0 0 0,0 0-1 0 0,0 0 1 0 0,0 0 0 0 0,0 1 0 0 0,9 24-21 0 0,0 20-86 0 0,-9-45 104 0 0,0 0-1 0 0,-1 1 0 0 0,1-1 1 0 0,0 0-1 0 0,1 1 0 0 0,-1-1 1 0 0,0 0-1 0 0,0 0 1 0 0,0 1-1 0 0,1-1 0 0 0,-1 0 1 0 0,1 0-1 0 0,-1 1 0 0 0,1-1 1 0 0,-1 0-1 0 0,1 0 1 0 0,0 0-1 0 0,0 0 0 0 0,-1 0 1 0 0,1 0 3 0 0,12 30-72 0 0,-11-27 69 0 0,0 0 0 0 0,1 0 1 0 0,-2 0-1 0 0,1 0 0 0 0,0 0 1 0 0,-1 0-1 0 0,1 0 0 0 0,-1 4 3 0 0,8 18 54 0 0,0 0 30 0 0,1 9 50 0 0,-10 121 278 0 0,-3-152-404 0 0,2-3-6 0 0,1-1 1 0 0,-1 1-1 0 0,1 0 1 0 0,-1-1-1 0 0,1 1 1 0 0,-1 0-1 0 0,1-1 1 0 0,-1 1-1 0 0,1 0 1 0 0,0 0-1 0 0,-1 0 1 0 0,1-1-1 0 0,0 1 1 0 0,0 0-1 0 0,0 0 1 0 0,0 0-1 0 0,-1-1 1 0 0,1 1-1 0 0,0 0 1 0 0,0 0-3 0 0,-3 9 33 0 0,2-9-32 0 0,0-1 1 0 0,1 1-1 0 0,-1 0 0 0 0,1-1 1 0 0,0 1-1 0 0,-1 0 0 0 0,1-1 1 0 0,0 1-1 0 0,-1 0 0 0 0,1-1 1 0 0,0 1-1 0 0,0 0 0 0 0,-1 0 1 0 0,1-1-1 0 0,0 1 0 0 0,0 0 1 0 0,0 0-1 0 0,0 0 0 0 0,0-1 1 0 0,0 2-2 0 0,-9 42 71 0 0,9-38-67 0 0,1-3-1 0 0,-1 0 0 0 0,0 0 0 0 0,0 1 0 0 0,-1-1 0 0 0,1 0 0 0 0,-1 0-1 0 0,1 0 1 0 0,-1 0 0 0 0,0 0 0 0 0,0 0 0 0 0,0 0 0 0 0,-1 2-3 0 0,0 0 3 0 0,1-1 0 0 0,0 1 0 0 0,1 0 0 0 0,-1 0 0 0 0,1 0 0 0 0,0 0 0 0 0,0 0 0 0 0,1 0 0 0 0,0 3-3 0 0,0 12 6 0 0,-1 92-46 0 0,-9-77 20 0 0,9-25 17 0 0,1-6-1 0 0,-1 0 0 0 0,0 1 0 0 0,0-1 1 0 0,-1 0-1 0 0,1 1 0 0 0,-1-1 0 0 0,0 0 1 0 0,0 0-1 0 0,0 0 0 0 0,-1 0 0 0 0,0 1 4 0 0,1-1-8 0 0,0 0 0 0 0,0 1 0 0 0,1-1 0 0 0,-1 1 0 0 0,1-1 0 0 0,0 1 0 0 0,0-1 0 0 0,0 1 0 0 0,1-1 0 0 0,0 2 8 0 0,0 11-51 0 0,-1 3-14 0 0,1-14 41 0 0,0 0 1 0 0,-1 0-1 0 0,0-1 0 0 0,-1 1 0 0 0,1 0 0 0 0,-1 0 1 0 0,0 0-1 0 0,-1 0 0 0 0,1-1 0 0 0,-3 5 24 0 0,4-8-8 0 0,-1 0 0 0 0,0 0 0 0 0,1 0 0 0 0,-1 0 0 0 0,1 0 0 0 0,-1 0 0 0 0,1 0 0 0 0,0 1 0 0 0,0-1 0 0 0,0 0 0 0 0,0 0 0 0 0,1 0 0 0 0,-1 0 8 0 0,0 0-6 0 0,1 0-1 0 0,-1-1 1 0 0,0 1-1 0 0,0 0 1 0 0,0 0-1 0 0,0-1 1 0 0,0 1-1 0 0,0 0 1 0 0,-1-1 0 0 0,1 1-1 0 0,-1 0 1 0 0,1 0-1 0 0,-1-1 1 0 0,1 1-1 0 0,-1-1 1 0 0,0 1-1 0 0,-1 1 7 0 0,-1 17-59 0 0,2-17 54 0 0,-1-1 1 0 0,1 1-1 0 0,0-1 1 0 0,0 1-1 0 0,0 0 1 0 0,0 0-1 0 0,1 0 1 0 0,-1-1-1 0 0,1 1 0 0 0,-1 0 1 0 0,1 0-1 0 0,0 0 1 0 0,0 0 4 0 0,1 49-126 0 0,1-25-18 0 0,-2-25 125 0 0,-1 0 9 0 0,1 0 1 0 0,0 0 0 0 0,0 0-1 0 0,0 0 1 0 0,0 0-1 0 0,1 0 1 0 0,-1 0 0 0 0,0 0-1 0 0,1 0 1 0 0,-1 0-1 0 0,1 0 1 0 0,0 0-1 0 0,0 0 1 0 0,0-1 0 0 0,0 1-1 0 0,0 1 10 0 0,1-1 8 0 0,-1 0 1 0 0,0 0-1 0 0,1 0 0 0 0,-1 1 0 0 0,0-1 1 0 0,-1 0-1 0 0,1 1 0 0 0,0-1 0 0 0,-1 1 1 0 0,1-1-1 0 0,-1 1 0 0 0,0-1 0 0 0,1 1 1 0 0,-1 0-1 0 0,-1-1 0 0 0,1 1 0 0 0,0-1-8 0 0,0 2 15 0 0,9 20 78 0 0,0 3 15 0 0,0 9 35 0 0,0-1-94 0 0,-9 47-6 0 0,-9-53-52 0 0,1-8-28 0 0,7-19 32 0 0,-1 0 0 0 0,1 0 0 0 0,0 0 0 0 0,0 0 0 0 0,0 0 1 0 0,1 0-1 0 0,-1 0 0 0 0,0 0 0 0 0,1 0 0 0 0,-1 0 0 0 0,1 2 5 0 0,-9 22-85 0 0,8-3 19 0 0,1-19 79 0 0,-1 0-1 0 0,1 0 0 0 0,0 0 0 0 0,0 0 0 0 0,0 0 0 0 0,0 0 0 0 0,1 0 1 0 0,-1-1-1 0 0,1 1 0 0 0,0 0 0 0 0,0 0 0 0 0,1-1 0 0 0,-1 1 0 0 0,1 1-12 0 0,-1-4 1 0 0,0 1 0 0 0,0 0 0 0 0,-1-1 0 0 0,1 1 0 0 0,-1 0 1 0 0,0 0-1 0 0,1-1 0 0 0,-1 1 0 0 0,0 0 0 0 0,0 0 0 0 0,0 0 0 0 0,0-1 0 0 0,0 1 0 0 0,-1 0 0 0 0,1 0 0 0 0,0-1 0 0 0,-1 1 0 0 0,1 0-1 0 0,-1 0-5 0 0,0 0 1 0 0,1 1-1 0 0,0-1 1 0 0,-1 0-1 0 0,1 0 1 0 0,0 1-1 0 0,0-1 0 0 0,0 0 1 0 0,1 1-1 0 0,-1-1 1 0 0,0 0-1 0 0,1 0 1 0 0,0 1-1 0 0,-1-1 5 0 0,16 38 31 0 0,-7-9 4 0 0,-8-28-39 0 0,-1 0 0 0 0,1 0 1 0 0,0 0-1 0 0,-1 0 0 0 0,0 0 0 0 0,0 0 1 0 0,0 0-1 0 0,0 0 0 0 0,0-1 0 0 0,-1 1 0 0 0,1 0 1 0 0,-1 0-1 0 0,0 0 0 0 0,0 0 0 0 0,0 0 1 0 0,0 0-1 0 0,0-1 0 0 0,-1 2 4 0 0,-7 22 0 0 0,-10 4 20 0 0,1-4-8 0 0,8 0-101 0 0,6-20 46 0 0,3-5 36 0 0,0 0-1 0 0,1 0 1 0 0,-1 0-1 0 0,1 0 1 0 0,-1 1-1 0 0,1-1 1 0 0,-1 0-1 0 0,1 0 1 0 0,0 0-1 0 0,0 0 1 0 0,-1 0-1 0 0,1 0 0 0 0,0 1 1 0 0,0-1-1 0 0,0 0 1 0 0,0 1 7 0 0,-9 34 161 0 0,9-33-249 0 0,0-3 112 0 0,0 0 0 0 0,0 1 0 0 0,0-1 0 0 0,0 0 0 0 0,0 1 0 0 0,0-1 0 0 0,-1 0 0 0 0,1 1 1 0 0,0-1-1 0 0,0 0 0 0 0,0 1 0 0 0,0-1 0 0 0,0 0 0 0 0,1 1 0 0 0,-1-1 0 0 0,0 1 0 0 0,0-1 0 0 0,0 0 0 0 0,0 1 0 0 0,0-1 0 0 0,0 0 0 0 0,1 1 1 0 0,-1-1-1 0 0,0 0 0 0 0,0 0 0 0 0,0 1 0 0 0,1-1 0 0 0,-1 0 0 0 0,0 1 0 0 0,0-1 0 0 0,1 0 0 0 0,-1 0 0 0 0,0 0 0 0 0,1 1 0 0 0,-1-1 0 0 0,0 0 0 0 0,1 0 1 0 0,-1 0-1 0 0,0 0 0 0 0,1 0 0 0 0,-1 1 0 0 0,0-1 0 0 0,1 0 0 0 0,-1 0 0 0 0,0 0 0 0 0,1 0-24 0 0,0 0 108 0 0,-1 0 0 0 0,0 0 0 0 0,0 0-1 0 0,0 0-3 0 0,29-5 480 0 0,-28 5-847 0 0,0 0 0 0 0,0 0 0 0 0,0 0 0 0 0,0-1-1 0 0,0 1 1 0 0,0 0 0 0 0,0 0 0 0 0,0 0 0 0 0,0-1 0 0 0,0 1 0 0 0,0 0 0 0 0,0-1 0 0 0,-1 1 0 0 0,1-1 0 0 0,0 1 0 0 0,0-1-1 0 0,0 0 1 0 0,-1 1 0 0 0,1-1 0 0 0,0 0 0 0 0,-1 1 0 0 0,1-1 0 0 0,0 0 0 0 0,-1 0 0 0 0,1 0 0 0 0,-1 1 0 0 0,1-1 0 0 0,-1 0 0 0 0,0 0-1 0 0,1 0 1 0 0,-1 0 263 0 0,2-31-7771 0 0,-2 24 5583 0 0,-5 2-225 0 0,-1 2 767 0 0,-1-1 479 0 0</inkml:trace>
  <inkml:trace contextRef="#ctx0" brushRef="#br0" timeOffset="44631.206">174 4302 0 0 0,'-9'5'232'0'0,"9"-5"16"0"0,0 0-36 0 0,0 0-84 0 0,0 0-104 0 0,0 0-88 0 0,0 0-76 0 0,-9 0-52 0 0,9 0-48 0 0</inkml:trace>
  <inkml:trace contextRef="#ctx0" brushRef="#br0" timeOffset="66687.835">5981 4158 100 0 0,'-9'0'376'0'0,"0"-5"-20"0"0,0 5-20 0 0,-9 0-84 0 0,9-5-116 0 0,0 5-104 0 0,-10 0-100 0 0,10 0-84 0 0,-9 0-92 0 0,0 0-64 0 0,0 0-32 0 0,-1 0-28 0 0,1 5 260 0 0</inkml:trace>
  <inkml:trace contextRef="#ctx0" brushRef="#br0" timeOffset="69746.726">4935 4266 0 0 0,'-20'9'5543'0'0,"17"-8"-5005"0"0,3-1-394 0 0,-1 0-1 0 0,0 1 0 0 0,0-1 1 0 0,0 0-1 0 0,1 1 0 0 0,-1-1 1 0 0,0 0-1 0 0,0 1 0 0 0,1-1 1 0 0,-1 1-1 0 0,0-1 0 0 0,1 1 1 0 0,-1-1-1 0 0,1 1 0 0 0,-1 0 1 0 0,0-1-1 0 0,1 1 0 0 0,-1 0 1 0 0,1-1-1 0 0,0 1 0 0 0,-1 0-142 0 0,0 1 66 0 0,-1-1 0 0 0,1 0 0 0 0,-1 1 0 0 0,0-1 0 0 0,0 0 0 0 0,1 0 0 0 0,-1 0 0 0 0,0 0 0 0 0,0 0 0 0 0,0 0 0 0 0,0-1 0 0 0,0 1 1 0 0,-1 0-68 0 0,-25 9 100 0 0,-1 1-142 0 0,-2-2 36 0 0,-8 1 133 0 0,37-10-77 0 0,2 0 2 0 0,-28 15-171 0 0,21-13-208 0 0,-1 1 2109 0 0,13-2-786 0 0,24-16 83 0 0,-21 10 3475 0 0,-7 4-4504 0 0,1-15 152 0 0,5 12-188 0 0,-6 4-13 0 0,-1 0-1 0 0,1-1 1 0 0,0 1-1 0 0,-1-1 1 0 0,1 1-1 0 0,0-1 1 0 0,-1 1 0 0 0,1-1-1 0 0,-1 1 1 0 0,1-1-1 0 0,-1 0 1 0 0,1 1-1 0 0,-1-1 1 0 0,0 0-1 0 0,1 1 1 0 0,-1-1-1 0 0,0 0 1 0 0,1 0-1 0 0,2-2-16 0 0,1 0 1 0 0,0 1-1 0 0,0 0 0 0 0,0-1 1 0 0,0 1-1 0 0,0 1 1 0 0,1-1-1 0 0,1 0 16 0 0,72 7-252 0 0,-32 6 121 0 0,-19-6 118 0 0,10 0 62 0 0,10 0 55 0 0,-29-5-56 0 0,-8 1 8 0 0,-1-1 0 0 0,1-1 0 0 0,0 1 0 0 0,-1-2 0 0 0,7 0-56 0 0,20-4 232 0 0,-31 6-186 0 0,1 0-1 0 0,-1-1 1 0 0,0 0 0 0 0,0 0 0 0 0,1 0-1 0 0,-1-1 1 0 0,0 1 0 0 0,0-2-46 0 0,-1 2 25 0 0,1 3 9 0 0,21-8 145 0 0,-6 1-138 0 0,1 1 0 0 0,18-2-41 0 0,-2 1 50 0 0,-8-2 13 0 0,-18 4-36 0 0,1 1 0 0 0,0 0 0 0 0,0 1 0 0 0,6 0-27 0 0,-3-5 4 0 0,-14 6-8 0 0,36 6-19 0 0,15-8 23 0 0,0-3 0 0 0,20-5 0 0 0,-48 7-14 0 0,0 0-8 0 0,5-1-53 0 0,-1-1 1 0 0,9-4 74 0 0,-25 8-49 0 0,-1-1 0 0 0,0 2 0 0 0,0-1 0 0 0,1 2 0 0 0,7 0 49 0 0,16 1-21 0 0,111-8 164 0 0,-19 1 101 0 0,-91 4-159 0 0,-1-2 1 0 0,17-5-86 0 0,-15 2 42 0 0,1 2 1 0 0,19 1-43 0 0,61-2-56 0 0,-1 15-32 0 0,-44-5-10 0 0,0 0-42 0 0,54 5-13 0 0,-104-9 199 0 0,-13-1-15 0 0,0 1 0 0 0,-1-2 1 0 0,1 1-1 0 0,0-1 1 0 0,9-3-32 0 0,71-6 162 0 0,-66 6-111 0 0,-1 2-1 0 0,1 1 1 0 0,23 1-51 0 0,-9 1 18 0 0,-2 4 2 0 0,-10-4-4 0 0,-19 0-9 0 0,0 0 0 0 0,0-1 0 0 0,0 0 0 0 0,0 0 0 0 0,0-1 1 0 0,0 0-1 0 0,-1 0 0 0 0,1 0 0 0 0,4-2-7 0 0,-8 2 4 0 0,5 1-1 0 0,6-2-2 0 0,8-1-1 0 0,33-2-20 0 0,-26 5 0 0 0,-15 1-7 0 0,0-1 0 0 0,-1 0 0 0 0,1-1 0 0 0,0 0-1 0 0,6-3 28 0 0,-15 3-17 0 0,1 1 0 0 0,-1-1-1 0 0,1 1 1 0 0,-1 0 0 0 0,0 0-1 0 0,4 1 18 0 0,-5 0-14 0 0,0 0-1 0 0,0-1 1 0 0,0 0-1 0 0,0 0 1 0 0,-1 0-1 0 0,1-1 1 0 0,0 1 0 0 0,0-1-1 0 0,0 0 1 0 0,0 0-1 0 0,1-1 15 0 0,26-3-73 0 0,-4-5 68 0 0,-1-7-5 0 0,-22 13-7 0 0,0 1 0 0 0,1 0 0 0 0,-1 0 0 0 0,1 0 0 0 0,-1 1 0 0 0,1 0-1 0 0,0-1 1 0 0,0 2 0 0 0,0-1 0 0 0,0 0 0 0 0,0 1 0 0 0,3 0 17 0 0,22-6-129 0 0,-24 5 97 0 0,0 0 0 0 0,1 1 0 0 0,-1 0 1 0 0,1 0-1 0 0,3 0 32 0 0,65-5-140 0 0,-4 1 184 0 0,-27 0 10 0 0,-42 5-45 0 0,-2 0-4 0 0,0 0 3 0 0,36-5 44 0 0,-7 6-43 0 0,-24 0-5 0 0,1-1 0 0 0,-1 0 0 0 0,1 0-1 0 0,-1-1 1 0 0,1 1 0 0 0,-1-1 0 0 0,0 0 0 0 0,5-2-4 0 0,5 1 0 0 0,-13 3-1 0 0,-1-1-2 0 0,10 4-17 0 0,-5-3 19 0 0,-5-1-2 0 0,28 5-1 0 0,-23-5 9 0 0,23 1 41 0 0,-28-1-44 0 0,0 0 0 0 0,0 0 0 0 0,0 0 0 0 0,-1 0 1 0 0,1 0-1 0 0,0 0 0 0 0,0 0 0 0 0,0 0 1 0 0,0 0-1 0 0,-1-1 0 0 0,1 1 0 0 0,0 0 1 0 0,0 0-1 0 0,-1-1 0 0 0,1 1 0 0 0,0 0 1 0 0,0-1-1 0 0,-1 1 0 0 0,1-1 0 0 0,0 1 1 0 0,-1-1-1 0 0,1 0-2 0 0,25 1 0 0 0,-24 0-4 0 0,34-1-32 0 0,-27 0 31 0 0,0-1 1 0 0,-1 1 0 0 0,1 1-1 0 0,0-1 1 0 0,7 2 4 0 0,-8-1-4 0 0,1 0 0 0 0,0 0 0 0 0,0-1 0 0 0,0 0 0 0 0,5-1 4 0 0,5 0-11 0 0,-18 2 12 0 0,0 0 1 0 0,-1 0-1 0 0,1 0 0 0 0,0 0 0 0 0,0 0 1 0 0,-1 0-1 0 0,1 0 0 0 0,0 0 0 0 0,0 0 1 0 0,0 0-1 0 0,-1 0 0 0 0,1 0 0 0 0,0 1 1 0 0,0-1-1 0 0,-1 0 0 0 0,1 1 0 0 0,0-1 1 0 0,-1 0-1 0 0,1 1 0 0 0,0-1 0 0 0,-1 1 1 0 0,1-1-1 0 0,0 1-1 0 0,14 5-129 0 0,-6-2 201 0 0,-14-7 949 0 0,4 2-917 0 0,1-1-10 0 0,0 1-76 0 0,0 0 1 0 0,0 1-1 0 0,1-1 1 0 0,-1 0-1 0 0,0 1 1 0 0,0-1-1 0 0,0 0 1 0 0,0 1-1 0 0,0-1 1 0 0,-1 0-1 0 0,1 1 1 0 0,0-1-1 0 0,0 0 1 0 0,0 1-1 0 0,0-1 1 0 0,-1 0-1 0 0,1 1 1 0 0,0-1-1 0 0,-1 0 1 0 0,1 1-1 0 0,0-1 1 0 0,-1 1-1 0 0,1-1 1 0 0,-1 1-1 0 0,1-1 1 0 0,-1 1-1 0 0,1-1 1 0 0,-1 1-1 0 0,1 0 1 0 0,-1-1-1 0 0,0 1-18 0 0,1 0 3 0 0,0-1 0 0 0,-1 1-1 0 0,1 0 1 0 0,0-1 0 0 0,0 1 0 0 0,-1 0-1 0 0,1 0 1 0 0,0-1 0 0 0,0 1-1 0 0,0 0 1 0 0,0-1 0 0 0,-1 1 0 0 0,1 0-1 0 0,0-1 1 0 0,0 1 0 0 0,0-1 0 0 0,0 1-1 0 0,0 0 1 0 0,0-1 0 0 0,0 1-1 0 0,0 0 1 0 0,0-1 0 0 0,0 1 0 0 0,0-1-1 0 0,0 1 1 0 0,0 0 0 0 0,0-1-1 0 0,0 1 1 0 0,1-1-3 0 0,-1 1 1 0 0,0 0-1 0 0,0 0 0 0 0,0-1 1 0 0,0 1-1 0 0,0 0 0 0 0,0 0 1 0 0,1-1-1 0 0,-1 1 0 0 0,0 0 1 0 0,0 0-1 0 0,0-1 0 0 0,0 1 1 0 0,0 0-1 0 0,0 0 0 0 0,0-1 1 0 0,0 1-1 0 0,0 0 0 0 0,-1 0 1 0 0,1-1-1 0 0,0 1 0 0 0,0 0 1 0 0,0 0-1 0 0,0-1 1 0 0,0 1-1 0 0,0 0 0 0 0,0 0 1 0 0,-1-1-1 0 0,1 1 0 0 0,0 0 1 0 0,0 0-1 0 0,0 0 0 0 0,0-1 1 0 0,-1 1-1 0 0,1 0 0 0 0,0 0 1 0 0,0 0-1 0 0,-1 0 0 0 0,1 0 1 0 0,0-1-1 0 0,0 1 0 0 0,-1 0 1 0 0,1 0-1 0 0,0 0 0 0 0,0 0 1 0 0,-1 0-1 0 0,1 0 1 0 0,0 0-1 0 0,0 0 0 0 0,-1 0 1 0 0,1 0-1 0 0,0 0 0 0 0,0 0 1 0 0,-1 0-1 0 0,0-1 3 0 0,1-3 0 0 0,-2-1-1 0 0,-6-2 1 0 0,8 6-1 0 0,1-6 0 0 0,-11-14 6 0 0,7 15-8 0 0,3 5 0 0 0,-1 1 0 0 0,1-1 0 0 0,-1 1 0 0 0,1-1 0 0 0,-1 0 0 0 0,1 1 0 0 0,-1-1 0 0 0,1 0-1 0 0,0 1 1 0 0,-1-1 0 0 0,1 0 0 0 0,0 0 0 0 0,0 1 0 0 0,0-1 0 0 0,0 0 0 0 0,-1 0 0 0 0,1 1 0 0 0,0-1 0 0 0,0 0 0 0 0,-3-19-11 0 0,1 17 9 0 0,1 0 1 0 0,0 0-1 0 0,1-1 1 0 0,-1 1-1 0 0,1 0 1 0 0,-1-1-1 0 0,1 1 1 0 0,0-3 1 0 0,0-19-24 0 0,9 3 7 0 0,-8 9-3 0 0,-1 11 15 0 0,1-1 0 0 0,-1 0 1 0 0,0 0-1 0 0,1 1 0 0 0,-1-1 0 0 0,-1 0 0 0 0,1 1 0 0 0,0-1 0 0 0,-1 0 0 0 0,1 0 0 0 0,-1 1 0 0 0,0-1 0 0 0,0 1 1 0 0,0-1-1 0 0,0 1 0 0 0,0-1 0 0 0,-1 0 5 0 0,0-6 0 0 0,1 4-1 0 0,-5-1-1 0 0,4 1 1 0 0,2 0 1 0 0,0 0-1 0 0,0-10-14 0 0,0 15 15 0 0,0-1-1 0 0,0 1 1 0 0,0 0 0 0 0,0 0 0 0 0,0 0 0 0 0,0-1 0 0 0,0 1-1 0 0,0 0 1 0 0,0 0 0 0 0,0 0 0 0 0,0-1 0 0 0,0 1-1 0 0,0 0 1 0 0,0 0 0 0 0,0 0 0 0 0,0-1 0 0 0,0 1-1 0 0,0 0 1 0 0,0 0 0 0 0,-1 0 0 0 0,1 0 0 0 0,0 0-1 0 0,0-1 1 0 0,0 1 0 0 0,0 0 0 0 0,0 0 0 0 0,-1 0-1 0 0,1 0 1 0 0,0 0 0 0 0,0 0 0 0 0,0 0 0 0 0,0-1-1 0 0,-1 1 1 0 0,1 0 0 0 0,0 0 0 0 0,0 0 0 0 0,0 0-1 0 0,0 0 1 0 0,-1 0 0 0 0,1 0 0 0 0,0 0 0 0 0,0 0 0 0 0,-1 0-1 0 0,1 0 1 0 0,0 0 0 0 0,0 0 0 0 0,0 0-1 0 0,-1 0 1 0 0,1 0 0 0 0,0 0 0 0 0,0 0-1 0 0,0 0 1 0 0,0 0 0 0 0,-1 0-1 0 0,1 0 1 0 0,0-1 0 0 0,0 1 0 0 0,0 0-1 0 0,0 0 1 0 0,-1 0 0 0 0,1 0 0 0 0,0 0-1 0 0,0 0 1 0 0,0-1 0 0 0,0 1 0 0 0,0 0-1 0 0,0 0 1 0 0,-1 0 0 0 0,1 0 0 0 0,0 0-1 0 0,0-1 1 0 0,0 1 0 0 0,0 0-1 0 0,0 0 1 0 0,0 0 0 0 0,0-1 0 0 0,0 1-1 0 0,0 0 1 0 0,0 0 0 0 0,0 0 0 0 0,0-1-1 0 0,0 1 1 0 0,0 0 0 0 0,0 0 0 0 0,0 0 0 0 0,0-1-1 0 0,2-3-4 0 0,-12-11 11 0 0,9 13-1 0 0,-1-1-1 0 0,1 0 1 0 0,0 1 0 0 0,0-1 0 0 0,0 0 0 0 0,0 1 0 0 0,0-1 0 0 0,0 0 0 0 0,1 0 0 0 0,-1 0 0 0 0,1 0 0 0 0,0 0 0 0 0,0 1 0 0 0,0-1 0 0 0,0 0 0 0 0,1-3-5 0 0,-1 5 0 0 0,1-1-5 0 0,-1 0 1 0 0,1 0-1 0 0,0 0 0 0 0,0 0 1 0 0,0 0-1 0 0,0 0 0 0 0,1 1 1 0 0,-1-1-1 0 0,0 0 1 0 0,1 1-1 0 0,1-2 5 0 0,9-15-52 0 0,-5 7-6 0 0,-6 11 58 0 0,0-1 0 0 0,0 0 0 0 0,0 0 0 0 0,0 0 0 0 0,0 0 0 0 0,-1 0 0 0 0,1 0 0 0 0,0 0 0 0 0,-1 0 0 0 0,1 0 0 0 0,-1 0 0 0 0,1 0 0 0 0,-1 0 0 0 0,0 0 0 0 0,1-1 0 0 0,-1 1 0 0 0,0-1 0 0 0,0 1 13 0 0,1-10-145 0 0,-2 8-507 0 0,1 12 12 0 0,1 0-424 0 0,-1-6 677 0 0,0-1 1 0 0,0 0 0 0 0,1 0 0 0 0,-1 0 0 0 0,0 1 0 0 0,-1-1 0 0 0,1 0 0 0 0,0 0 0 0 0,-1 0 0 0 0,1 1 0 0 0,-1-1 0 0 0,0 0 0 0 0,0 0 0 0 0,1 0 0 0 0,-1 0 0 0 0,-1 0 0 0 0,1 0 0 0 0,-1 0 373 0 0,-7 7-1820 0 0,9-8 1661 0 0,-1-1 0 0 0,0 1 0 0 0,0 0 0 0 0,1-1 0 0 0,-1 1 0 0 0,0 0 0 0 0,0-1 0 0 0,0 1 0 0 0,0-1 0 0 0,0 1-1 0 0,0-1 1 0 0,0 0 0 0 0,0 1 0 0 0,0-1 0 0 0,0 0 0 0 0,0 0 0 0 0,-1 0 159 0 0,-54 16-5437 0 0,38-12 4264 0 0</inkml:trace>
  <inkml:trace contextRef="#ctx0" brushRef="#br0" timeOffset="101323.245">202 4440 40 0 0,'0'0'723'0'0,"0"0"30"0"0,0 0 29 0 0,-35 5 6852 0 0,33-5-7498 0 0,2 0-14 0 0,-32-4 775 0 0,31 4-875 0 0,0 0 1 0 0,0 0-1 0 0,-1 0 1 0 0,1 0-1 0 0,0 0 1 0 0,0-1 0 0 0,0 1-1 0 0,0 0 1 0 0,0-1-1 0 0,0 1 1 0 0,0-1-1 0 0,0 1 1 0 0,0-1-1 0 0,0 0 1 0 0,0 1 0 0 0,0-1-1 0 0,0 0 1 0 0,0 0-1 0 0,0 0 1 0 0,1 1-1 0 0,-1-2-22 0 0,1 2 73 0 0,-9-3 220 0 0,9 2-252 0 0,0 1 0 0 0,0 0 0 0 0,0 0 0 0 0,0 0 0 0 0,0 0 0 0 0,-1-1 0 0 0,1 1 0 0 0,0 0 0 0 0,0 0 0 0 0,0 0 0 0 0,0 0 0 0 0,-1-1 0 0 0,1 1 1 0 0,0 0-1 0 0,0 0 0 0 0,0 0 0 0 0,-1 0 0 0 0,1 0 0 0 0,0 0 0 0 0,0 0 0 0 0,0 0 0 0 0,-1 0 0 0 0,1 0 0 0 0,0 0 0 0 0,0 0 0 0 0,-1 0 0 0 0,1 0 0 0 0,0 0 1 0 0,0 0-1 0 0,0 0 0 0 0,-1 0 0 0 0,1 0 0 0 0,0 0 0 0 0,0 0 0 0 0,-1 0 0 0 0,1 0 0 0 0,0 0 0 0 0,0 0 0 0 0,0 1 0 0 0,-1-1 0 0 0,1 0 0 0 0,0 0 1 0 0,0 0-1 0 0,0 0 0 0 0,0 0 0 0 0,-1 1 0 0 0,1-1 0 0 0,0 0 0 0 0,0 0 0 0 0,0 0 0 0 0,0 1 0 0 0,0-1 0 0 0,0 0 0 0 0,0 0 0 0 0,0 0 0 0 0,-1 1 1 0 0,1-1-1 0 0,0 0 0 0 0,0 0 0 0 0,0 1 0 0 0,0-1 0 0 0,0 0 0 0 0,0 0 0 0 0,0 1-41 0 0,29-1 485 0 0,5-6-1 0 0,-33 6-477 0 0,-1 0 0 0 0,0 0 2 0 0,2 0 1 0 0,4 0-5 0 0,-3 0-1 0 0,4 0 0 0 0,2 0-4 0 0,-1 0 1 0 0,-6 0 3 0 0,2 1 8 0 0,-3-1-8 0 0,0 0-1 0 0,0 0 1 0 0,0 0 0 0 0,0 1 0 0 0,0-1 0 0 0,0 0-1 0 0,0 0 1 0 0,0 0 0 0 0,0-1 0 0 0,0 1 0 0 0,1 0-1 0 0,-1 0 1 0 0,0 0 0 0 0,0-1 0 0 0,0 1-1 0 0,0-1 1 0 0,0 1 0 0 0,0-1 0 0 0,-1 1 0 0 0,1-1-1 0 0,1 0-3 0 0,27-6 180 0 0,-11-2-55 0 0,-12 9-126 0 0,-5 0-3 0 0,-1 0 0 0 0,0 0-3 0 0,0 0 2 0 0,0 0-2 0 0,2 0 3 0 0,3 0 7 0 0,-1 0 4 0 0,0 1 0 0 0,0-1 0 0 0,-1 0 1 0 0,1 0-1 0 0,0 0 0 0 0,0-1 0 0 0,-1 0 1 0 0,1 1-1 0 0,0-1 0 0 0,0 0 0 0 0,-1-1 1 0 0,1 1-1 0 0,-1-1 0 0 0,1 1-7 0 0,41-15 171 0 0,-15 5-127 0 0,25 11-78 0 0,-52-1 41 0 0,-1-2 0 0 0,28 2 13 0 0,17-4-36 0 0,-38 1 16 0 0,-1 3 1 0 0,-1 1 0 0 0,-1-2-12 0 0,-5 0 9 0 0,14 1-10 0 0,-3 0 9 0 0,-11 1 1 0 0,0 0 0 0 0,0-1 1 0 0,-1 1-1 0 0,1 0 0 0 0,0 0 0 0 0,0 0 1 0 0,0 0-1 0 0,0 0 0 0 0,0 0 1 0 0,-1 0-1 0 0,1 0 0 0 0,0 0 1 0 0,0 0-1 0 0,0 0 0 0 0,0 0 1 0 0,-1 1-1 0 0,1-1 0 0 0,0 0 0 0 0,0 1 1 0 0,0-1-1 0 0,-1 1 0 0 0,1-1 1 0 0,0 0-1 0 0,-1 1 0 0 0,1 0 1 0 0,0-1-1 0 0,-1 1 2 0 0,29 4-92 0 0,-23-4 92 0 0,-4-1-4 0 0,51-5-91 0 0,-52 5 86 0 0,28 0-59 0 0,-9 0 40 0 0,-9 1 3 0 0,-1-1 1 0 0,1-1 0 0 0,-1 1-1 0 0,1-2 1 0 0,6-1 24 0 0,37-3-71 0 0,-39 4 61 0 0,-12 1 12 0 0,-1 1 1 0 0,1-1 0 0 0,-1 1-1 0 0,1 0 1 0 0,-1-1 0 0 0,1 1-1 0 0,0 0 1 0 0,-1 0 0 0 0,1 1-1 0 0,-1-1 1 0 0,1 0-1 0 0,-1 1 1 0 0,1 0 0 0 0,-1-1-1 0 0,1 2-2 0 0,5-2 7 0 0,1 0-5 0 0,0 0 1 0 0,38 6-15 0 0,-30-7 56 0 0,-1-1 0 0 0,0 0 0 0 0,16-5-44 0 0,-11 3 33 0 0,1 0 1 0 0,0 0-1 0 0,0 2 1 0 0,0 1 0 0 0,0 1-1 0 0,3 1-33 0 0,64-6 55 0 0,-75 6-54 0 0,-10 0-1 0 0,0-1-1 0 0,0 1 1 0 0,0-1 0 0 0,0 0-1 0 0,-1-1 1 0 0,1 1-1 0 0,0-1 1 0 0,0 0 0 0 0,0 1-1 0 0,0-2 1 0 0,-1 1-1 0 0,1 0 1 0 0,33 0 4 0 0,8-4 28 0 0,8 0-118 0 0,-32 10-9 0 0,52 0-112 0 0,73-10-189 0 0,-92 10 189 0 0,34-10 170 0 0,-41 0 87 0 0,81 15 90 0 0,-73-5-1 0 0,-40-6-118 0 0,-10 1-14 0 0,-1 0 1 0 0,1-1 0 0 0,0 1 0 0 0,0 1 0 0 0,0-1 0 0 0,-1 1 0 0 0,1 0 0 0 0,0 0-1 0 0,2 1-7 0 0,11 1 0 0 0,-15-3-1 0 0,-1 0 0 0 0,0 0 1 0 0,0 0-1 0 0,0 0 0 0 0,1 0 0 0 0,-1 1 0 0 0,0-1 0 0 0,0 1 0 0 0,0-1 0 0 0,0 1 0 0 0,0 0 1 0 0,1 0-1 0 0,-2 0 0 0 0,2 0 1 0 0,4 3-4 0 0,0-1 0 0 0,0-1 0 0 0,0 1 0 0 0,0-1 0 0 0,0 0 0 0 0,0-1 0 0 0,1 0 0 0 0,1 0 4 0 0,27 6 8 0 0,-30-6-3 0 0,0 0-1 0 0,1-1 1 0 0,-1 1 0 0 0,0-2-1 0 0,0 1 1 0 0,1 0-1 0 0,-1-1 1 0 0,2-1-5 0 0,25-1 11 0 0,60-8-19 0 0,-86 11 0 0 0,1 0-5 0 0,0 0 1 0 0,1 0-1 0 0,-1 1 0 0 0,1 0 0 0 0,5 2 13 0 0,-8-2-8 0 0,-1 0 0 0 0,1-1 0 0 0,-1 1-1 0 0,1-1 1 0 0,-1 0 0 0 0,1-1 0 0 0,2 0 8 0 0,6 1-19 0 0,33-6-32 0 0,23-1-18 0 0,-49 4-33 0 0,-1 0 0 0 0,16 1 102 0 0,-15 2-20 0 0,0 0 0 0 0,17-4 20 0 0,5-9 134 0 0,62-15 153 0 0,-80 25-235 0 0,1 1 0 0 0,-1 1 0 0 0,8 1-52 0 0,-15 0-21 0 0,15 9-155 0 0,-31-8 160 0 0,-2-1 1 0 0,35 1-66 0 0,-34 0 78 0 0,1 0 0 0 0,0 0 0 0 0,0-1 0 0 0,0 1 0 0 0,-1 0 0 0 0,1-1 0 0 0,0 1 0 0 0,0-1 0 0 0,0 0 0 0 0,0 0 0 0 0,0 1 0 0 0,0-1 0 0 0,1-1 3 0 0,9 4-5 0 0,0-1 6 0 0,0 0 0 0 0,0-1 0 0 0,0-1 0 0 0,2 1-1 0 0,4-2 0 0 0,-8 1-2 0 0,0 0 1 0 0,0 0-1 0 0,0 1 0 0 0,0 0 1 0 0,4 2 1 0 0,-7-2-8 0 0,0 0 0 0 0,1-1 0 0 0,-1 0 0 0 0,0 0 0 0 0,4-1 8 0 0,5 1-48 0 0,-15 0 17 0 0,2-2 31 0 0,2 7-283 0 0,4 2 6 0 0,12 3 258 0 0,78-15 332 0 0,-64 0-287 0 0,-34 5-31 0 0,1 0-1 0 0,4 0 4 0 0,-5 0-2 0 0,-1 0 0 0 0,9-4-7 0 0,-9 3 14 0 0,0 1 1 0 0,2 0 0 0 0,4 0-1 0 0,-5 0-6 0 0,-1 0 1 0 0,0 0 9 0 0,0 0 4 0 0,0 0 1 0 0,0 0 2 0 0,0 0 9 0 0,0 0 5 0 0,0 0 3 0 0,0 0-3 0 0,0 0 0 0 0,0 0-6 0 0,0 0-6 0 0,0 0 2 0 0,0 0 2 0 0,0 0-1 0 0,0 0-5 0 0,0 0 0 0 0,0 0-5 0 0,0-1-5 0 0,0-3-2 0 0,0 4-9 0 0,0-1 2 0 0,0 0-1 0 0,0 0 1 0 0,0 0-1 0 0,1 0 1 0 0,-1 0-1 0 0,0 1 1 0 0,0-1 0 0 0,1 0-1 0 0,-1 0 1 0 0,0 0-1 0 0,1 1 1 0 0,-1-1-1 0 0,0 0 1 0 0,1 0-1 0 0,-1 1 1 0 0,1-1 0 0 0,0 0-1 0 0,-1 1 1 0 0,1-1-1 0 0,-1 1 1 0 0,1-1-1 0 0,0 0 1 0 0,0 1 0 0 0,-1 0-1 0 0,1-1 1 0 0,0 1-1 0 0,0-1 1 0 0,-1 1-1 0 0,1 0 1 0 0,0 0-1 0 0,0-1 1 0 0,0 1 5 0 0,26-15-93 0 0,-25 15 81 0 0,-2 0 0 0 0,0 0-3 0 0,0 0 0 0 0,0 0-6 0 0,0 0 0 0 0,35-5-242 0 0,-34 5 245 0 0,61 0-637 0 0,-60 1 630 0 0,-2 2 23 0 0,8-2-31 0 0,-7-1 29 0 0,10 1 70 0 0,24-7 61 0 0,54 1-449 0 0,-53 10-54 0 0,-34-5 345 0 0,16 11-495 0 0,-21-3 475 0 0,-3 9-396 0 0,10-12 338 0 0,-4-5 107 0 0,0 0 0 0 0,1 0 0 0 0,-1 1 0 0 0,0-1 0 0 0,1 0 0 0 0,-1 0 0 0 0,0 0 0 0 0,0 0 0 0 0,1 1-1 0 0,-1-1 1 0 0,0 0 0 0 0,0 0 0 0 0,1 1 0 0 0,-1-1 0 0 0,0 0 0 0 0,0 0 0 0 0,0 1 0 0 0,1-1 0 0 0,-1 0-1 0 0,0 0 1 0 0,0 1 0 0 0,0-1 0 0 0,0 0 0 0 0,0 1 0 0 0,0-1 0 0 0,0 0 0 0 0,0 1 0 0 0,0-1 0 0 0,0 0 0 0 0,0 1-1 0 0,0-1 1 0 0,0 0 0 0 0,0 1 0 0 0,0-1 2 0 0,0 1-7 0 0,0-1 2 0 0,-1 16-10 0 0,-15-11 262 0 0,16-5-249 0 0,0 0 0 0 0,-1 0 0 0 0,1 0 0 0 0,0 0 1 0 0,-1 0-1 0 0,1 0 0 0 0,-1 0 0 0 0,1 0 0 0 0,0 0 1 0 0,-1 0-1 0 0,1-1 0 0 0,-1 1 0 0 0,1 0 0 0 0,0 0 1 0 0,-1 0-1 0 0,1 0 0 0 0,0-1 0 0 0,-1 1 0 0 0,1 0 1 0 0,0 0-1 0 0,0 0 0 0 0,-1-1 0 0 0,1 1 0 0 0,0 0 1 0 0,0-1-1 0 0,-1 1 0 0 0,1 0 0 0 0,0-1 0 0 0,0 1 1 0 0,0 0-1 0 0,-1-1 0 0 0,1 1 0 0 0,0 0 0 0 0,0-1 1 0 0,0 1-1 0 0,0-1 0 0 0,0 1 0 0 0,0 0 0 0 0,0-1 1 0 0,0 1-1 0 0,0 0 0 0 0,0-1 2 0 0,0 0-167 0 0,0 1-57 0 0,0-8-8134 0 0,-2 5 7524 0 0,-5-1-980 0 0,7 4 1006 0 0</inkml:trace>
  <inkml:trace contextRef="#ctx0" brushRef="#br0" timeOffset="102842.481">4106 3790 0 0 0,'2'19'1888'0'0,"0"-18"-1867"0"0,3 6 2624 0 0,-5-4-1556 0 0,4 2 402 0 0,-1-11 1578 0 0,-1-14-885 0 0,-5 15-1968 0 0,3 5-194 0 0,-1 0 0 0 0,1 0 1 0 0,0 0-1 0 0,-1 0 0 0 0,1-1 0 0 0,0 1 0 0 0,-1 0 0 0 0,1 0 0 0 0,0 0 0 0 0,0-1 0 0 0,-1 1 0 0 0,1 0 0 0 0,0 0 0 0 0,0-1 0 0 0,-1 1 0 0 0,1 0 0 0 0,0-1 0 0 0,0 1 0 0 0,0 0 0 0 0,0-1 0 0 0,-1 1 0 0 0,1 0 1 0 0,0-1-1 0 0,0 1 0 0 0,0 0 0 0 0,0-1 0 0 0,0 1 0 0 0,0 0 0 0 0,0-1 0 0 0,0 1 0 0 0,0 0 0 0 0,0-1 0 0 0,0 1 0 0 0,0 0 0 0 0,0-1 0 0 0,0 1-22 0 0,-3-5 163 0 0,3 5-126 0 0,-1 0 0 0 0,1 0 0 0 0,0-1 0 0 0,-1 1 0 0 0,1 0 0 0 0,0 0 0 0 0,-1 0 0 0 0,1-1-1 0 0,0 1 1 0 0,-1 0 0 0 0,1 0 0 0 0,0 0 0 0 0,0-1 0 0 0,-1 1 0 0 0,1 0 0 0 0,0-1 0 0 0,0 1 0 0 0,0 0-1 0 0,0-1 1 0 0,-1 1 0 0 0,1 0 0 0 0,0-1 0 0 0,0 1 0 0 0,0 0 0 0 0,0-1 0 0 0,0 1 0 0 0,0 0 0 0 0,0-1-1 0 0,0 1 1 0 0,0 0 0 0 0,0-1 0 0 0,0 1 0 0 0,0 0 0 0 0,0-1 0 0 0,0 1 0 0 0,0-1-37 0 0,0-5 25 0 0,0 6-7 0 0,0-1-1 0 0,-1 1 1 0 0,1-1-1 0 0,0 0 0 0 0,0 1 1 0 0,0-1-1 0 0,0 1 0 0 0,0-1 1 0 0,0 1-1 0 0,0-1 0 0 0,0 0 1 0 0,0 1-1 0 0,0-1 0 0 0,0 1 1 0 0,0-1-1 0 0,0 0 1 0 0,0 1-1 0 0,1-1 0 0 0,-1 1 1 0 0,0-1-1 0 0,0 1 0 0 0,1-1 1 0 0,-1 1-1 0 0,0-1 0 0 0,1 1 1 0 0,-1-1-1 0 0,0 1 1 0 0,1 0-1 0 0,-1-1 0 0 0,1 1 1 0 0,-1-1-1 0 0,1 1 0 0 0,-1 0 1 0 0,1-1-1 0 0,-1 1 0 0 0,1 0 1 0 0,-1 0-1 0 0,1-1-17 0 0,0 1 31 0 0,-1 0-3 0 0,0-5 236 0 0,0 5-304 0 0</inkml:trace>
  <inkml:trace contextRef="#ctx0" brushRef="#br0" timeOffset="109074.103">4052 3856 0 0 0,'0'0'165'0'0,"0"0"199"0"0,0 0 77 0 0,0 0 34 0 0,0 0 23 0 0,0 0-3 0 0,0 0-19 0 0,0 0-39 0 0,0 0-47 0 0,-3 2 399 0 0,-6 3 537 0 0,2-2 6941 0 0,7-3-8108 0 0,0 0 4 0 0,0 0-3 0 0,0 0-1 0 0,0 0-6 0 0,0 0-7 0 0,0 0-8 0 0,0 0-3 0 0,0 0-8 0 0,0 0-10 0 0,0 0-10 0 0,0 0-16 0 0,-4 6 8 0 0,4-6 43 0 0,3-1 517 0 0,-2 1-655 0 0,-1 0 0 0 0,0 0 0 0 0,0 2 4 0 0,0 0-7 0 0,8 4 22 0 0,-6-5-19 0 0,-2-1 0 0 0,0 0 0 0 0,0 0 3 0 0,0 0-2 0 0,0 4 8 0 0,-1-4-13 0 0,1 0 1 0 0,0 1 0 0 0,0-1 0 0 0,0 0-1 0 0,0 1 1 0 0,0-1 0 0 0,0 0-1 0 0,0 1 1 0 0,0-1 0 0 0,0 0-1 0 0,0 1 1 0 0,0-1 0 0 0,0 1-1 0 0,0-1 1 0 0,0 0 0 0 0,0 1-1 0 0,0-1 1 0 0,0 0 0 0 0,0 1-1 0 0,0-1 1 0 0,1 0 0 0 0,-1 0-1 0 0,0 1 1 0 0,0-1 0 0 0,0 0 0 0 0,1 1-1 0 0,-1-1 1 0 0,0 0 0 0 0,0 0-1 0 0,1 1 1 0 0,-1-1 0 0 0,0 0-1 0 0,0 0 1 0 0,1 0 0 0 0,-1 0-1 0 0,0 1 1 0 0,1-1 0 0 0,-1 0-1 0 0,0 0 1 0 0,1 0 0 0 0,-1 0-1 0 0,0 0 1 0 0,1 0 0 0 0,-1 0-1 0 0,0 0 1 0 0,1 0 0 0 0,-1 0-1 0 0,0 0 1 0 0,1 0 0 0 0,-1 0 0 0 0,1 0-1 0 0,0 21 48 0 0,14-7 12 0 0,-13-13-56 0 0,-2-1 0 0 0,0 1-1 0 0,4 11 31 0 0,-3-12-31 0 0,-1 1-1 0 0,1-1 1 0 0,-1 1-1 0 0,0-1 1 0 0,1 1 0 0 0,-1-1-1 0 0,0 1 1 0 0,1-1-1 0 0,-1 1 1 0 0,0 0 0 0 0,0-1-1 0 0,1 1 1 0 0,-1 0-1 0 0,0-1 1 0 0,0 1 0 0 0,0-1-1 0 0,0 1 1 0 0,0 0-1 0 0,0-1 1 0 0,0 1 0 0 0,0 0-3 0 0,9 33 104 0 0,-6-28-101 0 0,-2-6-2 0 0,-1 0 0 0 0,1 1 0 0 0,-1-1-1 0 0,1 0 1 0 0,-1 1 0 0 0,0-1-1 0 0,1 1 1 0 0,-1-1 0 0 0,0 1 0 0 0,1-1-1 0 0,-1 1 1 0 0,0-1 0 0 0,0 1 0 0 0,1 0-1 0 0,-1-1 1 0 0,0 1 0 0 0,0-1 0 0 0,0 1-1 0 0,0-1 1 0 0,0 1 0 0 0,0 0 0 0 0,0 0-1 0 0,0-1 0 0 0,0 0 1 0 0,0 1-1 0 0,0-1 1 0 0,0 0-1 0 0,0 1 1 0 0,0-1 0 0 0,0 1-1 0 0,0-1 1 0 0,0 0-1 0 0,0 1 1 0 0,1-1 0 0 0,-1 0-1 0 0,0 1 1 0 0,0-1-1 0 0,0 0 1 0 0,0 1-1 0 0,1-1 1 0 0,-1 0 0 0 0,0 1-1 0 0,0-1 1 0 0,1 0-1 0 0,-1 1 1 0 0,0-1 0 0 0,0 0-1 0 0,1 0 1 0 0,-1 1-1 0 0,0-1 1 0 0,1 0-1 0 0,-1 0 0 0 0,0 0 1 0 0,1 1-1 0 0,-1-1 1 0 0,0 0-1 0 0,1 0 0 0 0,-1 1 1 0 0,0-1-1 0 0,0 0 1 0 0,1 0-1 0 0,-1 1 0 0 0,0-1 1 0 0,0 0-1 0 0,0 1 1 0 0,1-1-1 0 0,-1 0 1 0 0,0 1-1 0 0,0-1 0 0 0,0 0 1 0 0,0 1-1 0 0,0-1 1 0 0,0 1-1 0 0,0-1 0 0 0,0 0 1 0 0,0 1-1 0 0,0-1 1 0 0,0 1-1 0 0,0-1 1 0 0,0 0-1 0 0,0 1 4 0 0,1 0-2 0 0,0-1 0 0 0,-1 1 0 0 0,1-1 0 0 0,0 1 0 0 0,-1-1 0 0 0,1 1 0 0 0,0-1 0 0 0,-1 1 0 0 0,1 0 1 0 0,-1-1-1 0 0,1 1 0 0 0,-1 0 0 0 0,0 0 0 0 0,1-1 0 0 0,-1 1 0 0 0,0 0 0 0 0,1 0 0 0 0,-1-1 1 0 0,0 1-1 0 0,0 0 0 0 0,0 0 0 0 0,0 0 0 0 0,1 0 0 0 0,-1 0 0 0 0,-1-1 0 0 0,1 1 0 0 0,0 0 0 0 0,0 1-2 0 0,0 39 68 0 0,-1-23-54 0 0,1-17-18 0 0,0-1 0 0 0,2 1 0 0 0,4 3 0 0 0,-5-3 7 0 0,-1 1-1 0 0,1-1 1 0 0,-1 0-1 0 0,0 0 1 0 0,1 1-1 0 0,-1-1 1 0 0,0 0-1 0 0,0 1 0 0 0,0-1 1 0 0,0 0-1 0 0,0 1 1 0 0,0-1-1 0 0,0 0 1 0 0,0 1-1 0 0,0-1 1 0 0,-1 0-1 0 0,1 1-2 0 0,-1 1 10 0 0,1-3-8 0 0,0 1 0 0 0,0 0 0 0 0,0 0 0 0 0,0-1 1 0 0,0 1-1 0 0,0 0 0 0 0,0 0 0 0 0,0-1 0 0 0,0 1 1 0 0,0 0-1 0 0,1 0 0 0 0,-1-1 0 0 0,0 1 0 0 0,0 0 1 0 0,1-1-1 0 0,-1 1 0 0 0,0 0 0 0 0,1-1 0 0 0,-1 1 1 0 0,1 0-1 0 0,-1-1 0 0 0,1 1 0 0 0,-1-1 0 0 0,1 1 1 0 0,-1-1-1 0 0,1 1 0 0 0,0-1-2 0 0,-1 1 2 0 0,1-1 0 0 0,-1 1 0 0 0,0-1 1 0 0,1 0-1 0 0,-1 1 0 0 0,0-1 0 0 0,0 1 0 0 0,1-1 1 0 0,-1 1-1 0 0,0-1 0 0 0,0 1 0 0 0,0-1 0 0 0,0 1 1 0 0,1-1-1 0 0,-1 1 0 0 0,0-1 0 0 0,0 1 0 0 0,0-1 1 0 0,0 1-1 0 0,0-1 0 0 0,-1 1 0 0 0,1-1 0 0 0,0 1 0 0 0,0-1 1 0 0,0 1-1 0 0,0-1 0 0 0,0 1-2 0 0,-1 22 29 0 0,1-18-28 0 0,0 0-2 0 0,0 62 37 0 0,-4-62-35 0 0,4-5-1 0 0,-1 1 0 0 0,1-1 0 0 0,0 0 0 0 0,-1 0 0 0 0,1 1 0 0 0,-1-1 0 0 0,1 0 0 0 0,0 1-1 0 0,-1-1 1 0 0,1 1 0 0 0,0-1 0 0 0,-1 0 0 0 0,1 1 0 0 0,0-1 0 0 0,0 1 0 0 0,-1-1 0 0 0,1 1 0 0 0,0-1 0 0 0,0 1 0 0 0,0-1 0 0 0,0 1 0 0 0,0-1 0 0 0,0 1 0 0 0,0-1 0 0 0,-1 1 0 0 0,2-1 0 0 0,-1 1 0 0 0,0-1 0 0 0,0 1 0 0 0,0-1 0 0 0,0 1 0 0 0,0-1 0 0 0,0 0 0 0 0,0 1 0 0 0,0 0 0 0 0,0 1-5 0 0,0 0-1 0 0,0 0 1 0 0,0 0 0 0 0,0 0 0 0 0,0 0-1 0 0,0 0 1 0 0,0 0 0 0 0,1 0 0 0 0,-1 0-1 0 0,1 0 1 0 0,0 0 0 0 0,-1 0 0 0 0,1 0-1 0 0,0 0 1 0 0,0 0 0 0 0,1 1 5 0 0,1 10-47 0 0,-4-13 46 0 0,1 0 0 0 0,0 0 1 0 0,0 1-1 0 0,0-1 1 0 0,0 0-1 0 0,0 0 0 0 0,0 1 1 0 0,0-1-1 0 0,0 0 1 0 0,0 0-1 0 0,0 0 0 0 0,0 1 1 0 0,0-1-1 0 0,0 0 0 0 0,0 0 1 0 0,0 1-1 0 0,0-1 1 0 0,0 0-1 0 0,0 0 0 0 0,0 1 1 0 0,0-1-1 0 0,0 0 1 0 0,1 0-1 0 0,-1 0 0 0 0,0 1 1 0 0,0-1-1 0 0,0 0 1 0 0,0 0-1 0 0,1 0 0 0 0,-1 1 1 0 0,0-1-1 0 0,0 0 1 0 0,0 0-1 0 0,0 0 0 0 0,1 0 1 0 0,-1 0-1 0 0,0 0 1 0 0,0 1-1 0 0,1-1 0 0 0,-1 0 1 0 0,0 0-1 0 0,0 0 1 0 0,0 0-1 0 0,1 0 0 0 0,-1 0 1 0 0,0 0-1 0 0,0 0 1 0 0,1 0-1 0 0,-1 0 0 0 0,0 0 1 0 0,0 0-1 0 0,1 0 1 0 0,-1 0-1 0 0,0 0 1 0 0,2 1-6 0 0,-2 2 6 0 0,0-2 6 0 0,0-1-1 0 0,0 0-1 0 0,1 14 12 0 0,2-12-17 0 0,-3-2 0 0 0,0 0 0 0 0,0 0 1 0 0,1 0-1 0 0,-1 0 0 0 0,0 0 0 0 0,0 0 1 0 0,1 0-1 0 0,-1 0 0 0 0,0 0 0 0 0,0 0 1 0 0,1 0-1 0 0,-1 0 0 0 0,0 1 0 0 0,0-1 1 0 0,0 0-1 0 0,1 0 0 0 0,-1 0 0 0 0,0 0 1 0 0,0 1-1 0 0,0-1 0 0 0,0 0 0 0 0,1 0 0 0 0,-1 0 1 0 0,0 1-1 0 0,0-1 0 0 0,0 0 0 0 0,0 0 1 0 0,0 0-1 0 0,0 1 0 0 0,0-1 0 0 0,1 0 1 0 0,-1 0-1 0 0,0 1 0 0 0,0-1 0 0 0,0 0 1 0 0,0 0-1 0 0,0 1 0 0 0,0-1 0 0 0,0 0 1 0 0,0 0-1 0 0,0 1 1 0 0,-1 7-8 0 0,2-6 6 0 0,0 0 1 0 0,0 0 0 0 0,0 0 0 0 0,0 0 0 0 0,0 0-1 0 0,0 1 1 0 0,0-1 0 0 0,-1 0 0 0 0,0 1 0 0 0,1 0 1 0 0,-1-3-1 0 0,1 0 0 0 0,-1 0 1 0 0,1 1-1 0 0,-1-1 0 0 0,1 0 1 0 0,-1 0-1 0 0,1 0 0 0 0,-1 1 1 0 0,1-1-1 0 0,-1 0 0 0 0,0 1 1 0 0,1-1-1 0 0,-1 0 1 0 0,0 1-1 0 0,1-1 0 0 0,-1 0 1 0 0,0 1-1 0 0,1-1 0 0 0,-1 1 1 0 0,0-1-1 0 0,0 1 0 0 0,1-1 1 0 0,-1 0-1 0 0,0 1 0 0 0,0-1 1 0 0,0 1-1 0 0,0-1 0 0 0,0 1 1 0 0,0-1-1 0 0,0 1 0 0 0,0-1 1 0 0,0 1-1 0 0,0-1 1 0 0,0 1-1 0 0,0-1 0 0 0,0 1 1 0 0,0 0 0 0 0,0 0-4 0 0,2-1 0 0 0,4 4 0 0 0,-3 7-21 0 0,-3-11 25 0 0,0 0-1 0 0,1 0 1 0 0,-1 0-1 0 0,0 0 1 0 0,0 0-1 0 0,1 0 1 0 0,-1 0 0 0 0,0 0-1 0 0,1 0 1 0 0,-1 0-1 0 0,0 0 1 0 0,0 1 0 0 0,1-1-1 0 0,-1 0 1 0 0,0 0-1 0 0,1 0 1 0 0,-1 0 0 0 0,0 1-1 0 0,0-1 1 0 0,0 0-1 0 0,1 0 1 0 0,-1 0 0 0 0,0 1-1 0 0,0-1 1 0 0,0 0-1 0 0,1 0 1 0 0,-1 1 0 0 0,0-1-1 0 0,0 0 1 0 0,0 1-1 0 0,0-1 1 0 0,0 0 0 0 0,0 0-1 0 0,0 1 1 0 0,0-1-1 0 0,0 0 1 0 0,0 1 0 0 0,0-1-1 0 0,0 0 1 0 0,0 1-1 0 0,0-1 1 0 0,0 0 0 0 0,0 0-1 0 0,0 1 1 0 0,0-1-1 0 0,0 0 1 0 0,0 1 0 0 0,0-1-1 0 0,0 0 1 0 0,-1 0-1 0 0,1 1 1 0 0,0-1 0 0 0,0 1-1 0 0,0-1 0 0 0,-1 1 1 0 0,1-1-1 0 0,0 0 0 0 0,0 1 0 0 0,0-1 1 0 0,0 1-1 0 0,0-1 0 0 0,0 1 0 0 0,0-1 1 0 0,0 1-1 0 0,0-1 0 0 0,0 1 0 0 0,0-1 1 0 0,0 1-1 0 0,0-1 0 0 0,0 1 0 0 0,0-1 1 0 0,1 0-1 0 0,-1 1 0 0 0,0-1 0 0 0,0 1 1 0 0,1-1-1 0 0,-1 1 0 0 0,0-1 0 0 0,0 0 1 0 0,1 1-1 0 0,-1-1 0 0 0,1 1 1 0 0,0-1-3 0 0,-1 1 0 0 0,1 0 0 0 0,0 0 0 0 0,0 0 0 0 0,-1 0 0 0 0,1 0 0 0 0,-1 0 0 0 0,1 1 0 0 0,-1-1 0 0 0,1 0 0 0 0,-1 0 0 0 0,0 0 0 0 0,0 0 0 0 0,1 1 0 0 0,-1-1 0 0 0,0 0 0 0 0,0 0 0 0 0,0 0 0 0 0,0 1 0 0 0,0-1 0 0 0,-1 1 3 0 0,1-1-2 0 0,0 56 35 0 0,-3-48-14 0 0,-3 8 21 0 0,6 2-23 0 0,1 8 31 0 0,-2 33 156 0 0,1-60-201 0 0,0 0 0 0 0,-1 0 0 0 0,1 0 0 0 0,0 0 1 0 0,-1 0-1 0 0,1 0 0 0 0,0 0 0 0 0,0 0 1 0 0,-1 0-1 0 0,1 0 0 0 0,0 0 0 0 0,-1 0 0 0 0,1 0 1 0 0,0 0-1 0 0,0 0 0 0 0,-1 1 0 0 0,1-1 1 0 0,0 0-1 0 0,0 0 0 0 0,-1 0 0 0 0,1 0 0 0 0,0 0 1 0 0,0 1-1 0 0,-1-1 0 0 0,1 0 0 0 0,0 0 1 0 0,0 0-1 0 0,0 1 0 0 0,-1-1 0 0 0,1 0 0 0 0,0 0 1 0 0,0 1-1 0 0,0-1 0 0 0,0 0 0 0 0,0 1 1 0 0,-1-1-1 0 0,1 0 0 0 0,0 0 0 0 0,0 1 0 0 0,0-1 1 0 0,0 0-4 0 0,0 2 11 0 0,0-1-2 0 0,0 0 0 0 0,1-1 0 0 0,-1 1 0 0 0,0 0 0 0 0,0 0 0 0 0,0-1 1 0 0,0 1-1 0 0,0 0 0 0 0,0-1 0 0 0,0 1 0 0 0,-1 0 0 0 0,1-1 0 0 0,0 1 0 0 0,0 0 0 0 0,0-1 0 0 0,-1 1 0 0 0,1-1 0 0 0,0 1 0 0 0,-1 0 0 0 0,1-1 0 0 0,-1 1 0 0 0,1-1 1 0 0,0 1-1 0 0,-1-1 0 0 0,1 1 0 0 0,-1-1 0 0 0,0 1 0 0 0,1-1 0 0 0,-1 0 0 0 0,1 1-9 0 0,0-1-41 0 0,0 0 1 0 0,0 0-1 0 0,0 0 0 0 0,1 0 0 0 0,-1-1 1 0 0,0 1-1 0 0,1 0 0 0 0,-1 0 1 0 0,0 0-1 0 0,0 0 0 0 0,1 0 1 0 0,-1 0-1 0 0,0 0 0 0 0,0 0 0 0 0,1 1 1 0 0,-1-1-1 0 0,0 0 0 0 0,0 0 1 0 0,1 0-1 0 0,-1 0 0 0 0,0 0 1 0 0,0 0-1 0 0,0 0 0 0 0,1 1 0 0 0,-1-1 1 0 0,0 0-1 0 0,0 0 0 0 0,0 0 1 0 0,1 0-1 0 0,-1 1 0 0 0,0-1 1 0 0,0 0-1 0 0,0 0 0 0 0,0 1 0 0 0,0-1 1 0 0,1 0-1 0 0,-1 0 0 0 0,0 0 1 0 0,0 1-1 0 0,0-1 0 0 0,0 0 1 0 0,0 0-1 0 0,0 1 0 0 0,0-1 0 0 0,0 0 1 0 0,0 1-1 0 0,0-1 0 0 0,0 0 1 0 0,0 0-1 0 0,0 1 0 0 0,0-1 1 0 0,0 0-1 0 0,0 0 0 0 0,0 1 0 0 0,0-1 1 0 0,-1 0-1 0 0,1 0 0 0 0,0 0 1 0 0,0 1-1 0 0,0-1 0 0 0,0 0 1 0 0,0 0-1 0 0,-1 1 0 0 0,1-1 0 0 0,0 0 1 0 0,0 0 40 0 0,1-1-1044 0 0,-1 1-184 0 0,0 0-101 0 0,0 0-40 0 0,8-11-5264 0 0,-16 3 4302 0 0,8 7 1270 0 0</inkml:trace>
  <inkml:trace contextRef="#ctx0" brushRef="#br0" timeOffset="112937.354">4589 2970 444 0 0,'0'0'709'0'0,"0"0"46"0"0,0 1 582 0 0,0 2-1462 0 0,0-2 8140 0 0,0-1-7880 0 0,0 0-15 0 0,0 0-14 0 0,0 0-12 0 0,0 0-13 0 0,0 0-14 0 0,0 0-13 0 0,0 36 260 0 0,0-29-264 0 0,0-5-14 0 0,0 0 0 0 0,0 0 0 0 0,0 0 0 0 0,0 0 0 0 0,0 0 0 0 0,0 0 1 0 0,0 0-1 0 0,-1 0 0 0 0,1 0 0 0 0,-1 0 0 0 0,0 0 0 0 0,1 0 0 0 0,-1 0 0 0 0,0 0 0 0 0,0-1 0 0 0,-1 2-36 0 0,2-2 60 0 0,-1 1 0 0 0,1-1 1 0 0,-1 0-1 0 0,1 0 0 0 0,0 0 0 0 0,-1 1 0 0 0,1-1 0 0 0,0 0 0 0 0,0 0 1 0 0,0 0-1 0 0,0 1 0 0 0,0-1 0 0 0,0 0 0 0 0,0 0 0 0 0,0 1 0 0 0,1-1 1 0 0,-1 0-1 0 0,0 0 0 0 0,1 0 0 0 0,-1 1 0 0 0,1-1 0 0 0,0 0 0 0 0,-1 0 0 0 0,1 0 1 0 0,0 0-1 0 0,-1 0 0 0 0,1 0 0 0 0,0 0 0 0 0,0 0 0 0 0,1 0-60 0 0,-2-1 36 0 0,0 0-4 0 0,0 0-4 0 0,0 32 444 0 0,9-8-476 0 0,-7-24-2 0 0,-2 0 6 0 0,1 0 0 0 0,-1 0-1 0 0,0 0 1 0 0,0 0-1 0 0,1 0 1 0 0,-1 0-1 0 0,0 0 1 0 0,0 0 0 0 0,1 0-1 0 0,-1 1 1 0 0,0-1-1 0 0,0 0 1 0 0,1 0-1 0 0,-1 0 1 0 0,0 0-1 0 0,0 0 1 0 0,0 0 0 0 0,1 0-1 0 0,-1 1 1 0 0,0-1-1 0 0,0 0 1 0 0,0 0-1 0 0,1 0 1 0 0,-1 1 0 0 0,0-1-1 0 0,0 0 1 0 0,0 0-1 0 0,0 0 1 0 0,0 1-1 0 0,0-1 1 0 0,1 0 0 0 0,-1 0-1 0 0,0 1 1 0 0,0-1-1 0 0,0 0 1 0 0,0 0-1 0 0,0 1 1 0 0,0-1-1 0 0,0 0 1 0 0,0 0 0 0 0,0 1-1 0 0,0 0 0 0 0,0 0 0 0 0,0-1 0 0 0,0 1 0 0 0,0 0 0 0 0,0 0 0 0 0,1-1 1 0 0,-1 1-1 0 0,0 0 0 0 0,0 0 0 0 0,1-1 0 0 0,-1 1 0 0 0,1 0 0 0 0,-1-1 0 0 0,0 1 0 0 0,1-1 0 0 0,-1 1 0 0 0,1 0 0 0 0,-1-1 0 0 0,1 1 0 0 0,0-1 0 0 0,-1 1 1 0 0,1-1 1 0 0,-1 0-1 0 0,0 1 1 0 0,1-1 0 0 0,-1 0-1 0 0,0 1 1 0 0,0-1-1 0 0,1 0 1 0 0,-1 1-1 0 0,0-1 1 0 0,0 0-1 0 0,0 1 1 0 0,0-1 0 0 0,0 0-1 0 0,1 1 1 0 0,-1-1-1 0 0,0 1 1 0 0,0-1-1 0 0,0 0 1 0 0,0 1-1 0 0,0-1 1 0 0,0 1-1 0 0,0-1 1 0 0,0 0 0 0 0,0 1-1 0 0,0-1 1 0 0,-1 1-1 0 0,1-1 1 0 0,0 0-1 0 0,0 1 1 0 0,0-1-1 0 0,0 0 0 0 0,1 9 46 0 0,-1-8-44 0 0,1 0 0 0 0,0 0 0 0 0,0 0 0 0 0,-1 0 0 0 0,1 0 0 0 0,-1 0 0 0 0,1 0 0 0 0,0 0 0 0 0,-1 0 0 0 0,0 0 0 0 0,1 0 0 0 0,-1 0-1 0 0,0 0 1 0 0,0 0 0 0 0,1 1 0 0 0,-1-1 0 0 0,0 0 0 0 0,0 0 0 0 0,0 0 0 0 0,0 0 0 0 0,0 0 0 0 0,-1 2-2 0 0,1 0 6 0 0,9 13 30 0 0,-9 41 192 0 0,-9-26 3 0 0,9 24 130 0 0,0-54-365 0 0,0-1 4 0 0,0 1-1 0 0,0-1 1 0 0,0 0 0 0 0,0 1-1 0 0,0-1 1 0 0,0 1 0 0 0,0-1-1 0 0,0 0 1 0 0,0 1 0 0 0,0-1 0 0 0,0 1-1 0 0,0-1 1 0 0,0 0 0 0 0,1 1-1 0 0,-1-1 1 0 0,0 0 0 0 0,0 1 0 0 0,0-1-1 0 0,1 0 1 0 0,-1 1 0 0 0,0-1-1 0 0,0 0 1 0 0,1 1 0 0 0,-1-1 0 0 0,0 0-1 0 0,1 0 1 0 0,-1 1 0 0 0,0-1-1 0 0,1 0 1 0 0,-1 0 0 0 0,0 0 0 0 0,1 0-1 0 0,-1 1 1 0 0,0-1 0 0 0,1 0-1 0 0,-1 0 1 0 0,1 0 0 0 0,-1 0 1 0 0,0 0-1 0 0,0 0 0 0 0,1 1 1 0 0,-1-1-1 0 0,0 0 0 0 0,0 0 1 0 0,0 0-1 0 0,1 0 1 0 0,-1 1-1 0 0,0-1 0 0 0,0 0 1 0 0,0 0-1 0 0,0 1 1 0 0,0-1-1 0 0,1 0 0 0 0,-1 0 1 0 0,0 1-1 0 0,0-1 1 0 0,0 0-1 0 0,0 0 0 0 0,0 1 1 0 0,0-1-1 0 0,0 0 1 0 0,0 1-1 0 0,0-1 0 0 0,0 0 1 0 0,0 0-1 0 0,0 1 0 0 0,0-1 1 0 0,0 0-1 0 0,0 0 1 0 0,0 1-1 0 0,0-1 0 0 0,-1 0 1 0 0,1 0-1 0 0,0 1 1 0 0,0-1-1 0 0,1 6 25 0 0,-1-5-22 0 0,1-1 0 0 0,0 1-1 0 0,-1-1 1 0 0,1 1 0 0 0,-1-1 0 0 0,1 1-1 0 0,-1-1 1 0 0,1 1 0 0 0,-1 0-1 0 0,1-1 1 0 0,-1 1 0 0 0,1 0 0 0 0,-1-1-1 0 0,0 1 1 0 0,0 0 0 0 0,1 0 0 0 0,-1-1-1 0 0,0 1 1 0 0,0 0 0 0 0,0 0-1 0 0,0-1 1 0 0,0 1 0 0 0,0 0 0 0 0,0 0-1 0 0,0 0-2 0 0,-5 24 79 0 0,0-2-3 0 0,5-22-75 0 0,1-1 1 0 0,-1 1 0 0 0,0 0-1 0 0,0 0 1 0 0,0 0-1 0 0,0-1 1 0 0,0 1-1 0 0,0 0 1 0 0,0 0 0 0 0,-1-1-1 0 0,1 1 1 0 0,0 0-1 0 0,0 0 1 0 0,0-1-1 0 0,-1 1 1 0 0,1 0 0 0 0,0-1-1 0 0,-1 1 1 0 0,1 0-1 0 0,-1-1 1 0 0,1 1-1 0 0,-1 0 1 0 0,1-1 0 0 0,-1 1-1 0 0,1-1 1 0 0,-1 1-1 0 0,0-1 1 0 0,1 1-2 0 0,-1 1-3 0 0,1 0 1 0 0,-1 0-1 0 0,1 0 0 0 0,0 0 1 0 0,0 0-1 0 0,0 0 1 0 0,0 0-1 0 0,0 0 0 0 0,0 0 1 0 0,1 0-1 0 0,-1 0 0 0 0,1 0 3 0 0,0 0-6 0 0,1-1 0 0 0,-1 1 0 0 0,1-1 0 0 0,-1 1 0 0 0,0 0 0 0 0,0 0 0 0 0,0-1 0 0 0,1 1 0 0 0,-2 0 0 0 0,1 0 0 0 0,0 0-1 0 0,0 0 1 0 0,-1 1 0 0 0,1-1 0 0 0,-1 1 6 0 0,0-1-2 0 0,0 0-1 0 0,0 0 0 0 0,0 0 0 0 0,0 0 1 0 0,0 0-1 0 0,0 0 0 0 0,0 0 0 0 0,1 0 0 0 0,-1 0 0 0 0,0 0 0 0 0,1 0 0 0 0,0 0 1 0 0,-1 0-1 0 0,1 0 0 0 0,0-1 0 0 0,0 1 0 0 0,1 1 3 0 0,-1 0 8 0 0,0 1-1 0 0,0 0 1 0 0,-1-1 0 0 0,1 1-1 0 0,-1 0 1 0 0,0 0-1 0 0,0 0 1 0 0,0-1 0 0 0,-1 1-1 0 0,0 3-7 0 0,0 5 76 0 0,1-6-29 0 0,0 13 79 0 0,0-18-123 0 0,0-1 0 0 0,0 0-1 0 0,1 1 1 0 0,-1-1 0 0 0,0 1 0 0 0,0-1-1 0 0,0 1 1 0 0,0-1 0 0 0,0 0-1 0 0,0 1 1 0 0,1-1 0 0 0,-1 1 0 0 0,0-1-1 0 0,0 0 1 0 0,1 1 0 0 0,-1-1-1 0 0,0 0 1 0 0,0 1 0 0 0,1-1 0 0 0,-1 0-1 0 0,0 1 1 0 0,1-1 0 0 0,-1 0-1 0 0,0 0 1 0 0,1 1 0 0 0,-1-1 0 0 0,1 0-1 0 0,-1 0 1 0 0,1 0 0 0 0,-1 0-1 0 0,0 1 1 0 0,1-1 0 0 0,0 0-3 0 0,0 21 73 0 0,0-20-70 0 0,-1-1 0 0 0,1 1 0 0 0,0 0 0 0 0,-1-1 0 0 0,1 1 1 0 0,0 0-1 0 0,-1 0 0 0 0,1 0 0 0 0,-1-1 0 0 0,1 1 0 0 0,-1 0 1 0 0,0 0-1 0 0,1 0 0 0 0,-1 0 0 0 0,0 0 0 0 0,0 0 0 0 0,0 0 1 0 0,0 0-1 0 0,0 0 0 0 0,0 0 0 0 0,0 0 0 0 0,0 0 0 0 0,0 0 1 0 0,0-1-4 0 0,0 1 5 0 0,0 0 0 0 0,0 0 0 0 0,0 0 0 0 0,0 0 0 0 0,0 0 1 0 0,0 0-1 0 0,0 0 0 0 0,0-1 0 0 0,0 1 0 0 0,1 0 1 0 0,-1 0-1 0 0,0 0 0 0 0,1 0 0 0 0,-1-1 0 0 0,0 1 1 0 0,1 0-1 0 0,-1 0 0 0 0,1 0 0 0 0,-1-1 0 0 0,1 1 0 0 0,0 0 1 0 0,-1-1-1 0 0,1 1-5 0 0,0 3 36 0 0,0 0 0 0 0,-1-1 0 0 0,1 1-1 0 0,-1 0 1 0 0,0 0 0 0 0,0 0 0 0 0,0-1 0 0 0,-1 5-36 0 0,1-2 50 0 0,0-5-34 0 0,0 31 128 0 0,0-28-141 0 0,0 2 0 0 0,-1-5-2 0 0,1 0 0 0 0,0-1-1 0 0,0 1 1 0 0,0 0 0 0 0,-1 0 0 0 0,1 0 0 0 0,0 0 0 0 0,0 0 0 0 0,0 0-1 0 0,0-1 1 0 0,1 1 0 0 0,-1 0 0 0 0,0 0 0 0 0,0 0 0 0 0,0 0 0 0 0,1-1-1 0 0,-1 1 1 0 0,0 0 0 0 0,1 0 0 0 0,-1 0 0 0 0,1-1 0 0 0,-1 1 0 0 0,1 0-1 0 0,-1-1 1 0 0,1 1 0 0 0,-1 0 0 0 0,1-1 0 0 0,0 1 0 0 0,-1-1 0 0 0,1 1-1 0 0,0-1 1 0 0,-1 1 0 0 0,0-1 0 0 0,1 1 1 0 0,-1-1-1 0 0,0 1 0 0 0,0-1 1 0 0,1 1-1 0 0,-1-1 0 0 0,0 1 0 0 0,0-1 1 0 0,0 1-1 0 0,0-1 0 0 0,0 1 0 0 0,0 0 1 0 0,0-1-1 0 0,0 1 0 0 0,0-1 1 0 0,0 1-1 0 0,0-1 0 0 0,0 1 0 0 0,0-1 1 0 0,0 1-1 0 0,0-1 0 0 0,-1 1 0 0 0,1 0-1 0 0,0-1 2 0 0,0 1-1 0 0,0-1 1 0 0,-1 1-1 0 0,1-1 1 0 0,0 1-1 0 0,0-1 1 0 0,0 0-1 0 0,0 1 1 0 0,0-1-1 0 0,0 1 1 0 0,0-1-1 0 0,0 1 1 0 0,0-1-1 0 0,0 1 1 0 0,0-1-1 0 0,0 1 1 0 0,1-1-1 0 0,-1 1 1 0 0,0-1-1 0 0,0 1 0 0 0,0-1 1 0 0,1 1-1 0 0,-1-1 1 0 0,0 1-2 0 0,1-1 2 0 0,-1 0 1 0 0,1 1-1 0 0,0-1 0 0 0,-1 1 0 0 0,1-1 1 0 0,-1 1-1 0 0,1-1 0 0 0,-1 1 1 0 0,0-1-1 0 0,1 1 0 0 0,-1-1 1 0 0,0 1-1 0 0,1-1 0 0 0,-1 1 0 0 0,0 0 1 0 0,1-1-1 0 0,-1 1 0 0 0,0 0 1 0 0,0-1-1 0 0,0 1 0 0 0,0 0 0 0 0,0-1 1 0 0,0 1-1 0 0,0 0 0 0 0,0-1 1 0 0,0 1-1 0 0,0 0 0 0 0,0-1 1 0 0,0 1-1 0 0,0 0 0 0 0,0-1 0 0 0,-1 1 1 0 0,1 0-1 0 0,0-1 0 0 0,-1 1 1 0 0,1-1-1 0 0,0 1 0 0 0,-1 0 1 0 0,1-1-1 0 0,-1 1 0 0 0,1-1 0 0 0,-1 1 1 0 0,1-1-1 0 0,-1 0 0 0 0,1 1 1 0 0,-1-1-1 0 0,0 1-2 0 0,1-1 3 0 0,0 1-1 0 0,-1 0 1 0 0,1-1 0 0 0,0 1 0 0 0,0 0 0 0 0,-1-1-1 0 0,1 1 1 0 0,0 0 0 0 0,0-1 0 0 0,0 1-1 0 0,0 0 1 0 0,0-1 0 0 0,0 1 0 0 0,0 0-1 0 0,0-1 1 0 0,0 1 0 0 0,0 0 0 0 0,0-1-1 0 0,1 1 1 0 0,-1 0-3 0 0,0 0 2 0 0,0-1 0 0 0,1 1 0 0 0,-1 0 0 0 0,0-1 0 0 0,0 1 0 0 0,0 0 0 0 0,0-1 0 0 0,0 1 1 0 0,0 0-1 0 0,0 0 0 0 0,0-1 0 0 0,0 1 0 0 0,0 0 0 0 0,-1-1 0 0 0,1 1 0 0 0,0 0 0 0 0,0-1 0 0 0,-1 1 0 0 0,1 0 0 0 0,0-1 0 0 0,-1 1-2 0 0,-2 0 0 0 0,-1 5 29 0 0,4 19 17 0 0,-9 10 70 0 0,9-32-98 0 0,0 0-1 0 0,0 0 0 0 0,0-1 1 0 0,-1 1-1 0 0,1 0 1 0 0,-1 0-1 0 0,1-1 0 0 0,-1 1 1 0 0,0 0-1 0 0,0-1 1 0 0,0 1-1 0 0,-1 1-17 0 0,1 1 32 0 0,-1 1-1 0 0,1-1 1 0 0,1 1 0 0 0,-1 0 0 0 0,1-1 0 0 0,0 1-1 0 0,0-1 1 0 0,1 1 0 0 0,0 4-32 0 0,1 10 48 0 0,-3-9-39 0 0,2 8 20 0 0,6-13-18 0 0,-7-6-11 0 0,1 1 1 0 0,-1 0 1 0 0,0-1 0 0 0,1 1 0 0 0,-1 0 0 0 0,0 0-1 0 0,1 0 1 0 0,-1-1 0 0 0,0 1 0 0 0,0 0-1 0 0,0 0 1 0 0,1 0 0 0 0,-1 0 0 0 0,0 0 0 0 0,0-1-1 0 0,0 1 1 0 0,-1 0 0 0 0,1 0 0 0 0,0 0-1 0 0,0 0 1 0 0,-1 0-2 0 0,1 18 13 0 0,0-14-13 0 0,-1-4-1 0 0,1-1 0 0 0,0 1 0 0 0,0 0 0 0 0,0 0-1 0 0,0-1 1 0 0,0 1 0 0 0,0 0 0 0 0,0 0 0 0 0,0-1 0 0 0,0 1 0 0 0,1 0 0 0 0,-1 0 0 0 0,0-1 0 0 0,0 1 0 0 0,1 0 0 0 0,-1-1 0 0 0,0 1 0 0 0,1 0 0 0 0,-1-1 0 0 0,1 1 0 0 0,-1 0 0 0 0,1 0 1 0 0,0-1-1 0 0,-1 1-1 0 0,1 0 1 0 0,-1-1 0 0 0,1 1 0 0 0,-1 0 0 0 0,0 0 0 0 0,1-1-1 0 0,-1 1 1 0 0,0 0 0 0 0,1 0 0 0 0,-1 0 0 0 0,0 0 0 0 0,0 0-1 0 0,0-1 1 0 0,0 1 0 0 0,0 0 0 0 0,0 0 0 0 0,0 0 0 0 0,0 0-1 0 0,0 0 1 0 0,0 0 0 0 0,0 0 1 0 0,9 35-36 0 0,0-11 9 0 0,0 1-13 0 0,0 9-17 0 0,-9-34 50 0 0,0-1 3 0 0,2 4 0 0 0,4-2 4 0 0,-5 1-1 0 0,-1 64-78 0 0,-3-60 61 0 0,2-7 16 0 0,1 1 0 0 0,-1 0 0 0 0,1-1 0 0 0,-1 1 0 0 0,1-1 0 0 0,-1 1 0 0 0,1 0 0 0 0,0-1 0 0 0,-1 1 0 0 0,1 0 0 0 0,0 0 0 0 0,0-1 1 0 0,-1 1-1 0 0,1 0 0 0 0,0-1 0 0 0,0 1 0 0 0,0 0 0 0 0,0 0 0 0 0,0 0 2 0 0,-3 10-23 0 0,2-10 20 0 0,0 0-1 0 0,0 0 1 0 0,1 0 0 0 0,-1 0 0 0 0,1 0-1 0 0,-1 0 1 0 0,1 1 0 0 0,-1-1 0 0 0,1 0-1 0 0,0 0 1 0 0,0 0 0 0 0,-1 1 0 0 0,1-1-1 0 0,0 0 1 0 0,0 1 0 0 0,0-1 0 0 0,0 0 0 0 0,1 0-1 0 0,-1 2 4 0 0,9 13 11 0 0,-9 34 59 0 0,3-46-42 0 0,-2-4-23 0 0,-1 1 0 0 0,1-1 0 0 0,-1 0 1 0 0,0 1-1 0 0,1-1 0 0 0,-1 0 0 0 0,0 1 1 0 0,1-1-1 0 0,-1 1 0 0 0,0-1 0 0 0,1 0 1 0 0,-1 1-1 0 0,0-1 0 0 0,0 1 0 0 0,1-1 0 0 0,-1 1 1 0 0,0-1-1 0 0,0 1 0 0 0,0-1 0 0 0,0 1 1 0 0,0-1-1 0 0,0 1 0 0 0,0-1 0 0 0,0 1 1 0 0,0 0-6 0 0,4 10 140 0 0,-3-11-133 0 0,-1 1 1 0 0,1 0 0 0 0,-1-1 0 0 0,1 1 0 0 0,-1-1-1 0 0,0 1 1 0 0,1 0 0 0 0,-1-1 0 0 0,0 1 0 0 0,1 0-1 0 0,-1-1 1 0 0,0 1 0 0 0,0 0 0 0 0,0-1 0 0 0,0 1-1 0 0,0 0 1 0 0,0 0 0 0 0,0-1 0 0 0,0 1 0 0 0,0 0-8 0 0,4 14 111 0 0,1 7-26 0 0,-5-21-83 0 0,0-1 1 0 0,0 1-1 0 0,0 0 1 0 0,0 0 0 0 0,0-1-1 0 0,0 1 1 0 0,0 0-1 0 0,0-1 1 0 0,0 1-1 0 0,0 0 1 0 0,0 0 0 0 0,1-1-1 0 0,-1 1 1 0 0,0 0-1 0 0,0-1 1 0 0,1 1-1 0 0,-1 0 1 0 0,1-1 0 0 0,-1 1-1 0 0,0 0 1 0 0,1-1-1 0 0,-1 1 1 0 0,1-1-1 0 0,-1 1 1 0 0,1-1 0 0 0,-1 1-1 0 0,1-1 1 0 0,0 1-3 0 0,0 4 14 0 0,0 0 1 0 0,-1 0-1 0 0,1 0 0 0 0,-1 0 1 0 0,0 0-1 0 0,-1 4-14 0 0,1-1 6 0 0,3 0 4 0 0,-2-8-8 0 0,-1 1-1 0 0,1-1 0 0 0,-1 1 1 0 0,1-1-1 0 0,-1 1 0 0 0,1 0 1 0 0,-1-1-1 0 0,0 1 0 0 0,1 0 1 0 0,-1-1-1 0 0,0 1 0 0 0,0 0 1 0 0,1 0-1 0 0,-1-1 0 0 0,0 1 1 0 0,0 0-1 0 0,0 0 0 0 0,0-1 1 0 0,0 1-1 0 0,0 0 0 0 0,0 0 1 0 0,0 0-1 0 0,0-1 0 0 0,0 1 1 0 0,0 0-2 0 0,0 1 12 0 0,0-1-10 0 0,0-1-1 0 0,0 1 1 0 0,0-1 0 0 0,0 1-1 0 0,0-1 1 0 0,0 1-1 0 0,0 0 1 0 0,0-1 0 0 0,0 1-1 0 0,0-1 1 0 0,0 1 0 0 0,0 0-1 0 0,0-1 1 0 0,0 1 0 0 0,0-1-1 0 0,-1 1 1 0 0,1-1 0 0 0,0 1-1 0 0,0-1 1 0 0,-1 1-1 0 0,1-1 1 0 0,0 1 0 0 0,-1-1-1 0 0,1 1 1 0 0,0-1 0 0 0,-1 1-1 0 0,1-1 1 0 0,-1 0 0 0 0,1 1-1 0 0,-1-1 1 0 0,1 0-1 0 0,-1 1 1 0 0,1-1 0 0 0,-1 0-1 0 0,1 0 1 0 0,-1 1-2 0 0,0 2 4 0 0,1 0 0 0 0,0 0 0 0 0,0-1 0 0 0,0 1 1 0 0,1 0-1 0 0,-1 0 0 0 0,1 0 0 0 0,-1 0 0 0 0,1 0 0 0 0,0 0 0 0 0,0-1 0 0 0,0 1 0 0 0,1 1-4 0 0,0 21 20 0 0,-2-23-16 0 0,0-1-1 0 0,0 0 0 0 0,0 0-1 0 0,0-1 1 0 0,0 1 0 0 0,0 0 0 0 0,0 0 0 0 0,0 0 0 0 0,0 0 0 0 0,0 0 0 0 0,0 0-1 0 0,0 0 1 0 0,-1 0 0 0 0,1 0 0 0 0,0 0 0 0 0,-1 0 0 0 0,1 0 0 0 0,0-1 0 0 0,-1 1 0 0 0,1 0-1 0 0,-1 0 1 0 0,0 0 0 0 0,1-1 0 0 0,-1 1 0 0 0,0 0 0 0 0,0 0-3 0 0,-2-1 6 0 0,3 0-2 0 0,2 32 6 0 0,-2-27-10 0 0,0 0 0 0 0,0-1 0 0 0,0 2 16 0 0,0-3-13 0 0,0 0 1 0 0,1 0-1 0 0,-1-1 1 0 0,0 1-1 0 0,0 0 1 0 0,-1 0-1 0 0,1 0 0 0 0,-1 0 1 0 0,1-1-1 0 0,-1 1 1 0 0,0 0-1 0 0,0 0 1 0 0,0-1-1 0 0,0 1 1 0 0,-1 0-4 0 0,1 1 3 0 0,0 0 0 0 0,1 0-1 0 0,-1 0 1 0 0,1-1 0 0 0,0 1 0 0 0,0 0 0 0 0,0 0 0 0 0,1 3-3 0 0,-1 12 1 0 0,1-18-1 0 0,-1-1 0 0 0,0 0 0 0 0,0 0 0 0 0,0 0 0 0 0,0 0 0 0 0,0 0 0 0 0,0 1 0 0 0,0-1 0 0 0,0 0 0 0 0,0 0 0 0 0,1 0 0 0 0,-1 0 0 0 0,0 1 0 0 0,0-1 0 0 0,0 0 0 0 0,0 0 0 0 0,0 0 0 0 0,0 0 0 0 0,0 1 0 0 0,0-1 0 0 0,0 0 0 0 0,0 0 0 0 0,0 0 0 0 0,0 1 0 0 0,-1-1 0 0 0,1 0 0 0 0,0 0 0 0 0,0 0 0 0 0,0 0 0 0 0,0 1 0 0 0,0-1 0 0 0,0 0 0 0 0,0 0 0 0 0,0 0 0 0 0,0 0 0 0 0,-1 0 0 0 0,1 0 0 0 0,0 1 0 0 0,0-1 0 0 0,0 0 0 0 0,0 0 0 0 0,0 0 0 0 0,-1 0 0 0 0,1 0 0 0 0,0 0 0 0 0,0 0 0 0 0,0 0 0 0 0,0 0 0 0 0,-1 0 0 0 0,1 0 0 0 0,0 0 0 0 0,0 0 0 0 0,0 1 0 0 0,-1-1 0 0 0,1-1 0 0 0,0 1 0 0 0,0 0 0 0 0,-4 2 0 0 0,2 15 1 0 0,3-13 2 0 0,-1 1-1 0 0,0-1 0 0 0,0 0 1 0 0,0 0-1 0 0,-1 0 1 0 0,0 1-1 0 0,1-1 0 0 0,-2 0 1 0 0,1 0-1 0 0,0 0 1 0 0,-1 1-3 0 0,1-4 0 0 0,1 0 0 0 0,-1 0 0 0 0,1 0 0 0 0,0 0 0 0 0,-1 0 0 0 0,1 0 0 0 0,0 1 0 0 0,0-1 0 0 0,0 0 0 0 0,0 0 0 0 0,0 0 0 0 0,0 0 0 0 0,0 0 0 0 0,0 0 0 0 0,0 0 0 0 0,1 0 0 0 0,-1 0 0 0 0,0 1 0 0 0,1-1 0 0 0,-1 0 0 0 0,0 0 0 0 0,0 0 0 0 0,1 0 0 0 0,-1 0 0 0 0,0 0 0 0 0,0 0 0 0 0,0 0 0 0 0,0 1 0 0 0,-1-1 0 0 0,1 0 0 0 0,0 0 0 0 0,0 0 0 0 0,0 0 0 0 0,-1 0 0 0 0,1 0 0 0 0,-1 0 0 0 0,1 0 0 0 0,-1 0 0 0 0,-5 10-1 0 0,5 20-11 0 0,1-22 9 0 0,0-9 3 0 0,0 0 0 0 0,0 0 0 0 0,0 0 0 0 0,0 0 0 0 0,0 0 0 0 0,-1 0 0 0 0,1 0 0 0 0,0 0 0 0 0,0 0 0 0 0,0 0 0 0 0,0 0 0 0 0,0 0 0 0 0,0 0 0 0 0,0 0 0 0 0,-1 0 0 0 0,1 0 0 0 0,0 0 0 0 0,0 0 0 0 0,0 0 0 0 0,0 0 0 0 0,0 0 0 0 0,0 0 0 0 0,0 0 0 0 0,0 0 0 0 0,-1 0 0 0 0,1 0 0 0 0,0 0 0 0 0,0 0 0 0 0,0 0 0 0 0,0 0 0 0 0,0 0 0 0 0,0 0 0 0 0,0 0 0 0 0,0 1 0 0 0,0-1 0 0 0,-1 0 0 0 0,1 0 0 0 0,0 0 0 0 0,0 0 0 0 0,0 0 0 0 0,0 0 0 0 0,0 0 0 0 0,0 0 0 0 0,0 0 0 0 0,0 1 0 0 0,0-1 0 0 0,0 0 0 0 0,0 0 0 0 0,0 0 0 0 0,0 0 0 0 0,0 0 0 0 0,0 0 0 0 0,0 0 0 0 0,0 1 0 0 0,0-1 0 0 0,0 0 0 0 0,0 0 0 0 0,0 0 0 0 0,0 0 0 0 0,0 0 0 0 0,0 0 0 0 0,0 0 0 0 0,0 1 0 0 0,0-1 0 0 0,0 0 0 0 0,1 0 0 0 0,-1 0 0 0 0,0 0 0 0 0,0 0 0 0 0,0 0 0 0 0,-4 0 0 0 0,2 16 3 0 0,2 30-62 0 0,0-41 59 0 0,0-1-1 0 0,0-4 0 0 0,0 1 1 0 0,0-1-1 0 0,0 0 0 0 0,0 0 0 0 0,-1 0 1 0 0,1 0-1 0 0,0 0 0 0 0,0 1 0 0 0,0-1 1 0 0,0 0-1 0 0,0 0 0 0 0,0 0 0 0 0,0 0 1 0 0,0 1-1 0 0,0-1 0 0 0,0 0 0 0 0,0 0 1 0 0,0 0-1 0 0,0 0 0 0 0,0 0 0 0 0,0 1 1 0 0,0-1-1 0 0,0 0 0 0 0,0 0 0 0 0,0 0 1 0 0,0 0-1 0 0,1 1 0 0 0,-1-1 0 0 0,0 0 1 0 0,0 0-1 0 0,0 0 0 0 0,0 0 0 0 0,0 0 1 0 0,0 0-1 0 0,0 1 0 0 0,0-1 0 0 0,1 0 1 0 0,-1 0-1 0 0,0 0 0 0 0,0 0 0 0 0,0 0 1 0 0,0 0-1 0 0,0 0 0 0 0,1 0 0 0 0,-1 0 1 0 0,0 0-1 0 0,0 0 0 0 0,0 0 0 0 0,0 0 1 0 0,0 0-1 0 0,1 0 0 0 0,-1 0 0 0 0,0 0 1 0 0,0 0 0 0 0,4 3-3 0 0,-2 16-11 0 0,1-16 7 0 0,-3-2 6 0 0,1-1 0 0 0,-1 0 0 0 0,1 1 0 0 0,-1-1 0 0 0,1 1 0 0 0,-1 0 1 0 0,1-1-1 0 0,-1 1 0 0 0,0-1 0 0 0,1 1 0 0 0,-1 0 0 0 0,0-1 0 0 0,1 1 0 0 0,-1-1 0 0 0,0 1 0 0 0,0 0 0 0 0,0 0 0 0 0,0-1 0 0 0,0 1 0 0 0,0 0 0 0 0,0-1 1 0 0,0 1-1 0 0,0 0 0 0 0,0-1 0 0 0,0 1 1 0 0,0-1 0 0 0,0 0 0 0 0,0 1 0 0 0,0-1 0 0 0,0 0 0 0 0,0 0 0 0 0,0 0 0 0 0,0 0 0 0 0,-1 0 0 0 0,1 0 0 0 0,0 0 0 0 0,0 0 0 0 0,0 1 0 0 0,0-1 0 0 0,0 0 0 0 0,0 0 0 0 0,0 0 0 0 0,0 0 0 0 0,0 0 0 0 0,0 0 0 0 0,0 1 0 0 0,0-1 0 0 0,0 0 0 0 0,0 0 0 0 0,0 0 0 0 0,0 0 0 0 0,0 0 0 0 0,0 0 0 0 0,0 1 0 0 0,0-1 0 0 0,0 0 0 0 0,0 0 0 0 0,0 0 0 0 0,0 0 0 0 0,1 0 0 0 0,-1 0 0 0 0,0 0 0 0 0,0 1 0 0 0,0-1 0 0 0,0 0 0 0 0,0 0 0 0 0,0 0 0 0 0,0 0 0 0 0,0 0 0 0 0,0 0 0 0 0,1 0 0 0 0,-1 0 0 0 0,0 0 0 0 0,0 0 0 0 0,0 0 0 0 0,0 0 0 0 0,0 0 0 0 0,0 0 0 0 0,1 1 0 0 0,-1-1 0 0 0,0 0 0 0 0,0 0 0 0 0,0 0 0 0 0,0 0 0 0 0,0 0 0 0 0,0 0 0 0 0,1-1 0 0 0,-1 1 0 0 0,0 0 0 0 0,0 0 0 0 0,0 0 0 0 0,0 0 0 0 0,0 0 0 0 0,0 0 0 0 0,0 0 0 0 0,1 0 0 0 0,2 0 0 0 0,-1 16 0 0 0,7-1 0 0 0,-9-14 0 0 0,0 0 1 0 0,0-1 0 0 0,0 1 0 0 0,0 0-1 0 0,0 0 1 0 0,0-1 0 0 0,0 1-1 0 0,0 0 1 0 0,0 0 0 0 0,0-1-1 0 0,0 1 1 0 0,1 0 0 0 0,-1 0-1 0 0,0-1 1 0 0,0 1 0 0 0,1 0 0 0 0,-1-1-1 0 0,0 1 1 0 0,1 0 0 0 0,-1-1-1 0 0,1 1 1 0 0,-1 0 0 0 0,1-1-1 0 0,-1 1 1 0 0,1-1 0 0 0,0 1-1 0 0,-1-1 1 0 0,1 1-1 0 0,1 3 6 0 0,-2 2 53 0 0,0-5-55 0 0,0-1 0 0 0,0 1-1 0 0,0 4 1 0 0,0 18-3 0 0,7-15-14 0 0,-6-4 38 0 0,0 0 0 0 0,0 1 0 0 0,-1-1 0 0 0,0 1 0 0 0,0-1-1 0 0,0 1 1 0 0,0-1 0 0 0,-1 3-25 0 0,1 1 41 0 0,0-3 224 0 0,0 13-755 0 0,0-15 1292 0 0,0-8 1773 0 0,-9-7-3315 0 0,9 12 698 0 0,0 0 1 0 0,-1 0 0 0 0,1 0-1 0 0,0 1 1 0 0,0-1-1 0 0,0 0 1 0 0,0 0-1 0 0,0 0 1 0 0,0 1 0 0 0,0-1-1 0 0,0 0 1 0 0,0 0-1 0 0,0 0 1 0 0,0 0 0 0 0,0 1-1 0 0,-1-1 1 0 0,1 0-1 0 0,0 0 1 0 0,0 0-1 0 0,0 0 1 0 0,0 0 0 0 0,-1 1-1 0 0,1-1 1 0 0,0 0-1 0 0,0 0 1 0 0,0 0 0 0 0,0 0-1 0 0,-1 0 1 0 0,1 0-1 0 0,0 0 1 0 0,0 0-1 0 0,0 0 1 0 0,-1 0 0 0 0,1 0-1 0 0,0 0 1 0 0,0 0-1 0 0,0 0 1 0 0,-1 0 0 0 0,1 0-1 0 0,0 0 1 0 0,0 0-1 0 0,0 0 1 0 0,-1 0 0 0 0,1 0-1 0 0,0 0 1 0 0,0 0-1 0 0,0 0 1 0 0,0 0-1 0 0,-1 0 1 0 0,1-1 0 0 0,0 1-1 0 0,0 0 1 0 0,0 0-1 0 0,0 0 1 0 0,0 0 0 0 0,-1 0-1 0 0,1-1 1 0 0,0 1-1 0 0,0 0 1 0 0,0 0-1 0 0,0 0 1 0 0,0 0 0 0 0,0-1-1 0 0,0 1 1 0 0,0 0-1 0 0,0 0 1 0 0,-1 0 0 0 0,1-1-1 0 0,0 1 42 0 0,-6 3-1198 0 0,-12-4-9172 0 0,14 0 6756 0 0,-12-3 332 0 0,15 3 2707 0 0</inkml:trace>
  <inkml:trace contextRef="#ctx0" brushRef="#br0" timeOffset="115976.277">3351 5029 0 0 0,'-1'1'340'0'0,"1"1"1"0"0,-1-1-1 0 0,0 0 1 0 0,0 1-1 0 0,0-1 1 0 0,0 0-1 0 0,0 1 1 0 0,0-1-1 0 0,0 0 1 0 0,0 0-1 0 0,0 0 1 0 0,0 0-1 0 0,-1 0 1 0 0,1 0-1 0 0,0 0 1 0 0,-1 0-1 0 0,1 0 1 0 0,-1-1-1 0 0,1 1 1 0 0,-1-1-1 0 0,1 1 1 0 0,-1-1-1 0 0,0 1-340 0 0,1-1 235 0 0,0 0-1 0 0,0 0 0 0 0,0 1 0 0 0,0-1 0 0 0,0 1 0 0 0,0-1 0 0 0,0 0 0 0 0,0 1 1 0 0,0 0-1 0 0,0-1 0 0 0,0 1 0 0 0,1 0 0 0 0,-1-1 0 0 0,0 1 0 0 0,0 0 1 0 0,1 0-1 0 0,-1 0 0 0 0,0 0-234 0 0,-2 0 545 0 0,-14-4 1063 0 0,12 0 1149 0 0,5 3-2757 0 0,1 0-1 0 0,0 1 1 0 0,0-1-1 0 0,0 0 1 0 0,0 0-1 0 0,0 0 1 0 0,0 1-1 0 0,-1-1 1 0 0,1 0 0 0 0,0 1-1 0 0,0-1 1 0 0,0 1-1 0 0,-1-1 1 0 0,1 1-1 0 0,0 0 1 0 0,-1-1-1 0 0,1 1 1 0 0,0 0-1 0 0,-1-1 1 0 0,1 2 0 0 0,17 10 107 0 0,-16-11-91 0 0,-1 0-1 0 0,1 1 1 0 0,-1-1-1 0 0,1 0 0 0 0,-1 0 1 0 0,1 0-1 0 0,-1 0 1 0 0,1 0-1 0 0,0 0 1 0 0,0 0-1 0 0,-1-1 0 0 0,1 1 1 0 0,0-1-1 0 0,1 1-15 0 0,-1-1 28 0 0,-2 0 0 0 0,0 0 0 0 0,0 0 0 0 0,38 0 908 0 0,-13-8-758 0 0,-20 6-150 0 0,-1 0 0 0 0,1 0 0 0 0,0 1 0 0 0,0-1 0 0 0,0 1 0 0 0,0 0 0 0 0,0 0 0 0 0,3 1-28 0 0,-4-1 6 0 0,0-1-7 0 0,0 1-1 0 0,0 1 1 0 0,0-1 0 0 0,0 0-1 0 0,-1 1 1 0 0,1 0-1 0 0,0 0 1 0 0,0 0 0 0 0,1 0 1 0 0,-1 1 8 0 0,0-1 0 0 0,-1 0 1 0 0,1 0-1 0 0,0-1 0 0 0,-1 1 1 0 0,1-1-1 0 0,0 0 0 0 0,-1 0 1 0 0,1 0-1 0 0,-1 0 0 0 0,0-1 1 0 0,1 0-9 0 0,24-8 32 0 0,-22 9-33 0 0,-5 1-2 0 0,-1 0-1 0 0,0 0 0 0 0,53 0-73 0 0,-51 0 70 0 0,27 6-42 0 0,-29-6 59 0 0,0 0 1 0 0,0 0-1 0 0,1 1 1 0 0,-1-1-1 0 0,0 0 1 0 0,0 0-1 0 0,0 0 1 0 0,1 1-1 0 0,-1-1 0 0 0,0 0 1 0 0,0 0-1 0 0,0 0 1 0 0,0 1-1 0 0,0-1 1 0 0,1 0-1 0 0,-1 0 0 0 0,0 1 1 0 0,0-1-1 0 0,0 0 1 0 0,0 0-1 0 0,0 1 1 0 0,0-1-1 0 0,0 0 1 0 0,0 0-1 0 0,0 1 0 0 0,0-1 1 0 0,0 0-1 0 0,0 1 1 0 0,0-1-1 0 0,0 0 1 0 0,0 0-1 0 0,0 1 0 0 0,-1-1 1 0 0,1 0-1 0 0,0 0-10 0 0,-9 14-321 0 0,-26 18-2949 0 0,10-10-2857 0 0,3-8 1473 0 0,11-8 1525 0 0,9-6 2036 0 0</inkml:trace>
  <inkml:trace contextRef="#ctx0" brushRef="#br0" timeOffset="117364.246">5581 4604 0 0 0,'-9'-25'6831'0'0,"8"25"-6630"0"0,1-1 0 0 0,-1 1 0 0 0,1 0 0 0 0,-1 0-1 0 0,0-1 1 0 0,1 1 0 0 0,0-1 0 0 0,-1 1 0 0 0,1 0-1 0 0,-1-1 1 0 0,1 1 0 0 0,-1-1 0 0 0,1 1 0 0 0,0-1 0 0 0,-1 1-1 0 0,1-1 1 0 0,0 1 0 0 0,0-1 0 0 0,-1 1 0 0 0,1-1-1 0 0,0 0 1 0 0,0 1 0 0 0,0-1 0 0 0,0 1 0 0 0,0-1-201 0 0,0 1 30 0 0,0-1 1 0 0,0 1 0 0 0,0 0-1 0 0,0-1 1 0 0,0 1 0 0 0,0 0 0 0 0,0 0-1 0 0,0-1 1 0 0,0 1 0 0 0,0 0-1 0 0,0-1 1 0 0,0 1 0 0 0,0 0-1 0 0,0 0 1 0 0,0-1 0 0 0,0 1-1 0 0,0 0 1 0 0,0-1 0 0 0,0 1-1 0 0,-1 0 1 0 0,1 0 0 0 0,0-1-1 0 0,0 1 1 0 0,0 0 0 0 0,0 0 0 0 0,-1-1-1 0 0,1 1 1 0 0,0 0 0 0 0,0 0-1 0 0,-1 0 1 0 0,1 0 0 0 0,0-1-1 0 0,0 1 1 0 0,-1 0 0 0 0,1 0-1 0 0,0 0 1 0 0,0 0 0 0 0,-1 0-1 0 0,1 0 1 0 0,0-1 0 0 0,0 1-1 0 0,-1 0 1 0 0,1 0 0 0 0,0 0-1 0 0,-1 0 1 0 0,1 0 0 0 0,0 0 0 0 0,-1 0-1 0 0,1 1-30 0 0,-1-4 747 0 0,-10-15 301 0 0,7 18-946 0 0,4 0-74 0 0,0 1-1 0 0,-1-1 1 0 0,1 0-1 0 0,-1 0 1 0 0,1 0-1 0 0,0 0 1 0 0,-1 0-1 0 0,1 0 1 0 0,-1 0-1 0 0,1 0 0 0 0,-1 0 1 0 0,1 0-1 0 0,0 0 1 0 0,-1 0-1 0 0,1 0 1 0 0,-1 0-1 0 0,1 0 1 0 0,0 0-1 0 0,-1 0 1 0 0,1-1-1 0 0,-1 1 1 0 0,1 0-1 0 0,0 0 0 0 0,-1-1 1 0 0,1 1-1 0 0,0 0 1 0 0,-1 0-1 0 0,1-1 1 0 0,0 1-1 0 0,-1 0 1 0 0,1-1-1 0 0,0 1 1 0 0,0 0-1 0 0,-1-1 0 0 0,1 1-27 0 0,-1 0 135 0 0,1-1-84 0 0,-1 1 0 0 0,1 0 0 0 0,-1 0 1 0 0,1-1-1 0 0,-1 1 0 0 0,0 0 0 0 0,1 0 0 0 0,-1 0 1 0 0,1 0-1 0 0,-1 0 0 0 0,0 0 0 0 0,1 0 0 0 0,-1 0 1 0 0,0 0-1 0 0,1 0 0 0 0,-1 0 0 0 0,1 1 0 0 0,-1-1 1 0 0,1 0-1 0 0,-1 0 0 0 0,0 1 0 0 0,1-1 0 0 0,-1 0 0 0 0,1 1 1 0 0,-1-1-1 0 0,1 0 0 0 0,-1 1 0 0 0,1-1 0 0 0,0 1 1 0 0,-1-1-52 0 0,1 1 46 0 0,-2 20 267 0 0,1-19-266 0 0,-1 1 0 0 0,1-1 0 0 0,0 1 0 0 0,0 0-1 0 0,0 0 1 0 0,0 0 0 0 0,1 0 0 0 0,-1 0 0 0 0,1 0 0 0 0,-1 0 0 0 0,1 0 0 0 0,0 3-47 0 0,2 48 586 0 0,-1-26-297 0 0,-10 18 96 0 0,0-21-192 0 0,5-20-113 0 0,-1 2-22 0 0,4-5-43 0 0,1 0 0 0 0,0 0 0 0 0,0 0 0 0 0,-1 0 0 0 0,0 0 0 0 0,1 0-1 0 0,-1-1 1 0 0,0 1 0 0 0,0 0 0 0 0,0 0 0 0 0,0-1 0 0 0,-1 2-15 0 0,1-1 10 0 0,0-1-1 0 0,0 1 1 0 0,0 0 0 0 0,0 0 0 0 0,1 0 0 0 0,-1-1 0 0 0,0 1 0 0 0,1 0-1 0 0,-1 0 1 0 0,1 0 0 0 0,0 0 0 0 0,-1 1-10 0 0,-8 22 79 0 0,0 2-31 0 0,9-16-36 0 0,0-9-8 0 0,-1 1-1 0 0,1-1 1 0 0,0 1-1 0 0,0-1 1 0 0,0 0 0 0 0,0 1-1 0 0,1-1 1 0 0,-1 1-1 0 0,1-1 1 0 0,-1 0-1 0 0,1 1 1 0 0,0-1-1 0 0,0 0 1 0 0,0 0-1 0 0,0 0 1 0 0,1 1-4 0 0,7 28 63 0 0,-9-31-61 0 0,1 1 0 0 0,-1 0-1 0 0,0-1 1 0 0,1 1 0 0 0,-1 0 0 0 0,0 0-1 0 0,0 0 1 0 0,0-1 0 0 0,0 1 0 0 0,1 0-1 0 0,-1 0 1 0 0,0 0 0 0 0,0-1-1 0 0,-1 1 1 0 0,1 0 0 0 0,0 0 0 0 0,0-1-1 0 0,0 2-1 0 0,1 14 25 0 0,0-12-19 0 0,1 0 1 0 0,-1-1-1 0 0,0 1 0 0 0,0 0 0 0 0,0 0 0 0 0,-1 0 0 0 0,1 0 0 0 0,-1 0 0 0 0,0 0 1 0 0,-1 2-7 0 0,11 25 52 0 0,-11-17-25 0 0,1-12-25 0 0,-1 1 0 0 0,1-1 1 0 0,0 1-1 0 0,0 0 0 0 0,0-1 0 0 0,1 1 1 0 0,-1-1-1 0 0,0 1 0 0 0,1-1 0 0 0,0 1 1 0 0,-1-1-1 0 0,1 1 0 0 0,0-1 0 0 0,0 1 1 0 0,1-1-1 0 0,-1 0-2 0 0,0-1 1 0 0,-1 0 0 0 0,0 0 0 0 0,1-1 0 0 0,-1 1 0 0 0,0 0 0 0 0,0 0 0 0 0,1 0 1 0 0,-1-1-1 0 0,0 1 0 0 0,0 0 0 0 0,0 0 0 0 0,0 0 0 0 0,0 0 0 0 0,0-1 0 0 0,0 1 0 0 0,0 0 0 0 0,0 0 0 0 0,-1 0 0 0 0,1 0 0 0 0,0 0-1 0 0,-1 0 2 0 0,1-1-1 0 0,0 1 0 0 0,0 0 1 0 0,-1 0-1 0 0,1 0 0 0 0,0-1 1 0 0,0 1-1 0 0,0 0 0 0 0,0 0 0 0 0,0 0 1 0 0,0-1-1 0 0,0 1 0 0 0,0 0 1 0 0,0 0-1 0 0,1 0 0 0 0,-1 0 1 0 0,0-1-1 0 0,0 1 0 0 0,1 0 1 0 0,-1 0-1 0 0,0-1 0 0 0,1 1 1 0 0,-1 0-1 0 0,1-1 0 0 0,-1 1 0 0 0,1 0 1 0 0,-1-1-1 0 0,1 1 0 0 0,0-1 1 0 0,-1 1-1 0 0,1-1 0 0 0,0 1-1 0 0,1 3 2 0 0,-2-3 1 0 0,-2 39 573 0 0,1-38-549 0 0,0 0-1 0 0,0 0 1 0 0,0 0 0 0 0,0 0 0 0 0,1 0-1 0 0,-1 0 1 0 0,0 0 0 0 0,1 0-1 0 0,0 0 1 0 0,-1 0 0 0 0,1 0 0 0 0,0 0-1 0 0,0 0 1 0 0,0 0 0 0 0,0 1-1 0 0,1-1-26 0 0,-1-1 28 0 0,0-1-6 0 0,0 0 5 0 0,0 0 0 0 0,0 0-5 0 0,0 4-555 0 0,0-7-8 0 0,0 2 88 0 0,0-30-6535 0 0,0 28 6341 0 0,0 0 0 0 0,0 0 0 0 0,0 0 0 0 0,-1 1 0 0 0,1-1 0 0 0,-1 0 0 0 0,1 0 0 0 0,-1 1 0 0 0,0-1 0 0 0,0 0 0 0 0,0 1 0 0 0,-1-1 647 0 0,-9-32-5123 0 0,11 25 4142 0 0</inkml:trace>
  <inkml:trace contextRef="#ctx0" brushRef="#br0" timeOffset="118999.618">5107 4880 0 0 0,'0'0'543'0'0,"0"0"169"0"0,0 0 91 0 0,0 0 41 0 0,-7 4 6988 0 0,7-3 135 0 0,1-1-7964 0 0,0 1 0 0 0,0-1 0 0 0,0 0 0 0 0,0 1 0 0 0,-1-1 0 0 0,1 1-1 0 0,0-1 1 0 0,0 1 0 0 0,0-1 0 0 0,0 1 0 0 0,-1-1 0 0 0,1 1 0 0 0,0 0 0 0 0,-1-1 0 0 0,1 1 0 0 0,0 0 0 0 0,-1 0-1 0 0,1 0 1 0 0,-1-1 0 0 0,1 1 0 0 0,-1 0 0 0 0,1 1-3 0 0,18 9 193 0 0,33-6 234 0 0,-51-5-400 0 0,-1 0-5 0 0,11 0 51 0 0,-10 0-70 0 0,-1-1 0 0 0,1 1 0 0 0,-1 0 0 0 0,0 0 0 0 0,1 0 0 0 0,-1 0 0 0 0,1 0 0 0 0,-1-1 0 0 0,1 1 0 0 0,0 0 0 0 0,-1 0 0 0 0,1 0 0 0 0,-1 0 0 0 0,1 0 0 0 0,-1 1 0 0 0,1-1 0 0 0,-1 0 0 0 0,1 0 0 0 0,-1 0 0 0 0,1 0 0 0 0,-1 0 0 0 0,0 1 0 0 0,1-1 0 0 0,-1 0 0 0 0,1 0 0 0 0,-1 1 0 0 0,1-1 0 0 0,-1 0 0 0 0,0 1 0 0 0,1-1-1 0 0,-1 1 1 0 0,0-1 0 0 0,1 0 0 0 0,-1 1 0 0 0,0-1 0 0 0,1 1-3 0 0,28 4 123 0 0,-23-5-55 0 0,0 0-1 0 0,0 0 1 0 0,0 0-1 0 0,0-1 1 0 0,0 0 0 0 0,-1 0-1 0 0,1-1 1 0 0,0 0-1 0 0,1 0-67 0 0,-4 0 57 0 0,1 0 0 0 0,-1 1 0 0 0,0 0 0 0 0,0-1 0 0 0,1 1 0 0 0,-1 1 0 0 0,1-1 0 0 0,-1 0 0 0 0,4 1-57 0 0,-6 0 7 0 0,-1 0-3 0 0,2 0-7 0 0,25-5 39 0 0,8-6 55 0 0,-17 5-54 0 0,-17 5-36 0 0,1 0 1 0 0,0 0 0 0 0,0 0 0 0 0,-1 0 0 0 0,1 0-1 0 0,0 0 1 0 0,0 1 0 0 0,0-1 0 0 0,0 1 0 0 0,0-1 0 0 0,0 1-1 0 0,0 0 1 0 0,1 0-2 0 0,15-4-63 0 0,-18 4 62 0 0,0-1-1 0 0,0 1 1 0 0,0 0 0 0 0,1 0 0 0 0,-1 0-1 0 0,0-1 1 0 0,0 1 0 0 0,0 0 0 0 0,0 0-1 0 0,1 0 1 0 0,-1 0 0 0 0,0 0 0 0 0,0 0-1 0 0,0-1 1 0 0,1 1 0 0 0,-1 0 0 0 0,0 0-1 0 0,0 0 1 0 0,1 0 0 0 0,-1 0 0 0 0,0 0-1 0 0,0 0 1 0 0,0 0 0 0 0,1 0-1 0 0,-1 0 1 0 0,0 0 0 0 0,0 0 0 0 0,1 0-1 0 0,-1 0 1 0 0,0 0 0 0 0,0 0 0 0 0,0 0-1 0 0,1 0 1 0 0,-1 1 0 0 0,0-1 0 0 0,0 0-1 0 0,0 0 1 0 0,1 0 0 0 0,-1 0 0 0 0,0 0-1 0 0,0 0 1 0 0,0 1 0 0 0,0-1 0 0 0,1 0-1 0 0,-1 0 1 0 0,0 0 0 0 0,0 1-1 0 0,0-1 1 0 0,0 0 0 0 0,0 0 0 0 0,0 0-1 0 0,0 1 1 0 0,1-1 0 0 0,-1 0 0 0 0,0 0-1 0 0,0 0 1 0 0,0 1 0 0 0,0-1 0 0 0,0 0-1 0 0,0 0 1 0 0,0 1 0 0 0,0-1 0 0 0,0 0 1 0 0,1 1-4 0 0,3-1 9 0 0,0 0 9 0 0,1 1-1 0 0,-1-1 0 0 0,0 0 1 0 0,1 0-1 0 0,-1-1 1 0 0,1 1-1 0 0,-1-1 0 0 0,0 0 1 0 0,0 0-1 0 0,1 0 1 0 0,-1-1-1 0 0,0 0 1 0 0,0 1-14 0 0,1-2 10 0 0,1 1 0 0 0,-1 0 1 0 0,1 1-1 0 0,0 0 1 0 0,0 0-1 0 0,2-1-10 0 0,-6 2-4 0 0,-2 0-4 0 0,0 0-3 0 0,0 0-1 0 0,0 0-1 0 0,0 0-1 0 0,0 0 2 0 0,0 0 2 0 0,0 0-1 0 0,0 0 0 0 0,0 0 3 0 0,0 0 3 0 0,0 0 0 0 0,1 0-1 0 0,5 0 6 0 0,-4 0 6 0 0,-2 0 0 0 0,0 0 0 0 0,11 6 31 0 0,22-6-37 0 0,-32 0-4 0 0,19 4 26 0 0,-15-6 28 0 0,0 0 0 0 0,-1 1 0 0 0,1 0 0 0 0,0-1-1 0 0,0 2 1 0 0,0-1 0 0 0,4 0-50 0 0,-8 1 24 0 0,-1 0-2 0 0,0 0 1 0 0,0 0 0 0 0,0 0-1 0 0,0 0 1 0 0,0 0 0 0 0,0 0-1 0 0,0 0 0 0 0,0 0-4 0 0,0 0 0 0 0,0 0-1 0 0,0 0-2 0 0,0 0-6 0 0,0 0-1 0 0,0 0 0 0 0,0 0-1 0 0,0 0-2 0 0,0 0-1 0 0,0 0-1 0 0,2-4-2 0 0,4 3 0 0 0,-5 1 0 0 0,-1 0 0 0 0,1 0 0 0 0,0 0 1 0 0,0 0-1 0 0,0 0 0 0 0,0 0 0 0 0,-1 0 1 0 0,1 0-1 0 0,0-1 0 0 0,0 1 0 0 0,0 0 0 0 0,-1-1 1 0 0,1 1-1 0 0,0-1 0 0 0,0 1 0 0 0,-1-1 1 0 0,1 1-1 0 0,0-1-1 0 0,13-4 21 0 0,2-5 430 0 0,-27 8-1538 0 0,8 1 474 0 0,1 0 1 0 0,-1 1 0 0 0,0-1 0 0 0,1 1 0 0 0,-1-1 0 0 0,0 1 0 0 0,0 0-1 0 0,1 0 1 0 0,-1 1 0 0 0,0-1 0 0 0,0 1 612 0 0,-65 10-9465 0 0,36-7 6293 0 0,14 0 1901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8:59:56.0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9938 4755 200 0,'0'-4'252'0,"0"1"12"15,0-1 7-15,0 0 7 0,0 0 3 0,0 2 5 0,0-3 3 0,0 5 6 16,0-3 4-16,0-1-40 0,0 0-63 0,0 0-48 0,0 4-37 0,0-3-25 16,0-1-15-16,0 0-10 0,0 4-7 0,0-3-4 0,0 0-1 0,0-2-3 15,0 5-3-15,0-3-4 0,0 3-3 0,0-4-3 0,0 4-5 0,0-3-2 16,0-1-2-16,7 4-1 0,-7 0-3 0,0-4-1 0,0 4 2 0,0 0-2 16,0-3 0-16,0 3-1 0,0 0 0 0,0 0 0 0,0 0-1 0,0 0-2 15,0 0 0-15,0 0-3 0,0 0-3 0,0 0 0 0,0 0-2 0,0 0-3 16,0 0-4-16,0 0-2 0,0 0 0 0,0 3 0 0,0-3 0 0,6 4-1 15,-6-4 1-15,0 7 1 0,0-3 0 0,0 4 1 0,6-2 1 0,-6 2 1 16,0-1 3-16,8 4 0 0,-8 0 4 0,0 4 2 0,6-4 0 0,-6 4 0 16,0-1 1-16,6 1 1 0,-6-1-2 0,0 4 0 0,6-3 1 0,-6 4-1 15,0-4-2-15,7 3 1 0,-7-4 0 0,0 5 0 0,7-5-1 0,-7 1-1 16,0 0 0-16,0 0-1 0,0-5-1 0,0 5 0 0,0-5-1 0,0 2 0 16,0-1 2-16,0 0 2 0,0 0 3 0,0 0 3 0,0 0 0 0,0-4 0 15,0 0 1-15,0 4 0 0,-7-3 1 0,7-1-2 0,0 1 1 0,0-5 0 16,0 4 0-16,0 1-1 0,0-4-1 0,0-1-3 0,0 1-3 0,0 0-2 15,0-2-3-15,0 3-1 0,0-5-1 0,0 4-1 0,0-4-1 0,0 0-1 16,0 0 0-16,0 3-3 0,0-3 0 0,0 0-4 0,0 0-3 0,0 0-2 16,0 0-3-16,0 0-6 0,0 0-4 0,0 0-5 0,0 0-6 0,7-3-7 15,-7 3-6-15,0 0-8 0,0 0-6 0,6-4-9 0,-6-1-10 0,0 5-11 16,0-2-10-16,7-2-13 0,-7-3-13 0,0 3-21 0,0-4-26 0,6 6-31 16,-6-6-34-16,0 0-27 0,0 4-25 0,0-3-9 0,-6 0 1 0,6-1 4 15,0 5 10-15,-7-4 10 0,7-1 14 0,-6 1 14 0,6 0 17 0</inkml:trace>
  <inkml:trace contextRef="#ctx0" brushRef="#br0" timeOffset="790.305">9880 4740 222 0,'0'-4'255'0,"0"-3"10"0,0 4 6 16,0-1 5-16,0 0 2 0,0 0 1 0,0 1 3 0,0-5 4 0,0 5 2 16,0 0-42-16,0-2-66 0,6 2-47 0,-6-1-36 0,0-3-23 0,0 3-14 15,0 1-10-15,0-1-5 0,6 0-3 0,-6 1-2 0,0 0-1 0,0-1-3 16,7-1-3-16,-7-2-1 0,0 7-6 0,7-7-5 0,-7 3-4 0,0 4-2 16,0-3-4-16,6-1-2 0,-6 0 0 0,6 1 0 0,-6 3 0 0,7-5 0 15,-7 3 1-15,6-3 0 0,1 2 0 0,0 0 1 0,-1-2 1 0,0 5 1 16,8-3 0-16,-8-1-1 0,7 0 0 0,0 1 1 0,0 3-2 0,1-3 0 15,-2-1 0-15,2-1 1 0,-2 5-1 0,8-3 0 0,-7 0 0 0,-1-1 2 16,2 4-2-16,5-4-2 0,-5 1 0 0,-2 3 1 0,2 0-1 0,-2-4 0 16,2 4-1-16,-8-4 0 0,7 4-1 0,-7 0-3 0,8 0 0 0,-8 4-2 15,0-4-1-15,1 0-1 0,0 4-1 0,-7-4 0 0,6 3 0 0,-6 1-1 16,7-4 1-16,-7 4 1 0,6-1 1 0,-6 5 1 0,0-4 1 0,0 2 4 16,0 2 2-16,0 0 3 0,0-2 3 0,-6 6 2 0,6-5 2 0,-7 4 2 15,7 0 0-15,-6 1 2 0,6-2 1 0,-7 1 0 0,0 0 2 0,1 3 0 16,0-3 1-16,0 1-1 0,-2-2-2 0,2 2-3 0,0-5-3 0,-1 4-1 15,1 0-3-15,-1 0-1 0,0-4-2 0,1 1-1 0,0-1-2 0,0 0-2 16,-2 0-4-16,2 1-2 0,0-1-3 0,-1-4-2 0,0 5-3 0,1-1-1 16,-1-3-3-16,1 3-2 0,-8-3 0 0,8 3-2 0,0-2-1 0,0 2 0 15,-8-4 0-15,8 5 0 0,-7-5 1 0,7 5-1 0,-2-5 2 16,-4 1 0-16,6-1 3 0,-2 5 2 0,2-5 1 0,-7 1 2 0,7 0 2 16,-1-1 1-16,0 1 2 0,1-4 1 0,0 4 1 0,0-1 1 0,-2 1 0 0,8-4 0 15,-6 0 1-15,6 4 2 0,0-4-1 0,0 0 1 0,0 0-1 0,0 0 3 16,0 0-2-16,0 0-2 0,0 0-2 0,0 0 0 0,0 0 0 0,0 0-2 15,0 0 0-15,0 0 0 0,6-4-1 0,-6 4-1 0,8 0-1 0,-8 0 1 16,6-4-2-16,0 4 1 0,-6 0-1 0,6-3 3 0,1 3-1 16,0-4 1-16,-1 4 1 0,1-4 0 0,5 4 0 0,-4-3-1 0,-2 3-1 0,0-4 2 15,8 4 2-15,-8 0 2 0,0 0 4 0,7 0 2 0,-6 0 2 0,0 4 2 16,5-4 3-16,-6 3 2 0,8 1 1 0,-8 0 2 0,7-1 3 0,1 1 1 16,-8 3 2-16,8-3 2 0,-2 3-1 0,1 1-1 0,0-5-3 0,0 5-3 15,1-1-2-15,-2 0-1 0,-6 0-2 0,8 1-2 0,-1 0-1 16,0-1 0-16,-6 0-3 0,5 0-1 0,-6-3-3 0,8 3 0 0,-8 0-1 15,1-2-2-15,-1 2 1 0,1-4-2 0,0 1 0 0,-7 0 0 0,6-1 0 0,0 1-1 16,-6 0 4-16,6-4 1 0,-6 3 3 0,8 1 1 0,-8-1 2 16,6-3 1-16,-6 5-1 0,0-5 1 0,6 3-1 0,-6 0 2 0,7-3-1 15,-7 4 1-15,0-4-1 0,0 0 0 0,7 4-3 0,-7-4-2 0,0 0-4 16,6 3 0-16,-6-3-2 0,0 0 0 0,0 4-3 0,7-4-5 0,-7 0-5 16,0 0-5-16,6 4-7 0,-6-4-6 0,0 0-6 0,0 0-7 0,0 0-8 15,0 0-8-15,0 0-10 0,0 0-10 0,0 0-12 0,0 0-15 0,0 0-14 16,0-4-15-16,0 4-28 0,0-4-35 0,0 4-47 0,6-3-55 0,-6-1-24 15,0 0-10-15,0 1-1 0,0 0 3 0,0-2 7 0,0 2 9 0,0-1 12 16,0 1 14-16,0-1 17 0,0 0 18 0</inkml:trace>
  <inkml:trace contextRef="#ctx0" brushRef="#br0" timeOffset="1276.423">10681 5154 37 0,'6'0'291'0,"-6"0"27"15,0-3 20-15,0 3 14 0,0-4 9 0,6 4 9 0,-6-4 6 0,0 4 7 16,0-4 6-16,0 1-8 0,0 3-14 0,0-4-59 0,7 0-83 16,-7 4-50-16,0-3-35 0,0-5-23 0,7 5-16 0,-7-1-11 0,0 1-9 15,6-1-6-15,-6-3-8 0,0 3-5 0,7-3-6 0,-7 3-6 0,6-4-9 16,-6 1-7-16,6 0-7 0,-6 0-7 0,7-1-6 0,-7 0-5 0,7 1-5 15,-7 1-1-15,6-6-2 0,-6 5-1 0,0 0-2 0,6-1-2 0,-6 1 0 16,0-4-1-16,8 4 1 0,-8-1-2 0,0 1 0 0,0 0 0 0,6-1-1 16,-6 2 0-16,0 1 2 0,0-2 0 0,0 4 1 0,0-1 0 0,0 0 2 15,0 1 0-15,0-1 1 0,0 4-1 0,0-4 1 0,0 4-1 0,0 0 0 16,0 0 0-16,0 0-2 0,0 0 1 0,0 0-3 0,0 0-1 0,0 0 0 16,0 0-2-16,0 0-4 0,0 4 1 0,0 0-1 0,0-1 0 0,0 1 1 15,0 0-1-15,0 3 2 0,0 1 1 0,0-2 1 0,0 2 1 0,0 3 1 16,6 0 0-16,-6 0 2 0,0 3 0 0,0-2 3 0,0 2 0 0,0 0-2 15,0 1 1-15,7-4-1 0,-7 4-1 0,0 0-1 0,0-1-3 0,6 1-6 16,-6-1-4-16,0-3-3 0,0 4 0 0,7-4-1 0,-7 4 0 0,0-4 0 16,0 0 1-16,0-4-2 0,0 4 0 0,6-3 1 0,-6-1-1 0,0 0 2 15,0 0 2-15,0 1 6 0,0-5 3 0,0 4-1 0,0-2-2 0,0 2-5 16,0-4-8-16,0 1-8 0,0 0-8 0,0-4-8 0,0 3-7 0,0-3-7 16,0 4-9-16,0-4-4 0,7 4-8 0,-7-4-7 0,0 3-14 0,0-3-15 15,6 5-13-15,0-5-13 0,-6 0-26 0,8 0-31 0,-2 0-40 0,0 0-45 16,1 0-19-16,0-5-7 0,-1 2 0 0,7-1 2 0,-7-3 5 0,1 3 7 15,6-3 14-15,-7 0 17 0,1-1 18 0,0-3 17 0</inkml:trace>
  <inkml:trace contextRef="#ctx0" brushRef="#br0" timeOffset="1686.629">11052 4718 0 0,'0'-4'76'0,"0"1"220"16,0-1 28-16,0 4 18 0,6-4 12 0,-6 4 9 0,0-3 3 0,0 0 4 16,0 3 4-16,0 0 4 0,0-5 4 0,0 5-45 0,0 0-75 0,0 0-61 0,0 0-54 15,0 0-37-15,0 0-25 0,0 0-16 0,0 0-13 0,0 0-9 16,0 0-5-16,0 0-6 0,0 0-4 0,0-3-7 0,0 3-4 0,0 0-7 15,6 3-5-15,-6-3-5 0,7 0-5 0,-7 0-5 0,7 5-2 0,-1-5-1 0,-6 3-1 16,7 0-2-16,-1-3-1 0,1 4 0 0,0-4-1 0,5 4 1 16,-5-4-2-16,0 3-1 0,5-3-1 0,-5 4 1 0,6-4-1 0,-6 0 0 15,5 4 1-15,-4-4 3 0,4 0 0 0,-6 0 2 0,8 0 2 0,-1 0 1 16,-1 0 2-16,-4 0 2 0,4 0 2 0,1-4-1 0,0 4 1 0,-6 0-2 16,6-4-4-16,-6 4-3 0,-1-3-5 0,0 3-4 0,0-4-4 0,2 0-4 15,-2 4-5-15,-6 0-5 0,6-3-7 0,-6 3-7 0,0-3-7 0,0 3-9 16,0-5-7-16,0 5-10 0,0-3-8 0,0 3-13 0,0 0-12 0,-6-4-19 15,6 4-24-15,-6 0-38 0,-2-3-44 0,8 3-34 0,-6 0-27 0,0 0-10 16,0 0-2-16,-1 0 5 0,0 0 6 0,1 3 10 0,-1-3 12 0,1 4 14 16,-1-4 16-16,0 3 23 0,-5 2 172 0</inkml:trace>
  <inkml:trace contextRef="#ctx0" brushRef="#br0" timeOffset="1995.34">11038 4982 259 0,'0'0'313'0,"8"-4"18"0,-8 4 14 16,0-3 10-16,0 3 8 0,6 0 6 0,-6-4 6 0,0 4 5 0,0 0 8 16,0-4-34-16,0 4-53 0,0 0-62 0,0 0-63 0,6-3-41 0,-6 3-28 15,0 0-18-15,0-4-14 0,0 4-9 0,6 0-7 0,-6 0-8 0,0-4-8 0,0 4-5 16,7 0-7-16,0-3-7 0,-7 3-9 0,6 0-6 0,1 0-6 15,-1-4-4-15,1 4-6 0,0 0-1 0,-1 0-1 0,7 0 0 0,-6 0 0 16,5 0 0-16,1 4-1 0,-6-4-1 0,6 3-3 0,1-3-2 0,-2 4-1 16,1-4-3-16,0 0-3 0,0 4-6 0,1-4-3 0,4 0-5 0,-11 3-7 15,6-3-8-15,7 0-9 0,-7 0-7 0,-1 0-10 0,2 0-13 0,-8 0-15 16,7 0-20-16,-6 0-21 0,6-3-39 0,-7-1-47 0,0 0-46 0,2 1-44 16,-2-1-21-16,0-3-8 0,-6 3 1 0,7-3 5 0,-7-1 7 0,7 1 9 15,-7 4 14-15,0-5 17 0,0 1 22 0,6 0 26 0</inkml:trace>
  <inkml:trace contextRef="#ctx0" brushRef="#br0" timeOffset="2822.36">12328 4429 19 0,'0'-3'245'0,"-6"-6"16"0,6 6 11 0,0-1 7 16,0-3 5-16,0 3 4 0,-7-3 5 0,7 4 7 0,0-1 4 0,-6-3-13 15,6 2-27-15,-7 2-48 0,7-4-62 0,0 3-36 0,-7 1-21 0,7-5-13 16,-6 5-6-16,6-1-5 0,-6-1-2 0,6 3-3 0,0-2-2 0,-6 4-4 16,6-4-5-16,-8 1-6 0,8 3-5 0,-6-4-6 0,6 4-6 0,-6-4-3 15,6 4-6-15,-7-4-1 0,7 4-4 0,-6 0-2 0,-1 0-1 0,0 0-1 16,7 0-3-16,-6 0-1 0,0 0-1 0,0 0-1 0,-2 4 0 0,2-4-1 16,0 4 0-16,-1 0-1 0,-6-1 0 0,6 1 0 0,-5 0 0 0,5-2 0 15,-6 7-2-15,7-2 1 0,-8 0 0 0,1 1 0 0,7-2-2 0,-8 3 1 16,2 1-1-16,-2-3 0 0,8 4-1 0,-7-4 1 0,0 5-2 0,6-1 0 15,-5 0-2-15,6-1-1 0,-8 2 0 0,8-1-1 0,-8 0-2 0,8 0 0 16,-1 3-2-16,1-2 0 0,-7-2-1 0,6 5 1 0,1-5 1 0,0 5 3 16,-1-4 1-16,0 5 0 0,1-6 3 0,-1 5 2 0,7-1 2 0,-6 1 1 15,0-4 1-15,6 4 2 0,-7-1 1 0,7-3 3 0,-7 1 2 0,7 2 0 16,-6-3-2-16,6-1 2 0,0 2 0 0,-6-1 1 0,6 0-1 0,6 0 0 16,-6-4 0-16,0 4 0 0,0-3-2 0,6 2 0 0,1-2 0 0,-7 3-1 15,7-4 0-15,-1 1-2 0,0 0-1 0,1-1-1 0,6 0-2 0,-6 0-2 16,-1 1-2-16,7-1 1 0,0 1-2 0,-7-5 1 0,7 4-1 0,1-3 0 15,-2 3 0-15,2-3-1 0,-2-1-1 0,-5 1 0 0,6-4-1 0,0 4 0 16,1-1 0-16,-2-3-1 0,-6 4 0 0,8-4 0 0,-1 0-1 0,0 0-3 16,0 0-1-16,-7 0 0 0,8-4-1 0,-2 4-1 0,1-3-1 0,1 3-1 15,-2-4-1-15,2 0 1 0,-2 1 1 0,-5-1 0 0,6 0 0 0,0 1 0 16,1-5 0-16,-8 5 1 0,0 0 1 0,7-2 2 0,-6-2 1 0,-1 4 2 16,1-5 2-16,-1 5 1 0,1-1 2 0,0-3 2 0,-7 2 1 0,6-2 3 15,-6 0 2-15,6 3 2 0,-6-3 4 0,0 0 1 0,0 0 3 0,6-1 2 16,-6 1 0-16,-6-1 2 0,6 1 1 0,0 0 0 0,-6-5 0 0,6 6 0 15,-6-2 0-15,-1-3-2 0,0 4-1 0,7 0-4 0,-6-1-2 0,-7-3-1 16,6 5-3-16,0-2-2 0,1 0-2 0,-6 1-2 0,4-1-1 0,2 5-2 16,-7-5 0-16,7 5-3 0,-1-1-1 0,0 1 0 0,-5-1-1 0,6 4-1 15,-2 0 1-15,2 0 0 0,-7 0 0 0,6 0 0 0,1 0 0 0,-7 4 0 16,7-1 0-16,-1 1-3 0,-6 4 0 0,7-5-4 0,-8 4-2 0,8 0-5 16,-7 1-2-16,6-1-4 0,-6 4-4 0,7-3-4 0,-8 3-5 0,8-4-5 15,0 4-5-15,-1 0-5 0,-6-4-2 0,6 4-6 0,1-4-4 0,6 4-6 16,-6-3-3-16,0-1-4 0,6 1-5 0,-8-1-5 0,8 0-4 0,-6 0-5 15,6 1-3-15,0-5-5 0,0 4-6 0,0-2-10 0,0-2-10 0,6 1-18 16,-6 0-23-16,8-1-29 0,-8 1-34 0,6 0-31 0,-6-1-26 16,6-3-12-16,0 4-1 0,1-4 3 0,0 3 5 0,-1-3 10 0,1 0 10 0,5 0 14 15,-4 0 13-15,-2 0 25 0,6 0 157 0</inkml:trace>
  <inkml:trace contextRef="#ctx0" brushRef="#br0" timeOffset="3935.056">12640 4942 0 0,'0'0'65'0,"-6"3"234"0,0-3 31 0,0 0 17 0,6 0 17 0,-7 0 7 0,7 0 6 16,-7 0 5-16,7 0 5 0,0-3 6 0,0 3 5 0,0 0-42 0,0 0-69 15,0 0-62-15,0 0-58 0,0 0-39 0,0 0-26 0,0 0-20 16,0 0-14-16,0 0-9 0,7 0-7 0,-7 0-7 0,7 0-6 0,-7 0-5 16,6 0-8-16,-6 0-7 0,6 0-7 0,0-4-6 0,2 4-7 0,-2 0-6 0,7 0-4 15,-6-4-5-15,6 4-2 0,-1-3-3 0,2 3-3 0,-8-3-2 16,7 3-2-16,0-5-2 0,0 5-4 0,0-3-3 0,0-1-3 0,-7 4 1 0,8-3 1 16,-1 3-1-16,-7-4 3 0,7 4 3 0,0-4 1 0,-7 4 4 15,8-3 2-15,-8 3 4 0,7-4 1 0,-6 4 5 0,6 0 3 0,-7 0 3 16,8-4 1-16,-8 4 1 0,0 0 3 0,1 0-1 0,0-3 1 0,-1 3 2 15,0 0 1-15,1 0 1 0,-1 0 1 0,-6 0 1 0,7 0 1 0,-7-5 0 16,0 5 3-16,0 0 0 0,7 0 3 0,-7 0 1 0,0 0 1 0,0 0 2 16,0 0 0-16,0 0 2 0,-7 0-1 0,7 0 2 0,0 0-1 0,-7-2 1 15,7 2 0-15,0 0-1 0,-6-5 0 0,6 5-2 0,-7-3-2 0,1 3-1 16,6-4-1-16,-6 0 0 0,-1 1-1 0,7-1-2 0,-7-3 0 0,1 3-1 16,0 1 0-16,-1-5-2 0,0 4-1 0,1-3 0 0,-1 3 0 0,1-3 0 15,-1 0-1-15,1 0 0 0,-1-1 0 0,1 1-1 0,-8 0-1 0,8-1-2 16,0-4-4-16,-1 6-1 0,1-5-4 0,-7 1-1 0,6-2-1 0,1 1-1 15,0 0-1-15,-8 0 1 0,8 0-1 0,-1 0 0 0,0 1 1 0,1-6 1 16,0 5 2-16,-1 0 1 0,1 1 3 0,6-1 3 0,-7-1 5 0,7 2 3 16,-7 1 3-16,7-1 1 0,-6-1 3 0,6 0 0 0,0 4 3 0,0-1-1 15,0-3 1-15,0 5 2 0,6-2 1 0,-6-3 2 0,0 4 0 0,7-1 0 16,-7 0-1-16,0 1-3 0,7 0 0 0,-1-4-3 0,-6 4 0 0,7-1 0 16,-1 1 1-16,0 0 1 0,1-1-2 0,0 1-1 0,-7 0-1 0,6 0-2 15,0-1 0-15,2 1 0 0,-2 3-1 0,0-3 1 0,7 3-2 0,-6-3 2 16,-1 0 0-16,1 3-2 0,5 0-3 0,-4 1-1 0,-2-5-1 0,7 4-1 15,-7-3-2-15,7 4 1 0,0-2-3 0,-6 2 1 0,6-1-1 0,-7 1 1 16,8-1-1-16,-2 0 1 0,-5 1 1 0,6 3 1 0,0-4 0 0,-7 4 2 16,8-4 0-16,-8 4 1 0,7 0 1 0,-6 0 0 0,6 0 3 0,-1 0-1 15,-4 0 2-15,4 0-1 0,1 0 1 0,-6 0-2 0,6 4 0 0,0-4 1 16,0 4-2-16,-7-4 0 0,8 0 0 0,-2 3 1 0,-5 1 0 0,6-4 0 16,0 4-1-16,-7-1-1 0,8-3 1 0,-2 4-1 0,-5-1 0 0,6 2-1 15,-6-2 0-15,5 2-1 0,2-3-2 0,-8-2-1 0,7 8 1 0,-6-4 0 16,6-1-1-16,-7 1 1 0,0 0-1 0,8-2 1 0,-8 3 0 0,0-1-2 15,2 3 2-15,-2-3-2 0,0-1 0 0,1 5 1 0,-1-2 3 16,-6-1-1-16,7 2-1 0,-7 0-1 0,7 0 1 0,-7 1-2 0,6-1 1 16,-6 0-1-16,0 4 1 0,0-3 0 0,0-1 1 0,0 5 0 0,-6-2-1 0,6 1 1 15,0-3 0-15,-7 2-1 0,0 1 2 0,7 0-1 0,-6 4-2 0,-1-4 2 16,1 0 2-16,0-1 1 0,-2 5 0 0,2-4 1 0,0 0 1 0,0 4 1 16,-2-4 1-16,2 0 0 0,0 1 3 0,-1-2 0 0,1 1-1 0,-1 0 3 15,0-4 5-15,1 4-2 0,0-3-2 0,0 3-1 0,-2-4 0 16,2 0 0-16,6 5-1 0,-6-5 0 0,6-1 0 0,-7 3 0 0,1-2-2 15,6-3-1-15,0 3 2 0,-7-3-3 0,7 2-1 0,0-1-1 0,-7-2 1 0,7 1 2 16,0-1-3-16,0 1 1 0,-6 0 2 0,6-4-2 0,0 3 1 16,0-3 0-16,0 4 1 0,0-4-1 0,0 0 1 0,0 0 0 0,0 0 2 0,0 0 1 15,0 0-1-15,0 0 1 0,0 0-1 0,0 0 1 0,0 0 0 0,0 0 1 16,0 0 1-16,0 4 3 0,6-4 0 0,-6 0 1 0,0 3 0 16,7-3 1-16,-7 0 0 0,7 0 0 0,-7 4 2 0,6-4 1 0,1 0 1 15,-1 0 0-15,0 0 1 0,2 0-1 0,-2 0-1 0,0 0-1 0,7 0-2 0,-6 0 1 16,-1 0-1-16,7 0-3 0,-7 0 0 0,8 0-1 0,-8 0-2 15,8-4-2-15,-8 4 0 0,7 0-2 0,-7 0-1 0,8 0 0 0,-2-3-1 16,-6 3 0-16,8 0 0 0,-8 0-1 0,8 0 1 0,-8 0-1 0,7 0 0 16,0 0 0-16,-6 0 0 0,5 0 0 0,2 0 1 0,-1 3-1 0,-1-3 1 15,-4 0-1-15,4 4 1 0,2-4-1 0,-2 0 0 0,1 3-2 0,-6-3-1 16,6 5-1-16,-1-5 2 0,-4 3-1 0,-2-3 0 0,0 0-2 0,1 4 0 16,0-4 0-16,-1 0-2 0,1 0-1 0,-7 3-1 0,6-3-4 0,-6 0-2 15,0 0-4-15,0 0-5 0,0 0-8 0,0 0-7 0,0 0-10 0,0 0-10 16,0 0-12-16,0 0-13 0,0 0-14 0,-6 0-12 0,6 0-16 0,-7-3-17 15,1 3-20-15,-1 0-23 0,7 0-41 0,-7-4-54 0,-5 4-41 0,4 0-36 16,2 0-14-16,-6 0-1 0,5 0 5 0,-6 0 10 0,0 0 11 0,7 0 15 16,-8 0 16-16,2 0 18 0,-2 4 23 0,-5-4 48 0</inkml:trace>
  <inkml:trace contextRef="#ctx0" brushRef="#br0" timeOffset="4704.424">10056 5631 54 0,'0'0'254'16,"0"0"19"-16,0-4 14 0,0 4 9 0,0-4 8 0,0 4 5 0,0 0 5 16,0 0 5-16,0 0 7 0,0-3-19 0,0 3-32 0,6 0-49 0,-6 0-57 15,0 0-37-15,0 0-25 0,0 0-16 0,0 0-10 0,0 0-5 0,0 3-3 16,6-3-2-16,-6 4-1 0,0 0-2 0,7-1-2 0,-7 5-4 0,6-2-5 15,-6 2-4-15,0-1-2 0,0 4-3 0,0 0-1 0,7 4 1 0,-7-4-1 16,-7 4-1-16,7 0-2 0,0 3-1 0,0-4-3 0,0 5-3 0,-6-1-2 16,6 0-1-16,0 4 0 0,-7-4-1 0,7 0 0 0,0 1-3 0,-6-1-3 15,6-3-1-15,0 3-3 0,0 1-3 0,0-5-1 0,0 1-1 0,-6-4 0 16,6 4 0-16,0-4-1 0,0 0 0 0,0 0-4 0,0-1 0 0,0-2-3 16,0 3-1-16,0-4-1 0,-8 1-3 0,8-1 0 0,0 1-3 0,0-5-2 15,0 4-3-15,0-3-6 0,0 0-6 0,0-1-4 0,0 1-6 0,0-1-6 16,0 1-8-16,0-4-6 0,8 0-7 0,-8 5-9 0,0-5-9 0,0 0-10 15,0 2-9-15,0-2-10 0,0 0-9 0,0 0-8 0,6 0-11 0,-6 0-11 16,0-2-14-16,0 2-17 0,6-5-26 0,-6 1-35 0,7 1-42 0,-7-1-49 16,0-3-19-16,6 0-6 0,-6 0 3 0,0-1 6 0,0 1 10 0,0-1 12 15,0-3 14-15,0 4 15 0,-6-1 20 0,6-2 22 0</inkml:trace>
  <inkml:trace contextRef="#ctx0" brushRef="#br0" timeOffset="5326.692">9912 5736 47 0,'6'-2'261'16,"1"-3"19"-16,-7-2 15 0,6 3 8 0,-6 1 9 0,7-1 8 0,0 0 5 0,-1-3 8 15,-6 4 8-15,6-2-13 0,2-2-23 0,4 4-51 0,-6-5-64 0,8 1-38 16,-8 3-22-16,7-3-15 0,1-1-9 0,-2 2-6 0,2 2-3 0,-2-3-4 16,1-1-5-16,1 1-6 0,-2 2-6 0,2-1-9 0,-2-1-8 0,1 3-10 15,1-4-7-15,-2 6-7 0,2-7-6 0,-2 6-4 0,2-1-5 0,-8-3-3 16,7 3-5-16,-7 0-3 0,8 1-1 0,-8 3-3 0,0-3-2 0,8 3-2 15,-14-5-1-15,13 5-1 0,-13 0-1 0,6 0-1 0,1 0-1 0,0 0-1 16,-1 0 0-16,0 5-1 0,0-2 1 0,2 0-1 0,-2 1 0 0,0 0 2 16,7-1 0-16,-6 5 1 0,0-1 0 0,5 0 0 0,2 5 2 0,-8-1 1 15,7-4 0-15,0 4 0 0,0 4 0 0,-7-4 0 0,8-1-2 0,-8 1 1 16,0 0 0-16,8 1-1 0,-14-2-3 0,6-2-1 0,-6 3-1 0,0-3-4 16,0 2 0-16,-6-2-2 0,6-1-1 0,-14 0 1 0,8 0-2 0,-7 1 0 15,6-1 2-15,-12 0-2 0,6 1 1 0,0-1 0 0,-1 0 3 0,-4 1 2 16,4-5 2-16,-5 5 4 0,5-5 1 0,2 5 2 0,-8-5 1 15,7 1 1-15,0 3 1 0,0-3 1 0,-7-1 1 0,8 1 2 0,-1 0 0 0,-1-1 1 16,2-3-2-16,-2 5 0 0,2-3 0 0,-2-2-2 0,1 5 0 0,1-5-1 16,-2 0-1-16,8 3 0 0,-7-3 1 0,0 4-2 0,6-4-1 0,1 4-2 15,0-4-2-15,-8 0 0 0,14 3-2 0,-6-3-2 0,0 4-2 0,6-4-1 16,0 4-3-16,-8-4-1 0,8 3-2 0,0 1-4 0,0-4-2 0,8 3-1 16,-8 2 1-16,0-2 0 0,6 1 2 0,-6-1 2 0,6 1 2 0,0 0 2 15,2-1 3-15,-2 1 2 0,0-4 3 0,7 3 3 0,-6 1 6 0,6 0 2 16,-7-4 4-16,8 3 1 0,-2-3 2 0,1 0 3 0,-6 0 1 0,6 5 2 15,1-5 1-15,-2 0 3 0,1 0 0 0,0 3 1 0,0-3 0 0,1 0 0 16,-2 0 0-16,-6 3-1 0,8-3 0 0,-1 0 1 0,-7 0-1 0,8 4-1 16,-2-4 0-16,2 0-4 0,-2 4 0 0,1-4-1 0,1 3-1 0,-2-3 0 15,2 4-1-15,-2 0 0 0,8-1-1 0,-7 1 1 0,7 1-1 0,-8-3 0 16,8 2-2-16,-7 0-1 0,7-1 0 0,-8 5 0 0,2-4-2 0,-1-2-1 16,0 3-2-16,0-2-1 0,-7 1-3 0,0-4-3 0,2 4-1 0,-2-4-3 15,-6 4-1-15,0-4-2 0,6 0-1 0,-6 0-3 0,0 0 0 0,0 0-3 16,0 0-2-16,0 0-5 0,0 3-3 0,0-3-3 0,-6 0-5 0,6 0-5 15,0 0-5-15,-6 0-6 0,6 0-11 0,-8 0-12 0,8 0-13 0,0 0-15 16,-6 0-20-16,6 0-25 0,0 0-30 0,0 0-48 0,0 0-61 0,0 0-37 16,0 0-26-16,0 0-13 0,0 0-1 0,0 0 4 0,0 0 7 0,0-3 12 15,0-1 14-15,6 4 18 0,-6-4 20 0,8 4 27 0,-2-4 160 0</inkml:trace>
  <inkml:trace contextRef="#ctx0" brushRef="#br0" timeOffset="5834.426">10732 6019 0 0,'0'0'172'0,"0"-4"138"0,7 0 25 16,-7 4 20-16,0-2 15 0,0-3 12 0,0 1 11 0,7-3 9 0,-7 3 9 16,0 1 10-16,6-5 8 0,-6 5-58 0,0-5-92 0,6 5-61 0,-6-5-43 15,0 5-32-15,8-4-26 0,-8 3-18 0,6-3-15 0,-6 3-11 0,6-4-11 16,1 5-9-16,-7-1-10 0,6 1-10 0,1-1-7 0,-1 0-9 0,1 1-7 15,-1-1-5-15,0 0-6 0,2 1-5 0,-2 3-2 0,7-5-3 0,-6 5-5 16,-1 0-3-16,7-2-4 0,-7 2-4 0,1 0-4 0,0 2-4 0,5-2-5 16,-5 0-4-16,0 0-4 0,-1 5-1 0,0-5-3 0,1 3-2 0,-7-3-2 15,6 4 0-15,-6 0-2 0,7-1 4 0,-7 1 4 0,0 0 2 0,0-1 6 0,0 1 3 16,0 4 6-16,0-1 3 0,0-4 5 0,0 8 5 0,-7-4 5 16,1 1 5-16,6 3 5 0,-7-4 6 0,1 4 6 0,0 0 3 0,-1 0 4 15,0 0 1-15,-5-1 2 0,5 2 2 0,0 3 2 0,1-5 0 0,-1 5 3 16,1-4 0-16,0 0 2 0,-1 1 0 0,0 2 0 0,1-3-2 0,0 1-4 0,-2-2-1 15,8-2-2-15,-6 1-1 0,0-1-2 0,6 4-1 0,-7-5-2 16,7 0-1-16,0-4-1 0,-6 5-2 0,6-4-3 0,0 0 1 0,0-1-1 16,0 1 1-16,0 0-1 0,0-4 1 0,0 0-1 0,0 0 1 0,0 0-1 15,0 0 1-15,0 3-1 0,0-3 2 0,0 0-1 0,0 0 1 0,0 0 1 16,0 0 0-16,0 0-1 0,6 0 3 0,-6 0 1 0,7-3 1 0,-7 3 0 0,6 0 0 16,0 0 3-16,2-4-2 0,-2 4 0 0,0 0 2 0,1-4-1 15,6 4 0-15,-7-3-1 0,7 3-1 0,-6-4-1 0,6 4-2 0,-7-4-4 16,8 1-4-16,-8 3-4 0,7-5-5 0,-7 5-5 0,1-3-8 0,6 3-6 15,-7-3-7-15,2 3-6 0,-2-4-9 0,0 4-9 0,0-4-13 0,8 4-13 0,-8 0-10 16,1-3-13-16,-1 0-15 0,0 3-17 0,2-5-26 0,-2 5-32 16,0-4-42-16,0 1-49 0,1-2-35 0,0 3-28 0,-1-2-10 0,1 1 1 15,-1-2 6-15,1 2 11 0,0 0 12 0,5-2 12 0,-5 5 16 0,6-7 21 16,-7 3 30-16,7 1 166 0</inkml:trace>
  <inkml:trace contextRef="#ctx0" brushRef="#br0" timeOffset="6171.727">11344 5795 0 0,'-6'-3'149'0,"0"-1"175"0,6 0 31 0,-6 1 16 0,6 3 14 0,-7-3 7 15,7-2 9-15,-7 5 7 0,7-3 8 0,0 3 10 0,0 0 8 0,0 0-53 0,0 0-84 16,0-4-68-16,0 4-62 0,0 0-39 0,7 0-29 0,-7 0-18 16,0 0-13-16,7 0-10 0,-1 0-6 0,0 0-9 0,0 0-8 0,2 0-10 15,4 0-11-15,1 0-6 0,1 0-7 0,-2 0-6 0,2 4-6 0,-2-4-4 16,2 0-4-16,-1 0-6 0,-1 3-4 0,2-3-5 0,-2 0-7 0,2 0-5 16,-1 5-7-16,-7-5-7 0,7 0-9 0,-6 0-8 0,-1 0-8 0,0 3-8 0,8-3-8 15,-14 0-4-15,6 0-8 0,1 0-5 0,-7 0-6 0,6 0-8 16,-6 0-11-16,0 0-10 0,0 0-10 0,0 0-22 0,0 0-24 0,0 0-30 15,-6 0-31-15,6 0-21 0,0 0-17 0,-7 0-5 0,7 0 1 0,-6-3 7 0,0 3 10 16,-2 0 10-16,2 0 16 0,6 0 17 0,-6 0 18 0</inkml:trace>
  <inkml:trace contextRef="#ctx0" brushRef="#br0" timeOffset="6430.946">11319 5975 78 0,'0'0'304'0,"0"3"28"0,0-3 19 0,0 0 15 16,0 0 10-16,0 0 13 0,0 0 8 0,0 0 10 0,7 0 11 0,-7-3-7 15,0 3-17-15,6 0-65 0,-6-3-87 0,6 3-55 0,0 0-37 0,2-5-25 16,-2 5-21-16,0-3-14 0,1 3-11 0,6-4-12 0,-6 4-10 0,5 0-13 16,-6-4-12-16,8 4-13 0,-8 0-13 0,8 0-12 0,-1 0-9 0,-7 0-10 15,7 0-6-15,-6 0-7 0,5 0-7 0,-5 4-12 0,6-4-14 0,-6 4-13 16,-1-4-14-16,7 3-9 0,-6 2-7 0,-1-5-7 0,0 3-12 0,2-3-13 15,-2 3-17-15,7-3-30 0,-7 0-35 0,1 0-48 0,-1 0-53 0,1 0-25 16,-1 0-7-16,0-3 5 0,2 3 7 0,-2-3 8 0,0-2 6 0,1 2 12 16,6 3 13-16,-6-4 20 0,5 0 21 0</inkml:trace>
  <inkml:trace contextRef="#ctx0" brushRef="#br0" timeOffset="7057.391">12413 5648 0 0,'0'-6'285'0,"-6"-5"48"0,-1 0 16 16,0 0 10-16,7 0 5 0,-6 3 8 0,6-3 3 0,-7 4 10 0,1-1 9 15,6 1 10-15,-6 0 10 0,6-1-69 0,-8 1-111 0,8 0-64 0,-6 3-37 16,6 1-23-16,-6-1-14 0,6-3-9 0,-6 7-4 0,6-4-7 0,-7 1-5 15,7-2-8-15,0 5-9 0,-7-3-11 0,7 3-11 0,0-4-9 0,-6 4-9 16,6 0-5-16,-7 0-6 0,7 0-4 0,-6 0-3 0,-1 0-3 0,0 4 1 16,1-4-2-16,0 3 0 0,0 2 0 0,-2-2 0 0,-4 1 1 0,-1 3 2 15,6 0-1-15,-6 1 2 0,1-1 0 0,-2 1 2 0,1 2 1 0,0 1 1 16,0 0 0-16,0 0 1 0,0 0 1 0,0-1-1 0,0 6-1 0,0-5 0 16,-1-1-1-16,2 5-2 0,6 0 0 0,-8-4-2 0,8 4 1 0,-7-4-2 15,6 0-1-15,0 4-2 0,1-4-1 0,0 0-1 0,0-1-3 0,-2 5-1 16,8-4-2-16,-6 0 0 0,0 0-1 0,6-4-1 0,0 4 0 0,0 0-1 15,0 0 0-15,0 0 1 0,0-4 1 0,6 5 2 0,-6-1 3 0,6 0 2 0,-6-4 3 16,8 4 2-16,-2-4 3 0,0 4-1 0,0 0 1 0,1-4-2 16,6 1 0-16,-6 3 0 0,5-4 1 0,-4 0 0 0,4-3-1 0,1 3-4 15,0-3-2-15,0 3-3 0,1-3-3 0,5 0-3 0,-6 0-1 0,0-2-1 16,7-2 2-16,-8 5 1 0,8-5 1 0,-7 0 1 0,0 0-1 0,6 0 1 16,-5 0 0-16,-2-5 3 0,2 5 0 0,-1-2 2 0,0-2 0 0,0 0 3 0,-1 0 4 15,-4 1 1-15,-2-1 3 0,7-2 1 0,-7 1 1 0,1-2 4 16,0-1 2-16,-7 5 2 0,6-5 3 0,-6 2 5 0,6-2 5 0,-6-3 5 15,0 4 4-15,0-1 3 0,0 1 2 0,0-4 2 0,-6 4 1 0,6-4 2 0,-6 3-1 16,-1 0 0-16,0 1-3 0,-6-4-1 0,7 4-3 0,0 0-2 16,-8 0-5-16,8-1-4 0,-7 5-4 0,6-5-3 0,-6 5-5 0,7-1-2 0,-8 0-5 15,8 1-3-15,0 3-1 0,-8 0-1 0,8 0-3 0,0 0-1 16,-1 3-2-16,1-3 0 0,-1 4-1 0,-6 0-4 0,7-1-2 0,0 5-3 16,-2-2-6-16,2 2-5 0,0-1-6 0,-1 1-7 0,-6-1-3 0,6 5-5 0,1-5-7 15,0 0-4-15,-1 4-9 0,0-4-7 0,7 5-7 0,-6-5-7 16,0 0-7-16,-1 0-6 0,0 4-5 0,1-4-3 0,6 1-6 0,-7-5-7 0,1 5-9 15,6-1-12-15,-7-3-23 0,0 3-29 0,7-2-37 0,0-3-41 0,-6 2-22 16,6 0-14-16,0-1-1 0,0-3 2 0,0 4 8 0,0 0 10 16,6-4 9-16,-6 4 13 0,0-2 16 0,7-2 16 0</inkml:trace>
  <inkml:trace contextRef="#ctx0" brushRef="#br0" timeOffset="7978.343">12660 6092 0 0,'0'0'194'0,"0"-4"129"0,0 4 26 15,0 0 16-15,0 0 13 0,0 0 8 0,0 0 7 0,0-3 6 16,7 3 7-16,-7-4 8 0,0 4 8 0,0 0-57 0,7-3-95 0,-7 3-63 0,0 0-49 15,6-5-30-15,-6 5-26 0,7 0-15 0,-7 0-11 0,6-3-8 0,0 3-9 16,1 0-5-16,0-3-5 0,-1 3-9 0,0-4-8 0,8 4-10 16,-8 0-6-16,7-4-7 0,0 4-7 0,-6-3-3 0,5 3-4 0,2-4 0 15,-1 4-3-15,0 0-1 0,0-4-1 0,-1 4-1 0,2 0-2 0,5-4 1 0,-6 4-3 16,0 0 1-16,1-3 0 0,-2 3 1 0,2 0 0 0,5-5 2 0,-13 5 1 16,8 0 1-16,-2 0 1 0,2-2 2 0,-2 2 3 0,-5 0 0 0,6-4-1 15,-6 4 2-15,-1 0 2 0,8-4 0 0,-8 4 1 0,0-4 0 16,1 4 0-16,-1 0 2 0,-6-3-1 0,7-1 0 0,-7 4 0 0,6-4 1 15,-6 4-1-15,0 0 0 0,7-2 1 0,-7 2 1 0,0-5-2 0,0 5-1 0,0-4 1 16,0 4 0-16,0 0-2 0,0-3-3 0,0-1-1 0,0 4-3 16,-7-4-3-16,7 4-2 0,0-3-4 0,-6-1-2 0,6 0-5 0,0 1-1 15,-7 0-2-15,7-2-2 0,-6 2-5 0,-1-1-2 0,1-3-3 0,6 3-3 16,-6 1-1-16,-8-5-2 0,14 5 0 0,-13-4-1 0,7-1 0 0,-1 1-1 16,0-1-2-16,1 1 0 0,-6 0-1 0,4-5-1 0,2 5 2 0,0-4 2 15,-8 4 3-15,8-5 2 0,-1 2 5 0,1-1 4 0,0 0 4 0,-1-4 2 16,7 4 4-16,-7 0 5 0,1 1 5 0,6-1 4 0,-6 0 5 0,6-1 4 15,-7 1 5-15,7 4 1 0,0-4 4 0,0 3 1 0,0 1 3 0,7-4-1 16,-7 4 1-16,0 0-1 0,6 0 0 0,-6-4-2 0,0 3 1 0,6 1 1 0,1 0 1 16,-7-2 1-16,7 3-1 0,-1-1 0 0,0-1 0 0,1 2-3 15,-1-3-2-15,8 2 0 0,-8 0 0 0,8-1 1 0,-8 2 0 0,6-2 0 16,2 1-1-16,-1-1-2 0,-1 1-1 0,8-4-3 0,-7 3 1 0,7 1-2 16,-7 0-1-16,6-4 1 0,1 4-1 0,-7 0 0 0,7-1-1 0,0 0 0 15,-2 1 1-15,-4 0-2 0,5 3 0 0,-5-4 0 0,4 5 1 0,-4 0 0 16,-1-1-1-16,-1 0 1 0,2 1 0 0,-2 3 1 0,2-4 2 0,-8 4-1 15,7 0 2-15,1 0 0 0,-8 0 1 0,6 4-1 0,2-4 0 0,-8 3 1 16,8 1-2-16,-1 0 2 0,-7-1-2 0,7 0 1 0,0 2 0 0,-7-2 0 16,8 4-2-16,-1 1 1 0,-1 0-2 0,-4-2 1 0,4 1 1 0,2 1-2 15,-2 3 1-15,1-3-1 0,-6 2 2 0,6 2-1 0,-1-1 1 0,2 0-1 16,-8-1 0-16,8 1 1 0,-8 4-1 0,1-4 0 0,5 0 0 0,-12 4-2 16,7-4-1-16,-7 0 0 0,7 0-2 0,-7-1-1 0,-7 2 0 0,7 2-2 15,-7-3 0-15,1 1-1 0,0 2-1 0,-1-3 1 0,-6 1 0 0,6-2 2 16,-5 5 0-16,-2-4 1 0,2 0 1 0,-2 3-1 0,1-3 1 0,1 0 1 15,-2 0 1-15,2 3 0 0,-2-2 0 0,8-1 0 0,-7 0 2 0,6-1 0 16,-6 2 2-16,7-1-1 0,-1 0 1 0,7 0 0 0,-7 0 2 0,7-4 0 16,-6 4 1-16,6-4 1 0,0 1 1 0,-6-1 1 0,6 0 1 0,6 1 2 15,-6-1-1-15,0 0-1 0,0-3 1 0,6 3-1 0,-6 1 0 0,7-4 2 16,0-2 1-16,-1 6 2 0,0-4 1 0,1 0 0 0,0 3 0 0,6-3-1 16,-1 0-1-16,2-1-1 0,-2 0-1 0,8 2 1 0,-7-2-1 0,7 1 2 15,0-1-1-15,-1 1 1 0,1 0 0 0,6-1-3 0,-7-3 0 0,7 0 1 16,0 4-1-16,0-4 2 0,-6 4-2 0,5-4 0 0,2 0 1 0,-1 0-2 15,0 0-1-15,0 0-2 0,0-4-4 0,-7 4-4 0,8 0-4 0,-8 0-5 16,0-4-5-16,1 4-4 0,-7 0-7 0,0-3-9 0,0 3-9 0,-6-4-10 16,0 4-12-16,-1 0-14 0,-6-4-14 0,0 4-19 0,0 0-18 0,0 0-26 15,-6-3-31-15,-1 3-58 0,0 0-73 0,-6 0-36 0,7-4-20 0,-14 4-5 16,8 0 1-16,-8 4 8 0,0-4 10 0,1 0 14 0,-7 3 13 0,-1-3 19 16,1 4 19-16,0 0 30 0,0-1 220 0</inkml:trace>
  <inkml:trace contextRef="#ctx0" brushRef="#br0" timeOffset="8787.813">10166 6795 0 0,'0'0'123'15,"0"-3"161"-15,0-1 21 0,0 1 15 0,0-1 12 0,0 1 10 0,0-2 9 16,0 1 10-16,0 4 11 0,0-3 8 0,0 0 11 0,0 3-52 0,0-4-86 16,0 4-53-16,0 0-35 0,0 0-26 0,0 0-19 0,0 0-14 0,0 0-14 15,0 0-9-15,0 0-13 0,0 0-9 0,0 4-10 0,0-4-11 0,0 3-9 16,6 0-9-16,-6 1-6 0,0 1-6 0,8 2-3 0,-8 0-3 0,6 4-1 15,-6-1 0-15,6 2 1 0,0 2 5 0,-6 1 3 0,7 3 2 0,0 1 3 16,-7-1 0-16,6 4 0 0,1-4-1 0,-1 5-3 0,-6-2 0 0,6 2-3 16,2-3-1-16,-8 0-3 0,6 2 0 0,0-4-1 0,-6 0-3 0,0 0-2 15,6-3-4-15,-6-1-1 0,0-1-2 0,0 1 1 0,0-8 0 0,7 6 0 16,-7-5-2-16,0 0-1 0,0 1-3 0,0-1-4 0,0-4-4 0,-7 1-6 16,7 4-7-16,0-8-6 0,0 3-8 0,0 1-10 0,0 0-11 0,0-4-15 15,0 0-14-15,0 0-13 0,0 3-15 0,0-3-13 0,0 0-13 0,-6 0-16 16,6 0-26-16,0 0-34 0,0 0-44 0,0 0-54 0,-6-3-24 0,6-1-6 15,-6 0 3-15,6-2 8 0,-8 1 11 0,8-2 13 0,-6-4 15 0,6 0 16 16,0 1 17-16,0-2 19 0</inkml:trace>
  <inkml:trace contextRef="#ctx0" brushRef="#br0" timeOffset="9379.429">10166 6799 0 0,'0'-4'60'0,"0"-3"210"0,6 0 23 0,-6-1 14 0,0 1 12 0,8 0 10 15,-8 0 8-15,0 3 10 0,6-3 8 0,-6 0 11 0,6-1 10 0,-6 4-45 0,6-3-73 16,1 3-50-16,0-3-39 0,-1 0-25 0,1 2-16 0,5-2-12 16,2 0-9-16,-8 4-8 0,14-5-5 0,-7 5-10 0,0-5-8 0,6 5-8 15,1-2-10-15,-1-1-8 0,1 2-10 0,0 0-7 0,-1 1-9 0,7 0-7 16,-6 3-4-16,-1-5-4 0,1 5-3 0,-1-4-4 0,0 4-2 0,1 0-2 16,-7 0-3-16,0 0-3 0,0 0-2 0,1 4-3 0,-2-4-5 0,-5 0-4 15,6 5-1-15,-13-5-3 0,7 3-3 0,-1 0-3 0,-6 1-1 0,6 0 1 16,-6-1-2-16,0 0 1 0,-6 2 2 0,6 2 2 0,-6 0 2 0,6 1 2 15,-7-1 5-15,1 3 3 0,-8-2 1 0,8 3 5 0,0 0 4 0,-8 3 3 16,8-2 2-16,-7 3 2 0,0 0 2 0,6-1 0 0,-5 0 0 0,4-3 0 16,-4 4-1-16,5 0 1 0,-6-3-2 0,7-2-3 0,-1 0-1 0,-6 2-2 15,6-5-2-15,1 1-1 0,-7-1-2 0,6 0-1 0,1-4-3 0,-7 5-2 16,7-4-2-16,-8 3-1 0,8-3-2 0,0-4 1 0,-8 3 0 0,8 1 0 16,0-4 2-16,-8 4-1 0,8-4 0 0,-1 0-2 0,-5 3 1 0,4-3 0 15,2 0-1-15,0-3 2 0,0 3 0 0,-8 0 2 0,8 0 2 0,-1-4 1 16,7 4 1-16,-6 0 0 0,-1-4 2 0,7 4 1 0,-7 0 1 0,7-3-1 15,-6 3 2-15,6 0 0 0,0 0 0 0,0 0 2 0,0 0-1 0,0 0-1 16,6 0 0-16,-6 0-1 0,0 0 1 0,0 0 0 0,7 0 0 0,-7 0 0 16,7 0 0-16,-1 0 2 0,-6 0 2 0,7 0 3 0,-1 3 2 0,1-3 2 15,6 0 2-15,-7 0-1 0,8 4 2 0,-8-4 2 0,7 4 7 0,0-4 4 16,6 3 8-16,-5-3 4 0,-2 3 4 0,2 1 2 0,5 4 0 0,-6-4-1 16,0-1-1-16,7 4-1 0,-7-3 1 0,0 3 0 0,0-3-2 0,-1 3-1 15,2 1-5-15,-1-1-7 0,0 1-6 0,-7-1-4 0,7 1-3 16,-7-1-4-16,2 4-1 0,4-4-1 0,-5 0 0 0,0 0-1 0,-1 1-1 0,-6-1 0 15,7-3-2-15,-1 3 0 0,-6-4-1 0,6 5 1 0,-6-4-2 0,0 3 1 16,0-3-3-16,0-1 1 0,0 1 0 0,0 3 0 0,0-2 1 16,0-3-1-16,0 3-1 0,0-2-1 0,0 2-1 0,0-2-1 0,0 0-1 15,0 1-1-15,0 0-2 0,0-4-5 0,7 3-7 0,-7 0-11 0,0 2-13 16,0-1-11-16,0 3-11 0,0-4-8 0,0 1-7 0,0-1-13 0,7 1-15 0,-7 0-27 16,0-1-32-16,6 1-53 0,-6-4-66 0,6 3-29 0,1 1-11 0,0-4 2 15,-7 5 7-15,6-5 9 0,1 0 10 0,-1 0 9 0,0 0 8 16,1-5 12-16,0 5 17 0</inkml:trace>
  <inkml:trace contextRef="#ctx0" brushRef="#br0" timeOffset="9967.071">10882 7096 0 0,'-6'-4'286'0,"6"4"62"0,0-4 22 16,-7 1 16-16,7-1 11 0,0 4 12 0,0-3 10 0,0 3 11 0,0-4 10 15,7 4 8-15,-7-4 7 0,0 4-70 0,0-3-113 0,6 3-68 0,-6-4-47 16,7 4-30-16,-7-4-21 0,7 4-15 0,-1-3-11 0,0 3-10 0,1-3-10 16,0-1-11-16,5-1-10 0,-5 5-7 0,6-3-8 0,0 3-8 0,1 0-3 15,-2-5-6-15,-6 5-7 0,8-2-5 0,-1 2-4 0,-7 0-6 0,8 0-5 16,-8 0-6-16,0 0-5 0,0 0-7 0,1 2-7 0,0-2-6 0,-1 0-5 16,-6 5-5-16,0-5-4 0,7 3-3 0,-7 2 0 0,0-1 0 0,0-1 2 15,0 0 4-15,-7 1 2 0,7 0 5 0,-6 3 4 0,6 0 5 0,-7 0 6 16,0 1 4-16,1-1 4 0,-6 0 5 0,4-3 4 0,2 4 2 0,0-1 3 15,-7 0 3-15,6 0 0 0,0 1 2 0,1-5-1 0,0 4 2 16,-8-2-1-16,14-2 2 0,-6 2 1 0,0 1-1 0,-1-2 1 0,0 0-1 0,7-4 0 16,-6 3-1-16,-1 0-1 0,7-3-1 0,0 5-2 0,-6-5-2 0,6 4-4 15,0-4-3-15,0 0-3 0,0 0-4 0,0 0-2 0,0 0-3 16,0 0-3-16,0 3-2 0,0-3 1 0,6 0-1 0,-6 4 0 0,0-4 3 0,0 0 1 16,7 0 4-16,-7 0 6 0,6 3 5 0,1-3 6 0,0 0 3 15,-1 0 3-15,0 4 2 0,2-4 2 0,-2 0 2 0,0 0 3 0,7 0 2 0,-6 3 3 16,6-3 2-16,-7 0 1 0,8 0-1 0,-2 0 2 0,-6 4 1 0,8-4 0 15,-8 0 3-15,7 4 5 0,-6-1 3 0,6-3 4 0,-7 4 3 0,8-1 0 16,-8 1 3-16,0 1 3 0,1-2 2 0,-1 0 1 0,1 1 1 0,0 0 2 16,-1-1 2-16,0 5 2 0,-6-5 1 0,8 1-2 0,-8 3 2 0,6-3 0 15,-6 3 1-15,6-3 1 0,-6 3 0 0,0 1-1 0,0 0-1 16,0-2 0-16,0 2 0 0,0-1-3 0,0 1-1 0,0-1-6 0,0 0 0 16,0 0-3-16,-6 1-1 0,6-2-4 0,-6 3 0 0,6-6 0 0,-8 4-3 0,2-3-1 15,0-1-2-15,-1 5-1 0,7-5-1 0,-13 1-4 0,6-4 1 16,1 3-2-16,0 1 0 0,-1-4 0 0,-6 5-3 0,7-5-1 0,-1 0-5 15,-6 3-3-15,6-3-6 0,-6-3-4 0,6 3-7 0,1 0-7 0,-6-5-10 16,4 5-9-16,2 0-12 0,-7-4-11 0,7 1-14 0,-1 3-15 0,0-4-15 16,1 1-18-16,0-1-24 0,0 0-26 0,-2 1-44 0,8-1-55 0,-6 1-44 15,6-1-38-15,0 1-14 0,0-2-4 0,6-2 4 0,-6 4 9 0,8-1 11 16,-2-3 12-16,-6-1 17 0,6 1 19 0,7 0 24 0,-6-1 38 0</inkml:trace>
  <inkml:trace contextRef="#ctx0" brushRef="#br0" timeOffset="10302.982">11618 6909 0 0,'-6'-3'271'0,"6"-1"64"15,-7 0 22-15,7 4 13 0,0-4 9 0,0 1 7 0,0 3 6 0,0 0 8 16,7-5 5-16,-7 5 6 0,0 0 7 0,0 0-72 0,0 0-112 0,0 0-66 16,6 0-43-16,-6 0-30 0,6 0-18 0,2 0-13 0,-2 0-9 0,0 0-5 15,1 0-8-15,6 5-4 0,0-5-7 0,0 0-5 0,0 0-7 0,0 3-3 16,0-3-5-16,6 0-4 0,-5 0-5 0,-2 0-4 0,8 0-5 0,-7 4-5 16,0-4-9-16,0 0-7 0,1 0-7 0,-2-4-8 0,2 4-9 0,-8 0-9 15,7 0-10-15,-7 0-9 0,1 0-9 0,0-3-8 0,-1 3-9 0,0 0-10 16,1 0-8-16,-7 0-10 0,0-5-10 0,7 5-14 0,-7 0-19 0,0 0-31 15,0 0-41-15,0 0-34 0,0 0-36 0,0 0-12 0,0 0-4 0,-7 0 6 16,7 0 6-16,-7 0 10 0,1 0 12 0,0 0 14 0,6 5 17 0,-7-5 21 16,0 3 73-16</inkml:trace>
  <inkml:trace contextRef="#ctx0" brushRef="#br0" timeOffset="10555.123">11592 7092 0 0,'0'4'102'0,"-6"0"181"0,6-1 23 0,0-3 15 0,0 4 11 0,0-4 9 0,0 0 9 16,0 0 9-16,0 3 8 0,0-3 13 0,0 0 11 0,6 0-47 0,-6 4-78 15,7-4-54-15,-7 0-37 0,6 3-27 0,1-3-16 0,-1 0-13 0,0 0-7 16,2 5-8-16,-2-5-6 0,0 0-7 0,1 3-6 0,6-3-11 0,-6 4-10 16,-1-4-11-16,7 0-10 0,-6 3-11 0,5-3-9 0,-5 0-12 0,6 4-11 15,-6-4-11-15,-1 0-13 0,7 0-12 0,-6 0-13 0,5 0-12 0,2 0-11 16,-8 0-16-16,7 0-18 0,0 0-21 0,-6-4-24 0,5 4-32 0,2 0-39 15,-1-3-59-15,-6 3-70 0,5-4-32 0,1 1-13 0,1 3 0 0,-8-5 4 16,7 2 7-16,0-1 7 0,0 1 14 0,0-1 15 0,-6 1 21 0,13-1 24 16,-8 0 35-16,1 4 257 0</inkml:trace>
  <inkml:trace contextRef="#ctx0" brushRef="#br0" timeOffset="11141.393">12732 6711 0 0,'0'-11'262'0,"-7"3"61"0,7 1 14 0,-6 0 8 15,0 0 4-15,6 3 2 0,0-3 1 0,0 3 3 0,-7-4 1 0,7 5 7 16,-7 0 4-16,7-1-68 0,0 0-112 0,-6 1-61 0,6 0-38 0,0-2-21 15,-6 5-16-15,6-4-6 0,-7 4-2 0,7-3-4 0,-6 3-1 0,6 0-5 16,-7-5-1-16,0 5-6 0,1 0-6 0,0 5-4 0,-2-5-7 0,-4 3-3 16,6-3-2-16,-8 4-2 0,8 4-1 0,-7-5 1 0,-1 5 2 0,2-2 0 15,5 6 3-15,-6-5 1 0,0 4 1 0,0 3 2 0,0-2 2 0,0 2-1 16,0 2 0-16,0 2 1 0,0-4-2 0,0 5 0 0,-1-5-1 16,8 4-1-16,-6 1 0 0,-2-1-2 0,8 0-1 0,-1-4-3 0,-5 6 0 0,4-6 0 15,2 4-3-15,0 1 0 0,6-4-1 0,-6-1-1 0,-1 0 2 0,7 2 0 16,-7-2 0-16,7 0 0 0,0 1-1 0,0-4 1 0,0 4 0 0,0-4 0 15,7 0 1-15,0-1 1 0,-7 2-2 0,6-1-2 0,0 0-1 0,0-1-5 16,2-2-4-16,4 0-5 0,-5 3-4 0,6-5-4 0,0-1-1 16,-1 2-4-16,2 0-5 0,-1-3-5 0,0-1-2 0,0 1-2 0,7 0-2 0,-8-1-2 15,8-3 1-15,-1 4 1 0,-5-4 3 0,6 0 3 0,-1 0 3 16,-6 0 3-16,6-4 3 0,-5 1 7 0,5-1 6 0,-6-3 4 0,0 3 5 16,0-3 7-16,-6 0 5 0,5-1 9 0,-5 1 8 0,0 0 8 0,-1-1 9 15,1 0 10-15,-1-2 10 0,-6 2 4 0,0 1 7 0,0 0 3 0,0-5 4 16,0 5 4-16,0-3 4 0,-6 2 2 0,-1 1-1 0,1-4-1 0,-1 4-3 15,0-1-6-15,-5 2-6 0,5-3-7 0,-6 1-9 0,7 2-5 0,-7 2-7 16,6-3-6-16,-6 4-5 0,-1-2-6 0,2 5-7 0,6-2-5 0,-8 2-6 16,8 0-4-16,-7 2-2 0,7-2-2 0,-8 5-5 0,8-2-3 0,-8 0-4 15,8 1-5-15,0 0-6 0,-1 2-7 0,-6 2-7 0,6-3-10 0,1 2-8 16,0 0-10-16,-1 0-8 0,7 1-12 0,-7-1-11 0,1 0-12 0,0 1-13 16,-1-1-11-16,7 0-12 0,-6 1-15 0,6-1-16 0,-7 0-27 0,7 0-32 15,0 1-43-15,-7 0-49 0,7-1-19 0,0 1-6 0,0-5 3 0,0 4 8 16,0-3 11-16,0-1 13 0,0 5 15 0,7-4 15 0,-7-1 19 0,0 4 21 15</inkml:trace>
  <inkml:trace contextRef="#ctx0" brushRef="#br0" timeOffset="12057.267">13045 7301 0 0,'0'0'124'0,"-7"-4"199"15,0 4 32-15,7 0 18 0,-6-4 14 0,6 4 7 0,-6-3 3 0,6 3 6 16,0 0 4-16,0-4 6 0,0 4 5 0,0 0-50 0,0 0-79 0,0 0-69 16,0 0-64-16,0 0-41 0,6-3-32 0,-6 3-20 0,6 0-12 0,-6-4-7 15,7 4-6-15,0 0-5 0,-1-4-6 0,1 4-6 0,5-3-6 0,2 3-8 16,-1 0-7-16,0-5-5 0,0 5-6 0,7-3-5 0,-8 3-4 0,8-3-5 15,-7 3-2-15,7 0-4 0,0-4-1 0,-8 4-4 0,8 0-2 0,-7-4-3 16,7 4-2-16,-8 0-1 0,1-3 1 0,0 3-1 0,0-3 1 0,1 3 2 16,-8-5 3-16,6 5 2 0,-4-4 5 0,-2 4 3 0,0-3 4 0,1-1 5 15,-1 1 3-15,1-1 4 0,0 0 4 0,-7 1 2 0,6-1 4 0,-6 1 3 16,0-1 4-16,0 1 2 0,6-1 5 0,-6-4 2 0,0 5 2 0,0-1 1 16,-6 0-1-16,6-2-1 0,0 1 0 0,-6 2 1 0,6-4-2 0,-7-1 1 15,0 0-3-15,1 1 0 0,-1 0-2 0,1 0-1 0,0-1-1 0,-8-3-3 16,8 4 0-16,-8-4-2 0,8 4-1 0,-7-4-2 0,0 0-2 0,0-1-3 15,1-2-6-15,-2 3-4 0,1-4-4 0,0 4-5 0,0-3-2 0,1-2-2 16,-2 2-4-16,1 0 0 0,0-1-2 0,6-3 1 0,-5 2 2 16,5 2 2-16,-6 1 2 0,7-4 4 0,6 7 7 0,-7-5 9 0,0 4 8 0,7 0 7 15,0 1 4-15,0-2 6 0,0 5 3 0,0 0 3 0,0 0 0 0,0-1 0 16,7 0 2-16,0 1 1 0,-7 0 1 0,6 3 0 0,0-3-1 0,1 3-2 16,0 1-3-16,-1-1-4 0,0-4-3 0,1 5-2 0,-1-1-2 0,8 1 0 15,-8-1 0-15,8 1 0 0,-2 3-2 0,-6-4-3 0,8 0-1 0,-1 1-2 16,-1-1 1-16,2 0-3 0,-2 1 0 0,2-2-1 0,-1 5 0 0,-1-3-1 15,2 0-2-15,-2-1 1 0,8 0-1 0,-7 4-2 0,7-3 0 16,-8 0-1-16,8 3-1 0,-6-5-1 0,5 5-1 0,-6-4 0 0,6 4 0 16,-5 0-1-16,5 0 0 0,-5-3 0 0,-2 3 0 0,8 3-1 0,-7-3-1 15,0 0 1-15,6 4 2 0,-5 1 1 0,-2-5 3 0,2 3 0 0,5 0 2 0,-6 1 2 16,0 0 1-16,0-1 0 0,-6 0 1 0,6 5 2 0,-1-4 1 0,-5 0 1 16,6-1 1-16,-7 5-1 0,8-5 0 0,-8 1-1 0,1-1 0 0,-1 4-1 15,1-2-1-15,-1 2 2 0,1 0-2 0,-1-3 0 0,-6 3 1 16,6 0-1-16,2 5 0 0,-8-5-1 0,6 0 1 0,-6 4 2 0,6 1 0 0,-6-5 1 15,0 3-1-15,0 1 3 0,0 5 1 0,0-6 1 0,0 5 0 0,-6-3 1 16,6 1 1-16,-6 1 1 0,-2 2 0 0,2 2 0 0,6-3 1 16,-13-1-1-16,7 4 0 0,-1-3 0 0,1 0-3 0,-1-1-1 0,-5-3-2 15,4 3-2-15,-4-1-3 0,5 1-1 0,0-3-2 0,-5 0-2 0,5-4 0 0,-6 4-2 16,6-4 0-16,1 0-1 0,0 1-2 0,-1-1 1 0,0 1 0 16,1-5 0-16,0 5 1 0,-1-5 2 0,1 4 0 0,-1-2 2 0,0-2-1 15,7 2 2-15,-6-2 0 0,6 0 0 0,-6 1-1 0,-2 0 1 0,8-1 0 16,0 0 0-16,-6 2-1 0,6-5 1 0,0 4 0 0,0-1 0 0,0 1-1 15,0-4 2-15,0 3 1 0,0 1 2 0,0 3 3 0,0-3 2 0,6-1 1 0,-6 4 2 16,8-3 2-16,-2 4 3 0,0-5 0 0,1 5 2 0,0-5 2 16,-1 0 1-16,1 2 1 0,5-2-1 0,2 1 0 0,-2 0 0 0,2-1-2 15,-1-3-2-15,-1 4-1 0,2-4-1 0,-2 0-3 0,2 0-2 0,-1 0-1 16,6 0-2-16,-6 0-1 0,1-4-3 0,5 4-2 0,-6 0-2 0,0-3-4 16,7-1-3-16,-8 0-4 0,8 1-4 0,-7-2-1 0,0 2-3 0,6 0-4 15,-5-1-3-15,-1 0-5 0,0 1-2 0,0 0-2 0,-1-2-6 0,8 1-7 16,-13 1-10-16,6-1-7 0,0 1-9 0,0-1-8 0,-6 4-14 0,-1-4-16 15,0 4-21-15,1-3-26 0,-7 3-44 0,0 0-58 0,0 0-40 0,0 0-35 16,0 0-14-16,0 0-2 0,-7 0 4 0,1 0 8 0,-7 0 9 0,6 3 12 16,-6 1 15-16,0-4 17 0,0 7 26 0,-7-3 108 0</inkml:trace>
  <inkml:trace contextRef="#ctx0" brushRef="#br0" timeOffset="12969.496">9834 7722 0 0,'0'0'150'0,"0"4"57"0,0-4 13 16,0 0 6-16,0 0 6 0,0 0 5 0,0 0 6 0,0 0 0 0,0 0-2 15,0 0-15-15,0 0-21 0,0 0-30 0,0 0-35 0,0 0-22 0,0 0-15 16,0 0-7-16,0 0-4 0,0 0 0 0,0 0 1 0,0 0 0 0,0 0 3 16,0 0 0-16,0 0 1 0,0 0 1 0,0 0-1 0,0 0-1 0,0 0-1 0,0 0-3 15,0 0-2-15,0 3-4 0,0-3-3 0,-7 0-3 0,7 0-4 16,0 0-4-16,0 0-4 0,0 0-4 0,-6 0-4 0,6 0-8 0,0 0-3 15,0 0-6-15,0 0-6 0,0 0-4 0,0 0-4 0,0 0-5 0,0 0-3 16,0 0-3-16,0 0-3 0,0 0-1 0,0 0-1 0,0 0-1 0,0 0-1 16,0 0 0-16,0 0 1 0,0 0 2 0,0 0-1 0,0 0 2 0,6 0 1 15,-6 0 1-15,0 0 1 0,0 0 1 0,0 0 0 0,0 0 1 0,0 0 2 16,7 0-1-16,-7 0 0 0,0 0 1 0,0 4-2 0,0-4-1 0,0 0 1 16,7 0-1-16,-7 0 1 0,0 0-1 0,0 0 1 0,6 0 0 0,-6 0 0 15,6 3 0-15,-6-3-2 0,7 0 1 0,-1 5 0 0,1-5-1 0,0 0 0 16,-1 0-1-16,7 0 0 0,-6 0-3 0,5 0 1 0,1 0-4 0,1 0-1 15,-2 0-3-15,8 0-4 0,0 0 1 0,-1-5-1 0,1 5 2 0,6 0-1 16,0-3 1-16,-7 3 0 0,14-4 2 0,-7 4 1 0,0-3 0 0,0 3 0 16,1-4-1-16,5 4 1 0,1-4 1 0,-7 1 1 0,6 3-1 0,1-4-2 15,-1 4-2-15,1-4-3 0,6 1-2 0,-7 3-2 0,1-4-4 0,5 1-3 16,2 3 1-16,-1-4 1 0,0 0 3 0,1 1 1 0,-2 3-1 0,1-4 2 16,7 0 0-16,-1 4-1 0,2-3 1 0,-2 0 0 0,0 3 0 0,7-4-2 15,1 4 0-15,-1-5-3 0,6 2 1 0,-6 3 2 0,7-4-1 0,6 4 1 16,-6-3-2-16,6 3 1 0,0 0-2 0,0 0-1 0,1 0-1 0,5 3-2 15,0-3 3-15,2 4 5 0,-2-4 5 0,0 3 6 0,2 2-2 0,-2-1-1 16,6-1-4-16,-4 0-2 0,4 1-4 0,-4 0-4 0,4-1 2 0,2 1 4 16,-1 0 4-16,0 3 4 0,0-4-2 0,0 1-5 0,7 3-5 0,-7-3-5 15,1 0-3-15,-2 3 1 0,2-4 0 0,-8 2 3 0,8 3 2 0,-8-5 3 16,-6 0-3-16,6 5-4 0,-6-5-4 0,1 1-4 0,-8 4-2 0,1-5-1 16,0 1 2-16,-7-1 2 0,0 1 1 0,-7 0 1 0,2-1 0 0,-9 1 1 15,1-4 2-15,-6 0 3 0,-1 4 0 0,-6-4 2 0,-6 0 1 0,-1 0 4 16,1 0 1-16,-7 0 2 0,-6-4 2 0,-1 4 2 0,1-4 1 0,-1 4-2 15,-6-3-1-15,0-1-3 0,0 0-3 0,0 1-6 0,0-1-3 0,0 1-4 16,0 3-7-16,-6-4-7 0,6 0-7 0,0 0-10 0,-7 4-12 0,1-3-13 16,-1 3-17-16,0-4-20 0,1 0-25 0,0 4-30 0,-8-3-53 0,8 3-69 15,-7 0-48-15,0-3-32 0,0 3-14 0,-1 0-5 0,2 0 2 0,-1-5 7 16,0 5 11-16,0 0 12 0,-7-3 18 0,8 3 18 0,-8-5 27 0,0 5 77 16</inkml:trace>
  <inkml:trace contextRef="#ctx0" brushRef="#br0" timeOffset="13943.415">9990 8653 0 0,'0'-7'115'0,"7"3"177"0,-1 0 22 0,-6 1 15 0,7-6 12 15,-7 7 9-15,6-6 7 0,-6 1 6 0,6 3 8 0,-6-2 8 0,8 1 7 0,-8-2-50 16,6-1-86-16,-6 1-55 0,6 3-44 0,0-2-30 0,-6-2-21 0,8 1-13 15,-2-1-10-15,-6 1-8 0,6 0-5 0,1-5-6 0,-1 5-8 0,-6 0-5 16,7 0-6-16,0-4-7 0,-1 4-6 0,-6-4-3 0,6 3-4 0,0-3-1 16,2 4 0-16,-8-4-1 0,6 0 0 0,0 0-1 0,1 0 1 0,-1-4 0 15,-6 5 0-15,7-5-1 0,0 4-2 0,-1-5 0 0,0 6-2 0,2-5 1 16,-2 1-2-16,0-1-1 0,0 0-2 0,1 1-1 0,0-1-1 0,-1 4 0 16,1-5-1-16,-1 6 0 0,-6-1 2 0,6 0 1 0,2 0 1 15,-8 4 1-15,6-1 1 0,-6 1 0 0,0 3 1 0,0 1-1 0,6-1 0 16,-6 1-1-16,0 3-2 0,0 0-1 0,0 0-1 0,0 0-3 0,0 0-4 0,0 0-4 15,0 0-3-15,0 0-2 0,0 0-1 0,0 3-1 0,0 1-1 16,0 3 1-16,0-3 0 0,0 7 0 0,0-4 2 0,0 4 1 0,0 0 2 16,0 4 1-16,0 0-1 0,0 3 2 0,0-3 3 0,0 3 1 0,0 0 0 15,0 0-1-15,0 1-2 0,0-1-2 0,0-3-3 0,0 4-3 0,0-2-1 16,0 2-3-16,0-5-2 0,0 5 0 0,0-1 1 0,0-4 1 0,0 5 0 0,0-4-1 16,0 0 1-16,0-1-2 0,0 1-3 0,0 0-1 0,6-5 2 15,-6 5 0-15,0-3-2 0,0-6-2 0,0 5-5 0,0-3-2 0,0 3-4 16,0-4-3-16,0-3-3 0,0 3-3 0,0 0-6 0,0-4-9 0,0 2-7 15,0-2-11-15,0 4-10 0,0-3-15 0,0 0-10 0,0-4-14 0,0 3-12 16,0 1-35-16,0 0-45 0,0-4-50 0,0 0-52 0,0 0-24 0,0 0-9 16,0 0 2-16,0 0 8 0,0 0 11 0,0 0 12 0,0 0 14 0,-6-4 13 15,6 4 19-15,0-4 17 0</inkml:trace>
  <inkml:trace contextRef="#ctx0" brushRef="#br0" timeOffset="14392.413">9592 8997 0 0,'0'0'271'0,"0"0"39"0,0 0 18 16,0 0 9-16,8-4 8 0,-8 4 6 0,6 0 5 0,-6 0 6 16,6 0 9-16,1-3 2 0,0 3-3 0,-1-3-62 0,0 3-93 0,1-5-57 0,-1 2-38 15,8-1-23-15,-8 0-17 0,7 4-10 0,0-3-4 0,6-1-7 0,-5 1-2 16,6 3-8-16,-1-4-6 0,7 0-9 0,-6 4-10 0,6-3-6 16,-1 3-4-16,8-4-5 0,-7 4-5 0,6-3 1 0,8 3 0 0,-7 0 2 0,-1 0 0 15,1 0 0-15,-1 0-2 0,1 0 1 0,-1 0 0 0,7 0-1 16,-13 0-1-16,7 0-4 0,-1 0-3 0,1 0-1 0,-7 3-2 0,0-3-3 15,7 0-5-15,-7 0-6 0,0 4-4 0,-7-4-4 0,7 0-4 0,-6 0-3 16,-1 0-3-16,1 0-1 0,-8 0-1 0,2 0 2 0,-1 0 0 0,0 0 2 16,0 0 2-16,-7 0 2 0,1-4 4 0,0 4 2 0,-1 0 4 0,0 0 2 15,-6 0 2-15,0 0 1 0,7-3 1 0,-7 3-1 0,0 0-2 0,0 0-3 16,0 0-4-16,0 0-7 0,0 0-6 0,0 0-11 0,0 0-9 0,0 0-13 16,0 0-13-16,0 0-14 0,-7 0-17 0,7 0-28 0,-6 0-31 0,0 0-49 15,-1 3-56-15,0-3-31 0,1 4-14 0,0-1-3 0,-1 1 1 0,-6 0 9 16,6-4 10-16,-5 3 11 0,-2 4 12 0,1-3 16 0,0 0 17 0</inkml:trace>
  <inkml:trace contextRef="#ctx0" brushRef="#br0" timeOffset="14741.418">9873 9192 0 0,'0'3'114'0,"-7"1"159"0,7-4 12 16,0 2 9-16,0 3 4 0,0-1 6 0,7-1 7 0,-7 2 9 0,7 1 10 15,-7-2 9-15,6 3 11 0,-6 1-54 0,6-1-88 0,1 0-53 0,0 4-31 16,-7 0-20-16,6 0-11 0,-6-4-6 0,6 9-3 0,1-5-5 0,-7-1-5 16,0 1-6-16,6 4-9 0,-6-4-8 0,7 4-8 0,-7-5-6 0,0 6-2 15,7-6-4-15,-7 5-2 0,0-3-2 0,0-2 0 0,0 5 1 0,0-4-1 16,0 0 0-16,0-1-1 0,0 2 0 0,0-2-2 0,0 1-2 0,0 0-1 15,0-4-3-15,0 5-2 0,0-1-2 0,0-4-3 0,0 5-2 0,0-5-3 16,0-1-4-16,0 2-3 0,0-2-5 0,0 3-5 0,0-1-6 0,0-5-5 16,0 0-9-16,0 1-7 0,0 0-9 0,0-1-9 0,0-3-10 0,0 3-8 15,0-3-11-15,0 0-12 0,0 0-11 0,0 0-11 0,0 0-15 0,0 0-15 16,0 0-24-16,-7-3-31 0,7 3-35 0,0-3-40 0,0 3-27 0,0-4-21 16,7-3-4-16,-7 4 1 0,0-5 8 0,6-1 9 0,-6 3 12 0,6-2 13 15,2-3 18-15,-8 4 18 0</inkml:trace>
  <inkml:trace contextRef="#ctx0" brushRef="#br0" timeOffset="15312.048">9951 9353 0 0,'-6'-8'112'0,"-1"1"160"16,7 0 15-16,-7-5 8 0,7 6 4 0,0-2 4 0,0 0 3 0,0 1 5 16,0-1 8-16,7 2 9 0,-7-2 10 0,0 1-54 0,7 3-86 0,-7-3-52 15,6 3-36-15,0 1-20 0,2-5-14 0,-8 5-7 0,6-1-4 0,0 0-3 16,0 1-2-16,8 3-7 0,-8-3-7 0,7-2-9 0,-7 2-10 0,8 3-7 0,-2-4-5 15,-4-1-3-15,4 5-2 0,1-2-1 0,1 2 0 0,-2-4-1 16,2 4 0-16,5-3 1 0,-6 3 0 0,0 0 0 0,1 0 0 0,-2 0 0 0,1 0 0 16,0 3-1-16,0-3-3 0,1 4 0 0,-2-4-2 0,1 2-2 0,-6 3-1 15,6-1-1-15,-7-1-2 0,8 2-4 0,-8-2-2 0,0 0-4 16,0 1-4-16,2 0-3 0,-8-1-5 0,6 0-3 0,-6 2-2 0,0-2 0 0,0 1-1 16,-6 3 0-16,6-3 2 0,-8 0 1 0,2 3 2 0,0 0 2 0,-7-4 3 15,6 5 3-15,-6-1 3 0,0 4 5 0,0-3 5 0,1 0 2 16,-2-1 3-16,-5 4 0 0,5-4 1 0,2 0 1 0,-8 0-2 0,0 1 0 0,7-1 1 15,1 1 1-15,-8-1-1 0,7-4 1 0,-7 5 1 0,8-5-2 0,-2 5-4 16,-6-5 0-16,8-3-3 0,-1 4 0 0,-1 0-3 0,2-4-1 0,-2 3-3 16,2-3-1-16,-2 0-3 0,1 0-4 0,7 3-1 0,-7-3-3 0,6 0-2 15,1 0-1-15,0 0-1 0,6 0-2 0,-7 0 0 0,7 0-2 16,-7 5 0-16,7-5 0 0,0 0 0 0,0 0 3 0,0 0 1 0,7 0 2 16,-7 0 2-16,7 0 4 0,-7 0 4 0,6 0 3 0,-6 3 5 0,6-3 5 0,1 0 5 15,0 0 6-15,-1 4 5 0,7-4 6 0,-7 0 6 0,1 5 3 16,6-5 2-16,-7 2 3 0,8-2 3 0,-2 4 1 0,2 0 3 0,-1 0 0 0,-1-1 0 15,2-3 3-15,-2 3 1 0,2 2-1 0,-1-3 1 0,7 7-1 0,-8-6-3 16,2 1-2-16,5 0-2 0,-6 3-1 0,0 0-3 0,7-4-1 0,-8 5-3 16,2-1-1-16,-1-3-4 0,-1 3-2 0,2 1-3 0,-2-1-4 0,2 1-3 15,-8-5-2-15,7 4-2 0,1-3 0 0,-8 3 0 0,6 0-2 16,-4-3 1-16,-2 3-1 0,0-2 1 0,7-2-1 0,-13 5 2 0,14-5-2 16,-14 1 0-16,6-2 0 0,0 3 1 0,0-1-1 0,2-1 1 0,-2 2-2 0,-6-5 0 15,6 3 1-15,-6 0-3 0,7-3-3 0,-7 4-5 0,7-4-4 16,-7 4-7-16,0-4-7 0,6 3-7 0,-6-3-7 0,0 0-12 0,0 0-9 15,0 0-12-15,0 0-18 0,0 0-21 0,0 0-37 0,0-3-50 0,0 3-51 16,0 0-51-16,0-4-25 0,7 0-11 0,-7 1 0 0,0 0 2 0,6-2 5 0,-6 2 9 16,6-6 10-16,-6 3 12 0,7-2 17 0,0 2 19 0</inkml:trace>
  <inkml:trace contextRef="#ctx0" brushRef="#br0" timeOffset="15704.412">10981 8880 0 0,'0'0'256'0,"-8"-4"68"0,8 0 18 0,0 1 10 16,0 0 4-16,0-1 4 0,8 4 2 0,-8-5 2 0,6 5 5 0,-6-3 6 16,6 3 6-16,-6 0-68 0,6-3-108 0,1 3-63 0,0-4-40 15,-1 4-23-15,1 0-15 0,-1 0-9 0,8 0-4 0,-8-4-2 0,6 4-2 16,2 0-4-16,-8 0-3 0,7 0-7 0,1 0-7 0,-2 4-7 0,2-4-4 16,-2 0-5-16,1 0-4 0,1 0-5 0,-2 0-5 0,2 0-2 0,-2 0-4 15,-5 4-5-15,6-4-4 0,0 0-5 0,-7 0-5 0,8 3-6 0,-8-3-7 16,0 0-7-16,1 0-8 0,0 0-8 0,-1 0-4 0,1 0-7 0,-7 0-4 15,6 0-4-15,-6 0-7 0,0 0-5 0,0 0-5 0,0 0-5 0,0 0-4 16,0-3-7-16,0 3-7 0,0-4-17 0,-6 4-23 0,6-4-30 0,-7 4-38 16,7 0-30-16,-6-3-25 0,-1 3-9 0,0 0 0 0,1 0 4 0,0 0 6 15,0 0 8-15,-8 0 10 0,8 3 13 0,-1-3 14 0,-6 0 24 0,6 4 194 16</inkml:trace>
  <inkml:trace contextRef="#ctx0" brushRef="#br0" timeOffset="15957.363">10941 9088 0 0,'0'0'245'0,"0"0"88"16,0 0 23-16,0 0 17 0,0-3 12 0,0 3 9 0,6 0 10 0,1 0 10 16,-7 0 14-16,7 0 11 0,-1-3 11 0,0 3-63 0,2 0-104 0,-2-4-64 15,0 4-45-15,0 0-31 0,8 0-22 0,-8-4-14 0,7 4-13 0,-7 0-8 16,8 0-10-16,-8 0-10 0,7 0-15 0,0 0-10 0,0 0-12 0,-6 0-11 15,6 0-10-15,0 0-10 0,0 0-11 0,0 0-11 0,0 4-13 0,-6-4-16 16,5 0-18-16,2 0-21 0,-8 4-23 0,0-4-27 0,8 0-28 0,-8 0-47 16,1 0-54-16,-1 0-62 0,-6 0-64 0,6-4-32 0,-6 4-12 0,8 0 0 15,-8-4 6-15,6 4 13 0,-6 0 15 0,6-3 19 0,0 3 23 0,-6-4 28 16,7 4 28-16</inkml:trace>
  <inkml:trace contextRef="#ctx0" brushRef="#br0" timeOffset="16722.347">11839 8484 136 0,'8'-8'309'0,"-8"6"25"0,0-6 19 0,6 5 14 16,0-5 13-16,-6 0 12 0,7-2 12 0,-7 2 11 0,7 1 14 0,-1 0-14 15,0-4-27-15,1 4-62 0,-1-5-81 0,1 5-50 0,0-3-36 0,-1 2-26 16,7-3-16-16,-6 4-14 0,-1-4-12 0,0 4-12 0,7-5-12 0,-6 1-12 16,0 0-12-16,5 0-11 0,-4 4-10 0,-2-4-6 0,0-3-7 0,0 2-4 15,1 1-2-15,0 0-3 0,-1-3-1 0,1 3-2 0,-1-1 1 0,0 2 0 16,-6-5-2-16,8 4 0 0,-8 0-2 0,6 4 0 0,-6-4-2 0,6 0 1 15,-6 4 0-15,0-1 2 0,6 1 0 0,-6 3 1 0,0 0-1 0,0 1-1 16,0-1 1-16,0 0-1 0,0 4 1 0,0 0-2 0,0 0-1 0,0 0-1 16,0 0-1-16,0 0-1 0,0 0-3 0,0 0-1 0,0 4 0 0,0 0-1 15,0-1 0-15,0 1 2 0,7 3 0 0,-7 0 2 0,0 1 0 0,0 3 3 16,0 4 0-16,0-1 4 0,0 4 1 0,0 2 3 0,0-3 2 0,0 2 1 16,0 3-2-16,0-1-3 0,0 1-1 0,0 0-5 0,-7 0-6 0,7 1-6 15,0-2-8-15,0 1-7 0,-6 4-7 0,6-5-1 0,0 2-2 0,-6-4-1 16,6 2-4-16,0 2 0 0,-6-5 1 0,6 0-1 0,0 0 2 0,-8-3 2 15,8-1 6-15,0 1 3 0,0 0 4 0,0-4 1 0,-6 0 1 0,6-1-4 16,0-2-6-16,0-1-5 0,0 1-5 0,0 3-5 0,-6-8-8 0,6 4-2 16,0-2-3-16,0-2-6 0,0 1-12 0,0-1-14 0,0 1-19 0,6 0-27 15,-6-4-33-15,0 0-48 0,0 0-53 0,0 0-29 0,0 0-14 0,0 0-4 16,0 0 1-16,0 0 3 0,0 0 2 0,0 0 8 0,0 0 11 0,0 0 18 16,0 0 19-16</inkml:trace>
  <inkml:trace contextRef="#ctx0" brushRef="#br0" timeOffset="17105.421">11553 8920 70 0,'6'0'300'15,"-6"-3"20"-15,8 3 17 0,-8-4 6 0,6 0 3 0,0 1 6 0,1-2 5 16,-7 3 8-16,6-3 8 0,1 2-6 0,-1 0-16 0,7-2-63 0,-7 2-86 16,2 3-52-16,4-4-34 0,-5 0-21 0,6 4-10 0,0-3-4 0,0 3-1 15,0-3 0-15,0 3-2 0,7 0-3 0,-8 0-7 0,8 0-5 0,0 3-7 16,-1-3-5-16,1 3-6 0,6-3-3 0,0 4-5 0,0-4-2 0,0 4-3 16,6-4-4-16,-6 3-4 0,7 2-5 0,-7-5-5 0,6 3-5 0,1-3-4 15,-7 0-1-15,7 3-3 0,-7-3 0 0,6 0 0 0,-5 0 0 0,5 0-1 16,-6 0-2-16,1 0-1 0,-1 0-3 0,-1-3-3 0,1 3-3 0,0 0-5 15,-6-3-7-15,6-2-6 0,-7 2-9 0,1 3-7 0,-7-4-9 0,0 0-7 16,0 1-6-16,1 0-7 0,-8-1-3 0,0-1-7 0,1 2-2 0,-7 3-6 16,0-3-1-16,0-1-2 0,0 4-2 0,-7 0-1 0,1-4-3 0,0 4-6 15,-2 0-9-15,2 0-11 0,-7 0-25 0,0 0-33 0,7 0-49 0,-14 4-58 16,7 0-26-16,0-1-11 0,-6-3-2 0,6 8 3 0,-7-4 4 0,6-1 7 16,-4 0 11-16,-2 5 11 0,7-5 17 0,-1 2 18 0</inkml:trace>
  <inkml:trace contextRef="#ctx0" brushRef="#br0" timeOffset="17482.412">11573 9162 66 0,'0'0'299'0,"0"0"23"15,0 0 15-15,6 0 8 0,-6-4 2 0,0 4 5 0,0-3 4 0,0 3 6 16,0 0 6-16,7 0-10 0,-7 0-18 0,0 3-61 0,6-3-83 0,-6 4-53 0,7 0-37 16,-1-1-23-16,-6 2-13 0,7 2-6 0,-1 0-2 0,0 0 0 0,-6 4-1 15,8 1-3-15,-2 2-2 0,0 0-3 0,1 1-2 0,-7 3-7 0,7 0-5 16,-1 1-3-16,-6-1-1 0,7 4 0 0,-7 0 0 0,6 0-1 16,-6 0-4-16,0-4-3 0,0 5-3 0,6-1-6 0,-6-4-6 0,-6 0-4 0,6 0-5 15,0 0-3-15,0-3-3 0,-6 3-3 0,6-7-3 0,0 5-1 16,-7-7-2-16,1 3-4 0,6-1-2 0,-7-3-2 0,7 3-4 0,-7-4-2 15,1 0-2-15,0 1-3 0,6-1-3 0,-8-4-3 0,2 4-6 0,6-2-5 0,-6 2-9 16,6-4-7-16,-7 1-9 0,7 0-7 0,0-1-8 0,-6 1-6 16,6-4-7-16,0 4-7 0,0-4-6 0,0 0-10 0,0 0-11 0,0-4-10 15,0 4-10-15,6-4-15 0,-6 1-17 0,0-5-24 0,7 5-31 0,-7-4-27 16,6-1-26-16,-6-3-8 0,6 4-1 0,-6-4 5 0,8-4 7 0,-2 4 13 16,-6-3 14-16,6-1 14 0,-6 1 16 0,7-2 22 0,-7-2 155 0</inkml:trace>
  <inkml:trace contextRef="#ctx0" brushRef="#br0" timeOffset="17975.329">11599 9265 245 0,'0'-8'266'0,"0"1"11"0,0 0 4 0,0-1 3 16,6 5 2-16,-6-5 1 0,7 5 2 0,-7 0 5 0,6-5 7 0,0 4-40 15,2-1-67-15,-2 3-50 0,0-2-42 0,8 1-26 0,-8 3-16 0,7-4-10 16,-7 0-2-16,8 4-2 0,-2-3 0 0,2 3 0 0,-1 0 1 0,-1-5-2 16,8 5-2-16,-6 0-2 0,5 0-2 0,0 0 0 0,0 0 2 0,1 0-2 15,-6 0-2-15,5 0 0 0,1 0 2 0,-1 0-2 0,0 5-2 0,-6-5-3 16,1 3-2-16,6-3-6 0,-14 0-6 0,6 4-5 0,-5 0-7 0,6-4-6 15,-6 3-4-15,-1 1-3 0,-6-2-2 0,6 3-4 0,-6-1-8 0,0-1-1 16,8 5-3-16,-16-5 0 0,8 5 2 0,0-5 1 0,-6 8 4 0,0-3 2 16,-1-1 1-16,-6 4 3 0,6-4 0 0,-5 4 3 0,-2 0 0 0,2 1 5 15,-8-1 5-15,7 3 2 0,-7-3 4 0,8 0 0 0,-8 0 1 0,1 0-2 16,-1 0 0-16,0-4-1 0,7 5-1 0,-6-6-1 0,0 5 0 0,-1-3-2 16,6-1 0-16,2-2-2 0,-8 1-3 0,7-2-2 0,0 0-2 0,-6-1-2 15,6 0-4-15,-1 2-3 0,2-5 0 0,-2 0-3 0,1 2-2 0,7-2-1 16,-7 0 1-16,6 0 0 0,1 0 1 0,0 0 2 0,-2 0 1 0,8 0 1 15,0 0 0-15,0 0 4 0,0 0 1 0,0 0 3 0,0 0 5 0,8 0 2 16,-8 0 3-16,6 0 2 0,0 0 3 0,7 0 0 0,-6 0 3 16,-1 0 2-16,7 0 1 0,1 0 3 0,-2 0 4 0,2 5 4 0,-1-5 4 0,6 0 6 15,-6 0 3-15,0 4 4 0,7-4 3 0,-8 3 1 0,8-3 2 0,-6 4 0 16,5-4-1-16,-6 4-1 0,0-1 0 0,7 1-2 0,-8-1-4 16,2 1-4-16,-2-1-4 0,1 2-4 0,1 2-5 0,-2-4-3 0,2 1-4 0,-2 3-4 15,1-3-3-15,-6 3-3 0,6-3 0 0,1 4-2 0,-8-5-1 16,6 4 0-16,-5-3 0 0,6 3 0 0,-6 0-1 0,5-3-1 0,-4 3-1 15,4-2 0-15,-6 1-2 0,8-1 0 0,-8 2-1 0,7-5 0 0,-6 3-2 16,0 2-3-16,5-2-6 0,-5-2-4 0,0 0-6 0,-1 1-7 0,0 0-8 16,1-1-12-16,-7 0-14 0,0-3-14 0,6 5-14 0,-6-2-20 0,0-3-19 15,0 4-37-15,-6-4-47 0,6 0-46 0,-7 4-48 0,7-4-20 0,-6 0-9 16,0 3 1-16,-1-3 5 0,0 0 9 0,7 0 11 0,-6 0 15 0,0 0 16 16,6-3 19-16,0 3 19 0</inkml:trace>
  <inkml:trace contextRef="#ctx0" brushRef="#br0" timeOffset="18310.428">12257 9671 93 0,'0'-3'317'0,"0"-2"30"0,0 2 19 16,0-4 16-16,6 3 10 0,-6-2 13 0,6 1 13 0,-6-2 12 0,8 0 12 16,-8 0-6-16,6-1-16 0,0-2-65 0,0 1-89 0,1-1-59 0,-7 2-41 15,13-2-25-15,-6 2-20 0,-1-7-13 0,1 4-10 0,0 1-12 0,-1-2-12 16,6-2-13-16,-4 3-13 0,-2-1-10 0,0-2-9 0,7 3-8 0,-6-4-6 15,0 4-5-15,-1 0-4 0,0 0-2 0,0 1-4 0,2 2 0 0,-8 1-1 16,6-1-3-16,-6 1-1 0,6 4-1 0,-6-5-2 0,0 5 0 0,0 3-1 16,0-4-2-16,0 4-2 0,0 0-3 0,0 0-1 0,0 0 0 0,0 0-1 15,7 4 1-15,-7-1 0 0,0 1 2 0,0 0 0 0,0 3 3 0,0 1 0 16,0-1 2-16,0 4 2 0,0-1 2 0,0 1 0 0,0 4 3 0,0 0 3 16,0-1 0-16,0 1 1 0,0 4 0 0,7-5-1 0,-7 5-1 15,0-1-2-15,6 0-3 0,-6-3-7 0,0 3-7 0,7 1-8 0,-7-5-8 0,6 4-9 16,-6-3-12-16,0 0-14 0,0-1-17 0,0-3-18 0,0 3-21 0,0-2-23 15,0-1-24-15,0-4-27 0,-6 0-46 0,-1 0-53 0,7 1-47 16,-6-4-42-16,-1 0-18 0,7-1-5 0,-7 1 5 0,7-4 10 0,0 0 14 16,-6 0 18-16,0 0 19 0,6-4 25 0,0 1 25 0,0-1 29 0</inkml:trace>
  <inkml:trace contextRef="#ctx0" brushRef="#br0" timeOffset="18897.976">13299 8547 0 0,'0'-8'162'0,"0"5"132"0,0-5 19 0,6 5 13 15,-6-4 10-15,0 2 8 0,0 2 9 0,0-1 12 0,0-3 13 0,0 7 11 16,0-4 12-16,0 1-54 0,0-1-93 0,0 4-56 0,0 0-38 16,0 0-25-16,0 0-19 0,0 0-14 0,0 0-8 0,0 0-11 0,0 0-9 0,0 0-12 15,0 4-13-15,0-1-10 0,0 1-12 0,0 3-8 0,0 0-8 0,0 1-2 16,0-1-2-16,0 4 0 0,0 4-1 0,0-4 2 0,0 3 1 0,0-2 2 15,0 2 2-15,0 1 0 0,6 0 1 0,-6-1-1 0,0 0 0 16,7 1-2-16,-7 0-1 0,7-1-1 0,-7-2-2 0,0 2 0 0,0-3-2 16,0 4-1-16,6-4-2 0,-6 0-3 0,0 1-4 0,0-6-3 0,0 5-3 15,0-3-4-15,0 3-4 0,-6-4-4 0,6 0-5 0,0 1-6 0,0-2-6 16,0-1-5-16,0 2-5 0,0-4-9 0,0 5-7 0,0-5-9 0,0 2-10 16,-7-2-8-16,7 5-11 0,0-6-10 0,0-2-14 0,0 5-14 0,0-2-18 0,0 1-28 15,0 0-36-15,-7-4-46 0,7 0-53 0,0 3-23 0,0 1-9 0,0-4 2 16,0 4 7-16,0-4 9 0,0 0 12 0,0 3 15 0,-6 1 15 15,6-4 19-15,0 0 23 0</inkml:trace>
  <inkml:trace contextRef="#ctx0" brushRef="#br0" timeOffset="19182.992">12979 8810 0 0,'0'-3'243'0,"7"-1"81"0,-7 4 21 16,7-4 9-16,-1 4 7 0,0-3 7 0,2 3 5 0,-2-3 8 0,6 3 9 16,2 0 12-16,-8-5 12 0,7 5-65 0,7-3-105 0,-7-1-63 0,0 4-40 15,0-3-27-15,7 3-17 0,-8-4-10 0,8 0-7 0,-7 4-5 0,0-3-5 16,6 3-9-16,-5 0-11 0,5-4-10 0,-6 4-13 0,0-4-9 0,7 4-7 16,-8 0-7-16,8-3-5 0,-7 3-6 0,7 0-7 0,-8 0-5 0,8 0-6 15,-7 0-8-15,1 0-9 0,4 0-8 0,-4 0-5 0,6 0-8 0,-7 0-10 16,-1 3-10-16,8-3-11 0,-7 4-12 0,0-4-12 0,6 4-11 0,-5-1-13 15,-2 1-19-15,2 0-22 0,5-1-38 0,-5 1-44 0,-2-1-39 0,8 2-34 16,-7-2-16-16,0 4 0 0,0-7 4 0,0 4 8 0,0-1 11 0,-7-3 14 16,8 0 16-16,-8 4 16 0,1-4 24 0,-1-4 78 0</inkml:trace>
  <inkml:trace contextRef="#ctx0" brushRef="#br0" timeOffset="19717.862">14210 8587 0 0,'7'-11'194'0,"0"-3"123"0,-1 2 23 0,7-2 13 0,-6-1 7 0,-1 0 8 16,0-3 7-16,1 4 7 0,6-2 10 0,-6 2 7 0,-1-1 7 0,0 1-59 16,2-1-96-16,-2 0-63 0,0 1-44 0,0 3-30 0,8-4-20 0,-8 1-11 15,-6-1-5-15,7 4-7 0,-1-4-7 0,0 0-8 0,2 4-8 0,-8-3-7 16,6 2-9-16,-6 2-6 0,6-1-4 0,-6 0-5 0,0 0-2 0,6 0-2 16,-6 3-3-16,0-2-1 0,0 2-2 0,8 1-2 0,-8-1 0 0,0 1 0 15,0 0 3-15,0 3 0 0,0 1 1 0,0-5-1 0,-8 5 0 16,8-1-3-16,0 0-2 0,0 4-1 0,0-3 0 0,0-1 0 0,0 4 1 0,0 0-2 15,0 0-1-15,0 0-1 0,0 0-3 0,0 0-2 0,0 0-3 0,0 0-2 16,0 0 1-16,0 0-2 0,0 0-2 0,0 0 0 0,0 0-2 0,0 0 0 16,0 4 1-16,0-1 0 0,0 1 1 0,0 0 2 0,0 3 0 0,0 0 2 15,8 0 1-15,-8 4 2 0,0 0 2 0,0 1 3 0,0 2 2 0,0-3 1 16,6 4 0-16,-6 0 0 0,0-1 1 0,0 4-2 0,6-3 0 0,-6-1 0 16,0 5 0-16,7-4 0 0,-7 0-3 0,6 3 1 0,-6-4-2 0,0 1-2 15,7 0-1-15,-7 3-1 0,7-3 2 0,-7 0-2 0,0-1 0 0,6 0-1 16,-6 1 0-16,6 0-1 0,-6-1 0 0,0-2-1 0,6-1 0 0,-6 0 0 15,0-1 1-15,0 1-5 0,0 0-3 0,0-3-3 0,8 4-4 0,-8-6-8 16,0-2-9-16,0 3-12 0,0 1-13 0,0-6-15 0,0 7-16 0,0-6-14 16,0 1-13-16,0 0-19 0,0-1-21 0,0 1-47 0,0 0-58 15,0-4-44-15,0 0-39 0,6 3-14 0,-6-3-1 0,0 0 7 0,0 0 10 16,0 0 15-16,0 0 15 0,0 0 15 0,0 0 13 0,0 0 19 0,0 0 53 0</inkml:trace>
  <inkml:trace contextRef="#ctx0" brushRef="#br0" timeOffset="20137.808">13839 8854 0 0,'0'0'145'0,"0"0"146"0,0 0 20 16,0 3 10-16,0-3 9 0,0 0 7 0,7 5 9 0,-7-5 9 0,6 0 13 16,1 0 12-16,-1 0 12 0,0 4-53 0,2-4-87 0,-2 0-54 0,0 0-36 15,7 0-21-15,-6 0-15 0,6 0-8 0,0 0-3 0,0 0-5 0,0 0-3 16,0 3-7-16,0-3-10 0,7 0-10 0,-8 0-9 0,8 3-9 0,0-3-10 16,-1 0-7-16,1 0-7 0,6 4-4 0,-7-4-6 0,1 4-3 0,6-4-6 15,-7 0-5-15,7 0-5 0,0 3-4 0,-6-3-5 0,7 0-1 0,-2 0-3 16,-5 0-1-16,6 0-2 0,0 0-1 0,0 0-3 0,-7 0-4 0,7 0-2 15,1-3-3-15,-1 3-3 0,-7 0-4 0,7-4-3 0,0 4-3 0,-6-4-6 16,6 4-6-16,-7-3-5 0,1 0-8 0,-1 3-5 0,1-4-3 0,0-1-2 16,-8 2 1-16,2 3-1 0,-1-3 1 0,-7 3 1 0,7-4-1 0,-6 0 2 15,-1 4 1-15,0 0 3 0,2-3 1 0,-2 3 3 0,-6-4 2 0,6 4 2 16,-6 0-4-16,7 0-6 0,-7 0-8 0,0 0-9 0,0 0-10 0,0 0-8 16,-7 0-12-16,7 0-15 0,-6 4-30 0,0-4-40 0,-2 3-46 15,2-3-48-15,-7 4-25 0,6-4-11 0,-5 4 1 0,-1-1 5 0,-1 0 9 0,2 2 12 16,-2-1 11-16,2-1 13 0,-2 0 15 0,1 1 18 0</inkml:trace>
  <inkml:trace contextRef="#ctx0" brushRef="#br0" timeOffset="20545.406">13787 9144 0 0,'0'0'171'0,"-7"-4"103"0,7 4 19 0,0-3 11 0,0 3 9 0,0 0 8 16,0 0 7-16,0 0 9 0,0 0 7 0,0 0-2 0,7 0-6 0,-7 0-49 15,7 3-73-15,-7-3-45 0,0 4-33 0,6-1-18 0,-6 5-15 0,6-5-6 16,-6 5-5-16,0 0-3 0,8 2-3 0,-8-2-3 0,6 6-3 0,-6-2-4 15,6-2-4-15,-6 5-3 0,7-1-1 0,-7 1-5 0,0 0-4 0,6 3-1 16,-6-4-6-16,0 5-1 0,0-4-1 0,0 3-5 0,0 0-5 0,0-3-5 16,0 3-5-16,0-3-4 0,0 3-7 0,0-7-4 0,-6 4-5 0,6 0-4 15,0-5-6-15,-7 2-5 0,7-2-4 0,-6 1-5 0,6 0-7 0,-6-4-7 16,6 1-6-16,-8-1-8 0,8 1-8 0,-6-1-4 0,6-4-3 0,-6 6-7 16,6-7-9-16,-7 6-7 0,7-5-6 0,0 2-6 0,-7 2-7 0,7-5-7 15,0 3-5-15,0-1-6 0,-6-1-2 0,6 2-6 0,0-2-5 0,0-3-8 16,0 3-9-16,0-3-11 0,0 0-7 0,0 0-24 0,0 0-33 0,0 0-33 15,0 0-37-15,6 0-13 0,-6-3-3 0,7 0 4 0,-7-2 9 0,7 2 9 16,-7-1 12-16,6-3 15 0,0 0 13 0,-6-1 18 0,8 0 54 0</inkml:trace>
  <inkml:trace contextRef="#ctx0" brushRef="#br0" timeOffset="21079.816">13826 9210 196 0,'0'-11'274'0,"0"0"14"0,0 4 9 0,7-5 7 16,-7 5 5-16,0 0 7 0,6-1 8 0,-6 5 9 0,7-4 9 0,-1 2-29 15,1 2-51-15,-7-1-51 0,6 1-51 0,0-1-32 0,2 0-18 0,4 4-13 16,-5-3-5-16,-1 3-7 0,1 0-4 0,6 0-4 0,0 0-9 16,-6 0-6-16,5 0-8 0,2 0-9 0,-2 3-8 0,1-3-6 0,1 4-6 0,6-4-3 15,-8 4-4-15,1-1-2 0,0-3-2 0,6 4-1 0,-5-1-3 16,-1-3-1-16,0 5-1 0,-7-2-3 0,7-3-1 0,-6 4-3 0,6-1-1 16,-7-3-3-16,1 4-2 0,0-4-3 0,-7 4-1 0,6-4-3 0,0 3-3 15,-6-3-1-15,0 4-1 0,0-4-2 0,0 0-2 0,0 4-2 0,0-4 0 16,0 3-1-16,0 2 0 0,-6-3 2 0,6 3 1 0,-6-2 0 0,-1 5 3 0,0-5 3 15,1 3 1-15,-7 3 4 0,6-1 1 0,-6-2 1 0,7 2 4 16,-7-2 1-16,0 6 2 0,-1-5 0 0,-5 1 0 0,6-1-2 0,0 3-2 16,1-2-2-16,-2-1-1 0,1 1-3 0,-7-5-6 0,8 5-3 0,-2 0-4 15,2-6-1-15,-2 6-4 0,1-4-2 0,7 0-3 0,-7-1-1 0,0-3-2 16,-1 4 0-16,8 0 0 0,-7-4 0 0,7 0 1 0,-7 0 2 0,0 0 3 16,7 0 1-16,-2 0 4 0,-4 0 2 0,5 0 2 0,0 0 3 0,1 0 2 15,0-4 4-15,-1 4 2 0,7 0 2 0,-6 0 1 0,6 0 2 0,-7 0 2 16,7 0 1-16,0 0 3 0,0 0 3 0,0 0 2 0,0 0 3 0,7 0 2 15,-7 0 4-15,0 4 3 0,6-4 2 0,-6 0 2 0,7 3 3 0,-1-3 2 16,-6 4 2-16,6-4 2 0,1 3 3 0,0 2-1 0,5-2 2 0,-4 1 2 16,4-1 1-16,-5 1 0 0,6 3 2 0,-7-3-1 0,7-1 1 0,1 5 4 15,-2-5 0-15,1 2-1 0,-6 1 1 0,6-2 0 0,0 0 0 0,0 2-1 16,0-1-1-16,0 2-4 0,6-2-2 0,-12 1-2 0,12-2-3 0,-5 0-2 16,-1 2-2-16,0-1-4 0,-7 2-2 0,13-3-4 0,-11 3-2 0,4 0-3 15,1-3-2-15,0 3 0 0,0 1-2 0,1-1-1 0,-2 0-2 0,2 0-2 16,-8 1-2-16,7-1-4 0,0 1-5 0,-6-1-6 0,5 0-7 0,-5-3-9 15,0 3-10-15,-1 0-10 0,0-2-13 0,1-3-13 0,-7 3-14 0,7-2-16 16,-7 0-19-16,0 2-19 0,0-5-26 0,0 0-28 0,0 0-46 0,-7 0-54 16,7 0-31-16,-7 0-18 0,1 0-4 0,0-5 4 0,-1 5 6 15,7-3 11-15,-7 0 14 0,1-2 15 0,0 3 19 0,6-3 20 0,-7-2 28 16,7 3 220-16</inkml:trace>
  <inkml:trace contextRef="#ctx0" brushRef="#br0" timeOffset="21527.402">14301 9543 42 0,'0'-4'294'0,"0"1"29"0,8-1 21 0,-8 0 15 0,6 1 11 0,0-4 9 16,-6 2 9-16,6 2 9 0,1-1 8 0,0 1-7 0,-1-1-17 0,1-3-58 15,-1 7-82-15,8-4-54 0,-8 1-38 0,6-1-28 0,-4-1-18 0,4 3-14 16,-5 2-12-16,6-5-8 0,-6 2-8 0,5 3-10 0,-6 0-7 0,8-3-9 15,-8 3-9-15,8 0-7 0,-8-4-5 0,1 4-6 0,-1 0-6 0,0 0-3 16,2 0-5-16,-8 0-3 0,6 4-3 0,-6-4-4 0,6 0-3 0,-6 0-5 16,0 3-3-16,0-3-2 0,0 0-3 0,0 3-1 0,0-3-6 0,0 5-1 15,0-3-3-15,0 3-2 0,0-1-2 0,-6-1 1 0,6 1 1 0,-6 3 1 16,-2-3 1-16,8 3 0 0,-6 1 2 0,0-1 0 0,-1 0 1 0,1 0 0 16,-1 4 2-16,0-4 3 0,1 1 5 0,0 3 3 0,-2-4 2 0,2 4 4 15,0-4 2-15,0 1 2 0,-8 0 1 0,8 1 3 0,-1-4 1 0,1 2 3 16,0 1 3-16,-2-1 1 0,2-3 2 0,0 2 0 0,0-1 1 0,-2 2-1 15,2-3 1-15,6-1-1 0,-6 1 1 0,-1 0 0 0,7-1 1 0,0 1 0 16,-6-1 1-16,6 1 0 0,0-1 0 0,0-3 2 0,0 5 3 0,0-5 3 16,0 3 0-16,0 1 0 0,0-4 1 0,6 3 0 0,-6-3-1 0,0 4 1 15,7 0 0-15,-1-4-2 0,-6 3-3 0,6-3-3 0,2 0-3 0,-2 4-7 16,0-4-8-16,0 0-4 0,2 0-5 0,4 0-6 0,-5-4-5 0,-1 4-9 16,8 0-9-16,-8-3-14 0,6 3-14 0,-4-4-14 0,4 4-14 0,-5-4-17 15,0 4-21-15,6-3-34 0,-7 3-44 0,0-4-39 0,2 1-36 0,4-2-19 16,-6 5-6-16,1-3 3 0,0 3 5 0,6-4 12 0,-7 4 13 0,8-3 17 15,-8 3 14-15,6-4 22 0,2 4 88 0</inkml:trace>
  <inkml:trace contextRef="#ctx0" brushRef="#br0" timeOffset="22532.676">15473 8605 0 0,'8'0'132'0,"-8"0"90"0,6 0 11 0,0 0 8 0,-6 0 6 16,7-4 8-16,-7 4 8 0,0 0 7 0,7-2 7 0,-7 2-10 0,6 0-22 15,-6-5-37-15,0 5-46 0,7 0-27 0,-7-3-18 0,6 3-10 0,-6 0-5 16,0 0-3-16,0 0-2 0,0-4 1 0,0 4-1 0,0 0-1 0,0 0-4 16,0 0-4-16,0 0-6 0,0 0-6 0,0 0-3 0,0 0-6 0,0 0-6 15,0 0-4-15,0 0-4 0,0 0-3 0,-6 0 0 0,6 4-3 0,0-1-1 16,0 2-2-16,-7-3-1 0,7 6-1 0,0-1-2 0,-6 1 1 0,6 3-1 15,0-4 3-15,0 4 1 0,-7-4 2 0,7 4 0 0,0 4-1 0,0-4-3 16,-7-1-5-16,7 2-4 0,0 2-2 0,0-3-5 0,0 4-2 0,0-4-1 16,0 4-3-16,0-1-2 0,0-3-2 0,0 4-4 0,0-4-3 0,0 4-2 15,0-4-2-15,0-1-3 0,0 6-1 0,0-5-1 0,0-4 0 0,0 4 0 16,-6 0-2-16,6-4-5 0,0 1-4 0,0 2-6 0,0-2-7 0,0-1-5 16,0 0-9-16,-6-3-8 0,6 4-13 0,0-5-13 0,0 4-16 15,0-3-16-15,0-1-21 0,-8 1-20 0,8 0-26 0,0 0-27 0,-6-1-42 0,6-3-50 16,0 0-40-16,0 5-33 0,0-5-15 0,0 0-2 0,0 0 5 0,0 0 10 15,0 0 16-15,0 0 16 0,-6 0 19 0,6-5 21 0,0 2 27 16,0-1 86-16</inkml:trace>
  <inkml:trace contextRef="#ctx0" brushRef="#br0" timeOffset="22853.344">15278 8840 0 0,'7'0'150'0,"-7"-4"142"0,0 0 17 0,0 4 13 15,0-3 7-15,0 3 9 0,0-4 5 0,7 0 8 0,-7 4 9 0,6-3 9 16,-6 3 8-16,7-4-56 0,-7 0-91 0,6 1-55 0,0 3-37 0,-6-4-23 16,8 0-15-16,-2 4-9 0,6-3-6 0,-5 0-4 0,6 3-4 0,-6-5-6 15,5 2-6-15,2 3-8 0,-2-4-7 0,2 4-7 0,5 0-7 0,-5-3-6 16,4 3-4-16,-4 0-5 0,-1 0-4 0,7 0-7 0,0 0-5 0,-8 0-7 15,1 3-6-15,7-3-8 0,-8 4-11 0,2-4-10 0,-2 3-10 0,2 2-11 16,-1-5-8-16,-7 3-10 0,8 0-9 0,-2 1-10 0,-6 0-7 0,8-4-12 16,-8 3-9-16,7 1-10 0,-6-4-8 0,6 4-13 0,-7-4-15 0,8 0-24 15,-8 0-32-15,0 0-33 0,8 0-33 0,-8 0-20 0,7 0-9 0,-7-4-1 16,1 4 5-16,6-4 9 0,-7 1 12 0,8 3 13 0,-8-4 11 0,7 0 19 16,-6-2 23-16</inkml:trace>
  <inkml:trace contextRef="#ctx0" brushRef="#br0" timeOffset="23443.059">16444 8539 0 0,'7'-11'203'0,"-1"1"76"0,-6-2 14 0,7-2 6 0,-7 3 5 16,7-1 4-16,-7 1 6 0,6 0 6 0,-6 1 10 0,6-5 0 0,-6 4-3 15,0 0-56-15,7-4-84 0,-7 4-50 0,7-3-29 0,-7 3-19 0,6-4-12 16,-6 0-7-16,6 1-2 0,1 3-4 0,-7-4-2 0,6 0-5 16,-6 4-5-16,7-4-8 0,-7 5-9 0,7-5-7 0,-7 3-8 0,6 2-1 0,-6-5 2 15,6 8 2-15,-6-4 4 0,0 0 4 0,8 4 1 0,-8-1 1 16,0 5-2-16,0-4 0 0,0 7-3 0,6-4 0 0,-6 0 0 0,0 4 0 16,0 0 1-16,0 0-3 0,0 0-5 0,0 0-6 0,0 0-6 0,0 0-5 15,0 0-4-15,0 0-5 0,0 0-3 0,0 0-1 0,0 0-2 0,0 4 0 16,0-4-2-16,0 4 2 0,0-4 0 0,0 3 1 0,6 1 1 0,-6-4 2 15,0 3 1-15,0 5 2 0,0-5 1 0,0 1 1 0,0 3 4 0,0 0 0 0,6-2 0 16,-6 3 3-16,0-2 0 0,0 5 1 0,7-3 1 0,-7-1-1 16,0 4 1-16,0-4 0 0,7 4 0 0,-7-3-1 0,0 2 1 0,0 1 1 15,0 0 0-15,0 1 0 0,0-2 0 0,0 5-2 0,0-3-1 0,0-2 0 16,-7 1 0-16,7 4-1 0,0-4 0 0,0 3-2 0,-7-2-2 0,7 2 0 16,0-3-1-16,-6 4-1 0,6-5-4 0,0 6-2 0,0-5-1 0,0 3-2 0,-6-3-1 15,6 3-3-15,0-2-2 0,0-1-2 0,0 3-6 0,0-2-3 0,0-2-3 16,0 1-7-16,0 0-8 0,0 0-5 0,0-3-7 0,0 3-8 0,6 0-11 15,-6-4-8-15,0 0-9 0,0 1-14 0,0-2-18 0,0 2-14 0,6-1-14 16,-6 1-35-16,0-5-48 0,0 5-38 0,0-5-36 0,7 1-15 0,-7-1-6 16,0-3 5-16,0 0 8 0,0 0 9 0,0 0 8 0,-7 5 17 0,7-5 18 15,0 0 18-15,0 0 53 0</inkml:trace>
  <inkml:trace contextRef="#ctx0" brushRef="#br0" timeOffset="23907.273">15943 8807 248 0,'6'-4'275'0,"-6"4"12"0,7 0 8 0,-1-4 8 0,-6 1 4 0,7 3 6 15,0-3 6-15,-1 3 8 0,0-5 9 0,8 2-38 0,-8 3-62 0,7-4-48 16,0 4-40-16,0 0-26 0,0-3-16 0,7 3-8 0,-7-4-4 0,12 4-1 16,-5 0-1-16,6 0-2 0,1 0-5 0,-1 0-5 0,-1 4-5 0,8-4-10 15,0 0-8-15,-8 3-7 0,8-3-8 0,-1 0-4 0,8 4-6 0,-14-4-5 16,13 3-2-16,-13-3-4 0,7 5-3 0,-1-5-2 0,1 0-2 0,-1 3-2 15,1-3-1-15,-7 0-2 0,7 3-3 0,-7-3-3 0,0 0-1 0,-1 0-2 16,1 0-3-16,1 0-5 0,-1 0-4 0,0 0-4 0,-7 0-2 0,1 0-3 16,0 0-4-16,-1 0-1 0,-6 0-2 0,6 0-1 0,-5-3-1 0,-2 3 2 15,2 0 1-15,-1 0 0 0,0 0 1 0,-7 0 2 0,7-3 0 0,-7 3 2 16,8 0 0-16,-8 0 0 0,1 0-3 0,6 0-2 0,-7 3-5 0,1-3-6 16,-1 0-9-16,0 0-12 0,-6 0-10 0,8 3-13 0,-2-3-14 0,-6 0-12 15,0 0-12-15,0 0-15 0,0 0-18 0,-6 4-32 0,6-4-38 0,-8 0-41 16,2 4-42-16,0-4-17 0,-1 3-3 0,1-3 5 0,-7 0 8 0,6 4 14 15,-5-4 13-15,-2 4 14 0,1-4 13 0,0 0 16 0,0 3 29 16</inkml:trace>
  <inkml:trace contextRef="#ctx0" brushRef="#br0" timeOffset="24416.408">16073 9088 0 0,'0'0'45'0,"0"5"234"0,0-5 23 0,7 0 14 16,-7 0 9-16,0 3 5 0,0-3 4 0,0 0 6 0,0 0 5 0,0 0 6 16,6 0 7-16,-6 4-43 0,0-4-70 0,7 3-58 0,-7-3-49 0,0 4-30 15,0 0-19-15,6-1-9 0,-6 1-3 0,7 0-3 0,-7 3-1 0,0 1-3 16,6-1-4-16,-6 4-4 0,0-4-5 0,0 5-5 0,0 2-3 0,6-3-6 15,-6 3-1-15,0 5-5 0,0-5-3 0,0 5-4 0,0-2-2 0,-6 2-3 16,6-1-3-16,0 5-1 0,0-5-1 0,-6 4-2 0,6-4-2 0,0 0-3 16,-7 1 0-16,7-1-3 0,0 1-1 0,-6-5-2 0,6 1-3 0,-7 0-2 15,7-5-2-15,-6 1-1 0,6 0-3 0,-7 1-4 0,7-5-3 0,-6 0-5 16,6 0-5-16,-7 0-5 0,7-3-6 0,-7 1-6 0,7-3-7 0,0 6-8 16,-6-8-7-16,6 3-7 0,0 2-10 0,0-5-7 0,0 0-7 0,0 0-7 15,-6 3-7-15,6-3-6 0,0 0-6 0,0 0-8 0,0 0-10 0,0 0-17 16,0-3-19-16,6 3-32 0,-6-5-41 0,0 2-33 0,6 0-30 0,-6-4-13 15,7 2-2-15,0-2 4 0,-7 0 8 0,6-1 7 0,1 1 10 0,-1-4 14 16,1 0 15-16,-1 0 22 0,1 0 111 0</inkml:trace>
  <inkml:trace contextRef="#ctx0" brushRef="#br0" timeOffset="25086.937">15962 9071 0 0,'0'-4'97'0,"7"4"173"0,0-4 17 0,-7 4 9 0,6-3 5 0,0 3 2 15,1 0 6-15,0-4 6 0,-1 4 9 0,1-5 10 0,5 5 12 16,-5 0-49-16,6-2-80 0,0 2-50 0,0 0-33 0,0-4-21 0,0 4-11 16,0 0-8-16,1-4-3 0,-2 4-2 0,1 0-2 0,0-3-5 0,0 3-9 0,1 0-9 15,-2-4-12-15,2 4-9 0,-2-4-10 0,1 4-6 0,1-4-5 16,-8 4-5-16,7 0-2 0,0-2 0 0,0 2-2 0,-6-5 2 0,6 5 1 15,-7 0 1-15,0-3 0 0,8 3 1 0,-8 0 2 0,0 0 0 0,1-4-1 16,0 4 0-16,-7 0 0 0,6 0-1 0,1 0-1 0,-7 0-1 0,0 0-1 16,6 0-5-16,-6 0-3 0,0 0-4 0,0 0-2 0,0 0-1 0,0 0-1 15,0 0-1-15,0 4-1 0,0-4 1 0,0 3-1 0,0 2 1 0,0-3 0 16,0 6 1-16,0-4 0 0,0 3 1 0,0-1 0 0,-6 3 1 0,6-2-1 16,0 4 0-16,0-4 0 0,0 4 0 0,-7 0-3 0,7 0-2 0,0 0 1 15,0 0-3-15,-6 0-1 0,6 4-1 0,0-5-3 0,-7 2-3 0,0-1-4 16,1 0-3-16,6 0-5 0,-12 0-5 0,4 0-4 0,2-4-2 0,-7 0-1 15,7 1-2-15,-8-1-1 0,2 0 1 0,-2-4-1 0,2 5 2 0,-2-4 0 16,1-1 4-16,1 1 4 0,-8 0 4 0,6-1 4 0,2-3 6 0,-1 5 3 16,0-5 4-16,0 0 2 0,-1 3 3 0,2-3 4 0,-1 0 1 0,0 0-1 15,6 0 2-15,-6 0 1 0,6 0 1 0,1 0 0 0,0 0 3 0,-1 0 1 16,0 0-1-16,1 0 1 0,6 0 1 0,0 3 0 0,0-3 1 0,0 0 0 16,0 0 1-16,0 0 4 0,0 0 1 0,0 5 2 0,6-5 1 15,-6 2 1-15,7 3 1 0,0-2 1 0,-1-3 3 0,0 4 0 0,1 0 2 0,0 3 0 16,6-3-2-16,-7-1 1 0,7 1-3 0,-6-1-1 0,5 2-1 0,2-2-1 15,-1 4-1-15,0-3-3 0,0-4-1 0,-1 4-2 0,2-1-2 16,-8 1-1-16,8-1-3 0,-2 1-1 0,1 0-1 0,-6-1-1 0,6-3 1 16,-7 5 0-16,8-2-1 0,-8 0 2 0,7 1-1 0,-6 0 1 0,-1-1 3 0,7-3 1 15,-7 8 1-15,2-5 2 0,4 1 3 0,-6 1 2 0,1-3 0 0,6 2 4 16,-6 0 1-16,5 0 3 0,-4-1 0 0,4 5 2 0,-6-6 0 0,8 7-2 16,-8-6-1-16,7 1 0 0,-6 3-3 0,6-3-1 0,-7 3-2 15,8-4-1-15,-8 2-3 0,7 2-1 0,-7-4-5 0,1 1-2 0,0 0-6 16,-1-1-5-16,0 1-4 0,-6 0-6 0,8-4-5 0,-8 0-5 0,6 3-7 15,-6-3-4-15,0 0-7 0,0 0-6 0,0 0-9 0,0 0-7 0,-6 0-9 16,6 0-10-16,0 0-8 0,-8-3-11 0,8 3-12 0,-6 0-13 0,0-4-17 16,6 0-22-16,-7 1-39 0,0-1-52 0,7 0-40 0,-6 4-35 0,6-7-15 15,-7 4-4-15,1-2 4 0,6 2 7 0,0-4 10 0,-6 3 13 0,6-3 15 16,0 3 17-16,0 1 22 0,-7-6 65 0</inkml:trace>
  <inkml:trace contextRef="#ctx0" brushRef="#br0" timeOffset="25715.891">16594 9407 136 0,'7'-3'300'0,"-7"3"24"16,6-4 16-16,0 0 11 0,-6 1 8 0,8-1 7 0,-2 1 10 0,0-5 10 15,-6 5 10-15,6-1-15 0,2-4-27 0,-2 5-61 0,0-1-74 0,1-3-48 16,-1 3-33-16,1 1-20 0,0-5-16 0,-1 5-9 0,0-2-10 0,0 3-9 15,2-3-7-15,-8 2-10 0,6 0-11 0,0-2-11 0,1 5-10 0,-7-3-8 16,6-1-8-16,1 0-4 0,0 4-3 0,-7-3-2 0,6 3-2 0,0 0 0 16,-6-4 0-16,7 4-2 0,0 0 1 0,-1 0 0 0,0 0-2 15,-6 4 1-15,7-4-1 0,0 0 2 0,-1 3-1 0,1-3 1 0,-1 4 0 0,0 0 0 16,1-1 1-16,6 2 1 0,-7-2-1 0,2 5-2 0,-2-6 1 0,0 3-2 16,1 2-1-16,-1-3-3 0,1 3-3 0,-7-3-3 0,6 3-7 0,-6-4-2 15,0 5-5-15,0-4-2 0,0 3-2 0,0-3-2 0,-6 3-2 16,6-4-1-16,-7 5 0 0,-6-5 1 0,7 5 2 0,0-5 2 0,-8 1 4 15,8 3 4-15,-8-4 5 0,2 2 3 0,5-2 4 0,-6 1 2 0,0 1 2 0,7-3 3 16,-8 2 2-16,8 0 2 0,-7-4 1 0,6 4 1 0,1-1 0 16,-1-3 0-16,1 0 0 0,0 3 0 0,6-3 1 0,-8 0 0 0,8 5-1 15,-6-5 1-15,6 0 2 0,0 0 0 0,0 0 0 0,0 0 2 0,0 0-1 16,0 0 3-16,0 0 0 0,0 2 0 0,6-2-1 0,-6 0 1 0,0 0 0 16,8 5 0-16,-8-5 0 0,6 0 1 0,0 0 0 0,-6 4 0 0,7-4 0 15,-1 0 0-15,1 3-1 0,0-3-1 0,-1 4 0 0,7-4 0 0,-6 4-1 16,-1-4 1-16,7 3 1 0,-6-3-1 0,6 4 1 0,-7-4 1 0,7 3 0 15,-6 1 0-15,5-4 1 0,-4 3 1 0,4 2 0 0,-5-5 3 0,-1 3 3 16,1 1 1-16,6-1 2 0,-7-3 1 0,0 4 3 0,2 0 1 0,-2-1 0 16,0 1 2-16,1 0 0 0,-1-1 1 0,1 1 0 0,0-1 1 0,-7 2 0 15,6-2 0-15,0 1-2 0,-6-1 0 0,6 5 0 0,-6-5 0 0,0 1-2 16,8-1-2-16,-8 1 1 0,0 3-1 0,0-2-1 0,-8-2 1 0,8 0-2 16,0 2-1-16,-6 2 0 0,0-5 0 0,6 3 1 0,-13-1-4 15,6-1 1-15,1 2-1 0,-1-2 0 0,-5 0-3 0,-2 1-1 0,1 0-2 0,7-1-1 16,-7 0-1-16,0-3-2 0,-1 5-1 0,2-2-2 0,-2-3-2 15,8 0-1-15,-7 4-2 0,7-4-4 0,-8 0-3 0,2 0-4 0,5 0-6 0,0 0-7 16,-5 0-9-16,5 0-12 0,0 0-15 0,1 0-16 0,-1 0-20 0,1 4-22 16,6-4-27-16,-6 0-32 0,-2 0-57 0,2 0-74 0,6 0-52 0,0 0-43 15,-6 0-19-15,6 0-7 0,0 0 3 0,-6 0 9 0,6 0 12 16,0 0 15-16,-7-4 20 0,7 4 21 0,0-4 29 0,0 1 31 0</inkml:trace>
  <inkml:trace contextRef="#ctx0" brushRef="#br0" timeOffset="31233.626">10062 10587 0 0,'0'0'232'0,"0"0"35"16,0 0 14-16,0 0 13 0,0 0 9 0,0-4 7 0,0 4 8 0,0 0 11 16,0 0 10-16,0 0-10 0,0 0-17 0,0-3-47 0,0 3-60 0,0 0-40 15,6-4-26-15,-6 4-20 0,0-4-12 0,0 4-10 0,0 0-7 0,7-3-6 16,-7-1-5-16,0 4-7 0,6-3-7 0,-6-2-8 0,0 2-6 0,7-1-6 16,-7 1-4-16,7 3-4 0,-7-4-2 0,6 0-1 0,-6 1 1 0,6-1 1 15,-6 4 0-15,0-4-1 0,6 1-1 0,-6-1 0 0,0 4-3 0,0-3 0 0,8-2-3 16,-8 2-1-16,0 3-1 0,6-3-3 0,-6-1 0 0,0 0-2 0,6 1 0 15,-6 0-1-15,7-2-4 0,-7 1-1 0,0 1-3 0,6-2 0 16,-6 3-2-16,7-2-1 0,-7 0 0 0,7-3 0 0,-7 4-1 0,6-4 0 16,0 2-1-16,-6-2 0 0,8 3-2 0,-2-3-1 0,0 0 2 0,-6 3 1 15,6-4 0-15,1 1 0 0,0 0 0 0,-7 0 0 0,6-1-2 0,1 1 1 16,-1-4-2-16,-6 4 1 0,6 0-3 0,-6-1-1 0,8 1-1 0,-8 0-1 16,6-5-3-16,-6 5-3 0,0 1-1 0,6-6 0 0,-6 4-1 0,0 1 0 15,0 0-1-15,0-4-1 0,0 3 0 0,6 5-1 0,-6-5 2 0,0 5 1 16,0-1 0-16,0-3 2 0,0 7 1 0,0-3 0 0,0 3-1 0,0 0-1 15,0 0-1-15,0 0-2 0,0 0-2 0,0 0-2 0,0 0-1 0,0 0-1 16,0 0 1-16,0 3-1 0,0 1 0 0,0-1 0 0,7 4 1 0,-7 1 2 16,0-1 0-16,0 0 2 0,0 4 3 0,0 0 1 0,0 4 2 0,0-4 2 15,7 3-1-15,-7 1 1 0,0 0-2 0,0 4-1 0,0-5-1 0,0 4 1 16,0-3-2-16,0 3 0 0,0 0 0 0,0-3 0 0,0 3 0 0,0 1 2 16,6-4 1-16,-6-1 3 0,0 4 1 0,0-3 0 0,0 0 2 0,7-4 2 15,-7 4 1-15,0-4 3 0,0 0 0 0,0-1 2 0,0 2-1 0,6-5-1 16,-6 4-1-16,0-4 0 0,0 0-2 0,0 1-2 0,7-5-3 0,-7 1-4 15,0 3-3-15,0-4-2 0,0 2-5 0,7-5-3 0,-7 3-6 0,0-3-4 16,0 4-6-16,0-4-6 0,0 0-9 0,0 0-6 0,0 0-8 0,0 0-7 16,0 0-9-16,0 0-8 0,0 5-8 0,0-5-14 0,6 0-10 0,-6 0-19 15,0 0-23-15,0 0-40 0,6 0-44 0,-6 0-41 0,0 0-37 16,0 0-15-16,0 0-3 0,0 0 3 0,0 0 4 0,0 0 11 0,0 0 12 0,0 0 12 16,-6 0 16-16,6 2 23 0,-6 2 61 0</inkml:trace>
  <inkml:trace contextRef="#ctx0" brushRef="#br0" timeOffset="31798.395">9750 11059 0 0,'0'0'230'16,"0"-3"42"-16,0 3 15 0,0-3 8 0,0 3 5 0,0-5 6 0,0 5 7 15,0-3 7-15,0 3 7 0,0-3-7 0,0 3-17 0,0-5-48 0,0 5-70 16,0 0-41-16,0-3-31 0,0 3-20 0,0 0-11 0,6 0-8 16,-6 0-4-16,0 0-5 0,0 0-4 0,0 0-6 0,0 0-7 0,0-3-9 0,0 3-8 15,6 0-5-15,-6 0-5 0,7 0-5 0,-7 0-2 0,6 0-2 0,-6 0 0 16,7 0-1-16,-1 0-1 0,1 0-1 0,-7-5-1 0,12 5-1 16,-4 0-1-16,-2 0 1 0,0 0-1 0,8 0-2 0,-8 0 0 0,7 0-1 0,0 0-1 15,0-2 0-15,7 2 2 0,-8 0-1 0,8 0 1 0,-1 0 1 16,1-5 4-16,6 5 1 0,1-3 3 0,-1 3 1 0,6-4 3 0,-7 0 1 15,8 4 1-15,1-3 3 0,-2-1-1 0,7 0 0 0,-7 1 0 0,7-1-2 16,-6 1-1-16,5-2-5 0,-4 2-4 0,-2-1-9 0,7 1-8 0,-6 3-7 0,-1-4-9 16,-6 0-6-16,7 1-9 0,-7 3-7 0,0-4-8 0,-7 4-8 0,8-4-6 15,-8 4-6-15,-6-3-6 0,7 3-2 0,-14-4-3 0,7 4 1 16,-6 0 2-16,-1 0 3 0,1-3 2 0,-1 3 8 0,-6 0 3 0,0 0 9 0,0 0 6 16,0-4 8-16,0 4 5 0,0-4 7 0,-6 4 5 0,6 0 4 0,0-3 4 15,0 3 0-15,0-4 0 0,0 4-4 0,0 0-4 0,0 0-7 0,0-4-9 16,0 4-11-16,0 0-13 0,0-3-19 0,6 3-18 0,-6 0-32 0,0-3-37 15,0 3-39-15,0 0-36 0,6 0-19 0,2 3-6 0,-8-3 0 0,6 0 2 16,-6 0 8-16,0 0 6 0,6 3 12 0,-6-3 14 0,0 0 16 0,0 4 113 16</inkml:trace>
  <inkml:trace contextRef="#ctx0" brushRef="#br0" timeOffset="32327.391">10081 11364 87 0,'0'-4'279'0,"0"4"21"0,0 0 10 0,0 0 6 16,0 0 4-16,0 0 0 0,7 0 1 0,-7 0 3 0,0 0 2 0,0 0-19 15,0 0-31-15,0 0-58 0,0 0-70 0,7 4-45 0,-7 0-29 0,0-1-14 16,6 4-7-16,-6 1-1 0,0-1 2 0,6 4 3 0,-6 0 4 0,6 4 2 16,-6-4 0-16,8 7-3 0,-8-4 0 0,6 6-5 0,-6-3-4 0,6 1-4 15,-6 1-4-15,7-1-7 0,-7 0-5 0,0 5-5 0,6-5-4 0,-6 1-6 16,0-5-3-16,0 4-5 0,0-3-5 0,7-1-3 0,-7 1-3 0,0-4-2 16,0 0 0-16,-7-1-2 0,7-2 0 0,0 4-1 0,0-5 0 0,0 0-2 15,0 1-4-15,-6-1-3 0,6 1-4 0,0-5-3 0,0 4-3 0,0-3-5 16,-7-1-3-16,7 1-5 0,0 0-7 0,0-4-7 0,0 4-8 0,0-1-8 15,0-3-8-15,0 0-7 0,0 0-9 0,0 0-6 0,0 0-9 0,0 0-9 16,0 0-11-16,0 0-20 0,0-3-22 0,0 3-30 0,7-4-32 0,-7 4-28 16,0-4-26-16,0 4-10 0,0-7 0 0,0 3 5 0,0 0 7 0,0 1 10 15,6-5 11-15,-6 5 13 0,-6-4 15 0,6-1 23 0,0 5 171 0</inkml:trace>
  <inkml:trace contextRef="#ctx0" brushRef="#br0" timeOffset="32934.15">10042 11484 0 0,'6'-3'147'0,"-6"-5"142"0,8 5 18 0,-8-5 12 16,6 5 7-16,-6-5 6 0,6 4 5 0,1-2 7 0,-7-2 6 0,6 5 8 16,1-5 7-16,0 1-59 0,-1 0-92 0,6 3-55 0,-4-3-37 0,-2-1-25 15,7 1-17-15,0 0-10 0,-6 0-7 0,5 3-7 0,2-3-4 0,-8-1-7 16,7 5-7-16,0-4-6 0,-6 2-9 0,5 2-6 0,-4-2-5 0,4-1-5 15,-6 2-2-15,8 4-3 0,-8-4-2 0,7 4 0 0,-6-3-1 0,0 3-1 16,-1-4 0-16,0 4-2 0,8 0 2 0,-8 0 0 0,0 0-2 0,1 4 2 16,-1-4 1-16,1 3 0 0,0 1 1 0,-1 0 0 0,0-1 1 0,0 0 2 15,8 5 2-15,-8 0 0 0,1-4 1 0,0 3 1 0,6 4 0 0,-7-4 0 16,0 0 2-16,1 4 0 0,0 0-1 0,-1 1-1 0,0-2-1 0,-6 1-2 16,7 0 1-16,-7 1-3 0,7-1-2 0,-7 3-3 0,-7-2-3 0,7-2-2 15,-7 1-1-15,1 0-1 0,0 0-2 0,-1 0-1 0,0 0 1 16,-5-4-1-16,5 4 1 0,-6-4 0 0,0 4-2 0,-1-4 1 0,8 1 3 0,-6 3 1 15,-2-3 0-15,1-5 3 0,1 5 3 0,-2-1 1 0,8-3 1 0,-7-1 1 16,0 5 4-16,6-8-1 0,-6 3 2 0,6 1 0 0,-5 0 1 16,6-1-1-16,-8-3 2 0,8 3-1 0,-1-3 1 0,1 5-2 0,-8-5 0 15,8 4-2-15,6-4 0 0,-6 3 0 0,0-3-2 0,-2 0-1 0,8 0-1 16,0 3 0-16,0-3-1 0,0 0 2 0,0 0-1 0,0 0 0 0,0 0-2 16,0 0-1-16,8 0 2 0,-8 4 1 0,0-4 1 0,6 0 0 0,0 0 1 15,-6 4 1-15,6-4 3 0,1 0-1 0,0 3 1 0,6-3-1 0,-7 4 2 16,8-4 2-16,-8 0 3 0,6 4 0 0,2-4 0 0,-1 0-2 0,-7 3 0 15,8-3-2-15,-2 4 0 0,2-4-1 0,-2 0-2 0,1 3 0 0,1-3-2 16,-2 4-1-16,2 0-1 0,-2 0 0 0,2-4-1 0,-1 3-2 0,-1 1-1 16,2 0 0-16,-8-1-1 0,7 0 0 0,0 2-2 0,0-2 1 0,0 5-1 15,0-4 2-15,1-1-2 0,-2 1 0 0,-5 0-1 0,6-1-1 0,0 1 0 16,-1 0 0-16,-4-1-1 0,4 1-2 0,-5-1-4 0,6-3-3 0,-6 5-5 16,-1-5-3-16,0 3-5 0,1-3-4 0,0 3-4 0,-7-3-1 0,6 0-3 15,-6 0-3-15,0 0-3 0,0 0 0 0,0 0-3 0,0 0-2 0,0 0-2 16,0 0-1-16,0 0-2 0,0 0-2 0,0 0-4 0,0 0-8 0,0 0-12 15,0 0-15-15,0 0-17 0,0 0-34 0,0 0-43 0,0 0-41 0,0 0-41 16,0 0-19-16,0 0-6 0,6 4-2 0,-6-4 4 0,7 0 5 0,0 0 8 16,-1 0 11-16,-6 0 15 0,7-4 20 0,-1 4 61 0</inkml:trace>
  <inkml:trace contextRef="#ctx0" brushRef="#br0" timeOffset="33534.394">11084 10909 0 0,'0'-3'108'0,"0"3"178"15,0-5 25-15,0 3 14 0,0 2 9 0,-6-4 6 0,6 4 5 16,0-4 6-16,0 4 8 0,0-4 8 0,0 4 9 0,0 0-51 0,0 0-81 16,0 0-57-16,0 0-43 0,0 0-32 0,0-3-21 0,0 3-14 0,6 0-11 15,-6 0-6-15,0 0-6 0,0 0-6 0,7 0-6 0,-7 3-8 0,6-3-10 0,1 0-7 16,0 0-6-16,-1 0-4 0,0 4-5 0,1-4 0 0,0 0-1 15,5 0 1-15,-5 0 1 0,6 0 2 0,0 0-1 0,1 0 1 0,-2 0-2 16,1 0 1-16,0 0-1 0,0-4-1 0,1 4-1 0,-2 0-1 0,1-3 0 16,0 3 0-16,0-4 0 0,-6 4-1 0,6-4-1 0,-1 4-1 0,2-2-3 15,-1 2-1-15,-7-5-1 0,8 1-1 0,-8 4-3 0,6-3-5 0,-4 3-4 16,-2-4-5-16,0 0-5 0,1 4-3 0,-7-3-8 0,7 3-4 0,-1 0-6 16,-6-4-5-16,0 4-5 0,0 0-7 0,0 0-8 0,0 0-9 0,0-4-7 15,0 4-9-15,0 0-6 0,0-3-12 0,-6 3-15 0,6 0-28 0,0 0-35 16,0 0-43-16,-7 0-48 0,0 0-23 0,7 0-6 0,-6 3 0 0,0-3 4 15,-2 4 8-15,2-4 9 0,0 4 11 0,0-1 13 0,-1 1 17 0,0-4 20 16</inkml:trace>
  <inkml:trace contextRef="#ctx0" brushRef="#br0" timeOffset="33847.39">11071 11155 227 0,'0'0'287'0,"7"0"15"0,-7 0 11 0,6-4 7 0,-6 4 6 0,7-4 8 16,-7 4 8-16,6-3 11 0,1-1 11 0,0 1-31 0,-1-2-52 0,0 5-52 16,8-3-52-16,-8 0-33 0,7-1-20 0,-7 4-14 0,8-4-8 0,-2 1-6 15,2 3-6-15,-2 0-6 0,2-4-6 0,-1 4-11 0,-1 0-9 0,2-4-12 16,-2 4-9-16,2 0-9 0,-1 0-9 0,0 0-5 0,0 0-5 0,-1 0-4 15,2 0-1-15,-1 0-4 0,-7 0-1 0,8 0-7 0,-2 0-7 0,-6 0-6 16,8 0-8-16,-8 0-10 0,1 0-8 0,0 0-10 0,-1 0-13 0,-6 0-12 16,7-4-14-16,-7 4-15 0,6 0-16 0,-6-3-20 0,0 3-21 0,0-4-35 15,6 1-40-15,-6-1-43 0,0 0-45 0,7 4-20 0,-7-7-5 0,0 3 3 16,7 1 6-16,-7 0 13 0,0-1 14 0,6-1 14 0,0 2 15 0,-6-5 21 16,7 5 24-16</inkml:trace>
  <inkml:trace contextRef="#ctx0" brushRef="#br0" timeOffset="34519.385">12452 10624 45 0,'7'-7'270'0,"-7"-4"18"0,6 4 11 0,-6-1 9 0,7-3 5 0,-7 0 6 16,6-1 6-16,-6 2 7 0,6 2 8 0,-6-3-11 0,7 1-23 0,0-1-56 0,-7 0-74 16,6-1-43-16,-6 2-28 0,6 2-15 0,-6-2-11 0,7-2-5 15,-7 1-4-15,0 0-5 0,7 4-4 0,-7-4-6 0,0 4-6 0,6-4-7 0,-6 3-4 16,0 1-5-16,0-4-3 0,0 4-3 0,0 3-2 0,0-3-1 0,0 3-1 15,-6-3-2-15,6 2-1 0,0 3 0 0,0-3 1 0,0 2-1 0,0-1-1 16,0 4-1-16,0-4-2 0,0 4-2 0,0 0-1 0,0 0-3 16,0 0-2-16,0 0-1 0,0 0-2 0,0 0 0 0,0 0-3 0,0 0-1 0,0 0-2 15,0 0-1-15,0 0-3 0,0 0 1 0,0 0-2 0,0 0 0 16,0 0-1-16,0 0-2 0,0 0 0 0,0 0 0 0,0 0-2 0,0 0 2 16,0 0 2-16,0 4 1 0,6-4 1 0,-6 4 3 0,0-4 2 0,0 8 2 0,7-6 3 15,-7 3 2-15,0 2 1 0,6 1 2 0,-6-1 1 0,0 3 1 16,6 2 2-16,-6-1-2 0,0 0 1 0,7-1-2 0,-7 2-2 0,0 2-2 15,7 2-3-15,-7-6-2 0,0 5 2 0,0-1-1 0,0 1 0 0,6 0 2 16,-6-1-1-16,0 1 2 0,0 0 0 0,0-1 0 0,6 1 1 0,-6 0 0 16,0-1 2-16,0 0 1 0,0 2 1 0,8-2 1 0,-8-3-3 0,0 4-5 15,0-1-5-15,0-3-5 0,0 4-3 0,0-4-2 0,0-1-4 0,0 3-4 16,0-3-7-16,6 1-8 0,-6-3-13 0,0 2-8 0,0-2-10 0,0-1-9 16,0 0-11-16,0 0-9 0,0 1-8 0,0-5-18 0,0 5-18 0,6-5-32 15,-6 1-39-15,0 0-51 0,0 3-60 0,0-2-24 0,0-5-8 0,0 2-1 16,0-2 4-16,0 0 7 0,0 0 10 0,0 0 12 0,0 0 10 0,0 0 20 15,0 0 21-15</inkml:trace>
  <inkml:trace contextRef="#ctx0" brushRef="#br0" timeOffset="35052.389">11957 10990 226 0,'6'-3'274'16,"-6"3"16"-16,7-5 13 0,0 2 6 0,-7 3 8 0,6-4 7 0,0 1 10 15,2 3 11-15,-2-4 12 0,6 0-34 0,-5 1-57 0,6 3-49 0,0-4-45 16,1 0-28-16,-2 4-19 0,8-3-12 0,-1-1-10 0,-5 4-4 0,12-3-4 16,-7-1-5-16,1 4-5 0,0-4-6 0,5 4-7 0,-5 0-6 0,6 0-6 15,0 0-6-15,-7 0-4 0,7 0-4 0,0 0-4 0,-6 0 0 0,5 0-3 16,2 0-1-16,-7 0-2 0,6 4-4 0,-7-4-5 0,7 0-5 0,0 0-6 15,-6 4-2-15,6-4-3 0,-1 0-3 0,-5 3-3 0,7-3-3 0,-1 0-2 16,0 0-2-16,-1 0-4 0,1 0-2 0,7 0-1 0,-7 0 0 0,0 0 3 16,7 0 2-16,-1 0-1 0,1 0 2 0,-1 0 0 0,8 0 0 0,-7 0 3 15,5 0-1-15,1 0-2 0,0 0-2 0,1-3 0 0,-1 3-1 0,6 0 1 16,-5-4-6-16,-2 4-5 0,1-4-8 0,-6 4-4 0,-1 0-4 0,1-3-1 16,-7-1-5-16,0 4-2 0,0-4-3 0,-6 4-5 0,-7-3-5 0,-1 3-7 15,2-3-7-15,-8 3-5 0,-6 0-4 0,7-4 0 0,-7 4-2 0,0 0-2 16,-7 0-5-16,1 0-7 0,0 0-11 0,-2 0-11 0,-4 0-12 0,6 0-11 15,-8 0-19-15,1 4-26 0,7-4-45 0,-8 3-58 0,2-3-28 0,-2 3-13 16,2 1-4-16,-1 0 2 0,6-4 6 0,-6 3 8 0,0-3 12 0,6 4 11 16,-5-4 18-16,-1 4 18 0</inkml:trace>
  <inkml:trace contextRef="#ctx0" brushRef="#br0" timeOffset="35780.39">12283 11228 0 0,'0'0'1'0,"-6"-3"241"0,6-1 16 0,0 4 10 15,-8-3 5-15,8 3 5 0,-6-4 2 0,6 4 6 0,-6-4 4 0,6 4 7 0,0-4 7 16,-7 4-43-16,7 0-70 0,-6-3-49 0,6 3-41 0,-7 0-22 16,7 0-16-16,0 0-7 0,-7 0-4 0,1 3-2 0,0-3-1 0,6 4-2 15,-6-4-3-15,-2 4-2 0,2 0-5 0,0-1-2 0,-1 4-1 0,0-3-1 16,1 3 1-16,-7-3 0 0,7 3 2 0,-1 0 1 0,0 4 0 0,1-3-1 16,0-1-1-16,-1 4-1 0,0-4-4 0,1 4-2 0,-1 0 0 0,1-3-2 15,-1 3-3-15,0 0-3 0,1 0-1 0,0 0-1 0,0 0-2 0,-2 0-3 16,8 0-1-16,-6 0-2 0,6 0-1 0,-6 0 0 0,6-1-1 0,-7 6-3 15,7-5-1-15,0 0-2 0,-6-1-1 0,6 1-1 0,0 4-2 0,0-4-2 16,6 0 0-16,-6 0-3 0,0 0-2 0,7-4 0 0,-7 4 0 0,6 0-1 16,0-3 0-16,2 3-1 0,-2-4-2 0,0 0 0 0,0 1-3 0,1-1-3 15,6 0-5-15,-6-3-3 0,-1 3-4 0,8-3-6 0,-2 0-5 0,-5-1-4 16,6 0-5-16,0-3 0 0,-7 5-3 0,8-5-3 0,-2 0 1 0,2 0 1 16,-2-5 3-16,2 5 3 0,-1-3 4 0,-1 0 4 0,2 3 6 0,-8-4 6 15,7 0 7-15,0 1 5 0,-6-5 3 0,6 5 4 0,-6-4 2 0,-1-1 5 16,0 4 4-16,0-3 5 0,2 0 1 0,-8-1 7 0,6 0 5 0,-6 5 7 15,0-8 3-15,0 4 6 0,0-1 6 0,-6 1 5 0,6 0 4 0,-8 0 7 16,8-1 2-16,-6 1 3 0,0-1 0 0,0 1-1 0,-1 4-2 0,-6-5-2 16,6 5-7-16,1-1-5 0,-8 0-4 0,8 1-5 0,-6 0-5 0,-2 3-4 15,1 0-4-15,0 0-6 0,0 3-6 0,7-3-6 0,-8 3-3 0,2 1-7 16,-2 3-5-16,1-3-7 0,7 3-5 0,-7-3-9 0,6 4-7 0,-5-1-9 16,5 0-11-16,-6 0-9 0,6 1-11 0,1-1-11 0,-1 0-11 0,0 0-12 15,1 1-12-15,0-1-13 0,6 1-15 0,-6 0-25 0,6-5-29 0,0 4-28 16,-8 0-26-16,8-3-17 0,0 4-14 0,0-5-1 0,8 4 3 0,-8-3 7 15,0 0 12-15,6-1 13 0,0 1 13 0,0 0 16 0,1-4 19 0</inkml:trace>
  <inkml:trace contextRef="#ctx0" brushRef="#br0" timeOffset="36639.813">12680 11697 0 0,'-6'-4'250'0,"6"4"96"0,0-3 22 0,0 0 14 0,0-1 10 15,0 4 5-15,0-5 4 0,0 2 6 0,0 0 3 0,0-1 8 0,6 4 5 16,-6-4-68-16,7 1-104 0,-1-1-73 0,-6 4-55 0,6-4-34 0,8 4-23 15,-8-3-16-15,0-1-9 0,8 4-8 0,-8 0-4 0,7-3-7 0,0 3-5 16,0-4-7-16,1 4-8 0,-2-4-5 0,1 4-5 0,0 0-3 0,-6 0-3 16,5 0-3-16,2 0-4 0,-8-4-4 0,7 4-2 0,-6 0-3 0,6 0-2 15,-7 0 0-15,1 0-2 0,0 0 0 0,-1-3 2 0,0 3 1 16,1 0 1-16,-7 0 0 0,7 0-1 0,-1-4 3 0,-6 4 3 0,6 0 2 16,-6 0 0-16,0-4 3 0,7 4 3 0,-7 0 1 0,0-3 3 0,0 3 0 15,0 0 0-15,0-3 1 0,0 3-1 0,0-5 3 0,0 5 1 0,0-3 2 0,0-2 3 16,-7 5 2-16,7-3 2 0,0 3 1 0,-6-4 0 0,6 1 0 0,0-1 1 15,-6 0 2-15,6 1 0 0,-7-1 1 0,0 0-1 0,1-3 1 0,6 4 0 16,-6-1 1-16,-8-3-2 0,8 3 1 0,-1-3 0 0,1 0 1 16,-1-1 0-16,-6 1 0 0,7-1 0 0,0 1 0 0,-8 0-2 0,8-5 1 0,-1 6-1 15,1-5 1-15,-1 3 0 0,-6 0 1 0,7-2 1 0,0 2 1 0,6-3-2 16,-8 4 2-16,2 0 0 0,6-1 1 0,-6 1 1 0,6 3 1 16,0-3 2-16,0 0 0 0,-7 3 3 0,7-3 0 0,7 3 1 0,-7-3-2 15,0 3 0-15,0 1-1 0,0-1-1 0,0-4-1 0,6 5-1 0,-6-2-2 16,6 2 0-16,-6 0-3 0,8-1-1 0,-2 0-3 0,-6 1-2 0,6-1-1 15,1 0-1-15,-1 0-3 0,1 1 0 0,-1-1-2 0,1 1-1 0,-1-1 0 16,0 0-1-16,8 1 1 0,-8-1-1 0,7 0 1 0,-6 1-1 0,6 0 0 16,0-2 0-16,0 1 0 0,-7 1 1 0,8 0 2 0,-2-1 0 0,1 0 2 0,1 1 0 15,-2-1 2-15,2 0 1 0,-2-3 0 0,2 4 0 0,-1-1 1 16,-1 0 0-16,2 0 0 0,-1 4 1 0,0-3 0 0,0-1 0 0,0 4-1 16,0-4 0-16,-7 4-1 0,8 0-1 0,-8 0 0 0,0 0 1 0,7 0 0 15,-6 0 0-15,0 4 1 0,-1 0 0 0,0-4 1 0,2 3 0 0,-2 1 2 16,0 0-1-16,0 0 1 0,1-1 1 0,0 4 0 0,-1-3 1 0,1 3-1 15,-1 1 2-15,-6-5-1 0,6 4 0 0,2 1-1 0,-8 3 1 0,6-4 0 16,-6 0 2-16,6 4 0 0,-6-3 0 0,0 3-1 0,0 0 1 0,0 0 0 16,0 0 0-16,0 0-1 0,0 3 0 0,0-3 0 0,0 0-1 0,0 4 1 15,-6-4-3-15,6 0 1 0,-6 3-2 0,-2-3-1 0,2 0 0 0,6 0-1 16,-6 1-3-16,-1-1-2 0,1-4-1 0,-1 4-1 0,0-3-1 0,7-1 0 16,-6 0-1-16,0-3-1 0,0 3 1 0,6-3 0 0,-8-1 0 0,8 1 0 15,-6-1 0-15,6 1 0 0,0 0 2 0,-6-1 2 0,6-3 1 0,0 4 2 16,0 0 0-16,0-4 2 0,0 3 0 0,0-3 2 0,0 4 2 0,0-1 4 15,6-3 2-15,-6 5 4 0,0-2 2 0,6-3 1 0,-6 5 2 0,8-2 1 16,-2 0-1-16,0 1 0 0,0-4 0 0,1 4 2 0,0-1-1 0,-1 1-3 16,7-4-5-16,-7 0-6 0,2 4-7 0,4-4-5 0,-6 4-2 0,8-4-3 15,-8 0-5-15,7 3-5 0,-7-3-9 0,8 0-7 0,-8 0-8 0,8-3-11 16,-8 3-10-16,0 0-7 0,1-4-7 0,-1 4-7 0,1-4-7 0,-7 4-13 16,7-4-14-16,-1 1-17 0,0 3-18 0,0-4-35 0,2 0-38 15,-2 1-43-15,0 0-42 0,1 3-18 0,0-5-6 0,6 2 3 0,-1 3 6 0,-5-5 8 16,6 5 9-16,0-3 14 0,0 3 15 0,0 0 17 0,1-4 22 0</inkml:trace>
  <inkml:trace contextRef="#ctx0" brushRef="#br0" timeOffset="37310.74">14276 10733 16 0,'-7'8'246'0,"7"-5"19"0,0 4 14 0,0 1 13 0,0 0 9 0,0-1 11 16,0 0 8-16,0 1 11 0,0-1 9 0,0 4-13 0,0 0-25 0,0-1-49 16,0 2-61-16,0-1-38 0,0 0-25 0,7 3-17 0,-7-3-13 0,0 1-9 15,0 3-9-15,6-5-10 0,-6 5-10 0,0-1-11 0,0-3-7 0,0 4-8 16,0 0-8-16,0-1-6 0,0 2-5 0,0-3-5 0,0 3-2 0,0-5-3 16,0 3-3-16,0 1-2 0,0-5-1 0,0 5 0 0,0-4 2 0,0 0-1 15,0 4 0-15,-6-4-3 0,6-1-5 0,0-2-7 0,0 3-8 0,0-3-11 16,0 3-10-16,-7-4-11 0,7-3-12 0,0 3-15 0,0-3-16 0,0 3-21 15,0-3-24-15,-7-1-35 0,7 0-44 0,0-3-47 0,0 0-49 0,0 0-20 16,0 0-8-16,0 0 3 0,0 0 6 0,0 0 10 0,0 0 12 0,0 0 14 16,0 0 15-16,0-3 22 0,0 0 22 0</inkml:trace>
  <inkml:trace contextRef="#ctx0" brushRef="#br0" timeOffset="37579.009">14086 10987 0 0,'0'0'212'15,"-6"-5"111"-15,6 2 25 0,0-1 14 0,0 4 9 0,0-3 8 0,0 3 5 16,0 0 5-16,6-4 7 0,-6 4 7 0,8-4 5 0,-2 4-61 0,0-3-102 16,1 3-63-16,6 0-46 0,-7 0-30 0,7-4-24 0,1 4-15 0,5 0-11 15,0 0-7-15,-6 0-6 0,7 0-7 0,0 0-8 0,6 4-7 0,-7-4-9 0,1 0-10 16,-1 0-7-16,1 0-10 0,0 0-10 0,-2 0-7 0,2 0-10 15,0 0-9-15,-7 0-8 0,7 0-11 0,-8-4-9 0,2 4-12 0,-1 0-12 16,-1 0-13-16,2-4-11 0,-2 4-20 0,2 0-21 0,-8-3-43 0,7 3-50 16,1-4-41-16,-8 1-36 0,0-1-14 0,8 0-2 0,-8 1 4 0,7-5 7 15,-7 5 10-15,8 0 12 0,-8-6 14 0,6 6 14 0,2-4 22 0,-1-1 50 16</inkml:trace>
  <inkml:trace contextRef="#ctx0" brushRef="#br0" timeOffset="38282.22">15591 10456 0 0,'6'-7'37'0,"-6"-2"256"0,8 2 30 0,-2 0 20 0,-6 0 15 0,6 0 13 15,-6-5 11-15,6 5 10 0,-6 0 12 0,8-1 10 0,-8 1 10 0,0-1-38 16,6 1-65-16,-6 0-61 0,6 0-63 0,-6-1-40 0,7 0-28 0,-7 1-18 15,6 0-15-15,-6 3-11 0,7-3-12 0,-7 0-11 0,7 0-12 0,-7-1-8 16,6 5-12-16,-6-5-7 0,0 2-6 0,6-2-7 0,-6 4-3 0,0-3-4 16,6-1-2-16,-6 1 0 0,0 0-1 0,0 4 0 0,8-6-1 0,-8 3 0 15,0-2 0-15,0 5 0 0,0-5 1 0,0 5-1 0,0-4 0 0,0 2-2 16,0 2 1-16,0-1 0 0,0 4-3 0,0-4 1 0,0 4-3 0,0 0-1 16,0 0-1-16,0 0-1 0,0 0-2 0,0 0-3 0,0 0-1 0,0 0-1 15,0 0-1-15,0 4 0 0,0-4 2 0,0 4-1 0,0-1 1 16,0 4 1-16,-8-2 1 0,8 6 0 0,0-4 5 0,-6 3 1 0,6-1 3 0,0 5 1 15,-6-3 3-15,6 3 0 0,0 1 1 0,-6 0 0 0,6-1 0 0,0 1-1 16,0 3-2-16,0-3 0 0,-7-1 1 0,7 5-1 0,0-4-3 16,0 0-2-16,0 2-1 0,0-2-1 0,0 0-1 0,0 0 0 0,0-1-2 15,7 1 1-15,-7-5-2 0,0 5 0 0,0-4-3 0,0 0 1 0,0 1 0 16,0-2-1-16,0 1-4 0,0-3-4 0,0 2-4 0,0-2-5 0,0 3-5 16,0-3-6-16,0-5-7 0,0 4-5 0,0 1-5 0,0-4-6 0,0 3-6 15,0-4-11-15,0 1-15 0,0 3-20 0,0-3-23 0,6-1-35 0,-6 1-47 16,0 1-49-16,0-2-50 0,0 0-22 0,6-3-9 0,-6 0 0 0,0 4 0 15,0-4 7-15,0 0 6 0,0 0 12 0,0 0 16 0,0 0 22 0,0 0 25 16</inkml:trace>
  <inkml:trace contextRef="#ctx0" brushRef="#br0" timeOffset="38799.152">14907 10924 20 0,'7'0'251'0,"-7"-3"18"0,0 3 11 0,6 0 7 16,-6 0 5-16,7 0 5 0,-1-3 6 0,1 3 5 0,-1 0 7 0,1 0-14 15,0-4-25-15,-1 4-52 0,7 0-64 0,0 0-40 0,-6 0-27 0,5 0-16 16,2-5-10-16,-2 5-7 0,2 0-4 0,-1 0-3 0,0-3-2 0,0 3-4 16,-1 0-3-16,8-5-2 0,-7 5-2 0,7 0 2 0,0 0 0 0,-1-2 2 15,7 2 1-15,-6 0 3 0,6 0 2 0,6 0 1 0,-5 0-1 0,5 0 0 16,7 0-2-16,-7 2-4 0,7-2-6 0,1 0-4 0,5 5-8 0,-6-5-8 15,7 3-9-15,-1-3-3 0,1 5-4 0,-1-1-2 0,1-1-3 0,0-3-5 16,6 3-4-16,-7 1-3 0,1 0-4 0,-1-1-4 0,1-3-1 0,-7 4-1 16,6 0-2-16,-5-1-2 0,5-3 0 0,-5 4-5 0,-7-1-4 0,5-3-3 15,-5 4-2-15,-1-4 0 0,-5 4 1 0,-1-4 4 0,-1 3 3 0,1-3 4 0,-6 4 0 16,0-4 3-16,-1 0 0 0,-5 0 1 0,-2 0 1 0,2 0 2 16,-2 0 2-16,1 0 4 0,-6 0 1 0,0 0 2 0,-1-4-1 0,0 4-1 15,-6 0-2-15,6-3-4 0,-6 3-4 0,8 0-4 0,-8-4-5 0,0 4-8 16,0 0-8-16,0-4-11 0,0 1-14 0,-8 3-21 0,8-4-23 0,-6 4-37 15,6-3-47-15,-6-1-40 0,0 0-37 0,-1 4-17 0,0-3-6 0,-6-1 0 0,7 4 6 16,-8-4 7-16,2 4 9 0,-2-3 13 0,2 3 15 0,-8-3 20 16,7-1 107-16</inkml:trace>
  <inkml:trace contextRef="#ctx0" brushRef="#br0" timeOffset="39442.969">15187 11132 0 0,'-6'-3'66'0,"6"0"196"0,-6-1 17 0,-2-3 10 16,2 3 8-16,0 0 7 0,6 0 6 0,-7 1 9 0,1-1 8 0,6 1 8 16,-7-1 11-16,1 0-50 0,6 4-79 0,-7 0-51 0,1 0-35 0,0 0-22 15,-2 0-15-15,2 0-8 0,0 4-6 0,-1 0-5 0,1-1-4 0,-1 1-5 16,1 3-7-16,-7 1-8 0,7-1-10 0,-2 3-5 0,-4 2-2 0,5-1-4 15,0 3-2-15,-5-2-2 0,5 2-3 0,1 1-4 0,-1 3-3 0,0-3-6 16,1 4-3-16,0-2-6 0,-1-2-2 0,7 3-2 0,-7-4 0 0,7 6-4 16,0-2-3-16,-6-4-3 0,6 1-3 0,0 0-1 0,6-1-1 0,-6 1 1 15,0-1 2-15,7-3 2 0,-7 5 1 0,7-5-1 0,-7-1 1 0,6 1 1 16,0 0-2-16,1 1 0 0,0-5-2 0,-1 0-2 0,1 0-4 0,-1 1-2 16,7-1-3-16,-6-4-3 0,-1 5-6 0,8-5-2 0,-8 1-1 0,7-4-4 15,0 4-3-15,0-4-1 0,-1 0 1 0,2 0 4 0,-1 0 3 0,0 0 5 16,0-4 3-16,-1 0 5 0,2 4 1 0,-1-7 6 0,0 3 6 0,0 1 6 15,0-4 6-15,-6 3 7 0,5-3 8 0,-5 3 8 0,0-3 4 0,-1 0 6 16,0-1 4-16,1 1 5 0,-7-1 9 0,0 1 8 0,7 0 5 0,-7-5 4 16,0 6 5-16,-7-2 2 0,7 0 0 0,-7-3-1 0,7 4-1 0,-6 0-3 15,0 0-2-15,-1-1-6 0,0 5-7 0,-5-4-7 0,5 3-6 0,0 0-9 16,1-3-7-16,-7 7-5 0,7-4-7 0,-8 4-4 0,8-4-2 0,-8 8-3 16,8-4-3-16,-7 0-1 0,0 4-2 0,7-1-4 0,-1 1-2 0,-5 0-5 15,4 3-3-15,-4-3-7 0,5 3-6 0,-6 0-7 0,7 1-8 0,-1-2-7 16,1 3-11-16,0-3-12 0,-2 2-11 0,2 0-13 0,0-2-12 0,-1 3-11 15,0-3-10-15,7 2-12 0,-6-1-11 0,6 0-16 0,0-3-17 0,0 4-31 16,0-5-37-16,0 4-31 0,0-3-28 0,6 0-10 0,-6 3 0 0,7-3 7 16,0-1 10-16,-1 1 11 0,0-4 13 0,2 3 14 0,-2-3 15 0,0 4 22 15,1-4 125-15</inkml:trace>
  <inkml:trace contextRef="#ctx0" brushRef="#br0" timeOffset="40253.401">15572 11628 0 0,'0'0'136'0,"0"0"152"0,6 0 14 16,-6-4 9-16,0 4 4 0,7 0 2 0,-1-4 3 0,-6 4 2 0,6-3 8 15,8 3 6-15,-8 0 8 0,0-3-58 0,8 3-90 0,-8 0-61 0,7-5-43 16,1 5-24-16,-2 0-16 0,2-3-8 0,-2 3-5 0,1 0-4 0,1-5-3 16,-2 5-6-16,2 0-9 0,-2-3-8 0,8 3-9 0,-7 0-7 0,0-4-3 15,0 4-2-15,1 0-3 0,-2-3-2 0,1 3-3 0,0 0-2 16,-6-4-3-16,5 4 0 0,-4 0 0 0,-2-4 3 0,0 4 2 0,1 0 2 0,-1-3 1 16,-6 3 2-16,0-4 1 0,7 4 0 0,-7 0 2 0,0 0 2 0,0 0 3 15,0-4 5-15,0 4 2 0,-7-3 3 0,7-1 3 0,0 4-2 16,0-3 1-16,0 3-2 0,-6-4 0 0,6 4 1 0,0-4-2 0,-7 4-1 15,7-3 0-15,-6 3-1 0,6-4 0 0,-6 0-2 0,6 4-3 0,-8-3-1 16,2-1-3-16,6 1-3 0,-6-2 0 0,-1 2-1 0,1-1-1 0,-1-3-1 0,1 3 1 16,-1-3-1-16,1 0-2 0,0 0 0 0,-2-1 1 0,-4 0-1 0,5 2 1 15,0-5 1-15,1-1 3 0,0 5 1 0,-1-4-1 0,1 0 3 16,-1 0 2-16,0-4 1 0,1 4 4 0,6 4 1 0,-6-4 1 0,6 0 3 16,0 1 3-16,-7-3 3 0,7 3 3 0,0 3 5 0,0-1 3 0,0-3 5 0,7 4 2 15,-7 0 0-15,0-1 0 0,0 2-1 0,6-3-4 0,-6 3 1 16,0-2 3-16,6 1 2 0,-6 3 2 0,7-3-1 0,-7 0-2 0,7 3-2 15,-7 0-4-15,0-3-3 0,6 3-1 0,1 1-1 0,-7-5 1 0,6 5 2 0,-6-2 2 16,6 2 0-16,1-1-4 0,-7 1-3 0,7-1-4 0,-1 0-1 0,0 1 1 16,2-1 1-16,-2 0 0 0,7 1 1 0,-7-1 3 0,7 4 1 0,-6-3-1 15,5-2 2-15,2 5 0 0,-1 0 2 0,0-3 1 0,0 3 2 16,0-3 0-16,6 3 1 0,-5 0-2 0,5 0-2 0,-6 0 0 0,0 3-2 16,7-3-2-16,-7 3-3 0,6-3 0 0,-6 5-5 0,1-2-2 0,-2 1-2 0,8-1-2 15,-7 1-1-15,-1 0 0 0,-4-1-1 0,4 5-1 0,2-5 1 16,-8 4-1-16,7-2 1 0,-7 3-1 0,8-2 1 0,-8 2 0 0,0-1 1 15,1 1 1-15,6-1 2 0,-13 0-2 0,6 0 0 0,1 1 0 0,0-2 0 16,-1 3-1-16,-6-3 0 0,7 2-1 0,-7-1-1 0,6 0-3 0,-6 0-2 16,0 5 0-16,0-5-2 0,-6 0-2 0,6 1 1 0,-7 0 0 0,7-1 1 15,-6 0 0-15,-1 4 0 0,0-4 1 0,1 4 0 0,-7-4 1 0,6 4 1 16,1-3 3-16,-7 3 1 0,6-4 2 0,-6 4 2 0,7-1 0 0,0-1 1 16,-8 2-1-16,8-5 1 0,0 5-1 0,-2-2 1 0,2-3 3 0,0 5 1 15,-1-3 1-15,1-1-1 0,6 1 1 0,-7-1-1 0,7 0 1 0,0-3 0 16,0 3-1-16,0 0-1 0,0-3 1 0,0-1 1 0,0 1 1 0,7 0 0 15,-7-1-1-15,6 1 0 0,1 0 1 0,-1-1 2 0,0 1 4 0,2-1-1 16,-2-3 1-16,7 5-2 0,0-2-1 0,-7-3-2 0,7 0 0 0,-6 5-1 16,6-5-1-16,-7 0-5 0,8 0-3 0,-8 0-7 0,7-5-5 0,-6 5-8 15,6 0-12-15,-7-3-7 0,0 3-7 0,8-5-7 0,-8 5-8 0,7-3-9 16,-6 3-8-16,6-4-8 0,-1 4-7 0,-4-3-14 0,4 3-16 0,2-4-28 16,-2 4-34-16,1-4-46 0,1 4-52 0,-2 0-28 0,2 0-13 0,-2-3-2 15,1 3 4-15,1 0 5 0,-2 0 8 0,2 0 7 0,-2 0 7 0,-5-4 16 16,6 4 18-16</inkml:trace>
  <inkml:trace contextRef="#ctx0" brushRef="#br0" timeOffset="40859.269">17180 10675 0 0,'0'0'108'0,"0"-4"166"0,7 1 19 0,-7 3 10 16,0-4 10-16,6 4 8 0,-6-4 4 0,6 4 8 0,-6 0 9 0,8-3 9 0,-8 3 8 15,6 0-52-15,-6 0-84 0,6 3-54 0,-6-3-34 0,7 0-21 16,-7 4-16-16,7 0-7 0,-1-1-5 0,-6 4-2 0,6-3-2 0,-6 4-4 16,7-1-6-16,-7 3-7 0,0 2-7 0,6-1-7 0,-6 0-5 0,0 4-4 15,0-4-4-15,0 3-3 0,0 1-4 0,-6 0-2 0,6 2-5 0,-7-2-2 16,7 0-5-16,-6 1-5 0,6-3-3 0,-6 1-2 0,-1-1-3 0,7 1-4 15,-7-3-3-15,1 3-6 0,6-3-5 0,-6 0-4 0,-2 1-6 0,8-2-5 16,-6 1-3-16,6-3-6 0,-6 2-6 0,6-2-7 0,0 0-9 0,-7-2-6 16,7 2-8-16,0 0-8 0,0-1-8 0,0-4-4 0,0 5-4 0,0-5-6 15,0 5-10-15,0-5-17 0,7 4-22 0,-7-3-41 0,0 0-48 0,6 0-39 16,-6-1-36-16,0 1-13 0,6 0-3 0,-6-4 3 0,8 3 8 0,-8-3 5 16,0 0 7-16,6 0 12 0,-6 0 12 0,0 0 22 0,6-3 65 0</inkml:trace>
  <inkml:trace contextRef="#ctx0" brushRef="#br0" timeOffset="41105.386">16946 10964 0 0,'0'0'160'0,"0"-3"141"0,6 3 18 0,-6 0 11 15,0-4 7-15,7 4 7 0,0-4 3 0,-1 4 9 0,0-3 8 16,0 3 9-16,2 0 8 0,4-4-56 0,2 4-91 0,-1 0-60 0,-1-3-43 0,8 3-28 15,-7 0-18-15,7 0-11 0,-1-4-6 0,0 4-8 0,1 0-6 16,0 0-6-16,5 0-8 0,-5 0-10 0,6 0-12 0,-6 0-11 0,-1 0-12 16,7 0-12-16,-6 0-14 0,-1 0-11 0,1 0-14 0,0 0-14 0,-1 0-19 15,-5-4-22-15,-2 4-24 0,2 0-47 0,-2-3-60 0,1-1-52 0,1 4-48 16,-8-4-23-16,7 1-8 0,-6 0-1 0,-1 3 5 0,0-4 10 0,1-1 12 16,-7 2 15-16,6-4 16 0,1 3 23 0,0 0 26 0</inkml:trace>
  <inkml:trace contextRef="#ctx0" brushRef="#br0" timeOffset="41979.951">18685 10543 0 0,'0'-7'153'0,"0"-1"133"0,0-2 20 0,6 2 15 0,-6 1 10 0,0-3 10 16,7 1 10-16,-7 1 11 0,0-2 13 0,6 3 6 0,-6-3 6 0,0 1-57 16,0 2-89-16,7-4-55 0,-7 4-37 0,7-1-26 0,-7-2-18 0,0 2-13 15,6-3-10-15,-6 4-11 0,0-1-10 0,6-2-10 0,-6 3-12 0,6-1-10 16,-6-4-7-16,8 5-8 0,-8-4-3 0,0 4-3 0,6 0-1 0,-6-5-2 15,6 6-3-15,-6-2 0 0,0 2 0 0,7-2 1 0,-7 4-1 0,0-3 0 16,6 3 0-16,-6 0-1 0,0 1 1 0,0-1-1 0,0 1 0 0,0 3 0 16,0-4-1-16,7 1 1 0,-7 3 0 0,0 0-1 0,0 0 1 0,0 0 0 15,0 0-1-15,0 0 0 0,0 0 0 0,0 0-1 0,0 0 0 16,0 0 0-16,0 0-1 0,0 0-2 0,0 0 2 0,0 0 0 0,0 0-1 0,0 0-1 16,0 0 2-16,0 0 0 0,0 0 2 0,0 0 0 0,0 0 1 0,0 0 1 15,0 0 1-15,0 0 3 0,0 0 1 0,0 0 0 0,0 0 0 0,0 0 0 16,0 0-1-16,0 0 1 0,0 0 0 0,0 0 1 0,0 0 0 15,0 0-1-15,0 0-1 0,0 0-2 0,0 0-1 0,0 0-1 0,0 0-2 0,0 0-4 16,0 0 0-16,0 0-1 0,0 0 2 0,0 3 1 0,0 1-2 0,0-1 0 16,0 1-2-16,0-1 2 0,0 5 0 0,0-1 2 0,7 0 0 15,-7 1 2-15,0 3 0 0,0 0 1 0,6 1 1 0,-6-3 0 0,0 7-1 16,0-6-1-16,0 5-1 0,6-1 0 0,-6 1-1 0,0 0-1 0,0 4-2 16,0-5-1-16,0 0 1 0,0 5-1 0,0-2 2 0,0 0 1 0,0 0 3 15,-6 1 0-15,6-3 0 0,0 4 2 0,0-5 0 0,0 1 1 0,0 0 1 16,-6-1 0-16,6 0 2 0,0-2-1 0,0 2 0 0,0-3-3 0,0 0-2 15,0 0-3-15,0 0-4 0,0 0-2 0,0-2-3 0,0 0-4 0,0-1-4 16,0 0-7-16,6-1-7 0,-6 1-6 0,0-2-5 0,0-2-5 0,6 3-6 16,-6-3-6-16,0 0-8 0,0 3-9 0,6-3-11 0,-6-1-12 0,0-3-13 15,8 4-15-15,-8 0-18 0,0-4-25 0,0 0-32 0,0 0-47 0,0 0-53 16,0 0-25-16,0 0-12 0,0 0-2 0,0 0 6 0,0 0 8 0,-8 0 11 16,8-4 14-16,-6 4 16 0,0-4 18 0,0 4 20 0</inkml:trace>
  <inkml:trace contextRef="#ctx0" brushRef="#br0" timeOffset="42476.311">17975 10924 102 0,'7'0'240'0,"-1"0"15"0,-6 0 13 0,6 0 7 15,0-3 9-15,2 3 8 0,-2-3 11 0,7 3 10 0,-6 0 8 0,-1-4-22 16,7 4-45-16,0 0-40 0,0-5-39 0,0 5-24 0,0 0-16 0,0-3-11 15,7 3-9-15,-8-5-3 0,8 5-2 0,0 0-4 0,-1-2-3 0,-5 2-5 16,12 0-8-16,-7-4-7 0,1 4-7 0,6 0-8 0,-7 0-5 0,7 0-3 16,0 0-5-16,0 0-4 0,1 0-4 0,-1 0-4 0,6 0-6 0,-6 4-8 15,6-4-7-15,2 0-6 0,-2 2-1 0,1-2-1 0,-1 5-2 0,7-5 0 16,-7 3-2-16,7-3-1 0,1 5 0 0,-1-5-2 0,0 4-2 0,-1-1-1 16,9-3 1-16,-9 3-1 0,8-3 1 0,0 4-5 0,0 0-6 0,-1-4-4 15,1 3-5-15,-7-3-3 0,6 4-4 0,-5 0-4 0,-8-4-4 0,7 3-4 16,-13-3-4-16,7 4-5 0,-14-4-4 0,7 0-4 0,-13 0-2 0,6 0 0 15,-5 0 0-15,-8 0-1 0,0 0-1 0,1-4-2 0,-7 4-2 0,7-3 0 16,-7 3 0-16,0-4 2 0,0 4 1 0,-7-4 0 0,7 1 2 0,-7-1-2 16,7 4-2-16,-6-4-4 0,0 1-6 0,0 0-8 0,-2 3-10 0,2-4-15 15,0 4-17-15,-1 0-34 0,-6 0-43 0,6 0-44 0,1 0-47 0,0 0-22 16,-8 4-8-16,8-4-3 0,0 3 4 0,-8 0 6 0,8 1 9 0,-7 0 12 16,7 3 12-16,-8-3 19 0,2 3 21 0</inkml:trace>
  <inkml:trace contextRef="#ctx0" brushRef="#br0" timeOffset="43088.155">18196 11218 0 0,'0'-8'15'0,"-6"4"247"0,6-3 21 0,-7 0 13 0,7 4 6 0,-6-5 5 16,-1 0 4-16,7 4 4 0,-6-3 7 0,6 0 8 0,-6 3 9 0,6-3-41 15,-8 3-66-15,2 1-55 0,6-2-49 0,-6 5-29 0,6-3-22 0,-7 0-10 16,1 3-9-16,6 0-5 0,-7 0-3 0,1 0-8 0,-1 0-4 0,1 3-10 16,-1 0-10-16,0 2-9 0,1-2-6 0,0 4-3 0,-8 1-2 0,8-1 0 15,-7 0 0-15,7 5 2 0,-1-4 0 0,-6 2 2 0,7 1 1 0,-8 0 1 16,8 4 2-16,0-4 1 0,-1-1 1 0,0 5 0 0,1-4-1 0,-1 3-1 16,1 1-5-16,6-4-2 0,-6 5-3 0,6-6-4 0,0 5-1 0,-8-4-3 15,8 3-2-15,0-3-3 0,8 4-2 0,-8-4-4 0,0 0-1 0,6-1-2 16,0 2-2-16,1-4-3 0,-7 3-3 0,13-5-3 0,-6 3-2 0,-1-3-3 15,0 2-2-15,8-5 1 0,-8 5-1 0,7-5 1 0,-6 1 4 0,6-1-1 16,-1-3 0-16,2 5-1 0,-8-5 1 0,7 3 4 0,7-3 8 0,-7-3 5 16,0 3 7-16,-1 0 5 0,2-5 2 0,-1 2 3 0,0-1 1 0,0 1 1 15,-1-1 2-15,2 0 4 0,-8-3 7 0,8 3 7 0,-8 1 6 0,0-4 2 16,-6 2 2-16,7 2 2 0,-7 0 4 0,0-5 2 0,0 5 4 0,0-5 2 16,0 5 3-16,-7-2 0 0,1-2 0 0,0 4-3 0,-1-5-2 0,0 5-3 15,-5-1-3-15,4-3-4 0,-4 3-5 0,-1 1-2 0,6-1-6 0,-6 0-3 16,1 4-4-16,-8-4-5 0,7 4-3 0,0 0-2 0,0 0-3 0,-1 0 0 15,2 4-2-15,-2-4-2 0,2 4-1 0,-1 0-6 0,6-1-4 0,-6 4-7 16,7-3-7-16,-8 3-9 0,8-3-10 0,0 3-12 0,-1 0-14 0,0 1-16 16,1 0-20-16,-1-2-31 0,1 2-41 0,6 0-46 0,-6-1-46 0,6 0-22 15,0-3-10-15,0 3-1 0,0 0 5 0,0-3 7 0,0-1 9 0,0 5 12 16,6-4 15-16,-6-1 18 0,6 1 19 0</inkml:trace>
  <inkml:trace contextRef="#ctx0" brushRef="#br0" timeOffset="43917.406">18496 11650 0 0,'7'-4'257'16,"-7"4"77"-16,0-3 21 0,6-1 9 0,-6 4 7 0,6-4 5 0,1 4 3 15,0-4 6-15,-7 1 5 0,6-1 8 0,7 4 4 0,-7-4-69 0,1 1-111 16,6 3-70-16,-7-3-50 0,8 3-30 0,-8-5-22 0,7 5-14 0,0 0-9 16,0-3-8-16,1 3-8 0,-8 0-9 0,13 0-10 0,-6-5-8 0,0 5-10 15,1 0-5-15,-2 0-1 0,2 0-3 0,-2 0-2 0,1 0-4 0,1-3-2 16,-2 3 1-16,2 0 0 0,-2 0 2 0,-5 0 1 0,6-4 4 0,-6 4 3 15,-1 0 3-15,0-3 2 0,1 3 2 0,0 0 1 0,-1-4 3 0,-6 4 3 16,6-4 4-16,1 4 6 0,-7-3 5 0,0 3 3 0,0-4 2 0,0 4 3 16,7-4 0-16,-7 4 1 0,-7-3 1 0,7 3 0 0,0-4-1 0,0 4-1 15,-7-3-2-15,7-1-1 0,-6 0-2 0,6 1-2 0,-6-1-1 0,6 0-3 16,-7 1-2-16,0-1 0 0,1 1-1 0,0-2 0 0,-1-2-1 0,1 4 0 16,-1-5 0-16,-6 1 1 0,7 0 0 0,-2 0 0 0,2-1 1 0,0-3 1 15,-7 3 2-15,6-3 0 0,1 1 1 0,-1 2 0 0,1-3 1 0,0 1-1 16,-2-5-1-16,-4 4 1 0,12 0-1 0,-6 0 1 0,-1 0 0 0,0 0 2 15,7 0 2-15,-6 0 0 0,-1 0 3 0,7-1 2 0,0 5 2 0,0-4 2 16,-6 4 1-16,12-3 1 0,-6 1 1 0,0 3 1 0,0-2-1 0,7 5 0 16,-1-5 1-16,-6 1-2 0,7 0-1 0,0 3-1 0,-7-3-1 0,6-1-1 15,0 5-2-15,0-5 1 0,2 5-1 0,-2-5-1 0,7 4 1 0,-7 1-1 16,1-5 1-16,6 5 0 0,-7-1 2 0,0 0 1 0,8 1 0 0,-8-1 1 16,8 1 0-16,-8-2 0 0,7 2-1 0,-7 3-1 0,8-3 1 0,-2-1 1 15,-5 4 0-15,6 0 0 0,0-4 0 0,-6 4 0 0,6 0 0 0,-1-3-1 16,2 3 0-16,-8 0-1 0,7 3-2 0,1-3 0 0,-2 0-2 0,2 4 1 15,-2-4-3-15,2 4-1 0,-8-1 0 0,7 0-1 0,0-3-2 0,0 8 0 16,0-4 0-16,0-1-1 0,-6 5 1 0,5-5-2 0,2 5 2 0,-8-1 0 16,8 1 0-16,-8-5 0 0,7 5 1 0,-7-1 2 0,1 0 0 0,-1 1 0 15,1-1 1-15,-1 0 0 0,0 1 1 0,2-1 2 0,-8 0-1 0,6 5 0 16,-6-6 2-16,0 2 1 0,0-1-1 0,0 4 2 0,0-4 1 0,-6 4-1 16,6 0-1-16,-8 0 3 0,2-3 0 0,0 3 0 0,-1 0-1 0,-6 3 0 15,7-3-1-15,-7 0 0 0,7 1-2 0,-8-2 1 0,8 5-3 0,-8-5-3 16,8 2-1-16,-7-1-1 0,7 0-3 0,-1 1-1 0,0-2-1 0,1 1-1 15,0 0 0-15,-1-3-1 0,0 2 0 0,7-2 0 0,-6-1-1 0,6 0 0 16,0 0 1-16,-6 1 1 0,6-5 3 0,0 1 2 0,0 3 2 0,0-3 1 16,6-1 0-16,-6 2 3 0,0-5 4 0,0 3 2 0,6 2 3 0,-6-5 3 15,7 3 2-15,0-3 1 0,-1 0 2 0,-6 3 3 0,6-3 0 16,1 0 1-16,0 0 2 0,6 0 1 0,-7 4 1 0,7-4 1 0,-6 0-1 16,5 0-2-16,2 0-1 0,5 0-4 0,-6 0-2 0,0 4-3 0,7-4-5 0,0 0-6 15,-1 3-8-15,1-3-9 0,-1 4-10 0,0 0-13 0,8 0-13 0,-7-1-15 16,-1-3-20-16,0 4-21 0,0-1-42 0,8 1-55 0,-14 0-60 0,6-4-65 15,-5 3-33-15,-2-3-13 0,-5 0-5 0,0 0 1 0,-1 0 7 0,-6 0 8 16,-6-3 11-16,-1 3 13 0,0-4 16 0,-5 0 22 0</inkml:trace>
  <inkml:trace contextRef="#ctx0" brushRef="#br0" timeOffset="51044.746">10146 13016 0 0,'-6'3'113'16,"6"-3"129"-16,0 0 13 0,0 0 10 0,0 0 5 0,0 0 7 0,0 0 4 15,0 0 6-15,0-3 6 0,0 3-4 0,0 0-10 0,0-4-42 0,0 4-64 16,6-3-39-16,-6 3-26 0,0-4-16 0,0 4-10 0,0-3-5 0,0-2-2 15,0 2-2-15,0 3 0 0,7-4-2 0,-7 1-3 0,0-1-3 0,0 4-4 0,0-4-2 16,0 1-1-16,0-1-2 0,0 4-2 0,0-4-1 0,0 1 0 16,0-1-3-16,7 4-1 0,-7-3-5 0,0-2-3 0,0 2-3 0,0 3-2 15,0-4-2-15,6 1-3 0,-6-1-4 0,0 4-4 0,0-3-1 0,0-1-4 16,6 0-4-16,-6 1-3 0,0-1 0 0,8-1-2 0,-8 3 0 0,6-3-3 16,-6 2 1-16,6 0-1 0,-6-5-2 0,6 4 0 0,1-3-1 0,-7 0-1 15,7-1 0-15,-1 1 2 0,1 3-1 0,-7-7 1 0,6 4-1 0,0 0-1 16,-6-4 0-16,8 4 1 0,-2 0-1 0,-6-5 0 0,6 5-1 0,-6-4 2 15,6 4-2-15,-6-5 0 0,0 1-1 0,7 0 0 0,-7 1 0 0,0 2 0 16,7-3-1-16,-7 0-2 0,0 0 0 0,0 3-1 0,0-2-2 0,6 0-2 16,-6 2-1-16,0-3 0 0,0 0-2 0,0 4-2 0,0-5 0 0,7 5-2 15,-7-4 0-15,0 4-1 0,0 0 0 0,0-1 0 0,6 4 2 0,-6-3-1 16,0 3 2-16,0 1-1 0,0-1 3 0,0 0 0 0,0 1 0 0,0 3 1 16,7-4 0-16,-7 4 1 0,0 0 0 0,0 0 0 0,0 0 0 15,0 0 0-15,0 0-1 0,0 0 0 0,0 0-2 0,0 0-1 0,0 0 0 0,0 0-2 16,0 0 0-16,0 0 2 0,0 0 2 0,0 4-1 0,0-4 3 15,7 3 2-15,-7 1 0 0,0 3 2 0,6-3 3 0,-6 3 1 0,0 0 2 0,6 1 2 16,-6-1 3-16,6 1 2 0,-6 3 1 0,0-1 1 0,8 2 0 16,-8-1 0-16,6 0 0 0,-6 3 1 0,6-3-1 0,-6 0 0 0,7 4 0 0,-7-4 0 15,6 4-1-15,-6-5 0 0,0 5-2 0,7-3-3 0,-7-2 1 16,7 1-2-16,-7 4-1 0,0-4-2 0,6-4-2 0,-6 4-3 0,0 0-4 16,0-4-6-16,0 1-3 0,6-1-6 0,-6 3-4 0,0-5-4 0,0 2-7 0,0 0-5 15,0 1-6-15,0-1-10 0,0-4-7 0,0 4-10 0,0-2-11 16,0-1-12-16,0-1-14 0,0 1-18 0,0 0-31 0,0-1-41 0,0 1-42 15,0-1-48-15,0-3-20 0,0 4-9 0,0-4 1 0,6 3 2 0,-6-3 8 16,0 0 10-16,0 0 12 0,8 0 14 0,-2 0 18 0,-6 0 21 0</inkml:trace>
  <inkml:trace contextRef="#ctx0" brushRef="#br0" timeOffset="51647.381">9971 13427 94 0,'0'3'259'16,"0"-3"15"-16,-6 0 11 0,6 0 6 0,-8 0 6 0,8 0 7 0,0 0 10 16,-6 0 10-16,6 0 10 0,0-3-21 0,0 3-39 0,0 0-49 0,0-5-58 15,0 5-36-15,0-3-23 0,0 3-12 0,6-4-7 0,-6 4-5 0,0-3-3 16,0-1-6-16,0 4-9 0,8-4-9 0,-8 1-11 0,0 3-7 0,0-4-8 15,6 0-5-15,-6 4-5 0,0-3-4 0,0 3-2 0,6-4-4 0,-6 1-2 16,0 3-1-16,0-5-3 0,6 5-2 0,-6-3 0 0,0 3 1 0,7-4-1 16,-7 4 0-16,7-3 2 0,-7-1-1 0,6 4 1 0,1-3-2 0,-7-1 0 15,6 0-1-15,0 1-1 0,2-1-1 0,-2-1-1 0,0 3 1 0,8-3 0 16,-8 2 0-16,7-1 0 0,0 0 1 0,0 1 1 0,-1-1 3 0,2 2 1 16,5-3 5-16,-5 1 3 0,6 1 3 0,-2-2 3 0,9 2 3 0,-7 3 0 15,5-3 1-15,-5 3 0 0,6 0-1 0,0-4 1 0,0 8-3 0,-7-4-2 16,7 0-2-16,1 3-4 0,-8-3-5 0,0 3-6 0,8 2-6 0,-8-2-5 15,0 1-4-15,1-4-4 0,0 5-3 0,-7-3-4 0,7 2-2 0,-1-1-2 16,-6 1-2-16,6-4-3 0,-5 4-1 0,5-4-3 0,-6 0 0 0,6 3 1 16,-5-3 2-16,6 0 4 0,-8-3 3 0,8 3 2 0,-7-4 5 0,-1 4 3 15,8-4 1-15,-6 1 3 0,-2-1 1 0,1 2-1 0,1-3 1 0,-2 1-3 16,2 1-4-16,-8-2-6 0,7 2-7 0,-7 0-9 0,1-1-8 0,-7 4-10 16,0-4-8-16,7 1-11 0,-14 3-10 0,7-3-10 0,-7 3-13 0,7-5-14 15,-6 5-19-15,-7 0-20 0,7 0-36 0,-1 5-44 0,-6-5-28 16,0 3-20-16,0-3-6 0,0 3 1 0,0 1 3 0,0-4 7 0,-1 4 11 0,-5-1 10 15,0-3 14-15,6 3 16 0</inkml:trace>
  <inkml:trace contextRef="#ctx0" brushRef="#br0" timeOffset="52091.372">10270 13632 0 0,'0'0'140'0,"0"0"140"0,0-4 18 0,0 4 11 0,0 0 7 16,0 0 4-16,0 0 4 0,0 0 5 0,0 0 4 0,0 0 2 0,0 0 2 0,0 0-57 15,0 0-87-15,0 0-53 0,0 4-39 0,7-4-23 0,-7 0-18 0,0 3-8 16,6 1-5-16,-6 0-2 0,7-1-1 0,-7 4-2 0,6 1-4 0,1 3-5 16,-7-4-6-16,7 4-4 0,-1 1-2 0,-6 2-3 0,6-3-4 0,-6 1 1 15,6 1-1-15,-6 1 0 0,8-2-3 0,-8 3-2 0,6-5-1 0,-6 5-1 16,0 0 1-16,0-4 0 0,0 3 1 0,0-3 1 0,0 0 0 0,0 5 1 16,0-6 0-16,0-2 1 0,0 2-3 0,0 2 0 0,0-5 0 0,-6 0-2 15,6 1 1-15,0-1-1 0,0 0-1 0,0 0-2 0,-8-3 1 0,8 3-3 16,0-3-1-16,0-1-1 0,0 5-3 0,0-4-5 0,0-1-3 0,0-3-5 15,0 4-4-15,0 0-6 0,0-1-6 0,0 1-8 0,0-4-11 0,0 4-11 16,0-4-10-16,0 3-12 0,0-3-14 0,0 0-12 0,0 0-12 0,0 0-14 16,0 0-17-16,0 0-30 0,0 0-36 0,0 0-38 0,0 0-41 0,0 0-17 15,0 0-4-15,0 0 4 0,0 0 8 0,-6-3 10 0,6-1 13 16,0-3 14-16,0 3 13 0,0-3 19 0,0 0 40 0</inkml:trace>
  <inkml:trace contextRef="#ctx0" brushRef="#br0" timeOffset="52652.769">10251 13800 0 0,'-6'-7'112'0,"6"-1"148"0,0 1 14 0,0 0 8 0,0 0 5 16,0-5 3-16,0 8 1 0,6-3 6 0,-6 0 6 0,0 0 3 0,6-4 3 0,-6 3-48 15,6 2-76-15,1-2-47 0,0-3-29 0,-1 3-15 0,1 1-12 16,-1-3-6-16,8 2 0 0,-8 1-2 0,6-4 0 0,2 3-4 0,-1 0-5 16,0-2-8-16,0 2-8 0,-1 1-10 0,2 0-7 0,-1 3-6 0,0-4-7 0,0 5-5 15,0-1-4-15,-6 1-3 0,5-1-2 0,2 4-4 0,-8-4-1 16,1 4-2-16,-1 0-2 0,1 0 1 0,6 0-2 0,-7 0 1 0,0 4-1 15,2-4 1-15,-2 4-1 0,0-4 1 0,-6 3-1 0,7-3 1 0,-1 4-1 16,1-1 1-16,-7 2-1 0,6-2 1 0,1 1-1 0,-7-1 2 0,6 1 0 16,-6 0-2-16,0-1 1 0,6 5-1 0,-6-5 2 0,0 2 0 0,0 2 0 15,0-4 1-15,0 5 0 0,0-5-1 0,0 5 0 0,0-5 1 0,0 4-2 16,-6 1 1-16,6-1-2 0,-6-3 3 0,-1 3 1 0,1 0 0 0,-7 1-1 16,6 3-2-16,1-4 1 0,-8 0 0 0,8 1-1 0,-7 4 0 0,0-6-1 15,0 1 1-15,7 0-2 0,-8 0 2 0,8 1-1 0,-7 0 1 0,6-1-1 16,-5-3 1-16,5 3 0 0,1-4 2 0,-1 5 1 0,0-4 0 0,1-1 1 15,0 1 0-15,6 0-1 0,-8-1-1 0,8 1 1 0,-6-4-1 0,6 0-2 16,0 4-2-16,0-4-1 0,0 0-2 0,0 0-2 0,0 0-3 0,0 0 0 16,0 0-2-16,0 3-1 0,0-3 0 0,0 0 0 0,0 0 1 0,0 0-2 15,0 0 1-15,0 0 0 0,0 0 2 0,0 0 2 0,0 0 1 0,0 0 3 16,0 0 3-16,6 0 3 0,-6 0 3 0,0 0 2 0,0 0 1 0,8 0 3 16,-8 0 1-16,6 0 4 0,-6 0 0 0,6 0 2 0,1 0 2 0,-7 0 2 15,7 0 1-15,6 0 0 0,-7 4 0 0,7-4-1 0,-6 0 0 0,5 3 1 16,2-3 1-16,-1 5 0 0,0-5 0 0,6 3-1 0,-5 0-1 0,5 1 0 15,-6 0-2-15,6-1-2 0,-5 5-3 0,-2-5-1 0,8 6-2 0,-7-7-3 16,0 6-3-16,0-5-4 0,0 5-4 0,0-2-3 0,0 2-3 0,0-4-3 16,-6 4-1-16,5-1-4 0,-4 0-2 0,4-4 1 0,-5 5-3 0,6-4-1 15,-7 3 0-15,1-3 1 0,-1-1-1 0,0 5 1 0,2-5-2 16,-2 1 0-16,0-1-2 0,-6-3-1 0,7 5-1 0,0-5-2 0,-7 3-3 0,6-3-7 16,-6 4-6-16,6-4-6 0,-6 0-8 0,0 3-8 0,7-3-10 15,-7 0-12-15,0 0-11 0,0 0-17 0,0 0-26 0,0 0-34 0,0 0-37 16,0 0-41-16,0 0-18 0,0-3-4 0,0 3 1 0,0-4 4 0,0 1 7 15,6-2 9-15,-6 5 12 0,0-7 12 0,0 4 15 0,7-1 73 0</inkml:trace>
  <inkml:trace contextRef="#ctx0" brushRef="#br0" timeOffset="53221.37">11196 13108 167 0,'0'3'250'16,"0"1"12"-16,0-4 10 0,0 0 7 0,0 0 6 0,0 0 6 0,0 0 9 15,0 0 8-15,0 0 8 0,0 0-31 0,0 0-57 0,0 0-42 0,0 0-38 16,0 0-22-16,0 0-17 0,0 0-9 0,0 0-6 0,0 0-4 0,0 0-5 15,0 0-4-15,0 0-5 0,0 0-9 0,0 0-6 0,6 0-8 0,-6 0-7 16,0 0-7-16,6 0-5 0,-6 0-6 0,0-4-4 0,6 4-4 0,-6 0-3 16,7 0-3-16,-7 0-1 0,7 0-2 0,-1 0-1 0,1 0 0 0,-7 0-1 15,6 0-2-15,0 0-1 0,2 0-2 0,4-3 1 0,-6 3-2 0,1 0 0 16,0 0 1-16,6 0-1 0,-7 0 1 0,8-5-1 0,-8 5 0 0,6 0 1 16,2-3-2-16,-1 3 0 0,0-3 0 0,0 3 1 0,-1 0-1 0,2-4 0 15,-8 0-1-15,8 4-1 0,-1-3 0 0,-1 0 0 0,2 3-1 0,-2-5 0 16,2 2-2-16,-8 3-3 0,7-4-2 0,-7 4-4 0,8-5-5 0,-8 5-8 15,0-2-6-15,2 2-9 0,-2-4-6 0,0 4-7 0,-6 0-7 0,7-4-10 16,-7 4-8-16,0 0-11 0,0 0-9 0,0 0-11 0,0 0-9 0,0 0-11 16,0 0-8-16,0 0-7 0,0 0-14 0,0 4-14 0,-7-4-26 0,1 4-30 15,6-4-27-15,-6 2-24 0,-2 3-8 0,8-1 1 0,-6-1 5 0,0 2 11 16,-1-5 11-16,0 3 13 0,1 0 13 0,0 1 14 0,-1-4 20 0,1 4 187 16</inkml:trace>
  <inkml:trace contextRef="#ctx0" brushRef="#br0" timeOffset="53618.367">11261 13434 0 0,'0'0'58'0,"0"0"209"0,0 0 20 16,0 0 13-16,6 0 9 0,-6-4 7 0,0 4 7 0,0 0 8 0,6-3 8 0,-6 3 8 15,0 0 9-15,6 0-48 0,-6-5-76 0,0 5-52 0,0 0-41 0,7 0-25 16,-7 0-20-16,0-3-10 0,7 3-9 0,-7 0-6 0,6 0-5 0,1 0-6 16,-1 0-7-16,1-4-4 0,0 4-4 0,-1 0-6 0,0 0-5 0,0 0-5 15,8 0-3-15,-8 0-1 0,7-3-1 0,-6 3 0 0,6 0-2 0,-1 0-2 16,2 0 0-16,-1-4-1 0,0 4-3 0,0 0-2 0,0-4-3 0,0 4-1 15,0-3-1-15,0 3 1 0,0-4 0 0,0 4-1 0,0 0 0 0,1-4-3 16,-2 4 0-16,-5-3-4 0,-1 3-4 0,1-4-4 0,-1 4-4 0,1 0-6 16,-1 0-6-16,-6 0-6 0,6 0-7 0,-6 0-9 0,0 0-9 0,0 0-11 15,0 0-10-15,0 0-12 0,0 0-13 0,8 0-12 0,-8 0-10 0,0 0-17 16,6-3-19-16,-6 3-32 0,6 0-42 0,1 0-41 0,0 0-43 0,-1 0-18 16,1 0-3-16,5-5 1 0,-5 5 8 0,0 0 9 0,5-3 15 0,-5-1 14 15,6 1 13-15,0-1 21 0,-7 1 23 0</inkml:trace>
  <inkml:trace contextRef="#ctx0" brushRef="#br0" timeOffset="54323.241">12146 13233 0 0,'-7'-5'181'0,"1"5"59"0,6-3 9 16,-6 3 4-16,6-4 3 0,-7 1 0 0,7-1 4 0,0 4 4 0,-7-4 9 15,7 4-10-15,0-3-19 0,-6 3-45 0,6 0-57 0,0-4-38 0,0 4-23 16,0 0-13-16,0 0-7 0,0 0-3 0,0 0 1 0,0 0-1 0,0 0 2 15,0 0-4-15,6 0-5 0,-6 0-6 0,0 0-5 0,0 0-4 0,0 0-3 16,0 0-3-16,7 0 1 0,-7 0 0 0,0 0 3 0,0 0 0 0,7 0 0 16,-7 0 0-16,0 0-2 0,6-4-2 0,-6 4-2 0,0 0 0 0,6 0-1 15,-6 0-1-15,0-3 0 0,7 3-1 0,-7 0 0 0,0 0-3 0,7 0-2 16,-7-5-1-16,0 5-1 0,6 0-1 0,-6 0 0 0,6-2 0 0,-6 2-1 16,7 0-2-16,-1-5 0 0,-6 5-3 0,7 0-2 0,0-3-2 0,-1 3-1 15,0 0-3-15,8-4 0 0,-8 4 0 0,7 0 1 0,0 0 1 0,0 0 0 16,1 0 3-16,4 0 0 0,2 0 1 0,0 0 2 0,-1 0 3 0,7-4 1 15,1 4 2-15,5 0 0 0,-6 0 0 0,7 0 0 0,-1-3-1 0,1 3-3 16,6-4-2-16,-7 4-2 0,8 0-4 0,-1-4-4 0,0 1-4 0,-7-1-4 0,7 4 0 16,1-3 2-16,5-2-1 0,-6-2 1 0,0 4 2 0,6-1-1 0,2 1-1 15,-2-5-1-15,7 5 1 0,1-5-2 0,-2 5 0 0,8-5 1 0,6 1 1 16,-7 3 4-16,7-2 1 0,0-2 0 0,8 4-1 0,-8-3-1 0,6-1-3 16,0 5-3-16,2-4-1 0,-2 2-1 0,0-2 1 0,2 3 5 0,-2 1 4 15,0-1 4-15,2 0 1 0,-2 1-3 0,0-1-2 0,-6 4-4 0,1 0-1 16,-1-3-2-16,0 3 0 0,-6 0-1 0,6 0 5 0,-6 0 5 0,-8 0 2 15,2 3-3-15,-1-3 0 0,-1 4-1 0,2-4 0 0,-7 3-1 0,-1-3 1 16,1 0 0-16,-7 4 0 0,6-4 1 0,1 4 1 0,-7-4 2 0,0 0-3 16,1 3-4-16,-2-3-3 0,1 0-6 0,0 0 0 0,-6 0-1 0,0 0 0 15,-1 0 0-15,1 0-1 0,-1 0 1 0,1 4 0 0,-1-4 2 0,1 0 0 16,0 0 1-16,-7 0 1 0,6 0 1 0,-6 0 1 0,7 0 1 0,-7 5 0 16,-1-5-3-16,2 0-1 0,-1 0-5 0,0 0-2 0,-13 2-4 0,6-2-5 15,-5 0-5-15,-1 0-1 0,-7 0-3 0,0 0-2 0,2 0-1 0,-2 0-2 16,-6 0 1-16,0 0-3 0,0 0-1 0,0 0-2 0,-6 0-1 0,6-2-2 15,0 2 0-15,-8 0-5 0,2-5-6 0,0 5-7 0,-1 0-13 0,1-4-18 16,-1 4-21-16,-6 0-44 0,7 0-54 0,-8 0-36 0,8 0-25 16,-7 0-11-16,6 0-3 0,-6 0 0 0,7 0 3 0,-7 4 8 0,6-4 7 15,1 0 13-15,0 5 15 0,-2-5 21 0,2 2 200 0</inkml:trace>
  <inkml:trace contextRef="#ctx0" brushRef="#br0" timeOffset="55087.375">13970 13511 0 0,'0'0'149'0,"-7"-3"130"0,7-2 15 0,0 2 7 0,-7-1 5 15,7 4 4-15,-6-5 1 0,6 3 4 0,0-2 4 0,-6 4 1 0,6-4 4 16,-7 0-58-16,7 4-92 0,-7-3-55 0,7 3-34 0,-6-3-21 15,-1 3-13-15,7 0-9 0,-6 0-1 0,-1 0-3 0,-6 0-2 0,7 3-2 0,0 0-3 16,-8 1-4-16,8 0-5 0,-7 0-5 0,0 3-5 0,6 0-3 16,-5 4 0-16,4-3-2 0,-4 3-2 0,-2-4-1 0,8 4-2 0,-7 0-1 15,7-1-2-15,-1 2-1 0,-6 2-2 0,7-3 1 0,-1 1 1 0,0-1 1 0,1 3-1 16,-7-2 1-16,13-2 0 0,-6 1 0 0,-1 4 0 0,0-4 1 16,7 0 0-16,0 0 0 0,-6 1 2 0,6-3 2 0,0 2 0 0,0-4 1 0,0 5 0 15,0-1 2-15,6 0 1 0,-6-3 1 0,0 2 1 0,7 1 1 16,0-3 2-16,-1 2 1 0,-6-2 3 0,13-1 1 0,-7 4 1 0,1-4 0 15,6 2 2-15,-7-7-2 0,8 6-1 0,-1-5-1 0,-1 5-3 0,-5-4-1 16,12-2-3-16,-5 3-2 0,-1-2-3 0,0 1-3 0,0-4-2 0,7 0-3 16,-8 0-1-16,8 0-3 0,-7 0-2 0,7-4-1 0,-8 4-3 0,8-3-1 15,-7-2-3-15,0 3-1 0,0-6 0 0,-7 4 0 0,8-2 0 0,-8 1 1 16,1-2 1-16,-7 3 2 0,6-3 0 0,-6 0 2 0,0-1 2 0,0 2 3 16,0-2 2-16,-6 1 4 0,6-1 3 0,-7 1 3 0,1 0 3 0,6-5 1 15,-14 5 3-15,8 0 2 0,0 0 0 0,-1-1 1 0,0 5-2 0,-6-4 0 16,7 2-3-16,-7-2-1 0,6 7-2 0,-5-4-3 0,5 1 0 0,-6 3-4 15,6 0-5-15,1 0-5 0,-7 0-7 0,6 3-7 0,1 1-7 0,-8 0-10 0,8-1-9 16,0 4-10-16,-7 1-8 0,6-4-16 0,1 7-14 0,-1-4-16 16,1 0-19-16,0 5-27 0,-2-5-33 0,2 4-44 0,0-4-47 0,-1 0-22 15,0 1-9-15,7-1 1 0,-6 0 6 0,6 1 7 0,0-1 10 0,0-2 13 16,-6 2 16-16,6-4 17 0,0 0 19 0</inkml:trace>
  <inkml:trace contextRef="#ctx0" brushRef="#br0" timeOffset="55932.45">14360 13902 0 0,'0'0'90'0,"0"0"199"16,0 0 25-16,0 0 15 0,0 0 10 0,0-3 6 0,0 0 4 0,0-2 5 16,0 5 4-16,0-2 5 0,0 2 8 0,0-5-51 0,0 5-80 0,6-4-60 15,-6 4-50-15,0-3-33 0,0 3-24 0,8-4-14 0,-8 4-12 16,0-4-7-16,6 4-5 0,-6 0-8 0,6-3-6 0,-6 3-9 0,6 0-8 16,2 0-6-16,-2-4-6 0,0 4-3 0,1 0-4 0,6 0-1 0,-6-4-1 0,5 4 0 15,2 0 1-15,-8 0 3 0,7 0 0 0,0 0 4 0,0-3 4 16,1 3 1-16,4 0 3 0,-4 0 1 0,-1 0 2 0,-1-3 1 0,2 3 0 15,6 0-1-15,-8 0-1 0,1-5-1 0,-6 5-2 0,6-3-2 0,-7-1-2 16,0 4-1-16,2-3-2 0,-2 3-1 0,0-4-1 0,-6 4-3 0,0-4 1 16,0 1-2-16,0-1 1 0,0 4-2 0,0-4 0 0,0 1 1 0,-6-1 2 0,6 1 1 15,-6-2-1-15,-2-2 2 0,2 4 2 0,0-1 0 0,0 0 1 16,-1-3 1-16,0 3 1 0,-6 1-1 0,7-4-1 0,-8 2 1 0,8-2 2 16,0 3-1-16,-8-3-1 0,2 0 0 0,5 3 0 0,-6-4-2 0,6 2-3 0,-5-5-1 15,6 3-3-15,-8 1-1 0,8-4-2 0,-7 0 0 0,6 4-1 16,-6-4-3-16,7 0 0 0,-8 0-2 0,8-1 1 0,0 2 1 0,-8-1 0 15,8 0 3-15,-1-1 3 0,1 2 2 0,6-1 3 0,-6 4 3 0,-2-4 3 16,8 0 4-16,-6 3 4 0,6 2 5 0,0-2 3 0,0-1 4 0,0 3 1 16,6 2 1-16,-6-3 1 0,0 4 0 0,8-2 0 0,-8-2 0 0,6 3-2 0,0 1 0 15,1-1 0-15,-7 0-3 0,6 1-1 0,8-4-2 0,-14 7-1 16,12-7-1-16,-6 2-1 0,2 2 0 0,4-1 0 0,-5 1 1 0,6-1-1 16,-6-3 2-16,5 3 1 0,2 0 0 0,-2-3 1 0,2 4 1 0,-1-2 0 15,7-2 0-15,-8 4 1 0,8-4 2 0,-1 3-1 0,1 0 1 0,0-3 1 16,-1 2-3-16,1 3-1 0,6-3-2 0,-7 2 0 0,1-1-2 0,-1 0-1 15,8 1-3-15,-8 3-2 0,0-4-1 0,-6 4-2 0,7 0-2 0,-1 0-1 16,-6 0-2-16,7 4-1 0,-7-4 0 0,0 3 2 0,7 1-2 0,-8 0-1 16,2-1 0-16,6 2 0 0,-8 2 1 0,1 0 2 0,7-3 2 0,-8 3 0 15,2 0 1-15,-1 0 1 0,0 1 1 0,0-4 1 0,-1 3 1 0,2 0 0 16,-8 1 2-16,8 2 2 0,-8-2-1 0,0-1 1 0,-6 0-2 0,7 4 0 16,-7-2 1-16,6 1 0 0,-6-3 1 0,0 3 0 0,0 2-1 0,-6 3-1 15,6-5-1-15,-7 2 1 0,-5 2-2 0,5-3-1 0,-6 4 1 0,7 0 2 16,-8-4 3-16,1 4 2 0,0-4 1 0,0 3-1 0,1 1 1 0,-8-4 0 15,7 0 0-15,0 3 1 0,6-3 0 0,-5 0 0 0,4 4 0 0,2-4 1 16,0 0 0-16,-1-1-1 0,0 2-1 0,7-1 0 0,-6 3 0 0,6-2 0 16,0-5 1-16,0 4 0 0,0 0 1 0,6 0 4 0,-6-4 1 0,7 4-1 15,0-4 2-15,-7 2 2 0,6-2 0 0,0-1-1 0,2 2-1 0,4-2-2 16,-5-1-3-16,-1 2 1 0,7-2-3 0,-6 1 0 0,5-2-1 0,2 0-3 16,-1-1-2-16,-7 0 1 0,7 2-1 0,0-2-1 0,7-3 0 0,-7 4-2 15,0-4-1-15,6 0 0 0,-5 0-2 0,5-4-4 0,-6 4-4 0,0 0-6 16,7-3-6-16,0-2-10 0,-8 2-10 0,1 0-12 0,7-5-13 0,-8 5-15 15,2 0-18-15,-2-2-21 0,-4-2-29 0,4 2-36 0,-5 3-54 0,-1-6-63 16,1 4-33-16,-7 1-12 0,7-5-5 0,-7 6 5 0,-7-3 7 0,7-2 10 16,-7 3 12-16,1-3 14 0,6 3 18 0,-13 0 20 0</inkml:trace>
  <inkml:trace contextRef="#ctx0" brushRef="#br0" timeOffset="57580.268">12524 12632 124 0,'0'0'272'0,"0"0"17"0,0-4 13 16,0 4 9-16,0-4 5 0,0 4 6 0,0-3 6 0,0-2 6 0,0 3 6 15,6-3-24-15,-6 2-39 0,0-1-55 0,7 0-62 0,-1 1-37 0,-6-5-23 16,6 5-14-16,-6-4-10 0,7-1-6 0,0 1-4 0,-1-1-4 0,0 1-6 16,2 0-4-16,-2 0-3 0,0-4-6 0,-6 3-2 0,7-3-4 0,-1 4-2 15,1 0-2-15,0-4-3 0,-1 3-2 0,-6-3-1 0,6 4-2 0,0-4-3 16,-6 3 1-16,8-3 0 0,-8 0 0 0,6 4-1 0,-6-4 0 0,0 1-4 16,6-2-1-16,-6 1-2 0,7 4 0 0,-7-5-3 0,0 2-1 0,7-1-1 15,-7 3 0-15,0-2-1 0,0 2 0 0,6-3 0 0,-6 4-2 0,0 0-2 16,7 3 1-16,-7-3-2 0,0 3 0 0,0-3-2 0,6 7-2 0,-6-4 0 15,0 0-2-15,0 4-3 0,0 0-2 0,0 0 0 0,0 0-2 0,0 0-3 16,0 0 1-16,6 0 0 0,-6 4 0 0,0 0-1 0,7-4 2 0,-7 7 1 16,7 1 1-16,-7-5 2 0,6 8 0 0,-6-4 3 0,6 4 0 0,-6 1 2 15,7 2 0-15,-7-3 1 0,0 4-1 0,0-1 0 0,7 1 0 16,-7 0-3-16,0 3 2 0,0-4 0 0,0 5 0 0,6-4 0 0,-6 3 1 0,0-3 1 16,0 3 1-16,0-3 2 0,7 3 0 0,-7-4 2 0,0 1-1 0,0 0-1 15,6-1 1-15,-6 2-2 0,0-6-3 0,0 1-6 0,0 0-5 16,0 1-5-16,0-6-7 0,0 5-5 0,0-3-5 0,0-1-4 0,0 0-5 0,0-3-5 15,0 3-8-15,0-3-8 0,0-1-11 0,0 4-7 0,0-2-8 16,0-1-8-16,0-1-10 0,0 0-10 0,0-3-15 0,-6 4-16 0,6-4-35 16,0 4-39-16,0-4-42 0,0 0-42 0,6 0-17 0,-6 0-4 0,6 3 2 15,1-3 8-15,0 0 10 0,-7 0 11 0,12 0 12 0,-4 0 16 0,-2-3 21 16,7 3 31-16</inkml:trace>
  <inkml:trace contextRef="#ctx0" brushRef="#br0" timeOffset="57993.366">13305 12236 0 0,'0'0'124'0,"0"-3"149"0,6-2 14 0,-6 5 8 16,0 0 6-16,0-3 4 0,7 3 4 0,-7 0 3 0,0-4 2 0,0 4 4 15,7 0 5-15,-7 4-58 0,0-4-91 0,6 0-54 0,-6 3-32 16,7-3-20-16,-1 5-13 0,-6-2-6 0,6 0-4 0,2 1-2 0,-8 0-4 0,6 3-1 16,0 1 0-16,-6-1 1 0,0 0-1 0,6 4 0 0,-6-1 0 0,0 2 0 15,8-1-1-15,-8 3-1 0,0-2-3 0,0 2 0 0,0 1 0 16,0 0-3-16,0-1-1 0,0 1-1 0,-8-1-1 0,8 0-2 0,0 3-6 0,0-3-3 15,0-3-4-15,-6 3 0 0,6-3-3 0,0 0-1 0,0 0-1 0,0-4 0 16,0 4 0-16,0-3-1 0,0-1-2 0,0-4-6 0,0 5-8 0,0-4-9 16,0 3-8-16,0-3-12 0,0-1-11 0,6 1-11 0,-6 0-12 0,0-1-13 15,0-3-12-15,0 5-14 0,0-5-17 0,0 2-22 0,0-2-24 0,0 0-34 16,8 5-39-16,-8-5-34 0,0 0-28 0,0 0-11 0,0 0-1 16,0 0 6-16,0 0 8 0,0-5 11 0,0 5 11 0,0-2 15 0,0-3 17 0,-8 2 21 15,8-1 130-15</inkml:trace>
  <inkml:trace contextRef="#ctx0" brushRef="#br0" timeOffset="58268.359">13149 12536 0 0,'0'-3'76'0,"0"-2"194"0,6 2 18 0,-6 0 12 0,0-5 10 16,0 5 8-16,7-5 10 0,-7 5 7 0,0-1 9 0,7-3 6 0,-1 2 5 15,-6 2-50-15,6-4-81 0,1 3-55 0,-1 0-42 0,8-3-27 0,-8 4-17 16,8-1-12-16,-2 4-9 0,1-5-8 0,0 2-9 0,0 0-9 0,1 3-8 16,-2-4-7-16,8 4-6 0,-7-4-6 0,7 4-5 0,-8 0-4 0,8 0-3 15,-7 4-2-15,0-4-5 0,6 0-6 0,-5 4-4 0,-2-4-7 16,2 3-8-16,-1 0-9 0,-1-3-10 0,2 5-12 0,-8-1-13 0,0-1-13 0,1-3-13 16,0 5-14-16,-1-3-15 0,-6-2-15 0,7 4-14 0,-7-4-26 0,0 4-30 15,0-4-34-15,0 0-36 0,0 0-14 0,0 0-1 0,0 0 6 16,0 0 10-16,0 0 12 0,6 0 14 0,0 0 16 0,-6 0 13 0,8-4 17 15,-2 4 86-15</inkml:trace>
  <inkml:trace contextRef="#ctx0" brushRef="#br0" timeOffset="58771.277">13924 12715 0 0,'0'-7'187'0,"0"4"110"0,6-5 17 0,-6 1 11 0,7 0 7 0,-7-1 7 15,7 1 6-15,-1 0 7 0,0-4 7 0,1 2 6 0,6 0 5 0,-7 1-63 16,1-2-100-16,6-2-56 0,-6 5-34 0,5-4-23 0,-4-1-13 0,4 2-10 15,-5-1-6-15,6 0-5 0,0-1-7 0,-1 2-6 0,-4-1-7 0,4 0-6 16,-5-1-2-16,6 2-6 0,-7 0-4 0,7-2-4 0,-6 1-4 0,0-3-3 16,-1 2-2-16,0 1 0 0,1 0-1 0,0 1 0 0,-7-2 1 0,6 1 0 15,-6 4 1-15,6-5 1 0,-6 5-1 0,0-4 0 0,0 4-1 0,0 0 0 16,0 4 0-16,0-1 0 0,0-1-1 0,0 2-1 0,0 0-2 0,0 3-3 16,0 0-2-16,0 0-4 0,0 0-2 0,0 0-3 0,0 0-4 0,7 0-1 15,-7 3-2-15,0-3 0 0,0 3 0 0,6-3 0 0,-6 9-1 0,0-6 0 16,0 0 2-16,7 5 2 0,-7 0 0 0,0-2 2 0,0 1 1 0,0 1 1 15,7 0 0-15,-7 3 1 0,0-1-1 0,0 2 1 0,0-1-1 0,0-1 0 16,0 1-1-16,6 4 1 0,-6 0 1 0,0-1 4 0,0 1 0 0,0 0 3 16,0 0 1-16,0-1 2 0,0 1 3 0,0-1 1 0,0 4 0 0,0-3 2 15,0 0 1-15,0-3 1 0,0 2 3 0,0-1-2 0,0-1-2 16,0-1-6-16,0 0-6 0,0 0-11 0,0 0-10 0,0-3-13 0,0-1-13 0,0 0-11 16,6 1-10-16,-6-1-15 0,0-4-18 0,0 5-24 0,0-5-29 0,0 1-47 15,7 0-55-15,-7-4-43 0,0 0-38 0,0 3-13 0,0-3-2 16,0 0 5-16,7-3 8 0,-1 3 10 0,-6-4 10 0,6 0 12 0,-6 1 17 15,7-1 24-15,0 0 70 0</inkml:trace>
  <inkml:trace contextRef="#ctx0" brushRef="#br0" timeOffset="59228.257">14830 12254 169 0,'0'0'236'0,"0"-4"8"0,0 4 7 0,0 4 6 16,0-4 6-16,-8 0 6 0,8 4 7 0,0 0 4 0,-6-1 6 0,6 4-40 15,0 1-62-15,-6-5-45 0,6 8-33 0,0-3-16 0,0 2-7 0,-7-2-4 16,7 3-4-16,0-1-4 0,0 2-3 0,0-1-7 0,0 3-2 0,0-2-5 16,0-1-5-16,7 3-1 0,-7-2-4 0,0-2-4 0,6 0-3 0,-6 7-4 15,0-7-7-15,6 0-3 0,-6 2-2 0,0-1-2 0,8-4-1 0,-8 4-1 16,0-3-2-16,0-1 0 0,0 4 0 0,6-4-2 0,-6 0-1 0,0-3-1 15,0 4-2-15,0-5-2 0,0 4 1 0,0-3-2 0,0 3-2 0,0-3-1 16,0 0-3-16,0-1-3 0,0 2-3 0,0-5-6 0,-6 2-6 0,6 3-7 16,0-2-9-16,0 1-4 0,6 0-4 0,-6-1-10 0,0 1-15 0,0-2-22 15,0 3-27-15,0-1-31 0,6-1-35 0,-6 2-46 0,7-2-51 0,-7 0-25 16,6 1-10-16,-6 0-1 0,7-4 3 0,-7 3 2 0,0-3 3 0,0 0 9 16,0 0 13-16,0 0 23 0,0 0 26 0</inkml:trace>
  <inkml:trace contextRef="#ctx0" brushRef="#br0" timeOffset="59542.359">14615 12507 222 0,'6'-4'252'0,"-6"-3"10"0,6 2 6 0,1 3 4 0,-1-3 6 0,1 2 6 16,0 0 6-16,-1-1 7 0,0 0 7 0,0 0-42 0,2 2-66 0,4 2-49 16,-5-5-37-16,6 5-22 0,-6 0-14 0,-1-3-10 0,7 3-4 15,-6 0-7-15,5 0-5 0,2 0-5 0,-8 0-7 0,1 0-7 0,5 0-5 16,-5 0-7-16,6 0-6 0,1 0-4 0,-8 0-6 0,7 0-2 0,-7 0-3 16,1 0 1-16,6 0-1 0,-1 0-3 0,-4 3 0 0,4-3-3 0,1 0-5 15,0 0-5-15,-6 5-7 0,6-5-9 0,0 2-9 0,0-2-10 0,0 0-11 0,-6 4-19 16,5-4-24-16,2 0-35 0,-8 0-42 0,8 0-42 0,-8 0-42 15,0 0-20-15,1 0-8 0,-1-4-2 0,1 4 5 0,-7-2 7 0,6 2 7 16,-6-5 13-16,7 2 10 0,-7 3 21 0,6-4 75 0</inkml:trace>
  <inkml:trace contextRef="#ctx0" brushRef="#br0" timeOffset="60076.254">15272 12756 39 0,'6'-4'261'15,"1"0"18"-15,-7-3 12 0,7 0 10 0,-1 0 6 0,1-1 7 0,-1 1 6 16,0 0 7-16,2-1 4 0,-2 1-11 0,6 0-25 0,-5-1-56 0,0-3-70 16,-1 5-41-16,1-2-24 0,-1-3-16 0,8 4-12 0,-8-1-8 0,0-2-7 15,0-2-5-15,8 1-9 0,-8 4-7 0,1-5-6 0,6 2-8 0,-6-1-9 16,-1 0-5-16,6-1-3 0,-4-2-3 0,-2 3-4 0,7-1-1 16,-6 2 0-16,-1-5 0 0,1 5 1 0,-1-2 0 0,-6 1 1 0,6-3 2 0,2 3 0 15,-2 4 3-15,-6-4 3 0,6 4 1 0,-6-5-2 0,6 9 0 0,-6-5 0 16,0 5-1-16,7-5-2 0,-7 5 0 0,0 3-2 0,0-5 1 0,0 5-1 15,0 0 0-15,0 0-3 0,0 0-1 0,0 0-2 0,0 0-2 0,7 0-3 16,-7 0-2-16,0 0-1 0,0 0 0 0,6 0 0 0,-6 5-1 0,0-5 0 16,7 0 0-16,-7 3 0 0,0-3 1 0,0 4 0 0,6 0 0 0,-6-4 1 15,0 3 1-15,0 1 2 0,6 0 1 0,-6-1 3 0,0 4 0 16,0-2 1-16,8-2 0 0,-8 4 3 0,0-3 1 0,0 3 0 0,0 0 2 16,0 1-1-16,0 3 1 0,0-4 0 0,0 3 2 0,0 2 1 0,-8 3 1 15,8-5 0-15,0 6 2 0,0-2 2 0,0 0-1 0,-6 1 0 0,6 0-1 16,0 4-1-16,0-5-1 0,0 4-2 0,0-3-7 0,0 2-6 0,0 3-9 15,0-3-9-15,0-1-10 0,-6 2-11 0,6 1-12 0,0-2-15 0,0-1-17 16,0-2-18-16,0 4-26 0,0-3-31 0,0-4-48 0,0 3-53 0,0-3-38 16,0 0-27-16,0 0-10 0,0 1-2 0,-7-4 5 0,7-2 6 0,0 2 11 15,-6-5 10-15,6 0 17 0,-7 2 16 0,7-3 28 0,-7 3 157 0</inkml:trace>
  <inkml:trace contextRef="#ctx0" brushRef="#br0" timeOffset="61462.246">10121 14888 0 0,'6'0'24'15,"-6"-4"205"-15,6 4 14 0,-6-3 11 0,7 3 10 0,-7-4 10 0,6 0 6 16,-6 1 8-16,0 3 8 0,7-4 1 0,-7 0 2 0,0 1-41 0,7-1-64 15,-7 1-36-15,0-2-27 0,6 2-13 0,-6 3-10 0,0-4-6 0,6 1-6 16,-6-1-3-16,0 0-4 0,8 1-4 0,-8-1-2 0,6 0-3 0,-6 1-4 16,6-1-7-16,-6 1-3 0,6-1-6 0,-6-3-2 0,7 3-5 0,-7 0-3 15,7-3-3-15,-1 4 0 0,1-5-4 0,-7 3 0 0,6 3-2 0,0-6-2 16,2 1-2-16,-2 3-1 0,0-2-1 0,-6-3-2 0,13 2-2 0,-6 3-2 16,-1-3 0-16,1 0-4 0,-1-1 0 0,-6 1-3 0,7 0-3 0,0 0-2 15,-1-1-4-15,0 1-2 0,0 4-2 0,-6-5-2 0,8 1-2 0,-8-1-2 16,6 2-1-16,-6 1-1 0,6-3-1 0,-6 1-2 0,0 0 0 0,7 0-2 15,-7 3 0-15,0-3-1 0,6 0 1 0,-6 2-1 0,0-1 1 0,0 2-1 16,0 0 1-16,0 1-1 0,7-1 1 0,-7 0 1 0,0 0-1 0,0 1 0 16,0 3-2-16,0 0-1 0,0 0-1 0,0-4-1 0,0 4 0 0,0 0-2 15,0 0-2-15,0 0-3 0,7 0 0 0,-7 4-1 0,0-4 0 0,0 3-1 16,0-3-1-16,6 4 0 0,-6 0 2 0,0 3 4 0,0 1 2 0,0-2 2 16,0 2 3-16,0 3 3 0,-6 0 0 0,6 1 3 0,0-2-1 0,0 5-2 15,-7 0-4-15,7-1-2 0,-7 1-3 0,7-1-4 0,0 1-4 16,-6 3-7-16,6-3-6 0,-7 0-4 0,7-1-5 0,-6 1-5 0,6-4-5 0,0 0-6 15,0 0-3-15,-6 0-1 0,6 0-1 0,0 0-2 0,0-4-4 0,0 1-5 16,0-1-8-16,0 0-9 0,0 0-10 0,0 1-14 0,-8-5-13 16,8 5-14-16,0-5-27 0,0 2-32 0,0 1-40 0,0-1-45 0,0-1-20 15,0-1-10-15,0-3 2 0,0 3 6 0,0 1 10 0,0-4 11 0,0 4 16 16,0-4 17-16,0 0 16 0,0 0 26 0</inkml:trace>
  <inkml:trace contextRef="#ctx0" brushRef="#br0" timeOffset="62005.732">9762 15097 0 0,'7'0'146'0,"-7"0"72"16,0 0 10-16,0 0 10 0,0 0 6 0,0 0 7 0,0 0 6 0,0 0 8 16,0 0 7-16,0 0-14 0,6 0-25 0,-6 0-38 0,0 0-42 0,0 0-26 15,7 0-16-15,-7 0-10 0,6 0-7 0,-6 0-4 0,0-4-1 16,7 4-3-16,-7 0-2 0,6 0-4 0,-6 0-5 0,6 0-1 0,2-3-4 0,-2 3-2 15,-6 0-4-15,6 0-3 0,1 0-4 0,0 0-2 0,-1 0-3 16,7 0-2-16,-7 0-4 0,1 0-4 0,0 0 0 0,5 0-3 0,-5 0-1 16,0 0-5-16,5 3-5 0,1-3-3 0,-6 0-3 0,6 0-4 0,1 4-3 15,-2-4-1-15,1 0-3 0,0 0-1 0,0 4-2 0,7-4-1 0,-8 0 0 16,8 0-2-16,-7 3 0 0,7-3-1 0,0 0 2 0,-1 4-1 0,1-4 2 16,0 0 1-16,-2 4 1 0,2-4 1 0,7 0 0 0,-9 0 2 0,9 3-1 0,-1-3-1 15,-6 0-1-15,5 0 0 0,1 0-2 0,0 3-3 0,1-3 0 16,-1 0-3-16,0 0-4 0,0 0-1 0,-1 0-3 0,2 0-2 0,-1-3-4 0,0 3-4 15,0 0-6-15,-7-3-3 0,7 3-4 0,-6-4-4 0,-1 4-3 0,-5-4-2 16,6 4-3-16,-8-3-1 0,1 3-2 0,0-4-2 0,0 4-2 0,-7-4-2 16,2 4-2-16,-2 0-2 0,0-3-1 0,-6 3-2 0,0 0-1 15,0 0-4-15,0 0-2 0,0 0-3 0,0 0-1 0,-6 0-3 0,6 0-3 0,-6 0-5 16,-2 3-4-16,2-3-8 0,0 4-7 0,-1-4-9 0,-6 4-9 0,7-1-22 16,-7 1-27-16,-1 0-36 0,8 2-40 0,-7-2-20 0,0 1-8 15,7-2-1-15,-7 4 2 0,6-3 7 0,-6-1 8 0,7 1 11 0,-8 0 12 0,2-1 14 16,5 1 50-16</inkml:trace>
  <inkml:trace contextRef="#ctx0" brushRef="#br0" timeOffset="62413.674">9925 15437 0 0,'0'0'164'0,"0"0"100"0,6 0 17 0,-6-3 13 0,0 3 8 16,0 0 5-16,7 0 5 0,-7-4 7 0,0 4 3 0,7 0-7 0,-7 0-15 16,0 0-50-16,0 0-73 0,0 0-47 0,0 0-35 0,6 0-19 0,-6 4-15 15,0-4-10-15,0 3-6 0,0-3-2 0,0 8-4 0,0-5-1 0,6 1-2 16,-6 3 0-16,0 0-2 0,0 1 1 0,0 0 0 0,0 3-1 0,-6 0 1 15,6 0-1-15,0 0-1 0,0 0 0 0,-6 4-3 0,6-1-2 0,-7-3-2 16,7 3-4-16,-7 1-4 0,7 0-3 0,-6 0-3 0,6-4-3 0,-7 3-3 16,7 1-1-16,-6-4-2 0,6 4-3 0,-6-5-2 0,6 1-1 0,0 0-1 15,-7 1 0-15,7-6-1 0,0 5 1 0,0-3-1 0,-7 2-1 0,7-2-3 16,0 0-4-16,-6-5-3 0,6 5-3 0,0-1-4 0,0-4-4 0,0 2-6 16,0 2-5-16,0-4-7 0,0 1-7 0,0 0-8 0,0-1-8 0,0 1-12 15,0 0-10-15,0-1-11 0,0 1-7 0,0-1-7 0,0 2-9 0,0-5-10 16,6 3-27-16,-6-3-33 0,0 0-39 0,0 3-42 0,0-3-17 0,0 0-6 15,7 0 2-15,0-3 7 0,-7 3 11 0,0-3 14 0,6-2 9 0,-6 2 10 16,6-1 13-16,-6-3 28 0</inkml:trace>
  <inkml:trace contextRef="#ctx0" brushRef="#br0" timeOffset="63047.361">9912 15587 0 0,'6'-7'205'0,"-6"4"27"0,7-5 10 0,-7 1 6 15,6 3 2-15,1-2 4 0,0-3 1 0,-7 6 4 0,6-4 1 0,0 3-21 16,2-3-32-16,-2 3-45 0,0 1-52 0,0-4-30 0,8 3-18 0,-8-1-11 16,1 2-8-16,-1 0-4 0,8-1-3 0,-8 0 0 0,6 1 0 0,2 0 1 0,-1 3 0 15,0-5 0-15,0 2-1 0,-1 3-1 0,2-5-1 0,5 1-3 16,-5 4-1-16,-2-3-2 0,8 3-1 0,-7 0-1 0,7-3 0 0,-8 3-4 16,2 0-2-16,-2 0-2 0,2 0-2 0,-1-4-4 0,0 4-1 0,-6 0-4 15,5 0-2-15,-6 4-4 0,2-4-2 0,-8 0-5 0,6 0-3 0,-6 0-1 16,0 0-3-16,0 0-1 0,0 0 1 0,0 3 0 0,0-3 2 0,0 3 2 15,-6-3 1-15,6 4 4 0,-8-4 1 0,2 5 5 0,0-2 4 0,0 2 6 16,-8-2 2-16,8 0 5 0,-1 1 5 0,-6 3 3 0,6-4 3 0,-5 6 2 16,6-2-1-16,-8-4 0 0,8 5-1 0,-7-1-1 0,6 0-1 0,-6-4-1 15,7 6-2-15,0-3-2 0,-8-2-3 0,8 3-2 0,-1 1-2 0,-6-5-3 16,6 4-4-16,1-3-2 0,-8 4 0 0,8-5-3 0,-6 5 1 0,5-2-2 16,-6-1 0-16,6 3 0 0,-5-6-3 0,4 3-1 0,-4-2-2 0,6 5 0 15,-8-5-4-15,8 1-1 0,-7-2-1 0,6 3-1 0,-6-1-3 0,7-1-4 16,0-3-5-16,-2 5-3 0,2-5-4 0,0 3 0 0,-1-3-1 0,0 0-1 15,1 0 2-15,6 0 1 0,-7 0 0 0,7 0 2 0,-6 0 1 0,6 0 3 16,0 0 2-16,0 0 3 0,0 0 5 0,0 0 3 0,0 0 4 0,0 0 3 16,0 0 2-16,0 0 0 0,0 0 2 0,0 0 0 0,0 0 0 0,6 0 1 15,-6 0 1-15,7 0 1 0,-7 0 0 0,6 0 2 0,-6 0 0 0,7-3-1 16,-7 3 2-16,7 0 0 0,-1 0 1 0,-6 0 0 0,6 0 0 0,2 0 2 16,-2 0 2-16,0 0 0 0,0 0 0 0,1 0 0 0,0 3 0 0,-1-3-1 15,1 0 0-15,-1 0 0 0,8 3-2 0,-8-3-1 0,0 4-3 0,8-4 0 16,-8 4 1-16,7-1-2 0,-7-3 0 0,8 3 1 0,-8 2 0 0,6-1 0 15,-4-1 0-15,4 1-2 0,-5-1 2 0,6 1-1 0,-6 0 1 16,5-1 2-16,-4 1 1 0,4-1 0 0,-6 1 1 0,8-1 2 0,-1 1 2 16,-7 1 2-16,8-2 0 0,-2 0 4 0,-6 5 0 0,8-5 1 0,-1 0 3 0,-7 5 2 15,8-3 2-15,-2-3 2 0,-6 6 2 0,8-4-1 0,-8 3 1 0,7-3-2 16,-6 0-2-16,0-1-2 0,5 4-2 0,-6-2-3 0,2-2-2 0,-2 1-2 16,-6-1-2-16,6-3-5 0,1 4-5 0,-7 0-5 0,0-4-5 15,7 0-8-15,-7 0-6 0,0 0-9 0,0 0-9 0,0 0-10 0,0 0-12 16,0 3-12-16,-7-3-13 0,7 0-17 0,0 0-21 0,-7-3-36 0,7 3-47 0,0 0-48 15,-6 0-48-15,6 0-21 0,0-4-9 0,-6 0 0 0,6 1 5 16,0-1 7-16,0 1 11 0,6-2 12 0,-6-2 12 0,6 0 17 0,-6 0 21 0</inkml:trace>
  <inkml:trace contextRef="#ctx0" brushRef="#br0" timeOffset="63619.757">11149 15086 20 0,'0'-3'244'0,"0"3"19"0,7-4 16 0,-7 4 13 16,6 0 9-16,1-4 8 0,-7 4 8 0,7-4 7 0,-7 4 6 0,6-3-12 16,0-1-27-16,2 4-45 0,-2-4-52 0,0 1-34 0,0 0-23 0,1 3-15 15,6-5-9-15,-6 2-7 0,-1-2-7 0,0 2-6 0,8 3-2 0,-2-4-5 16,-5 1-6-16,0-1-8 0,6 4-8 0,-7-4-8 0,8 1-8 0,-8-1-6 15,6 4-7-15,-4-4-6 0,4 4-5 0,-5-3-5 0,6 3-6 0,-6-4-4 16,-1 4-3-16,0-3-6 0,8 3-5 0,-8 0-6 0,0 0-6 0,1 0-9 16,0 0-8-16,-1 0-10 0,1 0-9 0,-7 0-10 0,6 0-10 0,0 0-11 15,-6 0-9-15,7 0-10 0,-7 0-13 0,7 3-13 0,-7-3-11 0,6 0-13 16,-6 4-15-16,0-4-20 0,0 3-24 0,0-3-40 0,0 0-44 0,0 4-20 16,0 0-7-16,0-1 1 0,-6-3 6 0,-1 4 10 0,7 0 11 0,-7-1 15 15,1-3 15-15,0 4 17 0,6-1 20 0</inkml:trace>
  <inkml:trace contextRef="#ctx0" brushRef="#br0" timeOffset="63879.276">11097 15295 0 0,'0'3'100'0,"0"-3"178"0,7 0 17 0,-7 0 15 0,0 0 7 16,7 0 8-16,-7 0 6 0,6-3 6 0,0 3 10 0,1 0 7 0,0-4 9 15,5 0-52-15,-5 4-82 0,6-3-55 0,-6-1-38 0,5 1-23 0,2 3-17 0,-2-4-10 16,2 0-9-16,-1 0-6 0,-1 4-7 0,8-3-6 0,-7 3-9 16,0-4-9-16,-6 4-10 0,6-4-10 0,0 4-10 0,-7 0-11 0,8-3-12 15,-8 3-13-15,0 0-11 0,7 0-10 0,-6 3-11 0,0-3-10 0,-1 0-13 16,0 0-13-16,0 0-10 0,-6 4-17 0,8-4-16 0,-2 0-23 0,0 0-23 16,-6 0-35-16,7 0-41 0,0 0-31 0,-7 0-27 0,6 0-9 0,1 0 0 15,-1-4 5-15,0 4 10 0,1-3 10 0,6 3 13 0,-7-3 16 0,8 3 18 16,-1-5 23-16,-1 2 154 0</inkml:trace>
  <inkml:trace contextRef="#ctx0" brushRef="#br0" timeOffset="64661.363">12425 14609 176 0,'0'-7'238'0,"8"3"12"0,-8-3 11 0,6 3 8 0,0-3 6 16,1 4 6-16,-7-2 8 0,7-1 7 0,-1 2 8 0,1 0-40 16,-1 1-62-16,0-1-42 0,1 0-27 0,0 0-18 0,5 1-14 0,-5-1-7 15,0 1-8-15,-1-5-4 0,7 5-4 0,-7 3-4 0,8-4-5 0,-8 0-5 16,0 1-4-16,8 0-8 0,-8-2-3 0,7 1-8 0,-6 4-5 0,0-3-4 16,-1 3-6-16,0-3-4 0,0 3-4 0,2 0-3 0,-2 0-4 0,0 0-2 15,1 0-4-15,-7 0-3 0,7 0-2 0,-7 3-2 0,6-3-2 0,1 3 1 16,-7 1 0-16,0 1-1 0,6 1 1 0,-6-2-1 0,0 0 2 0,0 3-1 15,0 0-1-15,0 4 1 0,0-3 0 0,-6-1-1 0,6 3-1 0,-7 2-1 16,1-1 0-16,-1 0 0 0,-6-1-3 0,7 3-1 0,-8-3-3 0,8 1 1 16,-7 0-3-16,0 0 1 0,0 0-1 0,7-1 0 0,-8 2 1 0,1-1 0 15,0-4 2-15,7 4 1 0,-7 0-1 0,6-4 2 0,-6 1 1 0,7 3 0 16,-1-3 1-16,0-1 2 0,1-4-1 0,0 5 0 0,-1-5 1 0,7 5 1 16,-6-5-3-16,6 1-1 0,-7-1-1 0,7 1-1 0,0-4-3 0,0 4-1 15,0-4 0-15,0 0-2 0,0 3-1 0,0-3-1 0,0 0-4 0,0 4 1 16,0-4-3-16,7 0 0 0,-7 0 0 0,0 0 3 0,0 0 1 0,6 0 0 15,-6 0 2-15,7 0 0 0,-7 0 0 0,6 0-1 0,0 0-1 0,1 0 0 16,0-4 0-16,-1 4-1 0,0-3 0 0,1 3-2 0,0-4-1 0,6 0 0 16,-7 4-1-16,7-3-1 0,-6-1 1 0,5 1 0 0,2 3 2 15,-8-4 3-15,7 4 3 0,-6-4 2 0,6 4 4 0,-1 0 3 0,-4-3 4 0,4 3 6 16,-5 3 8-16,6-3 6 0,-6 0 3 0,5 4 3 0,-5 0 3 0,6-4 3 16,-7 3 6-16,8 1 2 0,-8-1 4 0,1 5 3 0,-1-5 0 0,0 5 3 15,8-1 0-15,-14 1-2 0,6-1-2 0,0 0-3 0,2 0-1 16,-2 1 0-16,-6 2 0 0,6-2-2 0,-6 0-3 0,7 3-3 0,-7-5-2 0,0 3-2 15,0-3-3-15,0 2-1 0,0-1 1 0,0 0-3 0,-7-3-2 16,7 3 0-16,0 1 0 0,-6-5-1 0,0 1 0 0,6 0-1 0,-8-1-1 16,2 0 0-16,0 2-2 0,-1-2 1 0,0 1-2 0,1-4 0 0,-7 3 0 15,7-3 1-15,-1 4-1 0,-6-4-2 0,7 0-2 0,-8 4-2 0,8-4 1 16,-7 0 0-16,7 3-1 0,-8-3 1 0,2 0-2 0,4 0 1 0,-4 4-2 16,-1-4-2-16,6 0-2 0,-6 0-6 0,1 0-4 0,-2 0-6 0,8 0-6 15,-8 0-11-15,2 4-12 0,5-4-15 0,-6 0-15 0,6 3-20 0,-5-3-22 16,5 4-35-16,0-4-43 0,1 3-49 0,6-3-56 0,-6 5-25 0,-1-2-11 15,1-3-3-15,6 5 2 0,-7-5 9 0,7 3 9 0,-7-3 14 0,1 3 15 16,6-3 19-16,-6 4 21 0</inkml:trace>
  <inkml:trace contextRef="#ctx0" brushRef="#br0" timeOffset="65145.092">11873 15177 66 0,'0'0'270'15,"0"0"20"-15,0 0 14 0,0 0 10 0,6-3 8 0,-6 3 7 0,0 0 6 16,6-4 7-16,-6 4 8 0,7-4-17 0,-7 4-30 0,6-4-57 0,1 4-67 15,0-3-44-15,-1-1-30 0,0 4-19 0,1-3-11 0,0 3-10 0,5-4-8 16,-5 4-5-16,6-4-6 0,-6 1-5 0,5 3-8 0,2-4-3 16,-8 4-7-16,7 0-4 0,0-4-3 0,0 4-2 0,1 0-2 0,-2 0 2 0,8 0-1 15,-7 0 2-15,7 4 0 0,-8-4 1 0,8 0 1 0,-1 4-1 0,7-1 1 16,-6 1 0-16,6 0 3 0,1-1 3 0,-2 1 3 0,1-1 1 0,0 1-1 16,7 4-1-16,-7-5-1 0,6 1-2 0,1 3-1 0,-1-4-1 0,1 2-2 15,7-2-3-15,-8 2-2 0,1-2-5 0,6 1-7 0,-7-1-7 16,1 1-6-16,-1-4-7 0,1 0-6 0,-1 4-4 0,-6-4-4 0,7-4-1 0,-7 4-1 15,6 0-1-15,-5-4-1 0,-1 4 1 0,0-3 0 0,-7 3 1 0,7-4 3 16,-6 1 1-16,-1-2 4 0,1 5 1 0,0-3 2 0,-1 3 0 0,-6-5-1 16,0 2-1-16,1 3-2 0,-2 0-1 0,1-3-1 0,0 3-1 0,0-4 1 15,-7 4-2-15,8 0 0 0,-8 0-4 0,7 0-4 0,-6 0-3 0,-1 4-7 16,1-4-4-16,-7 0-7 0,6 0-5 0,-6 0-5 0,0 0-7 0,0 0-6 16,0 3-12-16,0-3-13 0,-6 0-18 0,-1 3-20 0,1-3-32 0,-1 5-38 15,0-5-32-15,-5 0-26 0,6 3-11 0,-8-3-1 0,1 0 2 16,7 0 6-16,-8 5 8 0,2-5 9 0,-2 0 11 0,2 0 14 0,-2 0 19 15,8 3 155-15</inkml:trace>
  <inkml:trace contextRef="#ctx0" brushRef="#br0" timeOffset="65788.373">12244 15401 0 0,'0'-3'168'0,"0"-2"85"0,0 5 17 0,0-3 12 0,-7-1 9 0,7 1 8 16,0-1 7-16,-7 0 9 0,7 1 10 0,-6-1-6 0,6 0-14 0,-6 4-43 16,6-3-60-16,-6 0-36 0,-2 3-28 0,8-4-18 0,-6-1-13 0,0 5-10 15,-1-3-8-15,7 3-7 0,-7 0-8 0,1 0-6 0,-1 0-9 0,1 0-7 16,0 3-8-16,6-3-7 0,-7 5-6 0,0-1-6 0,1-1-1 0,0 0-4 16,-1 5-1-16,-6-1 1 0,6-3-2 0,1 6 1 0,-8-2 0 0,8 3-1 15,0-4-1-15,-8 4 0 0,8 4-2 0,0-4-1 0,-7-1-2 0,-1 3-1 16,8 1-2-16,0-3 0 0,-8 0-1 0,8 3-2 0,0-3-3 0,-8 4 0 15,8-4-2-15,-1 0 0 0,1-1-1 0,6 2-1 0,-6-1-2 0,-1 0 1 16,7-3 1-16,0 2-1 0,0-2 1 0,0 1 0 0,0 0-1 0,7-1 1 16,-7-2-1-16,6 2 0 0,0-2-2 0,1 3 0 0,-1-2-1 0,1-4-1 15,6 5-3-15,-7-1-4 0,8-4-5 0,-8 1-5 0,7-1-4 16,0 1-5-16,-6 1-4 0,5-5-4 0,2 3-5 0,-2-3-1 0,2 0-2 0,-1 0 1 16,0 0 1-16,-6 0 2 0,5-3 2 0,2 3 5 0,-2-5 5 0,1 1 4 15,1 4 4-15,-8-3 5 0,8-1 3 0,-8 1 7 0,0-1 5 16,0-3 2-16,1 3 5 0,-7 1 2 0,7-1 3 0,-7 1 3 0,0-6 4 15,0 6 2-15,0 0 0 0,0-1 1 0,0-3 2 0,-7 4 0 0,7-2 2 0,-7 2 1 16,1-1 2-16,0-1 0 0,6 3 0 0,-14-5-2 0,8 3-3 16,0 0-2-16,-1 4-1 0,0-3-2 0,-6 3-2 0,7-5 0 0,-7 5-1 15,6 0-2-15,1-2-1 0,-7 4-1 0,6-2-3 0,-6 0-3 0,7 5-2 16,-1-5-3-16,-6 3-6 0,7-3-5 0,0 4-5 0,-2 0-7 0,2-4-5 16,-7 3-8-16,7 1-8 0,-1-2-7 0,0 3-9 0,1-1-8 0,0-1-9 15,0 5-10-15,-2-5-9 0,2 1-8 0,0 0-8 0,-1-1-13 0,0 0-13 16,1 6-25-16,6-6-31 0,-7 1-39 0,7-1-42 0,0 1-18 0,0 0-6 15,0 3 0-15,0-4 6 0,0 1 8 0,7-1 9 0,-7 1 13 0,6 1 12 16,1-5 15-16,-7 3 19 0</inkml:trace>
  <inkml:trace contextRef="#ctx0" brushRef="#br0" timeOffset="66597.335">12400 15848 0 0,'0'0'87'0,"-7"-4"189"16,7 4 20-16,0-3 14 0,-6 3 10 0,6-4 6 0,0 4 6 0,0-4 5 0,0 4 7 15,6-3 3-15,-6 3 5 0,0 0-54 0,7 0-84 0,-7-4-57 16,7 4-45-16,-1 0-28 0,-6 0-19 0,6 0-15 0,0 0-7 0,2 0-8 15,4 0-6-15,-5 0-4 0,6 0-6 0,0 0-4 0,-7 0-5 0,8 0-2 16,-2 0-2-16,2 0-1 0,-1 0-3 0,-1 4 0 0,2-4 2 0,-2 0-2 16,2 3-1-16,-8-3-1 0,7 0-1 0,1 0-2 0,-8 0-3 0,6 4-1 15,-4-4 0-15,-2 0 0 0,7 0-1 0,-6-4-1 0,-7 4 0 0,6 0-1 16,1 0-2-16,-1-3 1 0,-6 3 0 0,6-4 1 0,-6 4 1 0,7-3 2 16,-7 3 2-16,7-5 2 0,-7 2 0 0,0-1 0 0,0 4 3 0,0-3 0 15,0-1 0-15,0 0 2 0,0 1-1 0,0-1 1 0,0 0-1 0,0 1 1 16,0-2 2-16,0 3-1 0,0-6 0 0,0 3 0 0,-7 2 0 0,7-4 0 15,-7 0 0-15,1 4-1 0,0-6 1 0,6 2 2 0,-13 0-1 0,6-4 2 16,0 4 0-16,-5 0-1 0,4-1 0 0,2-3-1 0,-6 5 1 0,-2-6-2 16,8 1-1-16,-1 4-1 0,-5-5-1 0,4 2 0 0,-4 2-1 0,5-3 0 15,0 4 0-15,1-1 0 0,0 1-1 0,6 0-1 0,-7 0 1 0,7-1-1 16,0 5-4-16,-6-4 0 0,6 2-1 0,6 2 1 0,-6 0-1 0,0-1-1 16,0 0 0-16,7-3-3 0,-7 7-1 0,6-4-2 0,-6 1-2 0,6-1 1 15,-6 1-1-15,7-1 0 0,0-1 0 0,-7 2 2 0,6 0 2 0,0 3 0 16,2-4 1-16,-8 0 1 0,6 1 1 0,0 0 1 0,1-2 0 0,-1 2 2 15,1-2 1-15,0 1 2 0,-1 1 0 0,-6 0 1 0,6-1 0 0,0 0 0 16,2 1 3-16,4-1 0 0,-5 0 2 0,0 1 1 0,6 3 3 0,-7-4 0 16,0 1 1-16,8 3 1 0,-2 0 1 0,2-4 0 0,-1 4 1 0,-1 0 1 15,2-4 2-15,-2 4-1 0,2 0-1 0,5 0 1 0,-6 4-1 0,0-4-2 16,1 0-1-16,-2 0-2 0,1 4 0 0,0-4-3 0,0 3-1 0,1-3-2 16,-2 0 0-16,-5 4 0 0,6-4-2 0,-7 3 1 0,1 1-1 0,-1-4-1 15,1 4-2-15,0-4 1 0,-1 3 0 0,0 1 1 0,-6 0-2 0,8-4 2 16,-8 3 1-16,6 0 1 0,-6 1-2 0,0 1 2 0,6-2-1 0,-6 2 1 15,0-2 1-15,0 4 0 0,0-3 2 0,0 2 2 0,0-1-1 0,0 2 3 16,-6 0 1-16,6 1 2 0,-6-1 2 0,6 3 0 0,-8-1 1 0,2-3 1 16,0 5 0-16,-1-3 1 0,0 2-1 0,1-2 1 0,-1-1-2 0,1 4 0 15,0-3 0-15,-1 0-2 0,0-1-1 0,1 0-1 0,6 0-2 0,-6-1-1 16,-1-1-1-16,0 2 0 0,7-2-2 0,-6-2-1 0,6 4 0 0,0-3-1 16,-7-1-2-16,7 0 1 0,0 2 1 0,0-1 2 0,0-1 1 0,7 1 3 15,-7-1 2-15,0 1 1 0,6 0 1 0,-6-1 2 0,7 1 2 0,-7-1-1 16,7 1 1-16,-1-1 1 0,0 1 0 0,1 4 2 0,6-5-2 0,-7 1-3 15,1 0-3-15,6-1-5 0,-6 0-7 0,5 2-6 0,-4-2-6 0,-2 2-8 16,6-5-6-16,-5 2-6 0,6-2-7 0,-6 5-3 0,-1-5-3 0,8 0-8 16,-8 3-12-16,7-3-15 0,0 0-17 0,-7 0-22 0,1 0-23 0,6 0-39 15,-6-3-46-15,-1 3-38 0,0 0-33 0,1-5-14 0,0 5-6 0,-1-2 0 16,-6-3-1-16,6 5 6 0,-6-3 10 0,7-2 14 0,-7 2 19 0,0-4 24 16,6 3 117-16</inkml:trace>
  <inkml:trace contextRef="#ctx0" brushRef="#br0" timeOffset="67426.357">14282 15086 0 0,'0'0'104'0,"0"0"164"0,0-3 18 0,-6 3 11 15,6 0 9-15,0 0 6 0,0 0 7 0,0 0 6 0,0 0 6 0,0-4 6 16,0 4 9-16,0 0-55 0,0 0-85 0,0 0-51 0,0 0-29 0,0 0-20 16,0 0-14-16,6 0-9 0,-6 0-6 0,0 0-5 0,0 0-5 0,7 0-6 15,-7 0-6-15,6 0-8 0,0 0-6 0,2 0-7 0,-2 0-8 0,6 0-7 16,-5 0-6-16,6 0-3 0,0 0-2 0,1 0-2 0,-2 0-2 0,8 0 0 15,-1 0 0-15,1 0 2 0,0 0 1 0,-1 0 0 0,1 0 1 0,6 0 1 16,-7 0 1-16,7 0 2 0,0-4 1 0,-6 4 0 0,6 0-3 0,-1-4-1 16,2 4-1-16,5 0-2 0,-6-3-1 0,1 3-2 0,5-4-2 0,-6 4-1 15,0 0-3-15,7 0-5 0,-7-4-3 0,7 4-5 0,-7 0-4 0,-1-3-6 16,1 3-3-16,-6 0-5 0,0-3-5 0,-1 3-4 0,-5 0-6 0,5 0-2 16,-13-5-4-16,7 5-4 0,0 0-2 0,-7-3-2 0,2 3-1 0,-2 0-1 15,0 0-3-15,-6-5-2 0,7 5-7 0,-7 0-5 0,0 0-6 0,0 0-5 16,0 0-3-16,0 0-5 0,-7 5-7 0,7-5-10 0,-6 0-15 0,0 3-28 15,-2 2-37-15,2-2-34 0,0 0-32 0,-7 5-13 0,6-5-1 0,-6 5 5 16,7-4 8-16,-8 3 7 0,2 0 9 0,5 0 9 0,-6-3 10 0,7 3 15 16,-1 0 120-16</inkml:trace>
  <inkml:trace contextRef="#ctx0" brushRef="#br0" timeOffset="67839.261">14341 15361 0 0,'0'0'238'0,"0"0"30"0,0-3 13 16,0 3 10-16,6-4 9 0,-6 4 6 0,0-5 6 0,0 5 7 0,0-3 6 15,7 3-13-15,-7-3-24 0,6 3-50 0,0-5-62 0,-6 5-40 0,8-3-26 0,-2 3-17 16,0-3-8-16,0-2-7 0,8 5-1 0,-8-3-4 0,7 0-4 16,1-2-2-16,-8 5-2 0,6-4 0 0,2 1-2 0,-1 3-3 0,0-3 0 15,6-1-4-15,-5 4-2 0,5-4-3 0,-6 4-3 0,6-3-3 0,1 3-3 16,-6 0-5-16,5-4-3 0,1 4-3 0,-2 0-4 0,2 0-4 0,0 0-5 16,6 0-4-16,-7 0-4 0,1 0-1 0,-1 0-3 0,1 0-5 0,6 0-2 15,-6 0-5-15,-1 0-3 0,7 0-3 0,-6 0-5 0,-1 0-4 0,7 0-6 16,-6 0-6-16,-1 0-5 0,1 0-6 0,6 0-8 0,-6 0-5 0,-1 0-4 15,1 0-5-15,-1 0-6 0,1-4-4 0,0 4-1 0,-1 0-6 0,0-3-5 16,-6 3-6-16,7-4-6 0,0 1-7 0,-8 3-6 0,2-4-9 0,-1 0-7 16,-1 0-12-16,2 1-13 0,-8-1-22 0,0 4-27 0,1-4-35 0,0 1-41 15,-1 3-16-15,-6-3-2 0,0 3 3 0,0 0 8 0,0 0 11 0,-6 0 12 16,6 0 13-16,-7 0 15 0,0-5 16 0,1 5 68 0</inkml:trace>
  <inkml:trace contextRef="#ctx0" brushRef="#br0" timeOffset="68304.921">15031 14844 201 0,'0'-4'253'0,"6"4"11"0,-6-3 10 0,8-1 5 0,-8 4 7 0,6-4 2 16,-6 4 2-16,6 0 5 0,1-3 3 0,-1 3-41 0,1 0-63 0,-1 0-47 15,1 3-38-15,5-3-22 0,-4 4-16 0,4-4-8 0,-5 4-5 0,6-1-3 16,0-3-3-16,-1 4 1 0,2 4 1 0,-1-5 0 0,0 1-1 0,6 3-4 16,-5-3-4-16,5 3-1 0,0 0-1 0,1 0 1 0,7 1 0 0,-9 0-1 15,2 3-2-15,7-5-1 0,-1 6-4 0,-7-1-4 0,7 0-5 0,-6-1-3 0,-1 2-4 16,7-1-3-16,-12 0-1 0,4-4-4 0,-4 4-5 0,-1-4-5 15,-7 4-4-15,0-3-3 0,2 0-1 0,-8-2-2 0,0 2 1 0,0-1 1 0,0 1 4 16,-8-1 2-16,2 0 3 0,0 4 3 0,-7-4 3 0,6 5 6 0,-6-2 4 16,1 1 4-16,-8 0 4 0,7 0 3 0,-7 4 0 0,6-4 2 15,-4 0-1-15,-2 4 1 0,7-1-2 0,-7-2 0 0,8 2 0 0,-2 1-3 16,-5-5-3-16,5 5-2 0,2-1-5 0,6-3-4 0,-8 5-4 0,1-5-1 16,7 3-1-16,-8-3-4 0,8 0-3 0,0 0-4 0,-1-4-5 0,0 4-8 15,-5-3-6-15,12-1-7 0,-14 4-8 0,8-4-10 0,6-3-8 0,-13 2-13 16,7 3-13-16,-1-1-13 0,0-5-14 0,1 4-10 0,0 0-5 0,-2 1-18 15,2-1-19-15,0-3-55 0,6 3-73 0,-7 0-36 0,7-3-15 0,-6 3-3 16,6-4 4-16,0 2 10 0,0-5 9 0,0 4 14 0,0-1 12 0,6-3 12 0,-6 3 10 16,7-3 19-16,-1 0 225 0</inkml:trace>
  <inkml:trace contextRef="#ctx0" brushRef="#br0" timeOffset="68829.962">16633 14786 0 0,'-6'3'28'0,"6"-3"208"0,-6 0 11 0,-2 4 10 16,8-4 5-16,0 4 7 0,-6-1 8 0,6 1 6 0,0 0 9 0,0 3 6 16,0-4 5-16,0 5-47 0,6-1-78 0,-6 4-49 0,0 0-30 0,0-4-19 15,8 4-9-15,-8 0-8 0,6 4-7 0,-6-4-7 0,6 3-6 0,-6 1-9 16,6-4-8-16,-6 4-8 0,8 0-8 0,-8 2-4 0,6-2-6 0,-6 0-3 16,0-1 1-16,6 2 0 0,-6 2-2 0,0-3 2 0,0-1 2 0,0-3 1 15,0 4 4-15,0-1 2 0,0 1 0 0,0-4 2 0,0 0 3 0,0 4 1 16,0-4 3-16,0 0 0 0,0-4-1 0,-6 4-1 0,6-4-3 0,0 4-2 15,0-3-1-15,0-1-6 0,-6 1-5 0,6-1-11 0,0 0-11 0,0-3-16 16,-8 3-15-16,8-3-21 0,0 2-21 0,-6-2-35 0,6 1-43 0,0-2-46 16,0 0-48-16,0 2-25 0,0-5-15 0,0 0-5 0,0 0 0 15,0 0 7-15,0 0 10 0,0 0 13 0,0 0 15 0,-6-5 19 0,6 5 22 0</inkml:trace>
  <inkml:trace contextRef="#ctx0" brushRef="#br0" timeOffset="69403.75">16432 14943 0 0,'0'-4'1'0,"6"-2"245"0,-6-3 21 0,0 3 12 0,6 1 8 16,-6-1 7-16,7-2 8 0,-1 0 6 0,-6 1 7 0,7 4 7 0,6-5 6 16,-7 5-42-16,1-5-71 0,6 5-50 0,-7-4-41 0,7 2-23 0,1 2-15 15,6-4-7-15,-8 3-5 0,8 0-3 0,-1-3-3 0,1 3-2 0,0 1-6 16,-1-1-2-16,7 1-5 0,-6-1-4 0,5 0-3 0,-5 1-2 0,0-1-2 15,6 0-6-15,-7 1-5 0,1-1-4 0,-8 4-4 0,8-3-6 0,-7 3-4 16,0-5-4-16,0 5-6 0,1 0-3 0,-8 0-2 0,0 0-3 0,1 0-3 16,-1 0-1-16,-6 5-3 0,7-5 1 0,-7 3-1 0,0-3-1 0,7 4 1 15,-7 3 0-15,0-3 0 0,0 3 2 0,-7 0 1 0,7 0 0 0,0 1 1 16,0 3 3-16,-7-4 0 0,7 4 2 0,-6 0 1 0,6 0 1 0,-7 3-1 16,7-3 2-16,-6 0 0 0,6 0 0 0,-6 4-1 0,-2-4 0 0,8 0 1 15,-6 4-1-15,0-4-2 0,-1-1-2 0,-6-2 0 0,7 3-2 0,-7 0-1 16,7-4-2-16,-8 5-3 0,-6-4 0 0,8-2-3 0,-1 2-1 0,-1-5 0 15,2 5 1-15,-2-4-2 0,-5 3 0 0,6-4 1 0,0 1 1 0,-1 0 1 16,2 3 2-16,-1-3 0 0,6-4 2 0,-6 3 0 0,1 0 1 0,-2 1 1 16,8 1 2-16,-8-5 3 0,8 3 0 0,-7-3 1 0,7 3 1 0,-1-3-2 15,0 0 2-15,1 4-1 0,0-4-1 0,6 0 0 0,-6 4-1 0,6-4 1 16,0 3-1-16,-8-3 1 0,8 4-3 0,8-4-2 0,-8 4 0 0,0-1-1 16,0 1-1-16,6-1-1 0,-6-3 1 0,6 8 0 0,0-4 1 0,1-1 2 15,0 1 0-15,-1 0 0 0,7-1 4 0,-7 0 4 0,8 2 4 0,-2 3 5 16,2-5 2-16,-1 1 5 0,0-1 2 0,0 5 2 0,7-5 4 0,-8 1 3 15,8 3 3-15,-1-3 2 0,1-1 2 0,0 2 0 0,-1-2 0 0,1 4-5 16,0-3-2-16,-1-1-2 0,0 1-3 0,0 0-4 0,1 0-2 0,0 3 0 16,-1-4-3-16,1 1-4 0,-7 0-3 0,7-1-3 0,-1 1-3 0,-6 0-4 15,0-1 0-15,0 0-1 0,0 1-2 0,0 1 0 0,0-5-2 0,1 3-2 16,-2 0-3-16,-5 2-5 0,6-5-7 0,-7 3-8 0,1-3-6 0,-1 3-9 16,0-3-5-16,2 5-8 0,-8-5-9 0,6 0-10 0,-6 3-13 15,6-3-15-15,-6 0-22 0,0 0-25 0,0 0-34 0,0 0-40 0,0 0-34 0,0 0-32 16,0 0-12-16,0 0-3 0,0 0 3 0,0 0 4 0,0 0 8 0,0 0 11 15,0 0 14-15,0 0 15 0,0 0 23 0,0-3 119 0</inkml:trace>
  <inkml:trace contextRef="#ctx0" brushRef="#br0" timeOffset="69764.102">17499 15038 178 0,'0'-4'275'0,"0"1"15"0,0-1 13 0,7 0 7 16,-7 1 8-16,0-1 4 0,7 0 7 0,-7 1 5 0,6-1 5 0,-6 4-32 15,6-3-53-15,1 3-54 0,-1-5-56 0,1 5-36 0,0-3-23 0,-1 3-18 16,0-3-8-16,2 3-10 0,4 0-6 0,-6 0-6 0,8 0-4 0,-1 0-7 15,-1 0-5-15,2 0-4 0,-2 0-4 0,2 3-4 0,-1-3-3 0,7 0-3 16,-8 0-3-16,2 0-1 0,-2 0-2 0,1 0-4 0,1 0-2 0,-2 0-2 16,2 0-4-16,-2 0-2 0,-5 0-4 0,6 0-4 0,-6 0-2 0,-1 0-3 15,7-3-4-15,-13 3-3 0,7 0-2 0,-1-4-4 0,0 4-2 0,1-4-4 16,-7 4-2-16,0 0-6 0,0-3-3 0,7 3-10 0,-7 0-10 0,-7 0-12 16,7-4-15-16,0 4-27 0,0 0-35 0,-7-4-42 0,1 4-50 0,6 0-23 15,-6 0-10-15,-1 0-2 0,0 0 1 0,-5 4 5 0,5-4 6 0,1 0 12 16,-8 4 12-16,8-4 16 0,-7 3 18 0</inkml:trace>
  <inkml:trace contextRef="#ctx0" brushRef="#br0" timeOffset="70010.35">17467 15204 0 0,'0'0'122'0,"0"0"161"0,0 0 19 0,0 3 13 16,6-3 9-16,-6 0 7 0,0 0 9 0,7-3 7 0,0 3 10 0,-1 0 9 15,0 0 8-15,1-5-52 0,0 5-87 0,-1 0-55 0,7-3-36 16,-7 3-25-16,8 0-15 0,-2 0-12 0,2-5-8 0,-2 5-7 0,2 0-7 0,-1-3-10 16,-7 3-7-16,8 0-10 0,4 0-9 0,-10 0-8 0,4 0-8 15,1 0-9-15,1 0-8 0,-2 0-9 0,2 0-9 0,-2 0-9 0,-5 0-12 0,6 0-13 16,-6 3-13-16,5-3-15 0,-5 0-16 0,0 5-18 0,-1-5-18 16,0 0-28-16,1 3-30 0,0-3-47 0,-1 0-56 0,-6 0-35 0,7 0-26 0,-1 0-8 15,0 0 1-15,1-3 8 0,0 3 10 0,-1 0 13 0,0-5 16 16,8 5 17-16,-1 0 20 0,0-3 26 0,0 3 175 0</inkml:trace>
  <inkml:trace contextRef="#ctx0" brushRef="#br0" timeOffset="70701.368">18860 14294 12 0,'0'-3'208'0,"-6"-5"11"0,6 5 10 0,-6 0 7 0,6-5 4 0,-7 4 5 16,7 1 6-16,-6-1 3 0,-1 0 4 0,7 4-28 0,-7-3-43 0,1-1-40 0,6 4-39 15,-6-4-27-15,-2 4-18 0,8 0-11 0,-6 0-6 0,0 0-3 0,0 0-2 16,-8 4-3-16,8-4-1 0,-1 4 0 0,-5-1 2 0,-2 1 3 0,2 3 1 15,-2 0 1-15,1 1 2 0,-7-1 2 0,8 4 2 0,-2-4 0 0,-5 4 2 16,6 0 0-16,-6 1-3 0,5 2-1 0,2-3-3 0,-8 0-4 0,7 4-5 16,7-1-3-16,-8-3-4 0,2 4-1 0,5 0-2 0,0-1-2 0,1-2-1 15,-1 2-1-15,1 0-2 0,0 1 0 0,6-4 2 0,0 4-1 0,0-4 1 16,0 4 2-16,0-4 1 0,6 3 1 0,-6 1-2 0,6-5 1 0,1 6-1 16,-1-5-2-16,1 0 0 0,0 0-2 0,-1 0-1 0,7 0-2 0,-6-1-5 15,5-2-3-15,-5-1-2 0,6 4-4 0,0-4-3 0,-7-3-2 16,8 3-2-16,-2-3-3 0,-5 3-3 0,6-3-3 0,0 0 0 0,1 0-3 0,-2-4-1 15,1 2 0-15,0-2 3 0,0 0 0 0,-6 0 4 0,6 0 1 0,-1 0 1 16,-4-2 3-16,4 2-1 0,1-4 4 0,-6 4 2 0,0-4 1 16,5 0 2-16,-6-3 3 0,2 3 2 0,-2 2 1 0,0-7 0 0,8 2 0 0,-14 3 0 15,6-3 1-15,1 0 1 0,-1-5 0 0,-6 6 2 0,0-2-1 16,6-3-1-16,-6 4 0 0,0 0-2 0,0-4-2 0,-6 3-2 0,6-3-2 16,0 3-2-16,-6 1-2 0,-1 0-3 0,1 0-3 0,-1-1-2 0,0 1-2 15,1 4-3-15,-8-5 0 0,8 5-2 0,-6-1-1 0,-2 4 1 0,8-4 3 16,-7 4 0-16,-1 0 2 0,2 4-1 0,-1-4-1 0,0 4 1 0,0 2-3 0,-1-1-3 15,2 2-6-15,-2 0-8 0,2 0-8 0,-1 4-11 0,6-4-13 0,-6 6-16 16,7-3-18-16,-8 1-20 0,8 0-32 0,0 0-36 0,-1 0-48 16,0-1-51-16,1 2-23 0,-1-1-11 0,7 0 1 0,-6-4 3 0,6 4 9 15,0-4 10-15,0 1 13 0,0-2 14 0,0 2 18 0,0 0 20 0</inkml:trace>
  <inkml:trace contextRef="#ctx0" brushRef="#br0" timeOffset="71196.754">18373 15012 0 0,'-8'-3'36'0,"8"3"221"0,-6-4 22 16,6 1 13-16,-6 3 9 0,6-5 8 0,0 2 6 0,-7 0 8 0,7 3 7 15,0-4 7-15,0 4 9 0,0 0-47 0,0 0-74 0,0-4-51 0,0 4-39 0,0 0-24 16,0 0-18-16,7 0-10 0,-7 0-6 0,6 0-9 0,-6 0-6 15,6 0-7-15,2 0-6 0,-2 4-8 0,7-4-7 0,-7 4-5 0,7-4-4 16,0 0-6-16,7 3-2 0,-7 0-6 0,6-3-3 0,1 5-2 0,-1-5-4 16,1 3 0-16,-1 1 0 0,1-4-2 0,0 0-2 0,6 3 0 0,-7-3 0 15,1 0 0-15,-1 0 1 0,1 0 1 0,0 0 0 0,6 0 2 0,-7 0 2 16,1 0 2-16,-2 0 0 0,2 0 0 0,0 0 1 0,-1-3 0 0,7 3 0 16,-6 0-2-16,0 0 0 0,-1 0-5 0,1 0-7 0,-1 0-5 0,7 0-5 15,-6 0-9-15,-7 0-7 0,7 0-4 0,-1 0-3 0,-6 0-5 0,7 3-7 16,-7-3-6-16,6 4-2 0,-6-4-8 0,1 4-6 0,-2-4-6 0,1 3-8 15,-6 1-8-15,-1-4-12 0,1 4-11 0,-1-1-9 0,0 1-17 0,-6-4-19 16,0 3-29-16,0 2-33 0,-6-5-29 0,0 3-27 0,6 2-13 0,-13-5-2 16,6 0 5-16,1 3 10 0,-7-3 12 0,7 3 16 0,-8-3 14 0,8 0 17 15,-8 4 21-15,2-4 172 0</inkml:trace>
  <inkml:trace contextRef="#ctx0" brushRef="#br0" timeOffset="71844.06">18339 15361 14 0,'7'0'260'0,"0"-3"19"0,-1 3 16 0,0-4 10 16,2 4 7-16,-2-5 8 0,7 2 4 0,-7 0 6 0,7-2 3 0,0 2-14 16,1 0-22-16,-2 3-55 0,2-5-73 0,-2 2-42 0,1 0-29 0,1 3-18 15,5-5-13-15,-6 5-10 0,0-4-6 0,0 4-6 0,6-3-6 0,-5 3-5 16,-2 0-3-16,2 0-7 0,-8 0-5 0,7 0-5 0,-7 3-5 0,8-3-5 16,-8 4-4-16,0 1-2 0,1-5-1 0,-7 3-2 0,0 5 1 0,0-5 2 15,0 5 3-15,0-5 3 0,0 9 2 0,0-6 2 0,-7 2 1 0,1 3 3 16,0-4 2-16,0 4 2 0,-2 0 4 0,2 0 1 0,-7-4 1 0,7 4 1 15,-1-4 1-15,-6 4-3 0,7-4-2 0,-8 1-2 0,8 0 0 0,-7-1-1 16,6 0-1-16,-6 1 0 0,7-4 0 0,0-1-3 0,-1 1-1 0,0-1-1 16,1 1-1-16,0 0-1 0,-1-1-2 0,0-3-4 0,7 4-1 0,-6-4-2 15,6 0-2-15,0 0-4 0,0 0-2 0,0 0-3 0,0 0-4 0,0 0-1 16,0 0-2-16,0 0-1 0,0 0-3 0,0 0-1 0,0 0 1 0,0 0-2 16,0 0-1-16,0 0 0 0,0 0 0 0,0 0-1 0,0 4 0 0,0-4-1 15,6 0-1-15,-6 0-2 0,0-4-3 0,7 4-2 0,0 0 0 0,-7 0-1 16,6 0-2-16,0 0 1 0,1-4 1 0,0 4-1 0,-1 0 0 0,7 0 2 15,-7 0 2-15,8 0 3 0,-8 4 4 0,8-4 3 0,-8 4 2 0,6-1 4 16,2 0 1-16,-8 2 3 0,7-1 0 0,1-1 3 0,-8 4 2 0,6-3 2 16,2 3 3-16,-8-3 0 0,7 3 2 0,-6 0 2 0,0 1 0 0,-1-5 1 15,0 5 2-15,0-2 2 0,2 2 4 0,-8-1 1 0,6-2 3 0,-6 2 0 16,0 0 2-16,6-3 2 0,-6 3 2 0,0-3 6 0,0 4 5 0,0-2 4 16,-6-2 2-16,6 3 0 0,0 1 1 0,-6-4 0 0,6 3 1 0,-8-4 4 15,2 5 4-15,0-1 5 0,6-4 0 0,-13 4 1 0,6-3-1 0,1 4-5 16,-1-1-5-16,-6-3-1 0,6 2-3 0,-5-1 1 0,6-2 2 15,-8 4-3-15,1-2-4 0,0-5-2 0,0 3-6 0,1 1-4 0,-2 0-3 0,-6-4-3 16,7 3-5-16,1-3-8 0,-8 0-10 0,7 0-12 0,0 0-15 0,-6 0-18 16,5 0-20-16,2 0-24 0,-8 0-28 0,7 0-50 0,0 0-65 0,0 0-53 15,-1 0-51-15,2-3-22 0,-2 3-12 0,8-4 0 0,-1 4 4 0,1-4 10 16,0 1 10-16,6 3 17 0,0-5 16 0,6-2 24 0,-6 7 27 16</inkml:trace>
  <inkml:trace contextRef="#ctx0" brushRef="#br0" timeOffset="73167.292">19760 15430 0 0,'0'0'37'0,"-8"-3"197"0,8 3 14 0,-6-4 10 0,6 0 6 0,0 4 6 15,-6-3 5-15,6-1 5 0,0 0 6 0,-6 4-1 0,6-3-3 0,-7-1-46 16,7 1-68-16,0 3-41 0,-7-5-29 0,7 2-16 0,0 3-10 0,-6 0-6 16,6-4-4-16,0 4-5 0,0 0-4 0,0 0-4 0,0 0-6 0,0 0-1 15,0 0-1-15,0 0-3 0,0 0-2 0,0 0-4 0,0 0-5 0,0 0-2 16,0 0-3-16,0 0-2 0,0 0 0 0,6 0 0 0,-6 0 2 0,0 0 2 16,0 0 2-16,7 0 2 0,-7 0 3 0,0 4 3 0,7-4 0 0,-7 0 2 15,0 0 2-15,6 0 0 0,-6 0 0 0,6 0 1 0,-6 0 2 0,6 0-1 16,2 0 1-16,-8 3-2 0,6-3 0 0,0 0-3 0,1 0-2 0,-1 0-1 15,1 0-5-15,6-3-2 0,-7 3-1 0,8 0-4 0,-8 0-2 0,7 0-2 16,0-4-1-16,0 4-4 0,1 0-2 0,-2-3-2 0,1 3-2 0,0-4-3 16,7 4-2-16,-7-4-2 0,7 4-1 0,-8-3-1 0,8 3-2 0,-7-4 0 15,-1 0-2-15,8 1-2 0,-6 3 0 0,-1-3-4 0,-7-1-2 0,7-1-2 16,-6 2 0-16,-1 3-2 0,0-3-3 0,1-2 0 0,0 2-2 0,-7 0-2 16,0-2-3-16,0 5-2 0,0-3-3 0,0 0-2 0,-7-2-2 0,7 1 1 15,-7 1-1-15,1 0 0 0,0-1-1 0,-1 0-2 0,-6 1 0 0,0-1-1 16,7 0 0-16,-8 1 1 0,2-1-1 0,-2 1 2 0,2-1 1 0,-2 4 2 15,1-4 1-15,1 0 1 0,-2 1 2 0,2 3 1 0,-2-4 2 0,1 0 1 16,7 1-1-16,-8 3 2 0,8-3 0 0,-6-2-1 0,4 2-2 0,-4-1-2 16,5 1-4-16,1-1-6 0,-1 0-6 0,0 1 0 0,1-5-2 0,0 5 2 15,-2-4 3-15,2 2 0 0,0-3-3 0,0 2 3 0,6-2 3 16,-7 1 7-16,7-1 8 0,0 5 8 0,-7-4 8 0,7-1 9 0,7 1 11 16,-7-3 6-16,0 1 4 0,7 3 1 0,-7-2 1 0,6 1 5 0,0 0 5 0,0 0 4 15,2-1 1-15,-2 1 0 0,0-1 0 0,1 2-2 0,0-2 1 16,-1 0 0-16,1 1-3 0,5-1 1 0,-4 1-1 0,4 0 2 0,-6 0-2 15,8-1 1-15,-8 1-3 0,7 0-1 0,-6-1 0 0,6 1 1 0,-1 3-1 0,-4-3-1 16,4 0-1-16,1-1-3 0,-6 2-1 0,6 2-2 0,-1-4-2 16,-4 0-1-16,4 2-3 0,2 1-1 0,-8-1-1 0,7-2-1 0,0 1-2 15,-6 3-2-15,5-3-5 0,2-1 1 0,-8 5 0 0,7-4 1 0,0-1 2 0,0 4 1 16,1-3 0-16,-2 0-1 0,8 3 2 0,-7-3 1 0,-1 3 0 16,8-3 2-16,-6 3 2 0,5 1 1 0,-6-1 1 0,6 0 1 0,1 4 0 0,-1-3-1 15,-5 3 2-15,6 0 0 0,-1 0-1 0,0 3 0 0,0-3-2 16,-5 4 0-16,5 0-1 0,-6-1-2 0,7 1-2 0,-7 3 0 0,0-3-1 15,6 3-1-15,-6 0-2 0,-6 1-2 0,6-1-1 0,1 1-1 0,-8 2-1 16,0-2 0-16,0 3 0 0,1-1 0 0,-7-2 0 0,7 3 0 0,-7 0 3 16,0 4-1-16,0-4 1 0,0 0 2 0,0-1-1 0,-7 5 2 0,0-4-1 15,1 4 1-15,0-4 1 0,-8 0 0 0,8 4-2 0,-7-4 2 0,0 0 1 0,6 4 0 16,-5-5 1-16,-2 1 0 0,2 0 0 0,-2 1 0 0,1-2 0 16,7 1-1-16,-7 0 1 0,6 0 0 0,-5-4-2 0,4 4 2 0,2 0 0 15,0-3 0-15,-1-1-1 0,7 4-1 0,-6-3-1 0,6-1-1 0,0 4 0 16,0-4-1-16,0 0 2 0,0 5 1 0,0-5-1 0,6 0 1 0,-6 0 0 15,7 4-1-15,-1-4 0 0,0 1 1 0,2 0-1 0,-2-2-2 0,0 2 1 16,1 0-2-16,6-1-2 0,-7 0-2 0,1-3-2 0,6 3-2 0,-6-3 0 16,5-1-2-16,-5 1 0 0,6-1-1 0,-7 2 0 0,1-5 0 0,6 3-1 15,0-3 0-15,-7 0 0 0,8 0-1 0,-2 0 1 0,2 0 0 0,-8 0-1 16,7-3-1-16,1 3-4 0,-8-5-3 0,6 5-2 0,2-3-5 0,-8-1-3 16,7 1-6-16,-6 3-3 0,0-4-5 0,5 0-6 0,-6 1-5 0,2-1-5 15,-2 0-5-15,0 1-5 0,1 3-5 0,-1-3-3 0,1 3-11 0,0 0-12 16,5-4-14-16,-4 4-19 0,-2 0-33 0,0 4-44 0,0-4-34 0,1 3-32 15,6-3-15-15,-6 3-4 0,-1 5 0 0,8-5 4 0,-8 1 5 0,6 0 9 16,-5 3 11-16,6 1 16 0,-6-5 18 0,6 4 120 0</inkml:trace>
  <inkml:trace contextRef="#ctx0" brushRef="#br0" timeOffset="73573.661">21303 15273 0 0,'7'-4'236'0,"-7"0"15"0,6 1 9 0,-6-1 6 0,6 0 5 0,-6 1 6 16,7 0 4-16,0-5 5 0,-7 4 4 0,6 1-15 0,0-1-28 0,1 0-49 16,0 1-62-16,-1-1-37 0,1 0-23 0,-1 4-15 0,0-3-9 0,1-1-4 15,6 1-7-15,-7 3-4 0,8-5-4 0,-8 5-5 0,7-3-5 0,0 3-5 16,0 0-5-16,-7-5-4 0,8 5-4 0,-1 0-4 0,0 0-1 0,0 0-1 16,7 0-2-16,-8 0 1 0,2 0 0 0,-8-3 0 0,7 3 1 0,0 0 1 15,0 0 0-15,-7 0 1 0,8 0 0 0,-8 0 1 0,7-3 0 0,-6 3 1 16,-1 0-2-16,1-4 0 0,-7 4-2 0,6 0-3 0,0-4-4 0,-6 4-5 15,0 0-5-15,0 0-8 0,0 0-5 0,0 0-11 0,0 0-10 0,0 0-15 16,0 0-17-16,0-3-24 0,0 3-28 0,0 0-44 0,0 0-51 16,-6 0-30-16,6-4-18 0,-6 4-8 0,6 0 0 0,-7 0 2 0,1 0 6 15,6 0 8-15,0 0 9 0,-7 0 14 0,0 0 17 0</inkml:trace>
  <inkml:trace contextRef="#ctx0" brushRef="#br0" timeOffset="74083.647">21297 15005 214 0,'6'0'254'0,"1"-3"11"0,-1 3 12 0,-6-5 6 16,6 2 9-16,1 3 5 0,-7-3 6 0,7 3 8 0,-1-4 5 0,-6 4-41 16,6 0-70-16,1-4-44 0,0 4-34 0,-1 0-23 0,1 0-16 0,-1 0-12 15,0 0-8-15,8 0-8 0,-8 0-4 0,0 0-6 0,8 0-5 0,-8 0-5 16,7 0-7-16,-6 0-2 0,6 0-5 0,-1 0-4 0,2 0-4 0,-8 0-3 16,7 0-4-16,0 0-2 0,0 0-1 0,1 0-3 0,-2 0 0 0,-5 0-2 15,6 0 1-15,0 0 0 0,0 0 1 0,0-3-2 0,-7 3 0 0,8 0 1 16,-2 0 0-16,-5-4 1 0,6 4-2 0,-6-4-1 0,-1 4-2 0,0-4-3 15,2 4-6-15,-2-3-6 0,0 3-7 0,0-4-7 0,1 1-10 0,-7 3-8 16,7-4-9-16,-7 4-13 0,0 0-14 0,0-4-18 0,0 4-22 0,0 0-37 16,0 0-42-16,0 0-43 0,0 0-43 0,0 0-21 0,0 0-6 0,0 0-1 15,0 0 4-15,0 0 6 0,0 0 9 0,0 0 10 0,0 0 13 0,0 0 20 16,0 0 25-16</inkml:trace>
  <inkml:trace contextRef="#ctx0" brushRef="#br0" timeOffset="74788.343">22123 14786 0 0,'0'-12'86'0,"7"2"150"0,0-2 13 0,-1 1 8 0,0 0 4 0,1 0 4 0,0 4 6 15,-1-3 6-15,7-2 4 0,-7 5-1 0,1 0-3 0,0-4-54 0,-1 4-80 16,8-1-44-16,-8 4-24 0,0-3-15 0,7 0-11 0,-6-1-5 0,0 5-5 15,5-4-5-15,-6 2-5 0,2 2-4 0,4-1-7 0,-5 4-2 0,6-4-3 16,-6 4 1-16,-1-3-2 0,7 3 1 0,-6 0-2 0,5 0-1 0,2 3 1 16,-8-3 1-16,7 4 0 0,-7 0 1 0,8-1 1 0,-2 2 1 0,-4-3-1 15,4 6 1-15,1-3-2 0,-6 1 1 0,6 2-1 0,-7-1 0 0,0 1-2 16,8-1-1-16,-8 0-1 0,1 0-1 0,-7 4-1 0,6-4-1 0,1 4 2 16,-7 0 0-16,0 0 0 0,0 4 1 0,0-4 0 0,0 4 1 0,-7 0 0 15,1-1 2-15,6 1-1 0,-13 3 0 0,7-4 3 0,-8 5-1 0,8-1 1 16,-7 0-3-16,-7 1-1 0,8-1-1 0,-2-3 0 0,-6 3 1 0,1 1 1 15,-1-1 4-15,1 0 1 0,0 1 2 0,-1-1 2 0,1 1 2 0,-1-1 1 16,0-1 1-16,1-2 1 0,-1 4 2 0,0-5 3 0,-5 1 0 0,11 0 2 16,-5-4-3-16,0 4-2 0,-1-4-2 0,7-1-4 0,-7-2-3 0,8 3-2 15,-2-4-3-15,1 1 0 0,1-1-3 0,-2 0-1 0,8 0-1 0,0-3-2 16,-2 3-1-16,2-4-4 0,0 1-1 0,6-4-1 0,0 5-1 0,-7-2-3 16,7-3-1-16,0 3-1 0,7-3-4 0,-7 0-1 0,0 5-1 0,6-5-3 15,-6 3 0-15,0-3-1 0,6 3 0 0,2 2 0 0,-2-5 1 0,0 3-2 16,8 0 1-16,-8 2 0 0,7-1 2 0,-7-4 2 0,8 3-2 0,-2 0-2 15,8 1-1-15,-7 0-1 0,0-4-2 0,0 0-2 0,0 3-2 0,0-3 0 16,0 0-1-16,0 0-1 0,0 0-1 0,0 0-4 0,0 0 1 16,7 0-1-16,-7 0 2 0,0-3 3 0,0 3 2 0,-1 0 4 0,2-4 3 15,-1 4 2-15,0-4 2 0,0 1 4 0,-7 3 2 0,8-3 3 0,-2-1 1 16,2-1 3-16,-8 2 1 0,1 3 2 0,5-3 1 0,-5-2 1 0,0 2 1 16,-1 0-2-16,0-2-1 0,2 2-2 0,-2 0-2 0,0-2-5 0,-6 1-4 15,7 1-6-15,-7 0-8 0,6-1-8 0,-6 0-10 0,7 4-11 0,-7-3-16 0,0 3-18 16,0-4-30-16,6 0-37 0,-6 4-47 0,0-3-50 0,7 3-26 15,-7-4-10-15,6 4-5 0,-6-3 2 0,0 3 4 0,6 0 8 0,-6-4 9 16,8 4 11-16,-2 0 15 0,0 0 17 0</inkml:trace>
  <inkml:trace contextRef="#ctx0" brushRef="#br0" timeOffset="75950.348">22814 15248 240 0,'0'-8'282'0,"-6"1"13"0,6 3 10 16,0 0 7-16,0-3 5 0,0 3 7 0,0 1 8 0,0-1 7 0,6 1 6 15,-6 3-36-15,0-5-59 0,6 5-55 0,-6 0-52 0,0-3-33 0,7 3-19 0,-7 0-12 16,6 0-8-16,1 0-6 0,-7-5-5 0,7 5-6 0,-1 0-7 16,0 5-8-16,-6-5-5 0,7 0-7 0,0 0-6 0,5 0-5 0,-5 3-4 15,0-3-3-15,-1 0-2 0,1 0-1 0,5 5-3 0,-4-5-1 0,4 0 0 16,-6 3-1-16,1-3-1 0,6 0 0 0,-6 4 0 0,5-4-1 0,-4 0-2 16,4 0 1-16,-6 0 0 0,8 0 0 0,-8 0 0 0,7 0 2 0,-6 0 0 0,6 0 0 15,-1 0 0-15,-4 0 2 0,-2 0 0 0,7 0 0 0,-6 0 0 16,-1 0 1-16,1 0 1 0,-1-4 1 0,0 4-2 0,1 0-1 0,0 0-1 0,-1 0 0 15,-6 0-1-15,6 0 0 0,-6-3-1 0,0 3-1 0,7 0-2 16,-7 0-1-16,0 0 1 0,0 0-3 0,0 0-2 0,0 0 0 0,0 0-2 16,0 0-3-16,0 0-1 0,0 0 0 0,0 0-2 0,0 0-2 0,0 0-3 15,-7 0 0-15,7 0-2 0,0-5-1 0,0 5 0 0,0 0-1 0,-6-3 0 16,6 3 0-16,-6-5 1 0,6 2 2 0,0 3-1 0,-7-3 1 0,7-5 2 16,-7 5 1-16,1-1 2 0,0 0 1 0,6-3 1 0,-7 0 2 0,1 3-1 0,-1-3 3 15,0-1 3-15,7 2 0 0,-6-3 2 0,0 3 1 0,-2-2 2 16,2 1 0-16,6 0 1 0,-6-4 1 0,0 3-1 0,-1 1 1 0,0-3 0 15,7-3 0-15,-6 6 2 0,-1-4-1 0,1 4-4 0,6-4-2 0,-6 3-1 16,-2-2-1-16,8 3-2 0,0-5-1 0,-6 5-2 0,6-4 1 0,0 4-1 16,-6-3 2-16,6 1 0 0,0 3-3 0,0-5-4 0,0 3-1 0,0 0-2 15,6-2 2-15,-6 2 2 0,0 1 1 0,0 0 0 0,6 0 3 0,-6-5 0 16,8 5 1-16,-8 0-1 0,6-1 1 0,0 1-1 0,-6 0 3 0,7 0 3 16,-1-1 3-16,1 1 4 0,0-1 0 0,-1 0-2 0,-6 2-3 0,6-5-2 15,0 3 2-15,2 1-1 0,-2-4 3 0,0 4 4 0,-6-4 4 0,7 3 1 16,0-2 2-16,-1 2 2 0,1-3 0 0,-1 4-1 0,0 0 1 0,1-1 2 15,0 1 2-15,-1 0 0 0,0-1 0 0,1-2-4 0,6 2-2 0,-6 0-2 16,-1 1-3-16,0 0-1 0,8 0-1 0,-8-4 1 0,0 7-1 0,8-3 0 16,-8 3 0-16,1-4 0 0,6 5 0 0,-6-1-1 0,5 1 1 0,-6 3 4 15,2-4 0-15,4 4 0 0,-5 0-1 0,6 0-1 0,-6 0-1 0,5 0-1 16,2 4 0-16,-8-4 0 0,7 3 1 0,0-3-1 0,-6 4 2 0,5-1 1 16,-5 1-1-16,6 0-2 0,1-4 0 0,-8 4 1 0,7-1 0 0,-7 1-1 15,7 3 0-15,0-4 0 0,1 2 0 0,-8-2 0 0,7 4 0 16,0-3-1-16,0 0 0 0,0 3 0 0,0-3-1 0,0 4 0 0,-6-6-1 0,5 6 0 15,1-3 0-15,1 1-1 0,-2 2 0 0,2-5-1 0,-2 5 1 0,-5-1-2 16,6 0 0-16,0-3 0 0,-7 3-1 0,8 1 0 0,-8-2 0 0,7 3 3 16,-6-3-1-16,-1-2 2 0,1 3 0 0,-1 1 0 0,0-1 1 0,2 0 1 15,-2-3 0-15,-6 3 1 0,6 1 0 0,-6-2 0 0,7 2 0 16,-7 0 1-16,0-1-1 0,0 1 1 0,0 3-1 0,0-4 0 0,-7 4-1 0,7-4 1 16,0 4 0-16,-6 0 0 0,0-4 2 0,6 4 2 0,-8 0 0 0,2 1 1 15,0-1 1-15,-1 0 3 0,1 0 3 0,-1-1-1 0,1-2 1 0,-7 3 3 16,7-1 2-16,-2 2 0 0,-4-1 1 0,5 0 1 0,-6-4 0 0,0 4 0 15,0-4-1-15,6 4-1 0,-5-3 1 0,-2 0 1 0,1 2-1 0,1-3-1 16,-2 1-2-16,2-1-2 0,-2 0-1 0,1 1 1 0,0-5-2 0,0 5 1 16,1-2 1-16,4 3 0 0,-4-6 1 0,-1 0 0 0,0 5 0 15,6-5-4-15,1 5 1 0,-8-5 1 0,8 1 0 0,0-1 1 0,-1 1 1 0,7 0-1 16,-7 0 0-16,7-1-1 0,-6 1 1 0,6 0 0 0,0-1 1 16,-6-3-1-16,6 3 4 0,0 2 1 0,0-2 3 0,6 2 4 0,-6-5 2 15,0 3 1-15,0 1 0 0,6-1 2 0,-6 1 0 0,7 0 0 0,0-1 0 16,-1 5-2-16,0-5-1 0,2 1 0 0,-2-1-3 0,7 2-2 0,-7-2-4 15,7 0-2-15,0 1-4 0,1 0-2 0,-2-1-1 0,-5 1-2 0,6 0-3 16,0-4-3-16,0 4 1 0,0-4-2 0,0 3-2 0,0-3-2 0,0 4-3 16,0-4-1-16,6 3-1 0,-5-3-3 0,-2 4 0 0,8-4-2 0,-7 4 1 0,7-4 0 15,-7 0 1-15,6 3-1 0,-6-3 1 0,1 0-1 0,5 4 0 0,-6-4 2 16,0 0 0-16,0 0-1 0,0 4 1 0,0-4 0 0,0 0 0 16,-7 0-2-16,8 0-1 0,-8 0-3 0,7 0-2 0,-7 0-2 0,2 0 0 15,-2 0 0-15,0 0-2 0,0 0 1 0,1-4 0 0,0 4 0 0,-1 0 0 0,1-4 1 16,-7 4-1-16,6-3-2 0,0 3-1 0,-6-4 0 0,8 4 0 15,-2-4-4-15,-6 1-3 0,6 3-5 0,-6 0-7 0,6-4-10 0,-6 4-10 16,0 0-12-16,8 0-14 0,-8 0-14 0,0 0-31 0,0 0-36 0,0 0-49 16,0 0-53-16,0 0-26 0,0 0-12 0,0 0-2 0,-8 4 3 0,8-4 5 15,-6 3 9-15,0-3 10 0,0 4 13 0,-2-4 15 0,-4 4 17 0</inkml:trace>
  <inkml:trace contextRef="#ctx0" brushRef="#br0" timeOffset="76552.741">21446 15624 0 0,'0'0'131'0,"0"-3"150"0,0 3 20 0,7-5 12 0,-7 5 12 16,0-3 10-16,0 3 9 0,0-3 12 0,6 3 10 0,-6-4 14 0,0 4 10 0,0 0-51 15,0 0-87-15,0 0-50 0,0 0-32 0,0 0-18 0,0 0-14 16,0-4-10-16,0 4-6 0,7 0-8 0,-7 0-8 0,0 0-10 0,6 0-12 16,-6 0-10-16,6 0-14 0,2 0-9 0,-2 0-11 0,0 0-7 0,1 0-7 15,-1 0-7-15,7 0-7 0,-6 0-5 0,6 0-5 0,0 4 0 0,0-4-2 0,0 4 0 16,6-1 2-16,1 0 0 0,0-3 1 0,-1 5 2 0,1-2 1 16,6 2-1-16,0-3 2 0,0 6 0 0,0-4 1 0,6 0-1 0,1-1 2 15,0 3-2-15,6-1-3 0,0-1-4 0,7 4-2 0,-7-2-3 0,13 2-5 16,-7-5-2-16,0 5 1 0,8-1-3 0,-1 0-6 0,0-3-4 0,6 3-6 15,-5 0-6-15,5-3-7 0,1-1-10 0,-7 6-10 0,7-6-9 0,-1 0-9 16,1 1-4-16,-1 0 1 0,1-4-3 0,-7 3-4 0,1-3-1 0,-2 0 1 16,2 0 2-16,-8 0 2 0,1 0 5 0,-7 0 6 0,-1 0 7 0,-5 0 9 15,0 0 10-15,0-3 8 0,-8 3 5 0,1-4 3 0,-6 4 2 0,0 0 2 16,-1-4 2-16,1 4 1 0,-7 0 1 0,0 0 3 0,0 4 0 0,0-4 2 16,0 4 1-16,0-1-1 0,0-3 0 0,-7 3-3 0,7 2-3 0,-6-2-2 15,6 2-5-15,-7-3-3 0,1-2-4 0,-7 5-4 0,7-2-5 0,-7-3-4 16,6 4-7-16,-6-4-9 0,0 4-10 0,0-4-13 0,0 0-10 0,0 0-15 15,0 0-27-15,-6 3-36 0,-1-3-34 0,7 0-31 0,-7-3-13 0,-5 3-6 16,5 0 1-16,-6-4 3 0,0 0 8 0,0 1 9 0,0-2 11 0,-7 3 13 16,1-6 16-16,-1 3 141 0</inkml:trace>
  <inkml:trace contextRef="#ctx0" brushRef="#br0" timeOffset="77108.341">21362 15910 141 0,'-7'0'251'0,"7"-4"15"0,0 4 12 0,0 0 10 0,-7-2 7 0,7 2 9 15,7 0 6-15,-7-5 3 0,0 5 7 0,7 0-33 0,-1-3-55 0,1 3-48 16,-1 0-44-16,0 0-29 0,1-4-19 0,6 4-14 0,1 0-11 0,-8-5-7 0,13 5-7 16,-6 0-4-16,0-3-4 0,7 3-2 0,-1 0-2 0,1-3-1 15,6 3 3-15,-6-4 2 0,5 4 2 0,1 0 1 0,7-4 3 0,-1 4 1 16,1-3 2-16,0 3 1 0,6-3 1 0,0 3 0 0,0-5 1 0,1 5-3 15,5 0-1-15,1 0-5 0,-1 0-6 0,7 5-6 0,-7-2-3 0,8 0-1 16,-1 1-3-16,-7 0-3 0,8-1-1 0,-2 5-4 0,2-1-3 0,-7 0-1 16,5 1-2-16,-5-1-2 0,-1 1-2 0,1-1 1 0,-7 0-1 0,0 1-2 15,1-1-5-15,-8-4-4 0,1 1-2 0,-7 4-4 0,-1-4-1 0,-5-4-2 16,0 3-3-16,-1 0-1 0,-5-3-2 0,-2 0-1 0,2 4 2 0,-2-4 0 16,1 0 0-16,-6 0 1 0,6 0 2 0,-7 0 1 0,0 0 1 0,2-4 2 15,4 4 2-15,-12 0 1 0,7 0 2 0,0-3 1 0,-1 3 1 0,1 0-1 16,-1-3 0-16,0 3-2 0,1 0 0 0,0 0-2 0,5 0 2 0,-5 0 0 15,6 3-1-15,-6-3 0 0,5 3-2 0,2 1-2 0,-2 0-1 0,-4-1-1 16,4 1-2-16,-5 0-5 0,6-1-7 0,-6 1-5 0,-1-4-7 0,0 3-9 16,-6 2-11-16,0-5-11 0,6 3-9 0,-6-3-10 0,0 0-10 0,-6 0-13 15,6 0-14-15,-6 0-14 0,0 0-16 0,-1 0-34 0,-6 0-43 0,0 0-41 16,-1 0-41-16,2 0-18 0,-2 0-5 0,-5-3 3 0,-1-2 6 0,8 2 8 16,-8 3 12-16,1-7 13 0,-1 3 14 0,6 0 17 0,-4-3 17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4:57:16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1157 520 0 0,'0'0'697'0'0,"0"0"26"0"0,0 0 19 0 0,0 0 14 0 0,0 0 9 0 0,0 0 12 0 0,0 0-8 0 0,0 0-68 0 0,0 0-104 0 0,0 0-108 0 0,0 0-98 0 0,0 0-86 0 0,0 0-73 0 0,0 0-53 0 0,0 0-39 0 0,0 0-30 0 0,0 0-20 0 0,0 0-12 0 0,0 0-3 0 0,0 0-2 0 0,0 0-1 0 0,0 0 1 0 0,0 0 6 0 0,0 0 0 0 0,0 0-2 0 0,0 0-1 0 0,0 0 2 0 0,0 0 8 0 0,0 0 4 0 0,0 0 9 0 0,0 0 9 0 0,0 0 4 0 0,0 0 3 0 0,0 0 3 0 0,0 0 7 0 0,0 0 0 0 0,0 0-2 0 0,0 0-1 0 0,0 0 0 0 0,0 0-2 0 0,1-14 1005 0 0,0 13-1077 0 0,0 1 0 0 0,-1-1 0 0 0,1 0 0 0 0,0 1 0 0 0,-1-1 0 0 0,1 0 0 0 0,-1 0 0 0 0,1 1 0 0 0,-1-1 0 0 0,1 0-1 0 0,-1 0 1 0 0,1 0 0 0 0,-1 0 0 0 0,0 0 0 0 0,0 1 0 0 0,1-1 0 0 0,-1 0 0 0 0,0 0 0 0 0,0 0 0 0 0,0 0 0 0 0,0 0 0 0 0,0 0 0 0 0,0 0 0 0 0,0 0 0 0 0,-1 0 0 0 0,1 0-48 0 0,0-7 245 0 0,0 7-129 0 0,0 6 2972 0 0,18 32-3155 0 0,-9-6 55 0 0,-9-29 11 0 0,1 0-1 0 0,-1-1 1 0 0,0 1-1 0 0,1 0 1 0 0,-1 0-1 0 0,1 0 1 0 0,0-1-1 0 0,0 1 0 0 0,-1 0 1 0 0,1-1-1 0 0,0 1 1 0 0,1-1 1 0 0,-1 1-5 0 0,0 0 1 0 0,0 0 0 0 0,0 0-1 0 0,0 0 1 0 0,0 0-1 0 0,0 0 1 0 0,-1 0 0 0 0,1 0-1 0 0,-1 1 1 0 0,1-1-1 0 0,-1 0 1 0 0,0 1 4 0 0,4 6-15 0 0,1 4 0 0 0,5 52 132 0 0,-1 11 235 0 0,0-28-30 0 0,-9-43-285 0 0,0 0 0 0 0,0-1 1 0 0,1 1-1 0 0,-1 0 0 0 0,1 0 0 0 0,0-1 0 0 0,1 1 0 0 0,0 2-37 0 0,7 44 309 0 0,-5-33-194 0 0,-4-17-107 0 0,0 0-1 0 0,0 0 0 0 0,0 1 0 0 0,0-1 0 0 0,0 0 0 0 0,1 0 1 0 0,-1 0-1 0 0,0 0 0 0 0,1 0 0 0 0,-1 0 0 0 0,1 0 0 0 0,-1 1 1 0 0,1-1-1 0 0,-1-1 0 0 0,2 2-7 0 0,-1 1 23 0 0,-1 0-1 0 0,1 0 1 0 0,0 1 0 0 0,-1-1 0 0 0,0 0-1 0 0,0 0 1 0 0,0 0 0 0 0,0 1-1 0 0,0-1 1 0 0,0 0 0 0 0,-1 0-23 0 0,0 11 111 0 0,1 10 17 0 0,-1-8-36 0 0,1 0-1 0 0,1 0 1 0 0,0 0 0 0 0,1-1-1 0 0,3 9-91 0 0,-3-14 34 0 0,-1-1 0 0 0,0 0 0 0 0,0 1 0 0 0,-1-1 0 0 0,0 1 0 0 0,-1 3-34 0 0,1-3 26 0 0,-1-1 1 0 0,1 0-1 0 0,1 0 0 0 0,0 1 1 0 0,0-1-1 0 0,2 4-26 0 0,0 18 52 0 0,-3-27-45 0 0,0 0 0 0 0,1 0-1 0 0,-1-1 1 0 0,1 1 0 0 0,-1 0 0 0 0,1 0 0 0 0,0-1-1 0 0,1 2-6 0 0,2 21 38 0 0,-4-24-36 0 0,0 0 1 0 0,0 0-1 0 0,0 1 0 0 0,1-1 0 0 0,-1 0 1 0 0,1 0-1 0 0,-1 1 0 0 0,1-1 0 0 0,0 0 1 0 0,0 1-4 0 0,0-1 2 0 0,0 0 0 0 0,-1 0 0 0 0,1 0 0 0 0,-1 0 0 0 0,1 1 0 0 0,-1-1 0 0 0,0 0 0 0 0,0 1 0 0 0,0-1 0 0 0,0 0 0 0 0,0 0 0 0 0,0 1 0 0 0,-1-1 0 0 0,0 2-1 0 0,1-2 1 0 0,-1 1-1 0 0,1-1 1 0 0,0 1 0 0 0,-1-1-1 0 0,1 1 1 0 0,0-1 0 0 0,1 1 0 0 0,-1-1-1 0 0,0 1 1 0 0,1-1 0 0 0,0 3-1 0 0,2 8 5 0 0,0 0 0 0 0,0 0 0 0 0,-2 1 1 0 0,1-1-1 0 0,-2 1 0 0 0,0-1 0 0 0,0 0 0 0 0,-3 9-5 0 0,2 25 19 0 0,1 106 669 0 0,-10-97-420 0 0,10 77 49 0 0,-9-66-241 0 0,9 164 238 0 0,9-182-312 0 0,-9-29-4 0 0,0-10-5 0 0,-1-1 0 0 0,2 1 0 0 0,-1 0 1 0 0,2-1-1 0 0,-1 1 0 0 0,1-1 0 0 0,1 3 7 0 0,1 22-39 0 0,-4-30 32 0 0,0 0 0 0 0,0 0 0 0 0,0 1 0 0 0,1-1 0 0 0,0 0 1 0 0,0 0-1 0 0,0 0 0 0 0,0 0 7 0 0,0 1 4 0 0,1 0 0 0 0,-1-1 1 0 0,-1 1-1 0 0,1 0 0 0 0,-1 0 1 0 0,0 0-1 0 0,0 0 1 0 0,-1 0-1 0 0,1 0 0 0 0,-1 0-4 0 0,0 1 16 0 0,1-1 0 0 0,-1 1 0 0 0,1 0 1 0 0,1 0-1 0 0,-1 0 0 0 0,1 2-16 0 0,3 11 76 0 0,-1 2 1 0 0,-2-1-1 0 0,0 0 1 0 0,0 0 0 0 0,-3 5-77 0 0,2 14 133 0 0,9 24-81 0 0,0 47 40 0 0,0-68-20 0 0,-9 80 208 0 0,9-75-238 0 0,0 19-66 0 0,0-15-32 0 0,0 11-75 0 0,1-25 56 0 0,-1 30 66 0 0,-9 244 668 0 0,9-286-530 0 0,-9-24-122 0 0,0 0-3 0 0,0-1-4 0 0,0 0-1 0 0,-1 1 0 0 0,1-1 1 0 0,0 1-1 0 0,0-1 0 0 0,0 1 1 0 0,0-1-1 0 0,0 0 0 0 0,0 1 1 0 0,0-1-1 0 0,0 1 0 0 0,0-1 1 0 0,0 1-1 0 0,1-1 0 0 0,-1 0 0 0 0,0 1 1 0 0,0-1-1 0 0,0 1 0 0 0,0-1 1 0 0,1 0-1 0 0,-1 1 0 0 0,0-1 1 0 0,0 1-1 0 0,1-1 0 0 0,-1 0 1 0 0,0 0-1 0 0,1 1 0 0 0,-1-1 0 0 0,0 0 1 0 0,1 1-1 0 0,-1-1 0 0 0,1 0 1 0 0,-1 0-1 0 0,1 1 1 0 0,0-1-1 0 0,1 1-13 0 0,7 24-210 0 0,-4-26-1037 0 0,-2 1-345 0 0,-9-4 1406 0 0,2-27-2650 0 0,-11-32-2411 0 0,12 45 3499 0 0,-1 0 0 0 0,-1 1 0 0 0,-2-5 1762 0 0,-21-75-4901 0 0,19 71 3944 0 0,0-4 296 0 0</inkml:trace>
  <inkml:trace contextRef="#ctx0" brushRef="#br0" timeOffset="4464.909">19 907 0 0 0,'0'-52'7589'0'0,"-3"54"-6777"0"0,2-2-748 0 0,0 0 0 0 0,0 0 0 0 0,0 0 1 0 0,0 1-1 0 0,0-1 0 0 0,1 0 1 0 0,-1 1-1 0 0,0-1 0 0 0,0 1 1 0 0,1-1-1 0 0,-1 1 0 0 0,0-1 0 0 0,0 1 1 0 0,1-1-1 0 0,-1 1 0 0 0,1 0 1 0 0,-1-1-1 0 0,0 1 0 0 0,1 0-64 0 0,0 106 474 0 0,9-75-469 0 0,-10-4-1 0 0,0-15-14 0 0,1 1 0 0 0,0-1-1 0 0,1 1 1 0 0,0-1 0 0 0,1 0 0 0 0,3 10 10 0 0,1 9-48 0 0,-6-28 38 0 0,0 1 0 0 0,0-1 0 0 0,1 0-1 0 0,0 0 1 0 0,0 0 0 0 0,0 0-1 0 0,1 2 11 0 0,2 2-13 0 0,15 31-107 0 0,-18-38 125 0 0,0 1 1 0 0,0-1-1 0 0,0 0 1 0 0,0 1-1 0 0,0-1 1 0 0,0 0-1 0 0,0 0 1 0 0,0 0 0 0 0,1 0-1 0 0,-1 0 1 0 0,0 0-1 0 0,1 0 1 0 0,-1 0-1 0 0,1 0 1 0 0,-1-1-1 0 0,1 1 1 0 0,-1-1-1 0 0,1 1 1 0 0,-1-1-1 0 0,1 1 1 0 0,0-1-6 0 0,-1 0 73 0 0,0 0-57 0 0,-1 0-1 0 0,0 0 1 0 0,1 0 0 0 0,-1 1 0 0 0,0-1 0 0 0,0 0 0 0 0,1 0 0 0 0,-1 0 0 0 0,0 0 0 0 0,1 0 0 0 0,-1 0 0 0 0,0 0 0 0 0,0 0 0 0 0,1 0 0 0 0,-1 0 0 0 0,0 0 0 0 0,1 0 0 0 0,-1-1-1 0 0,0 1 1 0 0,0 0 0 0 0,1 0 0 0 0,-1 0 0 0 0,0 0 0 0 0,0 0 0 0 0,1-1 0 0 0,-1 1 0 0 0,0 0 0 0 0,0 0 0 0 0,0 0 0 0 0,1-1 0 0 0,-1 1 0 0 0,0 0 0 0 0,0 0 0 0 0,0 0 0 0 0,0-1-1 0 0,1 1 1 0 0,-1 0 0 0 0,0-1 0 0 0,0 1 0 0 0,0 0 0 0 0,0 0 0 0 0,0-1 0 0 0,0 1-16 0 0,9-16 1228 0 0,-9 14-1138 0 0,0 1-32 0 0,0 0 0 0 0,0 1 0 0 0,0-1 0 0 0,0 0 0 0 0,0 1 0 0 0,0-1 0 0 0,0 0 0 0 0,0 1 0 0 0,0-1-1 0 0,0 0 1 0 0,0 1 0 0 0,0-1 0 0 0,0 0 0 0 0,-1 1 0 0 0,1-1 0 0 0,0 0 0 0 0,-1 1 0 0 0,1-1 0 0 0,0 0 0 0 0,-1 1 0 0 0,1-1 0 0 0,0 1 0 0 0,-1-1 0 0 0,1 1 0 0 0,-1-1-1 0 0,1 1 1 0 0,-1-1 0 0 0,0 1 0 0 0,1 0 0 0 0,-1-1-58 0 0,-20-14 919 0 0,13 12-860 0 0,8 3-67 0 0,0 0 0 0 0,0 0 0 0 0,0 0 0 0 0,0 0 0 0 0,0-1 0 0 0,0 1 0 0 0,0 0 0 0 0,0 0 0 0 0,1 0 0 0 0,-1 0-1 0 0,0 0 1 0 0,0 0 0 0 0,0 0 0 0 0,0-1 0 0 0,0 1 0 0 0,0 0 0 0 0,0 0 0 0 0,0 0 0 0 0,0 0 0 0 0,0 0-1 0 0,0-1 1 0 0,0 1 0 0 0,0 0 0 0 0,0 0 0 0 0,0 0 0 0 0,0 0 0 0 0,0 0 0 0 0,0 0 0 0 0,0-1 0 0 0,0 1 0 0 0,0 0-1 0 0,0 0 1 0 0,0 0 0 0 0,0 0 0 0 0,0 0 0 0 0,-1 0 0 0 0,1-1 0 0 0,0 1 0 0 0,0 0 0 0 0,0 0 0 0 0,0 0-1 0 0,0 0 1 0 0,0 0 0 0 0,0 0 0 0 0,0 0 0 0 0,-1 0 0 0 0,1 0 0 0 0,0-1 0 0 0,0 1 0 0 0,0 0 0 0 0,0 0 8 0 0,1-1 60 0 0,-1 1 7 0 0,0 0 5 0 0,0 0 3 0 0,0 0 1 0 0,0 0 0 0 0,0 0 0 0 0,0 0-4 0 0,0 0-4 0 0,0 0 0 0 0,0 0-4 0 0,0 0-5 0 0,2-10 278 0 0,-2 10-335 0 0,0 0 0 0 0,1 0 0 0 0,-1 0-1 0 0,0 0 1 0 0,1 0 0 0 0,-1 0 0 0 0,0 0-1 0 0,0 0 1 0 0,1 0 0 0 0,-1 0 0 0 0,0 0-1 0 0,1 0 1 0 0,-1 0 0 0 0,0 0 0 0 0,0 0-1 0 0,1-1 1 0 0,-1 1 0 0 0,0 0 0 0 0,0 0-1 0 0,1 0 1 0 0,-1 0 0 0 0,0-1-1 0 0,0 1 1 0 0,0 0 0 0 0,1 0 0 0 0,-1-1-1 0 0,0 1 1 0 0,0 0 0 0 0,0 0 0 0 0,0-1-1 0 0,0 1 1 0 0,1 0 0 0 0,-1 0 0 0 0,0-1-1 0 0,0 1 1 0 0,0 0 0 0 0,0-1 0 0 0,0 1-1 0 0,0 0 1 0 0,0 0 0 0 0,0-1 0 0 0,0 1-1 0 0,0 0 1 0 0,0-1 0 0 0,0 1 0 0 0,0 0-1 0 0,0 0 1 0 0,0-1 0 0 0,-1 1-2 0 0,1-1 18 0 0,0 1-1 0 0,0 0 2 0 0,0 0 3 0 0,0 0 9 0 0,0 0 6 0 0,0 0 11 0 0,0 0 8 0 0,0 0 12 0 0,0 0 12 0 0,0 0 12 0 0,0 0 12 0 0,0 0 8 0 0,0 0 9 0 0,0 0 9 0 0,0 0 7 0 0,0 0 6 0 0,0 0 1 0 0,0 0-2 0 0,0 0-4 0 0,0 0-3 0 0,0 0-5 0 0,0 0-13 0 0,0 0-8 0 0,0 0-6 0 0,0 0-7 0 0,0 0-12 0 0,0 0-8 0 0,0 0-7 0 0,0 0-6 0 0,0 0-6 0 0,0 0-6 0 0,0 0-9 0 0,0 0-3 0 0,0 0-3 0 0,0 0-4 0 0,0 0-4 0 0,0 0-3 0 0,0 0 3 0 0,0 0 0 0 0,0 0-1 0 0,0 0-2 0 0,0 0-1 0 0,0 0 2 0 0,0 0-3 0 0,0 0 5 0 0,0 0 7 0 0,0 0 1 0 0,0 0 4 0 0,0 0 1 0 0,0 0 5 0 0,0-9 413 0 0,0 8-467 0 0,-2-2-19 0 0,1 2 19 0 0,1 1-1 0 0,-1 0 1 0 0,1-1-1 0 0,-1 1 1 0 0,1-1-1 0 0,0 1 1 0 0,-1-1-1 0 0,1 1 1 0 0,-1-1-1 0 0,1 1 0 0 0,0-1 1 0 0,0 0-1 0 0,-1 1 1 0 0,1-1-1 0 0,0 1 1 0 0,0-1-1 0 0,0 0 1 0 0,-1 1-1 0 0,1-1 1 0 0,0 0-1 0 0,0 1 1 0 0,0-1 8 0 0,0-39-268 0 0,0 39 285 0 0,0 1 7 0 0,0 0 7 0 0,0 0 1 0 0,0 0 4 0 0,0 0 0 0 0,0 0 0 0 0,0 0 4 0 0,0 0 3 0 0,0 0-2 0 0,0 0-2 0 0,0 0-2 0 0,0 0-1 0 0,0 0 0 0 0,0 0-1 0 0,0 0-4 0 0,0 0-6 0 0,0 0-4 0 0,0 0-2 0 0,0 0-2 0 0,0 0 1 0 0,0 0-4 0 0,0 0 0 0 0,0 0-4 0 0,0 0 1 0 0,0 0-2 0 0,0 0 1 0 0,0 0-4 0 0,0 0-2 0 0,0 0 0 0 0,0 0 4 0 0,0 0 4 0 0,0 0 0 0 0,0 0 0 0 0,0 0 3 0 0,0 0-2 0 0,0 0 0 0 0,0 0 5 0 0,0 0-1 0 0,0 0-1 0 0,0 0 0 0 0,0 0 3 0 0,0 0-2 0 0,0 0 2 0 0,0 0-2 0 0,0 0 2 0 0,0 0-2 0 0,-1-9 334 0 0,0 9-355 0 0,0-1 0 0 0,1 0-1 0 0,-1 1 1 0 0,0-1 0 0 0,1 1-1 0 0,-1-1 1 0 0,1 0 0 0 0,-1 0-1 0 0,1 1 1 0 0,0-1 0 0 0,-1 0-1 0 0,1 0 1 0 0,-1 1 0 0 0,1-1 0 0 0,0 0-1 0 0,0 0 1 0 0,0 0 0 0 0,-1 0-1 0 0,1 1 1 0 0,0-1 0 0 0,0 0-1 0 0,0 0 1 0 0,0 0 0 0 0,0 0-1 0 0,1 0 1 0 0,-1 1 0 0 0,0-2 4 0 0,0-2-14 0 0,-3-2-21 0 0,3 5 34 0 0,-1 1-1 0 0,0-1 1 0 0,1 0 0 0 0,-1 1 0 0 0,1-1-1 0 0,-1 0 1 0 0,1 0 0 0 0,-1 1-1 0 0,1-1 1 0 0,0 0 0 0 0,-1 0-1 0 0,1 0 1 0 0,0 0 0 0 0,0 0-1 0 0,0 1 1 0 0,0-1 0 0 0,0 0-1 0 0,-1 0 1 0 0,2 0 0 0 0,-1 0-1 0 0,0 0 1 0 0,0 0 0 0 0,0 0 1 0 0,-3-5 0 0 0,3 6 0 0 0,-1-1 0 0 0,0 0 0 0 0,1 1 0 0 0,-1-1 0 0 0,1 0 0 0 0,-1 1 0 0 0,1-1 0 0 0,-1 0 0 0 0,1 0 0 0 0,0 0 0 0 0,-1 0 0 0 0,1 1 0 0 0,0-1 0 0 0,0 0 0 0 0,0 0 0 0 0,-1 0 0 0 0,1 0 0 0 0,0 0 0 0 0,0 0 0 0 0,0 1 0 0 0,1-1 0 0 0,-1 0 0 0 0,0-1 0 0 0,-4-10 5 0 0,3 11-7 0 0,1 0 0 0 0,-1 0 0 0 0,1 0 0 0 0,-1 0 0 0 0,1 0 0 0 0,-1 0 0 0 0,1-1 0 0 0,0 1 0 0 0,-1 0 0 0 0,1 0 0 0 0,0 0 0 0 0,0 0 0 0 0,0-1 0 0 0,0 1 0 0 0,0 0 2 0 0,-9-34-77 0 0,9 22 40 0 0,0 10 30 0 0,1 0 0 0 0,-1 0-1 0 0,0 1 1 0 0,0-1 0 0 0,0 0 0 0 0,0 0-1 0 0,-1 0 1 0 0,1 1 0 0 0,-1-1-1 0 0,0 0 1 0 0,0 1 0 0 0,0-1-1 0 0,0 1 1 0 0,0-1 0 0 0,-1 0 7 0 0,0-13-38 0 0,2 9 70 0 0,1 8 149 0 0,-1 0-192 0 0,1 10-37 0 0,1-10 47 0 0,-2-1 1 0 0,1 0-1 0 0,-1 0 1 0 0,1 1-1 0 0,-1-1 1 0 0,0 0-1 0 0,1 0 1 0 0,-1 1-1 0 0,0-1 1 0 0,1 0-1 0 0,-1 1 1 0 0,0-1-1 0 0,1 0 1 0 0,-1 1-1 0 0,0-1 0 0 0,0 1 1 0 0,1-1-1 0 0,-1 0 1 0 0,0 1-1 0 0,0-1 1 0 0,0 1-1 0 0,0-1 1 0 0,0 1-1 0 0,0-1 1 0 0,1 0-1 0 0,-1 1 1 0 0,0-1-1 0 0,0 1 1 0 0,0-1-1 0 0,0 1 1 0 0,-1-1-1 0 0,1 1 1 0 0,0-1-1 0 0,0 0 1 0 0,0 1-1 0 0,0 0 1 0 0,1 0-1 0 0,0 0 4 0 0,0 0-1 0 0,-1 0 0 0 0,1 0 0 0 0,0 0 1 0 0,-1 0-1 0 0,1 1 0 0 0,0-1 0 0 0,-1 0 1 0 0,0 0-1 0 0,1 0 0 0 0,-1 0 0 0 0,0 1 1 0 0,1-1-1 0 0,-1 1-2 0 0,0-1 4 0 0,0-1 4 0 0,0 0-1 0 0,0 0-2 0 0,0 0 3 0 0,0 0 0 0 0,0 0 4 0 0,0 0 0 0 0,0 0 1 0 0,0 0 5 0 0,0 0 0 0 0,0 0 5 0 0,0 0 1 0 0,0 0 1 0 0,0 0 2 0 0,0 0 1 0 0,0 0 1 0 0,0 0 3 0 0,0 0 3 0 0,0 0 0 0 0,0 0-5 0 0,0 0 1 0 0,0 0 1 0 0,0 0-1 0 0,0 0-2 0 0,0 0-2 0 0,0 0-5 0 0,0 0 0 0 0,0 0-5 0 0,0 0-2 0 0,0 0-3 0 0,0 0-4 0 0,0 0-2 0 0,0 0 0 0 0,0 0-1 0 0,0 0-1 0 0,0 0 1 0 0,0 0 1 0 0,0 0-1 0 0,0 0 0 0 0,0 0 2 0 0,0 0 1 0 0,0 0 0 0 0,0 0 1 0 0,0 0 2 0 0,0 0 1 0 0,0 0 1 0 0,0 0 7 0 0,0 0 6 0 0,0 0-2 0 0,0 0-4 0 0,0 0-3 0 0,0 0-1 0 0,0 0 1 0 0,0 0 1 0 0,0 0-1 0 0,0 0-2 0 0,0 0-1 0 0,0 0 2 0 0,0 0 2 0 0,0 0-2 0 0,0 0-4 0 0,0 0-7 0 0,0 0-1 0 0,0 0 0 0 0,0 0 1 0 0,0 0 3 0 0,0 0 2 0 0,0 0-1 0 0,0 0-1 0 0,0 0 1 0 0,0 0 1 0 0,0 0-4 0 0,0 0 1 0 0,0 0 2 0 0,0 0 1 0 0,0 0-1 0 0,0 0 0 0 0,0 0 2 0 0,0 0 0 0 0,0 0-2 0 0,0 0 0 0 0,0 0 5 0 0,0 0-5 0 0,0 0-1 0 0,0 0 1 0 0,0 0 1 0 0,0 0-5 0 0,0 0-1 0 0,0 0 0 0 0,0 0 0 0 0,0 0 0 0 0,0 0 0 0 0,0 0 1 0 0,0 0 1 0 0,0 0-1 0 0,0 0-1 0 0,0 0 1 0 0,0 0 2 0 0,0 0 2 0 0,0 0 2 0 0,0 0 0 0 0,0 0-1 0 0,0 0 0 0 0,0 0 0 0 0,0 0 0 0 0,0 0 0 0 0,0 0 0 0 0,0 0-2 0 0,0 0-3 0 0,0 0-1 0 0,0 0 0 0 0,0 0 1 0 0,0 0 5 0 0,0 0-6 0 0,0 0-7 0 0,0 0-2 0 0,0 0-1 0 0,0 0 1 0 0,0 0 1 0 0,0 0 1 0 0,0 0 6 0 0,0 0 1 0 0,0 0 1 0 0,0 0 1 0 0,0 0-1 0 0,0 0 0 0 0,0 0 1 0 0,0 0 0 0 0,0 0 1 0 0,0 0 0 0 0,0 0-1 0 0,0 0 2 0 0,0 0 4 0 0,0 0 2 0 0,0 0-1 0 0,0 0-1 0 0,0 0 0 0 0,0 0 1 0 0,0 0 5 0 0,0 0 0 0 0,0 0 0 0 0,0 0-2 0 0,0 0-2 0 0,0 0 4 0 0,0 0 0 0 0,0 0 5 0 0,0 0 1 0 0,0 0 1 0 0,0 0 2 0 0,0 0 2 0 0,0 0 2 0 0,0 0 0 0 0,0 0-5 0 0,0 0 1 0 0,0 0 2 0 0,0 0 3 0 0,0 0 3 0 0,0 0 0 0 0,0 0-3 0 0,0 0-7 0 0,0 0-2 0 0,0 0-2 0 0,0 0-1 0 0,0 0-1 0 0,0 0-6 0 0,0 0 0 0 0,0 0 5 0 0,0 0 0 0 0,0 0 5 0 0,0 0 0 0 0,0 0-1 0 0,0 0 1 0 0,0 0 1 0 0,0 0 1 0 0,0 0 3 0 0,0 0 2 0 0,0 0 0 0 0,0 0 0 0 0,0 0 0 0 0,0 0 6 0 0,0 0 6 0 0,0 0-4 0 0,0 0 0 0 0,0 0-1 0 0,0 0-1 0 0,0 0 0 0 0,0 0 1 0 0,0 0 1 0 0,0 0-1 0 0,0 0-1 0 0,0 0 0 0 0,0 0-1 0 0,0 0-7 0 0,0 0-3 0 0,0 0-1 0 0,0 0-1 0 0,0 0-5 0 0,0 0 0 0 0,0 0-2 0 0,0 0-2 0 0,0 0 0 0 0,0 0-5 0 0,0 0-2 0 0,0 0-1 0 0,0 0 1 0 0,0 0 0 0 0,0 0-2 0 0,0 0-1 0 0,0 0 0 0 0,0 0 0 0 0,0 0 1 0 0,0 0 1 0 0,0 0-1 0 0,0 0-2 0 0,0 0-6 0 0,0 0-2 0 0,0 0-1 0 0,0 0 1 0 0,0 0 1 0 0,0 0 0 0 0,0 0 0 0 0,0 0 0 0 0,0 0 0 0 0,0 0-1 0 0,0 0-1 0 0,0 0 1 0 0,0 0 1 0 0,0 0 0 0 0,0 0 0 0 0,0 0 0 0 0,0 0-1 0 0,0 0-5 0 0,0 0 5 0 0,0 0 1 0 0,0 0-1 0 0,0 0-1 0 0,0 0 0 0 0,0 0-4 0 0,0 0 5 0 0,0 0 2 0 0,0 0 6 0 0,0 0 2 0 0,0 0 1 0 0,0 0-1 0 0,0 0-1 0 0,0 0 0 0 0,0 0 0 0 0,0 0 0 0 0,0 0 2 0 0,0 0 7 0 0,0 0-4 0 0,0 0-2 0 0,0 0-2 0 0,0 0 0 0 0,0 0 1 0 0,0 0-1 0 0,0 0-2 0 0,1-3 1 0 0,-1 3-3 0 0,0-1 0 0 0,1 1 0 0 0,-1 0 0 0 0,0 0 0 0 0,0 0 0 0 0,0-1 1 0 0,0 1-1 0 0,0 0 0 0 0,1 0 0 0 0,-1 0 0 0 0,0-1 0 0 0,0 1 0 0 0,0 0 1 0 0,1 0-1 0 0,-1 0 0 0 0,0 0 0 0 0,0 0 0 0 0,1 0 0 0 0,-1 0 0 0 0,0-1 1 0 0,0 1-1 0 0,1 0 0 0 0,-1 0 0 0 0,0 0 0 0 0,0 0 0 0 0,1 0 1 0 0,-1 0-1 0 0,0 0 0 0 0,0 0 0 0 0,1 0 0 0 0,-1 0 0 0 0,0 0 0 0 0,0 0 1 0 0,1 1-1 0 0,-1-1 0 0 0,0 0 0 0 0,0 0 0 0 0,1 0 0 0 0,-1 0 0 0 0,0 0-1 0 0,25 1 17 0 0,-22-1-13 0 0,-5 1-3 0 0,1 2-1 0 0,28-2 9 0 0,-25-1-12 0 0,-2 0-1 0 0,0 0 0 0 0,1 0 1 0 0,5 0 1 0 0,-4 0-4 0 0,-2 0 4 0 0,0 0 10 0 0,0 0 1 0 0,0 0-1 0 0,0 0-1 0 0,0 0-1 0 0,1 0 0 0 0,5 0-2 0 0,-4 0-8 0 0,0 0-13 0 0,0 0 14 0 0,0 0 0 0 0,0 0-1 0 0,1 0 1 0 0,-1 0-1 0 0,0 0 1 0 0,0 0-1 0 0,0-1 1 0 0,0 1 0 0 0,0-1-1 0 0,0 0 1 0 0,2 0 3 0 0,2 0 0 0 0,-3 1 2 0 0,41 0-44 0 0,-37 0 40 0 0,-4 0 0 0 0,3 0 0 0 0,-3 0 0 0 0,3 0 0 0 0,-2 0-2 0 0,56 0-63 0 0,-58 0 62 0 0,-2 0-1 0 0,0 0 1 0 0,0 0 1 0 0,0 0 0 0 0,0 0 0 0 0,38 0-87 0 0,-33-1 84 0 0,-2-2-4 0 0,33 2-28 0 0,108-9-205 0 0,-143 10 236 0 0,-1 0 0 0 0,2-1-1 0 0,1 1 1 0 0,-1 0-1 0 0,0 0 1 0 0,0 1-1 0 0,1-1 0 0 0,-1 0 1 0 0,0 1-1 0 0,0-1 1 0 0,0 1-1 0 0,0 0 0 0 0,0-1 1 0 0,1 2 8 0 0,105 3-48 0 0,-35-10 162 0 0,1-1-2 0 0,-41 1-55 0 0,0 2-1 0 0,1 1 1 0 0,10 2-57 0 0,73-5 47 0 0,-34-5-12 0 0,36-5-85 0 0,-76 12 11 0 0,-33 1 29 0 0,0 2 0 0 0,0-1 0 0 0,0 1 1 0 0,0 0-1 0 0,0 1 0 0 0,0 0 0 0 0,4 2 10 0 0,-4-1-14 0 0,1-1 0 0 0,0 0 1 0 0,-1-1-1 0 0,1 0 0 0 0,-1 0 1 0 0,4-2 13 0 0,18 1-35 0 0,68-15-89 0 0,-44 11 189 0 0,61 15 246 0 0,29-15 37 0 0,-47 0-197 0 0,2 0-306 0 0,-96 13-3669 0 0,1-6-474 0 0,-5-2 3922 0 0,0 0 1 0 0,1 0-1 0 0,-1 0 0 0 0,0-1 1 0 0,1 1-1 0 0,-1-1 0 0 0,0 1 1 0 0,1-1-1 0 0,-1 1 0 0 0,0-1 1 0 0,0 0-1 0 0,0 1 1 0 0,0-1-1 0 0,0 0 0 0 0,0 0 1 0 0,0 0-1 0 0,0 0 0 0 0,0 0 1 0 0,0 0-1 0 0,0 0 0 0 0,0 0 1 0 0,0-2 375 0 0,14-30-4994 0 0,-14 28 4814 0 0,1-6-966 0 0</inkml:trace>
  <inkml:trace contextRef="#ctx0" brushRef="#br0" timeOffset="5151.14">2021 164 76 0 0,'-2'-6'-1169'0'0,"-3"1"7553"0"0,4 6 1230 0 0,8 3-6706 0 0,-6-3-677 0 0,-1-1-6 0 0,0 0-5 0 0,0 0-4 0 0,9 26 3605 0 0,0 9-3139 0 0,0 53 103 0 0,1-17-324 0 0,-1 16 16 0 0,0 10 23 0 0,-7-51-47 0 0,2 1 0 0 0,8 30-453 0 0,-1-10 346 0 0,22 184 523 0 0,-24-166-721 0 0,0 18-56 0 0,0-1 35 0 0,0-36 4 0 0,0 13 53 0 0,1-33-56 0 0,-1-11-44 0 0,-7-18-62 0 0,-2-17-21 0 0,0 1 0 0 0,0-1 0 0 0,0 1-1 0 0,0 0 1 0 0,0-1 0 0 0,0 1 0 0 0,0-1-1 0 0,0 1 1 0 0,0-1 0 0 0,0 1 0 0 0,0 0-1 0 0,0-1 1 0 0,1 1 0 0 0,-1-1 0 0 0,0 1-1 0 0,0-1 1 0 0,1 1 0 0 0,-1-1 0 0 0,0 1-1 0 0,1-1 1 0 0,-1 1 0 0 0,0-1 0 0 0,1 0-1 0 0,-1 1 1 0 0,1-1 0 0 0,-1 1 0 0 0,1-1-1 0 0,-1 0 1 0 0,1 1-1 0 0,-2-2-30 0 0,0 0 1 0 0,0 0-1 0 0,0 0 0 0 0,0 0 0 0 0,1 0 0 0 0,-1 0 0 0 0,0-1 0 0 0,1 1 1 0 0,-1 0-1 0 0,1 0 0 0 0,-1 0 0 0 0,1-1 0 0 0,0 1 0 0 0,-1 0 0 0 0,1 0 1 0 0,0-1-1 0 0,0 0 30 0 0,-3-36-1050 0 0,-2-12 40 0 0,3 42 752 0 0,0-1-1 0 0,1 0 1 0 0,0 1 0 0 0,1-1-1 0 0,0 0 1 0 0,0 0-1 0 0,1 1 1 0 0,0-1 0 0 0,0 0-1 0 0,2 0 259 0 0,-1-5-506 0 0,-1 1 0 0 0,0-1-1 0 0,-1 0 1 0 0,0 0 0 0 0,-3-9 506 0 0,2 9-509 0 0,0-1 0 0 0,1 1-1 0 0,0 0 1 0 0,2 0 0 0 0,0-3 509 0 0,2-15-2121 0 0,-1 1-1 0 0,-2-1 1 0 0,-1-22 2121 0 0,-1 15-1783 0 0,-8-59-2393 0 0,8 72 3270 0 0,-7 1 61 0 0</inkml:trace>
  <inkml:trace contextRef="#ctx0" brushRef="#br0" timeOffset="6501.099">2039 180 80 0 0,'-19'-10'6483'0'0,"11"10"-4262"0"0,8 0-2058 0 0,0 0 1 0 0,-1 0-1 0 0,1 0 0 0 0,0 0 1 0 0,0 0-1 0 0,-1 0 0 0 0,1 0 1 0 0,0 0-1 0 0,0 0 1 0 0,-1 0-1 0 0,1 0 0 0 0,0 0 1 0 0,-1 0-1 0 0,1 0 1 0 0,0 0-1 0 0,0 0 0 0 0,-1 0 1 0 0,1 0-1 0 0,0 0 1 0 0,0 0-1 0 0,-1 0 0 0 0,1-1 1 0 0,0 1-1 0 0,0 0 0 0 0,-1 0 1 0 0,1 0-1 0 0,0 0 1 0 0,0-1-1 0 0,0 1 0 0 0,-1 0 1 0 0,1 0-1 0 0,0 0 1 0 0,0-1-1 0 0,0 1 0 0 0,0 0 1 0 0,-1 0-1 0 0,1-1 1 0 0,0 1-1 0 0,0 0 0 0 0,0 0 1 0 0,0-1-1 0 0,0 1-163 0 0,0-1 361 0 0,-1 1-323 0 0,1 0 0 0 0,0 0 0 0 0,-1 0 0 0 0,1 0 0 0 0,-1 0 0 0 0,1 0 0 0 0,-1 0 0 0 0,1 0 0 0 0,0-1 0 0 0,-1 1 0 0 0,1 0 0 0 0,-1 0 0 0 0,1 0 0 0 0,0-1 0 0 0,-1 1 0 0 0,1 0 0 0 0,0 0 0 0 0,-1-1 0 0 0,1 1 0 0 0,0 0 0 0 0,-1-1 0 0 0,1 1 0 0 0,0-1 0 0 0,0 1 0 0 0,-1 0 0 0 0,1-1 0 0 0,0 1 0 0 0,0-1 0 0 0,0 1 0 0 0,0 0 0 0 0,0-1 0 0 0,-1 1 0 0 0,1-1 0 0 0,0 1 0 0 0,0-1 0 0 0,0 1 0 0 0,0 0 0 0 0,0-1 0 0 0,0 1 0 0 0,0-1 0 0 0,1 1 0 0 0,-1-1 0 0 0,0 1-38 0 0,0-1 18 0 0,0 0 0 0 0,0 0 0 0 0,1 0 0 0 0,-1 0 0 0 0,0 0 0 0 0,1 0 0 0 0,-1 0 0 0 0,0 0 1 0 0,1 0-1 0 0,-1 0 0 0 0,1 0 0 0 0,0 0 0 0 0,-1 0 0 0 0,1 1 0 0 0,0-1 0 0 0,-1 0 0 0 0,1 0-18 0 0,0 1 4 0 0,-1-1 0 0 0,1 0-1 0 0,-1 0 1 0 0,0 0 0 0 0,1 1-1 0 0,-1-1 1 0 0,0 0-1 0 0,0 0 1 0 0,1 0 0 0 0,-1 0-1 0 0,0 0 1 0 0,0 1 0 0 0,0-1-1 0 0,0 0 1 0 0,0 0 0 0 0,0 0-1 0 0,-1 0 1 0 0,1 0 0 0 0,0 0-1 0 0,0 1 1 0 0,-1-2-4 0 0,1 2 2 0 0,0-1 0 0 0,-1 0 0 0 0,1 0 0 0 0,0 0 0 0 0,0 1 0 0 0,0-1 0 0 0,0 0 0 0 0,0 0 1 0 0,0 0-1 0 0,0 1 0 0 0,0-1 0 0 0,0 0 0 0 0,0 0 0 0 0,0 0 0 0 0,1 1 0 0 0,-1-1 0 0 0,0 0 0 0 0,0 0 0 0 0,1 1 0 0 0,-1-2-2 0 0,1 2 12 0 0,0-1-1 0 0,-1 1 0 0 0,1-1 0 0 0,0 1 0 0 0,-1-1 1 0 0,1 0-1 0 0,-1 1 0 0 0,1-1 0 0 0,-1 0 0 0 0,1 1 1 0 0,-1-1-1 0 0,0 0 0 0 0,1 0 0 0 0,-1 0 0 0 0,0 1 1 0 0,0-1-1 0 0,1 0 0 0 0,-1 0 0 0 0,0 0 0 0 0,0 0 1 0 0,0 1-1 0 0,0-1 0 0 0,0 0 0 0 0,0 0 0 0 0,0 0 1 0 0,0 0-1 0 0,-1 0 0 0 0,1 0-11 0 0,0-4 182 0 0,-1 4-111 0 0,0 0-1 0 0,0-1 1 0 0,0 1 0 0 0,0 0 0 0 0,0 0 0 0 0,0 0 0 0 0,0 0 0 0 0,0 0-1 0 0,-1 0 1 0 0,1 1 0 0 0,0-1 0 0 0,-1 0 0 0 0,1 1 0 0 0,-1-1-71 0 0,12 1 1237 0 0,-4 0-1231 0 0,0 1 1 0 0,-1 0 0 0 0,1 1 0 0 0,0-1 0 0 0,-1 1 0 0 0,0 0 0 0 0,1 1-7 0 0,0-1 25 0 0,0 1 1 0 0,1-1 0 0 0,-1 0 0 0 0,1-1 0 0 0,-1 0-1 0 0,1 0 1 0 0,2 0-26 0 0,90 15 359 0 0,30-11-107 0 0,-2-10-240 0 0,-22 0-7 0 0,-65 2 84 0 0,0 2 0 0 0,0 1 1 0 0,7 3-90 0 0,183 12 468 0 0,-156-8-438 0 0,0-4 1 0 0,0-2 0 0 0,0-4-1 0 0,0-3-30 0 0,192-30-94 0 0,-204 28 207 0 0,1 2 1 0 0,21 4-114 0 0,25-3 145 0 0,11-1-24 0 0,-85 5-101 0 0,1-3 0 0 0,15-3-20 0 0,-16 1 4 0 0,0 2 1 0 0,16 1-5 0 0,31-7-40 0 0,-49 6-9 0 0,-29 3 42 0 0,0 0-1 0 0,0 1 1 0 0,0-1-1 0 0,0 1 0 0 0,0 0 1 0 0,0 0-1 0 0,0 0 1 0 0,0 0-1 0 0,0 1 1 0 0,0 0-1 0 0,0 0 1 0 0,0 0-1 0 0,2 1 8 0 0,-4-2-3 0 0,-1 1 0 0 0,1 0 0 0 0,0-1 1 0 0,0 1-1 0 0,-1-1 0 0 0,1 0 0 0 0,0 0 0 0 0,0 1 0 0 0,0-1 0 0 0,0-1 1 0 0,0 1-1 0 0,1 0 3 0 0,17 2-21 0 0,-16-1 17 0 0,-1 0-1 0 0,0 0 1 0 0,1 0 0 0 0,-1 0 0 0 0,1-1 0 0 0,-1 1-1 0 0,1-1 1 0 0,-1 0 0 0 0,2 0 4 0 0,-4 0-3 0 0,0 0-2 0 0,37 0 25 0 0,61-10-82 0 0,-17-1 552 0 0,-81 51-410 0 0,1-35-69 0 0,0 0 0 0 0,-1 0-1 0 0,1-1 1 0 0,-1 1 0 0 0,0 0-1 0 0,-1 0 1 0 0,1 0 0 0 0,-1 0-1 0 0,0 0 1 0 0,0 1-11 0 0,-1 1 17 0 0,2 0 0 0 0,-1 0 0 0 0,1 0 0 0 0,0 0 0 0 0,0 0-1 0 0,1 1-16 0 0,0-2 13 0 0,-1 0-1 0 0,0 0 0 0 0,0 1 0 0 0,-1-1 0 0 0,1 1 0 0 0,-2 2-12 0 0,5 35 53 0 0,-2-39-42 0 0,-2 0 0 0 0,1 0 0 0 0,-1 0-1 0 0,1 0 1 0 0,-1 0 0 0 0,-1 0 0 0 0,0 4-11 0 0,1-4 15 0 0,-1 1 0 0 0,1 0-1 0 0,0-1 1 0 0,0 1 0 0 0,1-1 0 0 0,1 6-15 0 0,13 95 230 0 0,-13-86-162 0 0,0 0-1 0 0,-1 0 1 0 0,-1 17-68 0 0,-1-15 54 0 0,2 0 0 0 0,0 0 0 0 0,2 1-54 0 0,-2-11 25 0 0,-1 1 1 0 0,0 0-1 0 0,0-1 0 0 0,-1 1 1 0 0,-2 5-26 0 0,-2 38 57 0 0,5-35-40 0 0,0 5 8 0 0,0 1 0 0 0,2 0 0 0 0,4 16-25 0 0,3 39 62 0 0,0-17-21 0 0,0-18 30 0 0,-8-44-66 0 0,0 1 0 0 0,0 0 1 0 0,0-1-1 0 0,-1 1 0 0 0,1 0 0 0 0,-1-1 1 0 0,0 1-1 0 0,0 0 0 0 0,-1-1 0 0 0,1 1-5 0 0,-1-1 4 0 0,1 0 0 0 0,0 0 0 0 0,0 0-1 0 0,0 0 1 0 0,0 0 0 0 0,1 0 0 0 0,-1 0-1 0 0,1 0 1 0 0,-1 0 0 0 0,1 0 0 0 0,0 0-1 0 0,1 2-3 0 0,-1-1-4 0 0,0 0 1 0 0,0-1-1 0 0,-1 1 0 0 0,1 0 0 0 0,-1 0 1 0 0,0 0-1 0 0,0 0 0 0 0,0 0 0 0 0,-1 0 0 0 0,1 0 1 0 0,-1 0-1 0 0,0-1 0 0 0,0 1 0 0 0,-1 0 0 0 0,1 0 1 0 0,-2 1 3 0 0,3-4-3 0 0,-1 0 1 0 0,1-1 0 0 0,-1 1 0 0 0,1 0 0 0 0,0-1-1 0 0,-1 1 1 0 0,1 0 0 0 0,0 0 0 0 0,0 0 0 0 0,0-1-1 0 0,-1 1 1 0 0,1 0 0 0 0,0 0 0 0 0,0 0-1 0 0,0-1 1 0 0,0 1 0 0 0,0 0 0 0 0,1 1 2 0 0,-1-2-1 0 0,0 1 1 0 0,0-1-1 0 0,0 1 1 0 0,0-1-1 0 0,0 1 1 0 0,0-1-1 0 0,0 1 1 0 0,0 0-1 0 0,0-1 0 0 0,0 1 1 0 0,0-1-1 0 0,0 1 1 0 0,0-1-1 0 0,-1 1 1 0 0,1-1-1 0 0,0 1 1 0 0,0-1-1 0 0,-1 1 1 0 0,1-1-1 0 0,0 1 1 0 0,-1-1-1 0 0,1 1 0 0 0,0-1 1 0 0,-1 0-1 0 0,1 1 1 0 0,0-1-1 0 0,-1 0 1 0 0,1 1-1 0 0,-1-1 1 0 0,-2 3-124 0 0,3-4 98 0 0,0 1 0 0 0,0 0-1 0 0,0 0 1 0 0,0 0 0 0 0,0 0 0 0 0,0 0 0 0 0,0-1-1 0 0,0 1 1 0 0,0 0 0 0 0,0 0 0 0 0,-1 0 0 0 0,1 0-1 0 0,0-1 1 0 0,0 1 0 0 0,0 0 0 0 0,0 0-1 0 0,0 0 1 0 0,0 0 0 0 0,0 0 0 0 0,-1 0 0 0 0,1 0-1 0 0,0-1 1 0 0,0 1 0 0 0,0 0 0 0 0,0 0 0 0 0,0 0-1 0 0,-1 0 1 0 0,1 0 0 0 0,0 0 0 0 0,0 0 0 0 0,0 0-1 0 0,0 0 1 0 0,-1 0 0 0 0,1 0 0 0 0,0 0 0 0 0,0 0-1 0 0,0 0 1 0 0,0 0 0 0 0,-1 0 0 0 0,1 0 0 0 0,0 0-1 0 0,0 0 1 0 0,0 0 0 0 0,0 0 0 0 0,-1 0 0 0 0,1 0-1 0 0,0 1 1 0 0,0-1 0 0 0,0 0 0 0 0,0 0-1 0 0,0 0 1 0 0,-1 0 0 0 0,1 0 0 0 0,0 0 0 0 0,0 0-1 0 0,0 1 1 0 0,0-1 0 0 0,0 0 0 0 0,0 0 0 0 0,0 0-1 0 0,0 0 1 0 0,0 0 0 0 0,-1 1 0 0 0,1-1 26 0 0,-19-11-2829 0 0,14 7 1809 0 0,-1 0-1 0 0,1 1 1 0 0,-1-1 0 0 0,1 1-1 0 0,-1 0 1 0 0,0 1 0 0 0,0 0-1 0 0,0 0 1 0 0,-4-1 1020 0 0,-8-3-1804 0 0,2 1-24 0 0,0 0 0 0 0,0 2 0 0 0,0 0 0 0 0,-9-1 1828 0 0,12 3-848 0 0,-5-4-93 0 0</inkml:trace>
  <inkml:trace contextRef="#ctx0" brushRef="#br0" timeOffset="8258.859">2422 1552 0 0 0,'-4'0'394'0'0,"0"0"0"0"0,0 1 0 0 0,0 0 1 0 0,0 0-1 0 0,0 0 0 0 0,0 0 0 0 0,0 1 0 0 0,1 0 0 0 0,-1-1 1 0 0,-1 3-395 0 0,-24 8 1909 0 0,2 7-67 0 0,17-14-1321 0 0,10-4-339 0 0,-1-1-1 0 0,1 1 0 0 0,-1-1 1 0 0,0 1-1 0 0,1-1 1 0 0,-1 1-1 0 0,0-1 1 0 0,1 1-1 0 0,-1-1 0 0 0,0 0 1 0 0,1 1-1 0 0,-1-1 1 0 0,0 0-1 0 0,0 1 1 0 0,1-1-1 0 0,-1 0 0 0 0,0 0 1 0 0,0 0-1 0 0,1 0 1 0 0,-1 0-1 0 0,0 0 1 0 0,0 0-1 0 0,0 0 0 0 0,0 0-181 0 0,1-1 120 0 0,0 1-2 0 0,0-1-58 0 0,0 0-1 0 0,0 0 1 0 0,0 1 0 0 0,-1-1 0 0 0,1 0 0 0 0,0 0-1 0 0,-1 0 1 0 0,1 1 0 0 0,-1-1 0 0 0,1 0 0 0 0,0 0-1 0 0,-1 1 1 0 0,0-1 0 0 0,1 1 0 0 0,-1-1 0 0 0,1 0-1 0 0,-1 1 1 0 0,0-1 0 0 0,0 0-60 0 0,1 1 151 0 0,-35-6 1259 0 0,34 6-1226 0 0,-14 0 2230 0 0,13 0-1066 0 0,8 0-1202 0 0,6-5 113 0 0,96 16 588 0 0,-58-13-691 0 0,1-3 0 0 0,-1-1 0 0 0,0-3 0 0 0,14-5-156 0 0,117-21 240 0 0,-101 27-71 0 0,1 5 0 0 0,18 3-169 0 0,-59 0 40 0 0,51-5 92 0 0,-66 3-61 0 0,-1-1 0 0 0,0 0 0 0 0,1-2-71 0 0,23-4 73 0 0,41-6-57 0 0,-48 9-82 0 0,0 1-1 0 0,0 2 1 0 0,21 2 66 0 0,39-4 195 0 0,-21 0 133 0 0,38 0 52 0 0,-54 10-246 0 0,36 10 117 0 0,-9 1 30 0 0,-18-6-174 0 0,0 0-83 0 0,-43-7-42 0 0,-23-2 10 0 0,-1-1 0 0 0,1 1 0 0 0,0-1 1 0 0,0 0-1 0 0,-1-1 0 0 0,1 1 0 0 0,0-1 0 0 0,0-1 8 0 0,19 0-58 0 0,-24 3 55 0 0,0-1-1 0 0,1 0 1 0 0,-1 0 0 0 0,0 0-1 0 0,0 0 1 0 0,0-1-1 0 0,1 1 1 0 0,-1-1-1 0 0,0 1 1 0 0,0-1 0 0 0,1 0 3 0 0,19-2-58 0 0,-8 1 40 0 0,-11 1 18 0 0,0 0 1 0 0,1 0-1 0 0,-1 0 0 0 0,0 1 1 0 0,0 0-1 0 0,0-1 0 0 0,0 1 0 0 0,1 0 1 0 0,-1 0-1 0 0,0 1 0 0 0,18-2 5 0 0,-10-1 11 0 0,0 0-1 0 0,1 2 0 0 0,-1-1 1 0 0,0 1-1 0 0,0 1 0 0 0,4 0-15 0 0,23 1 65 0 0,5-2 650 0 0,-42 0-710 0 0,-1 0 2 0 0,20-9 249 0 0,22-18-24 0 0,-34 21-209 0 0,-8 6-22 0 0,0 0 1 0 0,0 0-1 0 0,0 0 1 0 0,0 0-1 0 0,0 0 1 0 0,0 0-1 0 0,0 0 1 0 0,0 1 0 0 0,0-1-1 0 0,0 0 1 0 0,1 0-1 0 0,-1 0 1 0 0,0 0-1 0 0,0 0 1 0 0,0 0-1 0 0,0 0 1 0 0,0 0 0 0 0,0 0-1 0 0,0 0 1 0 0,0 0-1 0 0,0 0 1 0 0,0 0-1 0 0,0 0 1 0 0,1 0-1 0 0,-1 0 1 0 0,0 0-1 0 0,0 0 1 0 0,0 0 0 0 0,0 0-1 0 0,0 0 1 0 0,0 0-1 0 0,0 0 1 0 0,0 0-1 0 0,0 0 1 0 0,0 0-1 0 0,1 0 1 0 0,-1 0 0 0 0,0 0-1 0 0,0 0 1 0 0,0-1-1 0 0,0 1 1 0 0,0 0-1 0 0,0 0 1 0 0,0 0-1 0 0,0 0-1 0 0,2 1-4 0 0,4-1-1 0 0,-1 1 26 0 0,0 1-1 0 0,0-1 1 0 0,0 1 0 0 0,0 0-1 0 0,-1 1 1 0 0,3 0-21 0 0,-5-2 15 0 0,-2-1 20 0 0,0 0 1 0 0,1 0 0 0 0,-1 0-1 0 0,0 0 1 0 0,1 0 0 0 0,-1 0-1 0 0,0 0 1 0 0,1 0 0 0 0,-1 0-1 0 0,0 0 1 0 0,1 1 0 0 0,-1-1-1 0 0,1 0 1 0 0,-1 0 0 0 0,0 0-1 0 0,0 0 1 0 0,1 0 0 0 0,-1 1-1 0 0,0-1 1 0 0,1 0-1 0 0,-1 0 1 0 0,0 1 0 0 0,0-1-1 0 0,1 0 1 0 0,-1 0 0 0 0,0 1-1 0 0,0-1 1 0 0,0 0 0 0 0,1 1-36 0 0,-1-2 4 0 0,-1 0-1 0 0,1 0 1 0 0,0 1 0 0 0,0-1 0 0 0,0 0 0 0 0,0 0-1 0 0,0 1 1 0 0,0-1 0 0 0,0 0 0 0 0,1 1 0 0 0,-1-1-1 0 0,0 0 1 0 0,0 0 0 0 0,1 1 0 0 0,-1-1 0 0 0,0 0 0 0 0,1 1-1 0 0,-1-1 1 0 0,0 0 0 0 0,1 1 0 0 0,-1-1 0 0 0,1 1-1 0 0,-1-1 1 0 0,1 1 0 0 0,-1-1 0 0 0,1 1 0 0 0,0-1-1 0 0,-1 1-3 0 0,1-1-4 0 0,-1 0-1 0 0,1 1 0 0 0,-1-1 0 0 0,0 0 0 0 0,1 0 1 0 0,-1 0-1 0 0,0 0 0 0 0,0 1 0 0 0,0-1 0 0 0,0 0 1 0 0,0 0-1 0 0,1 0 0 0 0,-1 0 0 0 0,-1 0 0 0 0,1 1 1 0 0,0-1-1 0 0,0 0 0 0 0,0 0 0 0 0,0 0 5 0 0,0-15-79 0 0,3 9 43 0 0,-1-1 1 0 0,0 0-1 0 0,-1 0 1 0 0,0 0-1 0 0,0 0 0 0 0,-1 0 1 0 0,0 0-1 0 0,0 0 1 0 0,-1-7 35 0 0,0-10-80 0 0,-8-22-96 0 0,0-14-102 0 0,0 14-54 0 0,8 35 64 0 0,-1 0 1 0 0,0 1 0 0 0,0-1 0 0 0,-1 0-1 0 0,-1 1 1 0 0,0 0 0 0 0,-4-9 267 0 0,4 10-417 0 0,4 10 308 0 0,0-1 0 0 0,0 0 0 0 0,0 0 0 0 0,0 1 0 0 0,0-1-1 0 0,0 0 1 0 0,-1 0 0 0 0,1 1 0 0 0,0-1 0 0 0,0 0 0 0 0,-1 1 0 0 0,1-1 0 0 0,-1 0-1 0 0,1 1 1 0 0,-1-1 0 0 0,1 1 0 0 0,-1-1 0 0 0,1 0 0 0 0,-1 1 0 0 0,1-1-1 0 0,-1 1 1 0 0,0 0 0 0 0,1-1 0 0 0,-1 1 0 0 0,0 0 0 0 0,1-1 0 0 0,-1 1 0 0 0,0 0-1 0 0,1-1 1 0 0,-1 1 0 0 0,0 0 0 0 0,0 0 0 0 0,1 0 0 0 0,-1 0 0 0 0,0 0 0 0 0,0 0-1 0 0,1 0 1 0 0,-1 0 0 0 0,0 0 0 0 0,0 0 0 0 0,1 0 0 0 0,-1 1 0 0 0,0-1 0 0 0,0 0-1 0 0,1 0 1 0 0,-1 1 109 0 0,0-1-137 0 0,1 0 0 0 0,-1 1 0 0 0,0-1 0 0 0,1 0 0 0 0,-1 1 0 0 0,1-1-1 0 0,-1 1 1 0 0,0-1 0 0 0,1 1 0 0 0,-1-1 0 0 0,1 1 0 0 0,0-1 0 0 0,-1 1 0 0 0,1 0 0 0 0,-1-1-1 0 0,1 1 1 0 0,0-1 0 0 0,-1 1 0 0 0,1 0 0 0 0,0-1 0 0 0,0 1 137 0 0,-10 13-2174 0 0,1-6 966 0 0,1 1-1 0 0,-1 1 1 0 0,1 0-1 0 0,1 0 1 0 0,0 0-1 0 0,1 1 0 0 0,0 0 1 0 0,-5 12 1208 0 0,2-2-1326 0 0,0 4 105 0 0</inkml:trace>
  <inkml:trace contextRef="#ctx0" brushRef="#br0" timeOffset="10965.948">3068 543 0 0 0,'0'0'160'0'0,"0"0"346"0"0,0 0 130 0 0,0 0 41 0 0,0 0 37 0 0,0 0 29 0 0,0 0 15 0 0,0 0-32 0 0,0 0-62 0 0,0 0-55 0 0,0 0-47 0 0,0 0-34 0 0,0 0-36 0 0,0 0-54 0 0,0 0-61 0 0,0 0-47 0 0,0 0-46 0 0,0 0-34 0 0,0 0-23 0 0,0 0-20 0 0,0 0-13 0 0,0 0-12 0 0,0 0-7 0 0,0 0-10 0 0,0 0-7 0 0,0 0-13 0 0,0 0-12 0 0,-2-31 1684 0 0,2 31-1750 0 0,1 0 0 0 0,-1 0 1 0 0,0 0-1 0 0,0 0 1 0 0,0 0-1 0 0,0 0 0 0 0,0-1 1 0 0,0 1-1 0 0,0 0 1 0 0,1 0-1 0 0,-1 0 1 0 0,0 0-1 0 0,0 0 0 0 0,0-1 1 0 0,0 1-1 0 0,0 0 1 0 0,0 0-1 0 0,0 0 0 0 0,0 0 1 0 0,0-1-1 0 0,0 1 1 0 0,0 0-1 0 0,0 0 1 0 0,0 0-1 0 0,0 0 0 0 0,0-1 1 0 0,0 1-1 0 0,0 0 1 0 0,0 0-1 0 0,0 0 1 0 0,0 0-1 0 0,0 0 0 0 0,-1-1 1 0 0,1 1-1 0 0,0 0 1 0 0,0 0-1 0 0,0 0 0 0 0,0 0 1 0 0,0 0-1 0 0,0 0 1 0 0,0-1-1 0 0,0 1 1 0 0,-1 0-1 0 0,1 0 0 0 0,0 0 1 0 0,0 0-1 0 0,0 0 1 0 0,0 0-1 0 0,0 0 1 0 0,-1 0-1 0 0,1 0 0 0 0,0 0 1 0 0,0 0-1 0 0,0 0 1 0 0,0 0-1 0 0,-1 0 0 0 0,1 0 1 0 0,0 0-1 0 0,0 0 1 0 0,0 0-1 0 0,0 0 1 0 0,-1 0-1 0 0,1 0 0 0 0,0 0 1 0 0,0 0-68 0 0,5-13 1599 0 0,-34 12-1055 0 0,28 1-535 0 0,0 0 1 0 0,0 0-1 0 0,0 0 1 0 0,0 0-1 0 0,-1 0 1 0 0,1 0-1 0 0,0 0 1 0 0,0 0 0 0 0,0 1-1 0 0,0-1 1 0 0,0 0-1 0 0,0 1 1 0 0,0-1-1 0 0,0 1 1 0 0,0-1-1 0 0,0 1 1 0 0,0-1-1 0 0,0 2-9 0 0,-12 6-1 0 0,6-4-10 0 0,4-3 9 0 0,0 0-1 0 0,0 1 1 0 0,1 0 0 0 0,-1-1 0 0 0,0 1-1 0 0,0 0 1 0 0,1 0 0 0 0,-1 1 0 0 0,1-1-1 0 0,-2 3 3 0 0,-4 4 20 0 0,7-8-18 0 0,1-1 0 0 0,-1 1-1 0 0,0-1 1 0 0,0 1 0 0 0,1-1 0 0 0,-1 1 0 0 0,1 0-1 0 0,-1-1 1 0 0,0 1 0 0 0,1 0 0 0 0,-1 0-1 0 0,1-1 1 0 0,-1 1 0 0 0,1 0 0 0 0,0 0 0 0 0,-1 0-1 0 0,1 0 1 0 0,0-1 0 0 0,0 1 0 0 0,0 1-2 0 0,-1-2 8 0 0,0 0-7 0 0,1 0-1 0 0,-1 1 1 0 0,1-1 0 0 0,-1 0 0 0 0,1 0 0 0 0,-1 1 0 0 0,1-1 0 0 0,0 0-1 0 0,-1 1 1 0 0,1-1 0 0 0,0 0 0 0 0,-1 1 0 0 0,1-1 0 0 0,0 0 0 0 0,-1 1-1 0 0,1-1 1 0 0,0 1 0 0 0,0-1 0 0 0,-1 1 0 0 0,1-1 0 0 0,0 1 0 0 0,0-1 0 0 0,0 1-1 0 0,0-1 1 0 0,0 1 0 0 0,-1-1 0 0 0,1 1 0 0 0,0-1-1 0 0,-8 17 29 0 0,7-15-25 0 0,0 0 1 0 0,0-1 0 0 0,0 1-1 0 0,0 0 1 0 0,0 0 0 0 0,0 0 0 0 0,0 0-1 0 0,1 0 1 0 0,-1 0 0 0 0,1 0-1 0 0,-1 1-4 0 0,-7 15 47 0 0,-2 5-15 0 0,10-21-28 0 0,-1 1-1 0 0,1-1 1 0 0,-1 0-1 0 0,1 1 1 0 0,-1-1 0 0 0,0 1-1 0 0,0-1 1 0 0,0 0-1 0 0,-2 2-3 0 0,2-1 5 0 0,0-1 0 0 0,-1 1 0 0 0,1 0-1 0 0,0-1 1 0 0,0 1 0 0 0,1 0 0 0 0,-1 0 0 0 0,0 0-1 0 0,1 0 1 0 0,0 0-5 0 0,-9 38 72 0 0,0-10 8 0 0,8-20-55 0 0,1-8-15 0 0,0 1-1 0 0,0-1 1 0 0,0 1 0 0 0,0 0-1 0 0,1-1 1 0 0,-1 1 0 0 0,1-1-1 0 0,0 1 1 0 0,0-1 0 0 0,0 1-1 0 0,0-1 1 0 0,1 1-10 0 0,2 13 30 0 0,-4-16-28 0 0,0 0-1 0 0,0 0 1 0 0,0 0-1 0 0,0 1 1 0 0,1-1-1 0 0,-1 0 1 0 0,0 0-1 0 0,0 0 1 0 0,1 1 0 0 0,-1-1-1 0 0,1 0 1 0 0,-1 0-1 0 0,1 0 1 0 0,0 1-2 0 0,1 8 10 0 0,-1 1-3 0 0,3-5-1 0 0,0-1-1 0 0,-1 0 1 0 0,0 0 0 0 0,-1 0 0 0 0,1 0 0 0 0,-1 0-1 0 0,0 1 1 0 0,1 3-6 0 0,-2-4 7 0 0,1 0 0 0 0,-1-1 0 0 0,1 1 0 0 0,0-1 0 0 0,0 0 0 0 0,0 1 0 0 0,1-1-1 0 0,-1 0 1 0 0,1 0 0 0 0,2 1-7 0 0,5 11 73 0 0,-6-7-9 0 0,1-1 1 0 0,0 0 0 0 0,1 0-1 0 0,0-1 1 0 0,0 1 0 0 0,0-1 0 0 0,1-1-1 0 0,0 1 1 0 0,1-1 0 0 0,5 4-65 0 0,-4-5 47 0 0,20 8 42 0 0,-20-10-52 0 0,1-2-1 0 0,0 0 1 0 0,0 0 0 0 0,0 0-1 0 0,4-2-36 0 0,-6 1 14 0 0,-1 0 0 0 0,1-1 0 0 0,-1-1 0 0 0,1 1 0 0 0,-1-1 0 0 0,0 0 0 0 0,0-1 0 0 0,0 0 0 0 0,0 0 0 0 0,-1 0 0 0 0,4-3-14 0 0,10-7 78 0 0,-1-1-1 0 0,16-15-77 0 0,-25 20 25 0 0,-5 4-6 0 0,0 0 0 0 0,0 0 0 0 0,-1 0 0 0 0,0-1 0 0 0,0 0-1 0 0,0 0 1 0 0,-1 0 0 0 0,1 0 0 0 0,-2 0 0 0 0,1-1 0 0 0,0-2-19 0 0,6-23 232 0 0,-9 28-202 0 0,-1 0 0 0 0,1 1 0 0 0,-1-1 0 0 0,0 0 1 0 0,0 1-1 0 0,0-1 0 0 0,0 0 0 0 0,-1 1 0 0 0,1-1 0 0 0,-1 1 1 0 0,0 0-1 0 0,0 0 0 0 0,0-1 0 0 0,-1 1 0 0 0,1 1 0 0 0,-3-4-30 0 0,-23-19 201 0 0,20 21-171 0 0,0 0-1 0 0,-1 0 1 0 0,0 1-1 0 0,0 1 1 0 0,0-1-1 0 0,0 1 1 0 0,0 1-1 0 0,0 0 1 0 0,0 0-1 0 0,-1 1 1 0 0,1 0-1 0 0,0 0 1 0 0,0 1-1 0 0,-1 0 1 0 0,1 1-1 0 0,0 0 1 0 0,0 1-1 0 0,0-1 1 0 0,1 2-1 0 0,-4 1-29 0 0,8-3 1 0 0,1 1 0 0 0,-1-1 1 0 0,1 1-1 0 0,-1 0 0 0 0,1 0 0 0 0,0 1 0 0 0,0-1 1 0 0,0 1-1 0 0,1-1 0 0 0,-1 1 0 0 0,1 0 0 0 0,-2 3-1 0 0,-17 52-134 0 0,12-31-1 0 0,5-4-70 0 0,4-22 175 0 0,0 0 0 0 0,0 0 0 0 0,0 0 1 0 0,0 0-1 0 0,-1 0 0 0 0,1 0 0 0 0,-1 0 0 0 0,1 0 1 0 0,-1-1-1 0 0,0 1 0 0 0,0 1 30 0 0,0-1-71 0 0,0 1 1 0 0,0-1-1 0 0,1 1 0 0 0,-1-1 0 0 0,1 1 1 0 0,-1-1-1 0 0,1 1 0 0 0,0 0 0 0 0,0 1 71 0 0,0-1-92 0 0,0 0 0 0 0,0-1 0 0 0,0 1 0 0 0,0-1 0 0 0,-1 1 0 0 0,1-1 0 0 0,-1 1 0 0 0,0-1 0 0 0,0 2 92 0 0,-4 16-1307 0 0,6-19 1232 0 0,-1 0 1 0 0,0 0-1 0 0,0 0 1 0 0,-1 0 0 0 0,1 0-1 0 0,0 0 1 0 0,0 0-1 0 0,0 0 1 0 0,-1 0 0 0 0,1 0-1 0 0,0 0 1 0 0,-1 0-1 0 0,1 0 1 0 0,-1 0-1 0 0,1 0 1 0 0,-1 0 74 0 0,0 0-162 0 0,1 1-1 0 0,-1-1 1 0 0,1 0 0 0 0,0 1 0 0 0,-1-1-1 0 0,1 0 1 0 0,0 1 0 0 0,0-1 0 0 0,0 0-1 0 0,0 1 1 0 0,0-1 0 0 0,0 1 0 0 0,0-1-1 0 0,1 0 1 0 0,-1 1 0 0 0,0-1-1 0 0,1 0 1 0 0,-1 0 0 0 0,1 1 0 0 0,0-1-1 0 0,-1 0 1 0 0,1 0 0 0 0,0 0 0 0 0,-1 1-1 0 0,1-1 1 0 0,1 0 162 0 0,1 9-3262 0 0,48 12-7222 0 0,-49-17 9792 0 0</inkml:trace>
  <inkml:trace contextRef="#ctx0" brushRef="#br0" timeOffset="12431.724">3632 1132 936 0 0,'0'0'1041'0'0,"-18"4"7204"0"0,4-2-2721 0 0,12-1-3940 0 0,7-4-1687 0 0,12-6 513 0 0,-1 0-1 0 0,1 2 1 0 0,0-1-1 0 0,1 2 1 0 0,0 1 0 0 0,0 0-1 0 0,0 1 1 0 0,0 1 0 0 0,1 0-1 0 0,7 1-409 0 0,18-3-66 0 0,-43 5 61 0 0,-1 1 0 0 0,1-1-1 0 0,0 0 1 0 0,-1 0-1 0 0,1 0 1 0 0,-1 0 0 0 0,1 0-1 0 0,0 0 1 0 0,-1-1 0 0 0,1 1-1 0 0,-1 0 1 0 0,1 0 0 0 0,0 0-1 0 0,-1 0 1 0 0,1-1 0 0 0,-1 1-1 0 0,1 0 1 0 0,-1-1-1 0 0,1 1 1 0 0,-1 0 0 0 0,1-1-1 0 0,-1 1 1 0 0,1-1 5 0 0,-2-8 168 0 0,-1 3-14 0 0,-24-10-140 0 0,-50-46-46 0 0,56 48 162 0 0,18 13-102 0 0,-1 0-1 0 0,1 0 1 0 0,0-1 0 0 0,0 1-1 0 0,0 0 1 0 0,0-1-1 0 0,0 0 1 0 0,0 1 0 0 0,0-1-1 0 0,0 0 1 0 0,0 0-1 0 0,1 0 1 0 0,-1 0 0 0 0,1 0-1 0 0,0-1 1 0 0,-1 1-1 0 0,1-1-27 0 0,0 1 23 0 0,0 1 0 0 0,1-1 0 0 0,-1 0-1 0 0,-1 1 1 0 0,1-1 0 0 0,0 1 0 0 0,0-1 0 0 0,0 1-1 0 0,-1 0 1 0 0,1-1 0 0 0,-1 1 0 0 0,1 0-1 0 0,-1 0 1 0 0,1 0 0 0 0,-1 0 0 0 0,0 0 0 0 0,-1 0-23 0 0,2 0 13 0 0,-19-20 366 0 0,17 19-333 0 0,-1-1 0 0 0,1 0-1 0 0,0 1 1 0 0,0-1 0 0 0,0-1-1 0 0,0 1 1 0 0,-2-3-46 0 0,2 3 32 0 0,1-1-1 0 0,-1 1 1 0 0,0 0-1 0 0,0 0 1 0 0,-1 1 0 0 0,1-1-1 0 0,-3-1-31 0 0,-31-32 195 0 0,30 30-177 0 0,-1 0 0 0 0,1 0 0 0 0,0-1-1 0 0,0 0 1 0 0,-1-2-18 0 0,5-2-21 0 0,3 11 20 0 0,0 0 1 0 0,0-1-1 0 0,0 1 0 0 0,0-1 1 0 0,-1 1-1 0 0,1 0 0 0 0,0-1 0 0 0,0 1 1 0 0,0 0-1 0 0,0-1 0 0 0,0 1 1 0 0,0-1-1 0 0,-1 1 0 0 0,1 0 1 0 0,0-1-1 0 0,0 1 0 0 0,0 0 0 0 0,-1-1 1 0 0,1 1-1 0 0,0 0 0 0 0,-1 0 1 0 0,1-1-1 0 0,0 1 0 0 0,-1 0 1 0 0,1 0-1 0 0,0 0 0 0 0,-1-1 1 0 0,0 0-10 0 0,0 0-1 0 0,0 0 0 0 0,0 0 1 0 0,0 0-1 0 0,0 0 1 0 0,1 0-1 0 0,-1 0 1 0 0,0-1-1 0 0,1 1 1 0 0,-1 0-1 0 0,0 0 0 0 0,1-1 1 0 0,0 1-1 0 0,-1-1 1 0 0,1 1-1 0 0,0 0 1 0 0,-1-1-1 0 0,1 0 11 0 0,-6-16-134 0 0,6 17 123 0 0,-1 0-1 0 0,1-1 1 0 0,0 1 0 0 0,-1 0 0 0 0,1-1-1 0 0,0 1 1 0 0,0-1 0 0 0,0 1-1 0 0,0 0 1 0 0,0-1 0 0 0,0 1-1 0 0,1-1 1 0 0,-1 1 0 0 0,0 0-1 0 0,1-1 1 0 0,-1 1 0 0 0,1 0-1 0 0,0-1 1 0 0,-1 1 0 0 0,1 0 11 0 0,4-17-111 0 0,4-12-104 0 0,-8 26 183 0 0,1 0 0 0 0,0 0-1 0 0,0 1 1 0 0,0-1 0 0 0,1 1 0 0 0,-1-1 0 0 0,1 1-1 0 0,0 0 1 0 0,2-3 32 0 0,-1 3-33 0 0,1-2 7 0 0,1 0 1 0 0,0 1-1 0 0,0 0 0 0 0,0 0 1 0 0,0 0-1 0 0,1 1 1 0 0,-1 0-1 0 0,4-1 26 0 0,21-11-12 0 0,-11 5 29 0 0,0 1 1 0 0,1 1-1 0 0,11-2-17 0 0,10-5 41 0 0,87-30 86 0 0,-113 41-82 0 0,0 0-1 0 0,1 1 1 0 0,-1 1 0 0 0,1 0-1 0 0,12 1-44 0 0,-24 2 25 0 0,1 0-1 0 0,-1 1 0 0 0,1 0 0 0 0,-1 0 0 0 0,0 0 0 0 0,0 1 1 0 0,0 0-1 0 0,0 0 0 0 0,-1 0 0 0 0,3 2-24 0 0,15 9 75 0 0,-9-5-14 0 0,-1 0 0 0 0,0 1 0 0 0,0 0 0 0 0,-1 1 0 0 0,10 12-61 0 0,4 17 184 0 0,-14-20-21 0 0,7 16 121 0 0,-16-31-250 0 0,0 0-1 0 0,0 0 0 0 0,-1 0 1 0 0,0 0-1 0 0,0 1 1 0 0,0-1-1 0 0,0 0 1 0 0,-1 2-34 0 0,9 53 100 0 0,-9 22 0 0 0,-9-40-60 0 0,0 4-4 0 0,1-26-21 0 0,6-18-14 0 0,1 0 0 0 0,0 0 1 0 0,0 0-1 0 0,0 0 0 0 0,0 1 0 0 0,0-1 0 0 0,0 0 1 0 0,1 0-1 0 0,-1 0 0 0 0,1 1 0 0 0,0-1-1 0 0,-1 3 1 0 0,-1-1-1 0 0,1 0 0 0 0,-1 1 1 0 0,1-1-1 0 0,-1 0 0 0 0,0 0 1 0 0,-1 0-1 0 0,1 0 1 0 0,-1 0-1 0 0,0-1 0 0 0,-1 3 0 0 0,-8 24 0 0 0,6-17-27 0 0,6-13 25 0 0,0 1 0 0 0,0-1 0 0 0,0 1 0 0 0,0 0 0 0 0,-1-1 0 0 0,1 1 0 0 0,0-1 0 0 0,0 1 0 0 0,0-1 0 0 0,-1 1 0 0 0,1-1 0 0 0,0 1 0 0 0,-1-1 0 0 0,1 1 0 0 0,0-1 0 0 0,-1 1 0 0 0,1-1 0 0 0,-1 1 0 0 0,1-1 0 0 0,-1 0 0 0 0,1 1 0 0 0,-1-1 0 0 0,1 0 0 0 0,-1 1 0 0 0,1-1 1 0 0,-1 0-1 0 0,1 0 0 0 0,-1 1 0 0 0,0-1 2 0 0,12 5-199 0 0,60-15 490 0 0,2 5 97 0 0,-67 4-352 0 0,24 2 336 0 0,-30-1-401 0 0,0 1-1 0 0,0-1 0 0 0,0 1 1 0 0,-1-1-1 0 0,1 1 0 0 0,0-1 1 0 0,0 1-1 0 0,-1-1 0 0 0,1 1 0 0 0,0-1 1 0 0,-1 1-1 0 0,1-1 0 0 0,0 0 1 0 0,-1 1-1 0 0,1-1 0 0 0,-1 0 1 0 0,1 1-1 0 0,-1-1 0 0 0,1 0 1 0 0,-1 1-1 0 0,1-1 0 0 0,-1 0 1 0 0,1 0-1 0 0,-1 0 0 0 0,1 1 1 0 0,-1-1-1 0 0,0 0 30 0 0,0 0-316 0 0,-1 1 1 0 0,1 0-1 0 0,-1-1 1 0 0,1 1-1 0 0,-1 0 1 0 0,1 0-1 0 0,0 0 0 0 0,-1 0 1 0 0,1 0-1 0 0,0 0 1 0 0,0 1-1 0 0,0-1 1 0 0,0 0-1 0 0,0 1 0 0 0,0-1 1 0 0,0 1-1 0 0,0-1 1 0 0,0 1-1 0 0,1-1 316 0 0,-10 13-3672 0 0,9-13 1445 0 0,-9 13-1542 0 0,12-10-3621 0 0,6-3 6283 0 0</inkml:trace>
  <inkml:trace contextRef="#ctx0" brushRef="#br0" timeOffset="25364.309">5216 799 0 0 0,'0'0'141'0'0,"0"-1"0"0"0,0 1 0 0 0,0-1 1 0 0,-1 1-1 0 0,1 0 0 0 0,0-1 0 0 0,0 1 0 0 0,0 0 0 0 0,0-1 0 0 0,-1 1 0 0 0,1 0 1 0 0,0-1-1 0 0,0 1 0 0 0,-1 0 0 0 0,1-1 0 0 0,0 1 0 0 0,-1 0 0 0 0,1 0 0 0 0,0-1 1 0 0,-1 1-1 0 0,1 0 0 0 0,0 0 0 0 0,-1 0 0 0 0,1 0 0 0 0,0-1 0 0 0,-1 1 0 0 0,1 0 1 0 0,-1 0-1 0 0,1 0 0 0 0,0 0 0 0 0,-1 0 0 0 0,1 0 0 0 0,0 0 0 0 0,-1 0 0 0 0,1 0 1 0 0,-1 0-1 0 0,1 0 0 0 0,0 0 0 0 0,-1 0 0 0 0,1 0 0 0 0,-1 1 0 0 0,1-1 0 0 0,0 0 1 0 0,-1 0-1 0 0,1 0 0 0 0,0 1 0 0 0,-1-1 0 0 0,1 0 0 0 0,0 0 0 0 0,-1 1 0 0 0,1-1 1 0 0,0 0-1 0 0,0 0 0 0 0,-1 1 0 0 0,1-1 0 0 0,0 0 0 0 0,0 1 0 0 0,0-1 1 0 0,-1 1-1 0 0,1-1 0 0 0,0 0 0 0 0,0 1 0 0 0,0-1 0 0 0,0 0 0 0 0,0 1 0 0 0,0-1 1 0 0,0 1-142 0 0,0-2 196 0 0,0-35 284 0 0,0 29-482 0 0,0 6-17 0 0,0 0-1 0 0,0 0 0 0 0,1-1 0 0 0,-1 1 1 0 0,0 0-1 0 0,0-1 0 0 0,0 1 0 0 0,-1 0 0 0 0,1 0 1 0 0,0-1-1 0 0,0 1 0 0 0,-1 0 0 0 0,1 0 1 0 0,-1 0-1 0 0,1-1 0 0 0,-1 1 0 0 0,1 0 0 0 0,-1 0 1 0 0,0 0-1 0 0,1 0 0 0 0,-1 0 0 0 0,0 0 1 0 0,0 0 19 0 0,-3-1-129 0 0,3 1 88 0 0,0 0 0 0 0,0 0 0 0 0,-1 0 0 0 0,1 1 0 0 0,0-1 0 0 0,0 1 0 0 0,0-1 0 0 0,-1 1 0 0 0,1-1 0 0 0,0 1 0 0 0,-1-1 0 0 0,1 1 0 0 0,0 0 0 0 0,-1 0 0 0 0,1 0 1 0 0,0 0-1 0 0,-1 0 0 0 0,1 0 0 0 0,0 0 0 0 0,-1 0 0 0 0,1 1 0 0 0,0-1 0 0 0,-1 0 0 0 0,1 1 0 0 0,0-1 0 0 0,-1 1 41 0 0,-16 3-522 0 0,16-4 396 0 0,-1 0-1 0 0,1 0 0 0 0,0 1 0 0 0,0-1 0 0 0,-1 1 0 0 0,1-1 1 0 0,0 1-1 0 0,0 0 0 0 0,-1 0 0 0 0,0 1 127 0 0,-32-2-6419 0 0,33 0 6146 0 0</inkml:trace>
  <inkml:trace contextRef="#ctx0" brushRef="#br0" timeOffset="27291.453">4952 753 588 0 0,'0'0'655'0'0,"0"0"31"0"0,0 0 27 0 0,0 0 15 0 0,0 0 0 0 0,-18-16 3685 0 0,16 13-4296 0 0,0 0 1 0 0,1 0 0 0 0,-1 0-1 0 0,0 1 1 0 0,0-1 0 0 0,-1 1 0 0 0,1 0-1 0 0,-1-1 1 0 0,1 1 0 0 0,-3-1-118 0 0,2-9 306 0 0,2 12-294 0 0,1-1 1 0 0,-1 1-1 0 0,1 0 1 0 0,-1-1-1 0 0,1 1 1 0 0,0 0-1 0 0,-1-1 1 0 0,1 1-1 0 0,-1 0 1 0 0,1-1-1 0 0,0 1 1 0 0,-1-1-1 0 0,1 1 1 0 0,0-1-1 0 0,0 1 1 0 0,-1-1-1 0 0,1 1 1 0 0,0-1-1 0 0,0 1 1 0 0,0-1-1 0 0,-1 1 1 0 0,1-1-1 0 0,0 1 1 0 0,0-1-1 0 0,0 0 1 0 0,0 1-1 0 0,0-1 1 0 0,0 1-1 0 0,0-1-12 0 0,0 0 32 0 0,9-5 85 0 0,-9 3-112 0 0,0 2-9 0 0,1-9 805 0 0,-2 5 2729 0 0,1 5-3525 0 0,0 0 3 0 0,0 0 5 0 0,0 0 6 0 0,0 0 5 0 0,0 0 5 0 0,0 0 5 0 0,0 0 4 0 0,0 0 9 0 0,0 0 5 0 0,0 0 3 0 0,0 0 3 0 0,0 0 4 0 0,0 0 2 0 0,0 0 0 0 0,0 0-3 0 0,0 0 2 0 0,0 0-1 0 0,0 0-7 0 0,0 0 0 0 0,0 0-2 0 0,28 0 379 0 0,43 0 112 0 0,-69 0-508 0 0,26 0 272 0 0,69-5 96 0 0,-50-1-333 0 0,54 1-18 0 0,-62 6-55 0 0,-28 0 1 0 0,0-1 0 0 0,1 0 0 0 0,-1-1 0 0 0,0 0 0 0 0,0-1 0 0 0,1 0 1 0 0,61-3-36 0 0,-63 3 7 0 0,0 1 0 0 0,0 1 1 0 0,0-1-1 0 0,0 2 1 0 0,6 0 28 0 0,7 0-61 0 0,15 4-70 0 0,26 5 118 0 0,0-4 182 0 0,63-1 118 0 0,63-5-48 0 0,-116 10-254 0 0,35 0 54 0 0,111-10 300 0 0,-229 5 383 0 0,14-5-1175 0 0,-10 0 317 0 0,4 0 154 0 0,1 0 3 0 0,0 0-3 0 0,0 0-3 0 0,0 2-1998 0 0,0 7-9682 0 0,-2-4 13047 0 0,0-3-1366 0 0,1 1 1 0 0,0 0 0 0 0,0-1 0 0 0,-1 1-1 0 0,2 0 1 0 0,-1 0 0 0 0,0 0-1 0 0,1 0 1 0 0,-1 0 0 0 0,1 0 0 0 0,0 0-1 0 0,0 3-16 0 0,1 48 117 0 0,0-25-115 0 0,9 32 71 0 0,-10-52-55 0 0,0 4 12 0 0,0-1 0 0 0,-1 1 1 0 0,0-1-1 0 0,-1 1 0 0 0,-2 7-30 0 0,2-7 25 0 0,0-1-1 0 0,1 1 1 0 0,0 0 0 0 0,1-1-1 0 0,1 1 1 0 0,1 5-25 0 0,-1 22-55 0 0,-1-19 1 0 0,0-6 72 0 0,0-1-1 0 0,0 0 0 0 0,1 1 0 0 0,1-1 0 0 0,3 10-17 0 0,-3-14 35 0 0,-1 0-1 0 0,0 0 1 0 0,-1 0 0 0 0,0 0-1 0 0,0 0 1 0 0,-1 3-35 0 0,0 15 78 0 0,-9 20 88 0 0,11-20-205 0 0,-1-3 63 0 0,0-1 0 0 0,-1 0 1 0 0,-2 0-1 0 0,-1 4-24 0 0,2-13 24 0 0,0 0 1 0 0,1 0-1 0 0,1 0 1 0 0,1 13-25 0 0,0-14-4 0 0,-1 0 1 0 0,0 0 0 0 0,-1 0-1 0 0,-1 0 1 0 0,-1 6 3 0 0,1-7-13 0 0,0 0 0 0 0,1 0 0 0 0,1 1 1 0 0,0-1-1 0 0,2 12 13 0 0,-1 14 1 0 0,-1-19 28 0 0,-1-10-15 0 0,1 0 0 0 0,0 1 1 0 0,1-1-1 0 0,0 1 0 0 0,1-1 0 0 0,0 0 0 0 0,1 0-14 0 0,6 25 128 0 0,0 22 190 0 0,-6-12-432 0 0,6-17 203 0 0,-2 1 0 0 0,1 13-89 0 0,1 3 243 0 0,-4-15-63 0 0,-5-24-168 0 0,1 0 1 0 0,0 0 0 0 0,0 0 0 0 0,1 0 0 0 0,-1 0 0 0 0,1 0-1 0 0,1-1 1 0 0,1 5-13 0 0,0-3 38 0 0,-1 0 0 0 0,0 0 0 0 0,-1 1 0 0 0,0-1 0 0 0,0 1 0 0 0,0 1-38 0 0,0-1 8 0 0,-1 0 1 0 0,2-1-1 0 0,-1 1 0 0 0,1 0 1 0 0,0-1-1 0 0,2 2-8 0 0,-1 1 31 0 0,1 1-1 0 0,-1-1 1 0 0,-1 1-1 0 0,0 0 1 0 0,0 0-1 0 0,0 8-30 0 0,6 26 155 0 0,10 37-13 0 0,-9-40-164 0 0,-6-25 33 0 0,0-1 0 0 0,1 1 0 0 0,1-1 0 0 0,3 4-11 0 0,9 31 46 0 0,-16-47-14 0 0,1 1 0 0 0,-1 0 0 0 0,0-1 0 0 0,0 1 0 0 0,0 0 0 0 0,-1 0 0 0 0,0 0 0 0 0,0 1 0 0 0,0-1 0 0 0,0 3-32 0 0,0-5 75 0 0,-1 0 0 0 0,1 0 0 0 0,0 0 0 0 0,0 0-1 0 0,1 0 1 0 0,-1-1 0 0 0,1 1 0 0 0,-1 0 0 0 0,1-1 0 0 0,0 1 0 0 0,1 0-75 0 0,-3 1 20 0 0,1-1 0 0 0,0 1 0 0 0,-1 0 0 0 0,0 0 0 0 0,0-1 0 0 0,0 1 0 0 0,0 0 0 0 0,-1 0 0 0 0,1-1 0 0 0,-1 1-20 0 0,-3 4-31 0 0,1 0 1 0 0,1 0-1 0 0,-1 0 0 0 0,2 1 1 0 0,-1-1-1 0 0,1 1 1 0 0,0 1 30 0 0,1 87 1006 0 0,-4-88-911 0 0,-1 3 389 0 0,5-10-442 0 0,0-1 0 0 0,0 0 0 0 0,0 1 0 0 0,0-1 0 0 0,0 1 0 0 0,-1-1 0 0 0,1 0 0 0 0,0 1-1 0 0,-1-1 1 0 0,1 0 0 0 0,-1 1 0 0 0,1-1 0 0 0,-1 0 0 0 0,0 1 0 0 0,1-1 0 0 0,-1 0 0 0 0,-1 1-42 0 0,1 3 173 0 0,1-1 50 0 0,0-3-81 0 0,0-1-89 0 0,0 0-257 0 0,0 0-891 0 0,0 0-884 0 0,0 0-317 0 0,0 0 34 0 0</inkml:trace>
  <inkml:trace contextRef="#ctx0" brushRef="#br0" timeOffset="27554.47">6627 3154 0 0 0,'0'0'4724'0'0,"0"0"-1831"0"0,-9 5-2173 0 0,-1 0-1204 0 0,1-5-672 0 0,0 11-56 0 0,-9-6 139 0 0,9 5 189 0 0,-9 0 164 0 0,0-5 136 0 0,8 6 112 0 0,-8-6 88 0 0,0 5 64 0 0,9-5 48 0 0,-9 0-368 0 0</inkml:trace>
  <inkml:trace contextRef="#ctx0" brushRef="#br0" timeOffset="29374.463">137 3400 168 0 0,'0'0'656'0'0,"0"0"38"0"0,0 0 36 0 0,0 0 26 0 0,0 0 20 0 0,0 0 0 0 0,0 0-9 0 0,2-37 6626 0 0,22 13-6624 0 0,-8 13-461 0 0,-12 6 2628 0 0,-4 5-2833 0 0,0 0-7 0 0,0 0-12 0 0,0 0-8 0 0,0 0-7 0 0,0 0-6 0 0,0 0-10 0 0,0 0-6 0 0,0 0-6 0 0,0 0-6 0 0,0 0-7 0 0,0 0-6 0 0,0 0 0 0 0,0 0-5 0 0,0 0-5 0 0,0 0-3 0 0,0 0-2 0 0,0 0-2 0 0,0 0-1 0 0,0 0 0 0 0,0 0 3 0 0,0 0-2 0 0,0 0 3 0 0,0 0 4 0 0,0 0 4 0 0,0 0 1 0 0,0 0 6 0 0,0 0 5 0 0,0 0 0 0 0,0 0 4 0 0,0 0 4 0 0,0 0 2 0 0,0 0 7 0 0,0 0 0 0 0,0 0 3 0 0,0 0 3 0 0,0 0-2 0 0,0 0-1 0 0,0 0 3 0 0,0 0-2 0 0,0 0-1 0 0,0 0 3 0 0,0 0-2 0 0,0 0 1 0 0,0 0-4 0 0,0 0 1 0 0,0 0-2 0 0,0 0 1 0 0,0 0-4 0 0,0 0-3 0 0,0 0-3 0 0,0 0-4 0 0,0 0-5 0 0,0 0-5 0 0,0 0 0 0 0,0 0-9 0 0,0 0-4 0 0,0-1 1 0 0,1-2-8 0 0,5 2-3 0 0,-4 1-3 0 0,-2 0-3 0 0,29-10 130 0 0,-25 10-46 0 0,0 0 0 0 0,0-1 1 0 0,0 1-1 0 0,0-1 0 0 0,0 0 0 0 0,1 0 0 0 0,0 0-77 0 0,13-6 127 0 0,1 1 0 0 0,-1 0 0 0 0,1 2 0 0 0,5 0-127 0 0,33-10 44 0 0,-40 10-91 0 0,0 0 0 0 0,-1 1 1 0 0,2 1-1 0 0,13-1 47 0 0,-30 3-13 0 0,-1 0-1 0 0,29 0-67 0 0,16-3 196 0 0,0-1-1 0 0,44-12-114 0 0,-80 15 14 0 0,15-4 37 0 0,-1 2 0 0 0,1 1-1 0 0,5 0-50 0 0,-24 1 6 0 0,-3-1-5 0 0,28 0 22 0 0,-29 2-20 0 0,1 0 0 0 0,6 0-1 0 0,-8 0-2 0 0,0 0 0 0 0,0 0 0 0 0,0 0 0 0 0,1-1 0 0 0,-1 1 1 0 0,0 0-1 0 0,0 0 0 0 0,1 0 0 0 0,-1 0 0 0 0,0 0 0 0 0,0 0 0 0 0,0 0 0 0 0,1 0 0 0 0,-1 0 0 0 0,0 0 0 0 0,0 0 0 0 0,1 0 0 0 0,-1 0 0 0 0,0 0 0 0 0,0 0 1 0 0,1 0-1 0 0,-1 0 0 0 0,0 0 0 0 0,0 1 0 0 0,1-1 0 0 0,-1 0 0 0 0,0 0 0 0 0,0 0 0 0 0,0 0 0 0 0,1 0 0 0 0,-1 1 0 0 0,0-1 0 0 0,0 0 0 0 0,0 0 1 0 0,0 0-1 0 0,0 0 0 0 0,1 1 0 0 0,-1-1 0 0 0,0 0 0 0 0,0 0 0 0 0,0 1 0 0 0,0-1 0 0 0,0 0 0 0 0,0 0 0 0 0,0 0 0 0 0,0 1 0 0 0,0-1 0 0 0,0 0 1 0 0,0 1-1 0 0,0-1 3 0 0,2 0 0 0 0,4 0-1 0 0,-4 0 2 0 0,-2 0 6 0 0,0 0-1 0 0,0 0-1 0 0,0 0 1 0 0,0 0 1 0 0,0 0 0 0 0,0 0 2 0 0,0 0 2 0 0,0 0 0 0 0,0 0 4 0 0,0 0-5 0 0,0 0-2 0 0,-29 6-4695 0 0,27-6 4129 0 0,0 0 0 0 0,1 0 0 0 0,-1-1 0 0 0,0 1 0 0 0,0 0 0 0 0,1-1 0 0 0,-1 1 0 0 0,0-1 0 0 0,1 1 0 0 0,-1-1 0 0 0,1 0 0 0 0,-1 1 0 0 0,1-1 0 0 0,-1 0 0 0 0,1 0 0 0 0,-1 0 0 0 0,1 0 0 0 0,0-1 1 0 0,0 1-1 0 0,0 0 0 0 0,-1 0 0 0 0,1-1 0 0 0,0 1 0 0 0,0-2 555 0 0,-8-7-1198 0 0,2 5 298 0 0</inkml:trace>
  <inkml:trace contextRef="#ctx0" brushRef="#br0" timeOffset="30962.802">2485 3687 0 0 0,'0'0'4756'0'0,"0"0"-2019"0"0,0 0-2273 0 0,0 0-1096 0 0,0 0-532 0 0,0 5-13 0 0,-9-5 161 0 0,9 5 172 0 0,-9-5 172 0 0,0 0 128 0 0,9 5 100 0 0,-18-5 84 0 0,9 0 64 0 0,0 0 48 0 0,0-5-312 0 0</inkml:trace>
  <inkml:trace contextRef="#ctx0" brushRef="#br0" timeOffset="50124.21">920 2709 0 0 0,'0'-36'6053'0'0,"0"35"-5911"0"0,-1-1-1 0 0,1 1 1 0 0,0 0-1 0 0,0-1 1 0 0,0 1 0 0 0,1 0-1 0 0,-1-1 1 0 0,0 1-1 0 0,0 0 1 0 0,1 0-1 0 0,-1-1 1 0 0,1 1-1 0 0,-1 0 1 0 0,1 0-1 0 0,-1 0 1 0 0,1 0 0 0 0,0 0-1 0 0,0-1 1 0 0,-1 1-1 0 0,1 0-141 0 0,0-1 97 0 0,0 0 0 0 0,0 0 0 0 0,-1-1 1 0 0,1 1-1 0 0,-1 0 0 0 0,0-1 0 0 0,0 1 0 0 0,0 0 0 0 0,0-1 0 0 0,0 1 0 0 0,0 0 0 0 0,-1-1 0 0 0,1 1 1 0 0,-1 0-1 0 0,1 0 0 0 0,-1-1 0 0 0,0 1 0 0 0,0 0 0 0 0,0 0 0 0 0,0 0 0 0 0,0 0 0 0 0,-1 0-97 0 0,-1-12 530 0 0,2 13-468 0 0,-1 0 1 0 0,1 0-1 0 0,-1 0 1 0 0,1 0-1 0 0,0-1 0 0 0,-1 1 1 0 0,1 0-1 0 0,0-1 1 0 0,0 1-1 0 0,0 0 1 0 0,0-1-1 0 0,0-1-62 0 0,-11-8 398 0 0,8 9 334 0 0,9 5 1706 0 0,-3-2-2393 0 0,-2-1-4 0 0,0 0-1 0 0,0 0 0 0 0,0 0 0 0 0,-1 3 54 0 0,1 0 0 0 0,-1 0-1 0 0,1 0 1 0 0,0 0-1 0 0,1 0 1 0 0,-1 0-1 0 0,0 0 1 0 0,1 0-1 0 0,0 0 1 0 0,-1 0-1 0 0,2 2-93 0 0,4 25 178 0 0,-6-28-169 0 0,0 0 1 0 0,0 0-1 0 0,1 0 0 0 0,0 0 0 0 0,-1 0 1 0 0,1 0-1 0 0,0 0 0 0 0,0 0 0 0 0,0 0 1 0 0,0 0-1 0 0,1 0-9 0 0,-1 0 7 0 0,0 0 1 0 0,0 0-1 0 0,0 0 1 0 0,0 0-1 0 0,0 0 1 0 0,-1 0-1 0 0,1 1 1 0 0,0-1-1 0 0,-1 0 1 0 0,0 0-1 0 0,1 2-7 0 0,17 45 114 0 0,-18-47-106 0 0,1 1 1 0 0,-1-1-1 0 0,1 0 0 0 0,-1 0 0 0 0,1 0 0 0 0,0 0 0 0 0,0 0 0 0 0,0 0 1 0 0,0 0-1 0 0,1 1-8 0 0,-1-1 13 0 0,1 0 1 0 0,-1 0-1 0 0,0 0 1 0 0,0 0-1 0 0,-1 0 1 0 0,1 0-1 0 0,0 0 1 0 0,-1 0-1 0 0,1 0 1 0 0,-1 2-14 0 0,9 37 337 0 0,0 14 241 0 0,-9 144 418 0 0,10-157-1008 0 0,-1 9 2 0 0,-9-48 14 0 0,0 0 1 0 0,1 1-1 0 0,0-1 0 0 0,0 0 1 0 0,0 0-1 0 0,0 0 1 0 0,0 0-1 0 0,1-1 0 0 0,-1 1-4 0 0,8 24 93 0 0,0 9 152 0 0,0 9 253 0 0,-9 78 1160 0 0,-9-87-1272 0 0,0 6-30 0 0,9 50 148 0 0,9-56-332 0 0,-9-31-155 0 0,0-3-10 0 0,-1-1-1 0 0,1 0 1 0 0,0 1 0 0 0,0-1-1 0 0,0 0 1 0 0,0 1-1 0 0,0-1 1 0 0,0 1 0 0 0,1-1-1 0 0,-1 0 1 0 0,0 1-1 0 0,1-1 1 0 0,-1 0 0 0 0,1 0-1 0 0,-1 1 1 0 0,1-1-1 0 0,0 0 1 0 0,-1 0 0 0 0,1 0-1 0 0,0 0 1 0 0,1 1-7 0 0,-2-1 4 0 0,0 0 0 0 0,1-1 0 0 0,-1 1 0 0 0,1 0 0 0 0,-1 0 0 0 0,0 0 0 0 0,0-1 0 0 0,0 1 0 0 0,1 0 0 0 0,-1 0 0 0 0,0 0 0 0 0,0 0 0 0 0,0 0 0 0 0,0 0 0 0 0,0-1 0 0 0,0 1 0 0 0,-1 0 0 0 0,1 0 0 0 0,0 0-4 0 0,1 14 39 0 0,-1-15-37 0 0,1 1 1 0 0,0 0-1 0 0,-1 0 1 0 0,1-1 0 0 0,-1 1-1 0 0,1 0 1 0 0,0 0-1 0 0,-1 0 1 0 0,0 0 0 0 0,1 0-1 0 0,-1 0 1 0 0,0-1-1 0 0,1 1 1 0 0,-1 0 0 0 0,0 0-1 0 0,0 0 1 0 0,0 0-1 0 0,0 0 1 0 0,0 0 0 0 0,0 1-3 0 0,9 15 55 0 0,-9-16-57 0 0,0 1 0 0 0,1-1 1 0 0,-1 1-1 0 0,0 0 0 0 0,1-1 0 0 0,-1 1 1 0 0,1-1-1 0 0,-1 1 0 0 0,1 0 1 0 0,0-1-1 0 0,-1 0 0 0 0,1 1 0 0 0,0-1 1 0 0,1 1 1 0 0,-2-1-355 0 0,0-123-15694 0 0,-9 57 10481 0 0,9 48 4387 0 0</inkml:trace>
  <inkml:trace contextRef="#ctx0" brushRef="#br0" timeOffset="52599.486">3223 3789 0 0 0,'0'0'4264'0'0,"0"0"-1463"0"0,0 0-1977 0 0,0 0-1204 0 0,0 0-696 0 0,0-5-81 0 0,-10 0 129 0 0,10 0 168 0 0,0-1 156 0 0,0 1 136 0 0,-9 0 112 0 0,9-5 80 0 0,-9 5 68 0 0,0-5 40 0 0,9-1-332 0 0</inkml:trace>
  <inkml:trace contextRef="#ctx0" brushRef="#br0" timeOffset="64545.817">856 2586 0 0 0,'-3'-1'8126'0'0,"3"-4"-5653"0"0,3-14-1819 0 0,0 14-280 0 0,-2 5-340 0 0,-1-1 0 0 0,1 1-1 0 0,-1 0 1 0 0,1-1 0 0 0,-1 1 0 0 0,0-1 0 0 0,1 1-1 0 0,-1-1 1 0 0,0 1 0 0 0,1-1 0 0 0,-1 1 0 0 0,0-1 0 0 0,0 1-1 0 0,1-1 1 0 0,-1 0 0 0 0,0 1 0 0 0,0-1 0 0 0,0 1 0 0 0,0-1-1 0 0,0 1 1 0 0,0-1 0 0 0,0 0-34 0 0,0-4 68 0 0,1 5-39 0 0,-1-1 1 0 0,0 1-1 0 0,0 0 1 0 0,0-1-1 0 0,0 1 0 0 0,0-1 1 0 0,0 1-1 0 0,0-1 0 0 0,0 1 1 0 0,0-1-1 0 0,0 1 0 0 0,0 0 1 0 0,0-1-1 0 0,0 1 0 0 0,0-1 1 0 0,0 1-1 0 0,0-1 0 0 0,0 1 1 0 0,0 0-1 0 0,-1-1 1 0 0,1 1-1 0 0,0-1 0 0 0,0 1 1 0 0,-1 0-1 0 0,1-1 0 0 0,0 1 1 0 0,0 0-1 0 0,-1-1 0 0 0,1 1 1 0 0,0 0-1 0 0,-1-1 0 0 0,1 1 1 0 0,0 0-1 0 0,-1 0 0 0 0,1-1 1 0 0,-1 1-1 0 0,1 0 0 0 0,-1 0 1 0 0,1 0-1 0 0,0 0 1 0 0,-1 0-1 0 0,1-1 0 0 0,-1 1 1 0 0,1 0-1 0 0,-1 0-29 0 0,1 0 45 0 0,0 0-5 0 0,0 0-5 0 0,0 0-6 0 0,0 0-7 0 0,0 0-9 0 0,0 0-9 0 0,0 0-7 0 0,0 0-7 0 0,0 0-8 0 0,0 0-3 0 0,0 0-7 0 0,0 0-7 0 0,0 0-1 0 0,0 0 0 0 0,0 0-3 0 0,0 0 2 0 0,0 0 2 0 0,0 0 2 0 0,0 0 3 0 0,0 0 6 0 0,0 0 6 0 0,0 0 2 0 0,0 0 1 0 0,0 0 2 0 0,0 0-2 0 0,0 0 3 0 0,0 0 3 0 0,0 2 123 0 0,0 12 1328 0 0,0-14-1428 0 0,0 0 4 0 0,0 0 0 0 0,0 0 3 0 0,0 0-3 0 0,0 0 1 0 0,0 0-1 0 0,0 0 5 0 0,0 0 5 0 0,0 0 3 0 0,0 0-1 0 0,0 0 4 0 0,0 0 4 0 0,0 0 4 0 0,0 0 2 0 0,0 0 1 0 0,0 0 2 0 0,0 0 2 0 0,0 0 4 0 0,0 0 5 0 0,0 0 0 0 0,0 0 4 0 0,0 0 2 0 0,0 0 1 0 0,0 0 2 0 0,0 0-2 0 0,0 0 3 0 0,0 0 3 0 0,0 0-3 0 0,0 0 0 0 0,0 0 1 0 0,0 0-1 0 0,0 0-2 0 0,29 1 572 0 0,-26 0-615 0 0,1 0-1 0 0,-1 0 1 0 0,1 0-1 0 0,0 0 1 0 0,-1 0-1 0 0,1-1 1 0 0,0 0 0 0 0,-1 1-1 0 0,5-2-22 0 0,-5 1 12 0 0,1 0 0 0 0,0 0 0 0 0,-1 1 1 0 0,1-1-1 0 0,0 1 0 0 0,-1 0 0 0 0,1 0 0 0 0,-1 0 0 0 0,4 1-12 0 0,-3-1 20 0 0,1 0-1 0 0,0 0 1 0 0,-1 0-1 0 0,1-1 1 0 0,0 0-1 0 0,-1 0 0 0 0,1 0 1 0 0,0-1-1 0 0,2 0-19 0 0,11 0 69 0 0,95 6 418 0 0,-19 5-387 0 0,-4-4-84 0 0,-63-7-53 0 0,0 0-1 0 0,0-1 1 0 0,0-2-1 0 0,0-1 1 0 0,3-2 37 0 0,-20 5-38 0 0,1 0-1 0 0,-1 1 1 0 0,0 0 0 0 0,0 0 0 0 0,1 1 0 0 0,1 1 38 0 0,13-1-11 0 0,20-5 91 0 0,74-5 171 0 0,-93 8-209 0 0,-21 1-33 0 0,1 1 1 0 0,-1 0 0 0 0,1 0 0 0 0,0 0-1 0 0,-1 1 1 0 0,2 0-10 0 0,74 9 71 0 0,-55-4-42 0 0,1 0-1 0 0,0-2 0 0 0,0-1 0 0 0,1-1 1 0 0,1-2-29 0 0,13-1 43 0 0,38-8-43 0 0,-37 4-55 0 0,37 0 55 0 0,77-5-266 0 0,-95-1 127 0 0,-44 10 105 0 0,1-1 0 0 0,16-4 34 0 0,-27 4-3 0 0,1 1 2 0 0,24-6 9 0 0,0 2 0 0 0,0 1-1 0 0,17 2-7 0 0,-36 8 24 0 0,-12-3-3844 0 0,-1 2-4078 0 0,0-4 7855 0 0,5 0 31 0 0,-4 2 12 0 0,-2-2 18 0 0,0-1 0 0 0,0 0 25 0 0,6 1 13 0 0,-8-1-41 0 0,2 1-16 0 0,0-1 1 0 0,0 0 0 0 0,0 0 0 0 0,0 0 0 0 0,0 0 0 0 0,0 0-1 0 0,0 0 1 0 0,0 0 0 0 0,0 0 0 0 0,0 0 0 0 0,0 0 0 0 0,0 0-1 0 0,0 0 1 0 0,0 1 0 0 0,0-1 0 0 0,0 0 0 0 0,0 0-1 0 0,0 0 1 0 0,0 0 0 0 0,0 0 0 0 0,0 0 0 0 0,0 0 0 0 0,0 0-1 0 0,0 0 1 0 0,0 0 0 0 0,0 0 0 0 0,0 0 0 0 0,0 1 0 0 0,0-1-1 0 0,-1 0 1 0 0,1 0 0 0 0,0 0 0 0 0,0 0 0 0 0,0 0 0 0 0,0 0 0 0 0,50 1 85 0 0,-47-1-68 0 0,3 0-19 0 0,-4 0-14 0 0,-2 0 25 0 0,0 0-26 0 0,0 0 25 0 0,0 0-47 0 0,0 0 23 0 0,0 0 47 0 0,0 0-4 0 0,0 0-3 0 0,0 0-58 0 0,0 0 24 0 0,0 0 3 0 0,0 0 5 0 0,0 0-5 0 0,0 0 16 0 0,0 0 4 0 0,0 0 13 0 0,0 0-38 0 0,0 0 27 0 0,0 0 1 0 0,0 1 112 0 0,9 19-22 0 0,0 41 134 0 0,-9-57-240 0 0,1-1 0 0 0,-1 0 1 0 0,1 1-1 0 0,0-1 0 0 0,0 0 0 0 0,0 0 1 0 0,1 1-1 0 0,0 0 0 0 0,-1-1 10 0 0,1 0-1 0 0,-1 0 1 0 0,0 0-1 0 0,0 1 1 0 0,0-1 0 0 0,0 1-1 0 0,-1-1 1 0 0,1 2-10 0 0,0 2 8 0 0,0 0 1 0 0,1 0-1 0 0,0-1 1 0 0,1 1-1 0 0,-1 0 1 0 0,1-1-1 0 0,0 1 1 0 0,1-1-9 0 0,4 10 32 0 0,-4-6-49 0 0,-2-6 37 0 0,0-1-1 0 0,0 1 1 0 0,-1-1 0 0 0,0 1 0 0 0,0 0-1 0 0,0 0 1 0 0,0-1 0 0 0,0 1 0 0 0,-1 0 0 0 0,0 1-20 0 0,10 42 124 0 0,-10-37-117 0 0,0-4-20 0 0,0 0 0 0 0,0 1 0 0 0,0-1 0 0 0,-1 1 0 0 0,0-1 0 0 0,0 0 0 0 0,-1 0 0 0 0,-1 4 13 0 0,2-4-6 0 0,-1 0-1 0 0,2 0 1 0 0,-1-1 0 0 0,1 1-1 0 0,-1 0 1 0 0,2 0-1 0 0,-1 0 1 0 0,1 3 6 0 0,0 12-10 0 0,9 25-110 0 0,-11-35 113 0 0,1-7 2 0 0,0-1 1 0 0,0 1 0 0 0,0-1-1 0 0,0 1 1 0 0,1 0 0 0 0,-1-1 0 0 0,1 1-1 0 0,0-1 1 0 0,0 1 0 0 0,0-1-1 0 0,0 0 1 0 0,1 1 4 0 0,-1 1 27 0 0,0-1 0 0 0,0 0 0 0 0,-1 1 0 0 0,1-1 0 0 0,-1 1 0 0 0,0-1 0 0 0,0 0-1 0 0,-1 1 1 0 0,1-1 0 0 0,-1 0 0 0 0,0 1 0 0 0,0-1 0 0 0,-1 0 0 0 0,1 0 0 0 0,-2 2-27 0 0,2-4 3 0 0,0 0 1 0 0,1 0-1 0 0,-1 0 0 0 0,1 0 1 0 0,-1 0-1 0 0,1 0 0 0 0,0 0 1 0 0,-1 0-1 0 0,1 0 0 0 0,0 0 0 0 0,0 1 1 0 0,1-1-1 0 0,-1 0 0 0 0,0 0 1 0 0,1 0-1 0 0,-1 0-3 0 0,1 1 1 0 0,-1 0 0 0 0,1 0 1 0 0,-1-1-1 0 0,0 1 0 0 0,0 0 0 0 0,0 0 0 0 0,0 0 0 0 0,-1 0 1 0 0,1 0-1 0 0,-1 0-1 0 0,-1 2 4 0 0,1 0 0 0 0,0-1 1 0 0,0 1-1 0 0,0 0 1 0 0,1 1-1 0 0,-1-1 0 0 0,1 1-4 0 0,1-1 25 0 0,-2-1-1 0 0,1 0 1 0 0,0 0-1 0 0,-1 0 0 0 0,0 1 1 0 0,0-1-1 0 0,0 0 0 0 0,0 0 1 0 0,-2 3-25 0 0,2-5-8 0 0,0 1 1 0 0,0-1-1 0 0,1 1 1 0 0,-1-1-1 0 0,1 1 1 0 0,0-1 0 0 0,0 1-1 0 0,0-1 1 0 0,0 1-1 0 0,0-1 1 0 0,0 1-1 0 0,0-1 1 0 0,1 1-1 0 0,0-1 1 0 0,-1 1 7 0 0,1-1 1 0 0,0 0 0 0 0,-1 1 0 0 0,0-1-1 0 0,1 1 1 0 0,-1-1 0 0 0,0 1 0 0 0,0-1 0 0 0,0 1 0 0 0,0-1 0 0 0,-1 1 0 0 0,1-1 0 0 0,-1 1-1 0 0,0-1 1 0 0,0 2-1 0 0,-2 6 1 0 0,0 0-1 0 0,1-1 1 0 0,0 1-1 0 0,1 0 1 0 0,0 0-1 0 0,1 0 0 0 0,0 0 1 0 0,0 0-1 0 0,1-1 1 0 0,1 3-1 0 0,-1 26 48 0 0,8-23 1 0 0,-9-14-50 0 0,0 0 0 0 0,0 0 0 0 0,0 0 0 0 0,0 0 0 0 0,0 0 0 0 0,0 0 0 0 0,0 0 0 0 0,0 0 0 0 0,1 0 0 0 0,-1 0 0 0 0,0 0 0 0 0,0-1 0 0 0,1 1 0 0 0,-1 0-1 0 0,1 0 1 0 0,-1 0 0 0 0,0 0 0 0 0,1-1 0 0 0,0 1 1 0 0,-1 0 0 0 0,1 0 0 0 0,0 0-1 0 0,-1-1 1 0 0,0 1 0 0 0,1 0-1 0 0,-1 0 1 0 0,1 0 0 0 0,-1 0-1 0 0,0 0 1 0 0,0 0 0 0 0,1-1-1 0 0,-1 1 1 0 0,0 0-1 0 0,0 0 1 0 0,0 0 0 0 0,0 0-1 0 0,0 0 1 0 0,0 0 0 0 0,-1 0 0 0 0,11 29-16 0 0,-1 8-176 0 0,0 2 260 0 0,-9 57-1756 0 0,0-97 167 0 0</inkml:trace>
  <inkml:trace contextRef="#ctx0" brushRef="#br0" timeOffset="65770.837">929 3733 1144 0 0,'-19'0'1227'0'0,"23"2"-611"0"0,29 1-211 0 0,-4-3-66 0 0,8-1 316 0 0,-12 2 3627 0 0,-25-1-4214 0 0,0 0-5 0 0,0 0-7 0 0,0 0-6 0 0,0 0-2 0 0,-1 19 512 0 0,-1-17-553 0 0,2-2 2 0 0,0 0 0 0 0,-1 0 0 0 0,1 0 1 0 0,0 0-1 0 0,-1 0 0 0 0,1 0 0 0 0,0 1 0 0 0,0-1 0 0 0,-1 0 0 0 0,1 0 0 0 0,0 0 1 0 0,-1 1-1 0 0,1-1 0 0 0,0 0 0 0 0,0 0 0 0 0,-1 1 0 0 0,1-1 0 0 0,0 0 1 0 0,0 1-1 0 0,0-1 0 0 0,0 0 0 0 0,-1 1 0 0 0,1-1 0 0 0,0 0 0 0 0,0 1 1 0 0,0-1-1 0 0,0 0 0 0 0,0 1 0 0 0,0-1 0 0 0,0 0 0 0 0,0 1 0 0 0,0-1 0 0 0,0 0 1 0 0,0 1-1 0 0,0-1 0 0 0,0 0-9 0 0,0 1 10 0 0,1-1 1 0 0,-1 0-1 0 0,0 0 0 0 0,1 0 0 0 0,-1 0 1 0 0,0 0-1 0 0,1 0 0 0 0,-1 0 1 0 0,0 1-1 0 0,0-1 0 0 0,1 0 1 0 0,-1 0-1 0 0,0 0 0 0 0,1 1 0 0 0,-1-1 1 0 0,0 0-1 0 0,0 0 0 0 0,0 1 1 0 0,1-1-1 0 0,-1 0 0 0 0,0 0 1 0 0,0 1-1 0 0,0-1 0 0 0,0 0 1 0 0,0 1-1 0 0,1-1 0 0 0,-1 0 0 0 0,0 1 1 0 0,0-1-1 0 0,0 0 0 0 0,0 1 1 0 0,0-1-1 0 0,0 0 0 0 0,0 1 1 0 0,0-1-1 0 0,0 0 0 0 0,0 1 1 0 0,0-1-1 0 0,0 0 0 0 0,-1 1 0 0 0,1-1 1 0 0,0 0-1 0 0,0 1 0 0 0,0-1 1 0 0,0 0-1 0 0,0 0 0 0 0,-1 1 1 0 0,1-1-1 0 0,0 0 0 0 0,0 1 0 0 0,-1-1 1 0 0,1 0-1 0 0,0 0 0 0 0,0 0 1 0 0,-1 1-1 0 0,1-1 0 0 0,0 0 1 0 0,0 0-1 0 0,-1 0 0 0 0,1 0 1 0 0,0 0-1 0 0,-1 1 0 0 0,1-1 0 0 0,0 0 1 0 0,-1 0-1 0 0,1 0 0 0 0,0 0 1 0 0,-1 0-1 0 0,1 0 0 0 0,0 0-10 0 0,1 0 22 0 0,-1 0 0 0 0,0 0 0 0 0,0 0 0 0 0,0 0 8 0 0,0 0 12 0 0,13 2 495 0 0,11-3 1769 0 0,-14 0-1405 0 0,16 11-882 0 0,-26-10-23 0 0</inkml:trace>
  <inkml:trace contextRef="#ctx0" brushRef="#br0" timeOffset="66350.284">2658 3630 0 0 0,'-16'5'4685'0'0,"-19"5"444"0"0,4 7-3808 0 0,31-17-1333 0 0,0 0-1 0 0,0 0 1 0 0,-1 0-1 0 0,1 1 1 0 0,0-1 0 0 0,0 0-1 0 0,0 0 1 0 0,-1 0 0 0 0,1 1-1 0 0,0-1 1 0 0,0 0-1 0 0,0 0 1 0 0,0 1 0 0 0,-1-1-1 0 0,1 0 1 0 0,0 0-1 0 0,0 1 1 0 0,0-1 0 0 0,0 0-1 0 0,0 1 1 0 0,0-1 0 0 0,0 0-1 0 0,0 0 1 0 0,0 1-1 0 0,0-1 1 0 0,0 0 0 0 0,0 1-1 0 0,0-1 1 0 0,0 0-1 0 0,0 0 1 0 0,0 1 0 0 0,0-1-1 0 0,0 0 1 0 0,0 0-1 0 0,1 1 1 0 0,-1-1 0 0 0,0 0-1 0 0,0 0 1 0 0,0 1 0 0 0,0-1-1 0 0,1 0 1 0 0,-1 0-1 0 0,0 1 1 0 0,0-1 0 0 0,0 0 12 0 0,17 10-496 0 0,-15-9 372 0 0,0 0-1 0 0,0-1 1 0 0,-1 1-1 0 0,1 0 1 0 0,0 0-1 0 0,-1 0 1 0 0,1 0-1 0 0,0 0 1 0 0,-1 0-1 0 0,0 1 1 0 0,1-1-1 0 0,-1 0 1 0 0,0 1-1 0 0,0-1 1 0 0,1 1-1 0 0,-1-1 1 0 0,0 1-1 0 0,-1 0 1 0 0,1-1 0 0 0,0 1-1 0 0,0 0 125 0 0,-1-1-80 0 0,-1 0 0 0 0,1 0 0 0 0,0 0 0 0 0,-1-1 0 0 0,1 1 0 0 0,0 0 0 0 0,-1 0 0 0 0,1-1 0 0 0,-1 1 0 0 0,1 0 0 0 0,-1 0 0 0 0,0-1 0 0 0,1 1 0 0 0,-1-1 0 0 0,0 1 0 0 0,1-1 0 0 0,-1 1 0 0 0,0-1 0 0 0,0 1 0 0 0,1-1 0 0 0,-1 1 0 0 0,0-1 0 0 0,0 0 0 0 0,0 0 0 0 0,1 1 0 0 0,-1-1 0 0 0,0 0 0 0 0,0 0 0 0 0,0 0 0 0 0,0 0 0 0 0,0 0 0 0 0,0 0 80 0 0,-34 1-1539 0 0,28-1 954 0 0,3 0 351 0 0,0 0 0 0 0,0-1 0 0 0,1 1 0 0 0,-1-1 0 0 0,0 1 0 0 0,0-1 0 0 0,0 0 0 0 0,-1-1 234 0 0,-13-8-892 0 0</inkml:trace>
  <inkml:trace contextRef="#ctx0" brushRef="#br0" timeOffset="70714.427">1065 3917 128 0 0,'-1'15'4099'0'0,"-1"-12"-3971"0"0,1-3 36 0 0,1 0 1 0 0,-1 1 0 0 0,1-1-1 0 0,-1 1 1 0 0,1-1 0 0 0,0 1-1 0 0,-1-1 1 0 0,1 1 0 0 0,0-1-1 0 0,0 1 1 0 0,-1-1 0 0 0,1 1-1 0 0,0 0 1 0 0,0-1 0 0 0,0 1-1 0 0,-1-1 1 0 0,1 1 0 0 0,0-1-1 0 0,0 1 1 0 0,0 0 0 0 0,0 0-165 0 0,-10 13 2158 0 0,1-7-514 0 0,6-7-1574 0 0,2 1-186 0 0,0-1 0 0 0,0 0 0 0 0,0 0 0 0 0,0 0 0 0 0,-1 0 0 0 0,1 0 0 0 0,0 0 0 0 0,0 0 0 0 0,0 0 1 0 0,0 0-1 0 0,0 0 0 0 0,0-1 0 0 0,0 1 0 0 0,-1 0 0 0 0,1-1 0 0 0,0 1 0 0 0,0-1 0 0 0,0 1 0 0 0,0-1 0 0 0,0 0 116 0 0,1 0-270 0 0,-1 1 213 0 0,1 0 1 0 0,-1-1-1 0 0,0 1 0 0 0,1 0 0 0 0,-1 0 0 0 0,1-1 0 0 0,-1 1 1 0 0,0-1-1 0 0,1 1 0 0 0,-1 0 0 0 0,1-1 0 0 0,-1 1 1 0 0,1-1-1 0 0,-1 1 0 0 0,1-1 0 0 0,0 1 0 0 0,-1-1 0 0 0,1 0 1 0 0,0 1-1 0 0,-1-1 0 0 0,1 1 0 0 0,0-1 0 0 0,0 0 1 0 0,0 1-1 0 0,-1-1 0 0 0,1 0 0 0 0,0 1 0 0 0,0-1 0 0 0,0 0 1 0 0,0 1-1 0 0,0-1 0 0 0,0 0 0 0 0,0 1 0 0 0,0-1 1 0 0,1 0-1 0 0,-1 1 0 0 0,0-1 0 0 0,0 0 0 0 0,1 1 0 0 0,-1-1 1 0 0,0 0 56 0 0,1-6 378 0 0,-1 6-234 0 0,0 1 26 0 0,6 0 551 0 0,-10 0 1015 0 0,4 0-1677 0 0,-1 0 0 0 0,1 0 0 0 0,-1 0-1 0 0,1 0 1 0 0,-1 0 0 0 0,1 0 0 0 0,-1 0 0 0 0,1 0 0 0 0,-1 0 0 0 0,1 0 0 0 0,-1 0 0 0 0,1 0 0 0 0,-1 1 0 0 0,1-1 0 0 0,0 0 0 0 0,-1 0 0 0 0,1 1 0 0 0,-1-1-1 0 0,1 0 1 0 0,-1 0 0 0 0,1 1 0 0 0,0-1 0 0 0,-1 1 0 0 0,1-1 0 0 0,0 1-59 0 0,0-1 35 0 0,0 0-2 0 0,0 0 0 0 0,0 0 2 0 0,0 0 2 0 0,0 0 2 0 0,0 0 1 0 0,0 0-1 0 0,0 0-2 0 0,0-40 1930 0 0,0 39-1950 0 0,0 1-1 0 0,0 0-4 0 0,0 0-4 0 0,0 0-4 0 0,0 0 1 0 0,0 0 2 0 0,0 0-4 0 0,0 0-6 0 0,0 0-4 0 0,0 0 2 0 0,0 0 3 0 0,0 0 4 0 0,0 0 3 0 0,0 0 2 0 0,0 0-3 0 0,0 0 0 0 0,0 0 1 0 0,0 0 2 0 0,0 0 2 0 0,0 0 2 0 0,-1 1-6 0 0,1-1-1 0 0,0 0 1 0 0,0 0-1 0 0,-1 0 0 0 0,1 0 1 0 0,0 0-1 0 0,-1 0 1 0 0,1 0-1 0 0,0 0 0 0 0,0 0 1 0 0,-1 0-1 0 0,1 0 1 0 0,0 0-1 0 0,-1 0 1 0 0,1 0-1 0 0,0 0 0 0 0,0 0 1 0 0,-1 0-1 0 0,1-1 1 0 0,0 1-1 0 0,0 0 1 0 0,-1 0-1 0 0,1 0 0 0 0,0 0 1 0 0,0 0-1 0 0,-1-1 1 0 0,1 1-1 0 0,0 0 1 0 0,0 0-1 0 0,0 0 0 0 0,-1-1 1 0 0,1 1-1 0 0,0 0 1 0 0,0 0-1 0 0,0-1 0 0 0,0 1 1 0 0,0 0-1 0 0,-1-1 1 0 0,1 1-1 0 0,0 0 1 0 0,0 0-1 0 0,0-1 0 0 0,0 1 1 0 0,0 0-1 0 0,0-1 1 0 0,0 1-1 0 0,0 0 1 0 0,0 0-1 0 0,0-1 0 0 0,0 1 1 0 0,0 0-1 0 0,1-1-4 0 0,-1 0 8 0 0,0 0 43 0 0,0 1 5 0 0,1-15 467 0 0,-1 15-512 0 0,1 0 1 0 0,-1 0 0 0 0,0 0-1 0 0,1 0 1 0 0,-1 0-1 0 0,1 0 1 0 0,-1 0 0 0 0,0-1-1 0 0,1 1 1 0 0,-1 0 0 0 0,0 0-1 0 0,0 0 1 0 0,1 0-1 0 0,-1-1 1 0 0,0 1 0 0 0,1 0-1 0 0,-1 0 1 0 0,0 0 0 0 0,0-1-1 0 0,1 1 1 0 0,-1 0-1 0 0,0 0 1 0 0,0-1 0 0 0,0 1-1 0 0,1 0 1 0 0,-1-1-1 0 0,0 1 1 0 0,0 0 0 0 0,0-1-1 0 0,0 1 1 0 0,0 0 0 0 0,0-1-1 0 0,1 1 1 0 0,-1 0-1 0 0,0-1 1 0 0,0 1 0 0 0,0 0-1 0 0,0-1 1 0 0,0 1 0 0 0,0-1-1 0 0,-1 1 1 0 0,1 0-1 0 0,0-1 1 0 0,0 1 0 0 0,0 0-1 0 0,0-1 1 0 0,0 1-12 0 0,0-3 95 0 0,0 3-55 0 0,0 0 3 0 0,0 0 1 0 0,0 0 1 0 0,0 0 2 0 0,0 0 1 0 0,0 0 0 0 0,0 0 0 0 0,0 0-3 0 0,0 0 2 0 0,0 0 1 0 0,0 0-4 0 0,9-15 244 0 0,-9 15-287 0 0,0-1 0 0 0,-1 1 1 0 0,1-1-1 0 0,0 1 0 0 0,0-1 0 0 0,0 1 1 0 0,0-1-1 0 0,1 1 0 0 0,-1 0 1 0 0,0-1-1 0 0,0 1 0 0 0,0-1 0 0 0,0 1 1 0 0,0-1-1 0 0,0 1 0 0 0,1 0 1 0 0,-1-1-1 0 0,0 1 0 0 0,0 0 0 0 0,1-1 1 0 0,-1 1-1 0 0,0 0 0 0 0,0-1 1 0 0,1 1-1 0 0,-1 0 0 0 0,0-1 0 0 0,1 1 1 0 0,-1 0-1 0 0,1 0-1 0 0,-1-1 1 0 0,0 1 1 0 0,1 0 0 0 0,-1 0-1 0 0,0 0 1 0 0,0-1-1 0 0,1 1 1 0 0,-1 0-1 0 0,0 0 1 0 0,0-1-1 0 0,1 1 1 0 0,-1 0-1 0 0,0-1 1 0 0,0 1-1 0 0,0 0 1 0 0,0 0-1 0 0,1-1 1 0 0,-1 1-1 0 0,0 0 1 0 0,0-1-1 0 0,0 1 1 0 0,0-1-1 0 0,0 1 1 0 0,0 0 0 0 0,0-1-1 0 0,0 1 1 0 0,0 0-1 0 0,0-1 1 0 0,0 1-1 0 0,0 0-1 0 0,3-5 33 0 0,-3 5-21 0 0,1-1-1 0 0,-1 1 1 0 0,1 0-1 0 0,-1-1 0 0 0,1 1 1 0 0,-1-1-1 0 0,0 1 1 0 0,1-1-1 0 0,-1 1 0 0 0,0-1 1 0 0,1 1-1 0 0,-1-1 1 0 0,0 0-1 0 0,0 1 0 0 0,0-1 1 0 0,1 1-1 0 0,-1-1 1 0 0,0 0-1 0 0,0 1 0 0 0,0-1 1 0 0,0 1-1 0 0,0-2-11 0 0,0 2-5 0 0,-1-1 351 0 0,-7 3 24 0 0,8-1-363 0 0,0-1 0 0 0,0 0-1 0 0,0 0 1 0 0,0 0 0 0 0,0 1 0 0 0,0-1-1 0 0,0 0 1 0 0,0 0 0 0 0,0 0 0 0 0,0 0 0 0 0,0 1-1 0 0,1-1 1 0 0,-1 0 0 0 0,0 0 0 0 0,0 0 0 0 0,0 0-1 0 0,0 1 1 0 0,0-1 0 0 0,0 0 0 0 0,1 0 0 0 0,-1 0-1 0 0,0 0 1 0 0,0 0 0 0 0,0 0 0 0 0,0 0 0 0 0,1 1-1 0 0,-1-1 1 0 0,0 0 0 0 0,0 0 0 0 0,0 0 0 0 0,1 0-1 0 0,-1 0 1 0 0,0 0 0 0 0,0 0 0 0 0,0 0 0 0 0,1 0-1 0 0,-1 0 1 0 0,0 0 0 0 0,0 0 0 0 0,0 0 0 0 0,1 0-1 0 0,-1 0 1 0 0,0 0 0 0 0,0 0 0 0 0,0 0 0 0 0,1-1-1 0 0,-1 1 1 0 0,0 0 0 0 0,0 0 0 0 0,0 0 0 0 0,0 0-1 0 0,1 0 1 0 0,-1 0 0 0 0,0-1 0 0 0,0 1 0 0 0,0 0-1 0 0,0 0 1 0 0,0 0 0 0 0,0 0 0 0 0,0-1 0 0 0,1 1-1 0 0,-1 0 1 0 0,0 0 0 0 0,0 0 0 0 0,0 0 0 0 0,0-1-7 0 0,0 0 28 0 0,0 1-1 0 0,0 0-2 0 0,0 0 3 0 0,0 0-1 0 0,0 0-3 0 0,0 0-3 0 0,0 0 1 0 0,3-1 4 0 0,-1-2-22 0 0,22 2 20 0 0,-7 1 2 0 0,0 0-1 0 0,-1-2 1 0 0,1 0-1 0 0,0-1 1 0 0,-1 0 0 0 0,1-2-1 0 0,-1 0 1 0 0,0-1-1 0 0,0 0 1 0 0,1-2-26 0 0,-13 7-6 0 0,-1-1 0 0 0,1 1 1 0 0,0 0-1 0 0,0 1 0 0 0,0-1 1 0 0,0 1-1 0 0,0-1 0 0 0,0 1 1 0 0,0 0-1 0 0,2 1 6 0 0,0-1-44 0 0,41 5-39 0 0,-31-5 89 0 0,0 0 0 0 0,0-2 0 0 0,0 0 0 0 0,0 0 0 0 0,0-2 0 0 0,7-2-6 0 0,12-3-61 0 0,-34 9 46 0 0,28 5-200 0 0,11-7 286 0 0,-1-1 1 0 0,34-8-72 0 0,-55 8 70 0 0,1 1 0 0 0,-1 2 1 0 0,13 0-71 0 0,-7 0-3 0 0,-19 2 3 0 0,-2 0 0 0 0,17-1-5 0 0,-2 4-8 0 0,-7-3 43 0 0,0-1 0 0 0,0 0-1 0 0,0-1 1 0 0,0 0-1 0 0,0 0 1 0 0,5-2-30 0 0,19 1 56 0 0,13-5 12 0 0,-31 4-35 0 0,-1 0 1 0 0,0-1-1 0 0,1-2 1 0 0,7-2-34 0 0,-6 2 36 0 0,91-26 117 0 0,-87 28-221 0 0,1 0 1 0 0,-1 2-1 0 0,0 1 1 0 0,8 1 67 0 0,-3-1 31 0 0,29-5-59 0 0,-53 5 25 0 0,-2 0 0 0 0,0 1-1 0 0,0-1 1 0 0,0 0-1 0 0,0 0 1 0 0,0 0-1 0 0,0 0 1 0 0,0 0 0 0 0,1 0-1 0 0,-1 0 1 0 0,0 0-1 0 0,0-1 1 0 0,0 1-1 0 0,0 0 1 0 0,0-1-1 0 0,0 1 1 0 0,0-1 0 0 0,0 1-1 0 0,0-1 1 0 0,0 1-1 0 0,1-1 4 0 0,27-5 80 0 0,-22 5-42 0 0,1-1 0 0 0,0 1 0 0 0,0 0 0 0 0,0 0 0 0 0,0 1 0 0 0,3 0-38 0 0,-9 0 7 0 0,0-1 5 0 0,-3-1-7 0 0,20 0-78 0 0,-2 13-83 0 0,-15-10 153 0 0,0 1 0 0 0,-1-1 0 0 0,1 1 0 0 0,1-1 0 0 0,-1 1 0 0 0,0-1 0 0 0,0 0 0 0 0,0 0 0 0 0,1 0 1 0 0,-1 0-1 0 0,0-1 0 0 0,1 1 3 0 0,0-1 0 0 0,0 0 1 0 0,0 0-1 0 0,0 0 1 0 0,0 1 0 0 0,0-1-1 0 0,0 1 1 0 0,0-1 0 0 0,0 1-1 0 0,-1 0 1 0 0,4 2-1 0 0,5 1 13 0 0,-3-2-7 0 0,2 1 15 0 0,-1 0-1 0 0,1 1 1 0 0,0 0-1 0 0,-1 0 1 0 0,0 1-1 0 0,6 4-20 0 0,31 3 151 0 0,-43-9-114 0 0,15-2 42 0 0,53 5 46 0 0,37-12 60 0 0,-106 6-179 0 0,-1 0-2 0 0,5 0-4 0 0,-4 0-4 0 0,-2 0-3 0 0,0 0-1 0 0,0 0 0 0 0,0 0 3 0 0,26 1-113 0 0,-20-1 277 0 0,-11-1 511 0 0,-4-2-2549 0 0,-7-9-6658 0 0,3 3 4070 0 0,-13 4-235 0 0,17 4 4451 0 0</inkml:trace>
  <inkml:trace contextRef="#ctx0" brushRef="#br0" timeOffset="71863.854">2931 3231 676 0 0,'-16'15'5519'0'0,"14"-15"-4747"0"0,2 0-101 0 0,0 1 223 0 0,0 2-1008 0 0,0-2 5195 0 0,0-1-4993 0 0,0 0-11 0 0,0 0-10 0 0,0 0-11 0 0,0 0-14 0 0,0 0-8 0 0,0 0-12 0 0,0 0-8 0 0,0 0-9 0 0,0 0-9 0 0,0 0-6 0 0,0 0 1 0 0,12 7 2 0 0,-11-6 15 0 0,0 0 0 0 0,-1-1 0 0 0,1 1 1 0 0,0 0-1 0 0,-1-1 0 0 0,1 1 0 0 0,0-1 0 0 0,0 1 1 0 0,-1-1-1 0 0,1 1 0 0 0,0-1 0 0 0,0 0 1 0 0,0 1-1 0 0,0-1 0 0 0,0 0 0 0 0,-1 0 1 0 0,1 1-1 0 0,0-1 0 0 0,1 0-8 0 0,77 0 1192 0 0,-78 0-1143 0 0,1-1-29 0 0,-1 0-1 0 0,1 0 1 0 0,0 0-1 0 0,-1 1 0 0 0,1-1 1 0 0,0 1-1 0 0,0-1 0 0 0,-1 1 1 0 0,1 0-1 0 0,0-1 1 0 0,0 1-1 0 0,-1 0 0 0 0,1 0 1 0 0,0 0-1 0 0,0 1 0 0 0,0-1 1 0 0,0 1-20 0 0,4-1 41 0 0,23 0 97 0 0,6 0 54 0 0,-1-1 1 0 0,12-3-193 0 0,64-1 107 0 0,-73 2-214 0 0,33 0 107 0 0,-58 3-27 0 0,-5 0-16 0 0,0-1-1 0 0,0 1 0 0 0,0 1 1 0 0,0-1-1 0 0,0 1 1 0 0,0 1-1 0 0,0-1 1 0 0,0 1-1 0 0,3 2 44 0 0,18 6-239 0 0,-22-9 233 0 0,-5-1 2 0 0,1 0 1 0 0,4 0 3 0 0,-5 0 3 0 0,-1 0 1 0 0,0 0 0 0 0,0 0 1 0 0,0 0 2 0 0,0 0-3 0 0,0 0 0 0 0,0 0 0 0 0,0 0-1 0 0,0 0-4 0 0,44 0 206 0 0,-42 0-186 0 0,3-7-249 0 0,-5 7-42 0 0,-4 2 110 0 0,1 0-558 0 0,-1-1-1 0 0,0 1 1 0 0,1-1-1 0 0,-1-1 1 0 0,0 1-1 0 0,0 0 1 0 0,0-1-1 0 0,1 0 1 0 0,-1 0-1 0 0,0 0 0 0 0,0 0 1 0 0,0-1-1 0 0,0 1 1 0 0,0-1 720 0 0,-24-6-4127 0 0,21 3 3250 0 0</inkml:trace>
  <inkml:trace contextRef="#ctx0" brushRef="#br0" timeOffset="73305.311">3523 2545 304 0 0,'-17'-5'4175'0'0,"16"5"-3620"0"0,1 0-30 0 0,0-1 1003 0 0,1-20 1127 0 0,0 21-2534 0 0,0-1 0 0 0,-1 0 0 0 0,1 1 1 0 0,0-1-1 0 0,-1 0 0 0 0,1 0 1 0 0,-1 1-1 0 0,1-1 0 0 0,-1 0 1 0 0,1 0-1 0 0,-1 0 0 0 0,0 0 1 0 0,1 0-1 0 0,-1 0 0 0 0,0 0 1 0 0,0 0-1 0 0,0 0 0 0 0,1 1 1 0 0,-1-1-1 0 0,0 0 0 0 0,-1 0 0 0 0,1 0 1 0 0,0 0-1 0 0,0 0 0 0 0,0 0-121 0 0,0 0 348 0 0,2 0-198 0 0,-2 1-138 0 0,1 0 1 0 0,-1 0 0 0 0,0 0-1 0 0,0 0 1 0 0,1 0 0 0 0,-1 0-1 0 0,0 0 1 0 0,0 0 0 0 0,1 0-1 0 0,-1 0 1 0 0,0-1 0 0 0,0 1-1 0 0,1 0 1 0 0,-1 0 0 0 0,0 0-1 0 0,0 0 1 0 0,0 0 0 0 0,1 0-1 0 0,-1-1 1 0 0,0 1 0 0 0,0 0-1 0 0,0 0 1 0 0,1 0 0 0 0,-1 0-1 0 0,0-1 1 0 0,0 1 0 0 0,0 0-1 0 0,0 0 1 0 0,0-1 0 0 0,0 1 0 0 0,1 0-1 0 0,-1 0 1 0 0,0 0 0 0 0,0-1-1 0 0,0 1 1 0 0,0 0 0 0 0,0 0-1 0 0,0-1 1 0 0,0 1 0 0 0,0 0-13 0 0,13-12 760 0 0,-8 6-151 0 0,-12 8 203 0 0,5-1-783 0 0,2-1-5 0 0,-17 21 20 0 0,15-19-41 0 0,0 1 0 0 0,0 0 0 0 0,0 0 0 0 0,0 0 0 0 0,1 0 0 0 0,-1 0 0 0 0,1 0 0 0 0,0 1 1 0 0,0-1-1 0 0,0 0 0 0 0,0 1 0 0 0,1-1 0 0 0,-1 0 0 0 0,1 1 0 0 0,0-1 0 0 0,0 2-3 0 0,-9 22 108 0 0,18 8 372 0 0,0 2 244 0 0,-9-34-688 0 0,0 0 0 0 0,0 0 0 0 0,0-1 0 0 0,-1 1 0 0 0,1 0 0 0 0,-1 0 0 0 0,1-1 0 0 0,-1 1 0 0 0,0 0 0 0 0,0-1 0 0 0,0 1 0 0 0,-1 0-36 0 0,-7 42 337 0 0,0-8-183 0 0,8-32-143 0 0,0-1 1 0 0,0 1-1 0 0,0 0 0 0 0,1 0 0 0 0,-1 0 1 0 0,1 0-1 0 0,1 0 0 0 0,-1 0 1 0 0,1 3-12 0 0,0 11 11 0 0,18 17-28 0 0,-10 4-23 0 0,0-9 13 0 0,-9-18 20 0 0,0-9 5 0 0,1 0 0 0 0,-1 0 0 0 0,0 0 0 0 0,-1 0 0 0 0,1-1 0 0 0,-1 1 0 0 0,0 0 0 0 0,0 0 0 0 0,0 0 1 0 0,0 0-1 0 0,-2 2 2 0 0,2 0-6 0 0,0-1 0 0 0,0 0 0 0 0,0 1 0 0 0,1-1 0 0 0,0 1 1 0 0,0-1-1 0 0,0 1 0 0 0,0-1 0 0 0,2 3 6 0 0,-1 11-28 0 0,-1-16 23 0 0,-1-1 2 0 0,1 0 1 0 0,0-1-1 0 0,0 1 0 0 0,0 0 0 0 0,0 0 0 0 0,0 0 0 0 0,1 0 1 0 0,-1 0-1 0 0,1 0 0 0 0,-1 0 0 0 0,1 0 0 0 0,0 0 1 0 0,-1 0-1 0 0,1-1 0 0 0,0 1 0 0 0,1 1 3 0 0,10 33 59 0 0,-10-34-48 0 0,0-1 1 0 0,-1 1 0 0 0,1 0-1 0 0,-1 0 1 0 0,1 0-1 0 0,-1 0 1 0 0,0 0 0 0 0,0 0-1 0 0,0 0 1 0 0,0 1 0 0 0,-1-1-1 0 0,1 0 1 0 0,0 0-1 0 0,-1 1-11 0 0,9 22 121 0 0,-8-11-25 0 0,-1-11-77 0 0,0 0 0 0 0,1 0 0 0 0,-1 1 0 0 0,0-1 0 0 0,0 0 0 0 0,-1 0-1 0 0,1 0 1 0 0,-1 0 0 0 0,0 0 0 0 0,1 0 0 0 0,-1 0 0 0 0,0 0 0 0 0,-1 0 0 0 0,0 2-19 0 0,1-1 19 0 0,0-1 0 0 0,0 1 0 0 0,0 0 1 0 0,1 0-1 0 0,0 0 0 0 0,0-1 0 0 0,0 1 0 0 0,0 0 1 0 0,0 0-1 0 0,1 2-19 0 0,0 6 23 0 0,8 24-6 0 0,0 0 44 0 0,-9-28-42 0 0,1-5-11 0 0,-1-1 0 0 0,0 0 0 0 0,0 1 0 0 0,0-1 0 0 0,0 0 0 0 0,0 1 0 0 0,-1-1 0 0 0,1 0 0 0 0,-1 0 0 0 0,1 1 0 0 0,-1-1 0 0 0,0 0 0 0 0,0 0 0 0 0,0 0 0 0 0,-1 2-8 0 0,1-3 3 0 0,1-1 0 0 0,0 1-1 0 0,-1 0 1 0 0,1-1 0 0 0,0 1-1 0 0,0 0 1 0 0,-1-1 0 0 0,1 1-1 0 0,0 0 1 0 0,0-1 0 0 0,0 1-1 0 0,0 0 1 0 0,0 0 0 0 0,0-1-1 0 0,0 1 1 0 0,0 0 0 0 0,0 0-1 0 0,0-1 1 0 0,1 1 0 0 0,-1 0-3 0 0,-1 16 48 0 0,-2-11-30 0 0,1 0-1 0 0,1 1 0 0 0,-1 0 0 0 0,1 0 0 0 0,0-1 0 0 0,1 1 0 0 0,0 0 0 0 0,0 0 0 0 0,0 0 0 0 0,1 3-17 0 0,0 15 78 0 0,2-20-64 0 0,-2-5-11 0 0,-1 1 0 0 0,1-1 0 0 0,-1 1-1 0 0,1 0 1 0 0,-1-1 0 0 0,1 1 0 0 0,-1 0 0 0 0,0-1 0 0 0,1 1 0 0 0,-1 0 0 0 0,0 0 0 0 0,1-1 0 0 0,-1 1 0 0 0,0 0 0 0 0,0 0-1 0 0,0 0 1 0 0,0-1 0 0 0,0 1 0 0 0,0 0 0 0 0,0 0-3 0 0,0 9 25 0 0,1-6-11 0 0,-1 0 0 0 0,0 1 0 0 0,0-1-1 0 0,-1 0 1 0 0,1 0 0 0 0,-1 0-1 0 0,0 0 1 0 0,0 0 0 0 0,0 0-1 0 0,0 0 1 0 0,-1 1-14 0 0,-17 38 124 0 0,17-34-101 0 0,-5 1 4 0 0,7-11-15 0 0,1 1-1 0 0,-1 0 1 0 0,0 0-1 0 0,0 0 1 0 0,0 0-1 0 0,0 0 1 0 0,0-1-1 0 0,0 1 1 0 0,1 0-1 0 0,-1 0 1 0 0,0 0-1 0 0,0 0 0 0 0,0 0 1 0 0,0 0-1 0 0,0 0 1 0 0,1 0-1 0 0,-1 0 1 0 0,0 0-1 0 0,0 0 1 0 0,0 0-1 0 0,0-1 1 0 0,1 1-1 0 0,-1 0 1 0 0,0 0-1 0 0,0 0 1 0 0,0 1-1 0 0,1-1 1 0 0,-1 0-1 0 0,0 0 1 0 0,0 0-1 0 0,0 0 1 0 0,0 0-1 0 0,1 0 1 0 0,-1 0-1 0 0,0 0 1 0 0,0 0-1 0 0,0 0 1 0 0,0 0-1 0 0,0 0 1 0 0,1 1-1 0 0,-1-1 1 0 0,0 0-1 0 0,0 0 1 0 0,0 0-1 0 0,0 0 1 0 0,0 0-1 0 0,0 0 1 0 0,0 1-1 0 0,1-1 0 0 0,-1 0 1 0 0,0 0-1 0 0,0 0 1 0 0,0 0-1 0 0,0 1 1 0 0,0-1-1 0 0,0 0 1 0 0,0 0-12 0 0,0-1 72 0 0,0 1 0 0 0,18-9 731 0 0,-1-12-1915 0 0,-16 15 308 0 0,0 0-1 0 0,0 1 0 0 0,-1-1 1 0 0,0 0-1 0 0,0 0 1 0 0,0 1-1 0 0,-1-1 0 0 0,1 0 1 0 0,-2-3 804 0 0,-6-3-1793 0 0,-1 1 0 0 0,0 0 1 0 0,-1 0-1 0 0,0 1 0 0 0,0 1 0 0 0,-1-1 1 0 0,-1 1 1792 0 0,1-1-819 0 0</inkml:trace>
  <inkml:trace contextRef="#ctx0" brushRef="#br0" timeOffset="75510.84">3487 2581 0 0 0,'0'0'538'0'0,"0"0"176"0"0,-12-7 4263 0 0,5 3 566 0 0,7-41-2606 0 0,0 44-2921 0 0,0 1-3 0 0,2-19 184 0 0,-1 18-175 0 0,1 0 1 0 0,-1 0 0 0 0,1 0-1 0 0,-1-1 1 0 0,1 1-1 0 0,-1 0 1 0 0,0 0 0 0 0,0-1-1 0 0,0 1 1 0 0,0-1-1 0 0,0 1 1 0 0,1-1-23 0 0,2-4 50 0 0,-4 6-42 0 0,0 0 1 0 0,0-1-1 0 0,0 1 1 0 0,0 0-1 0 0,1 0 1 0 0,-1 0-1 0 0,0 0 1 0 0,0 0-1 0 0,0 0 1 0 0,0 0-1 0 0,0 0 1 0 0,0 0-1 0 0,0 0 1 0 0,0 0-1 0 0,0 0 1 0 0,1 0-1 0 0,-1 0 1 0 0,0 0-1 0 0,0-1 1 0 0,0 1-1 0 0,0 0 1 0 0,0 0-1 0 0,0 0 1 0 0,1 0-1 0 0,-1 0 1 0 0,0 0-1 0 0,0 1 1 0 0,0-1-1 0 0,0 0 1 0 0,0 0-1 0 0,0 0 1 0 0,0 0-1 0 0,0 0 1 0 0,1 0-1 0 0,-1 0 1 0 0,0 0-1 0 0,0 0 1 0 0,0 0-1 0 0,0 0 1 0 0,0 0-1 0 0,0 0 1 0 0,0 0-1 0 0,0 0 1 0 0,0 1-1 0 0,0-1 1 0 0,1 0-1 0 0,-1 0 1 0 0,0 0-1 0 0,0 0 1 0 0,0 0-1 0 0,0 0 1 0 0,0 0-1 0 0,0 0 1 0 0,0 1-1 0 0,0-1 1 0 0,0 0-1 0 0,0 0 1 0 0,0 0-1 0 0,0 0 1 0 0,0 0-1 0 0,0 0 1 0 0,0 1-1 0 0,0-1 1 0 0,0 0-1 0 0,0 0 1 0 0,0 0-1 0 0,0 0 1 0 0,0 0-1 0 0,0 0-8 0 0,1 3 9 0 0,0-1 0 0 0,1 1-1 0 0,-1-1 1 0 0,1 1 0 0 0,0-1 0 0 0,0 0-1 0 0,0 0 1 0 0,0 0 0 0 0,0 0-1 0 0,0 0-8 0 0,44 3 550 0 0,15-10 180 0 0,-60 5-678 0 0,28 0 229 0 0,98 5 111 0 0,36-10-101 0 0,-45 0-242 0 0,-101 5-53 0 0,-9-1-1 0 0,0 1 1 0 0,0 0-1 0 0,0 0 0 0 0,0 1 0 0 0,0 0 0 0 0,-1 0 0 0 0,1 1 0 0 0,0 0 0 0 0,3 1 5 0 0,-9-2-6 0 0,1 0 0 0 0,-1 0 0 0 0,1 0 0 0 0,-1-1 0 0 0,1 1 0 0 0,0-1 1 0 0,-1 0-1 0 0,1 0 0 0 0,2 0 6 0 0,14 2-27 0 0,-9-1 21 0 0,0 0 0 0 0,0 0 1 0 0,1-1-1 0 0,-1-1 1 0 0,0 0-1 0 0,1 0 0 0 0,6-3 6 0 0,3 1-16 0 0,12-2-12 0 0,-10 1-37 0 0,1 1 0 0 0,20 1 65 0 0,-17 0-59 0 0,-20 1 35 0 0,0 0 0 0 0,0 1 0 0 0,0 0 1 0 0,0 0-1 0 0,1 0 0 0 0,-1 1 0 0 0,5 1 24 0 0,-3 0-21 0 0,0-1 1 0 0,1 0-1 0 0,-1-1 0 0 0,0 0 0 0 0,5 0 21 0 0,24 1-29 0 0,63 4 5 0 0,-70-2-94 0 0,1-2 0 0 0,27-3 118 0 0,-5 1-139 0 0,4-4 111 0 0,-44 4 20 0 0,9 1-4 0 0,-2 5 55 0 0,1 0 0 0 0,0-2 0 0 0,5 1-43 0 0,4 0 38 0 0,14 1 74 0 0,-1-1 0 0 0,25-2-112 0 0,14 3-7 0 0,-69-6-4 0 0,-9 1 7 0 0,0 0 0 0 0,0 0-1 0 0,1 0 1 0 0,-1 0 0 0 0,0 1 0 0 0,0-1 0 0 0,0 1 0 0 0,0 0 0 0 0,2 1 4 0 0,-4-1-2 0 0,0-1 0 0 0,0 1 0 0 0,0-1 1 0 0,0 1-1 0 0,0-1 0 0 0,0 0 1 0 0,0 0-1 0 0,0 0 0 0 0,0 0 0 0 0,0 0 1 0 0,0 0-1 0 0,1-1 2 0 0,22 0-206 0 0,-13-6 38 0 0,-11 6 162 0 0,0 0 0 0 0,-1 1 0 0 0,1-1 0 0 0,0 0 0 0 0,0 1 0 0 0,0-1 0 0 0,0 1 0 0 0,0-1 0 0 0,0 1 0 0 0,0-1 0 0 0,0 1 0 0 0,0-1 0 0 0,0 1 0 0 0,0 0 0 0 0,0 0 0 0 0,1-1 6 0 0,14-9-302 0 0,-16 10 301 0 0,-1 0 0 0 0,0 0 1 0 0,1 0-1 0 0,-1 0 0 0 0,0 1 1 0 0,1-1-1 0 0,-1 0 0 0 0,0 0 1 0 0,1 0-1 0 0,-1 1 0 0 0,0-1 1 0 0,1 0-1 0 0,-1 1 0 0 0,1-1 1 0 0,-1 0-1 0 0,0 1 0 0 0,1-1 1 0 0,-1 1-1 0 0,1-1 0 0 0,-1 1 0 0 0,1-1 1 0 0,0 1-1 0 0,-1-1 0 0 0,1 1 1 0 0,-1 0-1 0 0,1-1 0 0 0,0 1 1 0 0,0-1-1 0 0,-1 1 0 0 0,1 0 1 0 0,0-1-1 0 0,0 1 0 0 0,0 0 1 0 0,0 0 0 0 0,-4 3 7 0 0,4-3-5 0 0,0-1 0 0 0,-1 0 0 0 0,1 1 0 0 0,-1-1 0 0 0,1 1 0 0 0,-1-1 1 0 0,1 1-1 0 0,0-1 0 0 0,-1 1 0 0 0,1-1 0 0 0,0 1 0 0 0,0-1 0 0 0,-1 1 1 0 0,1 0-1 0 0,0-1 0 0 0,0 1 0 0 0,0-1 0 0 0,0 1 0 0 0,0-1 0 0 0,0 1 1 0 0,0 0-3 0 0,-1 12 45 0 0,1-10-20 0 0,-1-1 1 0 0,1 1 0 0 0,0 0-1 0 0,0-1 1 0 0,0 1 0 0 0,0-1-1 0 0,1 1 1 0 0,-1 0-1 0 0,1-1 1 0 0,0 1 0 0 0,-1-1-1 0 0,1 1 1 0 0,0-1 0 0 0,0 1-1 0 0,1-1 1 0 0,-1 0-26 0 0,8 24 325 0 0,0 5 60 0 0,-8-30-376 0 0,0 1 1 0 0,-1 0-1 0 0,1 0 0 0 0,-1 0 1 0 0,1 0-1 0 0,-1 0 0 0 0,0 0 1 0 0,1 0-1 0 0,-1 0 0 0 0,0 0 1 0 0,-1-1-1 0 0,1 1 0 0 0,0 0 1 0 0,0 0-1 0 0,-1 0 0 0 0,1 0 1 0 0,-1 0-1 0 0,0 0 0 0 0,0 0 1 0 0,1-1-1 0 0,-2 2-9 0 0,-3 16 71 0 0,5 155 456 0 0,-1-171-518 0 0,1 0-1 0 0,-1 0 1 0 0,1 0-1 0 0,-1 0 1 0 0,0-1 0 0 0,0 1-1 0 0,0 0 1 0 0,-1 0 0 0 0,0 0-9 0 0,-6 24 74 0 0,7-25-68 0 0,1 0-1 0 0,0 0 1 0 0,-1 0 0 0 0,1 0 0 0 0,-1 0-1 0 0,0 0 1 0 0,0 0 0 0 0,0 0-1 0 0,0 0 1 0 0,0 0 0 0 0,-1 1-6 0 0,1-1 3 0 0,0 0 0 0 0,0 0 1 0 0,0 0-1 0 0,0 0 1 0 0,0 0-1 0 0,1 0 0 0 0,-1 0 1 0 0,0 0-1 0 0,1 0 1 0 0,0 0-1 0 0,-1 2-3 0 0,1-2 1 0 0,0 0 0 0 0,-1 1 0 0 0,1-1 0 0 0,-1 0-1 0 0,1 0 1 0 0,-1 1 0 0 0,0-1 0 0 0,0 0 0 0 0,0 0 0 0 0,-1 1-1 0 0,1 0 0 0 0,-1 0 1 0 0,1 0-1 0 0,0-1 0 0 0,0 1 1 0 0,0 0-1 0 0,0 1 1 0 0,0-1-1 0 0,1 0 0 0 0,-1 0 1 0 0,1 3-1 0 0,0-5 5 0 0,0 9 142 0 0,2 12 256 0 0,-1-21-377 0 0,0 1 1 0 0,0-1-1 0 0,0 1 1 0 0,0-1-1 0 0,0 1 0 0 0,-1 0 1 0 0,1-1-1 0 0,0 1 0 0 0,-1 0 1 0 0,0 0-1 0 0,1-1 0 0 0,-1 1 1 0 0,0 0-1 0 0,0 0 0 0 0,0 0 1 0 0,0 1-27 0 0,6 21 210 0 0,-5-21-187 0 0,0-1-1 0 0,-1 0 0 0 0,1 1 1 0 0,0-1-1 0 0,-1 1 1 0 0,1-1-1 0 0,-1 1 1 0 0,0-1-1 0 0,0 1 1 0 0,0 0-1 0 0,0-1 0 0 0,-1 1 1 0 0,0 1-23 0 0,1-2 18 0 0,0 0-1 0 0,-1 0 1 0 0,1 0 0 0 0,0 0 0 0 0,0-1-1 0 0,0 1 1 0 0,0 0 0 0 0,0 0 0 0 0,1 0-1 0 0,-1 0 1 0 0,0 0 0 0 0,1 0 0 0 0,-1 0 0 0 0,1-1-1 0 0,0 1 1 0 0,0 0 0 0 0,0 0 0 0 0,0 0-18 0 0,0 8 65 0 0,1 1 47 0 0,-1-10-106 0 0,-1-1 0 0 0,1 0 1 0 0,-1 1-1 0 0,1 0 0 0 0,0-1 0 0 0,-1 1 0 0 0,1-1 1 0 0,-1 1-1 0 0,0 0 0 0 0,1-1 0 0 0,-1 1 0 0 0,1 0 1 0 0,-1-1-1 0 0,0 1 0 0 0,0 0 0 0 0,1-1 0 0 0,-1 1 1 0 0,0 0-1 0 0,0 0 0 0 0,0 0 0 0 0,0-1 0 0 0,0 1 1 0 0,0 0-1 0 0,0 0 0 0 0,0-1 0 0 0,0 1 1 0 0,0 0-1 0 0,0 0 0 0 0,0 0-6 0 0,2 3 35 0 0,-1-3-31 0 0,0-1 0 0 0,-1 1 1 0 0,1 0-1 0 0,-1-1 0 0 0,1 1 1 0 0,-1 0-1 0 0,0-1 0 0 0,1 1 0 0 0,-1 0 1 0 0,0 0-1 0 0,1-1 0 0 0,-1 1 1 0 0,0 0-1 0 0,0 0 0 0 0,0-1 0 0 0,1 1 1 0 0,-1 0-1 0 0,0 0 0 0 0,0 0 1 0 0,0 0-5 0 0,9 24 196 0 0,-9-12-66 0 0,0-9-91 0 0,1 1 1 0 0,-1-1-1 0 0,0 0 1 0 0,-1 0 0 0 0,1 1-1 0 0,-1-1 1 0 0,0 0-1 0 0,0 0 1 0 0,0 0-1 0 0,0 0 1 0 0,-2 3-40 0 0,2-6 10 0 0,1 1-1 0 0,-1 0 1 0 0,0-1 0 0 0,1 1-1 0 0,0 0 1 0 0,-1 0-1 0 0,1-1 1 0 0,0 1 0 0 0,0 0-1 0 0,0 0 1 0 0,0 0 0 0 0,0 0-1 0 0,0 1-9 0 0,1-2 4 0 0,-1 1 0 0 0,0-1 0 0 0,0 0-1 0 0,0 1 1 0 0,0-1 0 0 0,0 0 0 0 0,0 1 0 0 0,0-1-1 0 0,-1 0 1 0 0,1 1 0 0 0,0-1 0 0 0,-1 0-1 0 0,1 1 1 0 0,-1-1 0 0 0,1 0 0 0 0,-1 0 0 0 0,0 1-1 0 0,0 0-3 0 0,0-1 4 0 0,1 1-1 0 0,-1-1 0 0 0,1 1 0 0 0,-1-1 1 0 0,1 1-1 0 0,0-1 0 0 0,0 1 0 0 0,0 0 1 0 0,0-1-1 0 0,0 1 0 0 0,0-1 0 0 0,0 1 1 0 0,0 0-1 0 0,1-1 0 0 0,-1 1 0 0 0,0-1 1 0 0,1 1-1 0 0,-1-1 0 0 0,1 1 0 0 0,0-1 1 0 0,0 1-1 0 0,-1-1 0 0 0,1 0 0 0 0,0 1 1 0 0,1 0-4 0 0,0 7 30 0 0,-2-3-20 0 0,0-5-6 0 0,-2 35-44 0 0,1-36 34 0 0,0 1 0 0 0,0 0 0 0 0,0-1 0 0 0,0 1 0 0 0,0 0 0 0 0,0 0 0 0 0,0 0 0 0 0,0 0 1 0 0,0 0-1 0 0,0 0 0 0 0,0 0 0 0 0,1 0 0 0 0,-1 0 0 0 0,0 0 0 0 0,1 1 0 0 0,-1-1 0 0 0,1 0 0 0 0,0 0 0 0 0,-1 0 1 0 0,1 1-1 0 0,0-1 0 0 0,-1 1 6 0 0,-2 3 3 0 0,-3 6-1820 0 0,6-10 1561 0 0,0-1-23 0 0,0 0-33 0 0,0 0-38 0 0,0 0-44 0 0,0 0-54 0 0,-1 9-2436 0 0,-7-5 1349 0 0,0-1 0 0 0,0 0 0 0 0,0 0 0 0 0,0-1 0 0 0,-1 0 0 0 0,0-1 1535 0 0,-23 7-4158 0 0,23-7 3030 0 0</inkml:trace>
  <inkml:trace contextRef="#ctx0" brushRef="#br0" timeOffset="77130.698">3496 3763 0 0 0,'7'1'3409'0'0,"12"-1"1879"0"0,-18 0-5220 0 0,-1 0 1 0 0,0 0 0 0 0,1 0-1 0 0,-1 0 1 0 0,1 0-1 0 0,-1 0 1 0 0,0 0-1 0 0,1 0 1 0 0,-1 0-1 0 0,0 0 1 0 0,1-1-1 0 0,-1 1 1 0 0,1 0 0 0 0,-1 0-1 0 0,0 0 1 0 0,1 0-1 0 0,-1-1 1 0 0,0 1-1 0 0,1 0 1 0 0,-1 0-1 0 0,0 0 1 0 0,0-1 0 0 0,1 1-1 0 0,-1 0 1 0 0,0-1-1 0 0,0 1 1 0 0,1 0-1 0 0,-1-1-68 0 0,29-4 1460 0 0,24-1-190 0 0,-20 7-532 0 0,-23 0-488 0 0,0-1 1 0 0,0 0-1 0 0,0-1 0 0 0,1 0 1 0 0,-1 0-1 0 0,5-2-250 0 0,58-4 1263 0 0,-67 5-1172 0 0,8-1 202 0 0,0-2 0 0 0,0 0 0 0 0,-1 0 0 0 0,8-5-293 0 0,41-35 1086 0 0,-56 41-1039 0 0,0 1 0 0 0,1 1 0 0 0,-1-1 0 0 0,1 1 0 0 0,0 0 1 0 0,-1 0-1 0 0,1 1 0 0 0,0 0 0 0 0,0 0 0 0 0,1 0-47 0 0,100-9 99 0 0,-23 5-42 0 0,-24 0-37 0 0,39-5-111 0 0,-75 8 26 0 0,-1 0 0 0 0,18-5 65 0 0,24-3-55 0 0,0 4-1 0 0,0 2 0 0 0,20 4 56 0 0,3 10 28 0 0,-88-10-41 0 0,1 0 0 0 0,-1 1 0 0 0,0-1 0 0 0,0 0 0 0 0,1 0 0 0 0,-1 1 0 0 0,0-1 0 0 0,0 1 0 0 0,0-1 0 0 0,0 1 0 0 0,0-1 0 0 0,1 1 0 0 0,-1 0 0 0 0,0-1 0 0 0,0 1 0 0 0,0 0 0 0 0,-1 0 0 0 0,1 0 0 0 0,1 1 13 0 0,-2-2-12 0 0,1 1 0 0 0,0 0 0 0 0,-1 0 1 0 0,1-1-1 0 0,0 1 0 0 0,0-1 0 0 0,-1 1 0 0 0,1 0 1 0 0,0-1-1 0 0,0 0 0 0 0,0 1 0 0 0,0-1 0 0 0,0 1 1 0 0,0-1-1 0 0,0 0 0 0 0,-1 0 0 0 0,1 1 1 0 0,0-1-1 0 0,1 0 12 0 0,22 10-9 0 0,-3 0 36 0 0,7 0 10 0 0,1-2-1 0 0,0-1 1 0 0,0-1 0 0 0,0-1 0 0 0,1-2-1 0 0,11-1-36 0 0,41 3-10 0 0,-80-5 6 0 0,-1 0 0 0 0,5 0 1 0 0,-4 0 6 0 0,-2 0 5 0 0,0 0 0 0 0,0 0 4 0 0,0 0 0 0 0,0 0 0 0 0,0 0-1 0 0,0 0-2 0 0,0 0 2 0 0,0 0-2 0 0,0 0 1 0 0,0 0-4 0 0,0 0-4 0 0,0 0-5 0 0,0 0-5 0 0,0 0-3 0 0,29 5-45 0 0,-3-5 52 0 0,-17 1 4 0 0,-2 3-2 0 0,-3-3 19 0 0,-1 0 0 0 0,0 0-1 0 0,1 0 1 0 0,-1 0 0 0 0,1-1-1 0 0,-1 1 1 0 0,0-1 0 0 0,1 0-1 0 0,1 0-16 0 0,-4 0 8 0 0,0 0 14 0 0,1 0 0 0 0,-1 0 0 0 0,1 0 0 0 0,0 0 1 0 0,-1 0-1 0 0,1 0 0 0 0,-1-1 0 0 0,1 1 0 0 0,0-1 1 0 0,-1 1-1 0 0,1-1 0 0 0,-1 1 0 0 0,0-1 0 0 0,1 0 0 0 0,-1 1 1 0 0,1-1-1 0 0,-1 0 0 0 0,0 0 0 0 0,0 0 0 0 0,1 0 0 0 0,-1-1 1 0 0,0 1-1 0 0,0 0 0 0 0,0 0 0 0 0,0-1 0 0 0,-1 1 1 0 0,2-1-23 0 0,16-20 45 0 0,-15 14-391 0 0,-3 8 333 0 0,0 0 0 0 0,-1 1 1 0 0,1-1-1 0 0,0 0 0 0 0,-1 1 0 0 0,1-1 0 0 0,0 0 0 0 0,-1 1 0 0 0,1-1 0 0 0,0 0 0 0 0,-1 0 1 0 0,1 0-1 0 0,-1 1 0 0 0,1-1 0 0 0,-1 0 0 0 0,1 0 0 0 0,0 0 0 0 0,-1 0 0 0 0,1 0 0 0 0,-1 0 1 0 0,1 0-1 0 0,-1 0 0 0 0,1 0 0 0 0,-1 0 0 0 0,1 0 0 0 0,-1 0 0 0 0,1 0 0 0 0,0 0 0 0 0,-1 0 13 0 0,-6 2-220 0 0,0 1-1 0 0,0 0 1 0 0,1 0-1 0 0,-1 1 1 0 0,1-1-1 0 0,0 2 0 0 0,0-1 221 0 0,-15 10-1042 0 0,-16 5-1662 0 0,30-14 1344 0 0,-2 1-1037 0 0,7-1-6965 0 0,2-5 8429 0 0</inkml:trace>
  <inkml:trace contextRef="#ctx0" brushRef="#br0" timeOffset="78433.345">5380 3267 448 0 0,'0'0'711'0'0,"-29"-11"4353"0"0,15 4-3650 0 0,13 7-1367 0 0,1 0 0 0 0,0-1 0 0 0,0 1 0 0 0,-1 0 0 0 0,1 0-1 0 0,0 0 1 0 0,0 0 0 0 0,-1-1 0 0 0,1 1 0 0 0,0 0 0 0 0,-1 0 0 0 0,1 0 0 0 0,0 0 0 0 0,0 0 0 0 0,-1 0-1 0 0,1 0 1 0 0,0 0 0 0 0,-1 0 0 0 0,1 0 0 0 0,0 0 0 0 0,-1 0 0 0 0,1 0 0 0 0,0 0 0 0 0,0 0 0 0 0,-1 0-1 0 0,1 0 1 0 0,0 0 0 0 0,-1 1 0 0 0,1-1 0 0 0,0 0 0 0 0,0 0 0 0 0,-1 0 0 0 0,1 0 0 0 0,0 1 0 0 0,0-1-1 0 0,0 0 1 0 0,-1 0 0 0 0,1 1 0 0 0,0-1 0 0 0,0 0 0 0 0,0 0 0 0 0,-1 1 0 0 0,1-1 0 0 0,0 0 0 0 0,0 0-47 0 0,20 11 3249 0 0,-13-14-1411 0 0,11-3-357 0 0,-18 6-1475 0 0,0-1-1 0 0,0 1 0 0 0,1 0 0 0 0,-1 0 1 0 0,0 0-1 0 0,0 0 0 0 0,1 0 1 0 0,-1 0-1 0 0,0 0 0 0 0,1 0 0 0 0,-1 0 1 0 0,0 0-1 0 0,0 0 0 0 0,1 0 1 0 0,-1 0-1 0 0,0 0 0 0 0,0 0 0 0 0,1 0 1 0 0,-1 0-1 0 0,0 0 0 0 0,1 0 1 0 0,-1 0-1 0 0,0 0 0 0 0,0 0 0 0 0,1 0 1 0 0,-1 0-1 0 0,0 1 0 0 0,0-1 1 0 0,1 0-1 0 0,-1 0 0 0 0,0 0 0 0 0,0 1 1 0 0,0-1-1 0 0,0 0 0 0 0,1 0 1 0 0,-1 0-1 0 0,0 1 0 0 0,0-1 0 0 0,0 0 1 0 0,0 0-1 0 0,0 1 0 0 0,1-1 1 0 0,-1 0-1 0 0,0 1-5 0 0,1-2 10 0 0,0 1 0 0 0,0 0-1 0 0,0 0 1 0 0,0 1 0 0 0,0-1 0 0 0,0 0 0 0 0,0 0-1 0 0,1 0 1 0 0,-1 1 0 0 0,0-1 0 0 0,0 1 0 0 0,0-1 0 0 0,0 1-1 0 0,0-1 1 0 0,0 1 0 0 0,-1-1 0 0 0,2 2-10 0 0,8 2 111 0 0,59 11 407 0 0,33-10-22 0 0,-64-6-351 0 0,1-2 0 0 0,-1-2 0 0 0,19-6-145 0 0,-49 10 25 0 0,50-3 115 0 0,-34 9-128 0 0,-22-5-7 0 0,-2 0-1 0 0,36 5 66 0 0,309-20 375 0 0,-340 15-462 0 0,0 1 1 0 0,0 0-1 0 0,0 0 0 0 0,-1 1 0 0 0,1-1 1 0 0,0 1-1 0 0,0 0 0 0 0,-1 0 0 0 0,0 1 1 0 0,2 0 16 0 0,-5-2-10 0 0,16 9-110 0 0,-9-4 69 0 0,1-1 0 0 0,-1 0 1 0 0,1-1-1 0 0,0 0 0 0 0,0 0 0 0 0,0-1 0 0 0,0 0 1 0 0,4 0 50 0 0,-4-1-40 0 0,10 2-9 0 0,-19-4 48 0 0,0 0 1 0 0,1 0-1 0 0,-1 0 0 0 0,0 0 1 0 0,1 0-1 0 0,-1 0 0 0 0,0 0 0 0 0,1 0 1 0 0,-1 0-1 0 0,0 0 0 0 0,1 0 1 0 0,-1 0-1 0 0,0 0 0 0 0,1 0 1 0 0,-1 0-1 0 0,0 0 0 0 0,1 0 1 0 0,-1-1-1 0 0,0 1 0 0 0,1 0 1 0 0,-1 0-1 0 0,0 0 0 0 0,0 0 1 0 0,1-1-1 0 0,-1 1 0 0 0,0 0 1 0 0,0 0-1 0 0,1-1 0 0 0,-1 1 0 0 0,0 0 1 0 0,0 0-1 0 0,0-1 0 0 0,1 1 1 0 0,-1 0-1 0 0,0-1 0 0 0,0 1 1 0 0,0 0-1 0 0,0-1 0 0 0,0 1 1 0 0,29-1-41 0 0,23-7-180 0 0,-51 7 201 0 0,1 0 1 0 0,-1 1-1 0 0,1-1 1 0 0,0 1-1 0 0,-1 0 1 0 0,1-1 0 0 0,0 1-1 0 0,-1 0 1 0 0,1 0-1 0 0,0 0 1 0 0,0 0-1 0 0,-1 0 1 0 0,2 1 19 0 0,-1-1-20 0 0,-1 0 0 0 0,1 0 0 0 0,-1 0 0 0 0,1 0 0 0 0,-1 0 0 0 0,1 0 0 0 0,-1 0 0 0 0,1 0-1 0 0,-1 0 1 0 0,0-1 0 0 0,1 1 0 0 0,-1-1 0 0 0,1 1 20 0 0,10-3-208 0 0,-10 2 198 0 0,-1 1 0 0 0,0 0 0 0 0,1 0-1 0 0,-1 0 1 0 0,0-1 0 0 0,0 1 0 0 0,1-1 0 0 0,-1 1 0 0 0,0-1 0 0 0,0 1 0 0 0,0-1 0 0 0,1 0 0 0 0,-1 1 0 0 0,0-1 0 0 0,0 0 0 0 0,0 0-1 0 0,0 0 1 0 0,0 0 0 0 0,-1 0 0 0 0,2-1 10 0 0,6-6-49 0 0,-7 8 45 0 0,0-1-1 0 0,0 0 0 0 0,0 1 1 0 0,-1-1-1 0 0,1 0 0 0 0,0 0 1 0 0,-1 1-1 0 0,1-1 0 0 0,0 0 0 0 0,-1 0 1 0 0,1 0-1 0 0,-1 0 0 0 0,1 0 1 0 0,-1 0-1 0 0,0 0 0 0 0,1 0 1 0 0,-1 0-1 0 0,0 0 5 0 0,3-4-24 0 0,-2 5 21 0 0,-1-1-1 0 0,1 1 1 0 0,-1-1-1 0 0,1 1 1 0 0,-1-1-1 0 0,1 1 1 0 0,-1-1-1 0 0,0 0 1 0 0,1 1-1 0 0,-1-1 1 0 0,0 0-1 0 0,1 1 1 0 0,-1-1-1 0 0,0 0 1 0 0,0 1-1 0 0,0-1 1 0 0,0 0-1 0 0,0 0 1 0 0,0 1 3 0 0,5-12-56 0 0,-5 12 53 0 0,1 0 1 0 0,-1-1-1 0 0,1 1 0 0 0,-1-1 1 0 0,0 1-1 0 0,1-1 1 0 0,-1 1-1 0 0,0-1 1 0 0,1 1-1 0 0,-1-1 1 0 0,0 1-1 0 0,0-1 0 0 0,0 0 1 0 0,1 1-1 0 0,-1-1 1 0 0,0 1-1 0 0,0-1 1 0 0,0 0-1 0 0,0 1 1 0 0,0-1-1 0 0,0 1 0 0 0,0-1 1 0 0,0 0-1 0 0,0 1 1 0 0,-1-1-1 0 0,1 1 1 0 0,0-1-1 0 0,0 1 0 0 0,0-1 1 0 0,-1 1-1 0 0,1-1 1 0 0,0 0-1 0 0,-1 1 1 0 0,1 0-1 0 0,0-1 1 0 0,-1 1-1 0 0,1-1 0 0 0,-1 1 1 0 0,1-1-1 0 0,0 1 1 0 0,-1 0-1 0 0,1-1 1 0 0,-1 1-1 0 0,1 0 1 0 0,-1-1 2 0 0,0-6-43 0 0,1 7 41 0 0,0-1 0 0 0,0 0 0 0 0,1 1 0 0 0,-1-1 1 0 0,0 1-1 0 0,0-1 0 0 0,0 0 0 0 0,0 1 0 0 0,0-1 0 0 0,0 1 1 0 0,0-1-1 0 0,0 0 0 0 0,0 1 0 0 0,-1-1 0 0 0,1 1 1 0 0,0-1-1 0 0,0 0 0 0 0,0 1 0 0 0,-1-1 0 0 0,1 1 0 0 0,0-1 1 0 0,-1 1-1 0 0,1-1 0 0 0,0 1 0 0 0,-1-1 0 0 0,1 1 0 0 0,-1 0 1 0 0,1-1-1 0 0,-1 1 0 0 0,1-1 0 0 0,-1 1 0 0 0,1 0 0 0 0,-1-1 1 0 0,1 1-1 0 0,-1 0 2 0 0,-1-1 3 0 0,2 1 1 0 0,0 0 1 0 0,0 0 4 0 0,0 0-5 0 0,0-31-2 0 0,1 21 17 0 0,-1 8-11 0 0,0 1 0 0 0,1-1 1 0 0,-1 0-1 0 0,0 1 0 0 0,0-1 0 0 0,0 0 0 0 0,0 1 1 0 0,0-1-1 0 0,0 1 0 0 0,-1-1 0 0 0,1 0 1 0 0,0 1-1 0 0,-1-1 0 0 0,0 1 0 0 0,1-1 0 0 0,-1 1 1 0 0,0-1-1 0 0,0 1 0 0 0,1 0 0 0 0,-1-1 1 0 0,-1 0-9 0 0,1-1-85 0 0,0 0 0 0 0,1-1 0 0 0,-1 1 0 0 0,1 0 0 0 0,0 0 0 0 0,0-1 1 0 0,0 1-1 0 0,0 0 0 0 0,0-1 0 0 0,1 0 85 0 0,-1 0-1920 0 0,0-6-1159 0 0,1 8 2476 0 0,-1 0 0 0 0,0-1-1 0 0,0 1 1 0 0,0 0 0 0 0,0 0 0 0 0,0 0 0 0 0,-1 0-1 0 0,1-1 1 0 0,0 1 0 0 0,-1 0 0 0 0,0 0 0 0 0,1 0-1 0 0,-1 0 1 0 0,0 0 0 0 0,0 0 0 0 0,-1-1 603 0 0,0-2-921 0 0,2 0 651 0 0</inkml:trace>
  <inkml:trace contextRef="#ctx0" brushRef="#br0" timeOffset="88971.038">1566 2919 0 0 0,'0'0'533'0'0,"0"0"203"0"0,0 0 70 0 0,0 0 17 0 0,0 0 13 0 0,0 0 12 0 0,0 0 12 0 0,0 0 13 0 0,2-16 3435 0 0,2 15-2398 0 0,-9-3-47 0 0,4-1-1221 0 0,1 5-621 0 0,-1 0-9 0 0,1 0 0 0 0,0 0-1 0 0,-1 0 1 0 0,1 0-1 0 0,0 0 1 0 0,0 0-1 0 0,-1 0 1 0 0,1 0 0 0 0,0 0-1 0 0,-1 0 1 0 0,1 0-1 0 0,0 0 1 0 0,0 0-1 0 0,-1 0 1 0 0,1 0 0 0 0,0 0-1 0 0,0 0 1 0 0,-1-1-1 0 0,1 1 1 0 0,0 0 0 0 0,0 0-1 0 0,-1 0 1 0 0,1 0-1 0 0,0-1 1 0 0,0 1-1 0 0,0 0 1 0 0,-1 0 0 0 0,1 0-1 0 0,0-1 1 0 0,0 1-1 0 0,0 0 1 0 0,0 0-1 0 0,-1-1 1 0 0,1 1 0 0 0,0 0-1 0 0,0 0 1 0 0,0-1-1 0 0,0 1 1 0 0,0 0 0 0 0,0-1-1 0 0,0 1-11 0 0,0 0 6 0 0,0-1 0 0 0,0 1 0 0 0,0 0 0 0 0,0 0-1 0 0,0-1 1 0 0,1 1 0 0 0,-1 0 0 0 0,0-1 0 0 0,0 1 0 0 0,0 0 0 0 0,0 0 0 0 0,-1-1 0 0 0,1 1-1 0 0,0 0 1 0 0,0-1 0 0 0,0 1 0 0 0,0 0 0 0 0,0 0 0 0 0,0-1 0 0 0,0 1 0 0 0,0 0-1 0 0,-1 0 1 0 0,1-1 0 0 0,0 1 0 0 0,0 0 0 0 0,0 0 0 0 0,0-1 0 0 0,-1 1 0 0 0,1 0-1 0 0,0 0 1 0 0,0 0 0 0 0,-1 0 0 0 0,1-1 0 0 0,0 1 0 0 0,0 0 0 0 0,-1 0 0 0 0,1 0-1 0 0,0 0 1 0 0,-1 0 0 0 0,1 0 0 0 0,0 0 0 0 0,0 0 0 0 0,-1 0 0 0 0,1-1 0 0 0,0 1-1 0 0,-1 0 1 0 0,1 1 0 0 0,0-1 0 0 0,-1 0-6 0 0,-9-17 696 0 0,10 17-685 0 0,0 0 0 0 0,0-1 0 0 0,-1 1 0 0 0,1 0-1 0 0,0-1 1 0 0,0 1 0 0 0,0 0 0 0 0,0-1 0 0 0,0 1 0 0 0,-1 0-1 0 0,1-1 1 0 0,0 1 0 0 0,0 0 0 0 0,-1 0 0 0 0,1-1 0 0 0,0 1-1 0 0,0 0 1 0 0,-1 0 0 0 0,1-1 0 0 0,0 1 0 0 0,-1 0 0 0 0,1 0-1 0 0,0 0 1 0 0,-1 0 0 0 0,1-1 0 0 0,0 1 0 0 0,-1 0 0 0 0,1 0-1 0 0,0 0 1 0 0,-1 0-11 0 0,0 0 7 0 0,1 0 0 0 0,-1 0 1 0 0,1 0-1 0 0,-1-1 0 0 0,1 1 0 0 0,-1 0 0 0 0,1 0 0 0 0,0-1 0 0 0,-1 1 1 0 0,1 0-1 0 0,-1 0 0 0 0,1-1 0 0 0,-1 1 0 0 0,1 0 0 0 0,0-1 0 0 0,-1 1 1 0 0,1-1-1 0 0,0 1 0 0 0,-1-1 0 0 0,1 1 0 0 0,0 0 0 0 0,0-1 0 0 0,-1 1 0 0 0,1-1 1 0 0,0 1-1 0 0,0-1 0 0 0,0 1 0 0 0,0-1 0 0 0,0 1 0 0 0,0-1 0 0 0,0 0 1 0 0,0 1-8 0 0,-17-11 335 0 0,14 1 28 0 0,-31-15 1396 0 0,24 10-1217 0 0,10 14-488 0 0,-37-9 741 0 0,35 10-803 0 0,0-1-1 0 0,0 1 1 0 0,0 0-1 0 0,0-1 1 0 0,0 1 0 0 0,0 0-1 0 0,0 0 1 0 0,0 1 0 0 0,-1-1-1 0 0,1 0 1 0 0,0 1-1 0 0,0-1 1 0 0,0 1 0 0 0,0 0-1 0 0,0 0 1 0 0,-1 0 8 0 0,3 0-13 0 0,-18 10-65 0 0,-7 15 24 0 0,15-17 46 0 0,-26 27-32 0 0,34-34 29 0 0,1-1 10 0 0,0-1-1 0 0,1 1 0 0 0,-1 0 0 0 0,0 0 0 0 0,0 0 0 0 0,1 0 0 0 0,-1 0 0 0 0,1 0 1 0 0,-1 0-1 0 0,1 0 0 0 0,-1 0 0 0 0,1 0 0 0 0,0 1 0 0 0,-1-1 0 0 0,1 0 0 0 0,0 0 1 0 0,0 1 1 0 0,-17 14-46 0 0,5 14-16 0 0,10-28 60 0 0,1-1 0 0 0,-1 1 0 0 0,0 0 0 0 0,1 0 1 0 0,0 1-1 0 0,-1-1 0 0 0,1 0 0 0 0,0 0 1 0 0,0 1-1 0 0,0-1 0 0 0,0 1 0 0 0,0 1 2 0 0,-8 22-40 0 0,1-7-5 0 0,7-18 40 0 0,-1 1-1 0 0,1-1 1 0 0,0 1 0 0 0,1 0-1 0 0,-1-1 1 0 0,0 1 0 0 0,0 0-1 0 0,1 0 1 0 0,-1-1 0 0 0,1 1-1 0 0,-1 2 6 0 0,1-3-2 0 0,0-1-1 0 0,1 1 0 0 0,-1 0 1 0 0,0 0-1 0 0,0-1 0 0 0,0 1 1 0 0,0 0-1 0 0,0 0 1 0 0,0-1-1 0 0,-1 1 0 0 0,1 0 1 0 0,0 0-1 0 0,0-1 0 0 0,0 1 1 0 0,-1 0-1 0 0,1-1 1 0 0,0 1-1 0 0,-1 0 0 0 0,1-1 1 0 0,-1 1-1 0 0,1 0 1 0 0,0-1-1 0 0,-1 1 0 0 0,1-1 1 0 0,-1 1-1 0 0,0-1 0 0 0,1 1 1 0 0,-1-1-1 0 0,0 1 3 0 0,1-1-3 0 0,0 1 0 0 0,-1 0 1 0 0,1-1-1 0 0,0 1 0 0 0,-1 0 0 0 0,1 0 0 0 0,0-1 0 0 0,0 1 0 0 0,0 0 0 0 0,-1 0 0 0 0,1 0 1 0 0,0-1-1 0 0,0 1 0 0 0,0 0 0 0 0,0 0 0 0 0,0 0 0 0 0,1-1 0 0 0,-1 1 0 0 0,0 0 1 0 0,0 0 2 0 0,-1 14-29 0 0,1-14 26 0 0,-1 0 0 0 0,0-1 0 0 0,1 1 0 0 0,-1 0 0 0 0,1 0 1 0 0,-1 0-1 0 0,0 0 0 0 0,1 0 0 0 0,0 0 0 0 0,-1-1 1 0 0,1 1-1 0 0,0 0 0 0 0,-1 0 0 0 0,1 0 0 0 0,0 0 1 0 0,0 0-1 0 0,0 0 0 0 0,0 1 0 0 0,0-1 3 0 0,-9 26-63 0 0,0 25 36 0 0,8-35 49 0 0,0-13-11 0 0,1 0 0 0 0,0 1 0 0 0,0-1 0 0 0,0 0 0 0 0,0 0 0 0 0,0 0 1 0 0,1 0-1 0 0,0 1 0 0 0,0-1 0 0 0,0 0 0 0 0,0 0 0 0 0,1 0 0 0 0,0 1-11 0 0,7 26 100 0 0,-6-11-16 0 0,13 16-2 0 0,-7-14-46 0 0,1 7 0 0 0,16 6 15 0 0,-21-32-45 0 0,-3-1-2 0 0,18 25 2 0 0,-16-24-7 0 0,-3-2 0 0 0,1 0 0 0 0,-1 0 0 0 0,0 1 0 0 0,1-1 0 0 0,-1 0 0 0 0,0 0 0 0 0,0 0 0 0 0,0 1 0 0 0,0-1 0 0 0,-1 1 0 0 0,1-1 0 0 0,0 1 0 0 0,0-1 1 0 0,-1 1-1 0 0,1 1 1 0 0,-1-3 0 0 0,0 0-1 0 0,0 1 1 0 0,0-1 0 0 0,0 0 0 0 0,0 1 0 0 0,0-1 0 0 0,0 1 0 0 0,0-1 0 0 0,0 0 0 0 0,0 1 0 0 0,0-1 0 0 0,0 0 0 0 0,1 1 0 0 0,-1-1 0 0 0,0 0 0 0 0,0 1 0 0 0,0-1 0 0 0,0 0 0 0 0,1 1 0 0 0,-1-1 0 0 0,0 0 0 0 0,0 0 0 0 0,1 1 0 0 0,-1-1 0 0 0,0 0 0 0 0,1 0 0 0 0,-1 1 0 0 0,0-1 0 0 0,0 0 0 0 0,1 0 0 0 0,-1 0 0 0 0,4 6-5 0 0,-3-4 6 0 0,-1 0-1 0 0,1 0 1 0 0,0 0 0 0 0,0 0-1 0 0,0 0 1 0 0,0-1-1 0 0,0 1 1 0 0,0 0 0 0 0,1-1-1 0 0,-1 1 1 0 0,1 0-1 0 0,-1-1 1 0 0,1 1-1 0 0,-1-1 1 0 0,4 6 8 0 0,-5-7-9 0 0,1 1 0 0 0,-1-1 1 0 0,0 1-1 0 0,0-1 1 0 0,1 1-1 0 0,-1-1 1 0 0,0 1-1 0 0,1-1 1 0 0,-1 0-1 0 0,1 1 1 0 0,-1-1-1 0 0,0 1 0 0 0,1-1 1 0 0,-1 0-1 0 0,1 0 1 0 0,-1 1-1 0 0,1-1 1 0 0,-1 0-1 0 0,1 0 1 0 0,-1 1-1 0 0,1-1 1 0 0,0 0-1 0 0,-1 0 0 0 0,1 0 1 0 0,-1 0-1 0 0,1 0 1 0 0,-1 0-1 0 0,1 0 0 0 0,20 5 47 0 0,-16-5-43 0 0,-1 1-1 0 0,1-1 1 0 0,-1-1-1 0 0,1 1 1 0 0,-1-1 0 0 0,1 1-1 0 0,-1-1 1 0 0,0-1 0 0 0,1 1-1 0 0,-1-1 1 0 0,2 0-4 0 0,12-3 0 0 0,16-1-51 0 0,-13-5 30 0 0,-5 2 17 0 0,10-7 3 0 0,-20 10-2 0 0,-3 3 4 0 0,1-1 0 0 0,-1 1 0 0 0,0-1-1 0 0,0 0 1 0 0,0 0 0 0 0,-1 0 0 0 0,1 0-1 0 0,-1-1 1 0 0,0 1 0 0 0,0 0 0 0 0,0-3-1 0 0,7-19 62 0 0,-9 16-27 0 0,1 9-24 0 0,-1 0 0 0 0,0 0 0 0 0,0 0 0 0 0,0 0 0 0 0,1 0 0 0 0,-1-1 0 0 0,0 1 0 0 0,-1 0 0 0 0,1 0 1 0 0,0 0-1 0 0,0 0 0 0 0,0 0 0 0 0,-1 0 0 0 0,1-1 0 0 0,-1 1 0 0 0,1 0 0 0 0,-1 0 0 0 0,1 0 0 0 0,-1 0 1 0 0,0 0-1 0 0,1 0 0 0 0,-1 1 0 0 0,0-1 0 0 0,0-1-11 0 0,-11-17 221 0 0,-5 3-41 0 0,17 15-170 0 0,-1 0 1 0 0,1-1 0 0 0,-1 1-1 0 0,1 0 1 0 0,-1 0 0 0 0,0 0-1 0 0,1 0 1 0 0,-1 0 0 0 0,0 0-1 0 0,0 0 1 0 0,0 0 0 0 0,0 0-1 0 0,0 0 1 0 0,0 0 0 0 0,0 0-11 0 0,-1 0 9 0 0,1 0 0 0 0,0 0 0 0 0,0 0 0 0 0,0 0 0 0 0,0-1 0 0 0,0 1 1 0 0,0 0-1 0 0,0-1 0 0 0,0 1 0 0 0,0 0 0 0 0,0-1 0 0 0,1 1 0 0 0,-1-1 0 0 0,1 1 1 0 0,-1-1-1 0 0,1-1-9 0 0,-4-4 10 0 0,3 7-9 0 0,1 0-1 0 0,0 0 1 0 0,-1-1-1 0 0,1 1 1 0 0,-1 0-1 0 0,1-1 1 0 0,0 1-1 0 0,-1 0 0 0 0,1-1 1 0 0,0 1-1 0 0,0 0 1 0 0,-1-1-1 0 0,1 1 1 0 0,0-1-1 0 0,0 1 1 0 0,-1-1-1 0 0,1 1 0 0 0,0-1 1 0 0,0 1-1 0 0,0-1 1 0 0,0 1-1 0 0,0 0 1 0 0,0-1-1 0 0,0 1 1 0 0,0-1-1 0 0,0 1 1 0 0,0-1-1 0 0,0 1 0 0 0,0-1 1 0 0,0 1-1 0 0,0-1 0 0 0,-9-15 12 0 0,9 15-11 0 0,0 0 0 0 0,-1 0-1 0 0,1 0 1 0 0,0-1 0 0 0,-1 1 0 0 0,1 0 0 0 0,-1 0 0 0 0,0 0 0 0 0,1 0 0 0 0,-1 0 0 0 0,0 0 0 0 0,0 0 0 0 0,0 0 0 0 0,0 0 0 0 0,0 0-1 0 0,1 1 1 0 0,-2-1-1 0 0,-4-7 47 0 0,6 7-33 0 0,-1-1 0 0 0,1 1 0 0 0,0 0 0 0 0,-1-1 0 0 0,0 1 0 0 0,1 0 0 0 0,-1 0 0 0 0,0 0 0 0 0,1-1 0 0 0,-1 1 0 0 0,0 0 0 0 0,0 0 0 0 0,0 0 0 0 0,0 0 0 0 0,0 1 0 0 0,0-1 0 0 0,0 0 0 0 0,-1 0 0 0 0,1 1 0 0 0,0-1 0 0 0,0 0 0 0 0,-1 1 0 0 0,1-1 0 0 0,0 1 0 0 0,0 0 0 0 0,-2-1-14 0 0,-12-4 227 0 0,12 3-215 0 0,0 1 1 0 0,-1-1 0 0 0,1 1-1 0 0,0 0 1 0 0,-1 0 0 0 0,1 0 0 0 0,-1 1-1 0 0,1-1 1 0 0,-1 1 0 0 0,1 0-1 0 0,-1 0-12 0 0,-1 0-10 0 0,0 0 0 0 0,-1 0-1 0 0,1 1 1 0 0,0 0-1 0 0,0 0 1 0 0,0 0-1 0 0,0 1 1 0 0,0 0-1 0 0,0 0 1 0 0,0 0 0 0 0,0 0-1 0 0,1 1 1 0 0,-1 0-1 0 0,1 0 1 0 0,0 0-1 0 0,0 0 1 0 0,0 1 0 0 0,0-1-1 0 0,0 1 1 0 0,0 2 10 0 0,2-4-5 0 0,1-1 0 0 0,0 1 0 0 0,0 0 0 0 0,0 0 0 0 0,0 0 0 0 0,0 0 0 0 0,0 0 0 0 0,1 0 0 0 0,-1 0 0 0 0,1 0 0 0 0,-1 1 0 0 0,1-1 0 0 0,0 0 0 0 0,0 0 0 0 0,0 0 0 0 0,0 1 5 0 0,-4 1-21 0 0,4-4 21 0 0,0 0-1 0 0,-1 1 0 0 0,1-1 0 0 0,0 0 1 0 0,-1 0-1 0 0,1 1 0 0 0,-1-1 0 0 0,1 0 1 0 0,0 0-1 0 0,-1 1 0 0 0,1-1 0 0 0,0 0 1 0 0,0 1-1 0 0,-1-1 0 0 0,1 0 0 0 0,0 1 0 0 0,0-1 1 0 0,0 0-1 0 0,-1 1 0 0 0,1-1 0 0 0,0 1 1 0 0,0-1-1 0 0,0 0 0 0 0,0 1 0 0 0,0-1 1 0 0,0 1-1 0 0,0-1 0 0 0,0 1 0 0 0,0-1 1 0 0,0 0-1 0 0,0 1 0 0 0,0-1 0 0 0,0 1 0 0 0,0-1 1 0 0,0 0-1 0 0,0 1 0 0 0,0-1 0 0 0,1 1 1 0 0,-1-1-1 0 0,0 0 0 0 0,0 1 0 0 0,0-1 1 0 0,1 0-1 0 0,-1 1 0 0 0,0-1 1 0 0,2 1-1 0 0,-2-1-2 0 0,1 1 1 0 0,-1-1 0 0 0,1 0 0 0 0,-1 0-1 0 0,0 1 1 0 0,1-1 0 0 0,-1 0 0 0 0,0 0-1 0 0,1 1 1 0 0,-1-1 0 0 0,0 1 0 0 0,1-1-1 0 0,-1 0 1 0 0,0 1 0 0 0,1-1 0 0 0,-1 1-1 0 0,0-1 1 0 0,0 0 0 0 0,0 1 0 0 0,0-1-1 0 0,1 1 1 0 0,-1-1 0 0 0,0 1 0 0 0,0-1-1 0 0,0 1 1 0 0,0-1 0 0 0,0 1 0 0 0,0-1-1 0 0,0 1 1 0 0,0-1 0 0 0,0 1 0 0 0,0-1 0 0 0,-1 1-1 0 0,1-1 1 0 0,0 1 2 0 0,0 0-8 0 0,0-1 1 0 0,0 0 3 0 0,0 0 8 0 0,0 0 2 0 0,0 0-2 0 0,2 30-4325 0 0,0-30 3747 0 0,0-1 1 0 0,0 0-1 0 0,1 0 1 0 0,-1 0-1 0 0,0 0 1 0 0,0 0-1 0 0,0 0 1 0 0,0-1-1 0 0,0 1 1 0 0,0-1-1 0 0,0 1 1 0 0,0-1-1 0 0,-1 0 1 0 0,1 0-1 0 0,-1 0 1 0 0,1 0-1 0 0,-1 0 574 0 0,16-18-6237 0 0,-15 19 5164 0 0</inkml:trace>
  <inkml:trace contextRef="#ctx0" brushRef="#br0" timeOffset="91123.345">1885 3338 0 0 0,'3'0'-409'0'0,"-1"0"1009"0"0,0 0 4106 0 0,0 0 4996 0 0,-2 0-9607 0 0,0 0-17 0 0,0 0-9 0 0,0 0-7 0 0,0 0-13 0 0,0 0-8 0 0,0 0-5 0 0,0 0-4 0 0,0 0 1 0 0,0 0 2 0 0,10-5 415 0 0,-6 5-331 0 0,-4 0-89 0 0,1 0 0 0 0,-1 0 0 0 0,0-1 0 0 0,1 1-1 0 0,-1 0 1 0 0,1 0 0 0 0,-1 0 0 0 0,0 0-1 0 0,1 0 1 0 0,-1 0 0 0 0,1 0 0 0 0,-1 0 0 0 0,1 0-1 0 0,-1 0 1 0 0,0 0 0 0 0,1 0 0 0 0,-1 0 0 0 0,1 1-1 0 0,-1-1 1 0 0,0 0 0 0 0,1 0 0 0 0,-1 0-1 0 0,1 1 1 0 0,-1-1 0 0 0,0 0 0 0 0,1 0 0 0 0,-1 1-1 0 0,0-1 1 0 0,0 0 0 0 0,1 1 0 0 0,-1-1 0 0 0,0 0-1 0 0,1 1 1 0 0,-1-1 0 0 0,0 1-30 0 0,0-1 89 0 0,0 0 2 0 0,8 5 279 0 0,-7-4-347 0 0,-1-1-1 0 0,0 0 1 0 0,1 1 0 0 0,-1-1-1 0 0,1 1 1 0 0,-1-1 0 0 0,0 0-1 0 0,1 1 1 0 0,-1-1 0 0 0,1 0-1 0 0,-1 0 1 0 0,1 1 0 0 0,-1-1-1 0 0,1 0 1 0 0,-1 0 0 0 0,1 0-1 0 0,-1 0 1 0 0,1 1 0 0 0,0-1-1 0 0,-1 0 1 0 0,1 0 0 0 0,0 0-23 0 0,16-1 211 0 0,0 0 1 0 0,0-2 0 0 0,1 0 0 0 0,-2 0-1 0 0,16-6-211 0 0,3-4 109 0 0,-27 9-100 0 0,0 1 0 0 0,0 0 1 0 0,0 1-1 0 0,0 0 0 0 0,1 0 0 0 0,5-1-9 0 0,33-2-188 0 0,-12-5 374 0 0,-24-4 302 0 0,-11 13-416 0 0,0 1 4 0 0,0-1-51 0 0,-1 0 0 0 0,1 0 1 0 0,0 0-1 0 0,0 0 0 0 0,-1 0 1 0 0,1 0-1 0 0,0 0 0 0 0,-1 0 1 0 0,1 0-1 0 0,-1 0 0 0 0,0 0 1 0 0,1 0-1 0 0,-1 1 0 0 0,1-1 1 0 0,-1 0-1 0 0,0 0 0 0 0,0 1 1 0 0,0-1-1 0 0,1 0 1 0 0,-1 1-1 0 0,0-1 0 0 0,0 1 1 0 0,0-1-1 0 0,0 1 0 0 0,0 0 1 0 0,0-1-26 0 0,0 1 6 0 0,0 0 1 0 0,0 0 0 0 0,0-1-1 0 0,0 1 1 0 0,0-1 0 0 0,0 1-1 0 0,0-1 1 0 0,0 1 0 0 0,0-1-1 0 0,0 1 1 0 0,0-1 0 0 0,0 0-1 0 0,1 1 1 0 0,-1-1 0 0 0,0 0 0 0 0,0 0-7 0 0,0 0 0 0 0,0 0 1 0 0,1 0-1 0 0,-1 0 1 0 0,0 0-1 0 0,0 1 1 0 0,-1-1 0 0 0,1 0-1 0 0,0 0 1 0 0,0 1-1 0 0,0-1 1 0 0,0 1-1 0 0,-1-1 1 0 0,1 1 0 0 0,0-1-1 0 0,-1 1 1 0 0,1 0-1 0 0,0 0 0 0 0,-37-15-103 0 0,3 4-13 0 0,23 6 51 0 0,0 1 1 0 0,0 1-1 0 0,0 0 0 0 0,0 1 0 0 0,-10-1 65 0 0,20 3-7 0 0,1-1 0 0 0,-1 1-1 0 0,1 0 1 0 0,-1-1 0 0 0,1 1-1 0 0,-1-1 1 0 0,1 0-1 0 0,0 1 1 0 0,-1-1 0 0 0,1 0-1 0 0,0 0 1 0 0,-1 0 0 0 0,1 0-1 0 0,0 0 1 0 0,0 0-1 0 0,0 0 1 0 0,0 0 0 0 0,0 0-1 0 0,0 0 1 0 0,-1-2 7 0 0,-7-6-37 0 0,8 2 42 0 0,0-1 0 0 0,0 0 0 0 0,1 0-1 0 0,0 1 1 0 0,0-1 0 0 0,2-4-5 0 0,-2 4 63 0 0,0-99 377 0 0,9 72-373 0 0,-9 32-64 0 0,0-1-1 0 0,0 1 1 0 0,0 0-1 0 0,0 0 1 0 0,1-1-1 0 0,-1 1 1 0 0,1 0 0 0 0,0 0-1 0 0,0-1 1 0 0,0 1-1 0 0,2-2-2 0 0,0-9 0 0 0,-3 14 0 0 0,0-1-1 0 0,0 1 1 0 0,0-1-1 0 0,0 1 1 0 0,0-1 0 0 0,0 1-1 0 0,0-1 1 0 0,0 1-1 0 0,0 0 1 0 0,0-1 0 0 0,0 1-1 0 0,0-1 1 0 0,0 1-1 0 0,1-1 1 0 0,-1 1-1 0 0,0 0 1 0 0,0-1 0 0 0,1 1-1 0 0,-1-1 1 0 0,0 1-1 0 0,0 0 1 0 0,1-1 0 0 0,-1 1-1 0 0,0 0 1 0 0,1 0-1 0 0,-1-1 1 0 0,1 1 0 0 0,-1 0-1 0 0,1-1 1 0 0,2-10-40 0 0,-2 10 34 0 0,1-1 0 0 0,-1 1-1 0 0,1 0 1 0 0,-1 0 0 0 0,0 0-1 0 0,1-1 1 0 0,-1 1 0 0 0,0-1-1 0 0,0 1 1 0 0,0-1 0 0 0,0 1-1 0 0,0-1 1 0 0,-1 0 6 0 0,1 1-3 0 0,0 0 0 0 0,0 0 0 0 0,-1 0 0 0 0,1 0 0 0 0,0 0 0 0 0,0 0 0 0 0,0 0 0 0 0,0 0 0 0 0,0 1 0 0 0,0-1 1 0 0,0 0-1 0 0,1 1 0 0 0,-1-1 0 0 0,0 1 0 0 0,0-1 0 0 0,0 1 0 0 0,1 0 0 0 0,0-1 3 0 0,23-11-27 0 0,-12 6 28 0 0,0 1 0 0 0,0 0 0 0 0,1 1 1 0 0,-1 1-1 0 0,1 0 0 0 0,3 0-1 0 0,32-8-4 0 0,-24 5-35 0 0,0 1-1 0 0,1 0 1 0 0,-1 2-1 0 0,19 1 40 0 0,31-3-170 0 0,-74 5 162 0 0,0 0-1 0 0,1 0 0 0 0,-1 0 1 0 0,1 0-1 0 0,-1 0 0 0 0,0 1 1 0 0,1-1-1 0 0,-1 0 0 0 0,1 1 0 0 0,-1-1 1 0 0,0 1-1 0 0,0 0 0 0 0,1-1 1 0 0,-1 1-1 0 0,0 0 0 0 0,0 0 0 0 0,0 0 9 0 0,9 5-56 0 0,1 1 37 0 0,0 0 0 0 0,0 0-1 0 0,-1 1 1 0 0,0 0 0 0 0,1 2 19 0 0,-5-4-14 0 0,-5-5 14 0 0,0 0 0 0 0,0-1 0 0 0,0 1 0 0 0,0 0 0 0 0,0-1 0 0 0,0 1 0 0 0,-1 0-1 0 0,1 0 1 0 0,0 0 0 0 0,-1 0 0 0 0,1 0 0 0 0,0 0 0 0 0,-1 0 0 0 0,1 0 0 0 0,-1 0 0 0 0,0 0 0 0 0,1 0 0 0 0,-1 1 0 0 0,0 0 0 0 0,3 2 29 0 0,-2-4-22 0 0,-1 0-1 0 0,1 1 1 0 0,-1-1-1 0 0,1 0 1 0 0,-1 1-1 0 0,0-1 0 0 0,1 1 1 0 0,-1-1-1 0 0,0 1 1 0 0,1-1-1 0 0,-1 1 1 0 0,0 0-1 0 0,0-1 0 0 0,1 1 1 0 0,-1-1-1 0 0,0 1 1 0 0,0 0-1 0 0,0-1 1 0 0,0 1-1 0 0,0-1 0 0 0,0 1 1 0 0,0 0-7 0 0,0 152 373 0 0,10-117-381 0 0,-10-35 20 0 0,0 1 0 0 0,0 0 1 0 0,0-1-1 0 0,0 1 0 0 0,0 0 0 0 0,0 0 0 0 0,-1-1 0 0 0,1 1 1 0 0,0 0-1 0 0,-1-1 0 0 0,1 1 0 0 0,-1 0 0 0 0,0-1 0 0 0,1 1 1 0 0,-1-1-1 0 0,0 1 0 0 0,-1 0-12 0 0,1 0 18 0 0,1-1 0 0 0,-1 1 0 0 0,1 0 0 0 0,-1-1 0 0 0,1 1 0 0 0,-1 0-1 0 0,1-1 1 0 0,0 1 0 0 0,0 0 0 0 0,0-1 0 0 0,0 1 0 0 0,0 0 0 0 0,1-1 0 0 0,-1 1 0 0 0,0 0 0 0 0,1-1 0 0 0,-1 1 0 0 0,1-1 0 0 0,-1 1 0 0 0,1-1 0 0 0,0 1 0 0 0,0 0-18 0 0,5 17 204 0 0,-7-4-48 0 0,1-10-100 0 0,-1-1 1 0 0,1 1-1 0 0,0-1 1 0 0,1 0-1 0 0,-1 1 1 0 0,1-1-1 0 0,0 0 1 0 0,0 1-1 0 0,0-1 0 0 0,0 0 1 0 0,2 3-57 0 0,6 29 303 0 0,-8-33-290 0 0,0-1 1 0 0,-1 0 0 0 0,1 1-1 0 0,-1-1 1 0 0,0 1 0 0 0,1-1-1 0 0,-1 1 1 0 0,0-1-1 0 0,0 0 1 0 0,-1 1 0 0 0,1 2-14 0 0,-1 4 106 0 0,1-8-75 0 0,0-1-9 0 0,0 0-3 0 0,0 0-6 0 0,-2 15 108 0 0,-34 11 29 0 0,21-17-118 0 0,13-9-29 0 0,1 1 1 0 0,0-1-1 0 0,0 1 1 0 0,-1-1 0 0 0,1 1-1 0 0,0 0 1 0 0,0 0-1 0 0,0-1 1 0 0,0 1 0 0 0,0 0-1 0 0,0 0 1 0 0,0 0-1 0 0,0 0 1 0 0,0 0 0 0 0,0 0-1 0 0,1 0 1 0 0,-1 0-1 0 0,0 1-3 0 0,-13 8 8 0 0,7-1-17 0 0,7-9 8 0 0,0 0 1 0 0,0 0 0 0 0,0 0 0 0 0,0 0-1 0 0,0 0 1 0 0,0 0 0 0 0,0 0 0 0 0,0 0-1 0 0,1 0 1 0 0,-1 0 0 0 0,0 0 0 0 0,0 0-1 0 0,0 0 1 0 0,0 0 0 0 0,0 0 0 0 0,0 0-1 0 0,0 0 1 0 0,0 0 0 0 0,0 0 0 0 0,0 0-1 0 0,0 0 1 0 0,0 0 0 0 0,0 0 0 0 0,0 0-1 0 0,0 0 1 0 0,0 0 0 0 0,0 1 0 0 0,0-1-1 0 0,0 0 1 0 0,0 0 0 0 0,0 0 0 0 0,0 0-1 0 0,0 0 1 0 0,0 0 0 0 0,0 0 0 0 0,0 0-1 0 0,0 0 1 0 0,0 0 0 0 0,0 0 0 0 0,0 0-1 0 0,0 0 1 0 0,-7 4-91 0 0,11-6 98 0 0,10-8 87 0 0,-14 9-80 0 0,29-8 102 0 0,-16 4-110 0 0,-8 4-3 0 0,65-29 132 0 0,-52 14-94 0 0,-17 15-37 0 0,-1 1-1 0 0,1-1 2 0 0,0 0-1 0 0,0 0 0 0 0,0 0 0 0 0,0 0 0 0 0,0 1 0 0 0,0-1 0 0 0,0 0 1 0 0,0 1-1 0 0,0-1 0 0 0,0 0 0 0 0,0 1 0 0 0,0-1 0 0 0,0 1 0 0 0,0 0 1 0 0,1 0-1 0 0,-1-1 0 0 0,0 1 0 0 0,0 0 0 0 0,1 0-4 0 0,22-4 227 0 0,102 4 652 0 0,-125 0-883 0 0,-1-1 1 0 0,0-2 2 0 0,0 2-3 0 0,0 1-2 0 0,0 0-8 0 0,0 0-8 0 0,0 0-15 0 0,0 0-19 0 0,0 0-21 0 0,0 0-29 0 0,-19 10-4186 0 0,10-9-1226 0 0,-1 1 1552 0 0,-5 0-864 0 0,14-2 3361 0 0,-7 1-1134 0 0,7 3 1509 0 0</inkml:trace>
  <inkml:trace contextRef="#ctx0" brushRef="#br0" timeOffset="92549.204">4042 2627 96 0 0,'0'0'923'0'0,"0"0"50"0"0,0 0 47 0 0,10-20 10301 0 0,-6 18-11995 0 0,-1-3 4171 0 0,-3 5-3408 0 0,0 0 1 0 0,0 0 0 0 0,0 0-1 0 0,0-1 1 0 0,0 1-1 0 0,0 0 1 0 0,0 0 0 0 0,0 0-1 0 0,0-1 1 0 0,0 1-1 0 0,0 0 1 0 0,0 0 0 0 0,-1 0-1 0 0,1 0 1 0 0,0-1-1 0 0,0 1 1 0 0,0 0 0 0 0,0 0-1 0 0,0 0 1 0 0,0 0-1 0 0,-1-1 1 0 0,1 1 0 0 0,0 0-1 0 0,0 0 1 0 0,0 0-1 0 0,0 0 1 0 0,-1 0 0 0 0,1 0-1 0 0,0 0 1 0 0,0 0-1 0 0,0 0 1 0 0,-1 0 0 0 0,1 0-1 0 0,0-1 1 0 0,0 1-1 0 0,0 0 1 0 0,0 0 0 0 0,-1 0-1 0 0,1 0 1 0 0,0 1-1 0 0,0-1 1 0 0,0 0 0 0 0,-1 0-1 0 0,1 0 1 0 0,0 0-1 0 0,0 0 1 0 0,0 0 0 0 0,-1 0-90 0 0,-4 2 43 0 0,-1 0 0 0 0,0 0-1 0 0,1 0 1 0 0,-1 1 0 0 0,1-1 0 0 0,0 2 0 0 0,0-1 0 0 0,0 0 0 0 0,-1 2-43 0 0,-14 8-50 0 0,15-10 33 0 0,1 1 0 0 0,-1 0-1 0 0,1 0 1 0 0,0 0 0 0 0,0 1 0 0 0,1-1 0 0 0,-1 1 0 0 0,-2 4 17 0 0,-8 10-42 0 0,12-15 34 0 0,1-1 1 0 0,-1 0-1 0 0,1 1 1 0 0,0-1-1 0 0,0 0 1 0 0,0 1-1 0 0,0 0 1 0 0,1-1-1 0 0,-1 1 8 0 0,-8 43-77 0 0,10-34 68 0 0,-1-10 5 0 0,0-1 0 0 0,0 1 0 0 0,1 0 0 0 0,-2 0 1 0 0,1-1-1 0 0,0 1 0 0 0,0 0 0 0 0,-1 0 0 0 0,0-1 0 0 0,1 1 0 0 0,-1 0 1 0 0,0-1-1 0 0,0 1 0 0 0,0-1 0 0 0,-1 2 4 0 0,1-4 1 0 0,1 1-1 0 0,-1-1 1 0 0,1 1-1 0 0,-1 0 1 0 0,1-1-1 0 0,0 1 1 0 0,0 0 0 0 0,-1-1-1 0 0,1 1 1 0 0,0 0-1 0 0,0 0 1 0 0,0-1-1 0 0,-1 1 1 0 0,1 0 0 0 0,0 0-1 0 0,0-1 1 0 0,0 1-1 0 0,1 0 1 0 0,-1 0-1 0 0,0-1 1 0 0,0 1 0 0 0,0 0-1 0 0,0-1 1 0 0,1 1-1 0 0,-1 0 0 0 0,0 0 1 0 0,1-1-1 0 0,-1 1 1 0 0,0-1-1 0 0,0 1 1 0 0,0-1 0 0 0,0 1-1 0 0,0-1 1 0 0,0 1-1 0 0,1-1 1 0 0,-1 1-1 0 0,0-1 1 0 0,0 1-1 0 0,-1-1 1 0 0,1 1-1 0 0,0-1 1 0 0,0 1 0 0 0,0-1-1 0 0,0 1 1 0 0,0-1-1 0 0,0 1 1 0 0,-1-1-1 0 0,1 0 1 0 0,0 1-1 0 0,0-1 0 0 0,-4 5 5 0 0,1 0-1 0 0,-1 0 1 0 0,1 0 0 0 0,1 0-1 0 0,-1 0 1 0 0,1 0-1 0 0,0 1 1 0 0,-1 4-5 0 0,3-9-3 0 0,-1 1 0 0 0,1 0 0 0 0,-1-1 0 0 0,1 1 0 0 0,-1 0 1 0 0,1-1-1 0 0,-1 1 0 0 0,0-1 0 0 0,0 1 0 0 0,0-1 0 0 0,0 0 0 0 0,0 1 3 0 0,0-1-3 0 0,0 1-1 0 0,0-1 1 0 0,0 1-1 0 0,0-1 1 0 0,0 1-1 0 0,0 0 1 0 0,1-1-1 0 0,-1 1 1 0 0,1 0-1 0 0,-1-1 1 0 0,1 1-1 0 0,0 1 4 0 0,0 100-141 0 0,9-67 267 0 0,-9-25-88 0 0,-1-6-8 0 0,1-1 0 0 0,0 1 1 0 0,0-1-1 0 0,0 0 0 0 0,1 1 0 0 0,-1-1 1 0 0,1 1-1 0 0,0-1 0 0 0,1 0 0 0 0,-1 0 1 0 0,1 1-31 0 0,3 13 148 0 0,-5-17-138 0 0,1 1-1 0 0,-1-1 1 0 0,0 1-1 0 0,0-1 1 0 0,1 0 0 0 0,-1 1-1 0 0,1-1 1 0 0,-1 0 0 0 0,1 1-1 0 0,0-1 1 0 0,-1 0-1 0 0,1 1 1 0 0,0-1-10 0 0,10 13 175 0 0,-8-10-123 0 0,1 0-1 0 0,-1 0 1 0 0,0 0-1 0 0,1 0 1 0 0,0-1 0 0 0,0 0-1 0 0,3 2-51 0 0,3 3 130 0 0,-9-7-123 0 0,0 0 1 0 0,0-1-1 0 0,-1 1 0 0 0,1 0 1 0 0,0-1-1 0 0,0 1 0 0 0,0 0 1 0 0,0-1-1 0 0,0 1 0 0 0,0-1 1 0 0,0 0-1 0 0,0 1 0 0 0,1-1 1 0 0,-1 0-1 0 0,0 0 0 0 0,0 1-7 0 0,12 2 72 0 0,14 4 42 0 0,53-12 48 0 0,-70 2-156 0 0,0 0 0 0 0,0-1 0 0 0,-1 1 0 0 0,1-2 0 0 0,3-2-6 0 0,-8 4-14 0 0,18-15-74 0 0,-13 7 68 0 0,-3 2-9 0 0,1 1 0 0 0,-1-1 0 0 0,0 0 0 0 0,-1-1 29 0 0,12-26-76 0 0,-9 10 62 0 0,-8 23 24 0 0,0 0 0 0 0,0-1 0 0 0,-1 1 1 0 0,1 0-1 0 0,-1 0 0 0 0,0-1 0 0 0,0 1 1 0 0,0 0-1 0 0,0-1 0 0 0,-1 1 0 0 0,0 0 0 0 0,1 0 1 0 0,-1 0-1 0 0,0-1 0 0 0,0 1 0 0 0,-1 0 1 0 0,1 0-1 0 0,-1 0-10 0 0,-1-7 54 0 0,-51-16 27 0 0,53 26-81 0 0,0-1-1 0 0,0 1 1 0 0,0 0 0 0 0,0-1-1 0 0,0 1 1 0 0,0 0-1 0 0,0-1 1 0 0,0 1 0 0 0,0 0-1 0 0,0 0 1 0 0,0 0 0 0 0,0 0-1 0 0,0 0 1 0 0,-1 0-1 0 0,1 0 1 0 0,0 0 0 0 0,0 0-1 0 0,0 1 1 0 0,0-1 0 0 0,0 0 0 0 0,-5 2-14 0 0,1-2 2 0 0,-1 0 0 0 0,1 1-1 0 0,0 0 1 0 0,-1 0-1 0 0,1 1 1 0 0,0-1 0 0 0,0 1-1 0 0,0 0 1 0 0,0 1 0 0 0,0-1-1 0 0,0 1 1 0 0,-2 2 12 0 0,2-3-15 0 0,-10 6-31 0 0,-1 1-1 0 0,2 1 0 0 0,-1 0 1 0 0,1 1-1 0 0,1 0 1 0 0,-6 7 46 0 0,1 12-78 0 0,16-28 72 0 0,0 0-1 0 0,0 1 0 0 0,0-1 1 0 0,1 1-1 0 0,-1 0 1 0 0,1-1-1 0 0,0 1 0 0 0,0 0 1 0 0,0 0-1 0 0,0 0 0 0 0,0 2 7 0 0,-8 17-25 0 0,8-20 25 0 0,0-1-1 0 0,1 1 0 0 0,-1 0 1 0 0,1-1-1 0 0,-1 1 0 0 0,1 0 1 0 0,0-1-1 0 0,-1 1 0 0 0,1 0 1 0 0,0-1-1 0 0,0 1 0 0 0,0 0 0 0 0,1 1 1 0 0,-1-2 2 0 0,0 0-1 0 0,0 0 0 0 0,0 1 0 0 0,0-1 0 0 0,0 0 0 0 0,0 0 0 0 0,0 0 0 0 0,0 1 0 0 0,0-1 0 0 0,-1 0 0 0 0,1 0 0 0 0,0 0 0 0 0,-1 0 0 0 0,1 0 0 0 0,-1 0 0 0 0,0 1 0 0 0,1-1 0 0 0,-1 0-1 0 0,-1 7-5 0 0,2 0 1 0 0,-1 0-1 0 0,1 1 0 0 0,0-1 0 0 0,1 4 5 0 0,-1 3-182 0 0,-8-3-108 0 0,1-1-2005 0 0,4-5-3503 0 0,24-6-3337 0 0,-15 0 7852 0 0,13-5-2072 0 0,-10 5 3176 0 0</inkml:trace>
  <inkml:trace contextRef="#ctx0" brushRef="#br0" timeOffset="94316.152">4506 3292 504 0 0,'-14'-5'4253'0'0,"13"5"-3977"0"0,1-1-1 0 0,-1 1 1 0 0,0-1-1 0 0,1 1 1 0 0,-1-1 0 0 0,0 1-1 0 0,1 0 1 0 0,-1-1-1 0 0,0 1 1 0 0,0 0-1 0 0,0 0 1 0 0,1-1 0 0 0,-1 1-1 0 0,0 0 1 0 0,0 0-1 0 0,0 0 1 0 0,0 0 0 0 0,0 0-276 0 0,-32-10 5211 0 0,31 10-4903 0 0,-4 0 42 0 0,5 1 861 0 0,7 2-1213 0 0,-3-2 79 0 0,-1 1 0 0 0,1-1 0 0 0,0 0 0 0 0,0 0 0 0 0,0-1 0 0 0,0 1 0 0 0,0 0 0 0 0,1-1 0 0 0,-1 0 0 0 0,0 0 0 0 0,0 0 0 0 0,0 0 0 0 0,0-1 0 0 0,0 1 0 0 0,2-1-77 0 0,42-15 1494 0 0,-24 7-991 0 0,-18 8-381 0 0,13-4 114 0 0,0-1 0 0 0,0 0-1 0 0,-1-1 1 0 0,7-4-236 0 0,74-36 430 0 0,-90 42-284 0 0,-6 4-76 0 0,-1 0 0 0 0,1 0 0 0 0,0 0 0 0 0,0 0-1 0 0,0 0 1 0 0,-1 0 0 0 0,1 0 0 0 0,0 1 0 0 0,0-1-1 0 0,0 1 1 0 0,0 0 0 0 0,1-1 0 0 0,-1 1 0 0 0,0 0-70 0 0,-1 0 31 0 0,-1 0 1 0 0,0 0-1 0 0,0 0-3 0 0,8-5 256 0 0,-49-2-471 0 0,33 5-22 0 0,0 0 0 0 0,-1 0 0 0 0,1 1 1 0 0,-8 0 208 0 0,-31-9-1197 0 0,43 9 1131 0 0,0 0 0 0 0,-1-1 0 0 0,1 1 0 0 0,0-1 0 0 0,0 0 0 0 0,0 0 0 0 0,0 0 0 0 0,1 0 0 0 0,-1-1 0 0 0,0 1 0 0 0,1-1 0 0 0,-1-1 66 0 0,-25-16-252 0 0,21 15 182 0 0,0 0-1 0 0,1-1 0 0 0,0-1 0 0 0,-5-5 71 0 0,-10-8-53 0 0,20 19 59 0 0,0-1 0 0 0,0 1 0 0 0,0-1 0 0 0,0 0 1 0 0,0 0-1 0 0,1 0 0 0 0,-1 0 0 0 0,0 0 0 0 0,1 0 1 0 0,0 0-1 0 0,-1 0 0 0 0,1 0 0 0 0,0-1 0 0 0,0 1 0 0 0,0-1 1 0 0,0 1-1 0 0,1 0 0 0 0,-1-1 0 0 0,1 0-6 0 0,-9-22 259 0 0,9 22-244 0 0,0 3-7 0 0,-1-1-1 0 0,1 0 1 0 0,0 1 0 0 0,0-1-1 0 0,0 0 1 0 0,0 1 0 0 0,0-1-1 0 0,0 0 1 0 0,0 1 0 0 0,0-1-1 0 0,0 0 1 0 0,0 1 0 0 0,0-1-1 0 0,1 0 1 0 0,-1 1 0 0 0,0-1-1 0 0,0 0 1 0 0,1 1 0 0 0,-1-1-1 0 0,0 1 1 0 0,1-1 0 0 0,-1 0-1 0 0,1 1 1 0 0,-1-1 0 0 0,1 1-1 0 0,-1-1 1 0 0,1 1 0 0 0,-1 0-1 0 0,1-1 1 0 0,-1 1 0 0 0,1-1-9 0 0,10-29 267 0 0,-11 30-263 0 0,0-1 0 0 0,0 0 0 0 0,1 1 0 0 0,-1-1 0 0 0,0 0 0 0 0,0 1 0 0 0,1-1 0 0 0,-1 1 0 0 0,0-1 0 0 0,1 0 0 0 0,-1 1 0 0 0,1-1 0 0 0,-1 1 0 0 0,1-1 0 0 0,-1 1 0 0 0,1-1 0 0 0,-1 1 0 0 0,1 0 0 0 0,-1-1 1 0 0,1 1-1 0 0,0 0 0 0 0,-1-1 0 0 0,1 1 0 0 0,-1 0-3 0 0,8-8 58 0 0,-4 3-41 0 0,-1 0 1 0 0,1 1-1 0 0,1-1 1 0 0,-1 1-1 0 0,0 0 1 0 0,1 0-1 0 0,3-1-17 0 0,73-56 432 0 0,-9 14 44 0 0,-15 13-255 0 0,-50 31-216 0 0,-1 1 1 0 0,1 0-1 0 0,-1 0 0 0 0,1 1 1 0 0,0 0-1 0 0,0 0 0 0 0,-1 1 1 0 0,1 0-1 0 0,5 0-5 0 0,-3 1 8 0 0,1 1-1 0 0,-1 0 1 0 0,0 0 0 0 0,0 0-1 0 0,0 1 1 0 0,0 1 0 0 0,0 0-1 0 0,-1 0 1 0 0,1 0 0 0 0,-1 1-1 0 0,5 5-7 0 0,14 5 8 0 0,6 14 221 0 0,-31-28-183 0 0,-1 0 0 0 0,1 1 0 0 0,-1-1 0 0 0,1 1-1 0 0,-1-1 1 0 0,1 1 0 0 0,-1 0 0 0 0,0 0 0 0 0,0-1 0 0 0,0 1-1 0 0,0 0 1 0 0,0 0 0 0 0,-1 0 0 0 0,1 0 0 0 0,0 0 0 0 0,-1 0-1 0 0,0 0 1 0 0,1 0 0 0 0,-1 0-46 0 0,3 4 93 0 0,-2-6-86 0 0,-1 0 1 0 0,1 1-1 0 0,-1-1 0 0 0,0 0 0 0 0,1 1 1 0 0,-1-1-1 0 0,0 1 0 0 0,1-1 0 0 0,-1 1 1 0 0,0-1-1 0 0,1 1 0 0 0,-1-1 0 0 0,0 1 1 0 0,0-1-1 0 0,0 1 0 0 0,1 0 0 0 0,-1-1 1 0 0,0 1-1 0 0,0-1 0 0 0,0 1 1 0 0,0 0-1 0 0,0 0-7 0 0,0 0 8 0 0,0 0 0 0 0,0 1 1 0 0,0-1-1 0 0,0 0 0 0 0,0 0 1 0 0,0 1-1 0 0,0-1 0 0 0,1 0 1 0 0,-1 1-1 0 0,0-1 0 0 0,1 0 1 0 0,-1 0-1 0 0,1 1 0 0 0,0-1 1 0 0,-1 0-1 0 0,1 0 0 0 0,0 0 0 0 0,0 0 1 0 0,0 0-9 0 0,2 4 64 0 0,-1 1 0 0 0,1-1 0 0 0,-1 0 0 0 0,0 1 0 0 0,0 0 0 0 0,-1-1 0 0 0,1 1 0 0 0,-1 0 0 0 0,0 0 0 0 0,-1 1-64 0 0,0 78 309 0 0,0-83-311 0 0,0 1 0 0 0,-1-1-1 0 0,1 0 1 0 0,-1 0 0 0 0,0 1-1 0 0,1-1 1 0 0,-1 0 0 0 0,0 0-1 0 0,0 0 1 0 0,-1 0 0 0 0,1 0 2 0 0,0 0-4 0 0,0 0-1 0 0,0 0 1 0 0,0 0 0 0 0,0 0 0 0 0,0 1 0 0 0,0-1-1 0 0,1 0 1 0 0,-1 0 0 0 0,1 0 0 0 0,-1 3 4 0 0,-17 36-77 0 0,0-5 14 0 0,14-31 58 0 0,3-4 4 0 0,1-1 1 0 0,0 0 0 0 0,-1 0 0 0 0,1 0 0 0 0,0 0 0 0 0,0 1 0 0 0,-1-1 0 0 0,1 0 0 0 0,0 0-1 0 0,-1 1 1 0 0,1-1 0 0 0,0 0 0 0 0,0 1 0 0 0,0-1 0 0 0,-1 0 0 0 0,1 0 0 0 0,0 1 0 0 0,0-1 0 0 0,0 1-1 0 0,0-1 1 0 0,0 0 0 0 0,0 1 0 0 0,-1-1 0 0 0,1 0 0 0 0,0 1 0 0 0,0-1 0 0 0,0 0 0 0 0,0 1-1 0 0,0-1 1 0 0,0 1 0 0 0,1-1 0 0 0,-3 3 1 0 0,1-1-1 0 0,0 1 1 0 0,0-1-1 0 0,-1 1 0 0 0,1-1 1 0 0,-1 0-1 0 0,0 0 1 0 0,0 1-1 0 0,-1 0 0 0 0,0 9 24 0 0,1-11-20 0 0,1 0 0 0 0,0 0-1 0 0,-1 0 1 0 0,1 1 0 0 0,0-1-1 0 0,0 0 1 0 0,0 1 0 0 0,0-1 0 0 0,0 1-1 0 0,0-1 1 0 0,0 1 0 0 0,0-1-1 0 0,1 1 1 0 0,-1 0 0 0 0,1-1 0 0 0,-1 2-4 0 0,-28 32-29 0 0,-40 17-709 0 0,63-44-54 0 0,6-8 775 0 0,0 0 1 0 0,0 0-1 0 0,0 0 0 0 0,0 0 1 0 0,0 0-1 0 0,0 0 1 0 0,0 0-1 0 0,1 0 1 0 0,-1 0-1 0 0,0 0 1 0 0,0 0-1 0 0,0 0 1 0 0,0 0-1 0 0,0 0 1 0 0,0 0-1 0 0,0 0 1 0 0,0 0-1 0 0,0 0 1 0 0,1 0-1 0 0,-1 0 1 0 0,0 0-1 0 0,0 1 1 0 0,0-1-1 0 0,0 0 1 0 0,0 0-1 0 0,0 0 1 0 0,0 0-1 0 0,0 0 1 0 0,0 0-1 0 0,0 0 1 0 0,0 0-1 0 0,0 0 1 0 0,0 0-1 0 0,0 1 0 0 0,0-1 1 0 0,0 0-1 0 0,0 0 1 0 0,1 0-1 0 0,-1 0 1 0 0,0 0-1 0 0,0 0 1 0 0,0 0-1 0 0,0 0 1 0 0,0 1-1 0 0,-1-1 17 0 0,3-1 4 0 0,-1 1 5 0 0,0 0-1 0 0,0 0 1 0 0,0 0-1 0 0,-1-1 1 0 0,1 1-1 0 0,0 0 1 0 0,0 0-1 0 0,0 0 1 0 0,0-1-1 0 0,0 1 1 0 0,-1-1-1 0 0,1 1 1 0 0,0 0-1 0 0,0-1 1 0 0,-1 0-1 0 0,1 1 1 0 0,0-1-9 0 0,10-3 142 0 0,-10 3-114 0 0,1 1 0 0 0,0 0 0 0 0,-1 0-1 0 0,1-1 1 0 0,-1 1 0 0 0,1-1 0 0 0,-1 1 0 0 0,1-1 0 0 0,-1 0 0 0 0,1 0 0 0 0,-1 0-1 0 0,0 0 1 0 0,1 1 0 0 0,0-2-28 0 0,-1 1 26 0 0,0-1 1 0 0,1 1-1 0 0,-1 0 0 0 0,1 0 0 0 0,-1 1 0 0 0,1-1 0 0 0,0 0 1 0 0,-1 0-1 0 0,1 1 0 0 0,0-1 0 0 0,-1 1 0 0 0,1 0 1 0 0,0-1-1 0 0,1 1-26 0 0,52-5 786 0 0,-45 5-700 0 0,-6-1-15 0 0,0 1 1 0 0,0 0-1 0 0,0 0 1 0 0,0 1-1 0 0,0-1 1 0 0,0 1-1 0 0,0-1 1 0 0,0 1-1 0 0,2 1-71 0 0,-3-1 55 0 0,1 0 0 0 0,0 0-1 0 0,0-1 1 0 0,0 1 0 0 0,0-1 0 0 0,0 0-1 0 0,0 0 1 0 0,0-1 0 0 0,0 1-1 0 0,1-1-54 0 0,5 0 129 0 0,8 6-87 0 0,-16-5-96 0 0,-2 0-10 0 0,35-10-1629 0 0,-34 10 1271 0 0,-1 0-92 0 0,0 0-112 0 0,0 0 456 0 0,1 0 0 0 0,-1 0 1 0 0,0 0-1 0 0,0 1 0 0 0,0-1 1 0 0,0 0-1 0 0,1 0 0 0 0,-1 0 1 0 0,0 0-1 0 0,0 1 0 0 0,0-1 0 0 0,0 0 1 0 0,0 0-1 0 0,0 0 0 0 0,1 1 1 0 0,-1-1-1 0 0,0 0 0 0 0,0 0 1 0 0,0 0-1 0 0,0 1 0 0 0,0-1 1 0 0,0 0-1 0 0,0 0 0 0 0,0 1 1 0 0,0-1-1 0 0,0 0 0 0 0,0 0 1 0 0,0 0-1 0 0,0 1 0 0 0,0-1 0 0 0,0 0 1 0 0,-1 0-1 0 0,1 0 0 0 0,0 1 1 0 0,0-1-1 0 0,0 0 0 0 0,0 0 1 0 0,0 0-1 0 0,0 1 0 0 0,0-1 1 0 0,-1 0-1 0 0,1 0 0 0 0,0 0 1 0 0,0 0-1 0 0,0 0 0 0 0,0 1 0 0 0,-1-1 171 0 0,-12 20-4503 0 0,-21 23-763 0 0,-10 8 1559 0 0,26-31 3427 0 0</inkml:trace>
  <inkml:trace contextRef="#ctx0" brushRef="#br0" timeOffset="97292.512">228 4342 292 0 0,'9'-9'1826'0'0,"-1"3"318"0"0,-5 2-115 0 0,1-1-626 0 0,-1 3 4200 0 0,-3 2-5427 0 0,0 0-6 0 0,0 0-9 0 0,0 0-9 0 0,0 0-8 0 0,0 0-8 0 0,0 0-9 0 0,0 0-13 0 0,0 0-8 0 0,0 0-9 0 0,0 0-10 0 0,0 0-10 0 0,0 0-8 0 0,0 0-6 0 0,0 0-6 0 0,0 0-6 0 0,0 0-7 0 0,0 0-7 0 0,0 0-2 0 0,0 0-6 0 0,0 0-1 0 0,0 0 0 0 0,0 0-4 0 0,0 0-3 0 0,0 0 3 0 0,0 0 2 0 0,0 0-3 0 0,0 0 5 0 0,0 0 6 0 0,0 0 3 0 0,0 0 4 0 0,0 0 9 0 0,0 0 4 0 0,0 0 9 0 0,0 0 5 0 0,0 0 5 0 0,0 0 6 0 0,0 0 5 0 0,0 0 3 0 0,0 0-1 0 0,0 0 4 0 0,0 0-1 0 0,0 0-2 0 0,0 0-3 0 0,0 0-4 0 0,0 0-5 0 0,0 0-5 0 0,0 0-4 0 0,0 0-6 0 0,0 0-12 0 0,0 0-7 0 0,0 0-5 0 0,0 0-4 0 0,0 0-5 0 0,0 0-5 0 0,0 0-4 0 0,0 0-9 0 0,0 0-4 0 0,1 1 21 0 0,0-1 1 0 0,0 1 0 0 0,0 0 0 0 0,-1 0 0 0 0,1-1 0 0 0,0 1 0 0 0,-1 0 0 0 0,1 0 0 0 0,0 0 0 0 0,-1-1 0 0 0,1 1-1 0 0,-1 0 1 0 0,1 0 0 0 0,-1 0 0 0 0,0 0 0 0 0,1 0 0 0 0,-1 0 0 0 0,0 0 0 0 0,0 0 0 0 0,0 0 0 0 0,0 0 0 0 0,0 0-1 0 0,0 0 1 0 0,0 0 0 0 0,0 1 0 0 0,0 0-27 0 0,0-1 32 0 0,0 0-1 0 0,0 1 1 0 0,0-1-1 0 0,0 1 1 0 0,0-1-1 0 0,1 0 1 0 0,-1 1-1 0 0,0-1 1 0 0,1 1-1 0 0,-1-1 1 0 0,1 0-1 0 0,0 0 1 0 0,-1 1-1 0 0,1-1 1 0 0,0 0-32 0 0,0 4 71 0 0,0-1 1 0 0,0 1-1 0 0,-1-1 0 0 0,0 1 1 0 0,0-1-1 0 0,0 1 1 0 0,0-1-1 0 0,-1 3-71 0 0,1 1 125 0 0,0 177 1371 0 0,9-150-1367 0 0,0 11-47 0 0,-9 61 216 0 0,9-50-140 0 0,-9-53-144 0 0,0-1-1 0 0,0 1 1 0 0,0 0 0 0 0,0 0-1 0 0,1 0 1 0 0,0 0-1 0 0,-1 0 1 0 0,2 0 0 0 0,-1-1-1 0 0,1 4-13 0 0,2 24 68 0 0,-2-26-57 0 0,1 0 0 0 0,-1 1 0 0 0,0 0 0 0 0,0-1 0 0 0,-1 1 1 0 0,1 0-1 0 0,-1 0 0 0 0,-1 0 0 0 0,1 6-11 0 0,8 18 85 0 0,0 16 96 0 0,-8-14-29 0 0,0-19-79 0 0,-1 1-1 0 0,0-1 1 0 0,-1 1-1 0 0,0-1 1 0 0,-1 0-1 0 0,-3 12-72 0 0,0 7 149 0 0,6-29-136 0 0,-1 0 0 0 0,-1 1 0 0 0,1-1 0 0 0,0 0 0 0 0,-1 0 0 0 0,0 0 0 0 0,0 1 0 0 0,0 0-13 0 0,-1 2 23 0 0,1-1 1 0 0,0 0-1 0 0,1 1 1 0 0,-1-1-1 0 0,1 1 1 0 0,0-1-1 0 0,0 1 1 0 0,1-1-1 0 0,0 1-23 0 0,0 17 65 0 0,8 12 14 0 0,0 1 5 0 0,0-14-21 0 0,-8-21-59 0 0,0 1 1 0 0,1 0 0 0 0,-1 0 0 0 0,0 0-1 0 0,-1 0 1 0 0,1 0 0 0 0,0 0 0 0 0,-1 0-1 0 0,1 1 1 0 0,-1-1 0 0 0,1 1-5 0 0,8 27 34 0 0,0 1 22 0 0,0 5 103 0 0,-9 35 317 0 0,-3-65-445 0 0,2-6-27 0 0,1 1-1 0 0,-1 0 1 0 0,1-1 0 0 0,-1 1-1 0 0,1-1 1 0 0,-1 1-1 0 0,1 0 1 0 0,-1 0 0 0 0,1-1-1 0 0,0 1 1 0 0,0 0 0 0 0,-1 0-1 0 0,1-1 1 0 0,0 1-1 0 0,0 0 1 0 0,0 0 0 0 0,0 0-1 0 0,0-1 1 0 0,0 1 0 0 0,0 0-4 0 0,0 5 10 0 0,0-2 0 0 0,0 0 0 0 0,0-1 0 0 0,0 1 1 0 0,0 0-1 0 0,-1-1 0 0 0,1 1 0 0 0,-1 0 0 0 0,0-1 0 0 0,0 1 0 0 0,0-1 0 0 0,-2 2-10 0 0,2 0 6 0 0,0 0 0 0 0,0 0 0 0 0,0 0 0 0 0,1 0 0 0 0,0 0 0 0 0,0 0-1 0 0,0 0 1 0 0,1 1 0 0 0,0 1-6 0 0,0 11 14 0 0,-10 50-18 0 0,10-38 561 0 0,3-31-575 0 0,-4 1 31 0 0,0-1-1 0 0,1 1 1 0 0,-1 0 0 0 0,0 0 0 0 0,0 0 0 0 0,1 0-1 0 0,-1-1 1 0 0,0 1 0 0 0,0 0 0 0 0,1 0 0 0 0,-1-1-1 0 0,0 1 1 0 0,0 0 0 0 0,0 0 0 0 0,1-1 0 0 0,-1 1-1 0 0,0 0 1 0 0,0-1 0 0 0,0 1 0 0 0,0 0 0 0 0,0 0-1 0 0,0-1 1 0 0,0 1 0 0 0,0 0 0 0 0,0-1 0 0 0,1 1-1 0 0,-1 0 1 0 0,0-1 0 0 0,-1 1 0 0 0,1 0 0 0 0,0-1-1 0 0,0 1 1 0 0,0 0 0 0 0,0-1 0 0 0,0 1-1 0 0,0 0 1 0 0,0-1-13 0 0,35-23 25 0 0,-29 18-25 0 0,0 1 1 0 0,1 0-1 0 0,0 0 0 0 0,0 1 1 0 0,1 0-1 0 0,-1 0 0 0 0,1 1 1 0 0,0 0-1 0 0,-1 0 0 0 0,1 1 0 0 0,2 0 0 0 0,22-9 9 0 0,-15 6 19 0 0,0 1-1 0 0,1 1 1 0 0,0 0-1 0 0,9 1-27 0 0,28-5 114 0 0,6 1 56 0 0,-46 5-121 0 0,0 0-1 0 0,0-1 1 0 0,0 0-1 0 0,2-2-48 0 0,81-8 191 0 0,133-32 69 0 0,-151 34-273 0 0,-71 8 8 0 0,-1 1-1 0 0,0 0 1 0 0,1 1-1 0 0,-1 0 1 0 0,2 0 5 0 0,28-1-24 0 0,51-9-38 0 0,-22 4-15 0 0,97-4-98 0 0,-138 8 210 0 0,1 1 1 0 0,-1 1 0 0 0,27 3-36 0 0,23 1 83 0 0,-32-5-66 0 0,0-2 1 0 0,-1-2 0 0 0,1-1 0 0 0,-1-3-1 0 0,22-8-17 0 0,-19 8-43 0 0,-36 7-4 0 0,0 0-1 0 0,0 0 1 0 0,0-1-1 0 0,-1 0 1 0 0,1 0-1 0 0,2-3 48 0 0,19 1-232 0 0,-25 4 212 0 0,0 0 1 0 0,0 0 0 0 0,0 0-1 0 0,0 1 1 0 0,1 0-1 0 0,1 0 20 0 0,16-1-3 0 0,140-26 23 0 0,-142 23-22 0 0,0 0-1 0 0,17-7 3 0 0,34-6 13 0 0,-4 0 28 0 0,-38 8-22 0 0,15-11 75 0 0,6-8 40 0 0,-33 17-90 0 0,-17 10-44 0 0,-1 0 0 0 0,0 0 1 0 0,1 1-1 0 0,-1-1 0 0 0,0 1 0 0 0,1-1 0 0 0,-1 1 0 0 0,1-1 0 0 0,-1 1 0 0 0,1 0 0 0 0,-1 0 0 0 0,1 0 0 0 0,1 0 0 0 0,3-1-1 0 0,-3-3 1 0 0,4 4 1 0 0,57 5 18 0 0,-60-5-25 0 0,-1 1-1 0 0,1 0 1 0 0,-1 0 0 0 0,0 1 0 0 0,1-1 0 0 0,-1 1 0 0 0,0-1-1 0 0,0 1 1 0 0,0 0 0 0 0,0 1 0 0 0,0-1 0 0 0,0 0 0 0 0,0 1 0 0 0,-1-1-1 0 0,2 3 7 0 0,16 12-66 0 0,-15-11 49 0 0,-1 0 10 0 0,-2-8-228 0 0,-20-15-3150 0 0,11 9 1152 0 0,6 8 1892 0 0,0-1 0 0 0,0 0 0 0 0,0 0 1 0 0,1 0-1 0 0,-1 0 0 0 0,0 0 0 0 0,0 0 0 0 0,0 0 0 0 0,1 0 0 0 0,-1 0 0 0 0,0 0 0 0 0,1-1 0 0 0,-1 1 1 0 0,1 0-1 0 0,-1-1 341 0 0,-7-13-4168 0 0,7 14 3894 0 0,0 1-1 0 0,0-1 1 0 0,0 0 0 0 0,1 0-1 0 0,-1 0 1 0 0,0 0-1 0 0,1 0 1 0 0,-1 0 0 0 0,1 0-1 0 0,-1 0 1 0 0,1 0-1 0 0,-1 0 1 0 0,1-1 0 0 0,0 1-1 0 0,-1-1 275 0 0,-8-32-5330 0 0,9 28 4271 0 0</inkml:trace>
  <inkml:trace contextRef="#ctx0" brushRef="#br0" timeOffset="98040.825">3050 5013 776 0 0,'0'0'861'0'0,"0"0"26"0"0,0 0 25 0 0,0 0 20 0 0,0 0 20 0 0,0 0 25 0 0,0 0 13 0 0,0 0-30 0 0,1 0-26 0 0,5 5 3420 0 0,-21 5-3576 0 0,15-10-760 0 0,0 1 0 0 0,0 0 1 0 0,0-1-1 0 0,0 1 0 0 0,-1-1 1 0 0,1 1-1 0 0,0-1 0 0 0,0 0 0 0 0,0 1 1 0 0,-1-1-1 0 0,1 1 0 0 0,0-1 1 0 0,-1 1-1 0 0,1-1 0 0 0,0 0 1 0 0,-1 1-1 0 0,1-1 0 0 0,-1 1 1 0 0,1-1-1 0 0,0 0 0 0 0,-1 0 1 0 0,1 1-1 0 0,-1-1 0 0 0,1 0 0 0 0,-1 0 1 0 0,1 1-1 0 0,-1-1 0 0 0,1 0 1 0 0,-1 0-1 0 0,0 0-18 0 0,1 1 78 0 0,0-1 0 0 0,0 1 0 0 0,0-1 0 0 0,0 1-1 0 0,0-1 1 0 0,0 1 0 0 0,-1 0 0 0 0,1-1 0 0 0,0 1 0 0 0,0-1 0 0 0,-1 1 0 0 0,1-1-1 0 0,0 0 1 0 0,-1 1 0 0 0,1-1 0 0 0,-1 1 0 0 0,1-1 0 0 0,-1 1 0 0 0,1-1 0 0 0,0 0 0 0 0,-1 1-1 0 0,1-1 1 0 0,-1 0 0 0 0,0 0 0 0 0,1 1 0 0 0,-1-1 0 0 0,1 0 0 0 0,-1 0 0 0 0,1 0-1 0 0,-1 0 1 0 0,1 0 0 0 0,-1 0 0 0 0,0 0-78 0 0,0 0 90 0 0,1 1 0 0 0,-1-1-1 0 0,1 0 1 0 0,-1 0 0 0 0,0 0 0 0 0,1 0 0 0 0,-1 0-1 0 0,1 1 1 0 0,-1-1 0 0 0,1 0 0 0 0,-1 0 0 0 0,1 1-1 0 0,-1-1 1 0 0,1 0 0 0 0,-1 1 0 0 0,1-1 0 0 0,-1 1-1 0 0,1-1 1 0 0,-1 0 0 0 0,1 1 0 0 0,0-1 0 0 0,-1 1-1 0 0,1-1 1 0 0,0 1 0 0 0,-1-1 0 0 0,1 1-1 0 0,0 0 1 0 0,0-1 0 0 0,0 1 0 0 0,-1-1 0 0 0,1 1-1 0 0,0 0 1 0 0,0 0-90 0 0,0 14 175 0 0,-1-7-97 0 0,1 0 0 0 0,0-1 0 0 0,1 1 0 0 0,-1-1 0 0 0,2 1 0 0 0,-1-1-1 0 0,1 0 1 0 0,1 4-78 0 0,6 35 344 0 0,0 0-94 0 0,-6-1 73 0 0,12 39 350 0 0,-12-68-518 0 0,-2 0 1 0 0,0 1-1 0 0,0-1 0 0 0,-2 0 1 0 0,0 9-156 0 0,-1 22 308 0 0,11 34-6 0 0,-9-79-300 0 0,-1-1 0 0 0,1 1 0 0 0,0-1 0 0 0,0 0 0 0 0,1 1 0 0 0,-1-1 1 0 0,0 0-1 0 0,0 1 0 0 0,1-1 0 0 0,-1 0 0 0 0,1 1 0 0 0,-1-1 0 0 0,1 0 1 0 0,-1 0-1 0 0,1 1 0 0 0,0-1 0 0 0,-1 0 0 0 0,1 0 0 0 0,0 0-2 0 0,0 1-106 0 0,0 0-1 0 0,-1 0 0 0 0,1 0 0 0 0,-1 0 1 0 0,0 0-1 0 0,1 0 0 0 0,-1 0 1 0 0,0 1-1 0 0,0-1 0 0 0,0 0 0 0 0,-1 0 1 0 0,1 0-1 0 0,0 0 0 0 0,-1 0 1 0 0,1 0-1 0 0,-1 0 0 0 0,0 0 0 0 0,0 0 1 0 0,0 0-1 0 0,0 0 0 0 0,0-1 1 0 0,-1 2 106 0 0,2-3-61 0 0,0 0 0 0 0,0 0 0 0 0,-1 1 1 0 0,1-1-1 0 0,0 0 0 0 0,0 0 0 0 0,-1 0 1 0 0,1 1-1 0 0,0-1 0 0 0,0 0 0 0 0,0 0 1 0 0,0 1-1 0 0,0-1 0 0 0,-1 0 0 0 0,1 0 1 0 0,0 1-1 0 0,0-1 0 0 0,0 0 0 0 0,0 1 1 0 0,0-1-1 0 0,0 0 0 0 0,0 0 0 0 0,0 1 1 0 0,0-1-1 0 0,0 0 0 0 0,0 1 0 0 0,0-1 1 0 0,0 0-1 0 0,0 0 0 0 0,0 1 0 0 0,0-1 1 0 0,0 0 60 0 0,0 1-25 0 0,0-1 0 0 0,1 0 0 0 0,-1 0 0 0 0,0 0 0 0 0,0 0 1 0 0,0 1-1 0 0,0-1 0 0 0,0 0 0 0 0,0 0 0 0 0,0 0 0 0 0,0 1 0 0 0,0-1 1 0 0,0 0-1 0 0,0 0 0 0 0,0 0 0 0 0,0 1 0 0 0,0-1 0 0 0,-1 0 1 0 0,1 0-1 0 0,0 0 0 0 0,0 1 0 0 0,0-1 0 0 0,0 0 0 0 0,0 0 1 0 0,0 0-1 0 0,0 0 0 0 0,0 1 0 0 0,-1-1 0 0 0,1 0 0 0 0,0 0 1 0 0,0 0-1 0 0,0 0 0 0 0,0 0 0 0 0,-1 0 0 0 0,1 1 0 0 0,0-1 1 0 0,0 0-1 0 0,0 0 0 0 0,-1 0 0 0 0,1 0 0 0 0,0 0 0 0 0,0 0 0 0 0,0 0 1 0 0,-1 0-1 0 0,1 0 0 0 0,0 0 0 0 0,0 0 0 0 0,0 0 0 0 0,-1 0 1 0 0,1 0-1 0 0,0 0 0 0 0,0 0 0 0 0,0 0 0 0 0,0 0 0 0 0,-1 0 25 0 0,0 0-802 0 0,1 0-140 0 0,0 0-178 0 0,0 0-180 0 0,0-25-6468 0 0,0-12 3154 0 0,0 27 3496 0 0</inkml:trace>
  <inkml:trace contextRef="#ctx0" brushRef="#br0" timeOffset="99096.869">3432 4470 0 0 0,'0'-1'357'0'0,"0"0"0"0"0,0 0 1 0 0,0 0-1 0 0,0 0 0 0 0,0-1 0 0 0,-1 1 1 0 0,1 0-1 0 0,0 0 0 0 0,-1 0 0 0 0,1 0 1 0 0,0 0-1 0 0,-1 0 0 0 0,0 0 0 0 0,1 1 0 0 0,-1-1 1 0 0,1 0-1 0 0,-1 0 0 0 0,0 0 0 0 0,0 0 1 0 0,1 1-1 0 0,-1-1 0 0 0,0 0 0 0 0,0 1 1 0 0,0-1-1 0 0,0 1 0 0 0,0-1 0 0 0,0 1 1 0 0,0-1-1 0 0,0 1 0 0 0,0-1-357 0 0,-3-1 2105 0 0,0 0 308 0 0,3 11-1062 0 0,1 305 1212 0 0,0-106-1962 0 0,9-125-179 0 0,0-2 148 0 0,0-8 76 0 0,0 33 239 0 0,-9 75 97 0 0,-9-110-721 0 0,9 199-222 0 0,9-218-44 0 0,-9-41 36 0 0,0 0-1 0 0,1 0 1 0 0,0 0-1 0 0,1 0 1 0 0,2 6-31 0 0,5 44 224 0 0,0 0 7 0 0,-8-58-214 0 0,-1 0 1 0 0,1 0 0 0 0,-1 0 0 0 0,1 1 0 0 0,-1-1 0 0 0,0 0 0 0 0,0 0 0 0 0,-1 2-18 0 0,1-3 13 0 0,0 0 1 0 0,0-1 0 0 0,-1 1-1 0 0,1 0 1 0 0,1 0 0 0 0,-1 0 0 0 0,0-1-1 0 0,0 1 1 0 0,0 0 0 0 0,1-1-1 0 0,-1 1 1 0 0,1 0 0 0 0,0-1-1 0 0,-1 1 1 0 0,1 0 0 0 0,0-1 0 0 0,1 2-14 0 0,-1-2 5 0 0,-1 0 1 0 0,1 0-1 0 0,-1 0 1 0 0,0 1 0 0 0,1-1-1 0 0,-1 0 1 0 0,0 0-1 0 0,1 0 1 0 0,-1 0 0 0 0,0 1-1 0 0,0-1 1 0 0,0 0 0 0 0,0 0-1 0 0,0 0 1 0 0,0 1-1 0 0,-1-1 1 0 0,1 0 0 0 0,0 0-1 0 0,-1 0 1 0 0,1 1-1 0 0,0-1 1 0 0,-1 0 0 0 0,1 0-1 0 0,-1 0 1 0 0,0 0 0 0 0,1 0-1 0 0,-1 0 1 0 0,0 0-1 0 0,0 0 1 0 0,0 0 0 0 0,0 0-6 0 0,-1-1-174 0 0,-16-15-2798 0 0,18 12 2389 0 0,0 0 1 0 0,-1 0-1 0 0,0 0 0 0 0,1 0 1 0 0,-1 0-1 0 0,0 0 0 0 0,0 0 1 0 0,-1 1-1 0 0,0-3 583 0 0,1 3-601 0 0,-1-1 0 0 0,1 0-1 0 0,0 0 1 0 0,0 0 0 0 0,0 0 0 0 0,0 0-1 0 0,1 0 1 0 0,-1 0 0 0 0,1-2 601 0 0,-9-37-6256 0 0,9 6 2494 0 0,0 22 2873 0 0</inkml:trace>
  <inkml:trace contextRef="#ctx0" brushRef="#br0" timeOffset="100268.421">3468 5550 0 0 0,'0'0'529'0'0,"0"0"302"0"0,0 0 112 0 0,0 0 38 0 0,0 0 27 0 0,0 0 20 0 0,0-12 9909 0 0,2 9-11410 0 0,22-7 1542 0 0,22-12 1643 0 0,-41 18-2371 0 0,9-1 206 0 0,28-2 269 0 0,-32 5-645 0 0,0-1 1 0 0,0 2 0 0 0,0 0-1 0 0,8-1-171 0 0,13 2 238 0 0,-7-1-25 0 0,0 2 0 0 0,0 0 0 0 0,8 3-213 0 0,52 1 307 0 0,-60-3-212 0 0,0-1 0 0 0,13-1-95 0 0,33 2 116 0 0,-50-1-86 0 0,-1-1 0 0 0,18-3-30 0 0,14 1 24 0 0,26-1-68 0 0,47-10 44 0 0,-49 5-245 0 0,48 1 245 0 0,-105 7-22 0 0,43 0 60 0 0,0 2-1 0 0,19 5-37 0 0,-2 1 202 0 0,0-5 0 0 0,12-3-202 0 0,-72 0 33 0 0,15-2 146 0 0,1-3 0 0 0,-1 0 0 0 0,-1-2 0 0 0,1-2 0 0 0,27-11-179 0 0,15-3 268 0 0,-58 18-230 0 0,9-3-27 0 0,0 1 0 0 0,0 2 0 0 0,0 0 0 0 0,0 2 0 0 0,8 0-11 0 0,-9 1-56 0 0,-21 1 46 0 0,0 1-1 0 0,0-1 1 0 0,0 1-1 0 0,0 0 1 0 0,0 0-1 0 0,-1 1 1 0 0,1-1-1 0 0,0 1 1 0 0,1 0 10 0 0,7 1-17 0 0,-1-1 0 0 0,1 0 0 0 0,0 0 1 0 0,0-1-1 0 0,0-1 0 0 0,0 0 17 0 0,22-1 24 0 0,-16 1 15 0 0,0 0 0 0 0,0-2 0 0 0,8-1-39 0 0,14-3 50 0 0,25-9 0 0 0,-39 8-40 0 0,19-2-22 0 0,30-1-23 0 0,48-5 17 0 0,-39 7-26 0 0,-5 0-193 0 0,-1 4 0 0 0,19 3 237 0 0,-96 2-29 0 0,28 4-140 0 0,7 2 136 0 0,-10-2-6 0 0,56 6-131 0 0,-66-7 119 0 0,21 5 54 0 0,-34-8 12 0 0,-1 1 0 0 0,1-1 0 0 0,-1 1 0 0 0,1-1 0 0 0,-1 0-1 0 0,1 0 1 0 0,-1 0 0 0 0,1 0 0 0 0,1-1-15 0 0,6 0 80 0 0,-9 1-66 0 0,10 0 40 0 0,-5 0-50 0 0,-5 0-9 0 0,-1 0-9 0 0,0 0-8 0 0,8 0 19 0 0,-8 0-3210 0 0,-11 4 284 0 0,-13 3-3774 0 0,19-7 5967 0 0,1 0 0 0 0,-1 0-1 0 0,0-1 1 0 0,0 1 0 0 0,1-1 0 0 0,-1 0 0 0 0,1 0 0 0 0,-1-1 0 0 0,1 1 0 0 0,-1-1 0 0 0,1 0 0 0 0,0 0 0 0 0,0 0 0 0 0,0-1 0 0 0,-2-1 736 0 0,-3-5-271 0 0</inkml:trace>
  <inkml:trace contextRef="#ctx0" brushRef="#br0" timeOffset="102220.251">6699 3277 352 0 0,'-28'0'4998'0'0,"23"0"-4788"0"0,5 0-144 0 0,0 0 1 0 0,-1 1-1 0 0,1-1 0 0 0,-1 0 1 0 0,1 0-1 0 0,0 0 1 0 0,-1 0-1 0 0,1 0 1 0 0,-1 0-1 0 0,1 0 1 0 0,0 0-1 0 0,-1 0 1 0 0,1 0-1 0 0,-1 0 0 0 0,1-1 1 0 0,0 1-1 0 0,-1 0 1 0 0,1 0-1 0 0,-1 0 1 0 0,1 0-1 0 0,0-1 1 0 0,-1 1-1 0 0,1 0 1 0 0,0 0-1 0 0,0-1 0 0 0,-1 1 1 0 0,1 0-1 0 0,0 0 1 0 0,-1-1-1 0 0,1 1 1 0 0,0 0-1 0 0,0-1 1 0 0,0 1-1 0 0,-1 0 1 0 0,1-1-1 0 0,0 1 0 0 0,0-1 1 0 0,0 1-1 0 0,0 0 1 0 0,0-1-1 0 0,0 1 1 0 0,0 0-1 0 0,0-1 1 0 0,0 1-1 0 0,0-1 1 0 0,0 1-1 0 0,0 0 0 0 0,0-1 1 0 0,0 1-1 0 0,0-1 1 0 0,0 1-67 0 0,-3-5 73 0 0,3 5-58 0 0,-1-1 0 0 0,0 1-1 0 0,1-1 1 0 0,-1 0 0 0 0,1 1 0 0 0,0-1 0 0 0,-1 0-1 0 0,1 1 1 0 0,-1-1 0 0 0,1 0 0 0 0,0 0-1 0 0,0 1 1 0 0,-1-1 0 0 0,1 0 0 0 0,0 0-1 0 0,0 0 1 0 0,0 1 0 0 0,0-1 0 0 0,0 0 0 0 0,0-1-15 0 0,0-37 2252 0 0,0 38-2118 0 0,9-13 816 0 0,-9 13-802 0 0,9-14 992 0 0,-9 15-960 0 0,0 0 4 0 0,3-6 1741 0 0,-3 6-1001 0 0,-2 7 1104 0 0,1 2-2371 0 0,-8 58 1345 0 0,9 199 911 0 0,-9-231-1577 0 0,9-30-293 0 0,0 0 0 0 0,0-1 0 0 0,-1 1 0 0 0,1-1 0 0 0,-1 1 0 0 0,0-1 0 0 0,0 1 0 0 0,-1-1 0 0 0,0 2-43 0 0,1 1 52 0 0,-1 0 0 0 0,1 0 0 0 0,1 0 0 0 0,-1 1 0 0 0,1-1 0 0 0,0 0 0 0 0,1 0 0 0 0,0 3-52 0 0,1 14 83 0 0,-2 452 1102 0 0,9-449-1095 0 0,-9 132 557 0 0,9-125-544 0 0,-9-31-96 0 0,0 1 1 0 0,0-1 0 0 0,0 0 0 0 0,0 1-1 0 0,1-1 1 0 0,-1 0 0 0 0,1 0 0 0 0,0 1-1 0 0,0-1 1 0 0,0 0 0 0 0,2 2-8 0 0,6 27 79 0 0,0 8 10 0 0,-8-36-76 0 0,0 1-1 0 0,0-1 1 0 0,0 1 0 0 0,-1-1 0 0 0,0 1-1 0 0,0-1 1 0 0,0 1 0 0 0,0-1 0 0 0,-1 1 0 0 0,0 0-13 0 0,0 13 47 0 0,2-16-44 0 0,-1 1 1 0 0,0-1-1 0 0,0 0 0 0 0,0 0 0 0 0,-1 1 0 0 0,1-1 0 0 0,0 0 0 0 0,-1 0 0 0 0,0 1 0 0 0,1-1 0 0 0,-1 0 0 0 0,0 0 1 0 0,0 0-1 0 0,-1 2-3 0 0,0 6-2 0 0,0 1 1 0 0,1 0 0 0 0,1-1-1 0 0,0 1 1 0 0,0-1 0 0 0,2 8 1 0 0,-1 3-20 0 0,-1 82 140 0 0,3-98-120 0 0,-2-5 0 0 0,-1 0 0 0 0,1 1 0 0 0,-1-1 0 0 0,1 0 0 0 0,-1 1 0 0 0,0-1 0 0 0,1 0 0 0 0,-1 1 0 0 0,0-1 0 0 0,1 0 0 0 0,-1 1 0 0 0,0-1 0 0 0,1 1 0 0 0,-1-1 0 0 0,0 1 0 0 0,0-1 0 0 0,1 0 0 0 0,-1 1 0 0 0,0-1 0 0 0,0 1 0 0 0,0-1 0 0 0,0 1 0 0 0,0-1 0 0 0,0 1 0 0 0,0-1 0 0 0,0 1 0 0 0,0-1 0 0 0,0 1 0 0 0,0-1 0 0 0,0 1 0 0 0,0-1 0 0 0,0 1 0 0 0,0-1 0 0 0,-1 1 0 0 0,1 56-47 0 0,-9-31 6 0 0,9 142 46 0 0,3-162 13 0 0,-2-5-17 0 0,-1-1 1 0 0,1 1 0 0 0,0-1 0 0 0,-1 1 0 0 0,0 0 0 0 0,1-1 0 0 0,-1 1 0 0 0,1 0 0 0 0,-1-1-1 0 0,0 1 1 0 0,0 0 0 0 0,1 0 0 0 0,-1-1 0 0 0,0 1 0 0 0,0 0 0 0 0,0 0 0 0 0,0 0 0 0 0,0-1-1 0 0,0 1 1 0 0,0 0-2 0 0,4 14 45 0 0,-3-14-39 0 0,0 0 0 0 0,-1 1 0 0 0,1-1-1 0 0,0 1 1 0 0,-1-1 0 0 0,0 1 0 0 0,1 0-1 0 0,-1-1 1 0 0,0 1 0 0 0,0-1 0 0 0,0 1 0 0 0,0 0-1 0 0,0-1-5 0 0,3 4 4 0 0,-2-4-2 0 0,-1-1-1 0 0,1 1 1 0 0,-1-1 0 0 0,1 1-1 0 0,-1 0 1 0 0,1-1 0 0 0,-1 1-1 0 0,1 0 1 0 0,-1 0 0 0 0,0-1-1 0 0,1 1 1 0 0,-1 0-1 0 0,0 0 1 0 0,0 0 0 0 0,0 0-1 0 0,0-1 1 0 0,1 1 0 0 0,-1 0-1 0 0,0 0 1 0 0,-1 0-2 0 0,11 23 28 0 0,-1 12 39 0 0,-10-33-64 0 0,1-3-2 0 0,0 1 0 0 0,-1 0 0 0 0,1 0-1 0 0,0 0 1 0 0,0 0 0 0 0,0-1 0 0 0,0 1 0 0 0,0 0 0 0 0,0 0-1 0 0,0 0 1 0 0,0 0 0 0 0,0 0 0 0 0,0-1 0 0 0,0 1-1 0 0,1 0 1 0 0,-1 0 0 0 0,0 0 0 0 0,1-1 0 0 0,-1 1-1 0 0,0 0 1 0 0,1 0 0 0 0,-1-1 0 0 0,1 1 0 0 0,-1 0-1 0 0,1-1 1 0 0,0 1 0 0 0,-1 0 0 0 0,1-1 0 0 0,-1 1 0 0 0,1-1-1 0 0,0 1 0 0 0,0 0 2 0 0,-1-1 0 0 0,1 1-1 0 0,-1 0 1 0 0,0 0-1 0 0,0-1 1 0 0,1 1 0 0 0,-1 0-1 0 0,0 0 1 0 0,0 0 0 0 0,0 0-1 0 0,0-1 1 0 0,0 1-1 0 0,0 0 1 0 0,0 0 0 0 0,0 0-1 0 0,0 0 1 0 0,0 0 0 0 0,0-1-1 0 0,-1 2-1 0 0,1 6 9 0 0,0-7-20 0 0,0 0 0 0 0,-1 0 0 0 0,1 0 1 0 0,0 0-1 0 0,1 0 0 0 0,-1 0 0 0 0,0 0 1 0 0,0-1-1 0 0,0 1 0 0 0,0 0 0 0 0,1 0 0 0 0,-1 0 1 0 0,0 0-1 0 0,1 0 0 0 0,-1-1 0 0 0,1 1 1 0 0,-1 0-1 0 0,1 0 0 0 0,0 0 11 0 0,-3 1-618 0 0,0-1 531 0 0,0 0-673 0 0,-1 0 0 0 0,1 1 0 0 0,-1-1 0 0 0,0-1 0 0 0,0 1 0 0 0,1 0 0 0 0,-1-1 0 0 0,0 1 0 0 0,0-1 0 0 0,0 0 0 0 0,1 0 0 0 0,-1 0 1 0 0,0 0-1 0 0,0-1 0 0 0,0 1 0 0 0,0-1 0 0 0,1 1 0 0 0,-1-1 0 0 0,-1-1 760 0 0,-6-1-1778 0 0,0-2 0 0 0,0 1 0 0 0,0-1 0 0 0,-3-3 1778 0 0,4 3-1032 0 0,-2-5-289 0 0</inkml:trace>
  <inkml:trace contextRef="#ctx0" brushRef="#br0" timeOffset="103639.575">2221 6559 0 0 0,'-22'-19'10783'0'0,"19"16"-10315"0"0,2 3-305 0 0,1 0-1 0 0,-1-1 1 0 0,1 1-1 0 0,0-1 1 0 0,0 1 0 0 0,-1-1-1 0 0,1 1 1 0 0,0-1 0 0 0,0 1-1 0 0,-1-1 1 0 0,1 1-1 0 0,0-1 1 0 0,0 1 0 0 0,0-1-1 0 0,0 1 1 0 0,0-1-1 0 0,0 1 1 0 0,0-1 0 0 0,0 0-1 0 0,0 1 1 0 0,0-1 0 0 0,0 1-1 0 0,0-1 1 0 0,0 1-1 0 0,1-1 1 0 0,-1 1 0 0 0,0-1-1 0 0,0 1 1 0 0,0-1-1 0 0,1 1 1 0 0,-1-1-163 0 0,8-12 1702 0 0,-4 5-826 0 0,0 3-504 0 0,-2 6-162 0 0,5-5 1207 0 0,15 4-1124 0 0,-16 0-106 0 0,-4 0-138 0 0,34 0 286 0 0,6-1-118 0 0,-1-1-1 0 0,0-3 0 0 0,10-3-216 0 0,-28 5-10 0 0,0 1 1 0 0,0 1-1 0 0,23 2 10 0 0,10 0 34 0 0,-21-6 189 0 0,-33 4-194 0 0,1 1-1 0 0,-1 0 1 0 0,0-1-1 0 0,1 1 1 0 0,-1-1-1 0 0,0 0 1 0 0,1 0 0 0 0,-1 0-1 0 0,0 0 1 0 0,0 0-1 0 0,0 0 1 0 0,1-1-29 0 0,3-2 153 0 0,-4 3-99 0 0,-2 1-8 0 0,0 0-2 0 0,0 0-1 0 0,0 0-6 0 0,0 0 0 0 0,0 0 1 0 0,0 0-1 0 0,0 0-2 0 0,0 0-3 0 0,0 0-4 0 0,0 0-4 0 0,0 0-4 0 0,0 0-4 0 0,0 0-3 0 0,0 0-5 0 0,0 0-18 0 0,0 0-16 0 0,0 0-22 0 0,0 0-26 0 0,4 2-11322 0 0,-4-1 11202 0 0,1-1 1 0 0,-1 0-1 0 0,1 0 0 0 0,-1 0 0 0 0,1 1 0 0 0,-1-1 0 0 0,1 0 0 0 0,-1 0 0 0 0,1 0 0 0 0,-1 0 0 0 0,1 0 0 0 0,-1 0 1 0 0,1 0-1 0 0,0 0 0 0 0,-1 0 0 0 0,1 0 0 0 0,-1 0 0 0 0,1-1 0 0 0,-1 1 0 0 0,1 0 0 0 0,-1 0 0 0 0,1 0 0 0 0,-1-1 1 0 0,0 1-1 0 0,1 0 0 0 0,-1 0 0 0 0,1-1 0 0 0,-1 1 0 0 0,0 0 0 0 0,1-1 0 0 0,-1 0 194 0 0,10-8-4001 0 0,-3 4 2829 0 0</inkml:trace>
  <inkml:trace contextRef="#ctx0" brushRef="#br0" timeOffset="104410.286">4215 5939 0 0 0,'0'0'424'0'0,"0"-1"1"0"0,0 1-1 0 0,0 0 1 0 0,1-1-1 0 0,-1 1 1 0 0,0 0-1 0 0,0-1 1 0 0,1 1-1 0 0,-1 0 1 0 0,0-1-1 0 0,1 1 0 0 0,-1 0 1 0 0,0 0-1 0 0,1-1 1 0 0,-1 1-1 0 0,1 0 1 0 0,-1 0-1 0 0,0 0 1 0 0,1-1-1 0 0,-1 1 0 0 0,1 0 1 0 0,-1 0-1 0 0,0 0 1 0 0,1 0-1 0 0,-1 0 1 0 0,1 0-1 0 0,-1 0 1 0 0,1 0-1 0 0,-1 0 1 0 0,0 0-1 0 0,1 0 0 0 0,-1 0 1 0 0,1 0-1 0 0,-1 0 1 0 0,1 1-1 0 0,-1-1 1 0 0,0 0-1 0 0,1 0-424 0 0,3 6-49 0 0,5 18 1138 0 0,0 43 38 0 0,-9-56-1039 0 0,0-4-41 0 0,-1-1-1 0 0,2 0 1 0 0,-1 1 0 0 0,1-1-1 0 0,0 0 1 0 0,0 0-1 0 0,0 0 1 0 0,3 5-47 0 0,5 39 293 0 0,18 43 490 0 0,-9-36-87 0 0,-9-12-190 0 0,0 1 68 0 0,-7-41-500 0 0,-1 0 1 0 0,0 0-1 0 0,0 1 0 0 0,-1-1 1 0 0,0 0-1 0 0,0 0 1 0 0,0 4-75 0 0,-1-5 44 0 0,1 0 0 0 0,0 1 0 0 0,0-1 0 0 0,1 0 0 0 0,-1 0 0 0 0,1 1 0 0 0,0-1 0 0 0,0 0 0 0 0,1 1-44 0 0,-1 0 38 0 0,0-1 0 0 0,0 1 0 0 0,-1 0-1 0 0,1 0 1 0 0,-1-1 0 0 0,0 1 0 0 0,-1 0 0 0 0,1 0 0 0 0,-1 0-38 0 0,0 14 96 0 0,18 2-1 0 0,-16-17-95 0 0,-1 0 1 0 0,0-3 2 0 0,0-1 1 0 0,0 0 1 0 0,0 0 1 0 0,0 0-2 0 0,0 0-8 0 0,0 0-3 0 0,0 0-1 0 0,0 0-1 0 0,0 0-3 0 0,0 0-8 0 0,0 0-8 0 0,0 0-4 0 0,0 0-4 0 0,0 0-8 0 0,0-1-8939 0 0,-2-6 4419 0 0,-3-5 1991 0 0,-7-23-3309 0 0,4 29 5003 0 0</inkml:trace>
  <inkml:trace contextRef="#ctx0" brushRef="#br0" timeOffset="105058.743">4005 6339 0 0 0,'0'0'543'0'0,"0"0"279"0"0,0 0 111 0 0,0 0 38 0 0,0-4 543 0 0,0 3 1754 0 0,0 0 3583 0 0,0 1-6573 0 0,0 0-13 0 0,0 0-21 0 0,0 0-11 0 0,0 0-16 0 0,0 0-13 0 0,0 0-10 0 0,0 0-6 0 0,0 0-4 0 0,29 0 1293 0 0,4-1-81 0 0,0-2 1 0 0,1-2-1397 0 0,3 0 421 0 0,1 1 0 0 0,4 2-421 0 0,-9 3 50 0 0,-15 0-41 0 0,1-1 1 0 0,0 0-1 0 0,0-1 1 0 0,0-1-1 0 0,0-1-9 0 0,3-4 8 0 0,0 0 0 0 0,0-1 0 0 0,-1-2 0 0 0,19-10-8 0 0,22-20 12 0 0,-47 31 93 0 0,-12 8-63 0 0,-9 4-228 0 0,5-2-122 0 0,1-1-84 0 0,-27 5-5068 0 0,21-4 3987 0 0,0 0 0 0 0,0 0-1 0 0,1 1 1 0 0,-1 0-1 0 0,1 0 1 0 0,-2 1 1473 0 0,-36 11-4957 0 0,28-10 3786 0 0,4 2 176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9:02:51.4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7404 7542 0 0,'0'0'31'0,"0"0"146"15,0 0 6-15,0 0 6 0,0 0 5 0,0 0 1 0,0 0 3 0,0 0 1 16,-6-3 2-16,6 3-19 0,0 0-29 0,0 0-30 0,0 0-32 0,0 0-23 16,6-4-15-16,-6 4-9 0,0 0-6 0,0-3-4 0,0 3-1 0,0 0-2 15,0 0 2-15,0 0-1 0,0 0 2 0,0 0 0 0,0 0-1 0,0 0-3 16,0 0-1-16,0 0-1 0,0 0 0 0,0 0 1 0,0 0-2 0,0 0 0 15,0 0 1-15,0 0-1 0,0 0-1 0,0 0-3 0,0 0 0 0,0 0-2 16,0 0-1-16,0 0-1 0,0 0 2 0,0 0-1 0,0 0-1 0,0 0 1 16,0 0 1-16,0 0-1 0,0 0-2 0,0 0 1 0,0 0 2 0,0 0 1 15,0 0-1-15,0 0 3 0,0 0 0 0,0 0 1 0,0 0-1 0,0 0-1 16,0 0 1-16,0 0-1 0,0 0-2 0,0 0-1 0,0 0 0 0,0 0 0 16,0 0-1-16,0 0-1 0,0 0-1 0,0 0-2 0,0 0 0 0,0 0-2 15,0 0-1-15,-6-4-2 0,6 4 0 0,0 0-1 0,0 0 0 0,0 0-1 16,0 0-3-16,0 0 1 0,0 0-1 0,0 0-1 0,0 0-1 0,0 0 0 15,0 0-1-15,0 0 0 0,0 0-1 0,0 0 0 0,0 0 2 0,0 0-1 16,0 0 0-16,0 0 2 0,0 0-1 0,0 0-1 0,0 0 0 0,0 0 1 16,-6 0-1-16,6 0 0 0,0 0 0 0,0 0 1 0,0 0-2 0,-7 0 0 15,7 0-1-15,0 0 0 0,-6 0-1 0,6 0 0 0,0 0-3 0,-7 0 1 16,7 0-2-16,-7 0 1 0,1 0-1 0,6 0 1 0,-6 0-1 0,6 4 1 16,-7-4-3-16,0 0 0 0,1 0 2 0,0 3-1 0,-1-3 1 0,0 4-1 15,1-4 0-15,-1 0 2 0,1 3-1 0,0-3 1 0,-2 5 0 16,2-5 0-16,0 0-3 0,0 3 2 0,-1-3 0 0,0 0 2 0,1 4-2 0,-1-4 1 15,1 0-1-15,0 0 1 0,-2 0-1 0,8 3 2 0,-6-3-1 0,0 0 1 16,-1 0 0-16,7 0 0 0,-7 0 3 0,1 0 0 0,0 4 2 0,-1-4-1 16,7 0 0-16,-6 0 1 0,-1 0 3 0,0 4-1 0,1-4 1 0,0 0-2 15,6 3 1-15,-7-3 1 0,0 0-1 0,1 4 0 0,0-4-1 16,6 0 1-16,-7 0-1 0,0 0-1 0,7 0 2 0,-6 4-2 0,6-4 0 0,0 0-1 16,0 0 1-16,0 0 1 0,-7 0-1 0,7 0-1 0,0 0 1 0,0 0 1 15,0 0-2-15,0 0 0 0,0 0 0 0,0 0 0 0,0 0-1 0,0 0 0 16,0 0 1-16,0 0-1 0,0 0-2 0,0 0-1 0,-6 0-1 15,6 3 0-15,-6-3-1 0,6 0 0 0,-8 0 0 0,2 3 1 0,0-3-1 0,0 4 1 16,-1-4 0-16,-6 5 1 0,6-5-1 0,1 3 1 0,-8-3 2 0,8 3 0 16,0-3 1-16,-8 5 1 0,8-2 0 0,-7-3 0 0,7 0 1 15,-1 3 2-15,-6-3-2 0,7 5 0 0,-8-5 1 0,8 0-2 0,0 0 0 16,-1 3 0-16,-6-3 1 0,6 0-1 0,1 0 0 0,0 0 2 0,6 0-1 0,-7 0 0 16,0 0 0-16,7 0 2 0,-6 0 0 0,6 0 1 0,0 0-1 15,0 0 1-15,0 0-1 0,0 0 0 0,-6 0-1 0,6 0 0 0,0 0 1 16,0 0-2-16,0 0 1 0,0 0 0 0,0 0-3 0,0 0-1 0,0 0-2 0,-7 0 1 15,7 0-1-15,0 0-1 0,0 0 0 0,-7 0-2 0,7 0-2 16,-6 0 2-16,6 0-1 0,0 0 0 0,-7 0 0 0,7 0 2 0,-6 0-1 16,6 3 2-16,-6-3-2 0,6 0 1 0,-7 0 2 0,0 0 1 0,7 0 0 15,-6 0 0-15,6 0 2 0,-6-3 0 0,-2 3 2 0,8 0-2 0,-6 0 0 16,0 0-2-16,-1 0 2 0,7 0 0 0,-6 0 0 0,-1 0 0 0,0 0-1 16,1 0 0-16,0-3-1 0,0 3 0 0,-2 0-1 0,2 0 1 0,0 0 0 15,-1 0-1-15,-6 0 0 0,6 0 1 0,1 0 0 0,0 0-2 0,-1 0 1 16,0 0-1-16,-5 0 0 0,5 0 1 0,0 0-2 0,1 0 1 0,-1 0-2 15,1 0 2-15,0 0 0 0,-1 0 2 0,7 0 2 0,-7 0 0 0,1 0 1 16,6 0 1-16,0 0 2 0,-6-5 0 0,6 5 1 0,0 0-1 0,0 0 2 16,0 0 1-16,0 0-1 0,-7 0 0 0,7-3 0 0,0 3-3 0,0 0-1 15,0 0-1-15,0 0 1 0,-7 0-2 0,7 0-2 0,0 0 0 0,-6-3 0 16,6 3-1-16,0 0-3 0,-7 0 1 0,1 0 0 0,6 0 0 0,-7 0 0 16,1 0 0-16,-1 0 2 0,1 0-1 0,0 0 1 0,-2 0 1 0,2 0 1 15,0 3 1-15,-1-3 0 0,-6 0 2 0,7 0 2 0,-1 0 3 0,-5 0 1 16,4 0 1-16,2 0 0 0,0 0 0 0,-8 0 0 0,8 0 0 0,0 0 0 15,-7-3 1-15,6 3 3 0,0 0 0 0,1-5 2 0,0 5-1 0,-1 0 0 16,0 0-2-16,1-3-2 0,0 3 2 0,-1-3-1 0,0 3 1 16,1 0 2-16,6-5 0 0,-7 5 1 0,1-4-2 0,0 4 0 0,6 0-1 0,-8-3-1 15,2 3 0-15,0 0-2 0,-1-3 0 0,7 3-2 0,-6 0 1 0,-1-4 1 16,1 4-2-16,-1 0-1 0,1 0-3 0,0 0-1 0,-2 0-1 0,-4 0 1 16,5 0-2-16,0 0 0 0,1 0 0 0,0 0 0 0,-1 0 0 15,-6 0 0-15,6 0 0 0,1 0 0 0,0 0 0 0,-1 0 0 0,0 0 1 0,7 0 0 16,-6 0 0-16,0 0 0 0,6 0 0 0,0 0 1 0,-7 0 1 15,7 0 0-15,0 0-1 0,0 0 1 0,0 0-1 0,0 0-1 0,0 0 0 16,0 0 0-16,0 0-1 0,0 0 0 0,0 0 0 0,0 0 0 0,0 0-1 16,0 0-1-16,-6 0 1 0,6 0 0 0,0 0-1 0,0 0 0 0,0 0 0 15,0 0 0-15,-7 0-2 0,7 0 2 0,0 4-1 0,-7-4-1 0,7 0 1 16,0 0 0-16,-6 0-2 0,0 0 1 0,6 3-1 0,-8-3-1 0,2 0 1 16,6 0-1-16,-6 0 2 0,0 3-1 0,-1-3 2 0,0 0-2 0,1 0 0 15,6 0-1-15,-7 0-2 0,1 0-3 0,0 0-1 0,-2 0-2 0,2 0 1 16,-6 0-1-16,4 0 1 0,2 0-1 0,0 0-1 0,-7 0 0 0,6 0-2 15,-6 0-1-15,1 0 0 0,4-3 0 0,-4 3 1 0,-1 0 3 0,-1 0 2 16,8 0 0-16,-7 0-1 0,0 0 0 0,0 0 0 0,-7 0 3 0,8 0 1 16,-2 0 3-16,2 3 1 0,-2-3 3 0,1 0 1 0,0 0 0 0,0 0 1 15,1 0 2-15,-2 0 2 0,1 0 3 0,0 0 1 0,0 0 0 0,7 0 0 16,-8 0-2-16,8 0 0 0,-7 0-1 0,6 0 0 0,-6 0 2 0,7 0 2 16,0 0 0-16,-1 0 1 0,0-3 0 0,1 3-1 0,6 0 0 15,-6 0-1-15,-1 0-2 0,0 0-2 0,1-3 0 0,6 3-1 0,-7 0 1 0,1 0 1 16,-1 0-3-16,1 0-2 0,-1 0 0 0,1 0-2 0,0 0 0 0,-2 0-2 15,8 0 1-15,-6 0 0 0,0 0 1 0,-1 0 2 0,1 3-1 0,-1-3 0 16,1 0-2-16,-1 0-1 0,1 0 0 0,0 0 1 0,-2 0-1 0,2 0 2 16,6 3 0-16,-6-3-2 0,-1 0 2 0,7 0 0 0,0 0-2 0,-7 0 2 15,7 0 1-15,0 0 0 0,0 0 1 0,0 4 0 0,0-4 0 0,-6 0 0 16,6 0-1-16,0 0 0 0,-6 0-2 0,6 0 0 0,-7 5-1 0,1-5-2 16,-1 0-1-16,0 3-1 0,1-3 0 0,0 3-2 0,-1-3-4 15,-6 5-3-15,0-5-5 0,6 3 0 0,-6 0-3 0,1-3 0 0,-2 5 2 0,1-2-2 16,0-3-3-16,0 3 0 0,-7 2-1 0,8-5-1 0,-2 4 2 0,2-4 2 15,-8 3 3-15,7-3 1 0,0 4 3 0,0-4 2 0,0 3 2 0,-7-3 1 16,8 4 3-16,-2-4 4 0,2 0 6 0,-2 3 1 0,1-3 0 0,7 0 1 16,-8 0 1-16,2 4 3 0,6-4 2 0,-8 0 3 0,1 0 4 15,7 0 1-15,-8 0 0 0,8 0-4 0,-6 4-4 0,4-4-3 0,-4 0-1 0,5 0 3 16,-6 3 3-16,6-3 0 0,-5 0 0 0,-2 4-3 0,8-4-6 0,-7 0-5 16,6 3-4-16,-6-3-1 0,1 5 1 0,4-5 1 0,-4 4 3 15,-1-4-1-15,6 3 0 0,-6 0 0 0,7-3-3 0,-8 4-3 0,8-4-1 16,-6 4 0-16,4-4 3 0,2 0 4 0,0 3 2 0,-1-3 3 0,1 0 1 15,-1 0 2-15,0 4 2 0,7-4 1 0,-6 0 1 0,6 0 2 0,0 0 1 16,0 0 2-16,-6 0 3 0,6 0-1 0,0 0 1 0,0 0-2 0,0 0-2 16,0 0-1-16,0 0-1 0,0 0-2 0,0 0-3 0,0 0-2 0,0 0-1 15,0 0-2-15,0 0-3 0,0 0 0 0,0 0-2 0,0 0-1 0,0 0 1 16,-6 0 1-16,6 0 0 0,0 0 0 0,0 0 0 0,-8 0-2 0,8 0 0 16,-6 4 0-16,6-4-1 0,-6 0 0 0,6 0 1 0,-7 3 1 0,0-3 1 15,1 4-1-15,-1-4 0 0,1 0 0 0,0 3 1 0,-1-3-3 0,0 4-2 16,1-4-1-16,-7 0 0 0,6 4 0 0,1-4 5 0,-1 0 0 15,-6 0 1-15,7 0 1 0,-1 3-2 0,-5-3-1 0,4 0-1 0,2 0 0 0,-7 0 0 16,7 4 3-16,-7-4 5 0,6 0 0 0,-5 0 0 0,4 0-4 0,-4 4-2 16,-2-4-2-16,8 0-2 0,-7 3 2 0,0-3 5 0,6 0 4 0,-5 4 3 15,-2-4 0-15,1 0-3 0,7 3-4 0,-7-3 0 0,0 5 1 0,7-5 5 16,-8 0 4-16,8 3 7 0,-1-3 1 0,-6 0 1 0,7 0-3 0,-1 0-4 16,1 0-3-16,0 0-3 0,-2 0 5 0,2-3 8 0,6 3 6 0,-6 0 5 15,-1 0-1-15,7-5-1 0,-7 5-3 0,7-3-3 0,0 3-2 0,0-4-1 16,0 4 2-16,-6 0 1 0,6-3 1 0,0 3 0 0,0 0-3 15,0 0-7-15,0-4-3 0,0 4-3 0,0 0-3 0,0 0-1 0,0 0-2 0,0 0 1 16,0 0 0-16,0 0 0 0,0 0-1 0,0 0 0 0,0 0 0 0,0 0-2 16,0 0-1-16,0 0 2 0,0-4-2 0,0 4 0 0,-6 0-1 0,6 4-1 15,0-4 0-15,0 0 1 0,-7 0-2 0,7 0 0 0,-6 0-1 0,6 4 0 16,-7-4-1-16,7 0 0 0,-7 3 0 0,1-3 2 0,6 0 2 0,-6 0 0 16,-1 4 1-16,7-4 2 0,-7 0 0 0,1 0 2 0,0 0 0 15,-1 3-3-15,1-3 0 0,-1 0-3 0,0 0 0 0,-5 0 2 0,4 5 1 16,-4-5-1-16,6 0-1 0,-8 0-1 0,1 0-1 0,1 0-2 0,4 3 0 15,-4-3 1-15,-2 0 1 0,2 0 3 0,-1 5 3 0,-1-5 1 0,2 0-3 16,-8 0-4-16,7 0-1 0,0 0 0 0,0 0 1 0,-1 3 4 0,2-3 2 16,-1 0 1-16,0 0-4 0,0 0-5 0,-1 0-2 0,8 0 4 0,-6 0 5 15,-2-3 4-15,8 3 4 0,-7 0 3 0,6 0-3 0,0 0-7 0,-5 0-3 16,6 0-2-16,-2-5 2 0,2 5 6 0,0 0 7 0,-1 0 5 0,1 0 1 16,-1 0-4-16,7 0-4 0,-7 0-3 0,1 0 0 0,6 0-1 0,-6 0 2 15,6 0 5-15,0 0 0 0,0 0-3 0,-6 0-2 0,6 5-6 0,0-5-3 16,-8 0-6-16,8 0-1 0,0 3-3 0,0-3-1 0,-6 3-2 0,6-3 0 15,0 4 0-15,0-4-1 0,-6 4-2 0,6-4 1 0,0 3 0 0,0-3-2 16,0 4 1-16,0 0 0 0,0-4 2 0,0 4 3 0,0-4 1 0,0 3 4 16,-7-3 1-16,7 4-1 0,0-4 2 0,0 3 1 0,0-3 4 0,-7 4 1 15,7 0 1-15,0-4 2 0,-6 3 2 0,6 1 1 0,-7-4 0 0,1 4 1 16,0-1-1-16,-1 0 0 0,0 2 0 0,1-1 1 0,0-1-2 0,-1 0 1 16,-6 1 0-16,6 3 1 0,-6-3-1 0,7 0 0 0,-7-1-1 0,7 1 1 15,-8-1 1-15,8 1-1 0,-7 0-1 0,6 0-1 0,-6-1-3 0,7 1 2 16,0 0 3-16,-8-1 3 0,8 0 2 0,-1 2 1 0,0-2-1 0,1 2 0 15,-1-5-1-15,7 4 0 0,-6-4-2 0,6 3 1 0,-6-3 2 0,6 3-1 16,0-3 1-16,-7 4-5 0,7-4-3 0,0 4-4 0,0-4-5 0,0 0-4 16,0 3-3-16,0 1-2 0,0-4-2 0,0 4-2 0,-7-1-2 0,7 1 1 15,0-1-2-15,0 2 0 0,0 1 1 0,0-2 4 0,0 0 2 0,-6-1 2 16,6 1 0-16,0 0 3 0,0 0 4 0,0-1 2 0,-6 1 3 0,6-1 1 16,0 1 3-16,0 0 1 0,0-1 3 0,-7 1-1 0,7 0 0 0,0-1 0 15,-7 0 2-15,7 1 0 0,0 1 2 0,-6-5-2 0,6 3 2 16,0 0-2-16,-7-3 1 0,7 4 1 0,0 0 1 0,-6-1 1 0,6 2 0 0,-6-2 0 15,6 0 3-15,-7 2 1 0,7-3-3 0,-7 3 1 0,1 2-1 16,0-3 0-16,6 3 0 0,-8-3 0 0,2 3 0 0,6-4 0 0,-6 2-1 0,-1 2-1 16,7-4 0-16,0 1 0 0,-6 0-3 0,6-1 0 0,0 1-1 15,-7 0-1-15,7-1 2 0,0 1-2 0,0-1-1 0,0 1 0 0,0 0 3 16,0-1-2-16,0-3-1 0,-6 4 0 0,6 0 0 0,0-1 0 0,0 1-1 16,0-4 0-16,0 3 2 0,0 2-2 0,0-2 1 0,0 2 0 0,0-5 2 15,0 2 2-15,0 2-1 0,0 0 1 0,0 3 1 0,0-3 0 0,-7 0 0 16,7 3-1-16,0-3 2 0,0 3 0 0,0-3 0 0,0 3 0 0,0 0 2 0,0-4 0 15,0 6 0-15,0-3-2 0,0 2-1 0,0-1-1 0,-6 0 0 16,6-3-1-16,0 7 3 0,0-7 1 0,0 3 1 0,-6 0 0 0,6 1 0 16,0 0 0-16,0-6 0 0,-8 6 2 0,8 0 3 0,0-1 2 0,-6 0 2 15,6-3 1-15,-6 4-1 0,6-2-1 0,-7-2-3 0,7 3 0 0,0-3-2 16,-7 4-1-16,7-5 1 0,-6 4-2 0,6-3-1 0,0 0-1 0,0-1-4 16,-6 1-3-16,6 0-2 0,0-1-1 0,0 5 0 0,-7-4-1 0,7-1 1 15,0 0 0-15,0 1-2 0,0 0 1 0,0-1 0 0,0 2-1 0,0 1 0 16,0-1-1-16,0 2 1 0,-6 0-1 0,6 0 1 0,0 4-1 0,0-4 2 0,0 5 1 15,0-1 1-15,0 0 1 0,0-4 1 0,0 7 2 0,-7-3 3 16,7 1 2-16,0-2 1 0,0 2 0 0,0-1-2 0,0 0 1 0,0 0 1 16,0 0 0-16,0-5 0 0,0 6 0 0,0-5 0 0,0 4 0 0,0-7-1 15,0 3-2-15,0 1-2 0,0-1 0 0,0 0-2 0,0-3 0 0,7 3 2 16,-7 0-1-16,0-2-1 0,0 2-1 0,6-4-1 0,-6 5-1 0,0-5-1 16,0 5-1-16,7-5 0 0,-7 4 1 0,0-2-1 0,0 1-1 0,6-2 1 15,-6 3-2-15,0-3-1 0,6 3-1 0,-6 1 1 0,0-5 2 0,0 5 0 16,0-1 2-16,7-3 0 0,-7 2 0 0,0 3-1 0,0-3 2 0,0 2 0 15,0 3 1-15,0-3 0 0,7-1 2 0,-7 0 2 0,0 0 0 0,0 4 1 16,0-4-1-16,0 1 1 0,6-1-2 0,-6 1-1 0,0-1 0 16,0 0 0-16,6 0-1 0,-6 1 1 0,0-5-1 0,8 5 0 0,-8-1-1 15,0 1 0-15,6-5-2 0,-6 4 0 0,0-3-1 0,6 4-1 0,-6-5 1 16,7 5-1-16,-7-6 1 0,6 7 0 0,-6-6 0 0,7 5 0 0,-7-5 1 16,6 1 0-16,-6 3-1 0,0-4 2 0,7 5-2 0,-7-4-4 0,6 3 3 15,-6-3 1-15,6 3 3 0,-6 0 0 0,8-3 1 0,-8 4-1 0,0-1 0 0,6-4-2 16,-6 5 1-16,6-1 0 0,-6 0 1 0,7 0 1 0,-7 1 4 15,0 0 2-15,7-1 0 0,-7 0-1 0,6 0-2 0,-6 1 3 0,6 3 0 16,-6-5 1-16,7 2 1 0,-7 0 2 0,6-1 0 0,-6 0-1 0,7 1-1 16,-7-2 0-16,7 6 0 0,-7-5 1 0,0 0-1 0,6 1 0 0,-6-5 0 15,6 4 0-15,-6 1-1 0,7 0-1 0,-7-1 0 0,0 0 0 0,7-3-1 16,-7 4 1-16,0-1-1 0,0-4-2 0,6 5 1 0,-6-1-1 0,0-4 0 16,6 5-2-16,-6-5-1 0,7 5 0 0,-7-5-1 0,0 5 1 0,6-5-1 15,-6 5 0-15,0-5 0 0,7 6 0 0,-7-7-1 0,0 2 1 0,7 0 0 16,-7 0-1-16,0-1 1 0,0 0 0 0,6 2 0 0,-6-5 1 0,6 2-1 15,-6 3-1-15,0-1 0 0,8-4 0 0,-8 3 1 0,6 1 1 0,-6-4 1 16,6 4 1-16,1-1 0 0,-7 1-1 0,6-1 0 0,1 1-1 0,-7-1 0 16,6 2-1-16,1-2 2 0,-1 1-1 0,0-1 0 0,2 1 2 0,-8 0-2 15,6-1-1-15,0 1-2 0,1 0-1 0,-1-1-2 0,1 1 2 0,-1-4-1 16,1 3 1-16,-1 2 1 0,1-2 0 0,0-3-1 0,-1 4 1 0,0-1-1 16,1-3-3-16,0 0 0 0,-1 4 2 0,0-4-1 0,1 0 1 15,-1 0-1-15,1 0 1 0,0 4-2 0,-7-4 1 0,6 0 0 0,0 0 1 0,2 0 0 16,-2 0 1-16,0 0 1 0,7 3-1 0,-13-3 2 0,7 4 1 0,-1-4 1 15,1 3 1-15,-1 1 1 0,0-4 0 0,2 5 2 0,-2-3 0 0,0 3 1 16,0-2 0-16,1 0-1 0,-7-3 0 0,7 5 0 0,-1-2 1 0,1 1 1 16,-1-2 1-16,1 3 0 0,0-1 1 0,-1-4 0 0,0 3 0 15,0 2 0-15,2-5 0 0,-2 3 1 0,0-3 0 0,1 0 0 0,-1 3 0 0,1-3 1 16,0 0 2-16,-1 0-2 0,0 0 0 0,0 0 0 0,2 0-2 0,-2 0 0 16,0 0 0-16,1 0-1 0,0 0 0 0,6 0 0 0,-7 0 0 0,0 4-1 15,1-4-1-15,0 0 1 0,-1 0 0 0,0 0 1 0,1 0 0 0,0 0-2 16,6 0 1-16,-7 0 0 0,0 0 2 0,8 0 1 0,-8 0 2 0,8 0 2 15,-2 0 1-15,-5 0-1 0,6 0 0 0,0-4-1 0,-1 4 0 16,2 0-1-16,-1-3 0 0,0 0 2 0,0-2 0 0,0 5 1 0,0-3-3 0,0-1-1 16,0-1-4-16,0 3 0 0,0-2-2 0,0 1-2 0,1-2 0 15,-2 2 0-15,1 0-2 0,0-2-1 0,0 5-2 0,1-2-2 0,-2-3-1 16,2 1-2-16,-8 4 1 0,7-3 1 0,0-1-1 0,0 4 1 0,-7-3 2 16,8 3 1-16,-8-4 1 0,7 4 1 0,-7-4 0 0,8 4 2 0,-8 0 1 15,8-3 3-15,-8 3 1 0,7-4-1 0,-7 4 1 0,7-3 2 0,-6-2 1 16,5 5 3-16,2-3 0 0,-1-1 2 0,0 1 1 0,-7 3-1 0,7-4 1 15,1 0 0-15,-2 1 0 0,2-1-1 0,-2 0 0 0,1 1 1 0,1-1-1 16,-2 1-1-16,8-2-3 0,-14 2-2 0,8-1-1 0,5 4-2 0,-5-3-3 16,-2 3 0-16,-6-4 0 0,8 4-1 0,-1 0-1 0,0-3 0 0,-6 3-1 15,5 0 0-15,2 0 0 0,-8-4-1 0,7 4 1 0,0 0 0 0,-6 0-1 16,5-4 1-16,-6 4-1 0,8-3 0 0,-8 3-2 0,8-4 0 0,-8 4 0 16,7-5-1-16,-7 3 1 0,8 2 0 0,-8-5 0 0,7 2-1 0,0 0-2 15,-6-1 1-15,5 0-1 0,-4 0-1 0,4 2 0 0,2-3 2 0,-8 1-1 16,7 4 2-16,-7-3-2 0,8-2 2 0,-2 2-1 0,-6 0 1 0,8 3-1 15,-8-4 2-15,8 4 0 0,-8-4 3 0,7 4 0 0,-7 0 2 0,8 0 2 16,-8 0 1-16,0-3 0 0,8 3 1 0,-8 0-1 0,7 0 1 0,-7 0 0 16,1 0-1-16,6 0 2 0,-7-3 0 0,2 3 0 0,4 0-2 15,-5 0 1-15,6 0-2 0,-7 0 0 0,7-5-1 0,-7 5 0 0,8 0 1 16,-8 0-1-16,7-3 1 0,-6 3-1 0,6 0 1 0,0-4 0 0,0 4-1 0,0-4-1 16,-6 4 1-16,6 0-1 0,-1-3 0 0,2 3-1 0,-2-4-1 0,2 4 0 15,-1 0-1-15,0 0-1 0,0-3-1 0,-7 3-2 0,8 0-1 0,-2 0 1 16,-5 3-1-16,6-3-1 0,0 0 1 0,-7 0-1 0,8 0 0 0,-8 0 0 15,7 4 2-15,-6-4-2 0,5 0 1 0,-5 0 2 0,6 0-1 0,-6 0 1 16,5 0-1-16,-5 0 0 0,6 0-1 0,-7 0 1 0,8 0-1 16,-8-4 1-16,7 4 0 0,-7 0-2 0,8-3-1 0,-2 3-1 0,-5-4 1 15,6 4 2-15,0-4-1 0,1 4 1 0,-8-3 2 0,6 3 1 0,2-4 2 16,-1 4 0-16,0-3 1 0,-6 3 0 0,5-5 1 0,2 5 2 0,-2-3 0 0,2 3 3 16,-8 0 0-16,7 0 0 0,1-4-3 0,-2 4-3 0,-6 0-1 15,8 0 0-15,-1 0-1 0,-1 0 0 0,2 0-1 0,-2 0 2 0,2 0 0 16,-1 0 0-16,0 0-1 0,0 0-1 0,-1 0 0 0,2-3 0 0,-1 3 2 15,7-4 3-15,-8 4 1 0,2-4-1 0,5 1 1 0,-6 3-2 0,0-4 0 16,7 0-1-16,-8 1 0 0,2-2-1 0,5 5-1 0,-6-2-1 0,0-3 0 16,1 5 0-16,-2-3-1 0,1 3 1 0,1-3-1 0,-2 3 0 0,2-5-2 15,-2 5 2-15,-5 0-2 0,6 0 1 0,0-3-1 0,-7 3 0 0,8 0 1 16,-8 0 0-16,8 0 2 0,-8 0-1 0,7 0 1 0,-7 0 0 0,7 0-1 0,-6 0 2 16,5 0 1-16,-4 0 1 0,-2 0 1 0,7 0 1 0,-7 0 2 15,7 0 0-15,-6 3 2 0,6-3-1 0,-6 0 1 0,5 0 1 0,-5 0 0 16,6 0 0-16,-7 0 1 0,7 0-1 0,-6 5 0 0,0-5-3 0,5 0 1 15,-5 3 0-15,0-3 0 0,-1 0-2 0,7 3 0 0,-6-3-2 0,-1 0-1 16,1 5 0-16,-1-5 0 0,0 2 0 0,2 3 0 0,-2-5 1 0,0 3 0 16,0-3 0-16,1 4 0 0,6 0-1 0,-6-1 0 0,5-3 1 0,-4 4 0 15,4 0 2-15,2-1-1 0,-8-3 1 0,7 4 1 0,0-1-1 0,0-3 0 16,0 5 0-16,0-5-1 0,0 3-1 0,0-3 0 0,6 0 0 0,-5 0 0 16,-2 4-1-16,8-4 0 0,-7 0 0 0,1 0-1 0,-2 0-2 0,8 3-2 15,-7-3 0-15,0 0-2 0,0 4-1 0,-1-4 0 0,2 0-1 0,-1 0 0 16,0 4-1-16,-6-4 0 0,5 0 0 0,2 3-1 0,-2-3-1 0,-5 0 1 15,6 0 2-15,0 4 2 0,-7-4 2 0,8 0 1 0,-2 0 2 0,-4 0 1 16,4 0 1-16,1 0 2 0,-6 0 2 0,6 0 1 0,-1 0 2 0,-4-4 1 16,4 4 2-16,1-3 0 0,-6 3-1 0,6 0 0 0,0-4 0 0,0 4-1 15,-7-4 0-15,8 1 0 0,-1 3 0 0,-1-4 0 0,-5 1-1 0,6-2 0 16,0 5 0-16,-6-3 0 0,6-1-2 0,0 1 0 0,-7 3-1 0,7-4 0 16,-7 0-2-16,8 4 1 0,-8-3 0 0,7-1-1 0,-6 4-1 0,-1-4-1 15,7 1 0-15,-7 3 0 0,2-5-1 0,-2 3-1 0,7 2 0 0,-6-5 1 16,-1 5 0-16,7-3 1 0,-7 3 1 0,8-3 3 0,-8 3 1 15,7-5 2-15,0 5 0 0,-7-3 0 0,8 3 0 0,-1-4 2 0,-1 4 0 0,2-4 2 16,-8 4-2-16,7 0-2 0,0-3 1 0,0 3-2 0,1-4-2 0,-8 4-1 16,7 0-3-16,0-3-3 0,0 3 0 0,-7-5-1 0,8 5-2 0,-2-3-1 15,-5 3-1-15,6 0 0 0,-7-3 2 0,8 3-1 0,-8-4 2 0,7 4 1 16,-7 0-1-16,2-4 1 0,4 4 2 0,-6-3 1 0,1 3 1 0,6-4 0 16,-6 4 2-16,5-4 0 0,-4 4 0 0,-2-3 2 0,6-1 0 0,-4 0 1 15,4 1-1-15,-5-2 3 0,6 2 2 0,0 3 1 0,-7-3 0 0,8-1 1 16,-2 0 1-16,-5 1 0 0,6 0-1 0,0-2 3 0,-7 2-1 0,8 3 2 15,-8-4 0-15,7-1-2 0,-6 3 1 0,-1-2-3 0,1 1-2 0,-1 3-1 16,0-4-3-16,1 4 1 0,-7-4-2 0,7 4 2 0,-7-3 0 0,6 3-1 16,-6-5 0-16,6 5-1 0,-6-2 2 0,0 2 0 0,0-5-1 15,8 2 3-15,-8 3 0 0,0-4 1 0,6 4 2 0,-6-4 0 0,0 1 1 0,6-1-1 16,-6 0 0-16,7 1 2 0,-7-1-1 0,6 1 1 0,-6-2 1 0,7-2-1 16,0 4 0-16,-1-1-1 0,0-3-1 0,0 3 0 0,-6 0-2 0,14-3 0 15,-8 4 0-15,1-2-2 0,-1-1 1 0,1 2-1 0,0 0-1 0,-1 1-2 16,0-5 0-16,-6 5-1 0,7-1-1 0,0-1 0 0,-1 3 2 0,-6-2-1 15,6 0-1-15,-6 1 2 0,7-1-2 0,-7 0 0 0,7 0 1 0,-7 2-1 16,6-3 0-16,-6 2 0 0,7-1-1 0,-1-4 2 0,-6 5-2 0,6-1 0 16,1-3 0-16,0 4 0 0,-1-5 0 0,0 0 0 0,-6 1-1 15,14 0 0-15,-8 0 0 0,1 0 0 0,-1-1 0 0,1 1 2 0,-1-4 0 0,1 3 0 16,-1 0-1-16,0 1 1 0,2 1 2 0,-2-2 0 0,-6-3 1 16,6 4 3-16,-6-1 1 0,7 1 2 0,-7 0 4 0,0-1 0 0,6 1 2 15,-6 0 1-15,0-1 1 0,0 1 0 0,7 0 1 0,-7-1-1 0,0 1-1 0,0-4-1 16,0 4-2-16,0 0-1 0,0-5-3 0,0 5-2 0,6-4-1 15,-6 4-2-15,0-5-3 0,0 2-1 0,0 2-1 0,7-3-1 0,-7 1 0 16,0-1-2-16,6 0 0 0,-6 0-2 0,6 0 0 0,-6 0-2 0,8-1 1 16,-8 2-2-16,6 2 1 0,-6-3 2 0,6 1 0 0,1-2 1 0,-7 5-1 15,7-4 0-15,-7 4 1 0,0-5 2 0,6 5 1 0,-6 0 2 0,6 0 2 16,-6 3 1-16,0-3 2 0,0 0-1 0,7 2 0 0,-7 2 0 0,0 0-3 16,0-5 2-16,0 4 0 0,0 0 1 0,0-2-1 0,0 2 1 0,0-1-1 15,0-1-1-15,0 2 2 0,0-3-2 0,0 3 1 0,-7-3-1 0,7 0 2 16,0-1-2-16,-6 4 1 0,0-3-1 0,6 0 0 0,-7-1-1 0,7 1-1 15,-7 0-1-15,1 0 1 0,6-4-1 0,-6 4-1 0,-2-1 0 0,8 0-1 16,-6 1-1-16,6 0 2 0,-6 0-1 0,6-1 0 0,0 1-1 0,-7-1 1 16,7 5-1-16,0-5-2 0,-6 2 2 0,6 2 0 0,0-4 1 0,-7 5-1 15,7-1 1-15,-6-3 1 0,6 3-1 0,0 0 0 0,-7 1 0 0,7-1 0 16,0-1 0-16,-6 3 0 0,6-2-1 0,0 0 2 0,-6 1 0 0,6-5 0 16,-8 4 0-16,8 2 2 0,-6-3-2 0,6 2 0 0,-6-2 0 0,6-2-2 15,-7 4 2-15,7-1-1 0,-6-3 1 0,-1 3 0 0,7-3 0 0,-6 0-1 16,-1 3 0-16,1-3 1 0,-1-1-1 0,0 5-1 0,1-4-2 15,0-1 2-15,-1 4 0 0,7-3 1 0,-7 3 0 0,1-3-2 0,0 3 1 0,-1-4 1 16,1 6-1-16,-1-6 1 0,0 5-1 0,7-5-1 0,-6 4 0 0,0 0 0 16,-1-2 1-16,7 1-1 0,-7 1-1 0,1 1 1 0,0 0 0 15,6-1-2-15,-7 0 2 0,7 1-1 0,-7-1 1 0,1 0 0 0,6 1-1 16,-7-1 2-16,7 4 1 0,-6-3 0 0,6-1-1 0,-6 0-1 0,6 0 1 16,-8 4 0-16,8-3 0 0,-6-1-1 0,6 0 0 0,0 1-2 0,-6 0-1 15,0-2-1-15,6 2-2 0,-7-1 0 0,7 1 0 0,0-1 0 0,-7 0 0 16,7 1 0-16,-6-1-1 0,6 0-3 0,-7 1 0 0,7 0-2 0,-6-1 1 15,6-4 1-15,-6 3 3 0,6 2 1 0,-8-4 1 0,8 3 2 0,-6-3-1 16,0 3-1-16,-1-3 1 0,7 3 2 0,-7 1 0 0,1-5 3 0,6 5 2 16,-6-1 1-16,-1-3 0 0,1 4 0 0,-1-1 1 0,0-1 0 0,7 2 0 15,-6 0-1-15,0-1 0 0,-1 0 1 0,0 1 1 0,1-1-2 0,0 0 0 16,6 1 0-16,-7-1 0 0,0 1 0 0,1-1 0 0,-1-4 0 0,7 8-1 16,-6-7 0-16,0 3-1 0,-2 1-1 0,2 0-1 0,0-2-2 0,0 2 0 15,-1-2 0-15,0 2-1 0,1-1 1 0,-1 1-2 0,1-1 0 0,0 0-1 16,-2 1-1-16,-4-1 0 0,6 0 0 0,-2 1 0 0,2-1 0 0,0 1 2 15,-7 3-1-15,6-4 1 0,0 0 1 0,1 1 2 0,-6 3 0 0,4-4 1 16,2 0 1-16,0 4 0 0,-1-3 2 0,1 0 1 0,-8 3 0 0,8-4 2 16,0 4 2-16,-1-5-1 0,0 2 0 0,1 3-3 0,0-4-1 0,6 1-3 15,-7 3 0-15,0-4 0 0,1 0 0 0,-1 1 0 0,1 3-3 0,0-4 0 16,-1 1-2-16,0 3-1 0,1-4-4 0,0 4 0 0,-2-3-2 0,-4-1 2 16,5 4-1-16,-6 0 2 0,6-5 0 0,-5 5-2 0,-2-3-3 0,8 3-1 15,-7 0-1-15,0 0 0 0,0-3 1 0,0 3 1 0,0 0 2 0,0-5 3 16,0 5 1-16,0 0 0 0,0-3 0 0,0 3 1 0,-1 0-1 0,2 0 2 15,5-3 3-15,-6 3 2 0,7-5 1 0,-7 5-1 0,7 0 1 0,-8 0-1 16,8-3 1-16,-1 3 0 0,1 0-1 0,6 0 1 0,-7-3 1 0,1 3-2 16,-1 0 1-16,7 0 0 0,-6 0-2 0,6 0-2 0,-7 3-2 0,7-3-2 15,-7 0-2-15,1 0-3 0,6 3-2 0,-6-3-2 0,-1 5-3 0,0-5-1 16,7 3 1-16,-6-3-2 0,0 3 0 0,6-3 1 0,-7 5-1 0,1-5 2 16,6 3 5-16,0-3 1 0,-7 0 3 0,7 0 1 0,0 3 2 0,-7-3 0 15,7 0-1-15,0 0-2 0,-6 0-2 0,6 5-1 0,0-5 1 0,0 0-1 16,-6 0 1-16,6 0 0 0,0 0-1 0,0 0 2 0,0 0 0 15,-7 0-1-15,7 0-1 0,0-5-5 0,0 5-6 0,0 0-4 0,0 0-3 16,-7-3-6-16,7 3-9 0,0 0-13 0,-6-3-17 0,6 3-22 0,-6-5-29 0,-1 5-25 16,7-3-24-16,-7 3-27 0,1 0-27 0,-1-3-9 0,1 3 0 15,6-5 2-15,-6 5 4 0,-2-3 6 0,2 3 10 0,6-3 13 0,-6 3 14 16</inkml:trace>
  <inkml:trace contextRef="#ctx0" brushRef="#br0" timeOffset="1017.202">7945 7319 145 0,'0'0'221'15,"-6"5"12"-15,6-5 9 0,-6 3 7 0,6-3 5 0,0 0 6 0,0 0 5 16,0 0 5-16,0 0 6 0,-8 0-40 0,8 0-61 0,0 0-39 0,0 0-25 0,0 0-15 16,0 0-13-16,0 0-8 0,0 0-7 0,0 0-5 0,0 0-4 0,0-3-3 15,0 3-4-15,0 0-3 0,0 0-6 0,-6 0-5 0,6 0-6 0,0 0-3 16,6 0-6-16,-6-5-3 0,0 5-2 0,0-3-2 0,0 3-2 15,0-5-3-15,0 5-1 0,0-3-2 0,0 3-2 0,0-4-2 0,8 4-1 16,-8-3 1-16,0-1-1 0,0 4 1 0,0-4 0 0,6 1 1 0,-6 3-1 16,0-4-1-16,6 1 2 0,-6-1-1 0,0 0 1 0,0 4-1 0,6-3 1 15,-6-5-1-15,7 5 0 0,-7-1-1 0,7 0-1 0,-7 1 2 0,6-5 0 16,-6 4 2-16,0-3-2 0,7 0 1 0,-1 0 1 0,-6 0-1 0,6 0 1 16,-6-2 1-16,8 3 2 0,-8-2 0 0,6-3 1 0,0 3 1 0,-6 1 1 15,6 0 1-15,2 0-3 0,-8-1-1 0,6 1 0 0,-6-4 0 0,6 4-1 16,-6 3 0-16,0-3-1 0,7-1 0 0,-7 1-1 0,0 0-1 0,6 3 0 15,-6 1-1-15,0-5-1 0,0 5-1 0,0-4 1 0,0 2 0 0,0 2-1 16,0-4-1-16,0 3 1 0,0 0-1 0,0 0 0 0,0 4-1 0,0-3 0 16,0 0-1-16,0-2-1 0,0 5 1 0,0-2 0 0,0 2 0 0,0 0-2 15,0 0 0-15,0-5 0 0,0 5-1 0,0 0 1 0,0 0 0 0,0 0-2 16,0 0 1-16,0 0-1 0,0 0-1 0,0 0 1 0,0 0-2 0,0 0 0 16,0 0 1-16,0 0-2 0,0 0 0 0,0 0-1 0,0 0 0 0,0 0-1 15,-6 5-2-15,6-5 1 0,0 0 0 0,0 2 0 0,0-2 1 0,0 5-1 16,0-2 1-16,0 0 0 0,0 5 0 0,0-4 1 0,-7 3 2 0,7 1 2 15,0-1 0-15,0 0 2 0,0 0-1 0,0 4 2 0,0-4-1 0,0 5-2 16,0-5 1-16,0 0-1 0,0 4 2 0,0-4 0 0,7 1-2 0,-7 3 1 16,0-3-2-16,0 2-2 0,0-2 0 0,6-1 0 0,-6 0 2 0,0 5-2 15,0-5 1-15,7 0 1 0,-7 0 1 0,0 0-1 0,0 0 3 0,7 5-1 16,-7-9 2-16,0 5 1 0,6-2 0 0,-6 2 1 0,0 0 0 0,0-5 1 16,0 4 0-16,6-3 1 0,-6 0 1 0,0 3-1 0,0-4 0 0,0 2 0 15,0-2-1-15,6 2-1 0,-6-2 0 0,0-3 0 0,0 3 0 0,0-3-1 16,0 4-1-16,0-4 0 0,8 4 0 0,-8-4-1 0,0 0 0 0,0 0-3 15,0 0 0-15,0 0-3 0,6 0-3 0,-6 0-2 0,0 0-3 0,0 0-3 16,0 0-6-16,6 3-6 0,-6-3-5 0,0 0-8 0,0 0-9 16,0 0-10-16,0 0-13 0,0 0-10 0,0 0-18 0,0 0-19 0,7 0-28 15,-7 0-32-15,0 0-34 0,0 0-35 0,-7 4-15 0,7-4-4 0,0 0-1 0,0 4 6 16,-6-4 7-16,6 4 10 0,0-4 13 0,0 0 13 0,0 0 18 16,0 0 132-16</inkml:trace>
  <inkml:trace contextRef="#ctx0" brushRef="#br0" timeOffset="1854.331">8304 7404 112 0,'0'0'178'0,"6"-4"9"0,-6 4 7 0,0 0 8 0,6-3 5 0,-6 3 4 16,0 0 5-16,7-5-15 0,-7 5-24 0,0 0-22 0,0-4-19 0,6 4-19 16,-6-3-21-16,0 3-12 0,7 0-7 0,-7 0-6 0,0-3-4 0,0 3-1 15,0 0-2-15,0 0-1 0,0-4-1 0,0 4-3 0,0 0 0 0,0 0-2 0,7 0-3 16,-7 0-1-16,0-4-2 0,0 4-4 0,0 0-2 0,0 0-2 15,0 0-3-15,0-3-2 0,0 3-2 0,6 0-2 0,-6-4 0 0,0 4-2 16,0 0-1-16,0-4-2 0,0 4-1 0,6 0-1 0,-6 0 0 0,0 0 0 16,0-3-1-16,0 3 0 0,0 0 0 0,0 0 0 0,0 0-2 0,0 0 0 15,0 0 0-15,0 0-1 0,0 0-1 0,-6 0-1 0,6 0-1 0,0 0-1 16,0 0-1-16,0 0-2 0,0 0-2 0,0 0-3 0,0 0-2 0,-6 0-3 16,6 0-3-16,0 0-2 0,0 0-1 0,0 0-2 0,0 0-3 0,0 0 0 15,0 0-2-15,0 3-1 0,0-3-1 0,0 0 0 0,0 0 0 0,0 4 0 16,0-4 0-16,0 0 0 0,0 4 1 0,0-4-1 0,6 3 0 0,-6-3 0 15,0 0 1-15,6 0 2 0,-6 0 0 0,7 4 1 0,-7-4 1 0,7 0-1 16,-7 0 2-16,6 0 0 0,-6-4 0 0,6 4 1 0,-6 0 1 0,7 0 1 16,-7 0 1-16,7 0 1 0,-7-3 1 0,0 3-1 0,6 0 0 0,-6 0 0 15,0 0 3-15,0-4-1 0,0 4 2 0,0 0 2 0,0 0 1 0,0 0 1 16,0-4 1-16,0 4 1 0,-6-3-1 0,6 3 0 0,0 0 0 0,0-4 2 16,-7 4-1-16,7-3 0 0,-7 3-1 0,7-4-1 0,0 4-1 0,-6-4-1 15,6 4-3-15,-6 0-1 0,6-4-1 0,0 4-3 0,0 0-2 0,0 0-7 16,0 0-8-16,0 0-9 0,0 0-9 0,0 0-11 0,0 0-13 0,0 0-18 15,0 4-23-15,6-4-41 0,-6 4-52 0,6 0-48 0,-6-1-46 0,7-3-22 16,-7 4-12-16,7-1 0 0,-1 1 3 0,-6-4 6 0,7 4 9 16,-7-1 10-16,0 1 12 0,0 0 18 0,0-1 29 0</inkml:trace>
  <inkml:trace contextRef="#ctx0" brushRef="#br0" timeOffset="8212.076">9977 5972 83 0,'6'-5'152'0,"-6"-2"5"0,7 3 4 0,-7 1 4 0,7-4 3 0,-7 3 0 16,0 0-3-16,6-3-13 0,-6 4-20 0,7-5-18 0,-7 4-15 0,0-3-15 16,0 3-17-16,6 1-7 0,-6-5-5 0,0 5 0 0,0-2 1 0,0 3 0 15,-6-3 1-15,6 2-1 0,0-1 0 0,0 0-2 0,0-3 0 0,-7 3-1 16,7 1 0-16,0-1-1 0,-6-4-2 0,6 5-1 0,0 0-3 0,-7-5-3 15,7 1-5-15,-7 0-3 0,7-1-2 0,0 1-2 0,-6 0-4 0,6-1-2 16,0 2-4-16,-6-6-3 0,6 5-3 0,0-5-4 0,-6 6-3 16,6-1-3-16,0-5 0 0,-8 5-2 0,8-1-1 0,0-2 0 0,-6 2-1 15,6 1 0-15,0-4-1 0,0 3 0 0,-6 1 0 0,6-1 0 0,0 2 0 16,-7-2 0-16,7 1-1 0,-7 3 1 0,7-3 0 0,-6 2 2 0,6-1 0 16,-7 2 2-16,1 1 0 0,6-5 2 0,-6 4 2 0,6 2 1 0,-7-3 2 15,0 1 1-15,1 1 2 0,6-1 0 0,-6-3 1 0,-1 3 0 0,0 0-1 16,7 1 1-16,-6 0 1 0,-1-5-1 0,1 4 1 0,6 1-1 0,-6-5-2 15,6 5 0-15,-7-1-2 0,7-3 0 0,0 3-1 0,-7-4 0 0,7 1 0 16,0 4 1-16,-6-5-1 0,6 1 0 0,0 0-1 0,0 2 0 0,-6-2 0 16,6 1-1-16,0 1 0 0,0-2-1 0,-8 3 0 0,8-3-1 0,0-1-1 15,0 5 1-15,0-4 1 0,0 3 1 0,0-3-2 0,-6 3 1 0,6-3-2 16,0 3-1-16,0-3-2 0,-6 3 1 0,6 1-1 0,0-5 0 0,0 5-1 16,-7 0 0-16,7-5 1 0,0 4-2 0,0 1-2 0,-6-5 0 0,6 5 1 15,-7-5-1-15,7 0 0 0,0 1-1 0,-6 4 1 0,6-5 0 0,-7 1 2 16,1 0 0-16,6 0 2 0,-6-1 3 0,6 1 0 0,-8-1 2 0,8-3 1 15,-6 4 1-15,0-1 0 0,6 2 0 0,-7-5 1 0,0 3 1 0,7 1 3 16,-6 0 1-16,0-1 2 0,6 1 0 0,-7-1 0 0,1 1 0 0,6-4 0 16,-7 4-1-16,0-1-2 0,1 2 1 0,0-2 1 0,6 1 0 0,-7-1 1 15,0 1-1-15,1 0-1 0,6 3-2 0,-7-4-3 0,1 1-1 0,0 0-2 16,-1 3 0-16,0-3 0 0,-5 0-1 0,4 0 1 0,2-1-1 16,0 5-3-16,-1-5-1 0,-6 0-2 0,7 2 0 0,-7-3 0 0,7 3-1 0,-8-2 0 15,8 1-1-15,-1 0-2 0,-6-1 0 0,0 1-1 0,7 0 0 16,-8-4-2-16,8 3 0 0,-7 1-1 0,0-4 1 0,7 4-1 0,-1-5 1 15,-6 5 1-15,6 0 2 0,-5-4 0 0,4 4 2 0,2 0 0 0,0-5 0 0,-7 5 1 16,6 0-1-16,1-4 2 0,-1 4 0 0,1-1 0 0,0 1 0 16,-8-4 2-16,8 4-1 0,0-2-1 0,-1 3 0 0,0-1-1 0,1-1-1 15,-1 2 0-15,1-2 1 0,-1 0-1 0,0 1 0 0,1-1-2 0,0 5 2 16,-8-5 1-16,8 1 0 0,0 4 0 0,-7-5-2 0,6 1 1 0,-6 3 0 16,7-2 0-16,-8-3-1 0,8 6 0 0,-7-4 0 0,0 3-1 0,0-3 2 0,-1 3 1 15,8-3 1-15,-6 0-1 0,-8 2 0 0,7-1 1 0,-1 1 0 16,2-2 0-16,-2 3 0 0,2 1 0 0,-1-4 0 0,-1 2 1 0,-4 2 0 15,4 0 0-15,1-1 0 0,0-3-1 0,0 3 0 0,0 0-1 0,0 1 0 16,0-1-1-16,0 1-1 0,0-1 1 0,0 0-1 0,0 0-1 0,-1 1 0 16,-5-1-2-16,6 0-1 0,0 1 0 0,1 3-2 0,-2-3-3 0,-5-2 2 0,5 2 1 15,-5-1 2-15,6 4 3 0,-7-3 1 0,7-1 0 0,-6 0 2 16,0 4 0-16,-1-3 1 0,7 3 3 0,-7-4 2 0,0 0 1 0,1 4-1 16,0 0 1-16,-1-3-1 0,1 3-1 0,-1-5-2 0,1 5-1 0,5 0-1 15,-5-2 0-15,0 2-1 0,-1 0-1 0,7-5-2 0,-7 5-2 0,1 0 0 16,6-3 0-16,-6 3 2 0,5-4 1 0,-6 4-1 0,8 0 0 0,-8-4-3 15,7 4 0-15,-7 0-1 0,1-3-1 0,6 3 0 0,-6 0 1 0,-1-4-1 16,0 4-1-16,1 0 1 0,-1 0 0 0,0 0 0 0,1 0 3 0,-7 0 1 16,6 0 2-16,-5 0 2 0,5 0 1 0,-6 0 2 0,6 0 1 0,-5 0 2 15,-1 0 0-15,6 0 2 0,-7 4 2 0,9-4 0 0,-9 0-1 0,7 0-1 16,-6 0-2-16,7 0-1 0,-1 0-2 0,-6 0-2 0,6 0 0 0,1 0-2 16,0 0-1-16,0 0 0 0,5 0 0 0,-5 0-2 0,-1 0-2 0,7 0 1 15,-6 0-2-15,-1 0-1 0,7 0 0 0,-7 0 0 0,8 0 0 0,-8 0 0 16,7 0 0-16,-7 0 0 0,0 0 0 0,8 0 0 0,-8 0 1 0,1-4 2 15,5 4 2-15,-5 0 2 0,0 0 0 0,6 0 2 0,-7 0 3 0,0 0 1 16,8 0 1-16,-8 0 0 0,1 4 1 0,5-4 1 0,-5 0-1 0,-1 0 1 16,8 0-1-16,-8 0-1 0,0 3 0 0,7-3-1 0,-7 0 1 0,2 4-2 15,4-4 1-15,-5 0-3 0,-1 4 0 0,7-4-1 0,-6 3 0 0,-1-3 0 16,7 0 0-16,-7 0 0 0,8 5-1 0,-2-5-1 0,-5 0-1 0,5 0-1 16,2 0-2-16,-2 2 1 0,2-2-1 0,-8 0 0 0,7 0 0 0,0 0-1 15,0 0-1-15,0 0 0 0,0 0 0 0,0 0-1 0,0 0-2 0,-6 0 0 16,5 5 1-16,1-5 1 0,0 0 3 0,-6 3 1 0,5-3 2 0,-5 4 2 15,6-4 0-15,-6 4 1 0,-1-1 1 0,0-3 2 0,8 4 3 0,-8 0 2 16,1-1 1-16,-7 1 0 0,6-4 0 0,-7 3-2 0,8 2-3 0,-7-2-1 16,0 0-1-16,0 1-2 0,0 0 0 0,0-1-3 0,0 1 0 0,0 0-2 15,0 0-2-15,6-1-2 0,-5 1-2 0,-1-1 0 0,6-3 0 0,-7 4-1 16,9 0-1-16,-2-4 0 0,0 0-1 0,1 3 3 0,5-3 2 0,-5 0 1 16,-1 0 1-16,8 0 3 0,-2 0 0 0,2 0 4 0,-8 0 3 0,7-3 1 15,-1 3 1-15,2 0 1 0,-2 0 3 0,2-4 2 0,-1 4 1 0,-1 0-1 16,2-4-1-16,-8 4-1 0,7 0 0 0,-7 0-1 0,1 0-2 0,0 0-2 15,-1 0-1-15,-6 0-1 0,7 4 0 0,-8-4-1 0,8 4-3 0,-8-4-1 16,8 3-2-16,-7-3-1 0,6 4 0 0,1 0-1 0,-7-4 0 16,6 3-1-16,0 0-1 0,1-3 0 0,0 5-1 0,0-5 0 0,-1 4 0 15,6-4 1-15,-5 3 1 0,6-3 0 0,0 0 1 0,-7 0 2 0,8 0 0 0,-1 0 1 16,-1 0 2-16,2 0 0 0,-2-3 2 0,8 3 2 0,-7 0 0 16,0 0 1-16,0 0 2 0,-1-4 0 0,2 4 1 0,-2 0 1 0,8 0-2 15,-7 0 1-15,-7 0 0 0,8 0-3 0,-8 0-1 0,7 4-1 0,-13-1 0 0,6-3-1 16,1 7-1-16,-1-3 0 0,0-1 0 0,-5 2 0 0,5 1-1 15,-6-1-1-15,6 2 1 0,-5 0 0 0,5-3 0 0,0-1-1 0,1 5 1 16,-7-5 1-16,13 4 1 0,-6-2 0 0,-1-1-1 0,0-1-1 0,1 0-2 16,5 1 0-16,-5-4-2 0,6 4-1 0,-6-1 2 0,5-3 0 0,2 4 2 15,-2-4 2-15,-5 4 1 0,6-1 0 0,0-3 0 0,0 4 0 0,0-4 2 16,0 3 3-16,0-3-1 0,0 5 1 0,-7-2 0 0,1 0 1 0,6-3-1 16,-6 8 1-16,-1-5 0 0,0 1-2 0,7 0 1 0,-7 0-1 0,1-1 1 15,6 4-2-15,-6-3-2 0,-1 0-1 0,0 3-1 0,1-3 0 0,6 0-1 16,-6 3 1-16,-1-3-1 0,0 3 0 0,7-3-2 0,-7-1-2 0,8 5 0 15,-8-5 0-15,7 0-2 0,0 2 0 0,0-2 0 0,-1 1 0 0,2-1 1 16,6 1 2-16,-14 3 0 0,7-3 0 0,-1 0-3 0,2 3-1 0,-8 1 0 16,1-1 0-16,-1 0 3 0,0 0 3 0,1 4 2 0,-1-4 1 0,2 5 0 15,-2-1 2-15,-7-4 0 0,8 5 4 0,-7-2 2 0,6 1 1 0,-6 0 0 16,0 0 0-16,7 0 1 0,-7-1-2 0,0 2-3 0,-1-1-2 0,1-3-5 16,0 3-1-16,7-1-3 0,-7-2 0 0,6-1-1 0,-6 4-2 0,7-3-5 15,-1-5 0-15,0 8 0 0,8-7 1 0,-8 3-2 0,7 0 1 16,0-3-1-16,-6 4 0 0,12-5 2 0,-6 4-1 0,0-3 1 0,-1 3-2 15,2-3-1-15,-1 3 1 0,0 0-2 0,0 1 0 0,-1-1 0 0,2 1 1 0,-1 3 2 16,-7-4 1-16,7 4 4 0,-6-1 3 0,-1 5 3 0,7-4 3 0,-7 4 5 16,0 0 2-16,-5-1 2 0,5-3 2 0,0 4 3 0,2 0 3 0,-2-1 0 15,0-3 1-15,7 0 1 0,-7 0-1 0,1 0-1 0,6-3-1 0,0 3-1 16,-7-5-3-16,8 2-1 0,-2-4-1 0,8 3-1 0,-7-3-2 0,7 4 0 16,-1-5-2-16,-6 0 0 0,13 2-2 0,-6-3 1 0,-1-2-2 0,0 5 0 0,1-2-1 15,-1 1-1-15,7 3 0 0,-6-3-1 0,0 3 0 0,-1 0 0 0,0 5 1 16,1-5 0-16,-8 4 0 0,8 3 0 0,-7-3 0 0,7 8 0 0,-8-5 0 15,2 5 0-15,6-4 0 0,-8 3-1 0,1 0 0 0,0 0 0 0,0-3-2 16,0 3 0-16,0-3 0 0,0-1-2 0,0-3-1 0,0 5 0 0,7-6-2 0,-8-2 0 16,8 3 0-16,-8 0 0 0,8-4 1 0,0 0 1 0,-7 1-1 0,13-5 0 15,-7 1 0-15,1 3 2 0,-1-4 0 0,7 2 1 0,-6-2-1 16,0 1 2-16,6 3 0 0,-8-3 1 0,2-1 1 0,6 5 0 0,-6-5 0 0,-1 4 0 16,0 1 1-16,7 0 1 0,-6 3 0 0,0-4 1 0,-1 4 3 0,1 0 2 15,-1 3 2-15,0-3 0 0,1 0 2 0,0 4 2 0,-1 1 1 0,-6-3 1 16,7-1 0-16,-1 2 2 0,1 1 0 0,-1 0 0 0,0-1 0 0,1-3 0 15,-8 3-2-15,8 1 0 0,0 0-1 0,0-3-1 0,-1 1-1 0,0-1-1 0,7-2-1 16,-6 2-1-16,-1-1 0 0,1 0-3 0,0 0 1 0,-2 0 0 0,2 0-1 16,6 0-1-16,-6-4-1 0,-1 4-1 0,1 0-1 0,-1-3-1 0,1 2 0 15,6 1 2-15,-7 0-2 0,1 1-1 0,-1-2 0 0,0 1 0 0,1 0-1 16,-7 1-3-16,6-2 1 0,1 0 0 0,-7 7-2 0,7-4 1 0,-1-1-3 16,-6 2 0-16,7 1-2 0,-8 0-1 0,8-1 1 0,-7 1 0 0,6 3 1 0,-6-3-1 15,7-1 3-15,-8 4 5 0,8 1 1 0,-6-4 1 0,5 2 2 0,0-1 0 16,-6-2 2-16,7 0 1 0,-1 1 1 0,7 0 1 0,-7-3 0 0,1-2-1 15,6 1 0-15,-6 0 4 0,0 4-2 0,6-4-5 0,-8 0-2 0,8-1 1 16,0 2-1-16,-6-1 0 0,6 3 0 0,0-3 2 0,0 4-1 0,-6 0 0 16,6-4 1-16,0 3-2 0,0 1-1 0,0 0-2 0,-7 2 0 0,7-1 1 15,0-2-1-15,0 4 0 0,0 1-2 0,-6-5 0 0,6 5-1 0,0-4-4 0,0 3 0 16,0 0-1-16,0 0 0 0,-7 1 1 0,7-1 1 0,0 1 2 0,0-1 0 16,0 0 3-16,-7 0 1 0,7 1 1 0,0-5 2 0,0 4 2 0,-6-3 3 15,6 1 1-15,0-2 1 0,0 1 1 0,0-1 1 0,0-3 1 0,-6 3-2 16,6-2 0-16,0 2-1 0,0-3 0 0,0 4 0 0,0-4 1 0,0 3-1 15,0-2-1-15,0 2-1 0,-6 1-2 0,6-1 1 0,0 1-2 0,0 0 1 16,0 3-2-16,0-4 1 0,-8 5-1 0,8 0-1 0,0-5-1 0,0 4-2 0,-6 1-4 16,6-1-2-16,0-4 0 0,-6 5 0 0,6-4 0 0,0 3-2 0,-7-3 0 15,7 3-3-15,0-3 1 0,-7 0 0 0,7-1 0 0,0 0 2 0,0 1 1 16,0-4 2-16,0 4 3 0,0 0 0 0,7-1 3 0,-7-3 4 0,0 4 0 16,7-1 4-16,-7-2 1 0,0 2 2 0,6-3 2 0,-6 3-1 0,6 1 1 15,-6 0-1-15,8-5-1 0,-8 6 0 0,6 2 1 0,-6-3-1 0,6-1-2 0,-6 1 0 16,0 3 0-16,6 1-2 0,-6-5-2 0,0 5 0 0,7-1-1 0,-7 0 1 15,0 0-3-15,7 1-1 0,-7-4-1 0,0 3-1 0,0 1-1 16,0-5 0-16,0 1-2 0,0 3 0 0,0-4-1 0,0-2 0 0,6 2-2 0,-6-3 0 16,0 4-1-16,0-5 0 0,0 1 0 0,7-3 1 0,-7 2-2 0,0 2 1 15,6-1 0-15,-6 0 1 0,6-3 1 0,-6 2 1 0,8-2 1 0,-2 3 3 16,0-1 2-16,-6 1 3 0,6 0 1 0,1 4 2 0,0-4 1 0,-1 4 1 16,1 0 1-16,-1-1 1 0,-6 0 2 0,7 1 0 0,0 4 1 0,-1-4-1 15,-6 3 0-15,6 1-3 0,0-1 0 0,-6 0-1 0,8 0 0 0,-8 0-1 0,6 4-1 16,-6-3-3-16,6-1-1 0,-6 1 1 0,0-1-1 0,7 0-2 0,-1-3-1 15,-6-1 0-15,0 1 0 0,7-1-1 0,0-3-1 0,-7 4 0 0,6-4-1 16,-6-3 0-16,6 3 1 0,0-4 0 0,-6 4 0 0,8-4 1 0,-2 1 0 16,0-2 0-16,-6-1 1 0,7 2 0 0,0 0 1 0,-1-3 0 0,1 3 0 15,-1 0-1-15,0-3 0 0,1 4 0 0,0-5 0 0,5 4-1 0,-5-3-1 0,0 3-1 16,-1 1-2-16,1 0 1 0,6 2 0 0,-7-2 2 0,1-1 2 0,-1 4 0 16,8 0 0-16,-8 0 2 0,0 0 2 0,1 0 1 0,-1 3 1 0,1-3 1 15,0 0 2-15,-1 4 1 0,0-4 1 0,0-1 0 0,2 2 1 0,-2-1-3 16,0 0-2-16,1 0 1 0,0-4-1 0,-1 4 0 0,1-4-2 0,-1 1-1 15,0 0-1-15,1-2-1 0,0 2 0 0,-1-5-2 0,0 5 0 0,1-5 0 16,0 1 0-16,6 1-3 0,-7-5 1 0,0 2-1 0,8 2-1 0,-2-4 2 16,-4 4 0-16,4-4-2 0,1 4-3 0,-6-1-2 0,6-3 0 0,-1 3 0 0,2 2 0 15,-8-3 0-15,8 3 1 0,-2-1 0 0,-5-1 0 0,6 1 0 0,-6 3-1 16,5-3 0-16,-5-1-1 0,0 4 2 0,-1-2 4 0,0 2 1 0,1-4 1 16,6 5 1-16,-6-5 0 0,-1 5 0 0,0-5 0 0,2 4 1 0,-2-2 0 15,-6-2 0-15,6 1 1 0,0-1 0 0,1 1 1 0,0 0 0 0,-1-4 2 16,-6 3-2-16,7-3 1 0,-1 4 0 0,0-4-1 0,2 0 0 0,4 0 1 0,-5 0 0 15,0 0 0-15,5 0-1 0,-5 0 1 0,-1 0-2 0,8 0 0 0,-8 0 0 16,0 0-1-16,8 0 0 0,-8 3 0 0,7-3 0 0,-7 4-1 0,1 1-1 16,6-3-1-16,-7 3 1 0,8 1 0 0,-8-1 0 0,0 2 0 0,8 0 0 15,-8 0 0-15,1 1 0 0,-1-1-2 0,0 0 1 0,2-4 0 0,4 5-1 16,-6 0 1-16,1-5-1 0,0 5 2 0,-1-5-1 0,1 1-3 0,-1 3-1 16,8-4 0-16,-8 2-1 0,0-2 0 0,8-3-1 0,-8 4 0 0,7-4-2 15,-7 3-2-15,8-3 0 0,-2 0-3 0,-6 0-1 0,8 0-2 0,-1 0-1 16,0 0-1-16,0 0 1 0,0 0-1 0,0 0-2 0,0 0 2 0,0 0-2 15,0 0 1-15,1 0-1 0,-8 4 1 0,6-4 2 0,2 4-1 0,-8-1 3 16,7 1 2-16,-6 0 1 0,6-1 3 0,-7 2 1 0,0-3 1 0,2 6 1 16,-2-4 0-16,0 0 3 0,1-1 1 0,0 1 3 0,-1 0 1 0,-6-1 2 15,7 1 1-15,-1-4 1 0,0 3 1 0,-6 2-1 0,7-5 1 0,-7 3 0 16,7-3 3-16,-1 0 0 0,0 0-1 0,-6 0 2 0,7 0 1 0,0 0 1 16,-7-3 0-16,6 3 2 0,1-5-1 0,-1 5 1 0,0-3 2 0,1 3-2 15,0-4-1-15,-1 1 0 0,0 3-4 0,2 0 0 0,-2-4-1 0,0 4-2 16,1 0-1-16,-1 0-2 0,1 0-2 0,-1 4-2 0,-6-4-1 0,13 0-2 15,-7 3-1-15,-6 1 1 0,8-4-1 0,-2 3 0 0,0 2 0 0,1-2 3 16,0 1 2-16,-1-1-1 0,0 1 1 0,1 0-2 0,-1-1-2 0,1 1-1 16,0-1 2-16,-1-3 0 0,7 4 1 0,-6 0 1 0,-1-4 2 0,0 0 0 15,1 0-1-15,6 0-1 0,-6 0-2 0,5 0 1 0,-4 0 1 0,4-4 2 16,-5 0 1-16,6 4 0 0,-7-3 0 0,7-1 0 0,-7 1 0 0,8-1-1 16,-8 0-1-16,7 4-2 0,-6-3 1 0,6-1 0 0,-7 4-1 0,1-3 1 15,0 3-3-15,-1-5 0 0,0 5-2 0,1 0 0 0,-7 0 1 0,7 0-1 16,-1 0 0-16,-6 0 2 0,6 0 0 0,-6 0 1 0,7 0 3 0,-7-3 1 15,6 3 0-15,1 0 2 0,-7 0 2 0,7 0 4 0,-1-4 2 0,0 4 2 16,2-3 3-16,-2 3 3 0,0-4 6 0,0 0 4 0,1 1 4 0,6-1 0 16,-6 0 2-16,5 1 1 0,-4-4-1 0,4 2 1 0,1 2 0 0,-6-1-3 15,6 0 0-15,0-3-3 0,0 3-2 0,-1 4-4 0,-4-3-4 0,4 3-4 16,1-4-4-16,1 4-2 0,-8 0-1 0,6 0-3 0,-4 0-1 0,4 4 0 16,-5-4-1-16,0 3-1 0,6-3 0 0,-7 4-1 0,0 0 0 0,8-1 0 15,-8 1 0-15,0-4 0 0,8 4-1 0,-8-1 0 0,1 2 0 16,5-5 1-16,-4 2 0 0,4 3 0 0,-6-5 0 0,8 3-1 0,-1-3 0 15,-7 0 1-15,8 4 0 0,-2-4 0 0,2 0 0 0,-8 0-2 0,7-4 1 0,0 4 0 16,0 0 0-16,-7 0-1 0,8 0-3 0,-8 0-1 0,7-3-3 16,-6 3 0-16,6 3 0 0,-7-3 0 0,0 0 0 0,8 4-2 0,-8-4 1 15,-6 4 0-15,6-4 1 0,2 3 0 0,-2 1 0 0,-6 0 0 0,6-4 2 16,1 3 2-16,-7 1 0 0,0-4 1 0,6 3-2 0,-6 2 2 0,0-5 0 16,7 3 2-16,-7-3 1 0,0 0 0 0,6 4 0 0,-6-4 0 0,0 0 1 15,7 0-2-15,-7 0 2 0,6-4 0 0,-6 4 4 0,6 0 0 0,2-3 4 16,-2 3 1-16,0-5 0 0,1 5 1 0,0-3 0 0,-1-1 1 0,0 1 0 15,7-1 0-15,-6 4 0 0,0-4 2 0,5 1 0 0,-5-1 1 0,0 0-2 16,5 4-1-16,-5-3-1 0,-1 3-1 0,1-5-1 0,6 5 0 0,-7 0-1 16,2 0-1-16,-2 0-2 0,0 5 1 0,1-5-1 0,-1 0 1 0,1 3-2 15,-7-3-1-15,6 0 2 0,1 4-2 0,-1-4 1 0,0 0-1 0,2 4 1 16,-2-4-1-16,7 0 1 0,-7 3 1 0,1-3 0 0,-1 0 1 0,7 0-1 16,-6 0 1-16,0-3 0 0,5 3 1 0,-5 0 0 0,6-4-1 0,-7 4 1 15,7 0-2-15,1-4 1 0,-8 4-1 0,8-3 1 0,-8 3-2 0,6 0-1 16,-5 0-2-16,0 0-1 0,6 0-1 0,-7 0-2 0,0 0-2 0,2 0-2 15,-2 3 0-15,0-3 0 0,-6 4 0 0,6-4-1 0,1 4 0 0,0-4 0 16,-7 3-2-16,6 1-1 0,-6-4-1 0,7 0 3 0,-7 4 1 0,6-4 1 16,-6 0 2-16,0 3 0 0,0-3 2 0,7 0-2 0,-7 0 1 0,7 0 1 15,-7 0 2-15,0 0 1 0,6 0 1 0,0-3 2 0,-6 3 1 0,6-4 2 16,2 4-1-16,-8-4 1 0,6 1 0 0,0 3 3 0,1-4 1 0,6 0 1 16,-6 1 2-16,-1-2-2 0,0 3 0 0,0 2 0 0,2-5-1 0,-2 2-1 15,0 3 0-15,1 0-2 0,0-4 0 0,-1 4-1 0,1 0-3 16,-1 0-1-16,0 0-1 0,2 0-2 0,-2 0-1 0,0 0 0 0,0 0 0 0,1 4-1 15,6-4 2-15,-6 0 0 0,-1 0-2 0,0 0 1 0,8 0 1 0,-8 3 0 16,8-3-1-16,-8 0 0 0,7 0 1 0,0 0 1 0,0-3 1 0,-1 3 2 16,2 0 2-16,-1-4 3 0,0 4 2 0,0 0 0 0,0-4 2 0,6 1 1 15,-5 3 1-15,-1-4 2 0,-1 4-1 0,2-4 2 0,-2 4 0 16,8 0-2-16,-13 0-1 0,6 0-2 0,0 0-1 0,-1 0-3 0,-4 0-1 0,4 0-3 16,-5 4 0-16,6-4 1 0,-7 4-2 0,1-1 0 0,-1-3 0 0,1 4 0 15,0-4-1-15,5 4 0 0,-12-1 0 0,14-3 0 0,-8 5 0 16,1-5-1-16,-1 2 1 0,0 3 2 0,1-5-1 0,0 3 0 0,-1-3 0 15,0 0-1-15,8 0 1 0,-8 0-1 0,1 0 1 0,6 0 1 0,-7 0 1 0,7 0-1 16,-7 0-1-16,8 0 2 0,-8 0-2 0,7 0-1 0,-6 0 0 16,-1 0-1-16,7 0 0 0,-6 4-1 0,0-4 0 0,-1 0 0 0,0 4-3 15,1-4-1-15,0 0-1 0,-1 3 1 0,0 1-2 0,1-4 0 0,-7 4 0 16,6-4 1-16,1 3 0 0,-7 1-1 0,7-4 2 0,-1 3-1 0,0 2 0 16,-6-5 1-16,7 3 0 0,-7 1 2 0,7-4-1 0,-1 3 1 0,-6-3 0 15,6 4-2-15,1-4 2 0,0 0 1 0,-1 4-1 0,1-4 1 0,-1 0-1 16,8 0-1-16,-8 0 1 0,0 0-2 0,7 0 1 0,-6 0 2 0,6-4-1 15,-1 4 2-15,2 0 0 0,-2 0 1 0,-4 0 1 0,4 0 0 0,1 0 2 16,1 0 0-16,-2 0 0 0,2 0 2 0,-8 4-1 0,7-4 2 0,0 0 1 16,0 3-3-16,1-3 1 0,-8 4-2 0,6-4 1 0,2 3-2 0,-1 1 0 15,-7 0-1-15,8-4 0 0,-2 3 0 0,2 2 1 0,-2-2-2 0,-5 0 0 16,6 1 0-16,0-4 1 0,-1 4 0 0,2-1 1 0,-1 0 0 0,0 2 1 16,0-2-2-16,0-3 1 0,0 4 0 0,7 1-1 0,-7-5-1 0,-1 2 0 15,8-2 1-15,-6 4-1 0,5-4 0 0,-6 4-1 0,6-4-1 0,-5 3-1 16,5-3-1-16,-6 4 1 0,6-4-2 0,-5 3 1 0,-2 2-2 0,8-5 1 15,-7 2-1-15,0 3-1 0,0-5 1 0,1 3-1 0,5 1 1 0,-6 0 2 16,0-4-1-16,-1 4 2 0,2-1 2 0,-1 1 0 0,0-4 1 0,0 3 0 16,0-3 1-16,0 4 2 0,0-4 0 0,-6 3 3 0,5-3 2 0,1 0 0 15,1 5 0-15,-2-5-2 0,2 0 1 0,-2 0-1 0,-5 0-1 0,6 0 0 16,0 0-2-16,1 0 0 0,-8 0-2 0,6 0-1 0,2 0 0 0,-8 0-1 16,7-5-2-16,-7 5 0 0,8 0-2 0,-8 0 1 0,8 0-1 0,-8 0 0 15,0 0 0-15,1 0 1 0,6 0-1 0,-6 0 1 0,-1 0 0 0,0 0 2 16,-6 0 0-16,7 0 0 0,0 0-1 0,-1-3 1 0,0 3 1 0,-6 0 1 15,7 0 0-15,0 0 1 0,-7 0 1 0,6-4 2 0,1 4 0 0,-1 0 2 16,0-3-2-16,2 3 2 0,-2-4 0 0,6 1 0 0,-5 3 0 0,6-4-1 16,-6 0-1-16,5 0-1 0,2 1 1 0,-8-2-3 0,14 3-1 0,-7-3-1 15,0 2-4-15,0-1 1 0,-1 1-2 0,2-1-1 0,5 0 1 0,1 2 0 16,-7-3 2-16,6 1 2 0,1 1 2 0,-7-2 2 0,7 2 2 0,0 3 2 16,-1-3 0-16,1-1 2 0,-2 4 1 0,2-4 3 0,0 4 0 0,-1-3 3 15,1 3 0-15,0 0 0 0,5-3-3 0,-5 3 0 0,0 0-2 0,-1 0-1 16,7-5-1-16,-6 5-2 0,-1-3 1 0,7 3 0 0,-6-4-3 0,0 4 1 15,5-4-2-15,-5 4-1 0,6-3-2 0,-6-1 0 0,-1 1 0 0,7-1-1 16,-6 0-2-16,-1 1 0 0,1-1-2 0,0 1-1 0,-1 3-1 0,1-5-1 16,-1 2 2-16,0-1 0 0,-5 1 2 0,5 3 1 0,-5-4 0 0,-2 0 2 15,8 1-1-15,-7 3 0 0,-1-4 1 0,2 0-1 0,-8 4 1 0,8-3 2 16,-2-2 3-16,-5 3-1 0,6 2 1 0,-6-5-1 0,-1 2 0 0,0-1 1 16,0 0 0-16,8 1 2 0,-8-5 3 0,1 5 2 0,6-1 4 0,-6-4 2 15,-1 5 1-15,7-4 1 0,-6 0 1 0,5 3 1 0,2-7 2 0,-1 4-1 16,-1-1 3-16,2 1-1 0,6 0-2 0,-8-4 0 0,8 2-3 0,-1 0-2 15,-5 1-3-15,5 0-3 0,1 1-2 0,-8 0-2 0,8-4-2 0,0 7-3 16,-7-3-2-16,6-1-2 0,0 1-4 0,-5 0-2 0,5 3-1 16,-6-3 0-16,6 3 0 0,-5 1-1 0,-1-4-1 0,6 2 0 0,-6 2-1 0,1-1 2 15,5 1 1-15,-6-4 1 0,0 3 3 0,0 0 0 0,0-3 2 0,7 2 2 16,-8-2 2-16,2 4 2 0,-1-4 2 0,7-1 1 0,-8 1 2 0,1-5 4 16,7 6 2-16,0-2 3 0,-8-3 0 0,8 0 0 0,-1 1 0 0,1-1 0 15,0-1-1-15,-1-2-1 0,1 3-1 0,0-1-3 0,-8 2-1 16,8-1-1-16,-1 0-2 0,-5-1-3 0,-2 6-3 0,2-5-2 0,5 3-3 0,-13-3-2 15,8 3 0-15,-2 2 0 0,-6-2 0 0,2 2 0 0,-2-2 2 0,0-1 1 16,1 7 0-16,-1-5 1 0,1-1 2 0,0 5 0 0,-1-4 0 0,0 2 2 16,-6-2 2-16,7 0 0 0,0 3 0 0,-1-3-1 0,7 0 0 0,-6-1 3 15,-1 1 1-15,1-1-2 0,5 1-1 0,-4 0-1 0,4-5-1 0,-6 6-1 16,8-5 1-16,-1 3-2 0,-7-4-2 0,8 2 0 0,-2-1 1 0,2 0-1 16,-2 0 1-16,-5 0-3 0,6 4 0 0,0-4 0 0,-1 0 3 0,-4 0 1 15,-2 0 1-15,7 0 1 0,-6 4 0 0,-1-4 1 0,7 0 2 0,-7-1-1 16,1 1 1-16,0 0-1 0,-1-4 1 0,0 5-1 0,1-1-2 0,6 0 0 15,-6-4-1-15,-1 4-1 0,1 0-3 0,-1 1 1 0,1-5-1 0,-1 3-2 16,0-2-1-16,2-1-1 0,-2 5-1 0,0-5-1 0,1 0-2 0,-1 1-2 16,7-5-1-16,-6 5 0 0,-1-5 2 0,8 4 2 0,-8 1 1 15,0-5 2-15,8 5 1 0,-8-4 3 0,0 3 1 0,7-3 2 0,-6 3 1 0,0 1 2 16,-1-2 5-16,0 5 1 0,1-4 2 0,0 1 1 0,-1 3-1 0,-6-3 0 16,7 3 0-16,-1 0-1 0,-6-4-1 0,0 4 0 0,6 0-2 15,-6 1 0-15,7-6-1 0,-7 5-1 0,0 1 1 0,7-5-2 0,-7 4 1 16,6 0-1-16,-6-4 0 0,6 4-1 0,-6 0-2 0,8-3 0 0,-2 3 0 15,-6-3 1-15,6-2-2 0,1 5 0 0,-1-4-2 0,1 1 0 0,-1-1-1 16,1 5-2-16,-1-5-1 0,8 0-1 0,-8 3-1 0,0-1 0 0,1-3-1 16,0 5 0-16,-1-3-1 0,0 3 0 0,-6 0-1 0,7-4-1 0,-1 4 2 15,1 0 0-15,-7-3 2 0,7 3 3 0,-1 1 2 0,-6-2 3 0,6 1 3 16,-6 0 0-16,7-1 4 0,-7 2 1 0,7-1 1 0,-7 0 2 0,6 4 1 16,-6-4 3-16,0 3 1 0,6-3-2 0,-6 4 0 0,7-4-2 0,-7 4-1 15,6-4-2-15,-6 0-1 0,7 3-1 0,-7-3-1 0,7 4-2 0,-1-4 1 16,-6 0-2-16,6 4-1 0,2-4-1 0,-2-1-1 0,-6 2 0 0,6-1 0 15,0 0 0-15,1-1-1 0,0 1-1 0,-1 0 1 0,1 0-1 0,-7 1-2 16,6-1 1-16,0 0-2 0,-6-1 1 0,8 2 0 0,-8-1 1 0,6 0-1 16,-6 4-1-16,6-4 1 0,-6 0-1 0,0 4 1 0,0-6 0 0,0 7 1 15,0-2-1-15,0-3 2 0,0 4 0 0,0 0 0 0,0-4-1 0,0 4 1 16,0 0 1-16,0-5 0 0,-6 5-1 0,6 0-1 0,0-1 1 16,0 1 0-16,0 0 0 0,0-4-2 0,0 3 0 0,0 2-1 0,0-7 0 0,0 6-2 15,6-4-1-15,-6 4 0 0,0-4 0 0,0 3-1 0,6-2 1 0,-6 0-1 16,8 1 2-16,-8-1-1 0,0-1 2 0,6 4 0 0,-6-4 3 15,6 0 0-15,-6 3 0 0,7 2 3 0,-7-7 0 0,6 6 0 0,-6 0 2 0,0 0 0 16,7-1 0-16,-7 1 0 0,0-1 2 0,0 1-1 0,7 0 2 16,-7 4-2-16,0-5 0 0,0 1 1 0,0 0-1 0,6-1 0 0,-6 1 1 0,0 0-1 15,0 4 2-15,0-6-2 0,0 1 0 0,0 2 1 0,0-2-2 0,0 2 0 16,6-6 1-16,-6 5-1 0,0-1 0 0,6-2 0 0,-6 3 1 16,0-5-1-16,8 5 0 0,-8-4-1 0,6 0-1 0,-6 0 0 0,6 0 0 15,-6 0-1-15,7 4-1 0,-7-5-2 0,6 2 0 0,-6 0-1 0,7-2 0 0,-7 4 0 16,0-3 0-16,7 0-3 0,-7 4 0 0,0-4 1 0,0 4 0 15,0-4-2-15,0 3 2 0,-7-2-1 0,7 2 1 0,0 1 0 0,0-5 0 16,-7 5 2-16,7 0-1 0,0-4-1 0,-6 4 1 0,6 0-1 0,0-1 0 0,-7 1-1 16,7 0 0-16,0-1 2 0,0-3-1 0,0 3-1 0,-6 2 0 15,6-5 0-15,0 3 0 0,0 1 1 0,6-4 0 0,-6 3 0 0,0-3-1 16,0 0-1-16,0 1 0 0,7 2 1 0,-7-2 0 0,0-2 3 0,6 5 0 16,-6-4 3-16,0 0 1 0,7 3 0 0,-7 1 0 0,0-3 1 0,7 2-1 15,-7 1-1-15,0-5 2 0,0 5 3 0,6 4-1 0,-6-5 0 0,0 1 2 16,0 0-1-16,0-1 0 0,0 1 0 0,0 3 1 0,0-2 2 0,0-2-2 15,0 4 1-15,0-3-2 0,0 0-1 0,0 3 2 0,0-3-1 0,0 0 2 16,0 2 0-16,6-2 2 0,-6 0-1 0,0 3-3 0,0-3-1 0,0 0-2 16,0 0-2-16,0-1-1 0,8 0 0 0,-8-3 2 0,0 4 2 0,0-1 2 15,0 2-1-15,0-2-1 0,0-3-1 0,0 4-3 0,0 0-3 0,0-1 0 16,0-3 1-16,-8 5 1 0,8 1 3 0,0-2 1 0,-6 0 0 0,6 0-1 16,0-1-2-16,-6 5-3 0,6-4-3 0,-7 2-1 0,7 1 0 0,-7 1 1 15,7-4 1-15,-6 3 2 0,-1 0 1 0,7 1-1 0,-6-1-2 0,6 1-2 16,-6-2-3-16,6 2 0 0,-8-1 3 0,8-3 0 0,-6 3 1 0,6-3 0 15,-6 3 0-15,6-3-1 0,0-1-3 0,-6 2 0 0,6-2-3 16,0 1 0-16,-7-1 2 0,7 0 0 0,0 2 2 0,0-2 1 0,0 1-3 0,-7-4 1 16,7 4 0-16,0-1 1 0,0 1 1 0,0 0 2 0,-6-1 0 0,6 1 2 15,-7 0 0-15,7 3 2 0,-6-3-1 0,6 0 0 0,-6 0 2 0,-2 2-2 16,2-2 2-16,0 4-2 0,6-1 0 0,-14-3-1 0,8 3-5 16,0 0-2-16,-1 1-4 0,1 3-3 0,-1-5 1 0,-6 5 0 0,7-2-1 0,0 2-4 15,-2-5-4-15,2 5-6 0,0-3-7 0,-1 3-7 0,7-4-11 0,-7 4-9 16,7-4-11-16,-6 1-15 0,6-1-20 0,0 0-32 0,-7 1-42 15,7-1-34-15,0-4-29 0,0 5-11 0,7 0-4 0,-7-5 2 0,0 5 2 16,0-5 10-16,6 5 10 0,-6-5 14 0,0 5 13 0</inkml:trace>
  <inkml:trace contextRef="#ctx0" brushRef="#br0" timeOffset="9226.202">10328 5143 40 0,'8'-4'222'0,"-8"-3"14"0,6 3 9 0,-6 1 7 15,6-5 5-15,-6 5 5 0,7-4 3 0,-7 3 5 0,6-3 4 0,-6 3-28 16,7-3-43-16,-7 3-45 0,7-4-44 0,-7 5-29 0,6-1-17 0,0-3-13 16,-6 3-9-16,6 1-4 0,2-5-3 0,-2 5-3 0,-6-2-3 0,6-2-4 15,1 4-3-15,0 0-4 0,-1-5-3 0,-6 4-1 0,7 0-1 0,-1-2-2 16,0 2-2-16,1-1 0 0,-7 2-2 0,7 0-1 0,-1-1 0 16,-6 0 0-16,6 1 2 0,1-1 0 0,-7 0 2 0,7 1 0 0,-7-1 2 0,6 4 1 15,-6-4 1-15,7 1 1 0,-7 3 1 0,0-4 0 0,6 4 1 16,-6-4-2-16,0 4 0 0,7-3-1 0,-7 3-1 0,0-4 0 0,0 4-3 15,6-4 0-15,-6 4-2 0,7 0-2 0,-7-3-2 0,6 3-1 0,-6-3-1 16,6 3-2-16,2 0 2 0,-2-5-2 0,0 5 0 0,1 0-2 0,-1 0-2 16,1 0 0-16,6 0 0 0,-7 0-1 0,0 5-2 0,8-5 2 0,-8 3 1 15,1 0-2-15,6 1-1 0,-6 0-2 0,-1-1 0 0,0 5-1 0,1-1-1 16,0 0 0-16,-1 1 0 0,0-1-1 0,1 0 0 0,0 5 0 0,-1-6-1 16,-6 5 0-16,0-3 0 0,7 2 0 0,-7 2-1 0,0-1 0 0,-7 0 0 15,7 0-1-15,0 0 2 0,0 0 2 0,-6 0 0 0,-1 0 1 0,7 0-1 16,-7 4 1-16,1-5-1 0,0 2 0 0,6-1 2 0,-7 0-1 0,0 0 0 15,1-4 2-15,0 3-1 0,6 2 2 0,-7-5 0 0,1 4-1 0,-1-4 3 16,7 5 1-16,-7-5 0 0,1 4 1 0,6-4 3 0,-6 0 1 0,-2 5 1 16,8-5 1-16,-6 0 0 0,6 1 2 0,-6-1 0 0,-1 1-1 0,7-2-1 15,-6 2 1-15,-1-1 0 0,7 0 0 0,-6 1-2 0,6-5-1 0,-7 1-2 16,7 0 0-16,-6 3-1 0,6-3-1 0,0-4 0 0,0 3 1 0,-6-3-1 16,6 3 2-16,0-3-1 0,0 0-1 0,0 0-1 0,0 0 1 0,6 0 0 15,-6 0 0-15,0 0 2 0,0 0 0 0,0 0 0 0,6 0 1 0,-6-3-3 16,7 3 0-16,-1-3 0 0,1 3-1 0,-1-4 0 0,1 0 0 0,-1 1-1 15,0 3-1-15,2-4 0 0,4 0-2 0,-5 1 0 0,6 3-2 0,-6-4-1 16,5 0 1-16,-5 1-1 0,6 3-1 0,-7-4-1 0,8 4 0 0,-8-4-2 16,7 4-3-16,-7-3-2 0,1 3 0 0,6 0-4 0,-7 0 0 0,2 0 0 15,-2 0 0-15,0 0-1 0,-6 0 1 0,7 3 1 0,-1-3 0 0,-6 0 1 16,7 0 1-16,-7 0 0 0,6 0 3 0,-6 0 2 0,0 0 4 0,7 0 3 16,-7 0-1-16,0 0 2 0,6 0-1 0,-6-3 1 0,0 3-1 0,6 0 0 15,-6 0-3-15,0 0-1 0,0-4-5 0,0 4-3 0,8-4-5 0,-8 4-6 16,0-3-7-16,0 3-9 0,0 0-10 0,0-3-12 0,0 3-13 15,0-5-15-15,0 5-18 0,6-3-24 0,-6 3-37 0,0 0-43 0,0 0-24 16,0 0-14-16,0 0-5 0,-6 0 1 0,6-4 5 0,0 4 6 0,0 0 9 16,-8-3 12-16,8 3 15 0,-6 0 13 0</inkml:trace>
  <inkml:trace contextRef="#ctx0" brushRef="#br0" timeOffset="9815.692">11111 5348 0 0,'-7'-3'3'0,"7"3"231"0,0 0 17 16,-7-4 10-16,7 4 9 0,0-3 8 0,0 3 5 0,0-4 6 0,0 0 7 15,0 4 5-15,0 0 3 0,0 0-45 0,0 0-73 0,0-3-49 0,0 3-32 16,0-4-22-16,0 4-16 0,0 0-9 0,7-4-10 0,-7 4-6 0,7-3-6 16,-7 3-7-16,6-5-5 0,-6 5-6 0,6 0-5 0,-6-2-4 0,7 2-4 15,-7 0-4-15,7-5 0 0,-7 5-1 0,0 0 0 0,6 0-1 0,-6 0 0 16,0 0-2-16,0 0 0 0,0 0 0 0,0 0 0 0,0 0 1 0,0 0-1 16,0 0 1-16,0 0 0 0,0 0 1 0,0 0 0 0,0 0 0 0,0 0-1 15,0 0 1-15,0 5-2 0,0-5 3 0,0 0 0 0,0 0 2 0,0 0-1 16,0 0 1-16,0 0 1 0,0 0 2 0,0 0 2 0,0 0 0 0,0 0 2 15,0 0 2-15,0 0 0 0,0 0 2 0,0 0 2 0,0 0 1 16,0 0 1-16,0 0-1 0,0 0 2 0,0 0 0 0,0 0 0 0,0 0 0 0,0 0 2 16,0 0 0-16,0 0 0 0,0 0 0 0,0 0 1 0,0 0-2 0,0 0 0 15,0 0 0-15,0 0 0 0,0 0-1 0,0 0-1 0,0 0 0 0,0 0-1 16,0 0-3-16,0 0-2 0,0 0-3 0,0 0-4 0,0 0-8 16,0 0-8-16,0 0-14 0,0 0-17 0,0 0-22 0,0 0-24 0,0 0-32 0,0 0-38 15,0 0-56-15,0 0-64 0,-6 2-35 0,6 3-18 0,0-2-7 16,0 1-3-16,0 3 2 0,-7-3 7 0,7 0 11 0,0 3 16 0,0-4 19 0,0 2 25 15</inkml:trace>
  <inkml:trace contextRef="#ctx0" brushRef="#br0" timeOffset="18029.19">12784 5081 117 0,'0'0'177'0,"0"-3"8"0,0 3 5 0,-6 0 5 16,6 0 1-16,0-5 5 0,0 5 2 0,0 0-9 0,0 0-19 0,0 0-27 15,-7 0-34-15,7 0-22 0,0 0-19 0,0 0-10 0,0 0-7 16,0 0-4-16,-7 0-2 0,7 0 0 0,0 0-1 0,0 0 2 0,0 0 0 0,0 0 0 15,0 0 1-15,0 0-2 0,0 0-3 0,0 0-1 0,0 0 0 0,0 0 0 16,0 0 0-16,0 0 0 0,0 0-2 0,0 0-1 0,0 0-1 16,0 0-4-16,0 0-3 0,0 0-3 0,0 0-2 0,0-3-2 0,0 3-1 15,0 0-1-15,0 0-3 0,0 0-1 0,0 0-3 0,0 0-2 0,0 0 0 0,0 0-3 16,0 0-3-16,0 0 1 0,0 0-2 0,0 0-1 0,0 0-4 16,0 0 0-16,0 0-3 0,0 0-1 0,0 0-1 0,-6 0-2 0,6 0-1 15,0 0-2-15,0 0 0 0,0 3-1 0,0-3 0 0,0 0 1 0,-6 5-3 0,6-5 1 16,0 3 1-16,0-3 1 0,0 4 0 0,0-1 1 0,0 1 0 15,0-4 1-15,0 4 0 0,-7-1 0 0,7-3 2 0,0 4 1 0,0 0-1 16,0-1 1-16,0-3 0 0,0 4 1 0,0-1 0 0,0 2 2 0,0-2 0 16,0 0 0-16,0 1 1 0,0 0-2 0,0-1 0 0,0 1 1 0,0 0-1 15,0 3 0-15,0-2 0 0,-6-3-1 0,6 6 1 0,0-1-1 0,0-3 0 16,0 2-2-16,0 3-2 0,0-2 0 0,0 0 1 0,0 1 0 0,0-2-2 16,-7 2 2-16,7 3 1 0,0-4 0 0,7 4 1 0,-7-4 1 0,0 5 0 15,0-1 3-15,0 0 3 0,0-3 1 0,0 2 0 0,0-2 0 0,6 3 0 16,-6-4 1-16,0 1 0 0,0 2 0 0,7-3 0 0,-7 1-1 0,0-1-1 15,0 0 0-15,0 1 0 0,6-1-1 0,-6 0-2 0,0 4 1 16,0-4 0-16,0 1 2 0,0 0 0 0,0-2 1 0,0 1-1 0,0 1 1 0,0 0 1 16,-6-1 0-16,6 0 0 0,0 0 0 0,0 1 0 0,0-4 0 0,0 3 1 15,0 0 1-15,0 1-1 0,0-1-1 0,0 1 0 0,0-2 0 0,0 2 0 16,0-5 0-16,0 5-1 0,0-1-1 0,0-2 0 0,0-3 0 16,0 2 0-16,0 4-2 0,6-5 0 0,-6 1-2 0,0-4 2 0,0 4-1 15,0-4 1-15,0 2-1 0,6-2 0 0,-6 5 0 0,0-5 2 0,0 0-2 16,0 0 1-16,0 0-1 0,0 0 2 0,0 4-1 0,0-4 1 0,0 0 1 15,0 0 0-15,0 0-1 0,0 0 1 0,0 0-1 0,0 0-1 0,0 0-2 0,0 0-5 16,0 0-3-16,0 0-5 0,0 0-6 0,0-4-7 0,0 4-6 16,0-5-8-16,0 5-8 0,0-2-9 0,0-2-10 0,0 0-10 0,0 1-12 15,0-1-11-15,0 0-12 0,0-2-9 0,0 1-18 0,0-2-23 0,0 3-27 16,0-3-34-16,7-1-22 0,-7 2-19 0,0-2-5 0,0-3 0 0,7 4 6 16,-7-1 8-16,0-2 11 0,0 2 11 0,6-3 13 0,-6 0 13 0</inkml:trace>
  <inkml:trace contextRef="#ctx0" brushRef="#br0" timeOffset="18909.567">12680 5128 22 0,'0'-3'189'0,"0"0"10"0,0-2 7 16,7 2 8-16,-7-1 6 0,0 1 8 0,0-1 4 0,0 0 5 0,0 4 3 0,0-3-30 16,0-1-52-16,6 0-32 0,-6 4-24 0,0-3-16 0,0-1-9 15,0 4-9-15,6 0-4 0,-6-3-4 0,0 3-7 0,0-5-2 0,7 5-4 16,-7-3-3-16,0 3-3 0,7 0-1 0,-7-4-4 0,6 4-3 0,-6 0 0 15,6-3-3-15,1 3 0 0,0-4-2 0,-7 4 1 0,6-4-1 0,7 4 0 16,-7-3 0-16,1 3 1 0,0-4-1 0,-1 4 0 0,0-4-1 0,2 1 0 16,4 3-1-16,-5-5 0 0,-1 3-4 0,1 2-2 0,-1-5-2 0,1 5-2 15,5-3-2-15,-4 0-3 0,-2 3-1 0,0 0-2 0,7-5-3 0,-6 5-1 16,6-3-2-16,-7 3-1 0,1 0-2 0,6 0-1 0,-7 0-2 0,1 3 1 16,6-3 0-16,-7 5 0 0,7-5 1 0,-6 3 1 0,0 0 0 0,-1 2 0 15,8 2 0-15,-8-4 0 0,0 1 1 0,7 3 0 0,-6 1 0 0,-1-5 0 16,1 4 0-16,-1 1 0 0,0-1-3 0,2-3 0 0,-2 3-3 0,-6 1-3 0,6-1 0 15,-6 1-1-15,0-2-1 0,0 2-3 0,7-1 0 0,-14-3-3 16,7 3-2-16,0 0-3 0,-6 5 0 0,6-5-1 0,-6-1 0 0,-2 3-2 16,2-2 0-16,-7 0 1 0,7 4 0 0,-1-3 0 0,-6 2 3 0,1-2 3 15,4-1 1-15,-4 4 5 0,-2-3 3 0,1 2 2 0,7-2 4 0,-7 3 1 16,0-3 4-16,0-1 2 0,6 0 4 0,-6 0 1 0,0 1 2 0,7-1 3 16,-7-4-1-16,7 5 0 0,-8-5-1 0,8 1 0 0,-7 3 0 0,6-3-2 15,1 0 0-15,-1-4 0 0,1 3 0 0,0 1-1 0,-2-4-2 0,2 4 0 16,0-4-2-16,-1 3 1 0,0-3-1 0,1 0 0 0,6 0-1 0,-6 4 1 15,-1-4-1-15,1 0 1 0,-1 0-2 0,7 0 1 0,-7 0-2 0,7 0 0 16,-6 0 0-16,6 0 0 0,-6 0-1 0,6 0-1 0,0 0 0 16,0 0-3-16,0 0 0 0,0 0-1 0,0 0-2 0,0 0 0 0,0 4 1 0,6-4-1 15,-6 0 0-15,0 0 2 0,6 3-1 0,1-3 1 0,-7 4 1 0,7-4-1 16,-1 4 2-16,1-4 0 0,-1 0 2 0,0 3 0 0,1-3 0 16,0 0 0-16,-1 3 0 0,8-3 0 0,-8 0 0 0,0 5 0 0,1-5 0 15,-1 3 2-15,1-3 2 0,-1 0 2 0,1 4 0 0,-7-4-1 0,6 3 2 16,0 1 0-16,2-4 1 0,-2 4 0 0,-6-1 1 0,6 2 0 0,1-5 1 15,-1 3 0-15,-6 0 0 0,7 2-1 0,-1-3 0 0,-6 3-1 0,7-2 0 16,-1 1 1-16,-6 0 0 0,7-1 0 0,0 1 0 0,-1 0 0 0,-6 3-1 16,6-4-2-16,1 2 1 0,0 2-1 0,-1-4-1 0,0 1 1 0,1 3 0 15,-1-3-1-15,-6 3 0 0,7-3-1 0,0 4 0 0,-1-5-1 0,-6 4 0 16,6-3 2-16,-6 3 0 0,8-3 1 0,-8-1 0 0,6 1-1 0,-6 1 0 16,0-3-1-16,0 2 0 0,6-4-2 0,-6 4-1 0,0-4 0 0,0 0 0 15,0 4 0-15,0-4 1 0,0 0-1 0,0 0-1 0,0 0 1 0,0 0 0 16,0 0 1-16,0 0 0 0,0 0 3 0,0 0-1 0,0 0 2 0,0 0 0 15,0 0 0-15,0 0 1 0,0 0 1 0,0 0 0 0,0 0 0 0,0 0 1 16,0 0 0-16,0 0 0 0,0 0-1 0,0 0-3 0,0 0-1 0,0-4-4 16,6 4-4-16,-6-4-4 0,0 4-3 0,0-4-6 0,0 4-6 0,0-2-8 15,0 2-6-15,7 0-11 0,-7-5-12 0,0 5-13 0,0 0-17 0,0-4-22 16,0 4-28-16,0 0-46 0,0 0-57 0,0 0-30 0,0 0-16 0,0 0-6 16,0 0 0-16,-7-3 5 0,7 3 6 0,0 0 7 0,0 0 10 0,0 0 15 15,0 0 16-15</inkml:trace>
  <inkml:trace contextRef="#ctx0" brushRef="#br0" timeOffset="19619.079">13181 5726 173 0,'0'-4'262'0,"0"0"16"0,0 1 10 0,7-1 8 0,-7 0 6 16,0 1 8-16,0-4 5 0,0 2 5 0,0 2 5 0,0-1-33 0,6 1-56 16,-6-1-50-16,0 0-49 0,0 1-29 0,7-1-19 0,-7-3-13 0,0 3-7 15,7 1-6-15,-7-2-5 0,0-1-5 0,6 2-4 0,-6 0-5 0,0-3-5 16,0 3-3-16,6 1-3 0,-6-6-5 0,0 7-4 0,8-6-2 0,-8 5-4 15,0-5-1-15,0 4-3 0,0-3-1 0,0 0-1 0,6 3 0 0,-6-3 1 16,0 3-2-16,0-3 0 0,0-1-1 0,0 5-1 0,0-1-1 0,0-3 0 16,6 3-1-16,-6-3-1 0,0 3 0 0,0 1 1 0,0-1 0 0,0-4 0 15,0 8-2-15,0-3 1 0,0-1-2 0,0 1 1 0,0-1-1 0,0 4 2 16,0-4-2-16,0 1 1 0,0 3 1 0,0-4-1 0,0 4 0 16,0 0-1-16,0 0-2 0,0 0 0 0,0 0-1 0,0-4-1 0,0 4 0 0,0 0 0 15,0 0 0-15,0 0-1 0,0 0-1 0,0 0 1 0,0 0-1 0,0 0-2 16,0 0-2-16,0 0 0 0,0 0 1 0,0 0-2 0,0 0 0 15,0 0-1-15,0 0 0 0,0 0-1 0,6 0 2 0,-6 4-1 0,0-4 1 16,0 0 0-16,7 4 0 0,-7-1 2 0,0-3-1 0,7 4 2 0,-7 0 0 16,0-1 3-16,0 1 1 0,6-1 0 0,-6 2 0 0,0 2 1 0,7-4 0 15,-7 1 1-15,0 0-1 0,0-1 0 0,6 1 0 0,-6 0 1 0,0-1-1 16,0 4 2-16,0-2-2 0,6-2-1 0,-6 0 0 0,0 1 0 0,0 0 0 16,0-1 0-16,0 1 0 0,0 0 0 0,0-1 0 0,0 1-1 0,0 1-1 15,0-3 1-15,0 2 0 0,0 0 0 0,0 0 0 0,0 3 0 0,0-3 0 16,0-2 0-16,0 3-1 0,0 2 1 0,0-3 0 0,0 3 0 0,0-3 0 15,0 3 1-15,0-4-1 0,0 5 0 0,0-4 0 0,0 3 1 0,0 0-2 16,0-3 1-16,0 3 0 0,8 0 0 0,-8-2 0 0,0 2 0 0,0-4 0 16,6 1 0-16,-6 3-1 0,0-3 1 0,6 0 0 0,-6-1 0 0,0 2 0 15,0-5 0-15,6 2 1 0,-6 3 0 0,0-5 0 0,0 3 0 0,0-3 0 16,0 0 0-16,7 3 0 0,-7-3 1 0,0 0 0 0,0 0 0 0,0 0 0 16,0 0-1-16,0 0 1 0,0 0 1 0,0 0-2 0,0 0 0 0,0 0-2 15,0 0 2-15,0 0-2 0,0 0-3 0,0 0-3 0,0 0-2 0,0 0-4 16,0 0-2-16,0 0-4 0,0 0-5 0,0 0-4 0,0 0-7 0,0 0-7 15,0 0-8-15,0 0-10 0,0 0-10 0,0 0-10 0,0 0-9 0,0 0-14 16,0 0-14-16,0 5-25 0,0-5-30 0,0 0-47 0,0 0-58 0,7 0-27 16,-7 0-11-16,0 3-3 0,6-3 6 0,-6 0 7 0,7-3 9 0,-7 3 10 15,6 0 11-15,-6 0 16 0,0-5 17 0</inkml:trace>
  <inkml:trace contextRef="#ctx0" brushRef="#br0" timeOffset="20201.676">13409 5260 0 0,'0'0'114'0,"0"-3"99"0,0-1 12 0,0 0 9 16,7 4 7-16,-7-3 6 0,0-1 7 0,0 0 9 0,0 4 4 0,0-3-14 16,0-1-25-16,7 4-38 0,-7-3-42 0,0 3-26 0,0-5-21 0,6 5-13 15,-6-3-9-15,0 3-6 0,6-3-6 0,-6 3-4 0,0 0-4 0,6-4-8 16,-6 4-3-16,8-4-7 0,-2 4-4 0,-6-3-4 0,6 3-6 0,1-4-2 16,0 4-4-16,-7-4-3 0,6 4-3 0,1 0-3 0,5 0-2 0,-5-3-2 15,0 3-2-15,-1 0-2 0,7-4 0 0,-6 4-2 0,6 0-1 0,-7 0 0 16,8-5-1-16,-8 5 0 0,6 0-1 0,-4 0-1 0,4-2-2 0,-5 2 1 15,6 0-1-15,-6-4-1 0,5 4 1 0,-6 0 0 0,2 0 1 0,4-4 1 16,-5 4 0-16,0 0 1 0,-1-3 0 0,1 3 1 0,-1 0 0 0,-6 0 1 16,6-4 2-16,1 4 0 0,0 0 0 0,-7 0 1 0,6 0-1 0,-6-4-1 15,6 4 1-15,-6 0-1 0,7 0-1 0,-7-4-1 0,7 4-2 0,-7 0-3 16,6 0-3-16,-6 0-2 0,7 0-4 0,-7-2-4 0,6 2-5 0,-6 0-4 16,0 0-7-16,6 0-5 0,-6 0-7 0,7 0-9 0,-7 0-11 0,7 0-10 15,-7 0-12-15,0 0-12 0,6 2-11 0,-6-2-23 0,0 0-27 0,0 0-38 16,0 0-43-16,0 4-20 0,-6-4-7 0,6 4-1 0,0 0 3 0,-7-4 7 15,0 3 10-15,7 1 10 0,-6-4 13 0,0 4 14 0,-1-2 47 0</inkml:trace>
  <inkml:trace contextRef="#ctx0" brushRef="#br0" timeOffset="20630.65">13429 5473 0 0,'0'0'7'0,"0"0"227"0,0 0 15 15,0 0 10-15,0 0 6 0,0 0 5 0,0 0 3 0,0 0 3 0,0 0 6 16,0 0 3-16,6 0 6 0,-6 0-48 0,6 0-74 0,-6 0-44 0,8 0-31 16,-2 0-18-16,0 0-11 0,8 0-6 0,-8 0-4 0,7 0-2 0,-7 0 0 15,8 0-3-15,-2 0-2 0,2 0-3 0,-1 0-3 0,-1 0 0 0,2 4-1 16,-2-4-4-16,2 0-2 0,-1 3-4 0,0-3-3 0,0 0-2 0,-7 4-2 16,8-4-1-16,-2 4 2 0,-5-4 1 0,6 3 0 0,-6-3 0 0,-1 0-3 15,0 4-1-15,1-4-3 0,0 3-2 0,-1-3-2 0,-6 0 1 0,6 0 0 16,-6 0 0-16,0 0-1 0,0 0-1 0,0 0-5 0,0 0-2 0,0 0-2 15,0 0 0-15,0 0-2 0,0 0-2 0,0 0 0 0,0 0-3 0,0 0-6 16,0 0-9-16,0 0-10 0,0 0-14 0,0 0-18 0,0 0-21 0,0-3-23 16,0 3-41-16,0-4-48 0,0 4-54 0,0 0-52 0,0-3-29 0,0 3-14 15,-6-4-6-15,6 0 3 0,-6 1 6 0,6-1 8 0,-7 4 14 0,0-4 15 16,1 1 22-16,-7-2 24 0</inkml:trace>
  <inkml:trace contextRef="#ctx0" brushRef="#br0" timeOffset="21817.135">3692 5579 73 0,'7'-7'211'0,"-7"3"14"0,0-3 10 0,0 3 8 0,0 0 6 0,0-2 6 16,0 1 6-16,0 2 6 0,0-1 5 0,0-3-32 0,0 3-55 0,0 1-35 15,0-1-28-15,0 0-21 0,0 1-13 0,0 3-10 0,0-4-6 0,0 1-5 16,6-2-4-16,-6 2-4 0,0 3-5 0,0-4-3 0,0 1-5 0,0 3-3 15,0-4-3-15,0 4-3 0,0 0-2 0,0-4-2 0,0 4-4 0,0 0-2 16,0 0-2-16,0 0-3 0,0 0 0 0,0 0-3 0,0 0-2 0,0 0-1 16,0 0-2-16,0 0-3 0,0 0-3 0,0 0-3 0,0 0-3 0,0 0-2 15,0 0-1-15,0 0-1 0,7 4-1 0,-7-4 0 0,0 4 0 0,0-1-2 16,7 4 2-16,-7 1 1 0,0-1-1 0,6 1 3 0,-6 3 3 16,6-4 0-16,-6 7 1 0,6-3 1 0,-6 4 1 0,8-4 0 0,-2 4 0 0,-6 0 0 15,6-1-2-15,1 0-1 0,-7 5 1 0,6-4-2 0,1 0-1 16,0-1 0-16,-1 4-1 0,-6-3-2 0,6-4 0 0,0 4-2 0,2-1 0 15,-2-3-2-15,-6 0 1 0,6 0-1 0,1 0-1 0,-7 0 1 0,7 0 0 16,-1-4-1-16,-6 4 0 0,7-3 1 0,-7 0 0 0,0-1 0 0,6-4 2 0,-6 5-1 16,0-5 2-16,0 1 1 0,0 0 0 0,0-1-1 0,6 1 1 15,-6-1-1-15,0 2-2 0,0-5-3 0,0 3-1 0,0-3-4 0,0 0-5 16,0 0-7-16,0 4-4 0,0-4-7 0,0 0-7 0,0 0-8 0,0 0-8 16,0 0-10-16,0 0-10 0,0 0-11 0,0 0-11 0,0 0-14 0,0 0-15 15,0 0-26-15,0 0-30 0,0 0-32 0,0 0-34 0,0-4-14 0,0 1-4 0,0-2 1 16,0 2 7-16,0-1 8 0,0-3 9 0,0 3 11 0,0-3 12 15,0 0 18-15,0 0 125 0</inkml:trace>
  <inkml:trace contextRef="#ctx0" brushRef="#br0" timeOffset="22431.677">3666 5568 0 0,'0'-7'156'15,"-6"3"72"-15,6 0 12 0,0-2 10 0,-6 1 6 0,6 2 6 0,-8-4 7 16,8 3 8-16,0 0 8 0,-6-3-15 0,6 3-29 0,0 1-39 0,0-4-49 16,0 2-31-16,0-2-21 0,0 4-15 0,0-1-9 0,6 0-8 0,-6-3-4 15,0 3-7-15,8 1-6 0,-2-2-6 0,-6-2-7 0,6 4-5 0,0 0-5 16,-6-2-3-16,7-2-4 0,0 3-3 0,6 1-2 0,-7-1-4 16,1 1-2-16,6-2-1 0,-7 2-1 0,8 0 0 0,-2-1 0 0,-5 0-1 0,6 1-1 15,0 3 0-15,-1 0 0 0,2-4-1 0,-8 4-1 0,8 0-1 16,-1 0 0-16,-1 0-2 0,-5 4 0 0,6-4-1 0,-7 3-1 0,8-3-1 15,-8 4-2-15,1 0-2 0,-1-1 2 0,8 0-2 0,-8 2 0 0,-6 2-1 16,6-4 1-16,0 1-2 0,-6 3-1 0,8-2 0 0,-8 1 0 0,0-1 1 16,0 2 1-16,0 0-1 0,0 0 2 0,0-3 1 0,0 3-1 0,-8 0 0 15,8 1-1-15,-6-1 1 0,0 1-1 0,6-1 0 0,-6 0 1 0,-2 5-1 16,2-6 0-16,-7 2 0 0,7-1-1 0,-1 4 0 0,-6-4 0 0,7 1 1 16,-8 3-2-16,2-5 0 0,5 3 0 0,-6-2 2 0,6 0 3 0,-5 1 0 15,4-2-3-15,-4 2 0 0,6-4 2 0,-8 3-2 0,8-3 2 0,-1-1-1 16,1 5 1-16,0-5-1 0,-2 1 1 0,2-1 0 0,0-3 1 0,6 5-1 15,-6-5-4-15,6 3 0 0,0-3 1 0,0 4 0 0,-7-4-2 0,7 0 0 16,0 0-2-16,0 0 0 0,0 0-2 0,0 0 1 0,7 0-1 0,-7 0-1 16,0 0 1-16,0 3-1 0,0-3 3 0,6 0 1 0,-6 0 1 0,0 0 1 15,0 0 2-15,6 0 3 0,0 4 2 0,-6-4 1 0,8 0 2 0,-8 0 0 16,6 0 3-16,0 0-1 0,1 0 2 0,-1 4-1 0,1-4 0 0,6 0-1 16,-7 0 0-16,0 0-1 0,2 0 1 0,-2 3-2 0,7-3 0 0,-6 0-1 15,-1 4 0-15,1-4-1 0,5 4 1 0,-5-4-1 0,0 3 0 0,-1 2-1 16,0-3 0-16,8 3 0 0,-8-2-1 0,1 0 0 0,-1 2-2 0,0-2 1 15,8 1-1-15,-8 0 1 0,0-1-1 0,2 1-3 0,-2-1 0 0,0 5-1 16,1-8 0-16,-1 3 2 0,1 1-1 0,0 0 0 0,-1-1 0 16,-6 1 1-16,6-4-2 0,0 4-1 0,-6-4 0 0,8 3 0 0,-8-3 0 15,0 0 0-15,0 4 0 0,6-4 0 0,-6 0-1 0,0 0-4 0,0 0-2 16,0 0-3-16,0 0-2 0,0 0-6 0,0 0-6 0,0 0-8 0,0 0-9 16,0 0-13-16,0 0-15 0,0 0-26 0,0 0-33 0,0 0-43 0,0 0-48 15,0-4-23-15,6 4-11 0,-6 0-4 0,7-3 0 0,-7-1 4 0,7 4 6 16,-7-4 8-16,6 4 10 0,1-3 13 0,-7 3 27 0</inkml:trace>
  <inkml:trace contextRef="#ctx0" brushRef="#br0" timeOffset="22875.677">4167 5865 0 0,'0'-4'246'0,"0"4"34"0,0-4 17 0,-6 4 11 0,6-3 10 0,0-1 7 0,0 1 8 16,0-2 6-16,0 2 7 0,-6 0-11 0,6-1-18 0,0 0-53 0,6-3-71 15,-6 3-46-15,0 1-32 0,0-1-21 0,0-3-15 0,6 3-8 16,-6-3-4-16,8-1-9 0,-8 5-7 0,6-5-7 0,-6 1-6 0,6 0-4 16,1 3-6-16,-7-4-3 0,6 2-4 0,-6-1-1 0,7 2-2 0,-7-2-1 0,0 3 0 15,6 1-2-15,-6-5-4 0,0 5 0 0,0-1 1 0,0 1 2 16,0-2-1-16,0 2 0 0,0-4-2 0,0 3-1 0,-6 0-1 0,6 4 0 15,0-3-2-15,-7-1-1 0,7 4-3 0,0-4-1 0,-6 4-1 0,6-3-1 16,0 3-1-16,-7 0-2 0,7 0-2 0,0 0 0 0,0 0-4 0,0 0-1 16,0 0-2-16,0 0-1 0,0 0-2 0,0 0-1 0,0 0 1 0,0 3-1 15,0 1 0-15,0 0 2 0,7-1-1 0,-7 5 1 0,0-5 1 0,0 4 1 16,0 1-1-16,0 3 1 0,6-4-1 0,-6 4 0 0,0-4-3 0,0 4-1 16,7 1-1-16,-7-1-1 0,6 0-2 0,-6 0-1 0,7 0 0 0,-7-4-2 15,0 4 0-15,6-4-1 0,-6 4 0 0,0-3 1 0,6-1 2 0,-6 0-1 16,0-3 2-16,8 3 0 0,-8-3-2 0,0-1 0 0,0 2-2 0,0-3-2 15,0 3-1-15,6-5-4 0,-6 3-4 0,0 1-5 0,0-4-7 0,0 0-8 16,0 4-10-16,0-4-15 0,0 0-17 0,0 3-28 0,0-3-34 0,0 0-48 16,0 0-58-16,0 0-28 0,0 0-16 0,0 0-4 0,0 4 1 0,0 0 2 15,0-1 7-15,0 1 10 0,-6-4 10 0,6 3 17 0,-8-3 20 0</inkml:trace>
  <inkml:trace contextRef="#ctx0" brushRef="#br0" timeOffset="23756.271">3497 7110 0 0,'0'-7'198'0,"0"4"28"16,0-5 12-16,-7 8 10 0,7-7 7 0,0 7 5 0,0-4 3 0,0 1 4 16,0 3 3-16,0 0-25 0,0 0-38 0,0 0-40 0,0 0-43 0,0 0-28 15,0 0-23-15,0 0-15 0,0 0-13 0,0 0-9 0,0 0-7 0,0 0-3 16,0 0-3-16,7 0 0 0,-7 3-3 0,0 1-2 0,7-1-1 0,-7 1-2 15,0 0-2-15,6 3-1 0,-6 0 1 0,6-3-1 0,-6 7 1 0,7-4-1 16,0 1-1-16,-7 3-1 0,6-3-1 0,-6 2-1 0,6 1 0 0,-6 0-1 16,7 1 0-16,-7-2 0 0,6 1 2 0,-6 0 3 0,0 1 0 0,7 2 3 15,-7-3 2-15,0 0 1 0,0-1 1 0,7 5 2 0,-7-4 2 0,0 0 1 16,0 0 1-16,0 4 0 0,0-4 0 0,0 0-3 0,0-1-2 0,0 2-1 16,0-1-1-16,6 0-2 0,-6-1-2 0,0-1-2 0,0 1-2 0,0-3-1 15,0 1-1-15,0 0-1 0,0-4-3 0,6 2 0 0,-6-2-3 0,0 0-1 16,0-1-2-16,0 1-4 0,0 0-4 0,0-1-5 0,0-3-2 0,0 4-6 15,0-4-5-15,0 0-6 0,0 0-8 0,0 0-6 0,0 0-8 0,0 0-9 16,0 0-8-16,0 0-9 0,0 0-11 0,0 0-14 0,0 0-16 0,0 0-26 16,0 0-32-16,0 0-35 0,0 0-36 0,0 0-16 0,0 0-4 0,0 0 0 15,0 0 6-15,0 0 6 0,0 0 8 0,0 0 11 0,0-4 13 0,-6 4 16 16,6 0 107-16</inkml:trace>
  <inkml:trace contextRef="#ctx0" brushRef="#br0" timeOffset="24329.407">3458 7242 39 0,'0'-7'237'0,"0"3"19"0,0-3 11 16,0 0 10-16,6 3 7 0,-6-3 5 0,0 0 4 0,0 2 7 0,7-1 3 15,-7-2-21-15,6 5-37 0,-6-5-46 0,7 5-50 0,-1-4-32 0,1-1-24 16,-7 4-14-16,7-3-10 0,-1 3-6 0,0-3-5 0,8 0-6 0,-8-1-4 15,0 4-5-15,1-3-6 0,-1 4-6 0,1-5-4 0,0 4-4 0,5-3-6 16,-4 4-5-16,-2-1-3 0,0 0-2 0,0 1-5 0,1 3-2 0,0-4-2 16,-1 4-2-16,-6 0 1 0,7-4-1 0,-1 8-2 0,-6-4 0 0,6 0 1 15,2 4-2-15,-8-4 0 0,6 3 0 0,0 1 1 0,0 0-2 0,-6 3 1 16,7-4 0-16,0 5 2 0,-1-4-1 0,1 3 0 0,-1 0 1 0,1 1-2 16,0-1 1-16,-7 0 0 0,6 4-1 0,0-4-1 0,0 0-1 0,2 1 0 15,-8 3-2-15,0-3-2 0,6-2 1 0,-6 3-1 0,0-2-1 0,6 0-1 16,-6 0 2-16,0 0 1 0,-6 0-1 0,6 2 2 0,0-3 1 0,-6 2 0 15,6-5 1-15,-8 5 1 0,2-1 1 0,0-3 1 0,0 3 2 0,-1 0 1 16,-6-3-1-16,6 3 3 0,1-4 0 0,-8 5-1 0,8-3 1 0,-6-2-2 16,4 0 3-16,-4 1 0 0,5 0 1 0,1-1 2 0,-8 1 0 0,8 0 0 15,0-4 2-15,0 4 1 0,-8-4-1 0,8 3 1 0,-1-3-1 0,0 4 1 16,1-4 0-16,6 0-1 0,-7 3-1 0,1-3-2 0,6 0-1 0,0 4-1 16,-6-4-2-16,6 0-4 0,0 0-1 0,0 0 0 0,0 0-2 0,0 4 0 15,6-4 0-15,-6 3-3 0,0-3 2 0,6 4 0 0,1 0-1 0,-1-1 0 16,1 0 2-16,0 1 1 0,-1-4 2 0,8 5 3 0,-8-2 2 0,6 1 1 15,2-4 3-15,-1 3 3 0,-7 1 0 0,14-4 3 0,-14 3 1 0,7-3 2 16,0 4 1-16,0-4 2 0,1 0-1 0,-2 4 0 0,2-4-1 0,-8 0 2 16,7 0-1-16,-7 0-3 0,8 0-2 0,-8 0-1 0,0 3-2 0,0-3 0 15,2 0 0-15,-2 0-1 0,0 0 0 0,1 0-2 0,0 0-1 0,-7 0 1 16,6 0-2-16,-6 0-1 0,7 0-1 0,-7 0-2 0,0 0-2 0,0 0-4 16,0 0-5-16,0 0-5 0,0 0-7 0,0 0-7 0,0 0-10 0,0 0-9 15,0 0-14-15,0 0-16 0,0 0-23 0,0 0-24 0,0 0-37 16,6 0-40-16,-6 0-37 0,0 0-32 0,0 0-16 0,6 0-4 0,-6-3 0 0,7 3 5 15,-7 0 7-15,7 0 10 0,-7-4 13 0,6 4 16 0,-6-4 22 0,6 4 154 16</inkml:trace>
  <inkml:trace contextRef="#ctx0" brushRef="#br0" timeOffset="24841.4">3960 7353 144 0,'0'-4'273'0,"0"-4"17"15,0 5 13-15,-8-1 6 0,8 0 7 0,0-2 5 0,0 1 5 0,0 2 5 16,0-5 5-16,-6 4-27 0,6 1-45 0,0-1-56 0,6 0-62 0,-6 4-38 16,0-3-26-16,0-1-16 0,0 4-12 0,0-3-8 0,0 3-7 0,0-4-5 15,8 4-7-15,-8 0-6 0,0-4-5 0,6 4-6 0,-6 0-4 0,6 0-5 16,1 0-3-16,-1 0-4 0,-6 0-2 0,7 0 0 0,0 0-1 15,-1 0 1-15,6 0 1 0,-4 0-2 0,-2 0 0 0,0 0 1 0,1 4 1 16,0-4-1-16,-1 4-1 0,7-4-1 0,-13 3 0 0,6-3 0 0,1 4-3 0,0-4 1 16,-7 3 0-16,6 1-2 0,-6 0-1 0,6-1 2 0,-6 1 1 0,0-1-2 15,0 2 1-15,0-2 1 0,0 2 2 0,0-2 1 0,0 4 0 0,0-3 0 16,-6-1 2-16,6 5 2 0,-6-4 0 0,6 3 2 0,-7 0 2 0,0-3 1 16,7 3 1-16,-6 0 0 0,0-4-1 0,-1 6 0 0,7-6-2 0,-6 4-2 15,-1-3 0-15,0 3-2 0,7-3-2 0,-6-1-1 0,6 4-1 16,-6-3-2-16,6 1-2 0,0-2 0 0,-8 0-3 0,8 1 1 0,0 0 3 15,0-1 0-15,0 0 4 0,0 2 1 0,8-2 2 0,-8 2 0 0,0-1 3 0,0-1 2 16,6-3 4-16,-6 3 5 0,6-3 3 0,-6 4 5 0,7-4 2 16,-7 4 1-16,7-4 1 0,-1 0 0 0,-6 3 2 0,7-3 0 0,-7 0 2 15,6 0 1-15,-6 0 1 0,6 0-2 0,-6 0 0 0,7 0-3 0,-7 0-2 16,7-3-2-16,-7 3-3 0,0 0-1 0,6 0 0 0,-6-4-2 0,0 4-1 16,6 0-1-16,-6-4-1 0,7 4-4 0,-7 0-1 0,0 0-7 0,7-3-5 15,-7 3-5-15,0-3-9 0,6 3-8 0,-6-4-10 0,0-1-12 0,7 5-13 16,-7-3-18-16,6 3-22 0,-6-5-30 0,6 2-36 0,1 3-43 0,-7-3-49 15,7 3-28-15,-1-4-20 0,-6 4-6 0,6-4 0 0,-6 4 4 0,8 0 8 16,-8 0 10-16,0 0 12 0,0 0 19 0,6 0 21 0</inkml:trace>
  <inkml:trace contextRef="#ctx0" brushRef="#br0" timeOffset="26252.63">6558 7283 139 0,'0'0'180'0,"0"0"9"0,6-4 6 0,-6 4 5 0,0 0 6 16,0 0 0-16,0 0-4 0,0 0-11 0,0-4-17 0,7 4-18 0,-7 0-19 16,0 0-19-16,0-3-20 0,0 3-14 0,7 0-11 0,-7-5-6 0,0 5-2 15,0-3-2-15,0 3-3 0,6 0-3 0,-6-3-3 0,0 3-3 0,0 0-3 16,0-4-3-16,6 4-1 0,-6-4-1 0,0 4-2 0,0 0-4 0,0 0-2 16,0 0-2-16,0 0 1 0,0 0-2 0,0 0-1 0,0 0 1 0,0 0 0 15,0-3 2-15,0 3 1 0,0 0-1 0,0 0-3 0,0 0-2 0,0 0-3 16,0 0-1-16,0 0-3 0,0 0-2 0,0 0-4 0,0 0-2 0,0 0-4 15,0 0-1-15,0 0-1 0,0 3-2 0,0-3-1 0,0 4 1 0,0 0 3 16,0-1 0-16,0 0 1 0,0 5 1 0,0-4 3 0,7 3 0 0,-7 0 3 16,0 1 0-16,0-5 1 0,0 9 1 0,0-4-1 0,6-2 0 0,-6 2-1 15,0-1-1-15,0 1-3 0,7-1 0 0,-7-4-2 0,0 5 0 16,0-1-2-16,7 0 0 0,-7-4 0 0,0 1-1 0,0 4-1 0,0-4 0 16,0-1-1-16,0 1 0 0,0-1-2 0,0 5 1 0,0-8-2 0,0 7 1 0,0-7-2 15,0 3-1-15,0 1-1 0,0 1-1 0,0-2-1 0,0 0-5 0,0 1-2 16,0 0-6-16,0-1-3 0,0-3-5 0,0 3-4 0,0 2-5 15,0-2-5-15,0-3-6 0,6 5-4 0,-6-5-6 0,0 4-5 0,0-4-8 16,0 3-7-16,0-3-10 0,0 0-10 0,0 0-16 0,0 0-17 0,0 0-27 16,0 0-33-16,0 0-33 0,0 0-35 0,0 0-14 0,0 0-7 0,0 0 1 15,0 0 1-15,0-3 9 0,0-1 9 0,0-1 10 0,0 2 15 0,-6-2 18 16,6 2 125-16</inkml:trace>
  <inkml:trace contextRef="#ctx0" brushRef="#br0" timeOffset="26855.128">6479 7253 159 0,'0'-3'229'0,"0"0"11"16,0-2 9-16,0 1 6 0,0 1 8 0,0-4 5 0,0 3 7 0,0-3 6 15,8 3 7-15,-8 1-39 0,0-1-64 0,0 1-39 0,6-1-28 0,-6-4-18 0,6 5-11 16,-6-1-8-16,7 0-6 0,-7 1-5 0,6 0-6 0,1-2-4 15,-7 2-8-15,6-2-4 0,1 3-7 0,-1-3-5 0,1 2-3 0,-7-1-6 16,7 0-3-16,-1 1-4 0,0 3-4 0,1-4-4 0,0 4-2 0,-1-4-1 16,0 4-1-16,1-3-1 0,-1 3-2 0,1 0 1 0,0 0-3 0,-7 0 1 15,6 0-2-15,0 3-1 0,1-3-1 0,0 4 0 0,-1-4 0 0,0 4 0 16,1-1-1-16,0 1 0 0,-1 0 0 0,1-1 0 0,-1 2-2 0,0 2 1 16,2-4 1-16,-2 5-1 0,0-5-1 0,0 5 0 0,1-2 0 0,0 3-1 15,-1-2 2-15,1 0 1 0,-1 0 1 0,-6 0-1 0,6 0 0 0,2 2 1 16,-8-3 0-16,6 2 0 0,-6 3 0 0,0-8 1 0,6 5 0 0,-6-1 1 15,0-4 2-15,0 5-2 0,0-5 0 0,0 1-1 0,-6-1 0 0,6 2 2 16,0-2 0-16,-6 2-1 0,6-2 0 0,-8 0 0 0,2 1-1 0,0 0 1 16,-1-1 0-16,1-3 0 0,-1 4 1 0,0 0-2 0,1 0 0 0,0-4 0 15,-8 3-1-15,8 1 0 0,0-4-1 0,-1 0-1 0,1 3-1 0,-8-3 2 16,8 4 0-16,0-4-1 0,-1 4-1 0,0-4-1 0,1 0 0 0,0 3-1 16,-1-3 0-16,7 0-2 0,-7 0-2 0,1 0-2 0,6 0-3 0,-7 0-1 15,7 4 0-15,0-4-2 0,-6 0-1 0,6 4-1 0,0-4 0 0,0 0-1 16,0 0 1-16,0 0 0 0,0 3 0 0,0-3 2 0,0 0 3 0,0 3 1 15,0-3 3-15,0 4 1 0,6-4 2 0,-6 5 3 0,0-5 2 0,7 3 2 16,-7 1 0-16,6-4 1 0,-6 3 2 0,7 1 2 0,0-4-1 0,-1 3 2 16,-6-3 0-16,6 4 1 0,1 0 1 0,0-4 0 0,-1 0-1 0,0 3-1 15,1-3 0-15,0 4-1 0,-1-4 0 0,1 0 1 0,-1 0-2 0,0 0 1 16,2 3 2-16,-2-3-2 0,0 0-1 0,0 0-1 0,1 0 0 16,-7 0 1-16,7 0-2 0,-1 0 0 0,1 0 0 0,-1 0 0 0,0 0-1 0,-6 0-2 15,8 0-3-15,-2 4-5 0,0-4-4 0,1 0-5 0,0 0-3 0,-1 0-3 16,7 0-9-16,-7 5-6 0,1-5-10 0,6 3-13 0,-7-3-16 15,1 3-25-15,0-3-25 0,5 0-36 0,-5 4-39 0,0-4-33 0,6 0-32 16,-7 4-14-16,0-4-7 0,2 0 0 0,-8 0 3 0,0 0 7 0,0 0 8 16,0 0 13-16,0 0 19 0,0 0 21 0,0 0 166 0</inkml:trace>
  <inkml:trace contextRef="#ctx0" brushRef="#br0" timeOffset="27541.283">6935 7301 226 0,'0'0'255'0,"0"-4"12"0,0 0 7 0,0 1 5 0,0-1 5 0,0 4 3 15,0-3 5-15,7-1 5 0,-7 0 6 0,0 4-42 0,0-3-67 0,7 3-46 16,-7-5-37-16,0 2-21 0,6 3-13 0,-6 0-11 0,7-3-5 0,-7 3-4 0,6-4-2 16,-6 4-3-16,6-4-5 0,2 4-4 0,-8-3-5 0,6 3-4 15,0-3-7-15,-6 3-3 0,6-5-6 0,2 5-3 0,-8 0-2 0,6-4-3 0,0 4-1 16,-6-3-2-16,7 3-2 0,-1 0 0 0,-6-4-2 0,7 4-1 16,-7 0-1-16,7 0-1 0,-1 0 0 0,-6 0-2 0,0 0-1 0,6 4-2 15,-6-4 1-15,6 0-1 0,-6 3-1 0,0-3-2 0,0 4-1 0,8-4 0 0,-8 5-3 16,0-2 0-16,0-3 0 0,0 3-1 0,0 1 0 0,0 0-1 15,0-1 2-15,0 0-2 0,0 2 1 0,0 2-1 0,0-3 3 0,0-1 0 16,-8 1 1-16,8 3 1 0,0-3 0 0,0-1 1 0,0 1 0 0,-6 4 1 16,6-5 2-16,0 2-1 0,0-2 0 0,0 0 1 0,-6-3-1 0,6 4 2 15,0 0-2-15,0-4 0 0,0 3 0 0,0-3-1 0,0 4-1 0,-6-4 1 16,6 0-1-16,0 4 1 0,0-4-2 0,0 0-2 0,0 0 2 0,0 0 0 16,0 0 0-16,0 0 0 0,0 0 0 0,0 0 2 0,0 0 0 0,0 0 0 15,0 0 1-15,0 0 1 0,0 0 0 0,0 0 1 0,0 0 0 0,0 0 1 16,0 0-1-16,0 0-2 0,0-4-1 0,6 4-2 0,-6 0 0 0,0 0 0 15,6-4-1-15,0 4 0 0,-6 0-1 0,8-3-1 0,-2 3 2 0,0 0-1 16,1 0-1-16,-7 0-1 0,6-4 3 0,1 4 0 0,0 0 1 0,-1 0 0 16,-6 0 1-16,6 0 0 0,-6 0 2 0,7 4 0 0,-7-4 1 0,7 0 1 15,-7 0-1-15,6 0 2 0,-6 0 1 0,0 0 0 0,6 3-1 0,-6-3 2 16,0 0 1-16,0 4 2 0,7-4 3 0,-7 4 1 0,0-4 0 0,0 4 3 16,7-4 4-16,-7 3 2 0,0 1 3 0,0-1 0 0,6-3-1 0,-6 4 4 15,0 0 2-15,7-1 3 0,-7 5 2 0,6-5 1 0,-6 0 0 0,6 1-1 16,-6 1 0-16,7-2-2 0,-7 1-5 0,0 3-2 0,7-7-2 0,-7 7 0 15,0-3 1-15,0-4-1 0,0 3-6 0,0 1-2 0,0-1-1 0,-7-3-2 16,7 4-1-16,0 1 1 0,-7-5-1 0,1 3 2 0,6 0 1 16,-6-3 0-16,-1 0 0 0,1 4 1 0,-1-4 0 0,0 0 0 0,-5 4 0 0,5-4-1 15,0 0-5-15,-5 0-5 0,5 0-7 0,-6 0-14 0,6 0-14 0,1 0-25 16,-8-4-30-16,8 4-53 0,-6 0-67 0,5 0-47 0,0 0-38 16,1 0-21-16,-1 0-9 0,1 0-4 0,0 0-1 0,-2 0 4 0,2-4 6 15,6 4 12-15,0 0 13 0,0 0 23 0,0 0 107 0</inkml:trace>
  <inkml:trace contextRef="#ctx0" brushRef="#br0" timeOffset="30071.28">14354 5018 0 0,'0'0'78'0,"-7"0"112"0,1-3 12 16,-1 3 8-16,0 0 6 0,7-4 7 0,-6 4 5 0,0 0 6 15,0 0 4-15,-2-4-19 0,2 4-30 0,0 0-34 0,-1 0-35 0,1 0-21 0,-1 0-15 16,0 0-11-16,1 0-12 0,0 4-7 0,-1-4-6 0,7 0-4 16,-7 0-6-16,1 4-3 0,0-4-3 0,-1 0-4 0,7 3-3 0,-7-3-4 15,1 5-2-15,6-5-2 0,-7 3-2 0,1 0-2 0,0-3-1 0,6 5 1 16,-7-3-1-16,0-2 1 0,1 5-2 0,0-2 1 0,6 1 2 0,-7 0-1 0,0-4 2 16,1 3 1-16,-1 1 0 0,7 0 1 0,-6-1 0 0,-1 1 1 15,1-1 2-15,-1 2 2 0,1-2 1 0,0-3 1 0,-2 4 1 0,2-1 1 16,0 1 0-16,-1 0-1 0,1-1 1 0,-1 1 0 0,1 0-1 0,-1-1-1 15,1-3-2-15,0 7-1 0,-2-7-1 0,2 8-4 0,0-5 0 0,-1 1-2 16,0 0-3-16,1-1-2 0,-1 5-1 0,1-4-4 0,0 4-3 0,-1-2-1 16,0-2 0-16,1 3-2 0,0 1-2 0,-1 3-2 0,0-4-1 0,1 0 1 15,-1 4-1-15,1 0 0 0,-1-4 1 0,1 4 3 0,6 0 1 0,-7 4 2 16,1-4 2-16,6 0 1 0,-6 3 2 0,-2 2 1 0,8-2 1 0,0-2 1 16,-6 2 1-16,6 0 1 0,-6-3 1 0,6 4-1 0,0 0 0 0,0-1-1 15,0-2-1-15,0 1-2 0,0-1-1 0,0-1-2 0,0 3 1 0,6-2-1 16,-6-1 0-16,6 3 0 0,2-2-1 0,-2-2 0 0,0 1-1 0,1 0-1 15,-1-4 0-15,7 5-1 0,-6-1-1 0,6 0-1 0,0-4-2 0,0 0-1 16,0 1-1-16,-7-2-2 0,14 2 0 0,-7-4-4 0,1-1-1 0,-2 1-3 16,1 0-4-16,0-1 0 0,6 1-1 0,-5-4-2 0,-1 0 0 0,0 0 1 15,0 0 0-15,0 0 2 0,0-4-1 0,0 1 3 0,-6 3 2 0,5-4 3 16,-5-3 4-16,-1 3 4 0,1-4 6 0,0 5 5 0,-1-4 4 0,0 3 4 16,-6-3 4-16,7 0 2 0,-7-4 2 0,7 3 3 0,-7 1 1 0,0-3 1 15,0 1 0-15,0-2-2 0,0 0 1 0,0 5-1 0,-7-6-3 0,7 1-2 16,-7 0-2-16,7 4-2 0,0-4-3 0,-6 0-2 0,0 4-1 0,6-4-1 15,-7 4-1-15,0-1-2 0,1-3 0 0,6 7-2 0,-7-3-2 0,1 0-1 16,0 2-1-16,6 2 0 0,-7 0-1 0,0-1-1 0,7 0-2 0,-6 1 1 16,6 3-2-16,-6 0 0 0,-1 0 1 0,0 0-2 0,1 0 0 0,-1 0-1 15,1 0 2-15,-1 3-3 0,-6 1-2 0,7 0 0 0,0-1-2 0,-8 0-2 16,8 2-1-16,-1 2-2 0,-6-4-2 0,7 5-4 0,-7-5-4 0,7 5-5 16,-2 0-8-16,-4-1-7 0,5 0-7 0,0 0-8 0,1 4-8 0,-1-4-13 15,1 5-12-15,6-5-22 0,-6 4-28 0,6-4-41 0,0 5-51 16,-7-6-24-16,7 5-10 0,0-3-3 0,0-1 4 0,0 0 6 0,7 5 6 15,-7-9 9-15,6 5 12 0,-6-6 12 0,6 7 15 0</inkml:trace>
  <inkml:trace contextRef="#ctx0" brushRef="#br0" timeOffset="31136.272">14549 5682 0 0,'0'-4'132'0,"0"0"120"0,7 1 13 16,-7-1 8-16,6 0 6 0,-6 4 6 0,0-3 3 0,7-1 4 16,-7 4 4-16,6-3-3 0,-6-2-10 0,6 5-51 0,-6-3-75 0,8 3-43 0,-2 0-29 15,0-3-17-15,0 3-11 0,-6-4-7 0,14 4-6 0,-8-4-4 0,1 4-3 16,-1 0-3-16,8-3-5 0,-8 3-3 0,6 0-6 0,-4 0-3 16,-2 0-3-16,7 0-3 0,-7 0-2 0,8 0-1 0,-8 0-2 0,7 0-3 15,-6 0 0-15,5 0 0 0,-5 0-2 0,0 0 0 0,6 0 0 0,-7 0 0 0,0 0 0 16,1 0-1-16,0 0 0 0,-1 0 1 0,-6 0-1 0,6 0 1 15,2 0 1-15,-8 0 0 0,0-4 0 0,6 4 1 0,-6 0 1 0,0 0-1 16,0-4 1-16,6 4-1 0,-6 0 0 0,0-3 1 0,0-1 0 0,0 4 0 16,0-5-1-16,0 3-1 0,0-2 0 0,0 0 0 0,0 1-1 0,0-5-1 15,0 4 0-15,0-3-1 0,0 3-1 0,0-3 1 0,0 0 0 0,0 3 0 16,0-3 1-16,0-1-1 0,0 1-1 0,-6-4-2 0,6 4 1 0,0 0-2 16,-6-5 0-16,6 5-1 0,0 0-1 0,-8-4-2 0,2-1-1 0,6 5-2 15,-6-4-3-15,-1 0-2 0,0 1-3 0,1-1-2 0,0 0-2 0,-1 3 0 16,-6-3 1-16,6 0-2 0,1 0 1 0,0 5 2 0,-1-6-1 0,0 1 2 15,1 4 2-15,0 0 2 0,6 0 1 0,-7-1 3 0,0 0 2 0,7 1 3 16,0 0 4-16,0 3 2 0,-6-4 2 0,6 5 2 0,0-4 2 0,0 3 1 16,6-3 3-16,-6 3 1 0,0-3 0 0,0 3 2 0,7 1 3 0,-7-5 1 15,7 5-1-15,-7-5 1 0,6 5-2 0,-6-5 0 0,6 5-1 0,1-6 0 16,0 3 1-16,-1 2-2 0,0-3-2 0,1-1 0 0,0 6 1 0,-1-6-1 16,1 0-2-16,-1 1-1 0,0-1-1 0,1-3 1 0,0 4-1 0,-1 0 1 15,0 0 0-15,2-1-2 0,-2 1 1 0,0-1-2 0,1 1 0 0,-1 0 0 16,1 3-2-16,-1-3 0 0,-6 3 0 0,7-4-1 0,-1 6 0 0,0-3 0 15,-6 2-1-15,8 0-1 0,-2 3-1 0,0-5 1 0,1 5 0 0,-1-3 0 16,1 3-1-16,-1 0 2 0,1 0 0 0,6 0 0 0,-6 0 0 16,5 0 0-16,-5 3 0 0,6 2 0 0,0-5-2 0,0 3 0 0,0 0 0 0,1-3-2 15,-8 5 1-15,7-3-1 0,0 3-1 0,0-2 1 0,-7 1-1 0,8 3-1 16,-8-3 2-16,7 0-1 0,-7-1 2 0,1 1 0 0,6-1 3 0,-7 2 0 16,0 2 1-16,8-4 0 0,-8 1 0 0,1 3 0 0,0-3 1 0,5 3 1 15,-5-3 1-15,-1 4 0 0,8-2-1 0,-8-2-1 0,0 3 1 0,8-3-2 16,-8 4 0-16,0 0-3 0,1-2 2 0,0 2-1 0,6-5-3 0,-13 5 0 15,6-6-2-15,0 7-2 0,2-2-1 0,-8-3-4 0,6 3-1 0,-6-3-2 16,0 2-2-16,0 2-2 0,0-4 0 0,0 3 0 0,-6-3-3 16,6 3 2-16,-8 0-1 0,2-3 2 0,0 4 0 0,-7-1 2 0,6 0 1 15,0 0 1-15,-5 4 2 0,-2-4 1 0,2 1 2 0,-2 0-1 0,8 3 3 0,-7-4 1 16,0 1 0-16,0 2 1 0,7-3 3 0,-8 4 0 0,8 0 2 0,-7 0 1 16,6 0 2-16,1 0 0 0,-1 0 2 0,1 1 1 0,6-1 2 0,-6-1 0 15,6 1 1-15,-8 0 0 0,8 1-1 0,-6-2 1 0,6 1-2 0,0 0 0 16,0-4-1-16,0 4-1 0,0-3 0 0,0-1-1 0,0-3-1 15,0 3 0-15,0-2 0 0,0-3-1 0,6 2-1 0,-6 0 2 0,0-4 0 0,0 4 2 16,0-4-1-16,8 0 2 0,-8 3 2 0,0-3 1 0,0 0 2 16,6 0 2-16,-6 0 3 0,6 0 1 0,1 0 2 0,-1 0 1 0,1 0 2 15,-1 0 1-15,1 0 2 0,5 0 2 0,-4 0 5 0,4 0 0 0,-5 0 1 0,6 0 1 16,0-3-2-16,0 3-1 0,0 0 0 0,7 0-1 0,-8 0 0 16,2 0-1-16,-1 0-2 0,-1 0-2 0,2 0-1 0,-2-4-3 0,2 4-3 15,-1 0-4-15,-1 0-1 0,2 0-1 0,-8 0-1 0,8-4-1 0,-8 4-1 16,0 0-3-16,1 0-1 0,-1 0 1 0,-6 0-1 0,7-4-2 0,-7 4-4 15,0 0-2-15,7 0-4 0,-7 0-4 0,0 0-4 0,0 0-4 0,0 0-7 16,0 0-7-16,0 0-7 0,0 0-14 0,0 0-11 0,0 0-16 0,0 0-15 16,0 0-18-16,0 0-18 0,0 0-33 0,0 0-42 0,0 0-33 0,0 0-31 15,0 0-14-15,0 0-6 0,0 4 4 0,0 0 5 0,0 0 11 0,-7-1 12 16,7 1 14-16,0-4 17 0,-7 4 18 0,7-2 156 0</inkml:trace>
  <inkml:trace contextRef="#ctx0" brushRef="#br0" timeOffset="32143.267">12634 6389 0 0,'0'-4'153'0,"0"4"81"16,0-4 10-16,0 4 7 0,0-3 3 0,6 3 5 0,-6-4 3 0,0 4 2 15,0 0 4-15,0 0-13 0,0 0-19 0,0 0-48 0,0 0-62 0,0 0-37 16,8 0-21-16,-8 0-14 0,0 0-9 0,0 4-5 0,0-4-2 0,6 3-3 0,-6 1-2 15,0 0-2-15,0-1 1 0,6 2-4 0,-6 1-2 0,0 2-1 16,0-2-3-16,0 2 0 0,0 3-1 0,0-3-1 0,0 2 0 0,0 2 0 16,0 3-4-16,0-5 0 0,-6 5-1 0,6 0-2 0,0-1 1 0,0 1-1 15,0 0 2-15,0-1-2 0,0 1 2 0,0 0-1 0,-6-1-2 0,6-3 0 0,0 3 1 16,0 2 0-16,0-5 1 0,-8-1 1 0,8 5 1 0,0-4 0 16,0 0-3-16,-6-4 0 0,6 5-1 0,0-5-2 0,-6 4-1 0,6-4-1 15,0 5 0-15,0-5-1 0,0 3-2 0,0-2 1 0,0-1-1 0,0 5-2 16,0-6-2-16,0 5 0 0,0-3 1 0,6 4 0 0,-6-6-4 0,6 5-2 15,-6-3-5-15,0 2-6 0,8-2-7 0,-8-1-7 0,6 0-9 0,-6-3-5 16,0 4-10-16,6-5-7 0,-6 1-7 0,0-1-10 0,0 1-11 0,0 0-7 16,0-4-8-16,0 3-7 0,0-3-8 0,0 0-9 0,0 4-10 0,0-4-16 15,-6 0-21-15,6 0-26 0,0-4-32 0,-6 4-12 0,6-3-2 0,0-1 3 16,-8 0 7-16,8 1 6 0,-6-1 8 0,6-4 11 0,0 1 10 0,0 4 15 16,-6-4 138-16</inkml:trace>
  <inkml:trace contextRef="#ctx0" brushRef="#br0" timeOffset="32814.275">12628 6425 131 0,'0'-3'229'0,"6"-2"9"0,-6 2 10 16,6 0 5-16,-6-1 3 0,8 0 6 0,-2 4 4 0,-6-3 5 0,6 0 7 16,1-2-36-16,0 5-59 0,-1-3-41 0,1-1-34 0,-1 4-22 0,-6-4-11 15,13 4-9-15,-6-3-5 0,-1-1-5 0,0 4-2 0,1 0-4 0,6-3-5 16,-6 3-5-16,-1-4-6 0,7 4-5 0,-6 0-4 0,5 0-5 0,-4 0-3 16,4 0-5-16,-5 0-2 0,6 0-3 0,0 0-3 0,-7 0-4 0,8 0-2 15,-8 0 0-15,7 4-1 0,-7-4-2 0,7 0 1 0,-6 3-1 0,-1-3 0 16,8 0-2-16,-8 4-1 0,0-4 0 0,1 3-1 0,0-3 0 0,-7 4 0 15,6-4-1-15,-6 4 0 0,6-4 0 0,-6 3-1 0,7-3-2 0,-7 0 0 16,0 5-1-16,0-2 0 0,0-3-1 0,0 3 3 0,-7 1 0 0,7 0 2 16,-6-1 1-16,6 0 1 0,-6 2 2 0,-1 2 0 0,0 0 1 0,1-3 2 15,-7 3 1-15,6 0 1 0,-6 0 1 0,7 1 1 0,-7 4-1 0,6-5-1 16,-5 0 0-16,4 4-2 0,-4-4 1 0,5 4-1 0,-6 0 0 0,7-4 1 16,-1 5 1-16,1-5 1 0,0 4 0 0,-8-4 2 0,8 5 1 0,-1-6 0 15,0 2 0-15,1-2 2 0,6 2 0 0,-6 1 2 0,-1-6 0 0,1 4 0 16,-1-3 1-16,7-1-2 0,-7 0 0 0,1 2-2 0,6-2 1 0,-6 1-1 15,6-4 1-15,-7 4-1 0,7-4 1 0,-7 0-1 0,7 3 0 0,-6-3-1 16,6 0 2-16,-6 0-2 0,6 0 0 0,0 0 2 0,-7 0-1 0,7 0 2 16,0 0-1-16,0-3-1 0,0 3 1 0,0 0 0 0,0 0 1 0,0 0-1 15,0 0 0-15,0 0-2 0,0 0 0 0,0 0-1 0,0 0-1 0,0 0-1 16,0 0-1-16,0 0 0 0,7 0-2 0,-7 0 0 0,6 0 0 0,-6 0-2 16,6 0 0-16,1 0-1 0,0 0 0 0,5 3 2 0,-5-3-1 0,0 0 0 15,6 0-1-15,-7 4 2 0,7-4 0 0,0 4 0 0,-7-4 0 0,8 0 0 16,-1 0-1-16,0 3 1 0,-7-3-1 0,7 4 1 0,1-4 0 0,-8 3 1 15,7-3 0-15,0 4 0 0,-7-1 0 0,7-3-1 0,1 5 0 0,-8-2 3 16,7 1 1-16,-6-1 0 0,-1 1 1 0,0-4 1 0,7 7 2 0,-6-3-1 16,0 0 1-16,-1-1-1 0,0 2 1 0,2-3 2 0,-8 3 1 0,6-2 1 15,0 1-2-15,0 0 0 0,-6-1-1 0,7 1-2 0,-7 3-1 0,7-4 0 16,-7 1-3-16,0-4-5 0,0 5-6 0,6-2-5 0,-6 1-7 16,0-1-10-16,0-3-10 0,0 4-13 0,0-4-16 0,0 0-20 0,0 3-33 0,0-3-42 15,0 0-43-15,0 0-41 0,0 0-19 0,0 4-8 0,0-4-1 0,0 0 1 16,0 0 4-16,0 0 8 0,0 0 10 0,0-4 13 0,0 4 17 15,0 0 81-15</inkml:trace>
  <inkml:trace contextRef="#ctx0" brushRef="#br0" timeOffset="33353.771">13097 6810 12 0,'0'-4'249'0,"0"-3"16"0,0 3 11 0,0-3 7 15,0 0 6-15,6-1 6 0,-6 4 4 0,0-2 6 0,7-2 5 0,-7 1-16 16,6 3-24-16,-6-4-53 0,7 6-65 0,-1-6-38 0,-6 4-25 0,7-3-14 16,0 3-8-16,-1 0-8 0,0-3-6 0,1 4-5 0,0-2-4 0,-1 2-5 15,0-1-6-15,1 1-5 0,-1-1-4 0,1 1-6 0,0 3-4 16,-1-4-5-16,0 4-4 0,2-4-3 0,-2 4-2 0,0 0-1 0,-6 0-1 0,6 0 0 15,1 0-2-15,-7 0 1 0,7 0 0 0,-7 4-1 0,6 0 1 0,1-4 0 16,-7 3-1-16,6 1 2 0,-6-1 0 0,6 4-1 0,-6-2 1 16,8 2 1-16,-8 0 0 0,0-3 0 0,6 3 1 0,-6 0-1 0,0 0 0 15,0 5-1-15,0-5 1 0,0 1-1 0,-6-2 1 0,6 6 0 0,-8-5-1 16,8 0-2-16,-6 4-1 0,6-4-2 0,-6 2-1 0,-1 1 1 0,1-3 2 16,6 4-1-16,-7-2-1 0,0-3-1 0,1 1-1 0,0 5 0 0,0-5-1 15,-2 0 0-15,2 1 0 0,0-5 1 0,-1 4 0 0,0 0 2 0,7-2 2 16,-6-2-2-16,6 1-1 0,-7 3 0 0,7-3 1 0,-6-1 3 0,6 1 2 15,0 0 0-15,0-1 2 0,0 0 3 0,0 1 0 0,0-4 2 0,0 5 0 16,0-2 2-16,6 1 0 0,-6-1 2 0,7-3 1 0,-7 4 1 0,6-4 1 16,-6 3 2-16,7-3-2 0,0 0 1 0,-7 4 0 0,6-4 0 0,0 0-1 15,2 0 1-15,-2 0 1 0,0 0-2 0,0-4 1 0,1 4-1 0,0 0 0 16,-1-3 0-16,1 3-2 0,-1-4-1 0,0 4 0 0,8-3-1 0,-8 3-2 16,0-4 0-16,1 1 0 0,0 3-4 0,-1-5-2 0,7 1-3 0,-7 4-5 15,2-3-6-15,-2 3-6 0,0-3-8 0,0 3-7 0,8-4-6 0,-8 4-2 16,7-4-8-16,-6 4-5 0,6 0-10 0,-1 0-9 0,2 4-14 0,-1-4-14 15,0 4-24-15,6-4-29 0,-5 3-36 0,-2 0-42 0,8 1-28 0,-7 1-21 16,-7 2-8-16,8-7-5 0,-8 3 3 0,0 1 3 0,2-1 9 0,-2-3 8 16,-6 0 14-16,0 0 18 0</inkml:trace>
  <inkml:trace contextRef="#ctx0" brushRef="#br0" timeOffset="33760.167">13599 6609 0 0,'0'-4'6'0,"0"-4"223"16,0 5 13-16,6 0 8 0,-6-4 9 0,0 2 6 0,0-2 5 0,0 3 5 16,6 1 6-16,-6-1 4 0,0 0 4 0,7 1-46 0,-1 3-74 0,-6-4-44 15,7 4-27-15,0-3-16 0,-7 3-11 0,6 0-7 0,0 0-7 0,8 0-4 16,-8 0-3-16,0 0-5 0,8 0-3 0,-8 0-3 0,7 0-3 0,-7 3-5 16,8-3-4-16,-8 0-2 0,0 4-4 0,8-4-2 0,-8 0-2 0,7 0-2 15,-7 3-2-15,1-3 0 0,0 0-2 0,5 0-2 0,-4 0 0 0,-2 4-1 16,0-4-3-16,1 0 0 0,-1 0-1 0,1 0-2 0,-7 0-4 0,6 0-2 15,1 0-5-15,-7 0-6 0,6 0-4 0,-6 0-8 0,0 0-7 0,0 0-8 16,0 0-9-16,0 0-11 0,0 0-13 0,0 0-14 0,0 0-16 16,0 0-15-16,0 0-16 0,0 0-30 0,0 0-35 0,0 0-34 0,0 4-32 0,0-1-14 15,-6-3-4-15,6 4 3 0,-7-1 5 0,7 1 11 0,-6 1 10 0,6-3 14 16,-7 3 16-16,1-5 18 0,-1 3 131 0</inkml:trace>
  <inkml:trace contextRef="#ctx0" brushRef="#br0" timeOffset="34032.283">13599 6766 0 0,'6'3'90'0,"-6"-3"177"0,0 0 18 0,6 0 11 0,-6-3 6 16,7 3 7-16,-1 0 6 0,-6-3 5 0,7 3 9 0,0-4 6 0,-1 4 6 15,0-4-53-15,0 4-83 0,8 0-52 0,-8-3-35 0,1 3-23 0,6 0-14 16,-6 0-10-16,-1-4-4 0,0 4-8 0,8 0-4 0,-8 0-5 0,0 0-7 15,8 0-6-15,-8 0-6 0,1 0-5 0,5 0-4 0,-5 0-6 0,0 0-2 16,-1 0-4-16,0 0-1 0,8 0-3 0,-8 0-3 0,1 0-4 0,-1 0-6 16,1 0-7-16,-1 0-11 0,1-4-8 0,-1 4-10 0,-6 0-9 0,6 0-13 15,-6 0-13-15,8 0-16 0,-2 0-17 0,-6 0-21 0,6-3-26 0,-6 3-32 16,0 0-48-16,7 0-57 0,-7-5-24 0,0 5-8 0,6 0-2 0,-6 0 5 16,0 0 7-16,7 0 10 0,-7 0 12 0,0 0 15 0,0-2 18 0,0 2 19 15</inkml:trace>
  <inkml:trace contextRef="#ctx0" brushRef="#br0" timeOffset="34642.265">14309 6579 0 0,'0'-11'58'0,"6"4"185"16,-6 0 12-16,0-5 8 0,0 5 5 0,0 0 7 0,0 0 6 0,0-1 6 16,0 5 7-16,0-4 5 0,0 2 5 0,0-2-50 0,0 4-82 0,0-1-45 15,-6 1-26-15,6-1-15 0,0 0-10 0,-8 0-5 0,8 1-3 0,-6 3-7 16,6-5-6-16,-6 3-6 0,-1 2-6 0,7-5-6 0,-6 5-5 0,-1 0-8 16,0 0-7-16,7-3-4 0,-12 3-4 0,5 0-4 0,0 3-3 0,1-3 0 15,0 0-4-15,-1 5 1 0,0-5 0 0,1 2 0 0,-1 3-1 0,1-2-2 16,-7 1 1-16,6 4 1 0,1-5 0 0,0 4-1 0,-1-3-1 0,-6 4-2 15,6-1-1-15,1 4 1 0,-1-4-2 0,-6 4 1 0,7-3-1 16,0 2 1-16,-2 1 2 0,2 0-1 0,0 1 2 0,-1-1-1 0,1-2 1 0,-7 3-1 16,6-1 1-16,7 0-1 0,-6 0 2 0,0-3 1 0,-2 3 0 0,2-1 1 15,6-3 0-15,-6 5 0 0,6-1 0 0,0-4 0 0,-7 5-1 0,7-5 0 16,0 4 1-16,7-4 1 0,-7 3 0 0,0-1 3 0,6 1-1 16,0-3 1-16,2 4 1 0,-2-4-2 0,0 2-1 0,1-3 0 0,-1 2 1 0,7-2-2 15,-6 2-1-15,5-4-2 0,-4 3-3 0,4-3 1 0,1 3-2 0,0-3-1 16,-6-1-1-16,6 2 0 0,0-3-3 0,-7-2-2 0,8 5-1 15,-2-5 0-15,-5 3-2 0,6-3 0 0,-6 0 2 0,5 0 3 0,2 0 0 16,-8 0 0-16,7-3 0 0,-6 3 1 0,6-5-2 0,-7 3 2 0,8-3 1 16,-8 2 1-16,6-1 2 0,-5 1 3 0,0-5 0 0,6 1 2 0,-7 3 2 15,0-4 2-15,2 2 4 0,-2-2 2 0,0 2 1 0,-6-3 2 0,6 2 3 16,-6 0 0-16,0 0 2 0,8 0 1 0,-8 0 1 0,-8-2 1 0,8 3 0 16,0-2-1-16,-6 1 0 0,6 0-1 0,-6 2-4 0,0-2 0 0,-2 0-2 15,2 3-1-15,0-3-1 0,-1 3-1 0,1 1 0 0,-1-1-2 0,0 1-2 16,-5 3-1-16,6-5 1 0,-2 5-2 0,-4 0 0 0,5-3 1 0,1 6-2 15,-8-3-1-15,8 0-1 0,0 5-4 0,-8-5-3 0,8 3-4 0,0 1-6 16,-1-1-7-16,-6 1-5 0,6 0-9 0,1-1-9 0,0 1-10 0,-1 3-11 16,0-2-14-16,1-3-15 0,-7 6-16 0,13-4-16 0,-7 3-29 0,1 1-32 15,-1-5-35-15,1 4-38 0,-1 1-16 0,7-4-5 0,-6-1 1 0,6 4 5 16,-7-3 9-16,7 0 10 0,0 3 14 0,0-7 14 0,-6 3 17 0,6-3 93 16</inkml:trace>
  <inkml:trace contextRef="#ctx0" brushRef="#br0" timeOffset="35585.272">14504 6946 0 0,'0'0'136'0,"0"-4"136"0,0 4 13 0,0-4 4 0,0 1 3 0,0 3 1 15,0 0 0-15,6-4 2 0,-6 4 1 0,6 0 1 0,-6-3 4 0,8 3-61 16,-2 0-96-16,0 0-56 0,0-5-33 0,1 5-18 0,0 0-11 0,-1 0-5 16,1 0-2-16,5-3-1 0,-4 3 2 0,4 0-2 0,-6 0-2 0,8 0 0 15,-8 0-3-15,7 0-3 0,-6-4-2 0,6 4-2 0,-1 0 0 0,-4 0-2 16,4 0 0-16,-5-3-1 0,6 3-1 0,-6 0 1 0,-1-4-2 0,7 4-1 15,-6 0 0-15,-1 0 0 0,0 0 0 0,1 0-1 0,6 0 0 0,-6 0-1 16,-1 0 0-16,0 0 0 0,1 0 0 0,6 0-1 0,-7 0 2 16,2 0 0-16,-2 0 0 0,0 4 1 0,1-4 0 0,-1 0 1 0,1 3 3 0,-1-3 0 15,1 0 1-15,-1 0 0 0,0 4 2 0,2-4 1 0,-2 0 2 0,-6 0 3 16,6 0 3-16,-6 0 2 0,7-4 1 0,-7 4 0 0,0-3 2 16,0 3-2-16,0-4-1 0,0 1 0 0,-7-5 1 0,7 4 1 0,0 1 3 15,0-4-1-15,-6-1 1 0,6 4-3 0,-6-7-1 0,6 4 0 0,-8 0 0 0,2-4 2 16,6 3-1-16,-6 2 0 0,-1-6 0 0,7 1 1 0,-6 4-3 15,-1-4-2-15,1-1-2 0,6 2-3 0,-7-1-2 0,1-1-3 0,0 2-3 16,6-1-2-16,-8 0-3 0,2-4-1 0,0 4-3 0,6 0-1 0,-7 0-2 16,0 0-2-16,7 0-2 0,-6 0-1 0,6-1 1 0,-6 6-1 0,6-5 1 15,-7 1-1-15,7-2-1 0,0 5 2 0,0-4 2 0,-6 4 1 0,6-5 1 16,0 5 0-16,0 0 2 0,0-1 2 0,6 1 2 0,-6-1 2 0,0 1 1 16,0 4 0-16,7-4 0 0,-7 3 1 0,0 0 1 0,6-3 0 0,0 2 0 15,1 3-1-15,-7-3 0 0,7-2 0 0,-1 4 0 0,0-1-1 0,2 0 0 16,-2 2 0-16,0-3-1 0,1 1-1 0,-1 1-1 0,1-2 1 0,-1 2 0 15,7 0 0-15,-7-1-1 0,2 0 1 0,4 4-1 0,-5-3-2 0,-1 0 2 16,7-2 0-16,-6 5-2 0,-1-3 2 0,8 3-2 0,-8-4 1 0,0 4-1 16,8-4 1-16,-8 4-2 0,1 0 0 0,5 0 0 0,-5 0-1 0,0 0 0 15,5 4 0-15,-4-4 0 0,4 4-1 0,-5-4-1 0,6 3 0 0,0-3 0 16,-7 5 1-16,8 1 1 0,-2-2 0 0,1 0 2 0,0-1 0 0,0 5 2 16,1-1 1-16,-2-2 0 0,2 1 2 0,-2 1 0 0,-5 0 2 0,6 0-1 15,0 1 0-15,0 0 0 0,0-1-1 0,0 4-1 0,0-3 0 0,-6-1 0 16,5 0-1-16,2 0 0 0,-8 1-1 0,0-1-2 0,1 4 1 0,0-4-1 15,-1 1 2-15,1-1 2 0,-1 0 0 0,-6 0-2 0,6-2 2 0,-6 6 2 16,8-4 1-16,-8 0-2 0,0 0 1 0,-8-2 1 0,8 1 1 0,0 2 1 16,-6-2 0-16,0 2 0 0,6 0-1 0,-7-1-1 0,-6 0 0 0,6 0 2 15,1 0-2-15,-6 1 0 0,4 3-1 0,-4-4 2 0,5 1-1 0,-6 0-1 16,6 2 0-16,-5-2-1 0,5-1 0 0,-6 3-1 0,7-1 0 0,-8 1 0 16,8-3 0-16,-1 1 0 0,1 2-1 0,0-1 1 0,6 1 0 0,-7-3 0 15,0 1-1-15,7-1 1 0,-6 0 1 0,6 1 0 0,0-5 0 16,-6 4 0-16,6-2 0 0,0 2 0 0,0-4 1 0,0 1 1 0,0 0 1 15,6 0 3-15,-6-1 0 0,0-3 0 0,6 4 2 0,-6-1 2 0,7 1 4 0,0-4 2 16,-7 3-1-16,6 2 2 0,0-5 0 0,1 3 1 0,-1-3-1 16,8 4 0-16,-8-4 0 0,0 0 0 0,8 0 0 0,-8 0-1 0,7 0-1 15,0 0-3-15,-6 0-1 0,5 0-2 0,2 0-2 0,-2 0 0 0,2 0-1 16,-1 0-1-16,-1-4-1 0,8 4-2 0,-6 0-1 0,-2 0-1 0,1 0-2 16,1 0-3-16,-2-3-2 0,2 3-5 0,-8 0-3 0,7 0-5 0,-6 0-4 15,6 0-6-15,-7-5-7 0,-6 5-7 0,6 0-10 0,-6 0-11 0,0 0-18 16,0 0-23-16,0 0-38 0,0 0-45 0,0 0-47 0,-6 0-45 0,0 0-24 15,-1 0-10-15,-6 0-4 0,6 0 2 0,-5 0 4 0,-2 0 9 0,2 0 8 16,-2 0 12-16,1 0 20 0,1 0 23 0</inkml:trace>
  <inkml:trace contextRef="#ctx0" brushRef="#br0" timeOffset="36326.266">12634 7521 0 0,'6'0'130'0,"2"0"106"0,-8 0 13 0,6-4 11 0,-6 4 6 0,6 0 9 0,-6 0 7 16,7 0 7-16,-7 0 7 0,7 0-8 0,-7 0-15 0,0 0-45 16,0 0-58-16,0 0-36 0,0 0-24 0,0 0-17 0,0 0-9 0,0 0-9 15,6 0-4-15,-6 0-5 0,0 0-4 0,0 4-2 0,7-1-5 0,-7 1-3 16,0 0-3-16,6-1-3 0,-6 1-2 0,0 4-2 0,6-1-2 0,-6 0 0 16,7 4-2-16,-7-4-1 0,7 5-2 0,-7-1-3 0,6 0-2 0,-6 4-4 15,6-5-3-15,-6 1-4 0,7 3-3 0,-7 1-5 0,7 0-2 0,-7-4-2 16,0 3-4-16,0 1-3 0,0 1-1 0,-7 1-2 0,7-2-3 0,0 0-3 15,-7-1-1-15,1 1-3 0,0-1-2 0,6 1-1 0,-7-4-1 0,0 4 1 16,1-4 0-16,0 4 0 0,-7-4 1 0,6 0 1 0,0-4-1 0,1 4-1 16,0-4-2-16,-2 4 0 0,2-3 2 0,0-1-1 0,0 0 1 0,-1-3 0 15,7 3-1-15,-7-3-3 0,7 2-5 0,0-2-4 0,-6 1-5 0,6-2-3 16,0 0-3-16,0-3-3 0,0 4-1 0,0-4-3 0,0 4-4 0,6-4-3 16,-6 0-4-16,0 3-6 0,7-3-8 0,-7 0-8 0,7 0-8 0,-1 0-8 15,-6-3-8-15,6 3-16 0,0 0-15 0,2-4-23 0,-2 0-28 0,0 4-31 16,-6-3-34-16,7 0-15 0,0-2-8 0,-7 1 3 0,0-2 7 0,0 2 9 15,6 0 12-15,-6 1 14 0,0-5 12 0,-6 5 18 0,6-4 135 0</inkml:trace>
  <inkml:trace contextRef="#ctx0" brushRef="#br0" timeOffset="36908.639">12517 7616 10 0,'0'-3'237'16,"7"-5"17"-16,-7 5 13 0,6-2 6 0,1 2 6 0,-7 0 8 0,6-2 7 16,0 1 6-16,-6 1 7 0,7 0-15 0,0-1-27 0,5 0-47 0,-4-3-57 15,-2 3-34-15,7 4-20 0,0-3-12 0,0-1-9 0,-7 1-3 0,8-2-6 16,5 2-3-16,-6-1-5 0,6 4-5 0,-5-3-4 0,5-1-6 0,-6 4-7 16,6-4-5-16,1 4-9 0,0-3-3 0,-7 3-6 0,6 0-4 0,-6 0-5 15,1-4-3-15,5 4-3 0,-6 4-3 0,0-4-2 0,-7 0-4 0,8 0-1 16,-2 3-3-16,-5-3 1 0,6 4-1 0,-7 0 1 0,1-4 1 0,-1 3-2 15,1 1 2-15,0-1 0 0,-1 5 1 0,0-4-1 0,-6 3 0 0,8 0 1 16,-8-3 1-16,6 3 0 0,-6 0-1 0,0 1 0 0,6 3-1 0,-6-3-2 16,0-2-1-16,0 6-1 0,0-5-2 0,0 4-2 0,-6-4-2 0,6 5-2 15,-6-5 0-15,6 4-3 0,-8-4-2 0,2 0-5 0,0 4-2 0,-1-4-3 16,0 1-1-16,1-1-2 0,-7 1 1 0,7 0-1 0,-8-5 2 0,8 4 2 16,-7 0 1-16,0-3 1 0,6 0 1 0,-6 0 2 0,0-1 3 0,1 1 3 15,4-4 4-15,-4 3 3 0,-1-3 2 0,0 4 2 0,0-4 3 16,7 0 1-16,-8 0 0 0,1 0 2 0,6 0 2 0,-5 0 0 0,5 0 1 0,-6-4-1 15,6 4 2-15,1 0 0 0,0-3 1 0,-1 3 0 0,0 0 0 0,1-4-2 16,0 4 1-16,6 0-2 0,-7 0-1 0,7-3 0 0,0 3-1 0,0 0-1 16,0 0-2-16,0 0-2 0,0 0 0 0,0 0-1 0,0 0-1 15,0 3 2-15,7-3-1 0,-7 4-1 0,6-4 0 0,0 0 1 0,1 3 0 0,0 1-1 16,-1-4 2-16,0 4-1 0,8-1 2 0,-8 1-1 0,7-4 2 16,-7 4 0-16,8-1 1 0,-2 0-1 0,2 2 2 0,-1-1 1 0,-7-1 2 15,14 0 0-15,-8 5 2 0,2-5 1 0,-1 1 0 0,0 3-1 0,0-3 2 16,0-1 1-16,0 5-1 0,0-4 2 0,0-1 0 0,0 5 1 0,-7-5-1 15,8 0-2-15,-8 5-1 0,8-3 2 0,-8-1 1 0,6-1 0 0,-5 0 0 16,0 5 1-16,6-5 0 0,-7 1 0 0,0 0 0 0,8-1 0 0,-8 1-4 16,1-4-4-16,-1 3-4 0,1 2-6 0,-1-2-6 0,1-3-6 0,-1 3-9 15,-6-3-9-15,7 0-11 0,-7 4-12 0,0-4-18 0,0 0-19 0,7 0-29 16,-7 0-35-16,0 0-49 0,0 0-52 0,0 0-27 0,0 0-11 0,0 0-3 16,0 0 0-16,-7 0 4 0,0 0 7 0,7-4 10 0,-6 4 13 0,-1 0 16 15,7-3 19-15</inkml:trace>
  <inkml:trace contextRef="#ctx0" brushRef="#br0" timeOffset="37566.259">13208 7854 230 0,'0'-4'265'0,"6"1"14"16,0-1 7-16,2 0 9 0,-8 4 4 0,6-3 7 0,0-1 7 15,0 0 8-15,1 4 5 0,0-3-40 0,6 0-66 0,-7 3-46 0,0-4-41 16,8 4-25-16,-8-5-16 0,7 5-13 0,-6-3-7 0,6 3-5 0,-7 0-8 16,8-3-3-16,-8 3-8 0,0 0-6 0,0-4-9 0,8 4-5 0,-8 0-5 15,1 0-6-15,-1 0-7 0,-6 0-3 0,7 4-5 0,0-4-2 0,-1 0-2 16,-6 0-3-16,6 0 0 0,-6 3-2 0,0-3-1 0,0 0-1 0,6 3-1 15,-6-3-1-15,-6 0-3 0,6 5-2 0,0-1-2 0,0-1-2 0,-6 0-2 16,0 1-2-16,-1 0-1 0,0-1-1 0,1 5-2 0,-1-5-2 0,1 1-2 16,0 3-1-16,-2-3-1 0,2 3 0 0,-6-3 0 0,4 3 1 0,2-4-1 15,0 2 2-15,6 3 2 0,-7-4 1 0,1 2-1 0,6-2 3 0,-7 0 3 16,7-4 2-16,0 3 2 0,-7 1 3 0,7-4 3 0,0 4 1 0,0-4 3 16,0 0 1-16,0 3 2 0,0-3 3 0,0 4 0 0,0-4 3 15,0 0 1-15,7 3 3 0,-7-3-1 0,0 0 0 0,0 5 0 0,7-5 1 0,-7 0-1 16,0 3 0-16,6-3 0 0,1 0 1 0,-7 0-1 0,6 3 1 0,-6-3 1 15,6 0-2-15,2 0 0 0,-8 0-1 0,6 4 1 0,0-4 1 0,0 0-2 16,-6 0 1-16,8 4-1 0,-2-4 3 0,0 0 0 0,1 3 2 16,-1-3 0-16,1 4 2 0,-7-4-1 0,13 4 2 0,-7 0 2 0,0-1 4 0,2 1 0 15,-2-1 1-15,0 1 1 0,8 0 1 0,-8-1 1 0,1 1 1 0,5 3-2 16,-5-4-2-16,0 1 1 0,-1 4-1 0,0-5 1 0,1 1-1 16,-7 0-5-16,7 4-1 0,-7-5 0 0,6 0-1 0,-6 4 0 0,7-2-1 15,-7-2 0-15,0 5-1 0,0-5-1 0,6 1 1 0,-6 3 0 0,-6-3-1 0,6-1-1 16,0 2 1-16,-7-2-1 0,7 1 1 0,-6-1 0 0,-1 1-2 0,0 0 0 15,1-1-1-15,0 1-1 0,-1-4 2 0,0 4 0 0,-5-4-1 16,5 3 0-16,-6-3-2 0,6 4 0 0,-5-4 0 0,4 0-1 0,-4 3 0 16,6-3 0-16,-1 0 0 0,-6 0 0 0,6-3 0 0,-5 3 0 0,4 0 0 15,2 0-1-15,0-4-1 0,-8 4-2 0,8 0-1 0,0-3-4 0,-1 3-3 16,1 0-2-16,-1-4-5 0,0 4-7 0,1 0-7 0,0-4-7 0,0 4-11 16,-2-3-11-16,2 3-13 0,6-4-15 0,-6 4-20 0,-1 0-24 0,1-4-32 15,6 4-37-15,-7-3-38 0,0 3-35 0,7-4-16 0,-6 4-6 0,6-3 1 16,0 3 4-16,0 0 10 0,0 0 9 0,0-8 14 0,0 8 15 0,6-7 20 15,-6 3 121-15</inkml:trace>
  <inkml:trace contextRef="#ctx0" brushRef="#br0" timeOffset="38023.838">13768 7704 0 0,'0'0'156'15,"0"0"94"-15,0-4 13 0,0 4 7 0,0-3 4 0,0 3 4 0,0 0 2 16,0-4 5-16,6 4 5 0,-6 0-5 0,6 0-12 0,-6 0-48 0,7 0-66 16,-7 4-39-16,7-4-23 0,-1 0-14 0,0 0-10 0,2 0-4 0,-2 0-1 15,0 0-2-15,1 0-1 0,-1 0-3 0,1 0-2 0,-1 0-5 0,1 3-6 16,-1-3-4-16,0 0-4 0,2 0-6 0,4 0-4 0,-5 0-3 0,-1-3-1 16,1 3-2-16,-1 0-4 0,1 0 0 0,6 0-2 0,-6 0-1 0,-1-4-1 15,0 4-3-15,8 0-1 0,-8 0-3 0,0 0-1 0,1 0-2 0,6-4-2 16,-6 4 0-16,-1 0-2 0,0 0-1 0,2 0-1 0,4 0-1 0,-5 0 0 15,-1 0-3-15,1 0-3 0,-1 0-3 0,-6 0-6 0,7 0-6 0,-1 4-6 16,-6-4-6-16,6 0-9 0,-6 0-9 0,8 0-7 0,-8 0-8 0,0 0-11 16,0 0-10-16,0 0-12 0,0 0-11 0,0 0-14 0,0 0-12 0,0 0-14 15,0 0-28-15,-8 0-34 0,8 0-32 0,0 0-34 0,-6 0-13 0,0 4-4 16,-1-4 4-16,1 0 5 0,-1 3 10 0,1-3 12 0,-7 0 13 0,7 4 15 16,-2-4 17-16,-4 0 102 0</inkml:trace>
  <inkml:trace contextRef="#ctx0" brushRef="#br0" timeOffset="38299.262">13768 7876 177 0,'0'0'249'0,"0"-4"12"15,6 4 9-15,-6 0 6 0,0-3 5 0,6 3 6 0,-6 0 5 0,7-4 6 16,-7 4 6-16,7 0-37 0,-1 0-63 0,0 0-46 0,2 0-40 0,-2 0-25 15,-6 0-18-15,6 0-13 0,1 0-10 0,-1 0-4 0,1 4-6 0,-1-4-4 16,7 0-6-16,-7 3-5 0,2-3-5 0,-2 0-6 0,0 4-2 0,1-4-4 16,6 0-3-16,-7 0-2 0,1 4 1 0,-1-4-1 0,1 0-2 0,6 0-2 15,-7 0-3-15,1 0-5 0,6 0-6 0,-7 0-7 0,1-4-7 0,6 4-10 16,-6 0-12-16,-1-4-12 0,0 4-13 0,8-3-18 0,-8-1-21 0,1 0-33 16,-1 4-42-16,1-4-40 0,-1 1-44 0,1-1-18 0,-7 4-7 0,6-3-1 15,0-1 3-15,-6 0 8 0,8 1 11 0,-2-1 11 0,-6 0 13 0,6 1 17 16,-6 3 59-16</inkml:trace>
  <inkml:trace contextRef="#ctx0" brushRef="#br0" timeOffset="38900.656">14654 7628 0 0,'0'-9'63'15,"0"3"186"-15,0-2 13 0,0 0 10 0,0 5 5 0,0-5 6 0,0 1 4 16,0 0 3-16,0 3 4 0,-7-3 4 0,7 3 4 0,-7 1-53 0,7-1-85 16,-6 1-49-16,6-2-33 0,-7 2-19 0,1-1-12 0,0 4-10 0,-2-3-5 15,2 3-4-15,0 0-6 0,0-4-4 0,-2 8-5 0,2-4-3 0,0 0-5 16,-7 3-4-16,6 1-4 0,0-1-1 0,-5 2-2 0,6-2-2 0,-8 4-1 15,8-3-1-15,-7 3 0 0,6 1-2 0,-6-2 0 0,-1 3 0 0,8 2 1 16,-6-5 1-16,5 2 0 0,-6 4 0 0,6-2 2 0,1-3 0 0,-8 4 1 16,8-4 0-16,0 5-1 0,-8-5 2 0,8 4 1 0,0-4 1 0,-1 4 0 15,1-4 0-15,-1 4 0 0,0-4 0 0,1 6-1 0,0-7 0 0,6 2 0 16,-6 3-1-16,-2-4 0 0,8 0 0 0,0 4 0 0,-6-3-1 0,6-2-1 16,0 6 1-16,0-5-1 0,0 0 0 0,0 1-1 0,0 2 2 0,6-2 2 15,-6-1 1-15,8 1 0 0,-2-2 2 0,-6 2 4 0,12 1 0 0,-5 1 1 16,0-6 2-16,-1 3 0 0,7 0 2 0,1 0 4 0,-8 1 2 0,6-5 0 15,2 5 0-15,-1-5-1 0,-7 1 1 0,8 4 0 0,-2-8 0 0,2 3-2 16,-8 1 0-16,7-4 1 0,0 3-1 0,-6-3-1 0,5 4 0 0,-4-4-2 16,4 0 0-16,-6 0-2 0,8-4 0 0,-8 4-1 0,1-3 0 0,-1 3-1 15,8-4 0-15,-8 1-1 0,0-1 2 0,0 0 0 0,2 0 2 0,-8 1 1 16,6-1 0-16,0-3 0 0,-6 4-1 0,7-5 1 0,-7 4-1 0,6-3 0 16,-6 3-2-16,0-3-2 0,0 3 1 0,0-2-2 0,-6-3-3 0,6 1 0 15,-7 5-3-15,7-4-3 0,-6 0 1 0,0-1-1 0,-2 4-1 0,2-3-1 16,0 4-1-16,0-5-1 0,-8 5 1 0,8-5-3 0,-7 5-2 0,6 3-2 15,-6-3-4-15,7-1-2 0,-8-1-4 0,8 5-2 0,0 0-6 0,-7 0-3 16,6 0-5-16,-6 0-5 0,7 0-4 0,-2 5-5 0,-4-5-6 0,6 4-5 16,-1-1-4-16,0 0-5 0,-6 1-5 0,7 0-6 0,0-1-6 0,-2 1-6 15,2 0-8-15,0-1-8 0,0 4-16 0,-2-3-21 0,2 0-20 0,6 3-18 16,-6 1-23-16,-1-5-21 0,7 5-10 0,-6 0-1 0,6-4 5 0,-7 2 5 16,7-2 8-16,0 3 11 0,0-3 11 0,0 0 13 0</inkml:trace>
  <inkml:trace contextRef="#ctx0" brushRef="#br0" timeOffset="39921.198">14816 8063 0 0,'0'0'221'0,"-6"0"57"0,6 0 11 0,0-4 6 0,-7 4 3 16,7 0 2-16,0 0 1 0,0 0 0 0,0 0 2 0,7 0-7 16,-7 0-10-16,0-3-60 0,6 3-83 0,-6 0-50 0,6 0-31 0,-6 0-17 15,8 0-11-15,-2 0-6 0,0 0-2 0,1 0-3 0,-1 3 1 0,1-3-2 0,6 0-1 16,-7 0-5-16,8 4-2 0,-8-4-5 0,0 4-5 0,7-4-2 15,0 0-2-15,-6 3 0 0,6-3-3 0,-6 0 1 0,5 4-1 0,-5-4-1 16,6 0 0-16,-6 0 0 0,-1 0 1 0,7 4 0 0,-6-4-1 0,-1 0 1 16,8 0 0-16,-8 0-1 0,0-4 2 0,1 4 1 0,-7 0 0 0,6-4 1 15,1 4 0-15,-1-3 0 0,1 3 0 0,-7-4 0 0,6 0 0 0,-6 4 0 16,6-3 0-16,-6-2 1 0,0 3-1 0,8-3 1 0,-8 2 0 0,0 0-1 16,0-2 0-16,0 2-1 0,0-1 0 0,0 0-1 0,0 1-1 0,0 0-1 15,0-2-2-15,0 1-1 0,-8 1-2 0,8-4-1 0,-6 3-2 0,6 1-4 16,-6-5-3-16,6 5-3 0,-7-4-4 0,1-1-4 0,-1 4-3 0,1-7-3 15,-1 5-4-15,-5-2-2 0,4-3-3 0,2 4-2 0,-7-4 2 0,6-1 3 16,-5 1 1-16,5 4 6 0,-6-4 7 0,6 0 7 0,-5 0 7 0,5 4 9 16,0-4 8-16,1 4 8 0,-1-1 8 0,7 5 10 0,0-5 7 0,-6 1 4 15,6 3 4-15,0 1 4 0,0-1 3 0,0-3 3 0,0 3 1 0,0 0 1 16,6 4-2-16,-6-3-1 0,0-1-2 0,0 0-4 0,7 1-2 0,-7 0-2 16,6-2-3-16,-6 2-1 0,7-2-2 0,-7 2-4 0,7-1-1 0,-1 1-5 15,0-5-3-15,1 5-4 0,-7-1-2 0,13 0-2 0,-6-3-1 0,-1 4-1 16,0-1-3-16,1-3-2 0,0 3-1 0,5-3-1 0,-4 4-3 0,4-6 0 15,-5 2-3-15,6 4-1 0,-7-5-3 0,7 1 1 0,-7 0 0 0,8 0 0 16,-8 2-2-16,7-1 2 0,-6-2 0 0,6 5 1 0,-7-5 0 0,0 0 1 16,8 4 2-16,-8-2 1 0,8-2 1 0,-8 5 1 0,0-5 2 0,7 5 0 15,-6-4-2-15,0 2 1 0,-1-2 0 0,7 4-1 0,-6-1 1 0,-7 0-1 16,6 1 1-16,0 3-1 0,1-4-1 0,-7 4-1 0,7-4 1 16,-7 4-1-16,6 0 1 0,1-3-1 0,-7 3 0 0,6 0 1 0,0 3-1 0,2-3 0 15,-2 0 1-15,0 4 0 0,0-4 0 0,1 4-1 0,0-1 0 0,-1 1 1 16,7 0 0-16,-7 3 0 0,8-4-1 0,-8 5-1 0,8-4 2 15,-8 3-2-15,7-3 0 0,0 3-1 0,0 0 0 0,-7-4-1 0,8 6 2 16,-2-6-1-16,-5 5-1 0,6-2 0 0,0 2 0 0,-7-5 0 0,8 6-1 16,-2-2-2-16,-5-4 1 0,6 4 0 0,-6 1-2 0,5-5 1 0,-4 4 0 15,-2-2-1-15,6 2 0 0,-4 0-2 0,-2-3 2 0,0 3-1 0,1 0 1 16,-7-3-1-16,6 3 2 0,-6-3-1 0,7 3 2 0,-7-3 0 0,7 3 1 16,-7-4 1-16,0 5-1 0,0 0 0 0,0-5 1 0,0 5 0 0,-7-1 0 15,7 1 0-15,-7-1 1 0,1-4 0 0,6 8-1 0,-7-3 0 0,1-2 0 16,-8 3-1-16,8-3 0 0,0 5-1 0,-8-3 1 0,8 2 1 0,0-2 0 15,-7 3 0-15,6-1 3 0,-6-2-1 0,7 4-1 0,-8-1 1 0,8-4 3 16,0 4 0-16,-7 0 1 0,6-4 0 0,0 0 0 0,7 5 1 0,-6-5 0 16,0-4 0-16,6 5-1 0,-8-1 0 0,8-3-2 0,0 2 2 0,0-2 0 15,-6 1-1-15,6-2 1 0,6 0 0 0,-6 1-1 0,0 0 3 0,0-1 0 16,0-3 1-16,8 5 1 0,-8-2 2 0,0-3 1 0,6 3 1 0,0-3 3 16,-6 0 0-16,7 5 1 0,0-5 0 0,-1 0 1 0,7 0-1 0,-7 2 0 15,2-2-1-15,4 0-2 0,-6 0-2 0,8 0-1 0,-1 0-2 0,-7 0-2 16,8 0-3-16,-2 0-1 0,2-2-3 0,-2 2-1 0,8 0-3 0,-7 0 0 15,-1 0-3-15,8 0-1 0,-7 0-2 0,7-5-2 0,-7 5 0 0,6 0-1 16,-5 0-2-16,5 0 0 0,-6 0-2 0,0 0-1 0,1-3-2 0,-2 3-1 16,1 0-2-16,0 0 0 0,0 0-1 0,-7 0 0 0,8-3-3 0,-8 3-2 15,7 0-4-15,-6 0-3 0,-1 0-5 0,1 0-5 0,-1 0-7 0,-6 0-8 16,0 0-9-16,7-5-12 0,-7 5-16 0,0 0-19 0,0 0-27 0,-7 0-32 16,7 0-49-16,-6 0-56 0,-1 0-27 0,-6 0-13 0,7-3-2 0,-7 3 2 15,-1 0 6-15,2-4 8 0,-1 4 11 0,-7-4 13 0,8 4 17 0,-8-3 21 16</inkml:trace>
  <inkml:trace contextRef="#ctx0" brushRef="#br0" timeOffset="41256.534">11997 8749 0 0,'0'0'110'0,"0"0"101"15,0-5 13-15,0 5 8 0,0 0 8 0,6-3 6 0,-6 3 7 0,0-4 6 16,0 4 7-16,6-4-14 0,-6 4-24 0,0 0-36 0,0-3-40 0,6 3-26 16,-6-4-18-16,0 4-11 0,7-4-8 0,-7 4-5 0,7-3-3 0,-7 3-2 15,6-4-3-15,-6 4-3 0,7-3-3 0,-7 3-2 0,6-5-4 0,-6 5-4 16,6-3-2-16,-6-1-5 0,8 4-3 0,-2-3-4 0,-6 3-2 0,6-4-3 15,0 4-4-15,1-4-3 0,0 4-4 0,-1-3-3 0,-6 3-4 0,7-4-4 16,-1 4-4-16,1-4-2 0,0 4-3 0,-1 0-2 0,7-3-3 16,-6 3-1-16,-1-4-2 0,0 4-2 0,7 0 0 0,-6-3-2 0,6 3-3 15,-7 0 1-15,8-5 0 0,-8 5 2 0,7 0 0 0,0 0 1 0,-6 0 1 0,5 0 0 16,2 0 1-16,5 0 1 0,-6 0 2 0,0 0 1 0,1 0 2 16,4 0 1-16,2 0 1 0,-7 0 0 0,7 0 0 0,0 0 1 0,6 0-1 15,-7 0 0-15,1 0-1 0,-1 0 0 0,7 0 0 0,-6-3-1 0,6 3 0 16,0 0-1-16,-7 0-1 0,7 0 0 0,1-3-1 0,-1 3 1 0,-7 0-2 15,7-4 0-15,0 4-2 0,0 0-1 0,-6-4 0 0,5 4-1 0,2-3 1 16,-8 3 0-16,8-4 0 0,-1 4 1 0,-7 0 1 0,1-4 1 0,6 4 2 0,-7 0 0 16,1-3 2-16,6 3 0 0,-7 0 2 0,1 0 0 0,0-4 0 15,-1 4 0-15,0 0 1 0,1-5-1 0,-1 5-2 0,1 0-2 0,0 0 1 16,-1 0 0-16,1 0-3 0,-1-2-1 0,7 2-1 0,-6 0-1 0,0 0-2 16,-1 0-1-16,7 2-1 0,-6-2 0 0,6 0-3 0,-7 0-2 0,7 0 0 15,0 5-2-15,-7-5-3 0,7 4 1 0,1-4-1 0,-1 0 3 0,-6 3 2 16,6 1 1-16,-1-4 3 0,1 4 0 0,-6-1 2 0,6-3 1 0,1 4 2 0,-8 0 2 15,7-1 1-15,0 0 3 0,-7 2 1 0,7-2 0 0,0-3-1 16,0 4-1-16,-6-1-2 0,7 1-2 0,-2 0-1 0,1-1-1 0,0 1-1 16,0 0-3-16,7-1-3 0,-7 1-1 0,0-1 0 0,0 2-2 0,0-2-4 15,0 1 1-15,6-1-1 0,-5-3 2 0,-1 4 0 0,0 0 3 0,7-1 1 16,-7 1-1-16,0-4-2 0,7 4 2 0,-8-4 2 0,1 3 1 0,0-3-1 16,0 5 0-16,1-5 1 0,-1 2 1 0,-1-2-1 0,1 0 0 15,0 5-2-15,-6-5-2 0,6 0-3 0,-7 0 2 0,1 0 0 0,0 0-1 0,-1 3-1 16,1-3-1-16,-1 0 2 0,-6 0 1 0,7 0 3 0,-7 0-1 0,0-3-2 15,7 3-1-15,-14 0 2 0,7 0 0 0,0 0 2 0,-7-5 1 16,8 5-1-16,-8 0 1 0,1-2 0 0,6 2 0 0,0 0 1 0,-7-5 0 0,8 5 1 16,5 0 2-16,-6 0 3 0,0 0 1 0,7 0 1 0,-1 0 1 0,0 0 1 15,8 0 2-15,-8 0 0 0,0 0 1 0,8 0 1 0,-1 0 1 0,-7 0 0 16,7 0-2-16,0 0 0 0,0 0-3 0,1 0 1 0,-1 0-2 0,-7 0-2 16,7 0-1-16,0 0-3 0,0 5 0 0,1-5-2 0,-1 0 0 15,-1 2-2-15,1 3-1 0,0-5-3 0,1 3 2 0,-1 1 1 0,0 0 3 0,-1-1 0 16,9 5 4-16,-9-5 2 0,1 1 1 0,0 4 2 0,0-5 2 0,7 4 3 15,-7-3 1-15,0 3 0 0,7-3 2 0,-7 3 2 0,7-3 0 16,-8 3-2-16,1-3-1 0,7 3-2 0,-1-3-4 0,-6 2-1 0,7-1-3 16,-7-1-3-16,0 2-1 0,7-2-3 0,-7 0-1 0,0-1-1 0,-7 2-1 0,7-5 0 15,0 3 1-15,-6-3 0 0,-1 3 2 0,1-3 2 0,0 0 0 0,-7 0 3 16,-1-3 1-16,-4 3 1 0,4 0 2 0,-6-3 3 0,2 3 0 0,-8-5 2 16,6 2 0-16,-6 3 2 0,0-4-1 0,0 0-2 0,6 4 0 15,-6-3 0-15,0 0-2 0,0 3 1 0,0-4-2 0,0 4 0 0,0-5 0 16,0 5-2-16,0-3 0 0,7 3 1 0,-7-3-2 0,0 3-1 0,0-4-1 0,0 4-4 15,0-4-2-15,6 4-3 0,-6-3-6 0,0 3-3 0,0 0-6 16,0-4-8-16,0 4-6 0,0 0-11 0,0 0-11 0,0 0-14 0,0 0-14 16,-6-4-16-16,6 4-29 0,0 0-34 0,-7 0-47 0,1 4-50 0,0-4-26 15,-2 0-12-15,2 0 0 0,-6 0 0 0,-2 0 7 0,1 4 8 0,-7-4 11 16,8 0 13-16,-8 3 17 0,7-3 15 0</inkml:trace>
  <inkml:trace contextRef="#ctx0" brushRef="#br0" timeOffset="44616.261">12764 9778 1 0,'0'7'190'0,"0"1"11"0,0-1 8 0,0 0 7 15,0 0 8-15,-6 0 7 0,6 1 7 0,0 0 7 0,0-2 1 0,0 2-21 16,0-2-36-16,0 2-29 0,0 3-30 0,0-3-16 0,6 2-13 0,-6 2-6 16,0-5-3-16,0 4-3 0,7 0-2 0,-7 0-2 0,7-4-6 0,-7 4-5 15,0 0-4-15,6 1-5 0,-6-2-7 0,6 1-5 0,-6 0-4 0,8 1-6 16,-8-2-1-16,6 0-4 0,-6 2-4 0,6-1-4 0,-6 0-3 0,7 0-3 15,-7-3-4-15,0 3-1 0,6-1-2 0,-6-3-2 0,0 1-4 0,0 3-1 16,0-4-1-16,0 1 0 0,0 0 0 0,0-1 0 0,0-4 1 0,0 5-1 16,0-1 0-16,0 0 0 0,0 0 0 0,0-2 0 0,0 2-1 0,0 0 0 15,0 0 1-15,0 0 0 0,7-3-1 0,-7 3-1 0,0 1-2 0,0-5 0 16,0 5-3-16,6-5-1 0,-6 5 0 0,0-5-2 0,0 6-3 0,0-7-2 16,7 2 1-16,-7 3-4 0,0-3-3 0,0-4-2 0,0 3-5 0,0 2-4 15,0-5-4-15,0 2-7 0,0-2-8 0,0 5-7 0,-7-5-1 0,7 3-1 16,0-3 0-16,-6 0-3 0,6 4-5 0,-7-4-5 0,7 0-5 15,-6 0-5-15,6 0-6 0,-7 0-8 0,1-4-10 0,6 4-13 0,-6 0-16 0,-2-3-29 16,2-2-34-16,0 3-32 0,6 2-33 0,-7-8-12 0,0 4-5 16,1 0 2-16,6-3 6 0,-6 0 8 0,-1 0 8 0,7-4 12 0,-6 0 12 15,6 0 21-15,0 0 187 0</inkml:trace>
  <inkml:trace contextRef="#ctx0" brushRef="#br0" timeOffset="45411.648">12634 9763 0 0,'6'-4'21'0,"2"4"178"0,-2-3 11 0,0-2 9 15,1 3 5-15,0-3 4 0,6-2 6 0,-7 3 3 0,0 1 5 0,8-1-9 0,-8-3-18 16,7 3-35-16,-6 1-43 0,-1-5-31 0,7 4-25 0,-7 1-15 16,8-4-9-16,-8 3-9 0,8 0-5 0,-8-3-4 0,0 3-4 0,7 1-4 15,-13-2-2-15,7 2-4 0,-1 0-2 0,1 3-3 0,-7-4-1 0,6 4-2 16,-6-4-1-16,6 4-1 0,-6 0-1 0,0-3 1 0,8 3-1 0,-8 0 2 16,0 0 0-16,6 0 0 0,-6 3-1 0,6-3 1 0,1 0-2 0,-7 4-1 15,6-4 0-15,7 4-3 0,-6-4-1 0,-1 3 0 0,8 0-1 0,-8 2-2 16,7-2 1-16,0 1 0 0,0 0-2 0,0-1 1 0,0 1 0 0,1 3-3 15,-2-3 0-15,1-1-1 0,-6 4-2 0,6-2 0 0,-1-2-3 0,-4 4-1 16,-2-3-3-16,7 3-2 0,-7-3-1 0,1 0-2 0,-7 4-1 0,6-6-1 16,1 6-2-16,-7-4-1 0,6 3 0 0,-6 1 0 0,0-5-1 0,0 4 1 15,0-2 2-15,0 2 0 0,0-4 1 0,-6 5 2 0,6-1 1 0,-7-4 1 16,7 5 0-16,-6-5-1 0,6 2 1 0,-7 1 2 0,1 2 5 0,-1-2 3 16,1 2 5-16,0 1-1 0,-8-3 1 0,8-2-2 0,-1 3-2 0,-6 1-1 15,6-1 0-15,-5 0 0 0,-2 1 2 0,2-1 2 0,-2-4 0 0,1 4-2 16,1 1-3-16,-8-4-3 0,7 3-3 0,-7-3 0 0,7 3 3 0,0-3 2 15,-7 3 3-15,8-4 2 0,-1 2 3 0,-7-2-1 0,8 1 0 0,-2-1-2 16,1 1-1-16,0-1 0 0,7-3-2 0,-7 4 0 0,6 0-4 0,0-1-3 16,1-3-4-16,0 4-3 0,-1-4-6 0,0 5-2 0,7-3-3 0,0-2-2 15,0 5-2-15,-6-5-3 0,6 0 1 0,0 0 1 0,0 0 0 0,6 3 4 16,-6-3 3-16,0 0 3 0,7 0 3 0,-7 0 2 0,7 0 5 0,-7 0 3 16,6 0 6-16,0 0 3 0,1 0 4 0,0 0 4 0,-1 0 5 0,1-3 3 15,-1 3 3-15,0 0 3 0,1 0 3 0,0-5 3 0,-1 5 4 0,0 0 3 16,8 0 2-16,-8 0 2 0,1 0-1 0,-1 0 2 0,7 0 1 0,-6 0 1 15,5 5 1-15,-4-5 2 0,4 3 0 0,-5-3-1 0,6 3-1 0,0 1-2 16,-7 4-3-16,8-6-1 0,-2 6-1 0,2-4-1 0,-2 4 1 0,1-1-2 16,1 0-1-16,-2 1-3 0,2-1-4 0,-2 0-3 0,2 1-4 0,5-1-2 15,-5 3-1-15,-2-2-1 0,1-1 0 0,0 1-1 0,0 3-3 16,1-3-3-16,-2-1-1 0,2 0-1 0,-2 4-2 0,1-4-1 0,1 0 0 16,-8 1-2-16,8-1 1 0,-2 4-2 0,-6-4-1 0,8 1-1 0,-8 0 0 0,1-2 0 15,5 2 0-15,-4-5-1 0,-2 5-1 0,0-1-2 0,0-2-1 0,1-3-2 16,-7 2-2-16,7-1 0 0,-7 1 1 0,0-4 0 0,6 4 0 15,-6-4 1-15,0 0 1 0,0 0 1 0,0 0 2 0,0 0 2 0,0 0 2 16,0 0 2-16,-6 0 3 0,6 0 1 0,0-4-1 0,0 4 1 0,-7 0 0 16,7-4-3-16,-7 4-1 0,7-3-5 0,-6 3-3 0,6-4-6 0,0 4-9 15,-6-2-7-15,6-3-7 0,-6 5-11 0,6-4-12 0,0 4-12 0,0 0-18 16,-8-3-26-16,8 3-29 0,0 0-53 0,0 0-60 0,0 0-32 0,0 0-14 16,0 0-4-16,0 0 2 0,0 0 1 0,0 0 6 0,0-5 9 0,8 2 12 15,-8 3 13-15,0 0 16 0</inkml:trace>
  <inkml:trace contextRef="#ctx0" brushRef="#br0" timeOffset="46204.135">13423 10235 0 0,'0'-3'121'0,"-7"3"127"0,7-4 15 0,0 1 10 15,0-1 10-15,0 1 6 0,0 3 7 0,0-5 6 0,0 1 8 0,0 4-4 16,0-3-11-16,0 0-41 0,0-1-62 0,0 4-40 0,0-4-31 0,0 1-17 16,0 3-12-16,0 0-10 0,0-4-6 0,0 4-8 0,0-4-5 0,7 4-5 15,-7-3-8-15,0 3-6 0,0-5-6 0,6 5-6 0,-6-2-6 0,0 2-6 16,6 0-4-16,-6-5-4 0,0 5-3 0,6-3-1 0,-6 3-2 0,8-4-1 16,-2 4 1-16,-6-4-2 0,6 4 1 0,1 0-3 0,-7-3-1 0,7 3-1 15,-1-4 0-15,1 4-1 0,-7 0 0 0,6-4 0 0,0 4-1 0,-6 0-1 16,7 0 1-16,0-3 0 0,-1 3-2 0,-6 0 1 0,6 0 1 0,1 0-2 15,0 0 2-15,-7 0-1 0,6 0-1 0,1 3 0 0,-1-3-1 0,0 0 2 16,-6 0-1-16,8 4 0 0,-2-4 0 0,0 4-1 0,0-4 2 0,2 0-1 16,-8 3 0-16,6-3-1 0,0 4 1 0,1 0-1 0,-1-4 0 0,1 3 0 15,0 2 0-15,-7-5 0 0,6 2 0 0,0 3-1 0,-6-2 0 0,6 1 1 16,2 0-1-16,-8-1 0 0,6 1 1 0,-6 0-2 0,0-1-1 16,0 0 0-16,6 6 0 0,-6-6 1 0,-6 4-1 0,6-3 1 0,0 3 1 0,-6 0 1 15,6 1 0-15,-8 3 2 0,2-4-1 0,0 0 1 0,0 1 0 0,-1 4 0 16,0-6 3-16,1 5 0 0,-1-3 0 0,1-1 2 0,0 4-1 0,-2-4 0 15,2 0-1-15,0 0 0 0,0 1 0 0,-2-1 0 0,8 1-1 16,-6-1-2-16,0-3 2 0,6 3-1 0,0-4 0 0,-7 2 0 0,7-2 0 0,0 1 0 16,-6-1 0-16,6 1 0 0,0-1 1 0,0-3-1 0,0 4 0 15,0-4 0-15,0 0 1 0,0 0 0 0,0 4 0 0,0-4 1 0,0 0 0 16,0 0 0-16,0 0 0 0,0 0 0 0,0 0 1 0,0 0 0 0,0 0-1 16,0 0 1-16,0 0 1 0,0 0-1 0,0 0 0 0,0 3 2 0,0-3-1 15,6 0 0-15,-6 0 0 0,7 0 0 0,-1 4-1 0,0-4-1 0,2 0-1 16,-2 5-1-16,0-5 0 0,0 0-1 0,8 0-3 0,-8 2-1 0,7-2 0 15,-6 0-4-15,0 0-3 0,5 0-3 0,-6 0-1 0,2 5 0 0,4-5 0 16,-5 0 0-16,0 0 0 0,-1 0 0 0,1 0-1 0,-1 0 0 0,0 0 1 16,1 0 0-16,0 0 1 0,-1-5 2 0,0 5 4 0,1 0 1 0,-7 0 1 15,7 0 1-15,-1 0 1 0,-6-2 0 0,7 2 0 0,-1 0 0 0,0 0 1 16,-6 0 1-16,7-5-1 0,-7 5-1 0,7 0-1 0,-1 0-1 0,-6-4-3 16,6 4-5-16,-6 0-4 0,8 0-7 0,-8-3-6 0,0 3-8 0,6-4-7 15,-6 4-11-15,0-4-10 0,0 4-14 0,0-3-16 0,0-1-31 0,0 4-37 16,0 0-44-16,0-3-43 0,0-1-22 0,0 4-8 0,-6-3 0 0,6 3 2 15,0-5 6-15,-8 5 7 0,8-3 9 0,0 3 12 0,-6-4 15 0,6 4 35 16</inkml:trace>
  <inkml:trace contextRef="#ctx0" brushRef="#br0" timeOffset="47030.261">13833 10140 0 0,'0'0'212'0,"0"-3"15"15,0-2 10-15,0 5 5 0,0-3 5 0,0 3 5 0,6-4 2 0,-6 1 5 16,0 3 4-16,0-4-22 0,7 4-36 0,-7-3-42 0,6 3-45 0,-6-4-29 16,7 4-20-16,-1-4-10 0,0 4-7 0,-6-3-4 0,8 3-2 0,-2 0-1 15,0-4-1-15,1 4 0 0,-1-4 0 0,1 4 0 0,-1 0-1 0,7 0-1 16,-6-3 0-16,0 3 0 0,-1 0-1 0,0 0 1 0,1-5-2 0,6 5 1 16,-13 0-2-16,13 0 0 0,-7 0-3 0,1 0-3 0,-7 0-1 0,7 0-4 15,-1 0-3-15,0 0-3 0,2 0 0 0,-8 5-3 0,6-5 0 0,0 0-2 16,-6 3-2-16,7-3 0 0,-7 4-1 0,6-4-2 0,1 4-2 0,-7-4 0 15,0 3 0-15,6 1-1 0,-6 0 0 0,0-4 0 0,0 3-1 0,7 1-1 16,-7-1 0-16,-7 1-1 0,7-1 0 0,0 5 0 0,0-4-1 16,0-1 1-16,-6 1 0 0,6 3-2 0,-7-3-2 0,1 0-1 0,-1 4-1 0,7-6-2 15,-6 3-2-15,0-2-2 0,-2 1-3 0,2 0 0 0,0-1-2 0,6 1-2 16,-7 0-1-16,0-4-2 0,7 3-1 0,-6 0-1 0,6-3-1 16,-7 4 0-16,7-4-1 0,-6 0 1 0,6 5 1 0,0-5 1 0,0 0 0 15,0 0 1-15,0 0 3 0,0 0 0 0,0 0 2 0,0 0 1 0,0 0 1 16,0 0 1-16,0 0 1 0,0 0 2 0,0 0-1 0,0 0 1 0,0 0 0 15,0 0 0-15,0 0 1 0,0 0-1 0,0 0 2 0,0 3 0 0,6-3-2 16,-6 0 1-16,7 0-2 0,-7 0 0 0,6 0 1 0,1 0-1 0,0 0-1 16,-1 0-1-16,0 0 2 0,2 0-1 0,-2 4-1 0,7-4-1 0,-7 0 0 15,1 0-1-15,-1 0-1 0,1 0 1 0,5 3 1 0,-4-3 1 0,-2 0-1 16,0 0 0-16,1 4 2 0,-1-4 1 0,1 0 0 0,-1 3 0 0,1-3-1 16,-1 4 2-16,1-4-1 0,0 4 1 0,-1-1 2 0,0 1 0 0,-6-4-1 15,7 4 2-15,0-1 1 0,-1 2 0 0,-6-2-1 0,6 0 2 0,-6 5 4 16,7-5 4-16,-1 0 1 0,-6 2 1 0,7 2 1 0,-7-2 1 0,7-3-2 15,-7 5 0-15,0-3 1 0,6 0-1 0,-6 4 0 0,0-8-1 0,0 7 1 16,0-4-2-16,0-3-4 0,0 4-3 0,0 0 0 0,0 0-1 0,-6-1 0 16,6-3 1-16,-7 4 0 0,7-4 1 0,-7 3 2 0,1-3 0 0,-1 4 1 15,1-4 2-15,0 3-1 0,-1-3 2 0,0 0 1 0,-5 5 0 0,5-5 0 16,0 0 1-16,-6 3 0 0,7-3 1 0,-7 0-1 0,6 4 0 0,-5-4 0 16,4 0-1-16,-4 3 0 0,5-3 0 0,1 0-2 0,-1 4-1 0,1-4 0 15,-1 4 0-15,1-4-2 0,0 0 1 0,-2 0-1 0,8 3 0 0,-6-3-1 16,0 0-1-16,6 4 0 0,-7-4 1 0,7 0-1 0,0 0 1 15,-7 0 0-15,7 0 0 0,0 0-1 0,-6 0-1 0,6 0-1 0,0 0-2 0,-7 0-2 16,7 0-4-16,-6 0-4 0,6 0-4 0,0-4-5 0,-6 4-6 16,6 0-6-16,-7-3-10 0,0 3-8 0,7 0-10 0,-6-4-9 0,6 4-14 15,-6 0-11-15,6-4-21 0,-7 4-25 0,7 0-34 0,0-3-41 0,0 3-32 16,0 0-27-16,0 0-12 0,0 0-2 0,0 0 2 0,0 0 7 0,0 0 7 16,0 0 10-16,0 0 12 0,7 0 14 0,-7 0 22 0,6 0 185 0</inkml:trace>
  <inkml:trace contextRef="#ctx0" brushRef="#br0" timeOffset="49062.249">14764 9793 149 0,'7'0'200'0,"-7"0"9"16,0 0 3-16,6 0 5 0,-6 3 5 0,7-3 5 0,-7 0 5 0,6 0-5 15,-6 0-12-15,6 0-30 0,1 0-43 0,-7 0-29 0,7 0-23 0,-7 0-15 16,6 0-11-16,-6 0-6 0,6 0-5 0,-6 0-5 0,8 0-4 0,-8 0-5 15,0 0-4-15,6 0-4 0,-6 0-4 0,6 0-5 0,-6 0-4 0,0 0-2 16,0 0-2-16,0 0 0 0,0 0-3 0,7 4 0 0,-7-4 1 0,0 0-1 16,0 0 1-16,0 0 1 0,0 0-1 0,0 0-1 0,0 0 1 0,0 0-2 15,6 0-1-15,-6 0 0 0,0 0-3 0,0 0 0 0,0 0-1 0,0 0-1 16,0 0 2-16,0 0-3 0,0 0-1 0,0 0 1 0,0 0-1 0,0 0-1 16,0 0 0-16,0 0 0 0,0 0 0 0,0 0 0 0,0 0 2 0,0 0-1 15,0 0 0-15,0 0 2 0,0 0 0 0,0 0 3 0,0 0 1 0,0 3 1 16,0-3 1-16,0 0 1 0,0 0 0 0,-6 0 1 0,6 0-1 0,0 4 1 15,0-4-1-15,0 0 2 0,0 0-2 0,0 0-1 0,0 0-1 0,0 0 0 16,0 0-1-16,0 0-1 0,0 0 0 0,0 0-2 0,0 0 1 0,0 0-1 16,0 0 2-16,0 0 0 0,0 0 0 0,0 0 1 0,0 0-1 0,0 0 2 15,0 0 2-15,0 0 0 0,0 0 0 0,0 0 1 0,0 0 1 16,0 0 0-16,0 0 2 0,0 0 1 0,0 0-1 0,0 0 2 0,0 0 0 0,0 0 0 16,0 0-1-16,0 0 0 0,0 0 0 0,6 0 1 0,-6 0 2 0,0 4 2 15,7-4-1-15,-7 0-1 0,6 0-1 0,1 3-1 0,-1-3 0 0,0 0-1 16,2 4-2-16,-2-4 0 0,0 0-2 0,7 3-1 0,-6-3-2 15,6 0-3-15,-7 0-4 0,8 0-2 0,-8 0-2 0,7 0-4 0,-6 0 0 16,6 0-3-16,-7 0-4 0,7 0 0 0,-6 0-2 0,5 0-2 0,-4 0-1 16,-2 0-1-16,0 0-1 0,1-3-3 0,-1 3 0 0,7 0-1 0,-6-4-1 15,-1 4 1-15,0-3-1 0,2 3-1 0,-2 0 0 0,0-4-2 0,1 4-2 16,-1-4-4-16,1 4-3 0,-1 0-5 0,1 0-5 0,5 0-7 0,-4-3-6 16,-2 3-7-16,7 0-8 0,-6 0-8 0,-1 3-10 0,0-3-19 0,1 0-21 15,-1 0-26-15,-6 0-28 0,7 0-28 0,-7 0-27 0,0 0-8 0,0 0-2 16,0 0 3-16,-7 4 5 0,1 0 8 0,6-4 7 0,-13 3 12 0,7-3 12 15</inkml:trace>
  <inkml:trace contextRef="#ctx0" brushRef="#br0" timeOffset="49487.247">14680 10059 0 0,'6'0'119'0,"0"0"125"0,1 0 15 0,6 0 10 0,-6 0 6 0,5 0 5 16,-5 0 6-16,6 0 4 0,-7 0 6 0,8 0-6 0,-8 0-11 0,1 0-46 16,5 0-64-16,-5 0-40 0,6 0-27 0,-7 0-19 0,8 0-12 0,-8 0-7 15,7 0-4-15,-6 0-5 0,-1 0-5 0,7 0-5 0,1 0-3 0,-8 4-7 16,7-4-7-16,-7 0-3 0,7 0-5 0,-6 0-3 0,6 5-4 0,-6-5-3 16,5 0-3-16,2 0-2 0,-8 0-5 0,7 0 0 0,0 0-1 0,0 3-2 15,-7-3 0-15,8 0-3 0,-1 0 1 0,-7 0-3 0,7 0-3 0,-6 0-4 16,5-3-4-16,-4 3-5 0,-2 0-5 0,0 0-6 0,1 0-7 0,-1-5-7 15,-6 5-11-15,0-4-11 0,7 4-12 0,-7 0-12 0,-7-3-15 0,7 3-21 16,0-5-30-16,-6 5-44 0,-1-2-51 0,1-2-24 0,0 0-11 0,-2 4-1 16,2-4 3-16,-7 1 6 0,0 3 9 0,7-3 12 0,-7 3 12 0,-1-5 14 15,2 3 14-15</inkml:trace>
  <inkml:trace contextRef="#ctx0" brushRef="#br0" timeOffset="53110.242">15793 9643 216 0,'0'-5'259'0,"-6"5"15"0,6-3 8 15,0 3 8-15,0-4 6 0,0 4 7 0,0 0 4 0,-7-5 6 0,7 5 5 0,0 0-43 16,0 0-69-16,0 0-50 0,0 0-41 0,0 5-26 0,0-5-21 16,0 0-9-16,-7 4-10 0,7-1-5 0,0 2-3 0,-6 1-5 0,6-2-5 15,-6 3-4-15,6 1-4 0,0-1-4 0,-7 4 0 0,7-4-2 0,0 0 0 16,0 5-3-16,-7-2-1 0,7 1-3 0,0 0-4 0,0 1-1 0,0-1-2 15,0 0-2-15,-6 4-1 0,6-5 0 0,0 5 2 0,0-4 0 0,0 3 1 16,0 0 2-16,0 3 1 0,-6-7 2 0,6 5 0 0,0-5 3 0,-7 5 4 16,7-1 2-16,0-2 2 0,0-1 2 0,-7 3 4 0,7-2-1 0,-6-2-2 15,6 1 0-15,0 5-2 0,0-6 0 0,-7 1-1 0,7 0 0 0,0-4 1 16,-6 4-4-16,6 0 1 0,0 0-3 0,0 0-3 0,0-3-1 0,0 2-2 16,0 2-1-16,0-5-3 0,0 4-1 0,0-4-6 0,0-3-3 0,0 4-7 15,6-1-3-15,-6 0-2 0,0-3-4 0,0 3-7 0,7-3-8 0,-7-1-10 16,0 0-10-16,0 1-9 0,0 1-11 0,0-2-8 0,0 1-10 0,0-4-6 15,0 3-10-15,0-3-12 0,0 4-17 0,-7-1-19 0,7-3-33 0,-6 4-35 16,6-4-29-16,-6 4-27 0,-2-4-9 0,8 3-1 0,-6-3 6 0,0 0 7 16,6 0 10-16,-6 0 10 0,6 0 14 0,-7 0 13 0,0-3 19 0,7 3 153 15</inkml:trace>
  <inkml:trace contextRef="#ctx0" brushRef="#br0" timeOffset="53779.94">15578 9793 0 0,'7'-8'216'0,"-1"4"30"15,-6 1 12-15,6-5 6 0,2 5 7 0,-2-1 7 0,0 0 4 0,0-4 9 16,2 6 6-16,-2-6-13 0,7 4-23 0,0-3-47 0,0-1-59 0,-7 5-33 15,8-1-24-15,-2-4-14 0,1 5-10 0,1-4-6 0,-2 3-8 0,2-3-3 16,5 3-8-16,-6 1-6 0,0-5-6 0,0 5-8 0,0-2-5 0,1 2-6 16,-2 3-3-16,1-3-4 0,0-1-2 0,0 4-1 0,1 0 0 0,-2-4-2 15,1 4 2-15,0 0 0 0,0 0 1 0,1 4-1 0,-8-4 0 0,7 0-1 16,0 4-1-16,0-1 0 0,-7-3-2 0,8 3 0 0,-8 2-1 0,7-2-1 16,-6 1 2-16,6 3-1 0,0-3 1 0,-7 3-2 0,1-3 0 0,-1 3 0 15,8 1 1-15,-8-5-1 0,0 4-1 0,-6 1 0 0,7-1-1 0,-1 5 0 16,-6-5 0-16,0 0 0 0,0 0-1 0,0 4 0 0,0-4-1 0,-6 5-2 15,-1-5 1-15,7 0-2 0,-6 4 1 0,-8 1 0 0,8-2 2 0,-7 0 1 16,0-2-1-16,0 3-2 0,0 0 1 0,0-4-3 0,0 5 0 0,0-1-2 16,-6-4 0-16,5 0 0 0,2 0 0 0,-2 1-1 0,1-1 0 0,0 1-3 15,0-1-4-15,1-3-1 0,-2 3-1 0,8-4 0 0,-7 2 1 0,0 2 0 16,6-4 1-16,-5 1-1 0,-2-1 0 0,8 1-1 0,-8 0-1 0,8-1 0 16,0-3-2-16,-7 4 2 0,6 1 0 0,0-3 1 0,1-2 0 0,0 5 0 15,-1-2 1-15,0-3 0 0,1 3 0 0,6-3 1 0,-6 4 0 0,6-4 0 16,-7 0 0-16,7 4 3 0,0-4 2 0,0 0 0 0,0 0 1 0,0 0 1 15,0 0 3-15,0 0 1 0,7 0 3 0,-7 0 2 0,0 0 1 16,6 4 2-16,0-4 3 0,1 0 2 0,0 0 1 0,-1 0 0 0,0 0 0 16,8 0 1-16,-1 0 1 0,-7 0 3 0,7 0 3 0,0 2 4 0,1-2 6 0,-2 0 6 15,1 5 3-15,7-5 2 0,-8 3 1 0,2 1 2 0,5 1-2 16,-6-2 2-16,0 0-1 0,1 1 2 0,5 0-1 0,-6 2 0 0,0-1-4 0,0-2-6 16,0 5-7-16,0-5-6 0,0 1-6 0,-6 3-3 0,6-3-1 0,-7-1-1 15,7 1-1-15,-7-1-3 0,2 2-2 0,-2-2-2 0,0-3-2 0,1 4-2 16,-7-4 0-16,6 3-1 0,-6-3 1 0,7 0 1 0,-7 4-1 15,0-4 2-15,0 0 0 0,0 0-2 0,0 0 2 0,0 0 1 0,0 0 0 0,0 0 2 16,0 0-2-16,0 0-1 0,0 0-2 0,0 0-4 0,0 0-3 16,0 0-7-16,0 0-6 0,0 0-8 0,0 0-8 0,0 0-11 0,0 0-10 15,0 0-15-15,0 0-20 0,0-4-24 0,0 4-29 0,0 0-43 0,0 0-49 16,0 0-33-16,6 0-26 0,1 0-9 0,-7 0-3 0,0 4 3 0,6-4 5 0,-6 0 9 16,0 0 10-16,0 4 16 0,0-4 18 0,6 3 26 0,-6-3 213 15</inkml:trace>
  <inkml:trace contextRef="#ctx0" brushRef="#br0" timeOffset="54343.241">16308 10188 0 0,'0'-7'129'0,"0"2"172"0,0-5 22 0,0 2 15 15,0 1 8-15,0 0 8 0,6-5 7 0,-6 5 8 0,0 0 10 0,0-4 8 0,7 4 10 16,-7 0-52-16,6-4-81 0,-6 3-61 0,6 2-45 0,2-3-31 0,-2 1-18 16,0 2-13-16,-6 2-10 0,6-3-7 0,1-1-8 0,0 6-9 0,-1-3-11 15,1 1-8-15,-1-3-9 0,0 3-9 0,2 1-10 0,4 3-6 16,-6-4-5-16,2 1-4 0,-2 3-4 0,0-4 0 0,1 4-3 0,-1 0 0 16,1 0 1-16,0-3-1 0,-1 3 0 0,0 3 0 0,-6-3 1 0,7 0-1 15,0 0 0-15,-1 4-1 0,-6-4 0 0,6 3 1 0,-6-3-1 0,7 4 0 16,-1-1 0-16,-6-3 0 0,0 4 0 0,7 0 0 0,-7 3-1 0,7-2 0 15,-7-3 1-15,0 6 1 0,6-5-1 0,-6 5 0 0,0-2 0 0,0 2 0 16,0 1-1-16,0-3-2 0,0 2-2 0,0-2-1 0,-6 2-3 0,6 3-3 16,-7-3-2-16,7 2-1 0,-7-3-1 0,7 5 0 0,-6-1 1 0,-1 0-2 15,1-1-2-15,0 2-3 0,-8-5-4 0,8 4-3 0,0-4-3 0,-8 5 1 16,8-5 0-16,-7 0 2 0,7 0 3 0,-8 1 0 0,8 0 1 0,0-5 2 16,-8 4-1-16,8-3 3 0,-1-1 2 0,1 0 4 0,-1 2 3 0,0-2 6 15,7-3 4-15,-6 4 2 0,6 1 2 0,0-5 3 0,-6 0-2 0,6 2 1 16,0-2-2-16,0 0 1 0,0 0-1 0,0 0 1 0,0 0 2 15,0 0 1-15,0 0 1 0,0 4 1 0,0-4 2 0,6 0 2 0,-6 3 3 0,0-3 1 16,6 0 0-16,-6 0 2 0,7 0 1 0,0 0 2 0,-7 0-1 0,6 4 2 16,1-4-1-16,-1 0 1 0,0 0 1 0,2 0 2 0,4 0 0 0,-6 0-1 15,2 0 0-15,-2 0-2 0,0 0 1 0,1 0-2 0,-1 0 0 0,1 0-1 16,6-4-1-16,-7 4-2 0,1 0-1 0,0 0-3 0,-1 0-4 0,7-3-2 16,-7 3-3-16,8 0-1 0,-8 0-2 0,8 0-2 0,-2 0-5 0,-6 0-2 15,8 0-7-15,-1 0-7 0,-7 3-11 0,8-3-9 0,-2 0-10 0,-6 4-15 16,8-4-19-16,-8 0-28 0,1 0-34 0,-1 4-48 0,1-4-57 0,0 0-39 15,-1 0-28-15,-6 0-13 0,0 0-6 0,0 0 5 0,0 0 8 0,0 0 9 16,0 0 10-16,0 0 17 0,-6 0 19 0,6-4 28 0,0 0 174 0</inkml:trace>
  <inkml:trace contextRef="#ctx0" brushRef="#br0" timeOffset="54862.243">17018 9653 0 0,'6'-4'109'0,"-6"1"165"0,7 3 20 0,-7-3 11 0,6 3 9 0,-6 0 7 16,0-5 7-16,0 5 6 0,6 0 6 0,-6 0 6 0,0 0 6 0,0 0-56 15,0 0-88-15,0 0-55 0,0 0-36 0,0 0-23 0,0 0-19 0,0 0-10 0,0 0-5 16,0 5-5-16,0-5-3 0,0 3-5 0,0 0-4 0,7 5-5 15,-7-5-4-15,0 5-3 0,0 3-4 0,0-4-2 0,7 4-3 0,-7-4-1 16,0 4-2-16,0 4-2 0,0-4-4 0,0 4-4 0,0-4-3 0,6 3-2 0,-6 1 0 16,0 0-2-16,0-1 0 0,0 1 0 0,0-1 0 0,0 1 0 15,-6 0 1-15,6-5 1 0,0 5-1 0,0-3 1 0,0-2 2 0,0 2 1 16,6-2 1-16,-6 1 1 0,0-3-1 0,0 2-2 0,0-2 0 0,0-1 0 16,0 0-3-16,0 1 0 0,0-5-2 0,0 6-1 0,0-7 2 0,0 3-5 15,0-2-3-15,6 0-7 0,-6 1-6 0,0 0-7 0,0 0-8 0,0-4-7 16,0 2-8-16,0-2-7 0,0 0-9 0,0 0-9 0,0 0-12 0,0 0-13 15,0 0-14-15,0 5-16 0,0-5-14 0,0 0-17 0,0 0-24 0,-6 0-34 16,6 0-43-16,0 0-29 0,0-5-23 0,-6 5-7 0,6-2 1 0,-7 2 6 16,7-4 8-16,-7 0 13 0,7 4 14 0,-6-4 17 0,0 1 18 0,-1 0 25 15,7-2 208-15</inkml:trace>
  <inkml:trace contextRef="#ctx0" brushRef="#br0" timeOffset="55164.254">16848 9917 0 0,'0'-8'129'0,"0"5"154"0,0-2 19 0,0 3 12 15,0-6 10-15,0 4 11 0,0 1 10 0,6-5 11 0,-6 6 11 0,0-7 10 16,8 6 7-16,-8-5-53 0,6 5-89 0,-6-1-56 0,6 0-39 0,1 1-23 16,-1 0-16-16,1 3-12 0,-1-5-8 0,7 5-10 0,1-3-11 0,-8 3-10 15,7 0-11-15,0 0-10 0,0-4-8 0,-1 4-8 0,2 0-6 0,-1 4-5 16,0-4-4-16,0 0-3 0,0 0 0 0,0 0-4 0,-7 3 0 0,8-3-2 15,-1 0-2-15,-7 5-2 0,7-5-1 0,-6 0-3 0,5 0-4 0,-4 3-4 16,4-3-4-16,-5 0-5 0,6 3-7 0,-7-3-7 0,1 0-4 0,5 4-6 16,-4-4-7-16,4 0-7 0,-5 4-7 0,6-4-8 0,-7 0-8 0,7 3-6 15,-6-3-4-15,0 3-6 0,5-3-9 0,-5 0-11 0,6 5-11 0,-7-5-18 16,1 0-22-16,0 0-26 0,-1 0-34 0,1-5-27 0,-1 5-27 0,0-3-11 16,2 3-1-16,-8-3 5 0,6-1 5 0,-6 0 8 0,0 1 13 0,0 0 16 15,0-5 20-15,0 4 24 0,0 0 158 0</inkml:trace>
  <inkml:trace contextRef="#ctx0" brushRef="#br0" timeOffset="55599.638">17564 9646 0 0,'0'0'169'0,"0"-3"98"0,0 3 14 15,0 0 11-15,0-5 6 0,0 5 8 0,0 0 9 0,0 0 7 0,0 0 8 16,0 0 0-16,0 0-6 0,0 0-54 0,0 0-80 0,0 0-48 0,0 0-32 16,0 0-19-16,0 0-15 0,0 0-11 0,0 0-7 0,0 0-6 0,0 0-7 15,0 5-8-15,0 1-8 0,0-2-6 0,0 3-7 0,0 1-5 0,0-1-4 16,0 4-2-16,0 0 0 0,0-1-1 0,0 5 2 0,0 0 1 0,0-1-1 15,0 2 2-15,0 2 1 0,0-3 3 0,0 3 1 0,0 1 2 0,0-2 2 16,0 5-1-16,0-4 4 0,0 1-1 0,0-1 1 0,0 4 0 0,0-3 0 16,-6-1 1-16,6 0-1 0,0-2-2 0,0 1-2 0,-6-2-4 0,6 0-3 15,0-1 0-15,-7 1-1 0,7-4-1 0,0 0-1 0,-7 4 0 0,7-8 0 16,0 4-2-16,-6-4 0 0,6 0-2 0,0 0-1 0,-7 1-1 0,7 0 0 16,0-5-1-16,0 5 0 0,0-5-6 0,0 0-7 0,0 1-6 0,0-4-7 15,0 5-8-15,0-2-6 0,0-3-8 0,0 0-6 0,0 0-8 0,0 4-8 16,0-4-9-16,0 0-10 0,0 0-12 0,0 0-14 0,0 0-15 0,0 0-20 15,0 0-33-15,0-4-36 0,0 4-39 0,0-3-37 0,7-2-15 0,-7 1-5 16,0 1 1-16,0-4 4 0,0 3 8 0,0-3 11 0,0 0 12 16,0 0 13-16,0-1 22 0,0 0 71 0</inkml:trace>
  <inkml:trace contextRef="#ctx0" brushRef="#br0" timeOffset="56244.204">17448 9825 220 0,'6'-7'249'0,"-6"0"11"0,6-1 10 0,-6 5 7 16,7-4 10-16,-1-1 8 0,1 1 9 0,0-1 10 0,-7 1 7 0,6 0-37 15,0 0-65-15,1-1-44 0,0 4-32 0,-1-3-21 0,7-1-12 0,-7 1-7 16,1-1-4-16,6 1-4 0,-7 0-1 0,8 0-4 0,-8 0-6 0,7-1-6 16,-6 0-7-16,6 2-5 0,-7-2-6 0,8 5-2 0,-2-5-2 0,-6 5-2 15,8-6-1-15,-1 7-2 0,-7-2-4 0,8 1-5 0,-2-2-6 0,-6 2-5 16,2 3-4-16,4 0-2 0,-5-3-2 0,-1 3-5 0,1 0-4 0,0 3-4 15,-1-3-3-15,0 0-2 0,1 3-2 0,0 2-2 0,-1-2-2 0,0 1-2 16,1 3-2-16,0-3 1 0,-1 4-2 0,1-2 0 0,-7-2 2 0,6 3-2 16,0 4 1-16,1-3-1 0,-7-1-1 0,7 0 0 0,-1 4 0 0,-6-3-2 15,6-1 0-15,-6 4 0 0,7-4 0 0,-7 0 0 0,0 5 0 0,7-5 0 16,-7 0-2-16,0 1 0 0,0-1-1 0,0 4-1 0,0-4 0 0,0 1-2 16,0-5 0-16,-7 4 0 0,7 1 0 0,-7 0 3 0,1-5 0 0,6 4 0 15,-6 0 2-15,-8-4 0 0,8 5 0 0,0 1 1 0,-7-7 0 0,-1 6 1 16,2-5 2-16,-2 1 1 0,-5 4 0 0,6-6 0 0,-6 3-1 0,5-2 0 15,-5 1 0-15,6 0-1 0,-6 0 0 0,-1-1 0 0,6 1 1 0,2-1-1 16,-8-3 0-16,7 4 0 0,1-1 2 0,4-3-1 0,-4 5 2 0,-2-2-1 16,8-3 1-16,-1 0-1 0,1 4 1 0,0-4-1 0,-1 3 0 0,7-3-2 15,-7 0 0-15,7 4-1 0,-6-4-2 0,6 0-1 0,0 4-2 0,0-4 1 16,0 0 0-16,0 0-1 0,0 0 1 0,0 3 1 0,0-3-1 0,0 4 2 16,6-4 2-16,-6 4 2 0,7-4 1 0,-7 3 3 0,7 1 2 0,-1-1 2 15,0 2 2-15,1-5 0 0,-1 3 2 0,1 1-1 0,0-1 1 0,5-3 1 16,-4 4-1-16,4-1 1 0,-6 1 0 0,8-4 0 0,-8 4-1 0,7-1 1 15,-7 1 0-15,8-4 1 0,-2 5 1 0,-4-3 0 0,4 3 0 0,-5-5-1 16,6 3 0-16,-6 0-1 0,5-3 0 0,-6 4-1 0,8 0-1 16,-8-4 0-16,1 4-2 0,6-2 0 0,-6 3-2 0,5-2-1 0,-5 1 0 0,6 1 0 15,-7-2 1-15,8 0-1 0,-1 1 1 0,-7 0-1 0,7-1 1 0,-6 5 0 16,5-5 0-16,-5 1 2 0,6 0-2 0,-6-1 1 0,-1 5-1 16,8-5 0-16,-8 1-1 0,0-1 0 0,0-3 0 0,-6 4 0 0,8-1-1 0,-8-3-2 15,6 5-2-15,-6-5-3 0,0 0-2 0,0 0-1 0,0 0-4 0,0 0-2 16,0 0-1-16,0 0-4 0,-6 0-5 0,6 0-6 0,-8 0-5 15,2 0-8-15,6 0-8 0,-6-5-9 0,0 5-9 0,-1 0-12 0,0-3-14 16,1 3-18-16,-1 0-20 0,1 0-39 0,-1-4-47 0,0 4-44 0,1 0-40 16,6-3-18-16,-6 3-7 0,6 0 2 0,0 0 6 0,0 0 8 0,0 0 10 15,0 0 14-15,0 0 14 0,0-4 21 0,0 1 51 0</inkml:trace>
  <inkml:trace contextRef="#ctx0" brushRef="#br0" timeOffset="56895.136">17975 10004 200 0,'7'-3'263'0,"-7"-1"15"0,6 1 9 0,-6-1 9 0,6 1 7 15,-6-2 8-15,6-2 7 0,2 4 9 0,-2-1 7 0,-6 0-33 0,6 1-56 16,1-1-48-16,0 4-41 0,-1-4-27 0,1 1-19 0,-1-1-10 0,7 4-9 15,-6-3-5-15,-1 3-6 0,0-5-5 0,1 5-6 0,0-3-6 0,-1 3-8 16,1 0-7-16,-1 0-6 0,1 0-8 0,-1 0-7 0,1 0-4 16,-1 0-2-16,0 0-5 0,-6 3-1 0,8-3-1 0,-2 5-3 0,0-5-1 0,-6 3-1 15,7-3-2-15,-1 4-3 0,-6-1 1 0,7 1-2 0,-7 0-1 16,6-1 1-16,-6 1-1 0,7 0 0 0,-7-1 0 0,6 1 1 0,-6-1-1 16,0 2 0-16,6 2-1 0,-6-4-1 0,0 1 0 0,8-1-1 0,-8 1-1 15,0 3-2-15,0-3 0 0,0 1-3 0,-8-3-2 0,8 3 0 0,0-2-2 0,-6 0-1 16,6 1-2-16,-6 0-1 0,-1 2-1 0,1-1-1 0,-1-5-1 15,1 3-1-15,-1 1-2 0,-5 1 1 0,4-2 0 0,2-3 1 0,-7 3 1 16,7 1 1-16,-1-4 0 0,1 0 1 0,-1 4 2 0,1-4 0 0,-1 3 2 16,0-3 0-16,1 0 2 0,6 3 1 0,0-3 1 0,-6 0 1 0,6 0-2 15,0 0 0-15,0 0 0 0,0 0 0 0,0 0 0 0,0 0-2 0,0 5 1 16,0-5 1-16,6 0 3 0,-6 3 0 0,0-3 1 0,6 0 1 0,-6 0 1 16,7 4 0-16,0-4 3 0,-7 0 1 0,6 4 3 0,1-4-1 0,-1 0 2 15,1 0 0-15,-1 0 1 0,1 0-2 0,-1 0 1 0,0 0-3 0,2 0 0 16,-2 0 2-16,0 3-1 0,-6-3 2 0,7 0 0 0,-1 0 0 0,1 0 0 15,-1 0 1-15,1 4 1 0,-7-4 1 0,6 0 1 0,0 4 2 0,2-4 1 16,-8 3 1-16,6 1 0 0,0-4 3 0,1 3 0 0,0 1-1 0,-1-1 2 16,0 5 4-16,1-4-1 0,-1-1 1 0,1 5-1 0,0-5 1 0,-1 5-2 15,0 0-1-15,1-1-1 0,0-4 0 0,-7 5-2 0,6-1 0 0,0-3-3 16,1 2 0-16,-7 3-3 0,0-6-3 0,6 4 0 0,-6-3 0 0,0 3-2 16,0-3-1-16,0-1 1 0,-6 1-2 0,6 0 1 0,0-1 1 0,-7 2 0 15,1-2 2-15,0-3 0 0,-1 0 0 0,0 3 0 0,1-3 1 0,-7 0-1 16,6 0 2-16,-6 0 0 0,7 0 1 0,-7 0 0 0,6 0 2 0,-5 0 2 15,4 0-1-15,2-3-1 0,0 3 1 0,-1 0-1 0,1 0 0 0,-1 0-1 16,1 0-2-16,-1 0-2 0,1 0-3 0,0 0-4 0,6 0-7 0,-8 3-10 16,2-3-14-16,6 0-18 0,-6 4-17 0,-1-4-25 0,1 4-25 0,-1-4-40 15,7 0-48-15,-6 3-59 0,-1 0-68 0,1-3-36 0,-1 5-17 0,0-5-6 16,1 3 0-16,0 1 8 0,-1-4 9 0,0 5 15 0,1-5 19 16,0 2 20-16,-1-2 26 0</inkml:trace>
  <inkml:trace contextRef="#ctx0" brushRef="#br0" timeOffset="63575.637">12895 10975 0 0,'0'0'18'0,"0"0"163"0,0 0 9 0,0 0 7 0,0 0 4 16,0 0 5-16,0 0 5 0,0 0 3 0,0 0 3 0,0 0-13 0,0 0-23 15,0 0-34-15,0 0-40 0,0 0-25 0,0 0-16 0,0 0-12 0,0 0-10 16,0 0-6-16,0 4-3 0,0-4-4 0,0 0-2 0,-7 0 0 0,7 0-2 16,0 0 0-16,0 3 0 0,-6-3 0 0,6 0 0 0,0 5 0 0,0-5 0 15,-7 3 2-15,7-3 1 0,0 4 2 0,-6-1 0 0,6-3 1 0,0 4-3 16,0-4 0-16,0 4-3 0,-6-1-2 0,6-3 0 0,0 4-1 0,0-4-3 15,0 4-2-15,0-4-1 0,0 3-1 0,0-3 0 0,0 5-1 0,0-5-2 16,0 2 1-16,0 3 0 0,0-2 0 0,0 0 2 0,0 2 0 0,0-2 0 16,0 0 1-16,0 2 1 0,0 1 3 0,0 3 0 0,0-6 2 0,0 4 2 15,0 4-2-15,0-4 1 0,-8 4-1 0,8-3 0 0,0 3 0 0,0 0 1 16,0-1 0-16,-6 1-1 0,6 4 1 0,0-4 0 0,0 4 0 16,0 0-2-16,0-1 0 0,0-3-3 0,0 3 0 0,0 1-1 0,0 0 0 15,0-1 2-15,6 1-2 0,-6-1-1 0,0 2-1 0,8 2-4 0,-2-3-2 0,-6 3-2 16,6-3 0-16,1 3-2 0,-1-3-1 0,1 3-2 0,-1-4 0 15,-6 6-3-15,7-6-1 0,-1 4-2 0,1-3-3 0,0-1-3 0,-7 1 0 16,6-1-1-16,-6 1-1 0,6-4-2 0,-6 4-2 0,0-4-1 0,7 0-3 16,-7-4-3-16,0 4 0 0,0-3-3 0,0 3 1 0,-7-4-1 0,7 0 0 15,0 0 1-15,0-3-1 0,-6 3-1 0,6-3 0 0,0-1-2 0,0 1 0 16,-6 0 0-16,6 0 1 0,0-4 1 0,0 0 1 0,0 0 3 0,0 0-2 16,0 0-1-16,0 0-6 0,0 0-6 0,0 0-6 0,0 0-10 0,0 0-11 15,0-4-11-15,0 0-19 0,0 0-19 0,0 1-30 0,0-4-33 0,6 3-36 16,-6-3-33-16,0 3-16 0,0-3-6 0,0 0-1 0,0-1 4 0,6 1 9 15,-6 0 8-15,0-4 13 0,0 4 15 0,0-1 19 0,0-3 168 0</inkml:trace>
  <inkml:trace contextRef="#ctx0" brushRef="#br0" timeOffset="64399.232">12810 11257 54 0,'0'-4'218'0,"-6"1"9"0,6 0 6 16,0-1 3-16,0 0 2 0,0 1 1 0,0-5 4 0,0 5 2 0,0-1 3 15,0-3-30-15,6 3-47 0,-6 0-44 0,0-3-45 0,7 3-24 0,-7-2-15 16,6-2-7-16,1 3-5 0,-1-2-1 0,1 0 2 0,-7 0-2 0,6-4 1 15,8 7-1-15,-8-4-2 0,0 2-1 0,1-2-1 0,-1 1 0 0,1 3 0 16,-1-3 0-16,1 3 0 0,-1-3-2 0,1 3 1 0,0 1-1 0,-7-5-1 16,6 5 1-16,0 3-2 0,-6-3 0 0,7-1 0 0,-7-1 0 0,7 5-1 15,-7 0-1-15,0-3-1 0,0 3-1 0,6-3-1 0,-6 3-1 0,6 0 0 16,-6 0-2-16,7 0 1 0,-1 0 0 0,-6-5-2 0,14 5 1 0,-8 0-1 16,0 5 1-16,2-5-1 0,4 0 1 0,1 0-1 0,-6 3 1 0,6-3 0 15,-1 3 2-15,2-3 0 0,-1 5 0 0,0-1-1 0,6-1 1 0,-5 0 0 16,-2 1-2-16,8 0 1 0,-7-1-3 0,0 5 1 0,6-5-3 0,-5 1-1 15,-2 3 0-15,2 1-3 0,-1-5-2 0,-1 5-2 0,-4-2-2 0,4 2-1 16,-6-1-1-16,1 1-1 0,-7-1-2 0,7 0 2 0,-7 0 0 16,0 1 1-16,0 0 1 0,0 3 1 0,0-4 0 0,-7 1 2 0,7-1 3 0,-7 0 0 15,1 0 2-15,0 4 2 0,-8-4 0 0,8 1-1 0,0-1 1 0,-7 4 0 16,6-4 0-16,-6 0-1 0,7 5 1 0,-8-5-1 0,8 0 0 16,-7 4 0-16,6-3-2 0,-6-1 0 0,7 1-2 0,0-1 0 0,-8 4-1 0,8-4 1 15,0 0-2-15,-1 1 0 0,-6-1-1 0,6 4-1 0,1-4 0 16,-1 1-1-16,1 3-2 0,-7-5-3 0,7 3-2 0,-2-3-1 0,2 2-1 15,-7 0-1-15,7-2 0 0,-1 6-3 0,-6-9 1 0,7 5-2 0,-8-1 1 16,8 0 1-16,0-3-1 0,-8 4 2 0,8-5 1 0,-1 1 1 0,1-1 2 16,0 1 2-16,-1 0 3 0,0-4 1 0,1 3 0 0,6-3 4 0,0 4 0 15,-6-4 0-15,6 0 3 0,0 0 0 0,0 0 2 0,0 0 0 0,0 0-1 16,0 0 1-16,0 0-1 0,0 0-3 0,6-4-1 0,-6 4 1 0,0 0-2 16,6-3-1-16,1 3-1 0,0 0 0 0,-7-4-2 0,6 4 0 0,0-4 1 15,7 4-2-15,-6-3 2 0,0 3 0 0,-1-4 1 0,0 4 1 0,2 0 0 16,-2 0 1-16,0 0 0 0,0 0 1 0,1 0-1 0,0 0 0 0,-1 0-1 15,1 4 0-15,-7-4 0 0,6 0 0 0,0 3 0 0,2 1 0 0,-2 0 0 16,0-1 0-16,1 1 0 0,-7 0 3 0,13-1 0 0,-7 4 0 0,1-3 2 16,-1 3-1-16,8 1 2 0,-8-1 1 0,7-4 0 0,0 5-2 0,0 0 2 15,0-1-1-15,0 0-1 0,1 1 2 0,-2-1-1 0,1-3-3 0,0 3 0 16,6 0 0-16,-5-3-1 0,-2 3-1 0,2-4 0 0,-1 6-1 0,-1-6 0 16,-4 0-1-16,4 1-1 0,-6 0-1 0,8-1 0 0,-8 1-3 0,1-4 0 15,-7 4-1-15,6-1 0 0,-6-3-1 0,7 4 0 0,-7-4 1 0,0 0-1 16,0 0 1-16,0 0 0 0,0 0 2 0,0 0 0 0,0 0 2 0,0 3 2 15,0-3 1-15,0 0 1 0,0 0 3 0,0 0 2 0,-7 0 3 0,7 0 0 16,0 0-2-16,0-3-3 0,-6 3-3 0,6 0-4 0,0 0-7 0,-7-4-8 16,7 4-8-16,0-3-11 0,0 3-11 0,-6-4-13 0,6 0-17 0,0 4-21 15,0-3-24-15,0-1-34 0,0 0-41 0,0 1-38 0,6 0-40 0,-6-1-17 16,0-1-5-16,7 2 1 0,-7 0 5 0,6-1 6 0,-6-3 12 16,7 3 11-16,-7 0 16 0,7 1 19 0,-7-1 93 0</inkml:trace>
  <inkml:trace contextRef="#ctx0" brushRef="#br0" timeOffset="65092.948">13631 11473 0 0,'0'-3'30'0,"0"0"231"0,-7-5 18 0,7 5 12 0,0-2 7 16,-6-2 6-16,6 4 2 0,-7-5 5 0,7 5 3 0,-6-5 5 0,6 5 7 15,-6-4-44-15,6 3-72 0,0 0-53 0,0 0-42 0,-8 1-27 0,8-1-18 16,0 0-11-16,0 1-7 0,0 3-4 0,0-4-4 0,0 4-3 16,8-4-5-16,-8 4-7 0,0 0-8 0,0-3-6 0,6 3-6 0,-6-4-6 0,6 4-4 15,-6 0-2-15,7-3-3 0,-1-1 0 0,1 4-3 0,0-4 0 0,-1 1 0 16,0-1 0-16,0 4 0 0,2-4 1 0,4 1 1 0,-12 3 0 15,7-4 2-15,0 4-1 0,-1-3 1 0,-6 3 0 0,7 0-1 0,-7-5 1 16,6 5 0-16,-6 0 1 0,0 0-2 0,0 5 1 0,0-5 0 0,6 0-1 16,-6 0-1-16,0 3 1 0,0-3 1 0,7 4 2 0,-7-4-1 0,0 3 2 15,7 1 1-15,-7 0 1 0,0-1 0 0,6 5 1 0,-6-5 3 0,6 4 0 16,-6 1 2-16,7-1 0 0,0 0 2 0,-7 1 1 0,6-1-2 0,-6 4 1 16,7-4 1-16,-1 4 0 0,-6 1-1 0,6-1 0 0,-6 0 1 0,7-5-1 15,0 6-3-15,-7-1 0 0,0 0-2 0,6-1-2 0,-6-2-1 0,0 3-1 16,0 0-1-16,-6 0-3 0,6 0-4 0,0 0-3 0,-7-1-3 0,0-2-2 15,1 3-2-15,0 0-1 0,-1 1 0 0,1-2 0 0,-1-2-1 0,0 3 1 16,-5-5 0-16,5 3 1 0,0-3-2 0,1 2 2 0,0-1 2 0,-1-3 4 16,1-1 3-16,-1 1-1 0,7-1-2 0,-7 1-1 0,7-4-3 0,0 4 0 15,0-4-1-15,0 0-1 0,0 0-2 0,0 0 1 0,0 0-1 0,0 0-1 16,0 0 2-16,0 0-1 0,0 0-1 0,0 0 4 0,7 0 5 0,-7-4 3 16,7 4 2-16,-1-4 5 0,-6 4 3 0,7-3 1 0,-1-1 1 0,0 1 2 15,1-1 2-15,0 0 2 0,-1 1 1 0,0-1 2 0,-6 0 3 0,7 1 0 16,0 0 3-16,-1-1 1 0,1-1 1 0,-7 5 3 0,6-3 0 0,0 0 2 15,-6 3 2-15,0-4 0 0,7 0-1 0,-7 4 1 0,0 0 0 0,7-3-2 16,-7 3-2-16,0 0-1 0,6 0-3 0,-6 0-2 0,0 0-1 0,6-4-3 16,-6 4-1-16,8 0-2 0,-8 0-2 0,6 0-1 0,0 0 0 0,1 0-2 15,-1 0 2-15,1 0-1 0,-1-4 0 0,7 4-1 0,-7 0 0 0,2 0-2 16,4 0-1-16,-5 0-1 0,-1 0-1 0,1 0-3 0,-1 0-5 0,1 0-6 16,-1 0-8-16,1-3-5 0,0 3-7 0,-7 0-6 0,6 0-6 0,-6 0-7 15,0 0-7-15,0 0-7 0,0 0-4 0,0 0-4 0,0 0-6 0,-6 0-6 16,6 0-8-16,-7 0-9 0,7 3-11 0,-7-3-23 0,7 0-29 0,0 0-35 15,-6 0-39-15,6 0-17 0,0 0-5 0,0 0 0 0,-7 0 2 16,7 0 5-16,0 0 4 0,0 0 10 0,-6-3 10 0,6 3 15 0,0-4 72 0</inkml:trace>
  <inkml:trace contextRef="#ctx0" brushRef="#br0" timeOffset="65832.738">13982 11339 38 0,'0'-5'243'15,"-6"2"13"-15,6-2 9 0,-6 2 4 0,6 0 3 0,0-1 3 0,-7 0 3 16,7 1 5-16,0-1 4 0,0 0-22 0,0 0-33 0,7 1-53 0,-7-1-63 15,0 4-38-15,6-3-23 0,-6-1-12 0,6 0-8 0,-6 4-3 16,7-3-4-16,-1 3-1 0,1-4-1 0,-7 0-3 0,7 4-3 0,-1-3 0 0,0 3-2 16,-6 0 0-16,8-3 0 0,-2 3 0 0,0 0 2 0,-6 0 2 0,7-5 2 15,-1 5 2-15,1 0 1 0,-1 0 0 0,1 0 1 0,-1 0 0 16,0 0 1-16,2 0-1 0,-2 0 1 0,0 5-2 0,1-5-2 0,6 0 0 16,-7 0-2-16,1 3-3 0,-1-3-2 0,8 0-1 0,-8 3-4 0,0-3-1 15,8 4-3-15,-8-4-3 0,0 4-1 0,1-1-3 0,-1-3-2 0,1 4 0 0,-7 0-2 16,7-1 0-16,-7 1-2 0,6-1 1 0,-6 1-2 0,0 0 0 15,0 0 0-15,0 3 1 0,0-3-1 0,0-1 2 0,0 5-1 0,-6-5 1 16,6 5 0-16,-7-4 0 0,7 3 2 0,-7 0-1 0,7-3 0 0,-6 3 0 16,-1-3-1-16,1 3 1 0,6-3 0 0,-6-1 0 0,-1 5-1 0,0-5 0 15,7 1-2-15,-6 0 0 0,6 0-2 0,-6-1-2 0,-1-3-1 0,7 4-4 16,0-4 0-16,-7 3-3 0,7-3-2 0,0 4-3 0,0-4 0 0,0 0-3 16,0 0-1-16,0 0-1 0,0 0 0 0,0 0-1 0,0 0 0 0,0 4 2 15,0-4 1-15,0 0 2 0,0 0 1 0,0 0 4 0,0 0 3 0,7 0 1 16,-7 0 2-16,0 0 3 0,7 0 2 0,-7 0 1 0,6 0 3 0,0 0 1 15,-6 0 2-15,7 0 0 0,0 0 1 0,-1-4 0 0,0 4 1 0,1 0-1 16,-1 0 1-16,1-4-1 0,6 4-1 0,-7 0 0 0,1 0 0 0,0 0 1 16,5 0 2-16,-5 0 2 0,0 0-1 0,-1 0 1 0,1 0-1 0,-1 0 2 15,0 0-1-15,2 4 4 0,-2-4 2 0,0 4 0 0,0-4 1 0,1 3 1 16,0 1-2-16,-1 0 1 0,1-1 3 0,-1 4 2 0,0-2 3 0,-6-2 1 16,8 5 3-16,-8-5 0 0,6 5-2 0,-6-5-1 0,6 5-3 0,-6-1 2 15,0 0-1-15,6-3 0 0,-6 3 0 0,0 0-1 0,0-3-2 0,0 4-4 16,-6-5-4-16,6 4-1 0,0-3-1 0,0 0 1 0,-6 3-1 0,6-3-1 15,-6-1 2-15,6 1 0 0,-8-1-1 0,2-3 0 0,6 4 3 0,-6 0 1 16,-1-4 1-16,7 3 1 0,-6 1 3 0,-1-4 1 0,0 0 1 0,7 4 1 16,-6-4 1-16,0 3 2 0,0-3-1 0,6 0 1 0,-8 4 0 0,2-4-1 15,0 0-1-15,6 0-2 0,-7 0-1 0,7 3-3 0,-6-3-2 0,-1 0-2 16,7 5 0-16,-7-5-2 0,7 0-2 0,-6 3-2 0,0-3-2 16,6 5-3-16,-7-5-5 0,7 3-4 0,-7-3-7 0,7 3-9 0,-6-3-10 0,6 4-12 15,0-4-11-15,-6 4-17 0,6-4-16 0,0 0-21 0,0 3-21 16,-7-3-39-16,14 4-48 0,-7-4-42 0,0 0-40 0,0 0-18 0,6 0-5 0,-6 0 1 15,6 0 5-15,1 0 10 0,0 0 14 0,-1-4 14 0,0 1 15 16,1-1 22-16,0 0 64 0</inkml:trace>
  <inkml:trace contextRef="#ctx0" brushRef="#br0" timeOffset="66285.114">14803 11232 250 0,'0'-4'277'0,"0"4"13"0,-7-3 9 0,7 3 4 16,0-4 3-16,-6 4 4 0,6 0 4 0,0 0 5 0,0-3 7 0,0 3-39 16,0 0-66-16,0 0-54 0,0 0-47 0,0-4-32 0,6 4-19 0,-6 0-13 15,0 0-7-15,7 0-5 0,-7 0-2 0,7 0-2 0,-1-4-4 0,0 4-5 16,2 0-4-16,-2 0-4 0,0 0-4 0,1 0-2 0,6-4-4 0,-7 4 0 16,7 0-1-16,1-3-1 0,-8 3-1 0,7-4 0 0,0 4-1 0,-7-4 0 15,7 1-2-15,1 3-1 0,-8-3-3 0,7-2-2 0,-6 2-1 0,6 3 0 16,-7-5 0-16,0 2-1 0,8-1-1 0,-8 1 0 0,0 3 1 0,2-4-2 15,-2 0 0-15,0 4-2 0,1-3 0 0,-7-1-3 0,6 4-1 0,1-4-2 16,-7 4-3-16,0 0-3 0,6 0-5 0,-6-3-5 0,0 3-5 0,0 0-4 16,0 0-5-16,0 0-7 0,0 0-2 0,0 0-9 0,0 0-6 0,0 0-9 15,0 0-11-15,0 0-9 0,0 0-13 0,-6 0-14 0,6 0-17 0,0 3-32 16,-7-3-41-16,7 0-34 0,0 0-30 0,-6 4-12 0,6 0-4 0,-7-4 2 16,1 3 6-16,6 1 10 0,-6 3 10 0,-2-3 13 0,8-1 15 0,-6 2 18 15,0-2 152-15</inkml:trace>
  <inkml:trace contextRef="#ctx0" brushRef="#br0" timeOffset="66614.224">14836 11408 0 0,'0'0'145'0,"0"0"148"0,0 0 19 0,0 0 9 16,0 0 5-16,0 0 3 0,0 0 4 0,6 0 5 0,-6-4 5 0,7 4 7 15,-1 0 8-15,-6 0-57 0,7-4-89 0,-1 4-57 0,1-3-39 16,-1 3-25-16,0 0-17 0,2-4-9 0,-2 4-5 0,0-4-4 0,1 4-2 0,-1 0-4 16,1 0-6-16,-1-3-7 0,1 3-8 0,-1 0-5 0,1 0-6 15,0-4-6-15,-7 4-5 0,6 0-5 0,0 0-1 0,1 0-1 0,0 0 0 16,-1-4 0-16,1 4 0 0,-7 0-1 0,6 0 1 0,0 0-1 0,1 0-1 16,0 0-2-16,-7-3 0 0,6 3-1 0,0 0 2 0,2-4-3 0,-2 4-2 15,0 0-1-15,1 0-2 0,-7-3-2 0,13 3-2 0,-7 0-2 0,1-4-3 16,-1 4-8-16,0-4-8 0,2 4-9 0,-2 0-8 0,0-3-9 0,1 3-10 15,-1-4-10-15,-6 4-11 0,7 0-14 0,-7 0-15 0,6-4-22 0,-6 4-26 16,0 0-36-16,0 0-41 0,0 0-32 0,0 0-28 0,0 0-12 0,0 0-1 16,0 0 4-16,0 0 7 0,0 0 12 0,0 0 12 0,0 4 15 0,0-4 18 15,-6 4 23-15,6-4 142 0</inkml:trace>
  <inkml:trace contextRef="#ctx0" brushRef="#br0" timeOffset="67359.001">15597 11496 0 0,'8'-7'110'0,"-8"-1"171"0,6 0 19 0,-6 2 12 16,6-2 8-16,-6 0 6 0,6-2 5 0,2-1 6 0,-8 3 6 0,6 1 7 15,-6-4 6-15,6 4-54 0,1-4-84 0,-7 3-54 0,6-2-40 0,-6 2-22 0,7-3-16 16,-7 4-8-16,7-4-7 0,-1 0-5 0,-6 3-4 0,0-3-5 16,6 0-5-16,-6 4-6 0,0-4-4 0,6 4-6 0,-6-5-5 0,0 2-4 15,0-1-2-15,0 4-2 0,0-4-2 0,0 0 2 0,0 0-1 0,0 0 1 16,0-1 0-16,0 5 2 0,-6-4 1 0,6 0 1 0,0 3 1 0,0-2 0 15,0 3-1-15,0-5 0 0,0 5-1 0,0 0 0 0,0 0-4 0,0-1-1 16,0 2-5-16,0 2-1 0,0-4-1 0,0 5-3 0,0-5-1 0,0 5-2 16,0-5 0-16,0 5-3 0,0-2 1 0,0 3-3 0,0-3 0 0,0 2-3 15,6-1 0-15,-6 0 0 0,0 1 0 0,8-5 1 0,-8 5-1 0,0-1 0 16,6 1 0-16,-6-5 0 0,0 4-1 0,6 1-1 0,-6-1 2 0,7-3 0 16,-7 3-1-16,0 0 1 0,6 1 0 0,-6 3 0 0,0-4 1 0,0 1 2 15,0 3-1-15,0 0 0 0,0-4 2 0,0 4-1 0,0 0 1 0,0 0 2 16,0 0 1-16,0 0 0 0,0 0 0 0,0-4 1 0,0 4 0 0,0 0 0 15,0 0 0-15,0 0 0 0,0 0-1 0,-6 0-2 0,6 0 1 0,0 0-2 16,0 0 1-16,0 0-3 0,0 0-1 0,0 0-1 0,0 0-1 0,0 0-2 16,0 0-3-16,0 0-2 0,0 0-1 0,0 4 0 0,6-4 1 0,-6 4-1 15,0-1 0-15,0 1 0 0,0-1 1 0,0 1 1 0,0 3-1 0,0 1 1 16,0-1 0-16,0 1 2 0,7-1 0 0,-7 4 1 0,0 0-2 0,0-1 0 16,0 1 1-16,7 0-2 0,-7 5 0 0,0-6-1 0,0 5-1 0,6-1 1 15,-6 1 2-15,0-1 1 0,0 1 1 0,0 0 1 0,6 4 2 0,-6-5 1 16,0 1 1-16,7 3 3 0,-7-3 1 0,0-1 2 0,7 5 1 0,-7-5 1 15,0 1 2-15,6 3 1 0,-6-2-3 0,6-2 0 0,-6 4-2 0,7-3 0 16,0-1-1-16,-7 1-1 0,0-4 0 0,6 4-2 0,1-5 0 0,-7 6-2 16,6-5-1-16,-6 0-3 0,0-1-2 0,6-2-2 0,-6 3-1 15,0-4-2-15,0 1-2 0,7-1-5 0,-7 0-5 0,0 0-3 0,0-3-6 0,0 3-3 16,0-3 0-16,0-1-2 0,0 5-2 0,0-5-2 0,0 1-3 0,0 0-5 16,0-4-6-16,0 3-2 0,0 1-4 0,-7-4 0 0,7 3 1 0,0-3-1 15,0 0 0-15,0 0-1 0,-6 5-5 0,6-5-2 0,0 0-5 0,-6 0-3 16,6 0 0-16,0-5-4 0,-7 5-2 0,7 0-5 0,-6-3-5 15,6 3-9-15,-7-4-10 0,7 4-15 0,0-3-18 0,-7-1-28 0,7 0-36 0,0 1-35 16,0-1-34-16,0 0-14 0,0-3-4 0,0 4 3 0,0-5 5 0,7 5 9 16,-7-5 10-16,0 1 13 0,7-1 13 0,-7 1 20 0,6-4 117 15</inkml:trace>
  <inkml:trace contextRef="#ctx0" brushRef="#br0" timeOffset="68066.232">16008 11144 0 0,'0'-7'63'0,"0"2"185"0,0-1 15 0,0-2 9 0,0 1 3 0,0 3 5 0,0-3 5 16,0 0 5-16,0-1 6 0,0 1 8 0,7 0 6 0,-7 4-50 0,0-6-81 16,6 3-46-16,-6-2-27 0,6 0-18 0,-6 2-9 0,7-1-3 15,-7-1-3-15,7 4-2 0,-7-3-3 0,6-1-3 0,-6 5-4 0,6-4-6 16,-6 2-5-16,7-2-6 0,0 4-5 0,-7-1-5 0,6 0-5 0,-6 1-2 16,7-1-3-16,-1 0-3 0,-6 1-4 0,7 3-1 0,-1-4-3 0,-6 4-2 15,7-3-2-15,-1 3 0 0,8-4 0 0,-8 4-1 0,0 0-1 0,7 0-1 16,0 0-1-16,0 0 0 0,1 0-2 0,-2 4 1 0,2-4 0 0,-2 3-1 15,1-3 0-15,1 4-1 0,-2-4 0 0,2 3-1 0,-2 1-1 0,2 0-1 16,-8-1 0-16,7 1-2 0,-7 0-2 0,2 3 1 0,-2-4-2 0,0 5 0 16,-6-4-1-16,6 3-1 0,-6 0 0 0,0-3 1 0,0 8-1 0,0-5 0 15,0 4-1-15,0-5 1 0,-6 5 2 0,0 1-1 0,6-1 0 0,-6 3-1 16,-8-3 0-16,8 4 3 0,-1 0 4 0,1-1 1 0,-1 1 1 0,-6 0 3 16,7-1 3-16,-1 1 1 0,-6 0 0 0,7-1 2 0,-8 0 1 0,8 1 2 15,-1 0 0-15,1-1 2 0,-7-2 2 0,6 2-4 0,1-3-3 0,-8 4-1 16,8-4-1-16,0 0-1 0,-1 0-2 0,1-4 0 0,-1 4-1 0,1 1 0 15,-1-5-2-15,7 0-1 0,-6 0 0 0,0 1 0 0,-2-2 1 0,2 3-1 16,6-3 1-16,-6-1 0 0,6 1-1 0,-7-1-1 0,7 1 1 0,-6-1-1 16,6-1 0-16,0-1-1 0,0 0 1 0,-7-3-1 0,7 4 0 0,0-4-1 15,0 0 1-15,0 0 0 0,0 0-1 0,0 4 1 0,0-4 1 0,7 0 0 16,-7 3 1-16,0-3 2 0,0 0 1 0,6 0 2 0,-6 0-1 0,7 0 2 16,-1 4 0-16,-6-4 1 0,6 0-1 0,8 0 0 0,-8 0 0 0,1-4 0 15,6 4 0-15,0 0-2 0,-7-3 1 0,8 3-3 0,-2-4-2 0,2 4-1 16,-2-4 0-16,8 1-1 0,-7 3-1 0,0-3 0 0,0-1 0 0,0-1-1 15,-6 2 1-15,6 0-1 0,-1-2-1 0,-4 2 1 0,-2 0-2 0,0-2 1 16,0 5 1-16,1-3-2 0,0 0 1 0,-1-2-1 0,-6 5 1 0,7 0-1 16,-7-4-1-16,6 4 1 0,-6-3-2 0,6 3-1 0,2 0 0 0,-8 0-1 15,6 0 1-15,0 0-1 0,0 3 0 0,2-3-1 0,-2 4-2 0,0-4-3 16,1 5-4-16,-1-5-7 0,8 3-5 0,-2 0-9 0,-5 2-6 0,0-2-11 16,5 0-11-16,1 2-10 0,-6 1-11 0,6-1-16 0,-7-1-15 0,8 2-37 15,-8-2-43-15,7 0-46 0,-6 3-48 0,6-3-21 0,-7-1-8 0,0 1 0 16,-6-4 4-16,8 3 10 0,-8-3 10 0,0 0 13 0,0 0 8 15,0 0 16-15,0 0 19 0</inkml:trace>
  <inkml:trace contextRef="#ctx0" brushRef="#br0" timeOffset="69162.078">16848 11484 0 0,'0'0'183'0,"-6"-3"117"0,6 0 18 16,0 3 9-16,-7-5 6 0,7 2 6 0,0 0 5 0,7-2 7 0,-7 5 5 16,0-3 8-16,6 0 6 0,-6-2-62 0,0 5-96 0,6-4-60 0,-6 1-39 15,8 0-23-15,-8 3-16 0,6-4-8 0,0 4-7 0,-6-4-6 0,7 4-4 16,-1-3-7-16,1 3-6 0,-1-4-6 0,1 4-9 0,-1 0-5 15,8-4-6-15,-8 4-3 0,0 0-4 0,1 0-2 0,6 0 0 0,-6 0-1 0,5 0 0 16,-6 0-1-16,8 0-1 0,-8 0 0 0,8 0-1 0,-1 0 1 16,-1 0 0-16,-5-3-2 0,6 3 0 0,-7 0-2 0,8 0 0 0,-8 0-2 15,7 0-1-15,-6 0-1 0,-1 0-3 0,1 0 2 0,5 0-1 0,-12 0 0 16,8-4 0-16,-2 4 1 0,0 0-2 0,1-3 2 0,-1 3 1 0,-6-4 1 0,7 4 1 16,-7-4 1-16,6 4 1 0,-6-4 0 0,7 1 1 0,-7-1 1 15,6 4-1-15,-6-4 1 0,0 1-1 0,0-1 1 0,6 4-1 0,-6-4-1 16,0 4-1-16,0-3-2 0,-6-1-1 0,6 4-1 0,0-3-2 0,0-1 1 15,-6 0-1-15,6 4 0 0,0-3-2 0,-7-1-2 0,1 4 1 0,6-4-2 16,-7 1-3-16,1-1 0 0,-1 1 0 0,1-2-3 0,0 2-1 0,-2-2 2 16,2 2-1-16,-7 0-1 0,7-5 0 0,-7 5 2 0,0-1 0 0,6-4 1 15,-6 1-3-15,0 0 1 0,0 0 3 0,0-1 2 0,0 2 1 0,0-3 1 16,-1-1 1-16,2 3 2 0,6-1 1 0,-8-2 2 0,1-2 3 0,7 5 4 16,0 0 3-16,-2-4 4 0,2 3 6 0,0 1 6 0,-1-1 3 0,7 1 3 15,0 0 3-15,0 0 1 0,0 2 4 0,0-1-1 0,0 2 1 0,0-3 0 16,7 3-1-16,-7-4-1 0,6 5-1 0,-6-1-3 0,6-3-3 0,-6 3-3 15,8 1-3-15,-8-5 0 0,6 5-3 0,0 0-1 0,1-6-1 0,-7 6 0 16,6-5 0-16,1 2 0 0,0 1 0 0,-1-1-1 0,0-1-1 0,0-1-1 16,2 0-1-16,-2 1 0 0,0 3-2 0,1-6 0 0,0 2 1 0,-1 1-2 15,1-1-1-15,-1 1 0 0,0 0 0 0,1 0 1 0,6-1-2 0,-7 1 0 16,1-3 1-16,0 1 0 0,-1 1 1 0,1 2 0 0,-1-2 2 0,7 1-1 16,-13 3 0-16,7-3 1 0,-1 3-1 0,0 1 1 0,-6-1-1 0,8 0-1 15,-8 4 2-15,6-3-2 0,-6 3-2 0,6 0 0 0,-6-4 0 0,7 4-2 16,-1 0-2-16,-6 4 0 0,7-4 0 0,-1 0 1 0,1 3 0 0,-1-3 0 15,0 4 1-15,8 0-1 0,-8-4-1 0,8 3 1 0,-2 1 0 0,-5 3 0 16,6-3 2-16,0 0 1 0,-7-1 4 0,8 1-1 0,-2 4 0 0,2-6 0 16,-8 3 0-16,7-2 0 0,1 2 1 0,-8-1 0 0,6-1 3 0,-5 0 0 15,6 1-1-15,-6 0 1 0,-1-1-1 0,0 1-2 0,2 0 1 0,-2-1-2 16,0 1 1-16,1-1-2 0,-7 5 0 0,7-5 0 0,-7 1-1 0,6 0 1 16,-6 3-2-16,6 1 1 0,-6-5 1 0,0 4 0 0,7 1 0 0,-7-1 2 15,0 0 0-15,6 5 1 0,-6-6-1 0,0 5 0 0,7-3 0 0,-7 4 1 16,0-2-2-16,0 1 0 0,7-4 1 0,-7 4-1 0,0 4 1 0,0-5-2 15,6 2 1-15,-6-1 1 0,0 0-2 0,0-1 0 0,0-2 1 0,6 3 3 16,-6 0 0-16,0 1 2 0,0-5-1 0,0 0 2 0,0 4 0 0,0-4 0 16,0 0 0-16,0 1 0 0,-6-5-1 0,6 5 0 0,0-5 1 0,-6 5-1 15,6-5-2-15,-7 1-1 0,0 3 1 0,1-3-2 0,-1 0 1 16,7-1-1-16,-6 1 1 0,0 0 1 0,-1-1-2 0,0 0 2 0,7 2 0 16,-6-2 0-16,0 5-1 0,-2-8-1 0,8 7 1 0,-6-3-1 0,0-4-1 0,6 7 1 15,0-7-1-15,-7 4 1 0,7 0-2 0,0-1 1 0,0 1-1 0,-6-1 1 16,6-3-1-16,0 4 0 0,0 0 0 0,0-1 1 0,0-3-1 15,0 4 0-15,0 0 2 0,0-4-1 0,0 3-1 0,0 1 0 0,0-4 1 16,0 0-1-16,0 4-1 0,0-4-1 0,6 4 1 0,-6-4-1 0,0 0 0 16,0 0 0-16,0 3 0 0,0-3 0 0,0 0 0 0,0 0 0 0,0 0 0 15,0 0 0-15,0 0 0 0,0 0 0 0,0 0 1 0,0 0 2 0,7 0 0 16,-7 0 1-16,0 4 1 0,6-4-1 0,-6 0 2 0,6 0 1 0,2 3 2 0,-2-3 0 16,0 4 3-16,8 0 1 0,-8-4 0 0,7 3 1 0,0 1-1 15,0 0 1-15,0-1-2 0,6 0 1 0,-6 1 1 0,1 1-2 0,6-2 0 16,-8-3-2-16,8 3-1 0,-7 2-4 0,7-5-1 0,-8 3-2 0,2-3-1 15,-2 3-1-15,1-3-1 0,1 0-1 0,-2 0-3 0,2 0 0 0,-8 0-2 16,7 0 0-16,-7-3 0 0,1 3-1 0,0-3 1 0,-1 3-2 0,-6-5-4 16,6 5-1-16,1-3-4 0,-7 3-3 0,0-3-2 0,0-2-7 0,0 1-4 15,0 4-10-15,0-3-11 0,0 0-15 0,-7-1-16 0,1 0-25 0,0 1-31 16,-1-1-60-16,0 0-78 0,-6 4-48 0,1-3-27 0,-2-1-15 0,-5 4-5 16,-1-3 1-16,0-1 4 0,2 0 9 0,-2 4 11 0,0-4 15 0,1 1 17 15,-7-1 24-15,6 0 128 0</inkml:trace>
  <inkml:trace contextRef="#ctx0" brushRef="#br0" timeOffset="74596.181">12348 11751 42 0,'0'0'193'0,"0"-3"7"15,0 0 7-15,0 3 6 0,0-4 4 0,-6 0 4 0,6 4 7 0,0-3 1 16,-7 3 5-16,7 0-33 0,0 0-52 0,0 0-39 0,0 0-28 0,0 0-16 16,0 0-10-16,0 0-8 0,0 0-6 0,0 0-6 0,0 0-5 0,0 0-5 15,0 0-3-15,0 0-5 0,0 0-3 0,0 0-2 0,0 0-5 0,0 0-2 16,0 0-1-16,0 0-2 0,0 0-2 0,0 0 1 0,0 0-1 0,0 0 0 15,0 0 0-15,0 0 1 0,0 0-1 0,0 0 0 0,0 0-1 0,0 0 2 16,7 0-1-16,-7 0 1 0,0 3 1 0,0-3 2 0,0 4 0 0,0-4 1 16,6 4 0-16,-6-4-1 0,0 3 2 0,0 0 2 0,0 2 0 0,0-2 1 15,0 2 3-15,0-2-1 0,0 1 0 0,0-1 0 0,0 1 0 0,0 0-1 16,0-1 0-16,0 1 1 0,0 0-1 0,0 3-1 0,0-4 0 0,0 2-1 16,0-2 0-16,0 4 1 0,0-3 0 0,0-1 1 0,0 5-1 0,0-4 0 15,0 3 1-15,0-4 1 0,0 5 1 0,0-5 1 0,6 5 2 0,-6-2 1 16,0 3 2-16,6-6 1 0,-6 4 1 0,8 0 0 0,-8 1 2 0,0 2 0 15,6-2 1-15,0 0-1 0,-6 3 2 0,7-4 0 0,-7 4 0 0,6 0-1 16,-6 0 1-16,7 3 0 0,0-3-1 0,-7 0-2 0,6 4-2 0,-6 0-1 16,0 0 1-16,6-1-2 0,-6 5-2 0,0-4 1 0,6 2-2 0,-6 1-2 15,0-3-1-15,8 4-2 0,-8-1-2 0,0-1-2 0,0 0 0 0,0 0-3 16,6-2 1-16,-6 3-3 0,0-4-1 0,0-2-1 0,6 2-1 0,-6 2-2 16,0-6 0-16,7 1 0 0,-7 0 0 0,0-4-1 0,0 5 0 0,7-5-1 15,-7 4 0-15,0-4 1 0,0 0-1 0,0 1 1 0,6-5-1 0,-6 5 1 16,0-5 2-16,0 5 0 0,0-4-1 0,0-1 1 0,0 2 0 0,0-3-1 15,0 2 2-15,0 0 1 0,0-4 1 0,0 4 1 0,0-4 1 0,0 0 2 16,0 0 0-16,0 0 1 0,0 0 0 0,0 0 2 0,0 0 0 16,0 0 2-16,0 0 0 0,0 0 1 0,0 0 1 0,0 0 1 0,0 0 1 15,0 0 0-15,0 0 2 0,0 0 1 0,0 0 1 0,0 0 2 0,0 0 1 0,0 0 1 16,0 0 1-16,0 0 0 0,0 0 3 0,0 0 1 0,7-4 0 16,-7 4-3-16,0 0 0 0,0 0-3 0,0 0 1 0,0-4 0 0,0 4-2 15,0 0-2-15,0 0-2 0,0 0 0 0,0-4-3 0,0 4-1 0,6 0-2 16,-6 0-2-16,0 0 0 0,0 0 0 0,0 0 1 0,0 0-1 0,0 0-2 15,0-2 0-15,0 2-2 0,0 0-1 0,0-5-1 0,6 5 1 0,-6-3-1 16,0 3 0-16,7 0 0 0,-7-4-1 0,0 4-1 0,7-5 1 0,-7 2 0 16,6 0 0-16,0 3 0 0,1-4 0 0,-7 0 1 0,7 1 1 0,-1 3 0 15,1-3 1-15,-1-2-1 0,0 2-1 0,1 3-1 0,-7-4 1 0,7 0 1 16,-1 4 0-16,0-3-1 0,2 3-1 0,-2 0-1 0,0-4-1 0,-6 4 0 16,7 0 1-16,-1-3 0 0,1 3 0 0,0 0-1 0,-1 0 0 0,-6 0 1 15,12-4 1-15,-4 4-1 0,-2 0 0 0,0 0 0 0,8-4 0 0,-8 4 1 16,7 0 0-16,-7-3 0 0,8 3-1 0,5-4 0 0,-6 1-1 0,0 3 1 15,7-5-1-15,-8 2 0 0,8-1-2 0,0 1 0 0,-1-1-3 0,1 0-1 16,-1 1 2-16,1-1 1 0,6 0 2 0,-6 1 0 0,-1-2 3 0,1 3 0 16,0-3 3-16,5 5-1 0,-12-3 1 0,6 0 2 0,1-2 0 0,0 5 2 15,-7-3 1-15,7 3 1 0,-8 0 0 0,2-4-1 0,-2 4-1 0,-5 0-2 16,6 0 0-16,0 0-3 0,-7 0 0 0,8-4 1 0,-8 4-1 0,7 0 0 16,0 0 0-16,0-3 2 0,-7 3-2 0,14 0 0 0,-7-3 0 0,0 3 1 15,0-4-1-15,7-1-1 0,-8 5 0 0,8-3 0 0,0 0-1 0,-1-1-1 16,1 0-1-16,0 1-1 0,5-1-3 0,-5 0-1 0,6-3-1 0,1 4-1 15,-1-1 0-15,-7 0 1 0,7-3 2 0,0 3 0 0,-6 0 2 0,5 1 0 16,1 0 2-16,-6-2 2 0,6 2 1 0,-7 3 1 0,1-4 3 0,6-1 2 16,-7 5 0-16,1-2 2 0,0 2 0 0,-1-4 0 0,1 4-1 0,6-3 0 15,-7 3-1-15,1 0-1 0,0-4-2 0,-1 4-1 0,1-4 0 0,6 4-3 16,-7-3 0-16,1 3-1 0,6-5-2 0,-6 5 0 0,5-2-3 0,1-3 0 16,0 2-3-16,-6-1-2 0,13 0 2 0,-7 1 4 0,-1-1 1 0,1 0 3 15,1 1 1-15,5-1 1 0,-6-4 2 0,7 5 1 0,-7-1 2 0,7 1-1 16,-7-1 3-16,6 0 1 0,1 1 3 0,-7-1 0 0,7 0-2 0,-7 1-2 15,0 0-2-15,-1 3-4 0,1-4-1 0,1 4-1 0,-8-5-1 16,8 5-3-16,-8 0 0 0,0-3-2 0,1 3 0 0,-1 0-2 0,1-3-1 0,-1 3 0 16,1 0 0-16,0 0 0 0,-7-4 0 0,13 4 2 0,-6-4 1 0,-1 4 2 15,0-3 2-15,8-1 2 0,-8 0 1 0,7 1 1 0,0-1 2 0,0-1 2 16,0 3 0-16,1-2-1 0,5 0 2 0,1 1 0 0,-7-1-2 0,6-4 0 16,1 6-3-16,6-3-1 0,-7 2-2 0,1-2-3 0,-1 2-3 0,7-1-3 15,-7 1 0-15,1 3 1 0,0-4 1 0,0 0 3 0,-1 4 2 0,1 0 0 16,-1-3 0-16,-5 3 3 0,5-4 1 0,-6 4 2 0,0 0 1 0,0 0 2 15,0 0 2-15,7 0 2 0,-7 4 0 0,0-4-1 0,0 0-1 0,7 0-4 16,-7 0-1-16,6 0-2 0,1 0-2 0,-1 0-3 0,1 0-1 0,-7 0-3 16,13-4 0-16,-13 4-1 0,7 0 1 0,-1 0 0 0,1 0 1 0,-1 0 1 15,-6-4 1-15,7 4 2 0,-1 0 2 0,-5-3-1 0,-1 3 2 0,-1 0 0 16,1-4 2-16,0 4 1 0,1 0-1 0,-8 0 0 0,8-3 0 0,-8 3-2 16,0 0-2-16,0-4 0 0,1 4-1 0,0 0-3 0,-1-4-1 15,-5 4 1-15,5-3-1 0,1 3 0 0,-1-4 0 0,0 0 0 0,1 4-1 0,-7-3 0 16,7 3 0-16,-8-4 0 0,8 1-1 0,0 3-1 0,-1-5 1 0,1 5 2 15,6 0 4-15,0 0 3 0,0 0 3 0,7 0 3 0,0 0 2 0,5 0 0 16,-5 0 1-16,6 0 3 0,0 0 1 0,7 5 2 0,-8-5 0 0,9 3 0 16,-2-3-1-16,-7 4-4 0,9-1-4 0,-9 1-6 0,8-4 0 0,-7 4-1 15,-6-1 1-15,6 1 0 0,-13 0 0 0,6-1-3 0,-5 1 1 0,-1-1-1 16,-7 1-2-16,-6-4-2 0,0 4 1 0,0-1-2 0,-6-3 0 0,-1 4 1 16,0-4 0-16,2 0 0 0,-8 0-1 0,0 0-1 0,0 4 0 15,0-4 1-15,0 0 0 0,6 0 2 0,-6 0 2 0,0 0 3 0,0 0 1 0,6 0 3 16,1 0 2-16,-7 0 0 0,6 0 0 0,1 0-1 0,-1 0 0 0,7 0-1 15,-7 0 0-15,8 0 0 0,-1 0-1 0,0 0-1 0,0 0 1 0,0 3-1 16,0-3 2-16,0 0-2 0,0 4 0 0,0-4 0 0,0 0 0 0,0 3 0 16,-7-3 0-16,2 0-1 0,-2 0 0 0,0 0 0 0,1 0-1 0,-7 0 0 15,0 0 0-15,0 0-1 0,0 0-1 0,0 0 2 0,0 0-1 0,0 0 0 16,6 5 0-16,-6-5-1 0,0 0 2 0,7 0 0 0,-7 0 0 0,6 3 1 16,1-3 0-16,-1 5 0 0,8-5 0 0,-8 2 0 0,7 2 0 15,0 0-1-15,0 0-1 0,7-4 0 0,-8 7 0 0,2-3 0 0,5-2 0 0,-6 3-2 16,0-1 1-16,1-4 0 0,-2 3-1 0,1 1 1 0,-6-4-1 15,6 4 1-15,-7-4 1 0,-6 3 0 0,6-3-1 0,-6 0 1 0,0 0 0 16,0 0-2-16,0-3 1 0,0 3 1 0,-6-4-2 0,6 0 2 0,0 1-1 16,-6-1-1-16,-1-1 2 0,7 3 0 0,-6-2 0 0,-1-3-1 0,0 3 2 15,1-4 0-15,0 6 1 0,0-3 0 0,-2-3 0 0,2 5 0 0,6-1 1 16,-6 1 2-16,-1-1 0 0,0 0 0 0,7 1 2 0,-6-1 0 0,6 4 2 16,0-4 0-16,0 4 1 0,0 0 0 0,0 0 1 0,0 0 1 0,0 0 0 15,0 0 0-15,0 0 0 0,0-3-1 0,0 3-1 0,0-4-1 0,0 4-2 16,6-3-1-16,-6 3-3 0,7-4-1 0,-7 0 0 0,7 1-3 0,-1-1-2 15,-6 0-2-15,6 1 1 0,2-4 1 0,-2 2-1 0,-6-2 0 0,6 4-2 16,0-5-1-16,1 1 0 0,0 0-1 0,-7 0-2 0,6-1 1 0,1 0 1 16,-7 1 0-16,6-3-1 0,-6 1-1 0,6 3 1 0,-6-5 0 0,0 3 2 15,8-2 1-15,-8-2 4 0,0 5 1 0,6-3 3 0,-6-2 0 0,0 1 1 16,0 0 2-16,0 1-2 0,6-3-1 0,-6 3 0 0,0-5 2 0,0 4-1 16,0 0-4-16,6-3-6 0,-6 2-4 0,0-2-3 0,0 0-5 0,0 3-1 15,7-4-4-15,-7 5-3 0,0-6-4 0,0 5-4 0,0 0-4 0,7 0-7 16,-7 0-9-16,0 4-12 0,0 0-14 0,0 0-17 0,0 2-18 0,0 2-41 15,0 3-50-15,0 0-37 0,-7 0-30 0,7 3-13 0,0 5-6 0,-7-4 0 16,7 7 5-16,-6-4 5 0,6 4 8 0,-6 0 14 0,6 0 16 0,-6-1 19 16,6 6 167-16</inkml:trace>
  <inkml:trace contextRef="#ctx0" brushRef="#br0" timeOffset="85913.181">17825 5117 0 0,'0'0'101'0,"0"0"57"15,0 0 6-15,0 0 2 0,0 0 3 0,0-3 2 0,0 3 4 0,0-4-7 16,0 4-13-16,0 0-18 0,0-3-21 0,0 3-22 0,7 0-27 0,-7-4-13 16,0 4-9-16,0 0-5 0,0 0-7 0,0-4 1 0,0 4 0 0,0 0-2 15,0 0-2-15,0-3-1 0,0 3 0 0,0 0-2 0,0 0-4 0,0 0-2 16,0 0 0-16,0 0 0 0,0 0-3 0,0 0 0 0,0 0 1 0,0 0 1 16,0-4-1-16,0 4 0 0,0 0 2 0,0 0-3 0,0 0-2 0,6 0 1 15,-6 0 0-15,0-4-1 0,0 4-1 0,0 0-2 0,0-3 2 0,0 3-1 16,0 0 0-16,0-4-1 0,0 4 0 0,0 0 0 0,0 0 2 0,0-3-1 15,0 3 1-15,0 0 0 0,0 0 0 0,0 0 1 0,0 0 1 0,0 0 1 16,0 0 0-16,0 0 0 0,0 0 0 0,0 0-1 0,0 0 0 0,0 0-1 16,0 0-2-16,0 0 1 0,0 0-1 0,0 0 1 0,0 0 1 0,0 0 0 15,0 0 0-15,0 0 1 0,0 0 0 0,0 0-1 0,0 0-1 0,0-5 0 16,0 5 1-16,0 0 0 0,0 0 0 0,0 0-2 0,0 0 1 0,0 0-1 16,0 0 1-16,0 0 0 0,0 0-2 0,0 0 1 0,0 0-1 0,0 0 2 15,0-3 1-15,0 3-2 0,0 0 0 0,0 0-1 0,0 0 0 0,0 0-1 16,0 0 0-16,0 0 0 0,0 0-1 0,6-4 0 0,-6 4-1 0,0 0-1 15,0 0 0-15,0 0-1 0,0 0-1 0,0 0 0 0,0 0 0 0,0 0 1 16,0 0 0-16,0-3 0 0,0 3 0 0,0 0 0 0,0 0 1 0,0 0 0 16,0 0-1-16,0 0 1 0,0 0 0 0,0 0 0 0,0 0 0 0,0 0 0 15,0 0-1-15,0-4 1 0,0 4 2 0,0 0 0 0,0 0-2 0,0 0 0 16,0 0 0-16,0 0-1 0,0 0 0 0,7 0-1 0,-7 0 0 0,0 0 0 16,0 0 1-16,0 0 0 0,0 0-1 0,0-4-2 0,0 4-1 0,7 0-1 15,-7 0 0-15,0 0 1 0,0 0-2 0,6-3-1 0,-6 3 0 0,0 0 0 16,6 0-1-16,-6-4-1 0,0 4-1 0,7 0 0 0,-7 0-2 15,7 0 2-15,-7 0 0 0,6 0-1 0,-6-4-1 0,7 4 1 0,-7 0-1 0,6 0 1 16,-6 0 0-16,7 0-1 0,-7 0 1 0,7 0 1 0,-7 0-2 16,6 0 1-16,0 0 0 0,0 0-1 0,-6 0 1 0,8 0-2 0,-2 0 1 15,0 0-1-15,1 0 1 0,-7 0 0 0,6 0 1 0,1 0 1 0,0 0 0 16,-1 0-1-16,0 0 1 0,0 0-1 0,2 0-1 0,-2 0 2 0,0 0 0 16,1 0 0-16,0 0 2 0,-1 0 0 0,1 0 0 0,-7 0 1 0,6 0 1 15,0 4 0-15,1-4 0 0,0 0 1 0,-7 0 0 0,6 0 0 0,0 0 0 16,1 0 0-16,-7 0-1 0,7 0 2 0,-1 4-1 0,-6-4-1 0,7 0 2 15,-1 0-2-15,-6 0 0 0,7 0-1 0,-1 0-1 0,1 3 1 0,-1-3 3 16,0 0-1-16,2 0 1 0,-2 0-1 0,0 4 0 0,1-4 1 0,-1 0-2 16,1 0 0-16,-1 4-1 0,1-4 0 0,-1 3 1 0,0-3-2 0,2 4 1 15,-2-4 0-15,0 3-1 0,1-3-1 0,0 5-2 0,5-2 2 0,-5-3-1 16,-1 4 1-16,1-1-1 0,6 1-1 0,-7 0 2 0,8 3 0 0,-8-3-2 16,0-1-1-16,7 1 1 0,-6-1 0 0,6 5-1 0,-7-5 1 0,8 5 1 15,-8-5-2-15,7 1 1 0,-6 4 0 0,6-5-2 0,-7 4 1 0,8 1-3 16,-8-4 0-16,0 3 0 0,8-1-1 0,-8 3 1 0,0-6-1 0,7 5 0 15,-6-1-1-15,0 0-2 0,-1 1-1 0,0-1 1 0,8 0 1 0,-14 0 0 16,6 1 1-16,0 2 2 0,1-2 1 0,-1 3 3 0,1-4 1 16,0 4 2-16,-7 1 0 0,6-1 1 0,-6 0 2 0,6-1 4 0,-6 1 2 0,8 0 0 15,-8 4 1-15,0 0 3 0,6-1-1 0,-6 1 0 0,0-1 2 16,0 2-1-16,6 2 1 0,-6-4-1 0,0 5 1 0,0-1-1 0,0 1 0 16,0-2-1-16,6 3-2 0,-6-3-1 0,0 2 0 0,0-1-1 0,0 0-1 15,7 0-3-15,-7 0 0 0,0-3-2 0,0 4-1 0,7-1-1 0,-7-3-1 16,0 4-1-16,6-2-3 0,-6 2 0 0,0-1 0 0,0 0 3 0,0 0 2 0,0 0 2 15,0 1 4-15,0 4 2 0,0-5 2 0,-6 3 3 0,6 1 3 0,-7 0 3 16,7-3 2-16,-7 3 3 0,1-1 2 0,0 2 4 0,0-2 1 0,-2 5-2 16,2-3-1-16,0 2-2 0,-1-3-1 0,-6 0-4 0,6 4-2 15,1-5-2-15,0 1-3 0,-1 1-4 0,0-2-1 0,1 2-4 0,0-2-1 0,-1 1-3 16,0-2-2-16,7 0-4 0,-6-1 1 0,6 3 0 0,-7 0 1 16,1-4 2-16,6 1 1 0,-6-1 1 0,6 1 1 0,0 1 3 0,-7-3 1 15,7 0 2-15,-7 2 1 0,7-5 3 0,-6 5 1 0,6-5 4 0,-6 4 2 16,6-3 1-16,-8 0 1 0,2-1-1 0,0 5-1 0,-1-5 1 0,1 2-1 15,-1-2 0-15,1 0 1 0,-1 1 2 0,1-1 1 0,0 1 0 0,-2 0 1 16,2-4-2-16,0 4-1 0,-1-1-3 0,0-3-2 0,1 1 1 0,-1 2 1 16,1-3-1-16,0 3 0 0,6-3 1 0,-7 1-2 0,7 3-3 0,-7-5-1 15,7 5-3-15,0-4 0 0,0 4-3 0,-6-5 0 0,6 5 0 0,0-4-3 16,0 0-2-16,0 3-1 0,0-1-1 0,0-3 0 0,0 0 1 0,0 6 0 16,0-6 2-16,6 1-1 0,-6 0 1 0,0 4 1 0,0-5 1 0,0 2 2 15,0 2 1-15,0-3 2 0,0 1 1 0,0-1 1 0,7 0 2 0,-7 0 1 16,0 0-2-16,7 3 2 0,-7-3-1 0,6 1 2 0,0-2 1 0,1 5-1 15,-1-5 1-15,1 5-1 0,6-1-1 0,1 3 1 0,-8-3 0 0,7-3-2 16,0 3 0-16,0 1-1 0,7 0-2 0,-8-1-1 0,8-3-2 0,-7 3-3 16,7-3-1-16,-8 0-3 0,8 0-3 0,-7 1 0 0,7-5-3 0,0 4-3 15,-8-4-3-15,8 0-5 0,-7 2-2 0,-1-3-4 0,8-2 0 0,-7 3-1 16,0-3 1-16,0 0-1 0,7 3 1 0,-14-7 2 0,8 3 1 0,-2 1 1 16,1 0 1-16,1-4 2 0,-8 0 5 0,6 0 3 0,-4 3 4 0,-2-3 4 15,7-3 2-15,-6 3 0 0,-1 0 1 0,1-4 1 0,-1 4 0 0,0-4 1 16,1 1-1-16,0 3 2 0,-1-4-1 0,0 1 1 0,8-1 0 0,-8 0-1 15,1 1 1-15,-1-1-1 0,8 0 1 0,-8-2 0 0,0 2-1 0,8-1 1 16,-8 2 0-16,0-4-1 0,7 3 1 0,-6 0-1 0,0 1 0 0,-1-1-1 16,0-3 1-16,0 4-1 0,-6-1 1 0,8-1-1 0,-2 2 0 0,-6 0-1 15,0-2 2-15,6 2-1 0,-6 3 0 0,0-3-1 0,0 3 0 0,0-5 1 16,0 5-2-16,0 0-1 0,0 0 0 0,0-3-1 0,0 3-2 0,0 0-1 16,0 0-3-16,-6 0-1 0,6-3-2 0,0 3-2 0,0 0-1 0,-6 0-1 15,6 3 0-15,-8-3-1 0,2 0 1 0,6 0 0 0,-6 3 1 0,0-3 0 16,-8 5 0-16,8-2 3 0,-1 0 0 0,-5 2 1 0,4-2 2 0,-4 5 0 15,6-4 0-15,-1 3 2 0,-6-4-2 0,6 1 1 0,1 3 0 0,-1-3 0 16,0 3 0-16,1-4 1 0,0 2-1 0,-1 2 1 0,0-4 0 0,1 5 2 16,6-1 0-16,0-3-1 0,-6 3 2 0,6-4 1 0,-7 5 1 15,7-5 2-15,0 5 2 0,0-5 1 0,-6 4 1 0,6 1-1 0,0 0 2 0,0-5 0 16,0 5 1-16,0-1-1 0,0 1 1 0,0-5 0 0,0 4-1 16,6 1-1-16,-6-1-3 0,0 0 0 0,0 1-3 0,0-1-1 0,0 0 1 15,0 0-1-15,0 1-1 0,0-1-2 0,0 0 1 0,0-3-1 0,0 3 1 0,0 1-1 16,0-2 2-16,0-1 1 0,0 3 0 0,0-4 1 0,0 2 2 15,0 2 0-15,0-1 0 0,0-3 2 0,-6 3 0 0,6 1 2 0,0-2 1 0,0 2 1 16,0-1 0-16,0 1-1 0,0-1 0 0,0 0 0 0,0 0 0 0,0 1 1 16,0-2-2-16,0 3 1 0,0-3 0 0,0 2 0 0,6 3 0 15,-6-3 0-15,0 2 0 0,0-2-2 0,0-1 0 0,0 0 1 0,0 5 0 0,0-5-2 16,0 0 0-16,0 0-1 0,0 1 1 0,7-1-1 0,-7 0 0 16,0 0-1-16,0-3-1 0,0 3 0 0,0 0 0 0,0 1 0 0,0-3 0 15,0 1 1-15,0 2 0 0,0-5 0 0,0 5-1 0,0-6 1 0,0 7-1 16,0-2 0-16,-7 0 0 0,7-3 1 0,0 3-1 0,0 1 0 0,0-1 1 15,0 0 0-15,0 4-2 0,0-4 0 0,0 0 0 0,0 1 0 0,0-1 1 16,0 1 1-16,0-1-1 0,0 0 0 0,0 5 0 0,0-5 0 0,0 4-1 16,0-4 0-16,0 5-1 0,0-2 0 0,0-3 1 0,0 5 0 0,0-5 0 15,0 4-1-15,0 0 0 0,0 0-1 0,7-4 1 0,-7 4-1 0,0-3 0 16,0 3-1-16,0-1-2 0,0 1 0 0,0 0 0 0,0-4 2 0,6 5 0 0,-6-1 1 16,0 0 0-16,0-1 1 0,0-2 0 0,0 3 0 0,0-4 0 15,0 4 1-15,0-4 2 0,0 1 2 0,0 3 1 0,0-5 1 0,0 3 0 16,0-2 0-16,0 0-1 0,0 1 1 0,0-2 1 0,0 2 0 0,0-1 1 15,0 1 3-15,0 3 4 0,0-4 1 0,0 4 0 0,0-4 0 0,0 1-1 16,0 3 2-16,6-3-1 0,-6 2 0 0,0-2 0 0,0-1 0 0,7 4 0 16,-7-3 0-16,0-2-3 0,0 5-1 0,7-3-4 0,-7 3 0 0,0-4-3 15,0 4 0-15,6-4 0 0,-6 5-1 0,0-6 1 0,0 5 0 0,6-3-2 16,-6 2-1-16,0-2 1 0,0 0-2 0,7 3 0 0,-7-4-1 0,0 1 1 16,0 2-1-16,7-2 0 0,-7-1 0 0,0 4 0 0,0-3 0 15,6-2-1-15,-6 5 0 0,0-3 0 0,7 4-1 0,-7-6 0 0,0 5-1 0,6-3 1 16,-6 3-1-16,7-4 1 0,-7 4 0 0,7-1-1 0,-7-2 0 0,6 3-2 15,-6-4 1-15,6 4 0 0,-6-4-1 0,6 5 1 0,2-5 1 0,-8 4-1 16,6-4 1-16,-6 0-1 0,6 5 2 0,1-5 1 0,-7-1 0 0,6 6 1 16,-6-4 1-16,7 3 1 0,-7-5 1 0,7 2 0 0,-7 0 2 0,0-1-1 15,6 4 2-15,-6-4 1 0,6 1 1 0,-6-1 0 0,0 0 0 0,0 5 0 16,0-6-1-16,6 1 1 0,-6 5 0 0,0-5 0 0,0 4 1 16,0-4 0-16,8 5 0 0,-8-1 0 0,0-1-1 0,6 1 2 0,-6 0-2 15,0 0 0-15,0 0 0 0,6 0-2 0,-6 1 1 0,0-1-1 0,7 0 0 0,-7 0 0 16,0-4-2-16,7 3-1 0,-7 2-1 0,0-1 1 0,6 0 0 15,-6-4-2-15,7 4 0 0,-1-4 2 0,-6 4-2 0,6-4-1 0,-6 4 0 16,0-3-1-16,7 0 0 0,-7-1-1 0,7 0-1 0,-7 0 1 0,6 1 0 16,-6-1-1-16,0 0 0 0,6 1 0 0,-6-1 0 0,7 0-3 0,-7 1 1 15,0-1 0-15,7 0 0 0,-7 1-1 0,0-1 1 0,0 0-1 0,6 0 1 16,-6 1-3-16,0 2 0 0,0-2-1 0,7 3 1 0,-7-3-1 0,0 2 0 16,6 2 0-16,-6-5 1 0,0 4 2 0,0 0-1 0,6-3 3 0,-6 2-1 15,0 0 2-15,7-2 1 0,-7 3 1 0,7-3 2 0,-7 2 0 0,0-3 3 16,6 1 0-16,-6 4 1 0,0-5 0 0,6 0-1 0,-6 1 1 0,0-1 0 15,0 0-1-15,8 0 1 0,-8 1-1 0,0-1 0 0,0 1 1 0,0-1-2 16,0 0-1-16,6-4 1 0,-6 8-1 0,0-2 1 0,0-2-2 0,0-1 0 16,0 6-1-16,0-2 0 0,0 2-1 0,0-1 0 0,0 0 0 0,0 0 0 15,6 3 1-15,-6 0 1 0,0 1 0 0,0-4-1 0,7 5-1 0,-7-2 0 16,6-3 0-16,-6 3 0 0,7-2-1 0,-7 2 1 0,6-3 0 0,1 4-1 16,-7-4-2-16,6 3 0 0,-6-3 0 0,6 0-2 0,-6 1 1 0,8-2-1 15,-2-2 0-15,-6 3-1 0,0-4 1 0,6 4 0 0,-6-4-1 0,7 1 1 16,-7 3-1-16,0-4 0 0,0 1 1 0,7 2 0 0,-7-3 2 0,0 4-2 15,6-2 1-15,-6 1 0 0,0-3 2 0,6 3 1 0,-6 2 1 0,7-1 1 16,-7 0 1-16,6 4 2 0,-6-4 0 0,7 3 1 0,0-2 0 0,-7 2 2 16,6 1 0-16,0-5 0 0,-6 6-1 0,7-2 1 0,0-2 0 0,-1-2 0 15,-6 5-3-15,6-5 1 0,1 2-1 0,-7-1 0 0,6 0-1 0,-6 1-1 16,7-3-1-16,-7-1 0 0,7 2-1 0,-7 3 0 0,0-7 0 16,6 2 0-16,-6 3 0 0,0-4 0 0,0 4-1 0,0-4 0 0,0 1 0 0,0 2 0 15,0 1 0-15,0-3 0 0,0 3 1 0,0 1 0 0,-6-2 0 0,6 5 0 16,0-5-3-16,0 2 2 0,-7 2 0 0,7-3 0 0,0 4 0 0,0-4-1 15,0 4-1-15,0-5 0 0,-7 5-1 0,7-1-2 0,0-3 0 0,0 5-3 16,0-5-4-16,0 3-3 0,0 1-1 0,0-5 0 0,-6 2 0 16,6 2 1-16,0-3 0 0,0 0 1 0,0 0 2 0,0 0 0 0,-7-3 2 0,7 3 1 15,0-4 1-15,0 4 6 0,-6-3 5 0,6-1 3 0,0 4 4 0,0 0 2 16,-6-5 0-16,6 6 1 0,-7 2 2 0,7-3 0 0,0 0 2 16,-7 4 1-16,7-5 0 0,-6 6-1 0,6-1-1 0,0-1 0 0,-6 1-2 15,6 3 0-15,-7-3-2 0,7-1-1 0,-7 0 0 0,7 1-1 0,0 1-2 0,-6-1-1 16,6-5-2-16,0 1 0 0,-7 0-2 0,7 0-1 0,-6 0 0 15,6-4-1-15,0 1-1 0,-6 2 0 0,-1-2 0 0,7-1-2 0,-7 0 2 16,7 0 1-16,-6 1 0 0,0 0 0 0,6-1-1 0,-8 0 0 0,2-3 2 16,0 7 0-16,-1-7-1 0,1 3 0 0,-1 0 0 0,1 1 1 0,-1-2 1 15,1 3-1-15,0-6-2 0,-2 4-2 0,8 0 1 0,-6-3 0 0,0 3 0 16,-1-3-2-16,7-1 0 0,-7 1 0 0,7 0 1 0,-6 0 1 0,6-4-1 16,0 3 1-16,-6-3 0 0,6 4 1 0,0-4 1 0,0 4 0 0,0-4-1 15,0 0-2-15,0 0 2 0,-7 3 0 0,7-3 1 0,0 0-1 0,0 0 0 16,0 3 0-16,0-3 0 0,0 0 0 0,-6 5-2 0,6-5 2 0,0 3 0 15,0-3 0-15,0 0 1 0,0 5 0 0,-7-5 0 0,7 0 0 0,0 0-1 16,0 0-1-16,0 0-1 0,0 0 0 0,0 0-3 0,0 0-3 0,0 0-3 16,0 0-5-16,0 0-4 0,0 0-11 0,7 0-11 0,-7 0-12 0,6 0-13 15,-6-5-17-15,7 2-16 0,-1-2-19 0,0-1-21 0,1 2-32 0,0-3-40 16,5-5-57-16,-4 5-66 0,4-4-34 0,-5 0-15 0,6 1-2 0,-7-5 7 16,7 0 8-16,-7 1 14 0,8-1 13 0,-8-8 18 0,1 5 20 0,6-3 21 15</inkml:trace>
  <inkml:trace contextRef="#ctx0" brushRef="#br0" timeOffset="87156.209">19512 7972 0 0,'-7'-4'36'0,"7"0"192"0,-6 0 13 0,-1-3 5 16,1 3 6-16,0 1 6 0,-1-5 5 0,7 5 7 0,-7-1 7 0,1 1 3 15,0-1 1-15,6 4-46 0,-8-4-73 0,8 1-40 0,-6 3-27 0,6 0-13 16,-6-4-7-16,6 4-7 0,0 0-1 0,0 0-4 0,0 0-4 0,0 0-4 16,0 0-4-16,0 0-3 0,0 0-1 0,0 0-1 0,0 0 0 0,0 0-1 15,6 0-1-15,-6 0 0 0,0 0-2 0,6-4 1 0,-6 4 0 0,0 0 0 16,8-3-1-16,-8 3 1 0,6-3 1 0,-6-1 0 0,0 4-1 0,6-5-2 15,-6 2-1-15,0-2-2 0,7 5-1 0,-7-3-1 0,7 0 1 0,-7-1 0 16,0 0 1-16,6 1 0 0,-6-1-2 0,0 4-2 0,0-4 0 0,6 0-3 16,-6 1-3-16,0-1-2 0,7 4-3 0,-7-3-1 0,6-1-3 0,-6 0-1 15,7 1-3-15,-7-1 0 0,7 0-3 0,-1 1 0 0,-6-4-2 0,6 2 0 16,1 2-1-16,6-4 0 0,-7 3 0 0,1-3-1 0,6 0 0 0,-6 0 0 16,5-1 1-16,-4 1-2 0,4-4 1 0,-6 3-3 0,8-3-3 0,-1 4-3 15,-1-4-4-15,-4 0-1 0,4 0-3 0,-6 0-4 0,8-3-1 0,-8 2-2 16,7 1-2-16,-6-3-5 0,0-1-5 0,5 1-3 0,-6-2-2 0,2 2 1 15,-2-1 1-15,0 0 3 0,1 1 2 0,-1 3 1 0,1-3 2 0,0 3 1 16,-1 0 1-16,-6-1 1 0,6 4 1 0,-6 2 3 0,6-2 5 0,-6 2 1 16,0-3 2-16,0 6 0 0,8-4 1 0,-8 7 0 0,0-4 2 0,0 0-2 15,0 4 1-15,0 0 1 0,0 0 0 0,0-3 1 0,0 3 0 0,0 0 1 16,0 0 0-16,0 0-1 0,0 0 1 0,0 0-1 0,0 0 1 16,0 0 0-16,0 0-1 0,0 0 0 0,0 0-1 0,0 0 0 0,0 0-2 0,0 0-1 15,0 0-1-15,0 0 0 0,0 0-1 0,0 0-1 0,0 0-1 0,-8 3 1 16,8-3-1-16,0 4 1 0,-6 0-1 0,6-1 1 0,0 1 2 15,-6 3 2-15,0 1 2 0,6 3 1 0,-7 0 2 0,0 1 2 0,1 2 1 0,-1-3 1 16,1 3 1-16,0 4 1 0,-2-3 1 0,2 3-1 0,0 0 1 16,0 1-2-16,-1 0-1 0,0-5-1 0,1 4-1 0,-1 1 0 0,1-5 0 15,-1 1-1-15,0 3-1 0,1-4-1 0,6-1-1 0,-6 1 0 0,6-3-1 16,-6 0 0-16,6 0-1 0,0 0-1 0,0-5 1 0,0 6-2 0,-8-5 0 16,8 4-1-16,0-4-4 0,0 0 1 0,0 1 0 0,0-1-1 0,0 1 0 15,0-2-2-15,0 2 1 0,0 1-3 0,0-3 0 0,0-2-2 0,0 3-2 16,0-3 0-16,0 0-1 0,0 3 0 0,0-4 1 0,0 2-3 0,0-2-2 15,0 0 0-15,0-3-1 0,0 4 0 0,0 0 0 0,0-4 0 0,8 3-1 16,-8-3 0-16,0 4-1 0,0-4-3 0,0 4 1 0,0-4-3 0,0 4-2 16,6-4-3-16,-6 0-3 0,0 3-4 0,6-3-5 0,-6 4-7 0,0-4-8 15,0 0-10-15,6 3-9 0,-6-3-15 0,0 0-17 0,7 0-27 0,-7 4-34 16,0-4-36-16,0 0-33 0,7 0-18 0,-7 0-5 0,0 0 0 0,6-4 4 16,-6 4 6-16,0-3 9 0,7 3 11 0,-7-4 12 0,0 1 17 0,6-1 123 15</inkml:trace>
  <inkml:trace contextRef="#ctx0" brushRef="#br0" timeOffset="87936.228">20007 8022 0 0,'0'0'121'15,"7"-3"107"-15,-7 3 13 0,6-3 6 0,-6 3 5 0,0-5 2 0,6 1 5 0,-6 4 3 16,0-3 3-16,0 3-9 0,0 0-19 0,0 0-45 0,-6-3-59 15,6 3-35-15,0 0-24 0,0 0-14 0,0 0-11 0,-6 0-6 0,6-4-2 16,0 4-4-16,-7 0-4 0,7 0-2 0,-7 0-4 0,7 0-4 0,-6 0-3 16,6 0-5-16,-7 0-2 0,7 0-4 0,-6 0-3 0,6 0 0 0,-6 0-1 15,6 4-2-15,-8-4 0 0,8 0 0 0,0 0-1 0,0 3-1 0,-6-3 1 16,6 0-1-16,0 0-1 0,0 3 1 0,0-3 1 0,0 0-1 0,0 4 1 16,-6-4 0-16,6 5 0 0,0-5 1 0,0 0-1 0,0 3 0 0,0-3 2 15,0 0-1-15,0 0 1 0,0 0 2 0,0 0 0 0,0 0 2 0,0 0 1 16,0 0 2-16,0 0 2 0,0 3 4 0,0-3 2 0,0 0 4 0,0 0 3 15,0 0 2-15,6 0 3 0,-6 0 2 0,0 0 1 0,0 0 1 0,6 0-1 16,-6 0 1-16,0 0-1 0,8 0-4 0,-2 0 0 0,-6 0-4 0,6 0-4 16,-6-3-3-16,7 3-3 0,-1 0-5 0,1-3-2 0,0 3-1 0,-1-5-1 15,-6 5-2-15,6-4 0 0,0 4-1 0,-6-3 2 0,8 3 1 0,-8-3 2 16,0-1 2-16,6 4 0 0,-6-4 3 0,0 4 2 0,0-3 0 16,0-1 2-16,0 4 0 0,0-4 0 0,-6 4-1 0,6-3 0 0,0-1 0 0,0 4-1 15,-8-3-4-15,8 3-2 0,0 0-1 0,0-4-1 0,-6 4-2 0,6-4-3 16,0 4-3-16,0 0-1 0,-6 0-2 0,6-4-2 0,0 4 0 15,0 0-1-15,-6 4-1 0,6-4 2 0,0 0-1 0,0 4 0 0,-7-4 1 0,7 4 0 16,0-4 2-16,0 0-1 0,0 3 1 0,0-3 2 0,0 0 0 16,0 4 1-16,0-1 0 0,7-3 1 0,-7 4 0 0,0-4 0 0,0 0 0 15,6 4 0-15,-6-4 1 0,0 3-2 0,6-3 0 0,-6 4 1 0,0-4 0 16,0 0-1-16,0 0-5 0,0 0-3 0,0 0-6 0,0 0-8 0,0 0-11 16,0 0-13-16,0 0-20 0,0 4-19 0,-6-4-33 0,6 0-39 0,-6 3-55 15,-1-3-67-15,0 3-34 0,1-3-17 0,-7 0-7 0,7 4-1 0,-2 1 3 16,-4-5 5-16,-1 3 12 0,6-3 12 0,1 3 18 0,-7-3 20 0</inkml:trace>
  <inkml:trace contextRef="#ctx0" brushRef="#br0" timeOffset="91385.207">21916 5132 82 0,'0'0'207'0,"0"-4"8"0,0 4 5 0,0 0 6 0,0-3 6 0,0 3 4 16,0 0 7-16,0-3 4 0,0 3 5 0,0 0-36 0,0 0-56 0,0 0-38 15,0-5-29-15,0 5-17 0,0 0-13 0,0 0-6 0,0 0-4 0,0 0-4 16,0 0-5-16,0 0-4 0,0 0-5 0,0 0-5 0,0 0-3 0,0 0-2 16,0 0-3-16,0 0 0 0,0 0-1 0,0 0 0 0,0 0 2 0,0 0 0 15,0 0 2-15,0 0 2 0,0 0 1 0,0 0 4 0,0 0 0 0,0 0 2 16,0 0 2-16,0 0 1 0,0 0 2 0,0 0-1 0,0 0 0 0,0 0-1 16,0 0-1-16,0 0-1 0,0 0-1 0,0 0 0 0,0 0-3 0,0 0-2 15,0 0-1-15,0 0-1 0,0 0-2 0,0 0-2 0,0 0-3 0,0 0-2 16,0 0-2-16,0 0-3 0,0 0 0 0,0 0-3 0,0 0-2 0,0 0-3 15,0 0 0-15,0 0-3 0,0 0-1 0,0 0-1 0,0 0-1 0,0 0-1 16,0 0-3-16,-8 0 0 0,8 5-2 0,0-2 0 0,0 0-1 0,0 1 0 16,0 0 0-16,-6 3-1 0,6 1 0 0,0 0 2 0,0-2-1 0,0 2 1 15,0 3 0-15,0 0 2 0,0-4 0 0,0 4 3 0,0-1 1 0,0 2 1 16,0-1 2-16,6-4 2 0,-6 4 3 0,0 0 2 0,8 0 2 0,-8 0 3 16,0 1-1-16,6-5 3 0,-6 4 0 0,6 0 1 0,-6-4 0 0,0 4 0 15,0-4-1-15,6 4 1 0,-6 0 0 0,0-4 1 0,7 4-1 0,-7 0 0 16,0 0-1-16,0 0-1 0,0 1 1 0,0-1-1 0,0 3-1 15,0-3 1-15,7 3 1 0,-7-2-2 0,0 2 1 0,0-3-1 0,0 4-2 0,0-4-2 16,0 3-1-16,6-3-1 0,-6 4 0 0,0 0-3 0,0-4 1 16,7 4-1-16,-7-4-2 0,6-1-1 0,-6 1 0 0,0 0 0 0,6 1-2 15,-6-2 0-15,0-2-2 0,8-1 1 0,-8 0 0 0,0 0 0 0,6-2-1 0,-6 1 0 16,0-1-1-16,0-2 1 0,6 1 1 0,-6 0 0 0,0-4 0 16,0 3 1-16,0-3 0 0,0 0 0 0,0 0 0 0,0 0 1 0,0 0 0 15,0 0 0-15,0 0 1 0,0 0 1 0,0 0 0 0,0 0 1 0,0 0 1 16,0 0-2-16,0 0 0 0,-6 0-2 0,6 0-1 0,0 0-3 0,0 0-2 0,-6 0-5 15,6 0-5-15,0 0-5 0,0 0-6 0,-8-3-7 0,8 3-6 16,0-4-8-16,-6 4-11 0,6-4-9 0,0 1-12 0,0-2-14 0,-6 2-15 16,6 0-16-16,-7-2-18 0,7-2-29 0,0 4-37 0,-6-1-39 0,6-3-43 15,-7 3-17-15,7-3-5 0,-7 0-1 0,7 2 6 0,-6-2 10 0,6 0 10 16,-6 0 15-16,6-4 15 0,-6 4 20 0,-2-1 47 0</inkml:trace>
  <inkml:trace contextRef="#ctx0" brushRef="#br0" timeOffset="92256.207">21759 5301 0 0,'0'-8'19'0,"0"5"216"0,-7-1 15 0,7-3 9 16,0 0 8-16,7 2 10 0,-7-2 9 0,0 0 7 0,0 3 9 0,0-3 6 15,0 3 7-15,0 1-46 0,7-1-76 0,-7 1-45 0,6-2-30 0,-6 2-17 0,6 0-11 16,1-1-7-16,-7-3-6 0,7 7-7 0,-1-8-9 0,7 5-4 15,-7-1-7-15,1-1-4 0,6 3-4 0,-7-2-6 0,8 0-3 0,-8 1-4 16,7-1-2-16,0 0-3 0,-6 0-4 0,5 2-2 0,2-3-1 0,-8 2-3 16,7-1-1-16,0 0-2 0,-6 4-2 0,5-4-3 0,-4 1-3 0,4 3-1 15,-6-4-1-15,8 4-1 0,-8 0-1 0,7 0-1 0,-6-4 1 0,0 4-1 16,5 0-2-16,-6 4 1 0,8-4-1 0,-8 0 1 0,8 0-3 0,-8 4 1 16,7-4-1-16,-7 3 1 0,8 1-2 0,-2 0-1 0,-5 0 0 0,6-1 0 15,0 2-1-15,0-3-1 0,-6 6 0 0,5-4-1 0,2-1-2 0,-8 5 1 16,7-6 0-16,-6 7-2 0,6-2 1 0,-7-3-1 0,0 3 1 0,2-3-2 15,-2 2 0-15,0 2 1 0,-6-4-1 0,7 3 2 0,-7-3-1 0,6 3 2 16,-6 0 2-16,0-3 1 0,0 4 0 0,-6-5 0 0,6 4 2 0,-7 1 1 16,7-5 2-16,-6 5 1 0,0 0 3 0,-2-1 2 0,2 0-1 0,-6-3 2 15,5 3 3-15,-6 0-1 0,6 0 2 0,-5 1 0 0,-2-1 2 0,1 0 0 16,6 1 0-16,-12-1 1 0,13-3 0 0,-8 3-1 0,2 0 0 0,-2-3 0 16,2 3 0-16,-1 1-1 0,6-5 0 0,-6 4-1 0,-1-3-2 0,2 3 1 15,6-2-2-15,-8 1 0 0,1-1-1 0,7-3 0 0,-8 6 2 0,2-4-2 16,-2 0 1-16,8 3-1 0,-7-3-1 0,0-1-1 0,0 4 1 0,7-2-1 15,-8-2-1-15,8 1-3 0,-7-1 1 0,7 1-1 0,-1 0-1 0,-6-1 0 16,7 1-1-16,-1 0 0 0,0-4-1 0,7 3-1 0,-6-3 1 0,6 4-1 16,-6-4 0-16,6 3 0 0,0-3 2 0,0 0 0 0,0 0 1 0,0 0 0 15,0 0 1-15,0 0 0 0,0 0 0 0,0 0 1 0,0 0 0 0,0 0 1 16,0 0 1-16,0 0 0 0,0 0 0 0,0 0 0 0,6 0 1 0,-6 0 1 16,0 0 2-16,0 0 0 0,6 0 1 0,-6 0-1 0,0 0 2 0,7 0 0 15,-7 0 2-15,7 0 0 0,-7 0 1 0,6-3 1 0,-6 3 2 0,6 0-1 16,-6 0-1-16,7 0 1 0,-7 0 0 0,7 0 1 0,-1 0 0 0,1 0 0 15,-1 0 1-15,-6 0-2 0,6 0 0 0,8 0-1 0,-8 0-1 0,0 0 0 16,1 3-1-16,0-3 0 0,-1 0 1 0,7 5-1 0,-7-2 0 16,2-3-1-16,4 3-2 0,-6 1 1 0,8 0 0 0,-8-1-1 0,1 1 0 0,-1 3-1 15,8-3 2-15,-8 1-2 0,0-3 1 0,0 2-2 0,2 4 1 0,-2-5-2 16,0 1-1-16,1 0 0 0,0-2-1 0,-7 3 0 0,6-1-1 16,-6-1-1-16,7 1-1 0,-1 0 2 0,-6-1 0 0,6 1-1 0,-6 0 1 15,0-1-1-15,7 0-1 0,-7 2 2 0,7-2 0 0,-7 1 0 0,6-1 1 0,-6 1 0 16,6 0 1-16,-6 3 1 0,7-3 1 0,-7 3-1 0,7-4 0 15,-1 5-1-15,1-1 0 0,-1-3 0 0,-6 3 1 0,6-3-2 0,1 3 0 16,0 0 0-16,-1-2 0 0,-6-2-2 0,6 5 0 0,2-5 0 0,-2 1-1 16,-6 0 0-16,6-1 0 0,1 1 1 0,-7-4-1 0,6 3 2 0,-6-3 0 15,7 5 1-15,-7-2 0 0,0-3 1 0,7 0 2 0,-7 0 0 0,0 0 1 16,0 0 2-16,0 3 2 0,0-3 2 0,0 0 2 0,0 0 4 0,0 0 2 16,0 0 4-16,0 0 1 0,0 0 2 0,0 0 1 0,0-3-1 0,0 3-1 15,0 0 0-15,0-3-2 0,0-2-1 0,0 5-2 0,0-3-2 0,0 3-3 16,0-4-4-16,-7 4-3 0,7-3-5 0,0-1-3 0,0 4-7 0,0-4-4 15,0 4-5-15,0-3-6 0,-7 3-7 0,7 0-6 0,0-5-8 0,0 5-8 16,0 0-13-16,0 0-10 0,0 0-14 0,-6 0-14 0,6 0-18 0,0 0-18 16,0 0-22-16,0 0-24 0,0 0-41 0,0 0-50 0,0 0-30 0,0 0-18 15,0 0-6-15,0 0 3 0,0 5 6 0,6-2 10 0,-6-3 14 16,0 4 15-16,7 0 18 0,-7-1 18 0</inkml:trace>
  <inkml:trace contextRef="#ctx0" brushRef="#br0" timeOffset="92717.204">22449 6052 0 0,'0'0'101'0,"0"-4"182"0,0-3 21 16,0 2 14-16,0-1 11 0,0 2 8 0,0-3 10 0,7-1 8 0,-7 1 11 15,0 0 9-15,6-1 7 0,1 1-50 0,-7-3-82 0,6 2-53 16,-6-3-39-16,7 4-23 0,-7-4-17 0,6-1-8 0,0 5-7 0,-6-4-5 0,8 0-6 16,-2 1-7-16,-6-2-9 0,6 5-6 0,-6-4-7 0,7-1-7 15,-7 6-5-15,6-2-7 0,-6-3-7 0,0 4-6 0,7 0-4 0,-7-4-3 16,0 3-4-16,0 2-3 0,0-2-4 0,6 4-1 0,-6-3-3 0,0 3 0 0,0-4-3 16,0 5 0-16,0 0-3 0,0-2 1 0,0 3-3 0,0-3 0 15,0 2-1-15,0 3-2 0,0 0-2 0,0-4 0 0,0 4-2 0,0 0 0 16,0 0-3-16,0 0-3 0,0 0-1 0,0 0-2 0,0 0-1 0,0 0 0 15,0 0-2-15,0 4-2 0,0-1 0 0,-6-3 0 0,6 5 1 0,0 2 0 16,0-4 1-16,0 5 1 0,0-1 1 0,0 0-1 0,0 5-1 0,0-2 0 16,0 1 1-16,0 0 0 0,0 0-1 0,-7 4-1 0,7-4-3 0,0 3-4 15,0 1-1-15,0-5 0 0,0 6 0 0,0-2 0 0,0 1 0 0,7-4 2 16,-7 3 4-16,0 2-2 0,0-6-3 0,0 1-3 0,0 0-5 0,0 0-3 16,0 0-1-16,0-1-4 0,0-2 0 0,0 0-7 0,0-1-2 0,0-3-9 15,0 3-5-15,-7-4-8 0,7 2-10 0,0-2-8 0,0 1-8 0,0-4-9 16,0 3-9-16,0-3-12 0,0 4-15 0,0-4-30 0,0 4-40 0,0-4-40 15,0 0-42-15,7 0-19 0,-1-4-6 0,-6 4 3 0,7-4 5 0,-1 4 10 16,1-3 12-16,0-4 12 0,-1 2 16 0,0-1 17 0,1 2 41 0</inkml:trace>
  <inkml:trace contextRef="#ctx0" brushRef="#br0" timeOffset="93165.101">22801 5473 21 0,'0'-4'233'15,"0"1"13"-15,0-2 12 0,0 3 6 0,-7-3 6 0,7 5 6 0,0-3 5 16,0 0 6-16,0 3 7 0,0 0-20 0,0 0-31 0,0 0-47 0,0-5-54 15,0 5-32-15,0 0-19 0,0 0-11 0,0 0-7 0,7 0-6 0,-7 0-2 16,0 0-6-16,0 0-1 0,0 0-7 0,0 0-2 0,0 0-5 0,0 0-4 16,7 0-2-16,-7 0-1 0,6 0 1 0,-6 0-2 0,6 0 0 0,1 0 1 15,-7 0 0-15,6 0 0 0,1 0 0 0,0 0 0 0,-1 5 1 0,0-5 0 16,1 0-1-16,0 0-2 0,5 0-2 0,-5 0-1 0,0 0-4 0,-1 0-3 16,7 3-4-16,-7-3-4 0,8 0-1 0,-8 0-4 0,7 0-2 0,-6 0-1 15,6 0-2-15,-7 0-3 0,0 0-1 0,8 3-3 0,-8-3 0 0,0 0-3 16,2 0 1-16,4 0 1 0,-5 0 0 0,-1 0 0 0,1 0 0 0,-7 0 0 15,7 0-1-15,-1 0 2 0,0 0-1 0,-6-3-1 0,6 3-1 0,-6 0-3 16,8 0-3-16,-8 0-4 0,0 0-4 0,6 0-5 0,-6 0-6 0,0 0-8 16,0 0-10-16,0 0-10 0,0 0-12 0,0 0-12 0,0 0-13 0,0 0-12 15,0 0-12-15,0 0-11 0,0 0-14 0,-6 0-11 0,6 0-16 0,-8 0-20 16,2 3-24-16,0-3-29 0,0 5-25 0,-1-3-22 0,0 3-7 16,-6-2 4-16,7 1 7 0,0 3 12 0,-8-3 12 0,8 0 15 0,-8 3 15 0,8-4 16 15,-7 2 20-15,7 2 188 0</inkml:trace>
  <inkml:trace contextRef="#ctx0" brushRef="#br0" timeOffset="93430.462">22735 5692 0 0,'0'0'55'0,"0"0"199"0,0 0 17 0,0 0 13 0,0 0 7 0,0 0 7 16,0 0 8-16,0 0 7 0,0 0 7 0,0 0 8 0,0 0 7 0,0 0-48 15,0 0-80-15,7 0-47 0,-7 0-32 0,0-3-20 0,7 3-15 0,-7 0-7 16,6 0-7-16,-6 0-5 0,7 0-7 0,-1-4-5 0,0 4-4 0,-6 0-8 15,8 0-4-15,-2 0-5 0,0 0-7 0,1 0-5 0,6 0-4 0,-7 0-4 16,1 4-4-16,-1-4-4 0,1 0-1 0,6 0-2 0,-7 3-1 0,8-3-4 16,-8 0-1-16,0 0-3 0,8 5-1 0,-8-5-5 0,7 0-3 0,-7 3-5 15,2-3-6-15,-2 4-7 0,0-4-8 0,0 0-9 0,8 3-8 0,-14-3-12 16,6 0-12-16,1 0-10 0,-1 4-14 0,0-4-16 0,2 0-16 0,-8 0-21 16,6 0-25-16,0-4-34 0,-6 4-43 0,6 0-31 0,-6-3-26 0,0 3-8 15,8-4-1-15,-8 1 7 0,6-2 9 0,-6 5 10 0,6-7 13 0,-6 4 15 16,0-1 18-16,7 0 23 0,-1 1 171 0</inkml:trace>
  <inkml:trace contextRef="#ctx0" brushRef="#br0" timeOffset="94032.201">23524 5286 15 0,'-6'-7'237'0,"6"-5"16"0,0 5 13 0,-8-4 10 0,8 4 7 0,0 0 7 0,-6 0 5 16,6-1 6-16,0 1 4 0,-6 0-18 0,6 3-34 0,-7 0-49 0,7 1-58 16,0 3-37-16,-6-4-25 0,6-1-16 0,-7 5-13 0,1 0-10 0,6 0-8 15,-7 0-6-15,1 0-6 0,6 0-6 0,-6 0-4 0,-2 5-5 0,-4-1-3 16,5-1-4-16,0 1-3 0,-5 0-1 0,5 3-1 0,1-3-2 0,-8 2 1 15,8 6 2-15,0-5 1 0,-8 0 1 0,8 4 1 0,0-4 3 0,-1 5 0 16,0-1 2-16,1-4 2 0,-1 5 0 0,1-2 1 0,0-2 0 0,-2 3 3 16,2-1 0-16,6 1 2 0,-6 0-2 0,0 0 0 0,-1 0-1 0,0 0-1 15,1 0-1-15,6 0-1 0,-7 0 0 0,1 4-1 0,0-5 0 0,6 6-1 16,-8-5 0-16,8 4-2 0,-6-1 1 0,6 1 0 0,-6 0-1 0,6-1 1 16,0 0-1-16,0 1 1 0,0 0 1 0,6 0-2 0,-6-1 1 0,6 0-1 15,-6 1 0-15,14-4 1 0,-8 4-1 0,1 0 0 0,6-4-1 0,0 0 0 16,-1-1-2-16,2 1 1 0,-1-3 0 0,0 3-3 0,0-4 0 0,7 1 0 15,-8-5-1-15,8 5-3 0,-7-5-1 0,7 1-2 0,-8 0-2 0,2-1-1 16,5-3 1-16,-6 0 0 0,0 0 0 0,1 0 0 0,-8 0 2 0,7-3 1 16,-7-1 2-16,7 4 0 0,-6-7 4 0,-1 3 3 0,1-3 5 0,0 4 3 15,-7-5 3-15,6 1 4 0,0-1 2 0,-6 0 0 0,0-3 1 0,7 4 2 16,-7-4 0-16,0 0 0 0,0 4 0 0,-7-4 2 0,7 0 0 0,0 0-1 16,-6 0-3-16,6 3-1 0,-6-2-2 0,-1 3-1 0,7-4-2 0,-7 2-2 15,1 3 0-15,-1-1-4 0,1 3-2 0,-1-4-1 0,1 6-3 0,-1-3-1 16,1 1-2-16,0 4-3 0,-8-3-1 0,8 6-2 0,-7-3 1 15,6 4-2-15,-6 1 0 0,1-3 0 0,4 6 1 0,-4-4-3 0,-2 3-2 0,2 4-2 16,-1-4-5-16,6 1-5 0,-6 3-4 0,0-5-4 0,6 6-5 16,1-5-6-16,0 0-4 0,-1 4-4 0,0-4-7 0,7 1-6 0,-6-1-6 15,6-3-8-15,0 3-7 0,0 1-9 0,0-5-11 0,0 4-14 0,6-2-26 16,-6 1-34-16,7-1-40 0,0-2-44 0,-7 5-23 0,6-5-9 0,0 1 0 16,1-1 2-16,6 2 5 0,-7-5 8 0,1 3 9 0,0 0 14 0,6-3 16 15,-7 4 19-15</inkml:trace>
  <inkml:trace contextRef="#ctx0" brushRef="#br0" timeOffset="94927.195">23725 5847 0 0,'-6'-5'147'0,"0"-1"135"16,-1 2 16-16,1 0 11 0,6-3 9 0,0 3 7 0,-7 1 8 16,7-1 6-16,0 0 6 0,7 1 5 0,-7-1 4 0,0 0-61 0,0 1-96 0,6-1-57 15,1 0-35-15,-7 1-23 0,6 3-14 0,0-3-13 0,2-2-10 0,-2 5-7 16,0-3-8-16,7 3-5 0,0-4-5 0,0 4-4 0,1 0-5 0,-2-3-2 16,2 3-2-16,-2 0-1 0,1 0-2 0,7 0 1 0,-7 0-1 0,0 0 2 15,0 0 1-15,0 0-1 0,-6 0 1 0,5 0-1 0,2 0-1 0,-8 0 0 16,0 0-2-16,1 0 0 0,0 0-2 0,-1 0-1 0,1 0-3 0,-7 0 1 15,0 0 0-15,6 0 0 0,-6 0-1 0,0 0 1 0,0 0-1 0,0 0 1 16,0-4-1-16,0 4 1 0,6-4 0 0,-6 4 0 0,0 0 0 16,0-3 1-16,0-2 1 0,8 5 0 0,-8-3 0 0,0 0 0 0,0-2-1 0,6 3 1 15,-6-3-1-15,0 2 1 0,6-5-1 0,-6 5 0 0,0-1 0 0,6 0 1 16,-6 1-1-16,0-4-1 0,0 2 0 0,8-2 0 0,-8 4 0 16,0-5-3-16,0 1 0 0,0 0-2 0,0 0 0 0,-8-4-1 0,8 3-1 15,-6-3 0-15,6-1-1 0,-6 6-1 0,0-9-2 0,-2 4 1 0,2 0 1 16,0-4-2-16,-1 4 0 0,1-3-1 0,-1-1 1 0,-6 0-1 0,7 1 1 15,0 3 1-15,-2-8-1 0,2 8 2 0,0-3 0 0,-1-1 1 0,7 1 1 16,-6 3 2-16,6 0 2 0,-7-4 2 0,7 5 2 0,0 2 1 0,0-3 1 16,0 4 1-16,7-4 2 0,-7 4 0 0,0-1 2 0,6 0 0 0,1 1 2 15,-7 0 1-15,6 0 1 0,0 2-1 0,-6-2 0 0,8 0-2 0,-2 0-1 16,0 3-1-16,0 0 1 0,1-3 1 0,0 4 0 0,-1-2 0 0,1 2 1 16,5 0-1-16,-4-1-1 0,-2 0-2 0,0 1 0 0,8 3-2 0,-8-4 0 15,0 0 1-15,1 1 3 0,6 3-1 0,-6-4-2 0,-1 4-1 0,6-5-1 16,-4 5 0-16,-2-2 1 0,7 2-2 0,0-4 0 0,-6 4 0 0,5-4 0 15,2 4 0-15,-8-3 0 0,7 3-2 0,0 0 0 0,0-4 1 0,1 4-1 16,-2 0 0-16,2 0-1 0,-2-4 0 0,-5 4-2 0,6 0 0 0,0 4-1 16,-7-4-1-16,0 0 1 0,2 0-2 0,4 0-1 0,-5 4 0 0,-1-4-1 15,-6 3-3-15,7 1 0 0,0-4-2 0,-1 4 1 0,-6-2-1 0,6 3-1 16,1-1 0-16,-7-1 0 0,7 5-1 0,-7-1 0 0,6-3 0 0,-6 7 0 16,0-4 1-16,6 0 3 0,-6 4 2 0,7-4 2 0,-7 5 2 0,0-2 1 15,0 1 3-15,7 0 3 0,-7 1 1 0,0-1 1 0,0 0 3 0,0-1 0 16,0 1 3-16,0 0 0 0,0 0 1 0,0 0 0 0,0 0 0 0,0 0-1 15,0 0 0-15,0 0 0 0,0 1-2 0,-7-1 1 0,7-1-1 0,-7 1-1 16,7 0 2-16,-6 1-1 0,6-5-1 0,-6 4 1 0,-1 0-1 0,7-4-2 16,-7 4 0-16,1-4 2 0,6 4-1 0,-6-4 0 0,-1 2-1 0,0 1 0 15,7-3 1-15,-6 1-1 0,-1-1-1 0,7 0 1 0,-6 1-2 0,6-5 0 16,-6 5 0-16,6-2 1 0,0-1-1 0,-8 2 1 0,8-4-2 0,0 1 1 16,0 0 0-16,0-1-1 0,0 5 0 0,0-8 1 0,0 3 0 0,0 1 0 15,0-1 0-15,0-3 2 0,0 5-1 0,0-5 0 0,0 3 1 0,0-3 1 16,0 4-1-16,0-4 1 0,8 0 0 0,-8 3 1 0,0-3-1 0,6 4 1 15,-6-4-1-15,6 0 1 0,1 4-2 0,-1-1 0 0,8-3 0 0,-2 4-3 16,2 0 0-16,-2-1-3 0,2 2 0 0,5-3-2 0,1 3 0 16,-8-2-3-16,8 0 0 0,0 2-1 0,-1-2 0 0,1 1 1 0,-1 0 0 0,1-1 0 15,0 1-2-15,-1-1-7 0,0-3-5 0,-6 0-5 0,1 5-5 0,-2-5-5 16,2 0-7-16,-8-5-7 0,1 5-16 0,-7 0-15 0,6-3-24 0,-6-1-26 16,-6 1-46-16,6-1-50 0,-7 0-39 0,1 1-28 0,-8-2-12 15,2 2-3-15,-2 0-1 0,1-2 4 0,-6 5 5 0,0-2 10 0,-1-3 13 0,0 5 17 16,1-3 22-16,-1 3 145 0</inkml:trace>
  <inkml:trace contextRef="#ctx0" brushRef="#br0" timeOffset="95603.431">22098 6407 211 0,'0'0'258'0,"0"0"12"15,0 0 11-15,0 0 8 0,0 0 6 0,0 0 3 0,0 0 3 0,0 0 3 16,0 0 3-16,0 4-40 0,0-4-63 0,0 0-55 0,0 0-49 0,0 3-24 16,0-3-14-16,0 3-12 0,0 2-8 0,-7-2-7 0,7 1-4 0,0 3-3 15,0 1-2-15,-7-1-1 0,7 3-4 0,-6 2-3 0,6-1-2 0,-6 3-2 16,-2 1-3-16,8 0 0 0,-6-1 0 0,0 5 2 0,0-1-1 0,-1 0 2 15,0 1-1-15,7-1 1 0,-6 4-1 0,-1-3 2 0,1-2-1 0,6 2 2 16,-6 4 2-16,-2-5 1 0,2-1 1 0,6-1 1 0,-6 2-2 0,6-4 0 16,-6 1-2-16,6 0 0 0,-8-1-2 0,8-3 0 0,0 3-1 0,0-2-2 15,-6-4 0-15,6 2 0 0,0-3-1 0,0 1-2 0,0-1 0 0,-6 1-1 16,6-5-3-16,0 1 0 0,0 0-1 0,0-1 0 0,0-3-2 0,0 3-1 16,0-3-1-16,0 0-1 0,0 0-4 0,0 0-1 0,0 0-3 0,0 0-5 15,0 0-4-15,0 0-7 0,0 0-7 0,0 0-6 0,0 0-5 0,0 0-8 16,0-3-8-16,6 3-12 0,-6-3-14 0,0-1-14 0,6-3-14 0,-6 3-18 15,8-3-20-15,-8 0-27 0,6-1-34 0,0 1-33 0,0-4-33 0,2 3-16 16,-2-2-7-16,-6-2 2 0,6 1 6 0,1-3 12 0,-1 3 12 0,1 0 15 16,-7-4 15-16,7 0 20 0,-7 1 109 0</inkml:trace>
  <inkml:trace contextRef="#ctx0" brushRef="#br0" timeOffset="96161.059">21961 6444 149 0,'0'-8'261'16,"6"1"15"-16,-6-5 11 0,6 6 7 0,-6-2 8 0,8 2 7 0,-2-2 9 16,0 0 8-16,-6-2 9 0,6 2-27 0,2 1-46 0,-2-1-48 0,0-2-50 15,7 2-29-15,-6 1-18 0,6 0-9 0,-7 0-6 0,8-1-6 0,-2 0-2 16,-5 1-6-16,6 3-7 0,0-3-8 0,0-1-9 0,0 5-9 0,7 0-9 16,-7-1-9-16,-1 0-6 0,2 1-8 0,-2 3-5 0,8 0-5 0,-7-4-7 15,1 8-3-15,-2-4-7 0,2 0-3 0,-8 3-2 0,7 1-2 0,0 0-3 16,-6 2-2-16,-1-1 0 0,0 2-1 0,8 0-3 0,-14 0-3 0,6 1-1 15,0 0-3-15,-6-1-3 0,0 4 1 0,7 0-1 0,-7-5 1 0,0 6-2 16,-7-1 3-16,7 0 2 0,0 0 0 0,-6 3-1 0,6-3 1 0,-6 0 2 16,6 0 1-16,-7 4 3 0,0 0 2 0,1-4 1 0,6 3-1 0,-6-2 0 15,-1 2 1-15,0-3 0 0,1 0-1 0,-7 0-2 0,7 0 0 0,-2 0 0 16,2 1-1-16,-6-2 1 0,5-2 1 0,-6 1 1 0,0-1 1 0,7 1 2 16,-8 1 4-16,1-3 2 0,0-4 0 0,0 5 1 0,0 0 2 0,0-5 1 15,0 5 3-15,0-5 1 0,0 1 1 0,7-1 2 0,-8 1 1 0,8-1 0 16,-8 2-2-16,8-5-1 0,0 3 0 0,0-3 0 0,-1 4 0 0,0-4 0 15,1 3-1-15,6-3-2 0,-7 0 1 0,7 4 0 0,0-4 0 0,0 0-2 16,0 0 0-16,0 0-1 0,0 0 1 0,0 0-2 0,0 0 0 0,0 0 1 16,0 0-1-16,0 0-1 0,0 0 2 0,0 0-1 0,7 0 2 0,-7 0 0 15,6 0 1-15,-6 0 1 0,0 0-2 0,7 0 2 0,0 4 0 0,-1-4 1 16,0 0 0-16,0 0 1 0,2 3 0 0,-2-3 0 0,7 4 1 0,-6-4 3 16,6 4 3-16,-7-1 3 0,7 2 2 0,0-3 1 0,-7 6 0 0,8-4 1 15,-1 3-1-15,-1 1 0 0,-5-5 0 0,6 4 1 0,1 1-1 0,-2-1 0 16,1 0-2-16,-6 4-3 0,6-4-4 0,-7 2-3 0,8-3-2 0,-2 2 0 15,-5-2-1-15,6 2 1 0,-6 1 0 0,-1-3 1 0,0 1 0 0,1 0-4 16,0-2-1-16,-1-3-1 0,-6 6-2 0,6-4-1 0,-6-4-4 0,0 4-4 16,7 0-5-16,-7-4-4 0,0 3-4 0,0-3-6 0,0 0-7 0,0 0-7 15,0 0-7-15,-7 4-3 0,7-4-10 0,0 0-12 0,-6 0-13 0,6 0-16 16,-6 0-25-16,6 0-33 0,0 0-40 0,-7 0-47 0,7 0-21 0,-7 0-10 16,7 3-2-16,0-3 2 0,-6 0 4 0,6 0 8 0,0 0 9 0,0 0 13 15,0 0 15-15,0 0 18 0</inkml:trace>
  <inkml:trace contextRef="#ctx0" brushRef="#br0" timeOffset="96672.906">22345 6942 0 0,'-7'-4'31'0,"7"1"230"0,0-4 21 0,7 2 14 0,-7 2 9 15,0-4 10-15,0 0 7 0,0 3 10 0,7-4 9 0,-7 0 9 0,0 1 7 16,6 0-39-16,-6 4-70 0,6-5-49 0,-6 1-39 0,7 3-24 15,0-4-13-15,-7 2-11 0,6 2-8 0,1-3-9 0,-7 4-6 0,6-2-9 0,0-2-9 16,1 3-9-16,0 1-9 0,-7-1-9 0,6 4-9 0,0-4-8 16,2 1-7-16,-2 3-8 0,0-4-6 0,-6 4-6 0,7 0-4 0,-1-3-2 15,1 3-4-15,-1 3-4 0,1-3-4 0,-1 0-3 0,0 4-6 0,2-4-4 16,-2 3-1-16,0 1-3 0,1 0-3 0,-1-1-3 0,-6 1-1 0,7-1 0 0,-1 6-1 16,1-6 1-16,-1 0 2 0,-6 5 3 0,7-5 1 0,-7 5 3 15,0-1 5-15,7-2 3 0,-7 1 4 0,0 1 2 0,0 0 2 0,0 0 2 16,0 1 3-16,0 4 2 0,0-5 1 0,0 0 1 0,-7 4 2 0,7-4 1 15,-7 4 0-15,7 0 1 0,-6-4 0 0,-1 5 0 0,1-2-2 0,-1-2 0 16,1 4 1-16,-1-5-1 0,1 3 1 0,0-2-1 0,-2-1-1 0,-4 1-1 16,5-1 0-16,1 0 1 0,-1 0-2 0,-6 1 0 0,7-1 1 0,0-4 0 15,-2 5-1-15,2-4 0 0,6-1 1 0,-6 4 0 0,-1-3-1 0,0-1 1 16,7 2 0-16,0-2 0 0,0-3 2 0,-6 4 0 0,6-4 2 0,0 3-1 16,0-3 2-16,0 0 0 0,0 0 2 0,0 0 1 0,6 0 3 0,-6 0 0 15,0 4 3-15,0-4 3 0,7 0 1 0,-7 0 2 0,7 0 2 0,-7 0 1 16,6-4 2-16,0 4 1 0,2 0 1 0,-2-3 0 0,0 3 1 0,-6 0-1 15,7-4 0-15,6 4-1 0,-13-3-4 0,6-2 1 0,1 5-1 0,-1-3-2 16,0 3-2-16,2-4 0 0,-2 1-1 0,0 3-2 0,1-4-3 0,-1 4 0 16,1-3-4-16,-7 3-4 0,6-4-3 0,1 0-6 0,-7 4-4 0,6 0-6 15,1-4-9-15,-7 4-8 0,7-3-10 0,-7 3-8 0,6 0-10 0,-6-4-11 16,6 4-14-16,1 0-17 0,-7-3-23 0,7 3-29 0,-1 0-33 0,7 0-42 16,-7 0-49-16,1 0-21 0,6 0-8 0,1 0-1 0,-8 3 4 0,6-3 9 15,2 0 6-15,-1 0 11 0,-1 4 15 0,2-4 19 0,-2 0 23 0</inkml:trace>
  <inkml:trace contextRef="#ctx0" brushRef="#br0" timeOffset="97289.078">22820 6891 0 0,'0'-7'199'0,"7"2"64"0,-7-2 15 0,0 0 10 0,6 1 10 15,-6-3 9-15,7 1 9 0,-7 2 10 0,0-2 10 0,7 2-6 0,-1-3-10 16,-6 2-50-16,6 0-68 0,-6 0-40 0,7 0-24 0,0 0-16 0,-1 2-9 16,-6-2-9-16,6 0-5 0,1 3-7 0,0 1-10 0,-1-1-8 0,1-3-9 15,-1 2-9-15,0 5-8 0,2-2-9 0,-2 2-9 0,0-5-6 0,0 5-7 16,1 0-6-16,6 0-3 0,-6 0-5 0,-1 5-3 0,0-3-2 0,2-2-1 16,4 5-4-16,-6-2-2 0,2 1-1 0,-2 3-1 0,0-3-1 0,1 3 1 15,-7 0-1-15,6 1-2 0,-6-4 1 0,7 3-3 0,-7 0 0 0,0 4-1 16,0-4 1-16,0 1-2 0,-7-1-2 0,7 3 1 0,-6-2 0 15,-1 3-1-15,7-3 0 0,-6-1-2 0,0 3 1 0,-2-2 0 0,2 0 0 0,0-1 1 16,0 0 1-16,-2 0 0 0,-4 1 0 0,5-4 0 0,1 3 1 16,-1-3 0-16,0-1 0 0,1 1 1 0,0 0 0 0,0-1 0 0,-2 0 1 15,2-3-1-15,0 4 0 0,-1-4-3 0,1 5-1 0,-1-5-2 0,0 0 0 0,1 3-2 16,6-3-1-16,-6 0-1 0,6 0-1 0,-7 0 0 0,7 0-1 16,0 0-2-16,-7 0-1 0,7 0-2 0,0 0 0 0,0 0 0 0,0 0 1 15,0 0 0-15,0 0 1 0,0 0 1 0,0 0 2 0,7 0 2 0,-7 0 0 16,7 4 1-16,-7-4 0 0,6 0 2 0,0 0 3 0,-6 0 2 0,7 0 2 15,0 0 0-15,-1 0 1 0,7 0 2 0,-7 0 0 0,2 3 2 0,4-3 1 16,-6 0-1-16,8 0 2 0,-8 4 0 0,7-4 1 0,-7 0 0 0,8 3 0 16,-8-3 0-16,0 4 0 0,2-4 1 0,4 4 1 0,-5-4 2 0,-1 3-1 15,-6-3 1-15,7 4 1 0,0-4 4 0,-1 5 4 0,-6-3 1 0,6 3 2 16,0 1 1-16,-6-2 2 0,8 0 3 0,-8 2 5 0,6-1 6 0,-6 3 2 16,6-1 1-16,-6-4 2 0,0 5 2 0,7-1-2 0,-7 0-2 0,0 0-1 15,7 1-2-15,-7-1-1 0,0 0-2 0,0 0 0 0,0 1-5 0,0-1-1 16,0 1-6-16,-7-1-2 0,7-3-2 0,0 4-1 0,-7-6-2 0,7 3-1 15,-6-2-1-15,0 2 0 0,-2-2 1 0,2 0 2 0,0-3-1 0,-7 4 1 16,6-4 2-16,-6 0 0 0,7 0 2 0,-8 0 1 0,8 0 0 0,-6 0 1 16,4-4 1-16,-4 4 1 0,5-3 0 0,-6 3-2 0,6-3-3 0,1-2-6 15,-6 2-7-15,4 3-7 0,2-7-10 0,0 2-12 0,-1 2-13 0,1-1-19 16,-1 0-20-16,0 1-34 0,7-1-43 0,-6-3-48 0,6 7-55 0,0-7-27 16,0 2-11-16,0 2-3 0,0 3-1 0,0-4 7 0,0 1 7 0,6-1 10 15,1 1 13-15,-7-1 16 0,7 0 20 0</inkml:trace>
  <inkml:trace contextRef="#ctx0" brushRef="#br0" timeOffset="97658.639">23387 6729 0 0,'-7'0'96'16,"1"0"175"-16,6-3 19 0,0 3 10 0,0-4 7 0,-6 4 6 0,6 0 4 15,0-4 6-15,0 4 8 0,0 0 7 0,0 0 9 0,6 0-52 0,-6-3-84 16,0 3-52-16,0 0-37 0,6 0-20 0,1 0-17 0,-7 0-8 0,7 0-5 16,-1 0-5-16,7 0-3 0,-7 0-4 0,8 0-6 0,-2 0-6 0,-4 0-5 15,4 0-7-15,1 0-3 0,0 0-6 0,6 3-3 0,-11-3-3 0,11 0-3 16,-6 4-3-16,0-4 0 0,0 0-3 0,-6 0 0 0,5 4-3 0,2-4-3 15,-8 0-2-15,7 3-4 0,-7-3-5 0,1 0-6 0,0 5-8 0,-1-5-7 16,0 0-7-16,1 2-6 0,-7-2-7 0,7 0-9 0,-7 0-8 0,0 0-9 16,0 0-9-16,0 0-10 0,0 0-12 0,0 0-12 0,0 0-11 0,0 5-11 15,0-5-14-15,0 3-16 0,-7-3-30 0,7 0-37 0,-7 4-32 0,7-4-29 16,-6 0-11-16,0 4-4 0,6-4 6 0,-7 3 7 0,0-3 12 0,1 4 11 16,-1-4 16-16,1 0 15 0,-7 0 20 0,6 4 131 0</inkml:trace>
  <inkml:trace contextRef="#ctx0" brushRef="#br0" timeOffset="97904.209">23315 6949 110 0,'7'4'273'0,"-7"-4"21"16,0 4 14-16,0-4 12 0,0 0 7 0,6 3 10 0,-6-3 10 0,0 0 12 15,7-3 12-15,0 3-17 0,-7 0-31 0,6 0-50 0,0 0-63 0,1-4-39 16,6 4-25-16,-7 0-16 0,1-4-12 0,0 4-10 0,6 0-8 0,-7-3-10 15,7 3-10-15,-6 0-13 0,-1 0-11 0,8 0-12 0,-8-4-10 0,7 4-13 16,-7 0-10-16,7 0-11 0,-6 0-13 0,5 4-12 0,-4-4-11 0,-2 0-11 16,7 0-10-16,-7 0-12 0,1 0-13 0,-1 0-14 0,1 0-14 0,-1 0-16 15,1 0-17-15,-7 0-18 0,7 0-19 0,-1 0-30 0,-6-4-37 0,6 4-41 16,1 0-42-16,-7-4-19 0,0 4-5 0,7-3 4 0,-7-1 9 0,6 4 13 16,-6-3 13-16,6 3 14 0,-6-5 19 0,7 5 20 0,-7-3 21 0</inkml:trace>
  <inkml:trace contextRef="#ctx0" brushRef="#br0" timeOffset="98401.008">23810 6986 0 0,'7'-7'181'0,"0"0"122"0,-1-2 21 15,0 3 15-15,1-2 13 0,-1-3 9 0,8 1 11 0,-8-2 7 0,0 2 9 0,1-2 7 16,6 2 7-16,-7-2-57 0,1 1-96 0,6-3-56 0,-6 3-39 16,-1 0-25-16,0-1-17 0,2-2-14 0,-2 3-12 0,0-4-8 0,0 5-11 15,1-1-7-15,0-5-11 0,-1 6-8 0,1-5-7 0,-7 4-10 0,6 0-8 16,0-3-7-16,2 3-7 0,-8 0-3 0,6 0-5 0,-6 0-2 0,6-4 0 16,-6 4-1-16,0 3 0 0,6-3 1 0,-6 0-1 0,8 1 1 0,-8-1 0 0,0-1 1 15,0 5 1-15,6 0 0 0,-6-4 2 0,0 4 0 0,0 3 2 0,0-4 0 16,0 5-2-16,0-1 0 0,0 1-1 0,0-1 2 0,0 1-2 15,0 3 1-15,0-4-2 0,0 4 0 0,0 0-2 0,0 0-1 0,0 0 0 16,0 0-1-16,0 0-2 0,0 0-1 0,0 0-2 0,0 0 1 0,0 4-2 16,0-4 0-16,0 0 0 0,0 3 1 0,0 1 0 0,0-1 0 0,0 4 2 15,0-2-1-15,0 5 1 0,-6-2 0 0,6-1 2 0,0 4 1 0,0 0 2 16,-8 4 4-16,8-5 1 0,0 6 3 0,-6-2 0 0,6 0 2 0,0 1 2 16,-6-1 2-16,6 2-1 0,0 2 3 0,-6-3 1 0,6 3 1 0,0 1 2 15,-8-1-2-15,8-1 0 0,0 2-1 0,-6-1 0 0,6 1-2 0,0-2-2 0,0 2 0 16,-6-1-2-16,6 1 0 0,0-4 0 0,0 0-3 0,0-1-5 15,0 1-3-15,0-5-2 0,0 2-3 0,0-5-4 0,0 4-2 0,0-4-6 16,0 0-4-16,0 1-5 0,0-1-3 0,0-3-6 0,0 0-4 0,0-2-6 16,0 3-7-16,0-2-4 0,6-3-8 0,-6 5-9 0,0-5-11 0,0 4-12 15,0-4-14-15,0 0-19 0,0 0-34 0,0 0-42 0,0 0-46 0,6-4-53 16,-6 4-22-16,8-5-10 0,-8 2-1 0,6-2 4 0,-6 3 10 0,6-6 8 16,-6 4 13-16,6-2 14 0,-6-1 20 0,8-5 23 0</inkml:trace>
  <inkml:trace contextRef="#ctx0" brushRef="#br0" timeOffset="98901.826">24228 6568 0 0,'0'-11'171'0,"6"4"120"0,-6-4 15 15,6 0 12-15,-6 4 9 0,6-4 7 0,2 4 8 0,-2-1 5 16,0 4 8-16,1-3 6 0,-1 4 7 0,8-5-63 0,-8 4-98 0,6 1-57 0,-4-2-35 15,4 3-20-15,1-3-14 0,1 5-12 0,-2 0-8 0,2-3-8 0,-2 3-8 16,8 0-8-16,-7 0-9 0,0 3-5 0,6-3-6 0,-5 0-4 0,-1 5-4 16,6-3-3-16,-6 3-3 0,1-5-3 0,-8 7-2 0,7-3-3 0,0 0-1 15,-7-1-3-15,1 1 0 0,-1-1-3 0,0 1 0 0,2 4-3 0,-8-5-3 16,6 1-3-16,-6 3-3 0,0-3-2 0,0 3-1 0,-6 0 0 0,6 0 0 16,-8 1 2-16,2 3 0 0,0-4 2 0,-1 4 3 0,1 1 2 0,-7-1 2 15,6-2 5-15,-5 3 3 0,-2-1 4 0,1 3 1 0,0-2 3 0,0-1 3 16,1 3 1-16,-2-2 3 0,1 2 1 0,0-3 1 0,0 3 1 0,0-2 1 15,0-1 0-15,0 3 1 0,0-2-2 0,0-2 0 0,0 1 0 0,0 0-1 16,-1-3 0-16,8 3-1 0,-6-5-2 0,5 2-2 0,-6 1-1 0,6-3 0 16,1 1-1-16,0 0 0 0,-2-2 0 0,2 2 0 0,0-4-2 0,0 1 0 15,6 0 0-15,-8 0-2 0,2-1 1 0,6 1 0 0,0-1 1 16,0-3 0-16,0 4 0 0,-6-1 0 0,6 2 1 0,0-2 3 0,6 1 0 0,-6-1 3 16,0 1 0-16,0 0-1 0,6-1 3 0,2 1 0 0,-2 0 2 15,-6-1-1-15,12 0 0 0,-4 1 0 0,4 1 1 0,1-2-1 0,-6 1-1 0,6-1-1 16,-1 1-2-16,2-4-3 0,-1 3 1 0,0-3-2 0,0 4-1 0,0-4-1 15,0 0-2-15,-7-4-3 0,8 4-4 0,-8-3-3 0,7 3-5 16,-7-4-2-16,8 1-5 0,-8-1-2 0,0 1-5 0,2-2-6 0,-2 1-7 0,0 1-7 16,1 0-8-16,-1-1-10 0,-6-3-11 0,0 3-10 0,7 0-13 0,-7 1-16 15,0 3-18-15,0-4-24 0,0 1-34 0,0 3-41 0,0 0-32 0,0 0-32 16,0 0-12-16,-7-5-5 0,7 5 5 0,0 0 7 0,0 0 10 0,0 0 14 16,0 5 15-16,0-5 18 0,0 3 23 0,0 1 143 0</inkml:trace>
  <inkml:trace contextRef="#ctx0" brushRef="#br0" timeOffset="99770.188">24631 7019 0 0,'0'-3'132'0,"0"-2"150"0,0 5 17 0,0-2 12 0,0-3 9 0,6 1 6 15,-6 4 7-15,7-3 6 0,-7-1 7 0,6 0 6 0,-6 4 6 0,7-3-56 16,0 3-91-16,-7-4-54 0,6 4-37 0,0-3-22 0,8 3-17 0,-8 0-10 16,1 0-9-16,6 0-6 0,0 0-7 0,-7 0-6 0,8 0-6 0,-2 0-6 15,1 3-7-15,0-3-6 0,0 0-5 0,1 4-5 0,-2-4-5 0,2 0-3 16,-2 3-2-16,1-3-2 0,-6 0 0 0,6 4-2 0,-7-4-2 0,8 0-1 16,-8 4-2-16,0-4-2 0,1 0-2 0,-7 0 1 0,7 0 2 0,-7 0 0 15,0 0-1-15,0 0 1 0,6 0 1 0,-6 0-1 0,0 0 0 0,-6 0 0 16,6-4-1-16,0 4 2 0,0-4 0 0,0 1 1 0,-7 3 1 0,7-4-1 15,-7 1-1-15,7 3 1 0,0-4 1 0,-6 1 0 0,6-2 0 0,0 1 1 16,-6 1 2-16,6 0 0 0,-7 3 2 0,7-4 1 0,-7 0 2 0,7 1 1 16,-6-1-1-16,6 0 1 0,0 1 0 0,-6-1 0 0,6-4 0 0,-7 5-1 15,7-4 1-15,-7 3-2 0,7-3-1 0,-6-1 0 0,6-2-1 0,-7 2-3 16,7-3-1-16,-6 5-1 0,6-6 0 0,-6 1-2 0,6 0-2 0,-7-4 1 16,7 4 1-16,-7 0-2 0,7-4 0 0,0 5-1 0,-6-1 3 0,6-5 1 15,0 6 0-15,0-1 1 0,0 0 2 0,0-1 3 0,6 2-1 0,-6-1 2 16,0 0 0-16,7-1 2 0,-7 6 0 0,7-5 1 0,-1 3 4 0,0-4 0 15,1 3 2-15,-1 1-1 0,1-2 2 0,0 1 1 0,-1-1 0 0,7 2 1 16,-6-2 0-16,-1 2 0 0,7-3 0 0,-6 4 1 0,6-4 1 16,-1 4-1-16,-4-5-1 0,4 5-1 0,1 0-1 0,-6-1-1 0,6-2-2 15,-1 2 1-15,-4 1-2 0,4-1-1 0,2 1-1 0,-8 0-1 0,0 2-1 0,7-1 0 16,-6-2-1-16,6 5 0 0,-7-5-1 0,0 5 1 0,2-1-1 16,-2 0-2-16,0 1 1 0,1-1-2 0,-1 1 0 0,1 3 0 0,0-4-1 15,-1 4 0-15,0 0 0 0,-6 0 1 0,8 4-2 0,-2-4 0 0,0 3 0 0,0 1-1 16,8-1 1-16,-8 1 0 0,1 0 0 0,-1 4 2 0,8-2 0 15,-8-2 2-15,0 6-1 0,0-2 2 0,8 1-1 0,-8 1 1 0,1-3 0 16,-1 3 0-16,1-2 0 0,-7 4 0 0,7-5-1 0,-1 3 1 0,0-2-2 16,-6 3 0-16,6-4-3 0,-6 4-1 0,8-4 0 0,-8 1 0 0,0 3 2 0,0-4-1 15,0 0 0-15,0 4 0 0,0-3 2 0,-8 0-1 0,8 1 1 0,-6-1 2 16,6 4 0-16,-6-1 2 0,0-5 2 0,-1 6 0 0,0-1 0 0,1 0-1 16,-1-1 0-16,-5 2 1 0,4-5 1 0,2 4 1 0,-6 1 1 0,4-2 0 15,2-2 0-15,-7 3 2 0,7-1-1 0,-1 2 2 0,-6-2 0 0,7-2-1 16,0 2 2-16,-8 2 1 0,8-1 1 0,-1 0-1 0,0-4 0 0,1 0-2 15,-1 4 1-15,1-4 0 0,6 0-2 0,-6 1 0 0,6-4-1 0,0 0 1 16,-8 3-2-16,8-3 1 0,0-1-1 0,-6 1-1 0,6-4 1 16,0 3-1-16,0-3-1 0,0 5 1 0,0-2 2 0,0-3-1 0,0 0 0 0,0 4 2 15,0-4-1-15,0 0 2 0,0 3 2 0,0-3 0 0,6 4 1 0,-6-4 1 16,0 4 0-16,0-1 2 0,8 1 4 0,-8-4 1 0,6 4 2 16,-6-1 0-16,6 4 0 0,1-2 0 0,-1-2 1 0,1 4-2 0,6-3 0 0,-7-1-2 15,8 5 1-15,-8-5-1 0,0 1 0 0,8 1-3 0,-8-3-1 0,7 3-3 16,-7-5-3-16,8 3 0 0,-8 0 1 0,8-3-2 0,-2 4 0 0,-5 0-3 15,6-4-2-15,0 0-1 0,-7 4 0 0,8-4-3 0,-2 2-1 0,-5-2-5 16,6 0-6-16,-6 0-5 0,-1 0-6 0,0 0-8 0,1-2-8 16,0 2-9-16,-1-4-10 0,0 4-11 0,1-4-12 0,-7 4-18 0,7-4-19 15,-1 1-32-15,-6 3-38 0,7-3-46 0,-7-2-55 0,6 5-23 0,-6-2-11 0,6 2-2 16,-6 0 4-16,0 0 6 0,0 0 8 0,0 0 13 0,0 0 13 16,0 0 19-16,-6 0 19 0</inkml:trace>
  <inkml:trace contextRef="#ctx0" brushRef="#br0" timeOffset="101194.223">21394 7429 82 0,'0'0'172'0,"0"0"9"0,0 0 5 0,0 3 4 0,0-3 2 0,0 0 5 16,-7 0 4-16,7 0-8 0,0 4-18 0,0-4-14 0,0 0-14 0,0 0-18 16,0 0-22-16,0 0-13 0,0 0-7 0,0 0-3 0,0 0 0 0,0 0 4 15,0 0 3-15,0 0-2 0,0 0-3 0,0 0-5 0,0 0-6 0,7 0-4 16,-7 0-6-16,0 0-3 0,0 0-2 0,7 0-4 0,-7 0-3 0,0 0-3 16,6 0-3-16,-6-4-5 0,6 4 0 0,-6 0-4 0,8 0-2 0,-8 0 0 15,6 0 0-15,-6 0-1 0,6-3 0 0,-6 3-1 0,7 0-3 0,-7 0 0 16,6 0-2-16,-6 0-2 0,7 0 0 0,-7-4-2 0,6 4-4 0,1 0-2 15,-7-3-1-15,6 3-1 0,0 0-2 0,-6 0-3 0,8 0-2 0,-2-4-1 16,-6 4-2-16,6 0-3 0,1-4 0 0,-1 4-1 0,1 0-2 0,-1 0 0 16,1 0-1-16,-1-3 0 0,1 3-2 0,6 0-1 0,-7 0-1 0,1 0 0 15,6 0-2-15,-7 0 3 0,7 0 2 0,-6 0 1 0,6 0 0 0,-7 0 0 16,8 0 0-16,-8 0 1 0,7 0 2 0,0 0 2 0,0 0 0 0,1 0 2 16,-8-4 0-16,6 4 2 0,2 0 0 0,-1 0 1 0,0 0 0 0,0 0-1 15,7 0-1-15,-8-3 0 0,1 3 0 0,1 0-2 0,-2 0 2 0,8 0-1 16,-7 0-2-16,0-4-1 0,0 4 1 0,7 0-1 0,-8-3-2 0,8 3 1 15,-7 0-2-15,1-5-1 0,4 5 0 0,-4 0-1 0,-1 0-1 0,7-4 1 16,-8 4-2-16,2 0 0 0,-2 0-1 0,8 0 1 0,-7-3-2 0,0 3 1 16,0 0-1-16,0 0 0 0,0 0-1 0,0 0-1 0,0 0 2 0,0 0-2 15,1 0 0-15,-2 0-1 0,1 0 0 0,1 0 1 0,-2 0-1 0,2 0 0 16,-2 0 2-16,1 0 2 0,1 0 1 0,-2 0 2 0,8 0 1 0,-7 0 0 16,0 0 3-16,6 0 0 0,-5 0 1 0,-2 0 2 0,8 0 1 15,0 0 1-15,-7 0 1 0,7 0 0 0,-8 0 0 0,8 0 0 0,-7 0-1 0,7 0-3 16,-8 0 1-16,8 0-2 0,-7 0 1 0,7 0-2 0,-8 0-1 15,2 3 0-15,-2-3-1 0,2 0-2 0,-1 4-3 0,-1-4 1 0,2 0-1 16,-2 0 2-16,-5 0-1 0,6 5-1 0,-6-5 2 0,5 0 0 0,-4 0-1 16,-2 0 0-16,0 0 2 0,8 0 0 0,-8 0 0 0,0 0 1 0,1 0 1 15,-1 0 0-15,1 0-1 0,6 0-2 0,0 0 0 0,0 0-1 0,0 0 0 16,0 0 1-16,6 3 1 0,1-3 0 0,0 0 1 0,5 4 0 0,-5-4 0 0,0 3 2 16,6-3 3-16,-7 4 4 0,7-4 4 0,-6 0 0 0,-1 3 2 15,1-3 0-15,0 4 0 0,5-4 2 0,-5 4-1 0,0-4 1 0,-1 3-1 16,1 1-2-16,0-1 1 0,5-3-2 0,-5 4-1 0,0 1-5 0,6-2-2 15,-7 0-2-15,7 1 2 0,-6 0-1 0,-1-4-1 0,7 3-2 0,-6-3-1 16,-1 3-3-16,1 2 1 0,6-5-1 0,-6 0-2 0,-1 0-1 0,1 3-2 16,-1-3-2-16,0-3-2 0,-5 3-1 0,5 0-1 0,1 0 1 0,-7-5-1 15,6 2 2-15,-6 3 2 0,1-3 0 0,-2-1 1 0,2 4 0 0,-2-4 2 16,-5 1 1-16,6 0 3 0,-6-2 2 0,-1 1 1 0,7 4 0 0,-6-3 0 0,-1-1 1 16,7 4 0-16,-6-3 1 0,-1 3-1 0,7-4 2 0,-7 4-1 15,8 0 1-15,-2-4 4 0,2 4 1 0,-1 0 0 0,7 0 0 0,-2 0 0 16,2 4-1-16,-7-4 0 0,13 4 0 0,-6-4 0 0,-1 0-1 0,7 3 0 15,0-3-3-15,-6 4-1 0,7-4-6 0,-1 3-6 0,-1 1-3 0,7-4-3 16,-5 5-1-16,5-2-1 0,-6 0-2 0,7-3-1 0,-7 4 0 0,7 0 0 16,-7-1 0-16,6 0 2 0,1 2 2 0,-7-5 2 0,6 3 1 0,-5 2 3 15,5-1 2-15,-6-1 2 0,7 0 4 0,-7-3 2 0,-1 4 1 0,2 0 1 16,5-1 0-16,-6-3-1 0,0 4 1 0,1 0 0 0,-7-1 0 0,5-3 2 16,1 4-2-16,0-1 0 0,-6 1 0 0,6-4-2 0,-7 4 1 0,7-1 0 15,-6-3 3-15,7 4 3 0,-9-4 1 0,2 4 0 0,7-4 0 0,-9 3-1 16,2-3 1-16,0 4-1 0,-1-4 3 0,1 0 3 0,-1 0 0 0,-5 0 0 15,-2 0 0-15,8 0-3 0,-14 0-3 0,8 0-1 0,-8 0-2 0,1 0-1 16,-1 0 1-16,0-4-2 0,-6 4-2 0,0 0-4 0,0 0-3 0,0 0-3 16,0 0-2-16,0-3-3 0,0 3-1 0,0 0 0 0,0 0 0 0,-6-4-1 15,6 4-1-15,0 0-1 0,0 0 1 0,-6 0-2 0,6 0 1 0,0-4-1 16,0 4-2-16,-7 0 0 0,7 0-2 0,0 0-1 0,0 0-5 0,-6 4-5 16,6-4-8-16,-7 0-8 0,7 4-10 0,-7-4-10 0,7 3-13 0,-6-3-17 15,6 4-21-15,-6-1-28 0,-1-3-40 0,7 5-49 0,-7-2-28 0,1 1-19 16,0-4-4-16,6 3 0 0,-7 1 4 0,0-4 8 0,1 4 9 0,-1-4 10 15,1 3 15-15,-8-3 15 0</inkml:trace>
  <inkml:trace contextRef="#ctx0" brushRef="#br0" timeOffset="105546.058">21934 8599 0 0,'0'0'163'0,"0"2"59"16,0-2 11-16,0 0 6 0,0 0 3 0,0 0 4 0,0 0 6 0,0 0 6 16,0 0 5-16,0 0-16 0,0 0-25 0,0 0-41 0,0 0-49 0,0 0-31 15,0 0-17-15,0 0-12 0,0 0-6 0,0 0-6 0,0 0-1 0,0 0-3 16,0 0-4-16,0 0-3 0,0 0-2 0,0 0-5 0,0 0-2 0,0 0-3 16,0 0-3-16,0 0-2 0,0 0-1 0,0 0-1 0,0 0 1 0,0 0 3 15,0 0 1-15,0 0 1 0,0 0 1 0,0 0 0 0,0 0 0 0,0 0 1 16,0-2-1-16,0 2-1 0,0 0 0 0,0 0 1 0,0 0 0 0,0-5 0 15,0 5-2-15,0 0-1 0,0-3-3 0,0 3-2 0,7-4 0 0,-7 4-4 16,0-4 1-16,0 4-2 0,0-4-3 0,0 1-3 0,0 3-1 0,7-4-2 16,-7 0-3-16,0 1-1 0,0 0 1 0,0-5-2 0,6 4 1 0,-6 1 0 15,0-5 1-15,7 1-1 0,-7 3 0 0,6-3 0 0,-6-1 2 0,6 1-2 16,2 0 0-16,-8 0 0 0,6-1 2 0,0-2-2 0,0 2 1 0,2 0 0 16,-2 1-2-16,0-3-1 0,1 1-2 0,-1-1-2 0,8 3 0 0,-8-4-1 15,0 4 0-15,0-5-1 0,2 5 1 0,4-3 0 0,-5 2-1 0,0 1-1 16,-1-4 0-16,1 3-1 0,-1-2-1 0,0 2 0 0,1 0 0 0,0 1 0 15,-7 0 0-15,6 0 0 0,-6-1-1 0,6 4-1 0,-6-3 1 0,7 3 0 16,-7 1-1-16,0-5 0 0,0 8-1 0,0-3 1 0,7 0 0 0,-7-1 0 16,0 4-2-16,0 0 1 0,0 0-2 0,0 0 0 0,0 0-2 0,0 0-1 15,0 0-1-15,0 0-1 0,0 0-2 0,0 0-1 0,0 0 0 0,0 0-2 16,0 0 1-16,0 0-1 0,0 4 1 0,0-1 1 0,0 0-1 0,0 1 3 16,0 3 1-16,0-3 1 0,0 7 0 0,0-3 2 0,0 2 1 0,0-2 0 15,0 6 1-15,0-2 1 0,0 2-2 0,0 1 1 0,-7-1-1 0,7 1-2 16,0 0-1-16,-7-1-1 0,7 0 0 0,0 5 0 0,-6-4-1 0,6 0 2 15,-6-4 0-15,6 3 2 0,-7 1 2 0,0 0 2 0,7-4 1 0,-6 4 1 16,6-5 1-16,-6 1 3 0,6 0 3 0,-7 0 0 0,7 0 2 16,-6-3 0-16,6 3 1 0,0 0-1 0,-7-4-1 0,7 0-3 0,0 4-4 0,0-4-7 15,0 1-6-15,-7 3-10 0,7-4-9 0,0 1-12 0,0-1-13 0,7 0-17 16,-7 0-17-16,0 1-25 0,0-5-28 0,0 4-48 0,7 1-58 16,-7 0-41-16,0-5-31 0,0 5-13 0,6-5-4 0,-6 1 3 0,0 4 6 15,0-8 10-15,0 0 11 0,0 0 16 0,0 0 16 0,-6 0 25 0,6 0 140 0</inkml:trace>
  <inkml:trace contextRef="#ctx0" brushRef="#br0" timeOffset="106040.188">21440 8968 184 0,'0'0'254'0,"0"0"11"0,0 0 5 0,0 0 4 16,0 0 3-16,6 0 3 0,-6 0 6 0,0 0 3 0,7 0 7 0,-1 0-36 15,1 0-60-15,-1 0-47 0,0 0-42 0,8 0-24 0,-8 0-16 0,7 0-8 0,0 0-4 16,0 0 1-16,7 3 1 0,-7-3 0 0,6 0-2 0,1 0 0 0,-1 0-3 16,1 4-3-16,0-4-3 0,5 4-2 0,-5-4-2 0,6 0-1 15,1 3-4-15,-1-3 0 0,-1 5-2 0,1-5-2 0,0 3-3 0,1-3-5 16,-1 3-3-16,6 1-3 0,-5-4-4 0,-1 4-3 0,6-4-4 0,-7 3-3 16,2-3-4-16,-1 4-4 0,0-4-2 0,0 4-4 0,0 0-2 0,1-4-1 15,-8 0 2-15,7 3-2 0,-6 2 1 0,5-5 0 0,-5 2 3 0,0-2 0 16,-8 4 1-16,8-4 2 0,-1 4 1 0,-5-4 1 0,6 4 1 0,-8-4 3 15,1 3 0-15,0-3 2 0,0 4-2 0,1-4-2 0,-2 4-1 0,-5-4-2 16,6 2-3-16,-7-2-4 0,1 0-2 0,-1 5-2 0,-6-5-5 0,7 0-1 16,-7 0-4-16,0 0-5 0,0 0-5 0,0 0-5 0,0 0-7 0,0 0-6 15,0 0-7-15,0 0-7 0,0 0-5 0,-7 0-11 0,7 0-11 0,-6 0-13 16,-1 0-14-16,7-5-22 0,-6 5-28 0,-1 0-33 0,1 0-37 0,-1 0-30 16,-5 0-24-16,4 0-10 0,2 0 1 0,0 0 4 0,-7 0 6 0,6 0 10 15,1 0 12-15,-1 0 15 0,1 0 18 0</inkml:trace>
  <inkml:trace contextRef="#ctx0" brushRef="#br0" timeOffset="106453.121">21583 9228 9 0,'0'0'256'0,"0"0"20"0,0 0 12 0,0 0 8 0,6 0 3 15,-6 0 5-15,0 0 4 0,7-4 3 0,-7 4 4 0,0 0-10 0,6 0-18 0,-6-3-52 16,7 3-67-16,-7 0-42 0,7 0-28 0,-7 0-16 0,6 0-11 0,-6 0-7 16,6 3-3-16,-6-3-4 0,8 0-3 0,-8 4-2 0,6-4-3 0,-6 4-5 15,6-1-7-15,-6 0-7 0,6 2-8 0,-6 2-4 0,7 0-1 0,-7 1-2 16,0-1-1-16,0 3 0 0,0-2-2 0,0 3 0 0,0 1 1 0,0 1-1 15,0-1 1-15,0 3-3 0,-7-5-2 0,7 5-2 0,-6 0 0 0,0-1-2 16,6 1-1-16,-6 0-1 0,-2-1 1 0,2 1 1 0,6 0-1 16,-6-4-1-16,-1 3-1 0,7-2-1 0,-7-2-2 0,7-2 1 0,0-1 0 15,-6 0 0-15,6 0 0 0,0 1 0 0,-7-4-3 0,7 3-3 0,0-3-3 0,0-1-4 16,-6 1-4-16,6-1-5 0,0 1-4 0,0 1-5 0,0-3-8 16,-6-2-6-16,6 5-8 0,0-5-9 0,0 3-9 0,0-3-8 0,0 3-9 15,-7-3-10-15,7 0-9 0,0 5-12 0,-7-5-16 0,7 0-27 0,-6 0-35 16,6 0-24-16,0 3-20 0,0-3-20 0,-6 0-24 0,6 0-6 0,-7-3-1 15,7 3 6-15,-7-5 8 0,7 5 9 0,0-3 14 0,0 0 15 0,-6-2 20 16</inkml:trace>
  <inkml:trace contextRef="#ctx0" brushRef="#br0" timeOffset="107073.067">21531 9319 0 0,'0'-6'165'0,"0"-2"80"0,6 4 11 16,-6-3 7-16,7 0 5 0,-7 2 4 0,7-1 6 0,-7-2 6 0,6 5 8 15,0-5-7-15,-6 5-13 0,7-1-45 0,0-3-61 0,-1 2-35 0,0 2-23 16,1 0-11-16,-1-5-6 0,8 5-4 0,-8 0 0 0,0-2-3 0,8 2-1 16,-2-1-5-16,-5-1-2 0,6 3-7 0,0-2-6 0,1 1-5 0,-2-1-6 15,1 0-5-15,0 4-6 0,0-3-3 0,1 3-7 0,-2-5-3 0,2 5-2 16,-8-2-3-16,7 2-4 0,-7 0-2 0,8 0-5 0,-8 0-3 16,7 0-1-16,-6 0-4 0,-1 0-3 0,0 0-1 0,1 0 0 0,0 0-2 0,-1 0-2 15,-6 0-2-15,7 0-1 0,-1 2-1 0,-6-2-1 0,0 0-2 0,6 5-1 16,-6-2-1-16,0-3 0 0,8 4 1 0,-8 0 0 0,0-1 2 0,0 3 0 15,6-1 2-15,-6 2 1 0,0 1 3 0,0-1 2 0,0 0 2 0,0 4 2 16,0-3 2-16,0 3 2 0,0 0 1 0,0 0 2 0,0-1 0 0,0 1-1 16,-6 0 0-16,6 1-1 0,-8-1-1 0,8 0-5 0,-6-1-4 0,0-2-6 15,-1 3-7-15,1-4-5 0,-1 4-6 0,-6-4-5 0,7 1-5 0,-8-1-5 16,8-3-1-16,-7 2-4 0,0-1 0 0,0-2-2 0,0 1 1 0,0 1 3 16,7-5 3-16,-8 2 3 0,1-2 7 0,7 4 5 0,-8-4 4 0,2 0 5 15,6 0 5-15,-2 0 3 0,-4 0 2 0,5-4 2 0,1 4 2 0,-1 0 0 16,0-2 2-16,-5 2 1 0,6-5 1 0,-2 5 2 0,8 0 0 0,-6-4 1 15,0 4-1-15,-1-3 1 0,7 3 2 0,0 0 0 0,-7 0 1 0,7 0 2 16,0 0 0-16,0 0 1 0,0 0-1 0,0 0-2 0,0 0 1 0,0 0-2 16,7 0 0-16,-7 0 1 0,0 0 0 0,7 3-1 0,-7-3 1 0,6 0 1 15,0 4-1-15,2-4 0 0,-2 5 1 0,0-3-1 0,0-2 1 0,1 4 1 16,6 0 1-16,-6 0 1 0,-1-1 0 0,8 0 2 0,-8 2-1 0,6-3 0 16,2 3 0-16,-8-1 3 0,7 3 0 0,-6-3 2 0,6-1 1 0,0 4-1 15,-6-3 0-15,5 4-1 0,1-1 1 0,1-4-1 0,-2 5-1 0,2-1 1 16,-2 0-2-16,2 0 1 0,-1 1-3 0,-1-1-1 0,2 1-2 0,-2-1-2 15,8 0-2-15,-7-2 1 0,1 2-1 0,-2-1 1 0,8-1 0 0,-7 2 1 16,0 0-1-16,0-3-1 0,-1-1 1 0,2 2-1 0,-8-2 1 0,8 0-1 16,-8 1 1-16,7 0 0 0,-7-4 2 0,1 0 0 0,-7 3 1 0,7-3-1 15,-1 0 1-15,-6 0 1 0,0 0 0 0,6 0 1 0,-6-3 1 0,0 3 0 16,7-4-2-16,-7 4-1 0,0 0-5 0,0-4-3 0,0 4-7 0,0 0-7 16,0-3-11-16,0 0-11 0,0 3-12 0,0 0-14 0,0-5-15 0,-7 5-16 15,7-3-21-15,0 3-22 0,0 0-38 0,-6-4-46 0,6 4-44 0,0 0-45 16,0 0-21-16,0 0-5 0,0 0 2 0,0-5 5 0,0 5 10 0,-6 0 12 15,6 0 13-15,0 0 16 0,0-2 19 0,0 2 23 0</inkml:trace>
  <inkml:trace contextRef="#ctx0" brushRef="#br0" timeOffset="107678.187">22709 8847 0 0,'0'0'9'0,"0"0"238"0,0 0 19 0,0 0 11 0,0 0 9 0,0 0 4 16,0 0 5-16,0 0 3 0,0 0 6 0,0 0 5 0,0 0 8 0,0 0-45 15,0 0-69-15,0 0-46 0,0 0-38 0,0 0-21 0,0 0-15 16,0 0-7-16,8 4-6 0,-2-4-1 0,-6 0 0 0,6 3-2 0,0-3-2 0,1 0-4 16,0 0-2-16,6 3-5 0,-7-3-4 0,0 0-5 0,8 5-3 15,-8-5-6-15,8 0-3 0,-2 0-4 0,1 0-3 0,1 0-4 0,-2 0-3 16,2 0-2-16,-2 0-4 0,2 0-3 0,-1 0-4 0,-1 0-2 0,2 0-4 15,-2-5-1-15,2 5-2 0,-1 0-1 0,-1 0-2 0,-4 0 0 0,4 0-3 16,-6-3-3-16,8 3-1 0,-8 0-3 0,1 0-1 0,-1 0-2 0,1 0-1 16,0 0-3-16,-1 0-3 0,-6-3-3 0,6 3-3 0,-6 0-4 0,0 0-6 15,0 0-4-15,0 0-5 0,0 0-4 0,0 0-7 0,0 0-6 0,0 0-10 16,0 0-8-16,0 0-8 0,6 3-10 0,-6-3-9 0,0 0-18 16,0 3-21-16,0-3-35 0,0 5-44 0,0-1-31 0,8-1-25 0,-8 0-10 0,0 1 0 15,0 0 4-15,0 4 10 0,6-5 8 0,-6 5 10 0,0-6 12 0,0 3 13 16,0 2 22-16,0-3 188 0</inkml:trace>
  <inkml:trace contextRef="#ctx0" brushRef="#br0" timeOffset="108066.054">22899 9238 232 0,'6'0'264'0,"-6"-3"12"0,7 3 10 0,-1-3 6 15,0-1 5-15,-6 0 6 0,8 4 6 0,-2-3 4 0,0 0 8 0,0 3-41 16,-6 0-67-16,7-5-50 0,0 5-39 0,-1-3-29 0,-6 3-18 0,7 0-13 16,-1 0-9-16,-6 0-7 0,6 0-5 0,2-4-7 0,-8 4-4 0,6 0-10 15,0 0-8-15,-6 0-10 0,6 0-9 0,-6 4-9 0,8-4-10 0,-2 0-7 16,0 0-8-16,-6 0-10 0,7 0-8 0,-1 0-10 0,1 0-7 0,-7 0-10 16,7 0-12-16,-1 3-10 0,-6-3-11 0,6 0-11 0,0 0-14 0,-6 0-18 15,8-3-26-15,-2 3-22 0,0 0-22 0,-6 0-16 0,7 0-13 0,0 0-3 16,-1 0 3-16,1 0 8 0,-1 0 10 0,7 0 11 0,-6 0 13 0,5 0 14 15,2 3 25-15</inkml:trace>
  <inkml:trace contextRef="#ctx0" brushRef="#br0" timeOffset="108947.588">23556 8393 0 0,'7'-4'57'0,"-7"-3"208"0,0 3 22 0,6-3 13 16,-6-1 9-16,7 1 9 0,-7 0 10 0,7 0 7 0,-1-4 9 0,-6 4 8 15,6-1 9-15,1-3-48 0,-7 3-77 0,7 1-53 0,-1-4-42 0,0 4-25 16,1-4-19-16,-1 3-13 0,-6-2-6 0,7 2-9 0,0-3-9 0,-1 4-8 16,0-4-8-16,1 4-9 0,-7-4-9 0,7 3-6 0,-1-3-5 0,0 3-5 15,-6-2-2-15,7 2-5 0,0-3-1 0,-1 4-2 0,-6-4-2 0,7 4-1 16,-7-4-3-16,6 3 0 0,0-2 1 0,-6 2-1 0,8 1 2 0,-8 0-1 15,0 0 1-15,6 2-1 0,-6-1 1 0,0 1 0 0,0 2 2 0,0-1 0 16,0 0 1-16,0 4 0 0,0 0-2 0,0 0 1 0,0 0-1 0,0 0-2 16,0 0-2-16,0 0 0 0,0 0-2 0,0 0-2 0,0 0-1 0,0 0-1 15,0 0-1-15,0 0-1 0,0 4 2 0,-6 0 1 0,6-1 0 0,0 5 3 16,0 0 3-16,0-1 0 0,0 4 3 0,-8-4 1 0,8 7 2 0,0-2 3 16,0 2 2-16,-6 1 1 0,6-1 1 0,0 1-1 0,0 3 1 0,0 1-1 15,-6-1-2-15,6 1 1 0,0-4-2 0,0 6-1 0,0-2 0 0,-7-1-4 16,7 1-1-16,0-1-3 0,-6 0-3 0,6 0-2 0,0-3-2 0,-7 3-3 15,7 0-1-15,-7 0-1 0,7 1-1 0,0-4 1 0,-6 3 1 16,6-4 2-16,0 5 3 0,-6-4 2 0,6 3 2 0,0-4 4 0,0 1 1 16,-7 0 3-16,7 0 3 0,0-4 1 0,7 3 2 0,-7-3 0 0,0 0 0 15,0 0-1-15,0 0-4 0,6 0-2 0,-6-3-4 0,0-1-4 0,6 0-2 16,-6 0-5-16,7 1-6 0,-7 0-7 0,7-1-4 0,-7-4-10 0,6 1-8 16,1 0-8-16,-7 3-9 0,6-3-9 0,-6-1-11 0,6-3-13 0,-6 4-15 15,0-4-23-15,8 3-25 0,-8-3-35 0,0 0-37 0,0 0-32 0,0 0-26 16,0 0-8-16,0 0-1 0,0 0 5 0,0-3 7 0,0-1 8 0,-8 1 12 15,8-1 15-15,-6 4 16 0,0-4 25 0,-1 1 193 0</inkml:trace>
  <inkml:trace contextRef="#ctx0" brushRef="#br0" timeOffset="109362.951">23295 8899 0 0,'14'0'138'0,"-1"0"85"0,-7 0 7 0,8-5 7 0,-2 5 4 0,2 0 8 16,-2 0 10-16,2 0 10 0,5-3 9 0,-6 3-12 0,6 3-22 0,1-3-43 0,0 0-55 15,5 5-34-15,-5-5-23 0,6 2-12 0,1-2-10 0,-1 5-5 16,-1-2-5-16,1 1-7 0,0 0-8 0,1-1-10 0,-1 1-6 0,6 0-7 16,-5-1-3-16,5 1-3 0,-6-1 1 0,7 2-2 0,-7-2 0 0,7 1-1 15,-8-1 0-15,7-3 1 0,2 4 2 0,-9-4-2 0,1 4-2 0,0-4-2 16,1 3-1-16,-1-3-2 0,0 0-3 0,-7 0-1 0,1 0-1 0,0 0 0 16,-1-3-1-16,-6 3 0 0,0 0 0 0,-7-4 1 0,0 4-2 0,2-4 2 15,-2 4 0-15,0-3 0 0,-6 3-1 0,0-4 1 0,0 1-1 0,0 3 0 16,0-5-2-16,0 2-2 0,-6-1 0 0,6 1-4 0,-6 3-4 0,6-4-6 15,-8 4-8-15,2-4-7 0,0 4-8 0,0-3-14 0,-1 3-12 0,0 0-26 16,1 3-27-16,-7-3-50 0,7 4-63 0,-2-4-33 0,-4 4-16 0,6-1-6 16,-8 1-3-16,1-1 4 0,0 2 6 0,0-2 7 0,0 1 8 0,0-1 12 15,0 1 15-15</inkml:trace>
  <inkml:trace contextRef="#ctx0" brushRef="#br0" timeOffset="109787.202">23419 9250 13 0,'0'0'272'0,"0"0"20"0,0 0 9 16,0 0 6-16,0 0 2 0,0 0 0 0,0 0-1 0,0 0 2 0,0 0 1 15,0 0-9-15,0 0-18 0,0 4-56 0,0-4-83 0,7 3-47 0,-7 1-31 16,0 0-15-16,0 3-8 0,0 0-3 0,0 1 1 0,0-1 1 0,7 4 2 16,-7 0 1-16,0 4-1 0,0-1-4 0,0-3-2 0,0 8-7 0,0-5-5 15,0 4-3-15,0-3-4 0,0 3-3 0,-7 1-1 0,7-2-3 0,0 3 0 16,-7-3-3-16,7-2-2 0,0 4-3 0,-6-4 0 0,0-1-3 0,6 0-2 15,-7 2 0-15,7-5-1 0,-6 3-1 0,6-2-3 0,-7-6-3 0,7 5-2 16,0-3-4-16,-7-1-6 0,7 0 0 0,-6-3 2 0,6 3-4 0,0-3-5 16,0-1-7-16,-6 1-8 0,6-1-7 0,0 2-9 0,0-2-6 0,0-3-7 15,-7 0-5-15,7 0-8 0,0 0-8 0,0 0-7 0,0 0-14 0,0 0-18 16,0 0-23-16,0 0-29 0,0 0-35 0,0 0-38 0,0 0-17 0,0 0-10 16,7-3 0-16,-7-2 4 0,0 2 6 0,0-1 7 0,6 1 12 0,-6-4 11 15,0 3 14-15,0-3 17 0</inkml:trace>
  <inkml:trace contextRef="#ctx0" brushRef="#br0" timeOffset="110322.091">23374 9235 126 0,'6'-7'247'0,"1"0"15"15,-7 4 9-15,7-5 8 0,-7-1 7 0,6 7 7 0,-6-5 6 0,7-1 6 16,-1 5 7-16,-6-2-28 0,6 3-48 0,1-6-46 0,0 4-45 0,-1 0-26 0,8 1-18 15,-8 3-12-15,0-4-8 0,7 0-6 0,0 4-4 0,-6 0-6 16,5-3-5-16,2 3-7 0,-1 0-6 0,0 0-8 0,0 0-7 0,0 0-7 16,0 3-9-16,0-3-4 0,0 0-4 0,0 4-5 0,0 0-3 0,0-1-3 15,0 1-5-15,0-4-5 0,0 4-5 0,-6 4-4 0,-1-6-4 0,1 3-4 16,5-2-5-16,-12 1-2 0,8 3-3 0,-8-3-3 0,6 3-2 0,-6-3-1 16,0 4 0-16,0-2 1 0,-6 2 2 0,6-2 1 0,-8 2 0 0,2 0 2 15,0-1-1-15,-7 0 4 0,6 4 4 0,-6-3 5 0,0-1 3 0,0 0 4 16,0 0 4-16,0 4 1 0,0-4 1 0,0 1 1 0,-6 0 1 0,5 3 3 15,1-4 3-15,-6 1 3 0,6-1 3 0,-1 0 0 0,-5 0-1 0,6 0-3 16,0 1-1-16,1-5-2 0,-2 5-1 0,1-5-1 0,0 1-2 0,0 0 0 16,7-1 0-16,-8 0-3 0,8-3-1 0,-7 5-1 0,6-2-1 0,-5-3 0 15,5 0-1-15,0 4-1 0,1-4-2 0,-1 0-2 0,1 0-1 0,0 0-1 16,6 0-1-16,-8 0 0 0,8 0 0 0,-6 0-1 0,6 0-1 0,0 0 2 16,0 0 1-16,0 0 1 0,0 0 2 0,0 0 1 0,0 0 4 0,0 0 3 15,6 0 1-15,-6 0 5 0,8 0 2 0,-8 0 3 0,6 0 3 0,0 0 2 16,1 0 4-16,-7 0 4 0,13 0 2 0,-6 5 2 0,-1-5 3 0,0 0 2 15,8 0 3-15,-8 0 4 0,7 2 2 0,0-2 6 0,-6 4 4 0,5-4 4 16,2 4 3-16,-2 0 2 0,2-1-1 0,-1 5-1 0,0-6-1 0,0 7-3 16,-1-2-1-16,2-3-3 0,-1 3-3 0,0 0-2 0,0 1-4 0,-7 2-6 15,8-2-7-15,-2-1-5 0,-5 0-6 0,6 5-3 0,0-5-1 0,-7 0-2 16,8 0-3-16,-8 0-3 0,0 2-2 0,8-2-6 0,-8-1-5 0,0 2-5 16,1-2-6-16,0-1-9 0,-1-1-7 0,-6 4-10 0,7-5-8 0,-1 0-12 15,-6 1-15-15,6 0-27 0,-6-1-38 0,8 0-39 0,-8 2-40 0,0-5-20 16,0 0-6-16,6 3-1 0,-6-3 3 0,0 0 7 0,0 0 6 0,0 0 9 15,0 0 8-15,0 0 12 0,0 0 69 0</inkml:trace>
  <inkml:trace contextRef="#ctx0" brushRef="#br0" timeOffset="110731.571">23836 9756 144 0,'0'-7'294'16,"0"-1"22"-16,7 0 15 0,-7 1 11 0,6 0 9 0,-6 0 10 0,7-5 9 15,0 2 11-15,-7 2 9 0,6-3-16 0,0 0-34 0,1 0-56 0,-7 0-70 16,7 4-44-16,-1-4-29 0,0 0-18 0,1 1-14 0,0 1-10 0,-1-1-9 16,1-1-9-16,-7 4-9 0,6-5-10 0,0 1-11 0,2 4-10 0,-2 0-8 15,0-5-8-15,0 5-9 0,1 0-4 0,-7-4-7 0,7 4-1 0,-1 0-2 16,-6 2-2-16,7-1-2 0,-7 2-2 0,0 0 0 0,6 0-3 0,-6 2-1 15,0-3-1-15,0 1-3 0,0 4-3 0,0 0-2 0,0 0-2 0,0 0-3 16,0 0-4-16,0 0-2 0,0 0-4 0,0 0-2 0,0 0 1 16,0 0 0-16,0 4 2 0,0 1-1 0,-6-3 3 0,6 2 2 0,0 4 2 15,0-2 3-15,0 1 1 0,0 5 2 0,-7-1 2 0,7 0 2 0,0 0-2 0,0 4-1 16,0-1-4-16,0 1-5 0,0 0-3 0,0-1-4 0,0 1-4 16,7 0-4-16,-7-1-3 0,0 1-4 0,0-5-5 0,0 6-5 0,0-2-5 15,0-3-4-15,0 0-4 0,0 0-2 0,0 0 2 0,0 1 2 0,0-5-4 16,0 4-2-16,0-4-4 0,0 0-5 0,0-3-5 0,0 4-5 0,0-5-6 15,0 4-9-15,0-3-15 0,0 0-16 0,0-4-28 0,0 3-32 0,0-3-33 16,0 0-33-16,0 0-12 0,0 0-2 0,0 0 2 0,6-3 7 0,-6 3 5 16,6-4 8-16,-6 0 13 0,8 1 14 0,-8-4 21 0,6 2 155 0</inkml:trace>
  <inkml:trace contextRef="#ctx0" brushRef="#br0" timeOffset="111329.916">24768 8730 38 0,'0'-4'239'16,"0"0"17"-16,0 1 9 0,0-1 10 0,0 4 5 0,0-3 7 0,0-2 8 15,0 2 7-15,0-1 9 0,0 1-19 0,0 3-31 0,0 0-48 0,0 0-57 16,0 0-33-16,0 0-23 0,0 0-13 0,0 0-10 0,0 0-7 0,0 0-7 16,0 0-7-16,0 0-6 0,0 0-8 0,0 0-4 0,6 0-7 0,-6 3-4 15,0 1-2-15,0-1-2 0,7 5-1 0,-7-1-1 0,0 1 1 0,6 3 1 16,-6-1 3-16,7 2 2 0,-7-1 3 0,6 0 0 0,-6 3 2 0,0 1-2 15,6 0 1-15,-6-1-3 0,0 0-2 0,8 1-1 0,-8 4-3 0,0-4 0 16,0-1-3-16,0 1-2 0,-8 0-3 0,8-1-3 0,0 1-2 0,-6 3-3 16,6-7-2-16,0 5-2 0,-6-2-2 0,6-1-2 0,-7-1-1 15,7-1-2-15,-6 0 1 0,6 0-3 0,-7 0 1 0,7-4-2 0,-6 4-1 0,6-4-1 16,0 1-1-16,0-1-2 0,0 1-5 0,0-1-5 0,0 0-5 0,0-2-6 16,0 2-6-16,0 0-5 0,0 0-6 0,6-3-10 0,-6 3-8 0,0-3-12 15,7 4-14-15,-7-5-14 0,0 0-17 0,6 1-19 0,-6 0-31 0,7-1-39 16,-7 0-40-16,6-3-41 0,-6 5-18 0,6-5-8 0,-6 0 0 0,0 0 4 15,0 0 10-15,8-5 11 0,-8 5 13 0,0-3 16 0,0 0 19 0,0-1 36 16</inkml:trace>
  <inkml:trace contextRef="#ctx0" brushRef="#br0" timeOffset="111612.179">24644 8953 0 0,'0'-3'57'0,"6"-1"207"15,-6 4 19-15,7-3 11 0,0 3 8 0,-7-5 5 0,6 2 6 0,0-1 5 16,1 4 6-16,0-3 8 0,-1 3 8 0,7-4-47 0,-6 4-77 0,6 0-51 16,-7 0-39-16,8 0-25 0,-8 0-17 0,7 0-8 0,0 0-8 0,0 0-4 15,-7 0-5-15,8 4-7 0,-2-4-7 0,2 0-8 0,-8 0-8 0,7 3-9 16,0-3-8-16,-6 0-12 0,5 4-12 0,-5-4-10 0,6 3-13 0,-7-3-13 15,1 0-14-15,6 5-16 0,-6-5-16 0,-1 0-21 0,0 0-22 0,2 3-38 16,4-3-43-16,-6 0-44 0,1 0-48 0,0 0-19 0,-1 0-6 0,1 0 0 16,-1-3 7-16,0 3 10 0,2 0 12 0,-2-5 13 0,0 5 17 0,8-3 21 15,-8-1 22-15</inkml:trace>
  <inkml:trace contextRef="#ctx0" brushRef="#br0" timeOffset="112135.179">25588 8635 0 0,'7'-9'75'0,"-7"-1"170"0,6-1 9 0,-6 0 7 0,6 0 4 16,2 0 4-16,-2 1 4 0,0-5 5 0,1 4 4 0,0 0 6 0,-1-1 6 16,1 2-56-16,-1-1-86 0,7-5-44 0,-6 6-24 0,-1-1-14 0,7 0-4 15,-6-4-6-15,6 4 0 0,0-3-4 0,-7 3-2 0,7-4-3 0,-7 0-4 16,8 1-4-16,-8-1-5 0,7 0-2 0,-6 1 0 0,6-1-2 0,-7 4 0 16,0-4-3-16,2 4 0 0,-2 1-2 0,0-1-2 0,-6 0-1 0,7 3 1 15,-7 1 0-15,7 0 1 0,-7-1 0 0,6 1 0 0,-6-1-2 0,0 6-4 16,0-3-2-16,0 2-5 0,0-2-1 0,0 2-2 0,0 3-1 0,0 0 0 15,0 0-4-15,0 0-3 0,0 0-4 0,0 0-2 0,0 0-4 0,0 0-1 16,0 0-1-16,0 0-1 0,-6 3 0 0,6 2 0 0,-7-2 0 0,0 2 0 16,7 1 0-16,-6 5 1 0,0-3 3 0,-2 3 1 0,2 3 3 0,-7-3 2 15,7 4 3-15,-1 3-2 0,1-4 1 0,-1 5 0 0,1-4-2 0,0 3-1 16,-2 1 0-16,2-1-1 0,6 0-3 0,-6 0 0 0,6 1-3 0,-7-1-1 16,7 1 0-16,0-6-1 0,0 6 1 0,0-4 2 0,0 0 0 15,0 3 2-15,0-7 1 0,0 3 1 0,0 1 2 0,0-4 1 0,0 4 3 0,0-8 0 16,0 3 2-16,0 2-1 0,0-4 1 0,0 3-2 0,0-5 1 0,0 2-3 15,0-1-2-15,0 1-1 0,0-1-5 0,0-3-4 0,0 3-7 0,0-4-8 16,0 5-9-16,0-4-9 0,0-1-9 0,0 1-11 0,0 0-13 0,0-1-18 16,0 5-21-16,0-8-26 0,0 3-39 0,7 2-50 0,-7-5-36 0,0 2-33 15,0 3-14-15,0-5-2 0,0 3 2 0,0-3 5 0,0 0 9 0,0 0 9 16,6 4 16-16,-6-4 15 0,0 0 23 0,0 0 134 0</inkml:trace>
  <inkml:trace contextRef="#ctx0" brushRef="#br0" timeOffset="112618.178">25211 9034 106 0,'6'0'231'0,"1"0"15"16,-1 0 12-16,0 0 9 0,-6 0 6 0,8 0 8 0,4 0 7 0,-6-4 7 15,2 4 8-15,-2 0-33 0,0 0-52 0,7 0-40 0,-6 0-35 0,6-4-24 16,-7 4-18-16,8 0-11 0,-2 0-8 0,-5 0-6 0,6-2-7 0,0 2-5 15,0 0-4-15,0 0-5 0,-7 0-4 0,14 0-6 0,-7 0-5 0,0 0-5 16,0 0-4-16,0 0-6 0,7 0-3 0,-7 0-4 0,6 2-4 0,1-2-2 16,-1 4-3-16,1 0-3 0,6-4-2 0,-6 4-4 0,5 3-2 0,-5-3-4 15,6-2-2-15,0 7-2 0,-7-6-1 0,8 5-3 0,-1-5-3 0,-6 5-1 16,6-2 0-16,-7-1-2 0,1 2-4 0,-1-4-1 0,0 5-4 0,-6-5-2 16,1 1-3-16,-2 0 0 0,2-1 1 0,-2 1-1 0,-5-4 1 0,0 3 2 15,-1-3 2-15,-6 5 0 0,7-5 0 0,-7 0 2 0,0 0 1 0,0 0 3 16,0 0 2-16,0-5 1 0,0 5 1 0,6 0-1 0,-6-3-3 0,0 3-1 15,0-4-3-15,0 1-6 0,0-1-5 0,0 0-10 0,-6 1-9 0,6-1-14 16,0 0-17-16,0 4-24 0,0-3-31 0,0 3-41 0,0-4-49 0,-7 1-25 16,7 3-14-16,0 0-6 0,0 0 0 0,-6 0 4 0,-1 0 5 0,0 0 9 15,1 0 11-15,0 3 15 0,0-3 17 0</inkml:trace>
  <inkml:trace contextRef="#ctx0" brushRef="#br0" timeOffset="113053.176">24996 9368 23 0,'0'0'252'0,"0"-5"18"0,0 5 14 0,6-3 8 0,-6 3 9 15,0-4 5-15,0 4 6 0,0 0 6 0,7-3 2 0,-7 3-16 0,0 0-30 16,0 0-53-16,0 0-68 0,0 0-41 0,0 3-25 0,0-3-17 0,0 4-12 16,6-1-7-16,-6 2-8 0,0-2-4 0,0 4-4 0,6 1-5 0,-6 2-3 15,0-2-2-15,0 3-1 0,0 0-3 0,0 3-2 0,0-3-2 0,0 4-1 16,-6 0-2-16,6 0-2 0,-6 2-1 0,6-2-1 0,-7 0-1 0,1 4-2 15,6-5-2-15,-7 0 0 0,0 2-4 0,1-2-3 0,0 1-4 0,0-1-2 16,-2-3-1-16,2 0-1 0,6 0-3 0,-6 0-2 0,-1-4-3 0,7 0-4 16,-6 1-2-16,6-1-1 0,-7-3-1 0,7 0-4 0,0-1 0 0,0 1-1 15,-7 0 0-15,7-4-3 0,0 0-2 0,0 0-6 0,0 0-3 0,0 0-5 16,0 0-5-16,0 0-5 0,0 0-9 0,0 0-8 0,0 3-14 0,7-3-13 16,-7 0-21-16,7-3-24 0,-7 3-29 0,6 0-31 0,-6 0-30 0,7 0-26 15,-1 0-11-15,0-4-2 0,-6 4 2 0,8-4 6 0,-2 4 9 0,-6-3 12 16,6-1 12-16,-6 0 18 0</inkml:trace>
  <inkml:trace contextRef="#ctx0" brushRef="#br0" timeOffset="113677.235">25021 9368 34 0,'0'-5'261'0,"0"-2"17"0,8 0 13 0,-8 3 6 0,6-3 4 0,-6 3 5 16,6-4 6-16,0 1 3 0,-6 4 5 0,8 0-15 0,-2-2-25 0,0 2-54 16,1-1-70-16,6 0-43 0,-6 4-26 0,5-3-16 0,-6 3-12 0,8-4-6 15,-8 4-4-15,7-3-7 0,1 3-3 0,-2 0-6 0,2 0-1 0,-2 0-6 16,2 0-6-16,-1 0-3 0,-1 0-5 0,2 0-3 0,-2 0-2 0,2 0-2 16,-1 0-1-16,0 0 1 0,-6 3-1 0,5-3 1 0,-6 0-1 0,2 4-1 15,-2-4 0-15,7 3-3 0,-7-3-1 0,1 4-3 0,0-4-3 0,-1 4 0 16,-6-1-1-16,6-3-2 0,1 5-4 0,0-2-1 0,-7 0 1 0,6 2-3 15,-6-3-1-15,6 3-1 0,-6-2-1 0,7 5-2 0,-7-5 0 0,0 1-1 16,7 0 1-16,-7 3-1 0,0-4 1 0,0 2-1 0,0-2 2 0,0 4 1 16,-7-3-2-16,7 0 2 0,0 3 1 0,-7-4 1 0,1 1 1 0,6 3 1 15,-6-2 2-15,-1-2 1 0,0 4 1 0,-5-3 1 0,5-1-1 0,0 5 2 16,-6-5-1-16,1 1-1 0,4 3-3 0,-4-3-2 0,-1 4-2 0,0-5-4 16,0 0-2-16,-1 4-2 0,2-2 0 0,-8-1 0 0,7 3-2 0,0-3 0 15,0-1 1-15,1 1 0 0,-2-1 0 0,-6 1 0 0,7-1 2 0,7-3 1 16,-8 5 1-16,2-5 2 0,-1 3 1 0,6-3-2 0,-6 4-2 15,7-4-1-15,-8 0-1 0,8 0-2 0,0 3-2 0,-8-3-2 0,8 0-1 0,6 0 1 16,-6 0-2-16,-1 0-1 0,1 0 1 0,6 0-1 0,-7 0 1 16,7 0-1-16,0 0 0 0,0 0 0 0,0 4 0 0,0-4 2 0,0 0 4 15,0 0 3-15,0 0 2 0,0 4 5 0,0-4 4 0,0 3 6 0,0-3 4 16,7 4 7-16,-7-4 8 0,0 4 7 0,6-1 7 0,1 1 5 0,-7-1 8 16,6 2 5-16,0-2 4 0,2 1 5 0,-2-1 1 0,0 5 3 0,8-5 3 15,-8 4 1-15,0-3 1 0,7 3-3 0,1 1-2 0,-2-5 0 0,2 5 0 16,-2-2 1-16,1 3 2 0,1-1-2 0,-2-2-2 0,2 2-2 0,-2-2-1 15,2 2-5-15,-1 0-6 0,-1-1-4 0,2-3-3 0,-8 3-3 0,8 0-1 16,-8-4-2-16,7 2-4 0,-7 2-5 0,1-4-7 0,0 1-4 0,-1 0-4 16,0-1-2-16,0 1-3 0,2 0-2 0,-2-4 2 0,-6 3-2 0,6 2 1 15,1-5-2-15,-7 0-2 0,6 2-3 0,-6-2-6 0,0 5-4 0,7-5-5 16,-7 0-7-16,0 0-8 0,0 0-10 0,0 0-13 0,0 0-16 0,0 0-19 16,0 0-31-16,-7-5-40 0,7 5-44 0,0 0-46 0,0-2-22 0,-6 2-11 15,6-5-3-15,-7 2 3 0,7-1 5 0,-6 0 7 0,6 1 11 0,-6-1 13 16,6 0 17-16,-8 1 26 0</inkml:trace>
  <inkml:trace contextRef="#ctx0" brushRef="#br0" timeOffset="114213.17">25412 9580 93 0,'7'-8'261'0,"-7"5"16"0,7-1 10 0,-1 1 4 16,1-5 5-16,-1 4 4 0,0 1 4 0,1-1 3 0,0 0 4 0,-1 1-23 15,0-1-36-15,8 0-53 0,-8 4-62 0,1-3-36 0,6-1-23 0,-7 4-14 16,1-3-8-16,-1 3-5 0,8 0-5 0,-8-5-3 0,0 5-3 0,1 0-4 16,-1 0-4-16,1 5-6 0,-1-5-5 0,1 0-6 0,-1 0-6 0,0 3-4 15,-6-3-4-15,8 4-2 0,-8-1-3 0,6-3-2 0,-6 4-1 0,0 0 1 16,0-1-2-16,0 1 1 0,0 0-1 0,0 3 0 0,0-4 0 0,0 5 0 15,-6-1 2-15,6 1 0 0,-8-1 0 0,2 0 2 0,6 0-1 0,-6 4 1 16,-1 1 1-16,1-5-2 0,-1 5-1 0,1-6 0 0,-1 5-1 0,1 0-1 16,0-3-1-16,6-1-1 0,-8 4-1 0,2-4-1 0,0 4 1 0,6-4-1 15,-7 1-2-15,1-1 0 0,6 0-2 0,-7-2-1 0,7 2 0 0,-6-4 1 16,6 1 0-16,-7 0 0 0,7-1 1 0,-6 1 1 0,-1 0 0 0,7-1 2 16,-7-3-1-16,7 4 1 0,-6-4 2 0,0 0 1 0,6 0 2 0,-7 3 3 15,7-3 0-15,-7 0 1 0,7 5 1 0,0-5-1 0,-6 0 1 0,6 0 1 16,0 0 0-16,0 0 1 0,0 0 1 0,0 0 1 0,0 0 3 0,0 0-1 15,0 0 3-15,0 3 0 0,6-3 2 0,-6 0 0 0,0 4 3 0,0-4 2 16,7 0-1-16,0 3 2 0,-7-3-1 0,6 0 0 0,0 4-2 0,1-4 1 16,0 4-3-16,-1-4 0 0,1 0-1 0,-1 0-2 0,1 3-3 0,-1-3-3 15,1 0-1-15,-1 0-2 0,0 4-1 0,8-4-2 0,-8 0-2 0,1 0-2 16,-1 0 0-16,1 0-4 0,-1 0-4 0,1 0-3 0,-1 0-4 0,0 0-2 16,2 0-1-16,-2 0-3 0,0-4-2 0,-6 4-1 0,7 0-5 0,0 0-4 15,-1 0-7-15,1 0-6 0,-7 0-7 0,6 0-4 0,0 0-4 0,1 4-6 16,0-4-11-16,5 3-15 0,-5-3-19 0,0 0-40 0,-1 4-53 15,7 0-31-15,-6-4-14 0,-1 3-6 0,1-3 3 0,-1 0 4 0,-6 5 9 0,0-5 5 16,6-5 5-16,-6 5 12 0,0 0 14 0</inkml:trace>
  <inkml:trace contextRef="#ctx0" brushRef="#br0" timeOffset="115015.172">25790 9543 0 0,'7'-4'18'0,"-7"-3"226"0,6 3 17 16,-6 1 10-16,7-4 8 0,-7 2 5 0,6 2 6 0,0-4 7 15,-6 3 6-15,8 1 10 0,-2-1 8 0,-6 0-42 0,6 1-69 0,1 3-45 16,-7-4-30-16,7-1-20 0,-1 5-12 0,-6-2-9 0,6 2-4 0,-6-5-4 16,7 2-5-16,-7 3-6 0,6 0-8 0,1-3-6 0,-7 3-9 0,7 0-7 15,-7-4-8-15,6 4-8 0,0 0-5 0,-6 0-7 0,7 0-4 0,-7-4-3 16,7 4-2-16,-1 0-2 0,0 0 0 0,-6 0 0 0,7 0 1 0,-1 0 0 16,1 0-2-16,0 0 1 0,-1 0-1 0,-6 0-1 0,6 0 1 0,2 0-2 15,-2 0 1-15,0 0 1 0,0 4 1 0,1-4-2 0,0 0 1 0,-1 4-2 16,1-4-1-16,-1 3-1 0,0-3 0 0,2 3-1 0,-8-3-1 0,6 5-1 15,0-3-1-15,-6-2-2 0,6 5 0 0,-6-1-3 0,0-1-1 0,8-3-3 16,-8 4-2-16,0 0-3 0,0-1-4 0,0 1-3 0,0-1-2 0,-8 1-1 16,8-1-3-16,0 2-2 0,-6-2-2 0,0 4 0 0,0-3-4 0,-2 0 0 15,8-1-1-15,-12 1-1 0,5 0 1 0,1 3 1 0,-8-7 2 0,8 8 0 16,0-5 1-16,0-3 1 0,-8 4 3 0,8-1 1 0,-1 1 3 0,0-4 4 16,1 4 3-16,6-4 2 0,-7 3 2 0,1-3 2 0,6 4 4 0,-6-4 2 15,6 0 3-15,-7 0 1 0,7 3 3 0,0-3 0 0,0 0 1 0,0 0 0 16,0 0 0-16,0 0 0 0,0 0 1 0,0 0 0 0,0 0 0 0,0 0-1 15,0 0 0-15,0 0 0 0,0 0-1 0,0 0 0 0,0 0 0 0,0 0 0 16,0 0 1-16,0 4 0 0,7-4 0 0,-7 5 0 0,0-5 0 0,6 0-1 16,-6 2 0-16,6-2 0 0,-6 5 1 0,7-2 2 0,-1-3 0 0,-6 3 0 15,7 2 2-15,0-2-1 0,-1 1 0 0,0-4 1 0,2 2-1 0,-2 3 1 16,0-1-1-16,0-1 0 0,1-3 1 0,6 5-2 0,-13-2-1 0,7 0-1 16,-1-3 0-16,0 4 0 0,2 0 0 0,-2-1-1 0,-6-3-1 0,6 3-2 15,0-3 0-15,-6 5-1 0,8-2 1 0,-8-3-1 0,0 4 1 0,6 0 0 16,-6-1 1-16,0-3 1 0,6 4 0 0,-6 0 2 0,0-1 1 0,0 1 2 15,0-1 4-15,0 1 2 0,0-1 2 0,0 5 3 0,0-4 0 16,0-1 3-16,0 1 0 0,0 0 1 0,0 3 1 0,0-3 0 0,0-1 0 0,0 2 0 16,0-3 1-16,0 3-4 0,0-2 0 0,0 1-1 0,-6 0-3 0,6-1-1 15,0-3 0-15,-6 4-1 0,6 0 0 0,-8-4-1 0,8 0 0 0,-6 3 0 16,0-3-2-16,6 4-1 0,-6-4 0 0,-2 0-2 0,2 0 0 0,-7 0-2 16,7 0-1-16,-1 3-1 0,0-3-1 0,-5 0-1 0,6 0-2 0,-2 0 1 15,2 5-1-15,-7-5-1 0,6 0 2 0,1 0 0 0,-1 3 1 0,1-3 0 16,0 4 1-16,-1-4 1 0,0 0 0 0,1 3 0 0,0-3 2 0,-1 0 0 15,7 4 1-15,-7-4-1 0,1 0-2 0,6 0-5 0,-7 4-4 16,1-4-4-16,6 0-5 0,-6 0-6 0,-1 0-5 0,0-4-7 0,7 4-8 0,-6 0-10 16,0-4-11-16,-2 4-14 0,2 0-17 0,0-3-24 0,-1-1-28 15,1 4-50-15,-7-3-61 0,6-2-30 0,1 2-14 0,0 3-4 0,-2-4 0 16,2 1 3-16,0-1 7 0,-1 4 9 0,1-4 10 0,-1 4 15 0,7-3 17 16</inkml:trace>
  <inkml:trace contextRef="#ctx0" brushRef="#br0" timeOffset="117226.54">21961 10624 171 0,'0'7'190'0,"0"-4"9"16,0 1 7-16,-7 1 7 0,7-2 9 0,0 1 9 0,-6-1 8 0,6 1-8 0,0-4-18 15,0 3-29-15,-7 1-34 0,7 0-23 0,0-4-16 0,-7 3-10 0,7-3-6 16,0 0-4-16,0 0-1 0,0 0-3 0,0 0-4 0,0 0-4 16,0 0-5-16,0 0-3 0,0 0-3 0,0 0 1 0,0 0 0 0,0 0 0 0,0 0 1 15,0 0 0-15,0 0-3 0,0 0 0 0,0 0-4 0,0-3-1 0,0-1-3 16,0 4 0-16,0-4-3 0,0 1-2 0,0 3 0 0,0-4-3 15,-6 1-3-15,6-1-3 0,0 1-2 0,0 3-4 0,0-5-1 0,0 1 0 16,-6 4-2-16,6-3-2 0,0 0 0 0,0 3-2 0,0-4-3 0,0 0-2 16,-6 4-1-16,6-3-4 0,0-2-1 0,0 2-3 0,0 3-2 0,-8-3-1 15,8-2-3-15,0 5-1 0,0-2-4 0,0-3-1 0,0 2-3 0,0-1 0 16,0 0-3-16,-6-3 0 0,6 3-4 0,0-3 1 0,0 4-3 0,0-5 2 16,0 1 0-16,0-1 1 0,0 1 0 0,0 0-1 0,0-5 2 0,0 6 0 15,0-5 0-15,0 3-1 0,0-4 0 0,0 2 0 0,0 0-2 0,6-2 1 0,-6 1-2 16,0 0-1-16,0 1-3 0,8-2-2 0,-8 1-2 0,6 0-2 15,-6 1 0-15,0-2-2 0,6 2 0 0,-6-2-3 0,6 2 1 0,-6 2 0 16,7-3-2-16,-7 5 1 0,7-6-1 0,-7 4 0 0,6 1 2 0,-6 0 0 16,7-1 1-16,-7 1 1 0,0 0 1 0,0-1 0 0,6 5 1 0,-6-1 3 15,0-3 0-15,0 4 3 0,0-2 1 0,0 1 1 0,0 1 1 0,0 0 2 16,0 3 0-16,0 0 1 0,0 0 2 0,0-4-1 0,0 4 1 0,0-4 0 16,0 4 0-16,0 0-1 0,0 0 0 0,0 0 0 0,0 0-1 0,0 0 0 15,0 0-2-15,0 0-1 0,0 0 1 0,0 0-3 0,0 0-3 0,0 0 0 16,0 0 0-16,0 0-1 0,0 4 2 0,6 0 0 0,-6-1 1 0,0 4-1 15,0-2 2-15,0 5 3 0,8-3 1 0,-8 4 1 0,0-3 0 0,6 6 3 16,-6-3 1-16,6 4 1 0,-6-1 0 0,6 2-1 0,2-2 0 0,-8 1-1 16,6 0-1-16,-6-1-2 0,6 1-1 0,-6 3-2 0,0-4-2 0,7 1 0 15,-7 0 0-15,6 0 1 0,-6-1 1 0,0 1 0 0,0-5 1 0,7 5 3 16,-7-4 1-16,0 0 0 0,0-4 2 0,0 5 2 0,0-5 0 0,0 0 2 16,0 1 2-16,0 0 1 0,0-6-2 0,0 3 0 0,0 1-1 0,0-1-1 15,0-2-3-15,0-3-5 0,0 4-4 0,0 0-7 0,0-4-8 0,0 0-10 16,0 0-9-16,0 0-12 0,0 3-14 0,0-3-14 0,0 0-14 0,0 0-22 15,0 0-25-15,0 3-36 0,7-3-43 0,-7 0-37 0,0 0-34 0,0 0-16 16,0 4-2-16,0-4 1 0,0 0 8 0,0 0 11 0,0 0 11 0,0 0 13 16,0 0 15-16,0 0 22 0,-7 5 118 0</inkml:trace>
  <inkml:trace contextRef="#ctx0" brushRef="#br0" timeOffset="117851.484">21486 11056 0 0,'0'-3'63'0,"6"-2"158"0,-6 5 15 0,0-3 10 0,0 0 7 16,0-2 6-16,0 5 5 0,0-3 6 0,0 0 8 0,6-2-5 16,-6 3-10-16,0-3-40 0,7 2-56 0,-7-1-37 0,6 0-22 0,-6 1-14 0,7-1-11 15,-7 0-7-15,6-3-3 0,1 4-4 0,-1-2-4 0,1-2-4 0,0 4-7 16,-7-1-6-16,6 0-5 0,0 1-6 0,1-1-3 0,0 0-6 0,-7 1-4 16,6-1-5-16,0 4-2 0,1-3-4 0,-1 3-1 0,1-4-2 0,-7 4-1 15,13 0 0-15,-7 0 0 0,2 0 1 0,-2 0 4 0,6 0 3 16,2 0 5-16,-1 0 2 0,-1 0 3 0,8 0 2 0,0 0-1 0,-1 0 1 0,1 4 0 15,0-4-1-15,5 0 0 0,-5 0-1 0,6 0 0 0,0 0-3 0,1 0-5 16,-2 0-3-16,7 0-6 0,-6-4-2 0,7 4-4 0,-1-4-2 16,2 4-5-16,-2-3-1 0,1-1-4 0,-1 0-1 0,1-2 2 0,0 2 0 15,-1-1 0-15,1-3-2 0,-1 6-3 0,-6-2-1 0,0-4-4 0,1 5-3 0,-8-1-3 16,0 0 0-16,0 2-2 0,-5-3 2 0,-1 5 2 0,-7-4 0 16,1 4-3-16,-1-3-1 0,1 3 0 0,-7-4 2 0,0 4 1 0,0-4 3 15,0 1 2-15,0 3 2 0,-7-4 0 0,7 0-1 0,-6 1-1 0,-1 3-7 16,7-3-9-16,-6-2-10 0,-1 5-14 0,-5 0-16 0,4-4-18 0,2 8-23 15,-7-4-23-15,0 5-35 0,0-2-43 0,7 0-37 0,-8 1-35 0,2 3-16 0,-2-3-5 16,2 3 2-16,-1 2 5 0,-1-7 9 0,2 6 13 0,-2-5 17 16,-5 5 18-16,6-4 23 0,0 3 142 0</inkml:trace>
  <inkml:trace contextRef="#ctx0" brushRef="#br0" timeOffset="118271.174">21739 11400 0 0,'7'0'211'0,"-7"4"26"0,0-4 9 0,0 4 7 0,0 0 6 0,6-1 6 16,-6 1 7-16,0-1 7 0,0 1 8 0,0 3-17 0,7-3-29 0,-7 3-46 16,7 0-57-16,-7 1-31 0,6 3-18 0,0-3-11 0,-6 3-4 0,7-1-7 15,0 1-5-15,-1 4-6 0,-6-4-6 0,6 4-8 0,1-4-6 0,-1 3-4 16,-6 1-5-16,7 0-6 0,-7-1-5 0,7 1-6 0,-7 0-3 0,0-1-6 16,0 5-4-16,0-5-3 0,6 1-1 0,-6 3-1 0,-6-3-1 0,6 4 0 15,0-1 2-15,0-4-1 0,0 1 1 0,-7-1 1 0,7 1 2 0,0 0 0 16,-7-4 2-16,7-1 2 0,0 1 2 0,0-3 2 0,0 3 0 0,0-8 1 15,-6 4 2-15,6-2-1 0,0-2 0 0,0 1 0 0,0 0-1 0,0-4 0 16,0 0-3-16,0 0-2 0,0 0-3 0,0 0-6 0,0 0-7 16,0 0-10-16,0 0-10 0,0-4-12 0,0 4-12 0,0-4-14 0,0 1-19 15,0-2-26-15,0-2-33 0,0 4-37 0,0-5-38 0,0 1-31 0,-7 3-23 0,7-2-11 16,0-3-2-16,0 3 6 0,-6-2 9 0,6-3 10 0,0 4 10 16,0 0 15-16,-6-4 16 0</inkml:trace>
  <inkml:trace contextRef="#ctx0" brushRef="#br0" timeOffset="118865.067">21661 11478 0 0,'0'-8'227'16,"0"0"17"-16,0 2 9 0,0-3 7 0,0 3 4 0,0-2 6 0,0 1 4 16,0 0 5-16,0 0 4 0,7-1-16 0,-7 1-30 0,6-1-50 0,1 5-60 15,-7-5-36-15,6 1-22 0,0 4-13 0,2-5-10 0,-2 5-5 0,0-1-4 16,0-3-5-16,8 3-2 0,-8 1-6 0,1-5-2 0,-1 3-4 0,8 2-2 15,-8 0-3-15,7-1-1 0,0 0 1 0,0 1-1 0,-7-1-1 0,8 0 0 16,-2 0-1-16,2 1 0 0,-2-1 0 0,2 4-1 0,-1-3 0 16,-1 3-1-16,8-4-3 0,-7 0 0 0,0 4-3 0,6 0-1 0,-5 0-1 15,-2 0-1-15,2 4-2 0,5-4-3 0,-5 4-2 0,-2-1-1 0,2 4-3 16,-8-3-4-16,7 4 0 0,-6-1 0 0,-1 3-1 0,1 3-1 0,-1-3 1 16,0 1 0-16,-6 4 0 0,7-1 1 0,-7 1 2 0,0-4 0 0,-7 7 3 15,7-4 2-15,-6 1 1 0,0 1 4 0,-1-1 0 0,1-1 2 0,-1 0 1 16,0 1 1-16,1-4 0 0,-8 4 0 0,8-5 0 0,0 1 1 0,-7-3 1 15,6 2 2-15,-6-2 0 0,7 3-1 0,-8-3 1 0,8-1-1 0,-6-3 1 16,4 3-1-16,2-3-1 0,-7 3 0 0,7-3 1 0,-1-1-1 0,0 1 0 16,1 0-1-16,0-1 0 0,0-3 1 0,-2 3-1 0,2-3 0 0,0 5 0 15,-1-5 0-15,7 4 1 0,-6-4 1 0,-1 0-1 0,7 0 1 0,0 0 2 16,-7 0-1-16,7 0 2 0,0 0 1 0,0 0 0 0,-6 0 1 0,6 0 1 16,0 0 0-16,0 0 0 0,0 0 0 0,0 0 0 0,0 0-2 0,0-4 0 15,6 4-3-15,-6 0 1 0,0-5-2 0,7 5 1 0,-7 0-2 0,7 0 0 16,-7-3 0-16,6 3 2 0,1 0-2 0,-1 0 1 0,8-3 1 0,-8 3 1 15,0 3 4-15,7-3 1 0,0 0 4 0,0 3 2 0,1-3 1 0,-2 5-1 16,2-1 1-16,-2-1-1 0,1 0-1 0,7 1-2 0,-8 3 0 0,8-3-3 16,-6 3-1-16,5 0-4 0,1-3-2 0,-8 4-3 0,2-1-4 0,5 0-3 15,1 1-2-15,-8 0-2 0,2-1-2 0,-1 0-2 0,0 0 0 0,6 1 0 16,-13-1-1-16,8 1 1 0,-1-2 2 0,-7 2 0 0,8-1 3 0,-8-3 1 16,0 3 1-16,1-3 3 0,0 3 0 0,-1-3 1 0,0-1 0 0,1 1 2 15,-7-4 1-15,7 4 0 0,-7-4 1 0,0 3-1 0,6-3-4 0,-6 3-3 16,0-3-4-16,0 0-5 0,0 0-6 0,0 0-7 0,0 4-6 0,0-4-9 15,0 0-10-15,0 0-12 0,0 0-17 0,7 0-19 0,-7 0-25 0,0 0-33 16,0 0-37-16,0 0-31 0,0 0-27 0,0 0-14 0,0 0-3 0,0 0 0 16,6 0 6-16,-6 0 7 0,6 0 10 0,-6-4 14 0,7 1 14 0,-7 0 21 15,7-1 191-15</inkml:trace>
  <inkml:trace contextRef="#ctx0" brushRef="#br0" timeOffset="119425.176">22820 10814 231 0,'0'0'248'0,"0"0"7"0,0 0 6 0,0 0 2 0,0-3 3 15,0-1 4-15,0 4 4 0,0-4 7 0,0 4 4 0,7-3-44 0,-7-1-71 16,6 4-46-16,-6-3-33 0,0-1-19 0,7 4-13 0,-7-4-7 16,7 4-2-16,-1-4-2 0,-6 4-1 0,6-3-1 0,-6 3-3 0,7 0-3 15,-7 0-4-15,7 0-4 0,-7 0-3 0,6 0-2 0,-6 0-1 0,6 0-2 0,-6 0 0 16,7 0-2-16,-7 0 1 0,7 0-2 0,-1 0-2 0,1 0-2 15,-7 0-1-15,12 0-3 0,-12 0-2 0,14 0-2 0,-8 0 0 0,0 0-3 16,8 0-3-16,-8 0 0 0,1-4-3 0,5 4-4 0,2 0 0 0,-8-4-5 16,8 4-5-16,-2-3-4 0,1 3-6 0,1-3-3 0,-2 3-2 0,2-5-3 15,-8 5-5-15,7-3-11 0,0 3-11 0,-6-5-15 0,5 5-14 0,-5 0-12 16,0-2-13-16,-1 2-8 0,-6-5-8 0,6 5-10 0,-6 0-12 0,0-3-18 16,0 3-23-16,0 0-23 0,0 0-23 0,0 0-12 0,0 0-3 0,-6-4 6 15,0 4 11-15,-1-4 11 0,7 4 11 0,-7 0 12 0,1 0 12 0,0 0 14 16,-1 4 116-16</inkml:trace>
  <inkml:trace contextRef="#ctx0" brushRef="#br0" timeOffset="119750.169">22859 11034 0 0,'7'0'30'0,"-7"0"228"0,7-3 19 0,-7 3 11 0,6-5 7 0,-6 5 4 0,0-2 4 16,0 2 2-16,6-5 5 0,-6 5 7 0,0-3 3 0,7 3-45 0,-7-4-73 15,7 4-53-15,-7 0-44 0,6-4-26 0,-6 4-19 0,7-3-12 0,-1 3-6 16,-6-4-5-16,6 4-2 0,2-4-5 0,-8 4-4 0,6 0-6 0,0-3-4 16,0 3-6-16,1-4-4 0,6 4-3 0,-6 0 1 0,-1-3-1 0,8 3-1 15,-8-5 0-15,6 5 2 0,-4-3-1 0,4 3 1 0,-5 0 0 0,6 0 2 16,-6-4 0-16,5 4 1 0,2 0-2 0,-8 0-2 0,7 0-3 0,-6 0-4 15,-1 0-7-15,1 0-5 0,5 0-11 0,-5 4-12 0,0-4-14 0,-7 0-15 16,6 3-18-16,0-3-18 0,-6 0-23 0,7 0-25 0,-7 5-34 0,0-5-41 16,0 0-35-16,0 0-33 0,0 0-13 0,0 0-4 0,0 0 5 0,0 0 10 15,0 0 11-15,0 0 15 0,7 0 17 0,-1-5 16 0,-6 5 24 0,7-3 160 16</inkml:trace>
  <inkml:trace contextRef="#ctx0" brushRef="#br0" timeOffset="120425.204">23856 10459 0 0,'0'-3'209'0,"0"-2"47"0,0-2 12 0,0 3 5 16,0-3 4-16,7 0 4 0,-7 0 4 0,0 3 2 0,0-4 4 0,6 1-13 15,-6 4-21-15,0-1-54 0,6-3-68 0,-6 3-41 0,0 0-27 0,7-3-16 16,-7 4-10-16,0-2-6 0,0 2-2 0,7-1-4 0,-7-3-3 0,0 4-2 16,0-1-3-16,6 0-2 0,-6-3-2 0,0 2-1 0,0 3 0 0,0-6-1 15,0 0 2-15,0 1 1 0,6 0 1 0,-6 0 3 0,0-1 1 0,0 1 3 16,0 0 1-16,0-4 1 0,0 3 0 0,0 1 2 0,0-4 0 0,0 4 0 15,0-5 0-15,0 6-1 0,0-2 0 0,0-3-1 0,0 3-1 0,0 1-1 16,0 4 0-16,0-5-1 0,0 1 0 0,0 3-2 0,7 1 0 0,-7-1-2 16,0 1-3-16,0 3-1 0,0 0-4 0,0 0-2 0,0 0-5 0,0 0-2 15,0 0-4-15,0 0-3 0,0 0-1 0,0 0-2 0,0 3 1 0,0 4-2 16,0 1 0-16,7-1 2 0,-7 0 0 0,0 8 2 0,6-4 0 0,-6 3 3 16,7 5 2-16,-7-4 1 0,6 4 0 0,-6-2 2 0,6 3-1 0,-6-3-1 15,8 5-2-15,-2-4-1 0,-6 1-4 0,6-1-1 0,-6 1-3 0,6 2 0 16,1-3 1-16,-7 1 2 0,7-1 0 0,-7 1 2 0,6-5 2 0,1 4 1 15,-7 0 0-15,6-3 0 0,-6 0 2 0,6-1 1 0,-6 2 2 0,8-5-2 16,-8-1-1-16,0 2-2 0,0-2-3 0,0-2-4 0,6-1-2 0,-6 0-2 16,0 1-3-16,0-1 0 0,0-3-1 0,0-1-3 0,0 5-5 0,0-5-6 15,0-3-3-15,0 4-5 0,0 1-6 0,0-5-4 0,0 0-6 0,0 0-9 16,0 0-10-16,0 0-12 0,0 0-14 0,0 0-19 0,0 0-21 0,0 0-30 16,0 0-37-16,0 0-37 0,0 0-36 0,0 0-15 0,0 0-6 0,0 0 2 15,0 0 5-15,-6 0 7 0,6 0 12 0,-8 0 13 0,2-5 15 0,0 5 18 16,-1-4 92-16</inkml:trace>
  <inkml:trace contextRef="#ctx0" brushRef="#br0" timeOffset="120903.522">23498 10961 7 0,'6'0'210'15,"-6"-4"12"-15,6 4 11 0,2-4 7 0,-8 4 5 0,0-3 6 0,6 3 6 16,-6-4 6-16,6 4 8 0,-6-3-22 0,7 3-39 0,-7-4-39 0,6 4-39 15,-6-4-24-15,7 4-18 0,-1 0-12 0,-6-3-7 0,7 3-6 0,-1-4-4 16,1 4-5-16,0 0-4 0,-1-4-7 0,0 4-8 0,1 0-3 16,6 0-5-16,-7-3-1 0,7 3-1 0,1-3 0 0,5 3 0 0,0-4 2 0,-5 4 1 15,5 0 1-15,7-5 3 0,-6 5 1 0,5-3 2 0,2-2 1 0,-1 5 4 16,6-2-1-16,1-2-2 0,-7 4-3 0,6-4-3 0,1 4-5 0,7-4-2 16,-8 4-6-16,1-3-4 0,-1 3-7 0,1 0-8 0,-1-4-7 0,1 4-4 15,-7 0-7-15,0 0-7 0,-1 0-4 0,-5 0-4 0,0 0-3 0,-1 0-2 16,1 0-3-16,-7 0 0 0,-6 0-1 0,6 0 2 0,-7-4 4 15,0 4 6-15,1 0 3 0,-7 0 6 0,7 0 4 0,-7 0 5 0,0-2 4 0,0 2 4 16,0-5 1-16,0 5 5 0,6-4 1 0,-6 1 3 0,0 3 0 16,0-4-2-16,0 0-4 0,0 4-6 0,-6-3-9 0,6 3-8 0,0-4-13 15,0 4-16-15,0 0-16 0,0-4-20 0,-7 4-31 0,7 0-39 0,-7 4-48 16,7-4-54-16,-6 4-27 0,0-4-12 0,-1 7-3 0,1-3-1 0,-1-1 6 16,-6 1 7-16,7 3 10 0,-8-3 15 0,8 3 16 0,-7 1 19 0</inkml:trace>
  <inkml:trace contextRef="#ctx0" brushRef="#br0" timeOffset="121542.878">23733 11305 0 0,'0'-4'145'16,"-8"-3"80"-16,-4 3 8 0,12 1 6 0,-13-1 6 0,6 0 5 0,0 1 3 16,1-1 5-16,0-3 5 0,-1 4-13 0,0-2-23 0,1 1-46 0,0 4-55 15,-1-3-35-15,7 3-23 0,-7-3-13 0,1 3-8 0,-1 0-5 0,1 0-7 0,6 0-4 16,-6 0-4-16,-1 0-4 0,0 3-6 0,1-3-4 0,0 3-3 0,6 1-1 15,-7 4-2-15,0-5 0 0,1 1 0 0,-1 3-1 0,7-3 2 16,-6 3 1-16,-1 0 0 0,1 5 1 0,6-5 3 0,-7 3 0 0,1-2 2 16,6 4-1-16,-6-5 2 0,6 4-1 0,0 0-1 0,-8 0 1 0,8 0-1 15,0 0-2-15,0 3 0 0,0-3 0 0,0 0-1 0,0 1-1 0,0-1-1 16,0 0-1-16,0 4-1 0,8-5-3 0,-8 1 1 0,0-4-2 0,0 5-1 16,6-2-1-16,-6-2 0 0,0 3 1 0,6-4-2 0,-6 4-2 0,0-4 1 15,7 0-1-15,-7 5-2 0,0-4-2 0,6-2 0 0,-6 2 0 0,7-1 0 16,-7-3-1-16,6 3-1 0,-6-3-1 0,7 3 0 0,-1-3 0 0,-6-1 0 15,7 1-1-15,0 0 0 0,-1-1-2 0,7-3-4 0,-6 3-1 0,-1-3-1 16,0 0-3-16,7 5-3 0,-6-5-1 0,6-5 1 0,0 5-1 0,-6 0 0 16,5-3 1-16,2 3 1 0,-1-3-1 0,-7-1-1 0,8 0 3 0,-8 1 1 15,7-1 1-15,-7 0 2 0,1 1 2 0,-1-1 2 0,1-3 3 0,-7 3 2 16,0 0 3-16,6 1 5 0,-6-1 3 0,0 0 5 0,0 1 3 0,0 3 6 16,-6-8 4-16,6 8 6 0,0-3 3 0,-7-2 4 0,7 2 1 0,-6-1 2 15,-1 1 0-15,7-1 0 0,-6 4-3 0,-1-4-1 0,1 1-3 0,0-1-3 16,6 4-2-16,-8-4-5 0,2 4-2 0,0 0-3 0,-7 0-2 0,6 0-3 15,0 0 0-15,1 0-2 0,0 0-1 0,-8 4-1 0,8 0-1 0,-7-1-1 16,6 1 0-16,-6 0-3 0,7-1-1 0,-7 4-3 0,0 1-1 0,7-3-3 16,-8 1-4-16,1 2-3 0,7-1-7 0,-7-3-4 0,6 3-6 0,-5 0-8 15,4 1-6-15,2-1-7 0,0 0-7 0,-1-4-10 0,1 6-10 0,-1-3-11 16,1-2-13-16,6 3-14 0,0 1-22 0,0-5-29 0,0 1-30 0,0 3-33 16,0-3-14-16,6 0-4 0,1-1 1 0,-1-3 4 0,1 4 8 0,-1-4 8 15,0 0 11-15,2 0 12 0,4 0 14 0,-5 0 145 0</inkml:trace>
  <inkml:trace contextRef="#ctx0" brushRef="#br0" timeOffset="122392.097">23980 11672 0 0,'0'-4'33'0,"-7"4"224"0,7-4 18 0,-7 4 12 16,7-3 6-16,-6 3 3 0,6-4 3 0,-6 0 5 0,6 4 3 0,0 0 6 15,0-3 3-15,0 3-49 0,0 0-75 0,0 0-57 0,0-4-44 0,0 4-29 16,0 0-21-16,6 0-11 0,-6 0-9 0,6 0-5 0,1 0-4 0,-7-3-3 16,7 3-4-16,6 0-5 0,-7 0-4 0,0-4-1 0,8 4-1 0,-8-4 0 15,8 4 3-15,-2 0 1 0,1-4 1 0,-6 4 2 0,6-3 2 0,-1 3 2 16,-4-4-1-16,4 4-1 0,-5 0 0 0,-1-4-2 0,8 4-1 0,-8 0-1 15,-6 0-3-15,6 0 1 0,1 0-2 0,0 0 0 0,-7 0-1 0,0 0 1 16,6 0 0-16,-6 0 3 0,0 0 1 0,0 0 2 0,0 0 2 0,0 0 3 16,0 0 3-16,0 0 2 0,0 0 3 0,0-3-1 0,0 3 1 0,-6 0 0 15,6-3 1-15,0 3-1 0,0-5-1 0,-7 5-3 0,7-3-1 0,-7-2-1 16,7 5-3-16,-6-3-1 0,6-1-4 0,-6 1-1 0,6-1-3 0,-7 0-1 16,7 1-3-16,-7-1-1 0,1 0 0 0,6 1 0 0,-7-1 1 0,1 1-1 15,0-5 0-15,6 5 0 0,-8-1 0 0,2-3-1 0,0 3-1 0,0 1-2 16,-1-5 1-16,0 4-1 0,7 1 2 0,-6-5-1 0,-1 5-1 15,1-1 1-15,0-3 0 0,-8 4 0 0,8-6 2 0,0 3 0 0,-2 1 0 0,2-1 1 16,0-2 1-16,-1 5 3 0,1-6 0 0,-1 3 2 0,7 2-2 16,-7-3 1-16,1-1 0 0,6 1 1 0,0 4 1 0,-6-5 1 0,6 1-1 15,0-1 1-15,0 1 0 0,0 0-1 0,0 3 0 0,0-3-1 0,6 0 1 16,-6-1 0-16,6 1 1 0,-6-1 1 0,7 0 1 0,0 5-1 0,-7-4 0 16,6 0 0-16,1-1-1 0,-1 4 1 0,0-3 1 0,2 4 2 0,-8-5 3 15,6 5 2-15,0-1 1 0,0 0 0 0,2 1 3 0,-2-5 2 0,0 4-1 16,1 1 2-16,-1 0 2 0,1-1 0 0,6-3 2 0,-7 3 1 0,0 0 1 15,8 1 1-15,-8-1-1 0,7-3 0 0,-6 3 2 0,6 0-2 0,0 1 1 16,-6-1-1-16,5 0 2 0,2 1-2 0,-8 3 0 0,7-3 0 0,1-2-2 16,-8 5-2-16,6-3-3 0,2 3-1 0,-1 0-2 0,-7 0-1 0,8 0 0 15,-2 0-2-15,-6 0-1 0,8 0-4 0,-8 3-2 0,7 2-1 0,-6-2-1 16,6 0-2-16,-7 1-2 0,1 0 0 0,0 3 0 0,5-3-1 0,-5 3 1 16,-7 0-2-16,7 1-2 0,-1-1 0 0,-6 0-1 0,7 5 1 0,-7-6 0 15,0 5 0-15,0-3-1 0,0 2 1 0,0 2 2 0,-7-1 1 0,7 0 2 16,-6 0 2-16,6 0 1 0,-7 0 1 0,7 0 1 0,-7 0 2 0,7 0 3 15,-6 0 0-15,0 0 1 0,6 0 2 0,-7 0 1 0,7-1 0 0,-7-2-1 16,7 3-1-16,-6-3-1 0,6 3 0 0,-6-4-3 0,6 4 1 0,0-4 0 16,-7 0 0-16,7 5-2 0,0-5 1 0,-7 0-1 0,7 0-1 0,0-3-1 15,0 3 1-15,7 0 0 0,-7-3 0 0,0 3-1 0,0-3 0 0,7 3 2 16,-7-3-1-16,6-1 0 0,0 2 1 0,-6-2 1 0,7 2-1 16,0-2 1-16,-1 0-1 0,0 1 1 0,1-4 0 0,0 4-1 0,6-4 1 15,-7 3-1-15,0-3-1 0,1 0-1 0,6 0-1 0,-7 0 0 0,8 0 0 0,-8-3 0 16,7 3 1-16,-6 0 2 0,6-4-1 0,-7 4 1 0,8-4 1 0,-2 1 0 15,1 3 2-15,0-3-1 0,-6-2-1 0,5 2-2 0,2-2-4 0,-1 2-6 16,-6-1-8-16,5 1-9 0,-5 3-9 0,-1-4-10 0,1 4-11 0,0-4-12 16,-7 4-13-16,6-3-14 0,-6 3-22 0,0 0-22 0,0 0-39 0,0 0-45 15,0 0-36-15,0 0-33 0,-6 0-12 0,6-4-3 0,-7 4 2 0,0 0 7 16,7 0 8-16,-6 0 10 0,6 0 12 0,-7-4 15 0,7 4 19 16,-6 0 120-16</inkml:trace>
  <inkml:trace contextRef="#ctx0" brushRef="#br0" timeOffset="123007.165">25120 10668 41 0,'0'0'252'0,"0"0"15"0,0 0 8 16,0 0 4-16,0 0 2 0,0 0 3 0,-8 0 5 0,8 0 5 0,0 3 5 15,-6 4-18-15,6-3-30 0,-6 4-52 0,6-1-62 0,-6 0-40 0,6 4-25 16,-7 0-13-16,7 0-7 0,-7 1-3 0,7 3-2 0,0-5-3 0,0 5-3 16,0-4-6-16,0 3-6 0,0-3-4 0,0 4-7 0,0-4-4 0,0 0-2 15,0 1-3-15,7-2-4 0,-7 1-1 0,0 0-2 0,7-3-1 0,-7 2-1 16,0-2 0-16,6-1 0 0,-6 0-1 0,0 0-1 0,0 1 0 0,6-5 0 16,-6 5 0-16,0-5-1 0,0 4 0 0,0 1 1 0,0-4 0 0,0-1-2 15,-6 5 1-15,6-5 1 0,0 5 1 0,0-5-2 0,-6 2 1 0,6 2 1 16,0-4-1-16,-7 5 0 0,7-5 0 0,0 0 1 0,-7 2 0 0,7-2-1 15,0 0-4-15,0 2-2 0,0-1-4 0,-6-4-6 0,6 3-7 16,0-3-6-16,0 3-10 0,6-3-8 0,-6 4-12 0,0-4-13 0,0 0-18 0,0 4-20 16,0-4-30-16,7 0-35 0,-7 0-42 0,0 0-44 0,0 0-21 0,7 0-10 15,-7 0 0-15,6 0 4 0,-6-4 5 0,0 4 10 0,6 0 12 0,-6-4 12 16,0 4 17-16,0-3 35 0</inkml:trace>
  <inkml:trace contextRef="#ctx0" brushRef="#br0" timeOffset="123316.168">24891 10924 0 0,'0'-3'139'0,"7"0"142"0,-7-1 16 0,0-1 10 15,7-3 7-15,-7 6 7 0,0-2 2 0,6 0 6 0,-6 0 7 0,6 1 7 16,1 3 6-16,0-4-57 0,-1 0-92 0,1 2-52 0,-1-3-35 0,0 1-19 15,2 4-16-15,4-3-8 0,-6 3-7 0,8-4-3 0,-8 4-5 0,7-4-6 16,1 4-6-16,-2-3-6 0,-6 3-7 0,8 0-7 0,-1-4-5 0,0 4-5 16,0 0-6-16,-7 0-2 0,8 0-3 0,-2 0-2 0,-5 0-1 0,6-4-2 15,0 4-2-15,-7 0 1 0,8 0-3 0,-8 0-3 0,7 0-6 0,-6 0-5 16,-1 0-9-16,7 0-8 0,-7 0-9 0,2 0-9 0,-2 4-12 0,0-4-11 16,0 0-14-16,2 0-17 0,-2 0-20 0,7 0-21 0,-7 0-24 0,1 0-31 15,0 0-37-15,-1 0-32 0,6 0-32 0,-4 0-12 0,4 0 0 0,1 0 4 16,-6 0 8-16,6 0 11 0,0-4 13 0,0 4 18 0,0-3 21 0,0 3 22 15,0-3 128-15</inkml:trace>
  <inkml:trace contextRef="#ctx0" brushRef="#br0" timeOffset="123845.736">26077 10724 0 0,'6'-5'132'15,"-6"1"109"-15,0-4 12 0,0 5 10 0,7-4 9 0,-7 3 7 0,6-2 7 16,-6-3 9-16,7 2 8 0,-7 0-6 0,7 0-13 0,-7-4-43 0,6 3-61 15,0-2-36-15,-6-1-25 0,7 0-14 0,0-1-10 0,-7 1-7 0,6-3-3 16,-6 2-4-16,6-2-6 0,-6 3-5 0,7-3-6 0,-7-1-4 0,6 5-5 16,-6-7-6-16,0 3-6 0,0 1-4 0,0-3-4 0,7 5-1 0,-7-4-5 15,0 1-2-15,0-1-3 0,-7 5-4 0,7-5-2 0,0 0-1 0,0 1 0 16,0 2-2-16,0 1-3 0,0 0 0 0,0 0 3 0,0 4 0 0,0-3-2 16,0 2 2-16,0 4 0 0,0-3 1 0,0 3-1 0,0 0-1 0,0 4 0 15,0-3-3-15,0 3-2 0,0 0-1 0,0 0-3 0,0 0-4 0,0 0-2 16,0 3-3-16,0-3 0 0,7 4-3 0,-7 0-1 0,0 3 1 0,7-3 1 15,-7 7 1-15,6-4 1 0,0 3 0 0,-6 7 2 0,8-8 1 0,-2 7 0 16,-6-2 1-16,6 4 1 0,0-3 0 0,1 0-1 0,-7 3 0 16,7 0-2-16,-1-3-1 0,1 4 1 0,-7-1 0 0,6 1 1 0,0-5 0 0,-6 4 0 15,8-4 1-15,-8 4 1 0,6-3 0 0,0 4 1 0,-6-4 1 0,0-1 1 16,6 0-1-16,-6 2 1 0,0-2-3 0,8 0-5 0,-8 1-2 16,0-4-5-16,0 4-4 0,0-4-7 0,0 0-5 0,0-1-6 0,0 3-9 15,0-7-6-15,0 5-5 0,0-3-5 0,-8-1-5 0,8 4-4 0,0-4-11 0,-6 1-11 16,6-2-13-16,-6-2-16 0,0 4-19 0,6-1-20 0,-8-3-32 15,2 3-40-15,6-3-36 0,-6 3-32 0,-1-2-15 0,1-3-9 0,6 2 0 16,-7 0 5-16,7-4 10 0,-7 3 13 0,7-3 16 0,0 0 18 0,0 0 23 16,0 0 108-16</inkml:trace>
  <inkml:trace contextRef="#ctx0" brushRef="#br0" timeOffset="124322.564">25550 11031 0 0,'0'0'102'0,"0"0"159"0,0-5 12 0,0 3 11 0,0 2 4 0,0-5 5 16,0 5 6-16,6-3 4 0,-6 3 6 0,6-4 3 0,-6 4 3 0,0-4-53 16,7 1-84-16,-1 3-51 0,-6-4-33 0,7 0-21 0,-1 4-14 15,1-3-8-15,-1 3-7 0,0-4-4 0,8 4-5 0,-1-3-4 0,-6 3-8 0,6 0-6 16,6-5-6-16,-6 5-4 0,7 0-6 0,-1 0-1 0,1 0-2 0,0 0-1 16,5 0-2-16,1 0 3 0,0 0 3 0,7 0 5 0,-1 0 3 15,1 0 2-15,-1 0 4 0,8 5 0 0,-1-5 2 0,0 0 1 0,0 0 2 16,0 0 0-16,6 3-2 0,-6-3 0 0,7 0 0 0,-7 0-4 0,7 0-4 15,-1 0-5-15,-6 4-7 0,7-4-2 0,-7 0 1 0,7 0-1 0,-7 0 0 16,0 0-1-16,0 0 1 0,-6 0 1 0,0 0-1 0,-1 0-1 0,1 0-4 16,-7 0-3-16,-1-4-1 0,-5 4-2 0,6 0 2 0,-13-3-3 0,7 3-1 15,-14-5-2-15,8 5 0 0,-8-3-1 0,0 3-1 0,-6 0 1 0,6-4 1 16,-6 1 2-16,0 3 4 0,0 0 1 0,0-4 3 0,0 0 0 0,0 4-3 16,-6-3-5-16,6 3-7 0,-6-4-8 0,0 4-11 0,-2-4-12 0,2 4-13 15,0 0-16-15,-1 0-19 0,0 0-34 0,-6 0-41 0,7 0-45 0,-7 4-46 16,6-4-20-16,-5 4-10 0,-2-4-2 0,1 3 4 0,1 1 7 0,-2 0 9 15,2-4 11-15,-2 3 12 0,-5 1 16 0,6-1 30 0</inkml:trace>
  <inkml:trace contextRef="#ctx0" brushRef="#br0" timeOffset="124879.565">25634 11547 0 0,'7'0'202'0,"-7"0"57"0,6-4 12 16,-6 4 11-16,0-3 9 0,7-1 7 0,-7 1 7 0,6-2 8 0,-6 2 11 15,6-1-9-15,-6 1-16 0,7-1-46 0,-7 0-58 0,7-3-36 16,-7 3-26-16,6 1-15 0,-6-4-10 0,6 2-6 0,-6-1-3 0,0-2-3 0,7 5-4 15,-7-5-5-15,7 0-6 0,-7 1-6 0,6 0-7 0,-6 0-6 0,7-1-6 16,-1 1-4-16,-6 0-6 0,7-4-4 0,-1 3-3 0,-6-3-6 16,7 4-2-16,-1 0-5 0,-6-4-5 0,6 0-4 0,-6 3-4 0,8-3-2 15,-8 0-5-15,6 0-2 0,-6 0-4 0,0 0-4 0,6 0 0 0,-6 0-2 0,0 1-2 16,0-1-1-16,0 3-3 0,0-2-2 0,0-2 1 0,0 1-2 16,0 0 1-16,-6 0-1 0,6 0 2 0,0 0 0 0,-6 4 2 0,6-5 0 15,0 6 1-15,0-2-1 0,-8 1 2 0,8-1 3 0,0 1 2 0,0 4 2 16,0-1 0-16,-6 0 0 0,6 4-1 0,0 0 1 0,0 0-1 0,0 0-2 15,0 0-2-15,0 0 0 0,0 0-2 0,0 0 0 0,6 0-2 0,-6 0 0 16,0 4-1-16,0 0-1 0,8-1 1 0,-8 4 0 0,6 1-2 0,-6-1 2 16,6 4 2-16,-6 0 3 0,7 4 2 0,-1-1 4 0,-6 1 1 0,7 0 3 15,-1 4 0-15,-6-1 1 0,7-1 2 0,-7 2 0 0,0-1 0 0,0 4 1 16,6-3 0-16,-6-1-1 0,-6 4-3 0,6-4-2 0,0 1-1 0,0-1-2 16,0 0-4-16,-7 0-3 0,7 1-4 0,0-4-8 0,-6 3-7 0,6-4-5 15,-7 1-2-15,7 0-2 0,0-4 1 0,-6 3-4 0,6-3-4 0,0 1-5 16,0-4-4-16,0 2-2 0,-7-3-1 0,7 1 2 0,0-1 2 0,0-3 1 15,7-1 2-15,-7 5-2 0,0-5-4 0,0 1-5 0,6-4-3 0,-6 4-4 16,7-4-3-16,-1 3-8 0,1-3-9 0,-7 3-22 0,6-3-25 0,0 0-41 16,2 0-45-16,-2 0-36 0,0 0-26 0,1 0-12 0,0 0-1 0,-1-3 0 15,0 3 2-15,-6-3 8 0,0-1 6 0,7 0 13 0,-7 1 15 0,0-1 24 16,0-3 179-16</inkml:trace>
  <inkml:trace contextRef="#ctx0" brushRef="#br0" timeOffset="125367.159">26005 11334 0 0,'7'-8'42'16,"-7"5"224"-16,6-4 20 0,1-4 9 0,-1 3 9 0,0 1 4 0,-6-4 3 15,8 4 3-15,-2 0 3 0,6-5 4 0,-12 6 4 0,14-2-50 0,-8 1-75 16,1 0-56-16,-1 0-45 0,1-1-29 0,0 4-18 0,-1 1-10 0,0-1-8 15,1 0-6-15,0 1-2 0,-1 0-5 0,0-2-4 0,1 5-5 0,-1 0-5 16,-6-3-4-16,7 3-3 0,0 0-3 0,-7 3-5 0,6-3-1 0,-6 0 0 16,6 5-1-16,2-2-1 0,-8 0 1 0,0 1 1 0,6 0 0 0,-6-1 0 15,6 5 2-15,-6-4 3 0,0 3 2 0,6 0 2 0,-6 0 1 0,0 1 2 16,0 2-1-16,-6 1 1 0,6-3 2 0,0 6 0 0,-6-3 0 0,0 0-2 16,-2 3-1-16,2-1 0 0,0 1-2 0,-1 1-3 0,-6-1 0 0,6 1-2 15,-5 0-2-15,5-1-4 0,-6 1-1 0,0 3-4 0,6-4-1 0,-6-3-1 16,7 4 0-16,-8 0 0 0,8-4 0 0,-6 0 2 0,4 0-1 0,2 0-1 15,0-4 0-15,-1 4 0 0,1-4 1 0,-1 1 3 0,0-1 2 0,1 1 1 16,0 0 1-16,6-5 1 0,-6 4 2 0,6-3 2 0,0 3 4 0,-8-3 3 16,8 0 4-16,0-1 2 0,8 1 1 0,-8-1 3 0,0 1 5 0,6 0 3 15,-6-1 5-15,6 1 3 0,0 0 2 0,1-1 0 0,0-3 1 0,-1 3 0 16,7 2-3-16,-7-5-1 0,8 4 0 0,-8-4 0 0,8 3 0 0,-2-3-1 16,-5 0-4-16,6 0-1 0,0 0-5 0,0 0-1 0,-6 0-1 15,5-3-1-15,-5 3-1 0,6-4-1 0,-6-1-2 0,5 5-3 0,-4-3-1 16,-2 0-4-16,0-1-4 0,0 0-5 0,1 1-5 0,0-1-5 0,-1-3-8 15,1 3-5-15,-1 1-11 0,-6-1-9 0,6 0-15 0,-6 0-12 0,8 1-21 16,-8-1-23-16,0 0-38 0,0 1-47 0,0 3-41 0,6-3-40 0,-6 3-18 16,0-5-9-16,0 5 0 0,0-3 2 0,0 3 8 0,0 0 9 0,6-5 13 15,-6 5 14-15,6-3 20 0,-6 3 73 0</inkml:trace>
  <inkml:trace contextRef="#ctx0" brushRef="#br0" timeOffset="126346.326">26435 11643 151 0,'7'0'286'0,"-7"-4"18"0,0 0 13 0,0 4 8 0,0 0 7 16,6-4 6-16,-6 1 5 0,0 3 4 0,7-4 7 0,-7 4-27 0,0-4-42 0,6 1-59 15,-6 3-68-15,6-3-43 0,1 3-30 0,0-5-20 0,-1 5-13 0,0-3-10 16,1 3-6-16,0-5-6 0,-1 5-8 0,7 0-5 0,-6 0-7 15,6 0-5-15,-1 0-7 0,-4 0-2 0,4 0-4 0,1 0-1 0,0 0-1 0,0 5 0 16,1-5 0-16,-8 3 1 0,7-3 0 0,0 0 1 0,-6 5 0 0,-1-5 0 16,0 0-1-16,8 3-1 0,-14-3-1 0,6 0-1 0,0 0 2 0,-6 3 1 15,0-3 0-15,0 0 0 0,0 0 1 0,0 0 1 0,0 0-2 0,0 0 1 16,0 0 1-16,0 0 1 0,0-3 2 0,0 3 0 0,0 0 2 16,-6 0 0-16,6-3-1 0,-6 3-2 0,6-5 1 0,0 5-1 0,-7-3 1 0,0-2-1 15,7 5 1-15,-6-3-3 0,0-1-1 0,6 4-1 0,-7-3 0 0,7-1-2 16,-6 0-2-16,-1 1 0 0,0-1-1 0,7 0-1 0,-6-3-2 0,0 4-2 15,-2-5-3-15,8 5-1 0,-6-5-2 0,0 5 0 0,-1-4 0 0,1-1 2 16,6 1-1-16,-7-1 2 0,1-3 0 0,-1 5 2 0,1-3 2 0,0-2 2 16,6 0 3-16,-8 5 1 0,2-6 3 0,0 1 2 0,-1 0 3 0,7 4 3 15,-6-4 3-15,-1 0 6 0,7 4 6 0,-6-4 4 0,6 4 4 0,0-1 4 16,0 1 4-16,0-4 4 0,0 8 1 0,0-5 2 0,0 3 1 16,0-1 2-16,0 2-1 0,0-3-1 0,0 3-2 0,6 0-4 0,-6 0-5 0,7-3-3 15,-7 4-5-15,6-1-4 0,-6 0-3 0,7 1-4 0,-1-1-5 0,-6 0-2 16,6 4-1-16,2-3 0 0,-2 0 0 0,0-2-1 0,-6 1-2 15,7 1-2-15,-1 0-1 0,1-1 0 0,-1 4-1 0,1-4 0 0,-1 1 0 16,0-1 0-16,2 4 0 0,-2-4 0 0,0 1 1 0,1-1-1 0,6 4-2 16,-6-3 0-16,-1 3 3 0,0-4 1 0,1 0 2 0,0 4 0 0,-1-4 0 15,0 4 1-15,1-3 1 0,0 3 0 0,-1 0 1 0,1-4 1 0,-1 4 0 16,1-4 0-16,-1 4 3 0,1 0-2 0,5-3 0 0,-4 3 0 0,-2 0 1 16,0 0 0-16,1 0 0 0,-1 0 2 0,7 0 1 0,-6 0-2 0,-1 3 1 15,0-3-1-15,2 0 2 0,4 4-2 0,-5-4 1 0,0 4-1 0,-1-4 1 16,0 3-1-16,7-3 1 0,-6 4-1 0,0 0 1 0,-1 0-2 0,0-1 0 15,1 1 1-15,0-1 0 0,-1 1 0 0,0 3 0 0,1-3 0 0,-1 0 0 16,-6 2 1-16,7-2-2 0,0 4 0 0,-1-5 1 0,-6 5-1 0,6-5-1 16,2 5 2-16,-8-1-2 0,6 0 0 0,-6 1-1 0,0-1 2 0,6 0 1 15,-6 1 1-15,0 0-2 0,0-1 0 0,6 0 0 0,-6 0-2 0,-6 1 0 16,6-1 1-16,0 0 0 0,0 0-1 0,-6 1 2 0,6-1-1 0,-6 1 1 16,-2-1-2-16,2 0-2 0,0 0 0 0,-8 1 1 0,8-5 0 0,-1 4 0 15,1 1 0-15,-7-5 0 0,6 5 1 0,1 0-1 0,-7-5 0 16,6 5 0-16,1-1 0 0,-1-4-2 0,1 5 0 0,0-5 0 0,-1 5-1 0,0-5 1 15,7 1 0-15,-6 4 0 0,6-5-1 0,-6 1 0 0,6 3 0 0,0-3 0 16,0-1 1-16,0 1-1 0,0 0 2 0,0-1 1 0,0 1 2 16,0-1 3-16,0 1 2 0,6 0 2 0,-6-1 0 0,6 1 0 0,-6 0 1 0,7 3 2 15,-7-7 0-15,7 3 1 0,-7 2 2 0,6-2 2 0,0-3 0 0,-6 5-1 16,7-5-2-16,-1 3 0 0,1-3-2 0,-7 3 0 0,7-3 3 16,-1 0 2-16,0 4 2 0,1-4 2 0,0 0 1 0,-1 0-1 0,7 0-1 15,-7 0-2-15,1 0 2 0,0 0 0 0,5 0 0 0,-4 0 0 0,4 0-1 16,1 0 2-16,-6 0-3 0,6 0-1 0,-1 0-2 0,2-4 0 0,-2 4-2 15,-4 0 0-15,4 0-1 0,1 0 1 0,1 0-2 0,-2 0-1 0,-5 0 0 16,6-3 0-16,0 3 0 0,0 0 0 0,-6 0-1 0,5 0-2 0,-4 0-1 16,-2 0-1-16,6 0 1 0,-5-3 0 0,-7 3-1 0,7 0 2 0,-7 0 0 15,6 0 1-15,-6-5 0 0,0 5-1 0,0 0 1 0,0 0-1 0,0 0 0 16,7 0 1-16,-7 0 0 0,0-3-2 0,0 3 1 0,0 0 0 0,0 0-3 16,0 0-1-16,0 0-5 0,0 0-4 0,0-5-7 0,0 5-5 0,6 0-8 15,-6 0-8-15,0 0-11 0,0 0-11 0,0 0-11 0,0 0-12 0,6 0-12 16,-6 0-14-16,8 0-9 0,-8 5-11 0,6-5-15 0,-6 0-16 0,6 3-32 15,-6-3-39-15,6 5-44 0,-6-2-48 0,0-3-18 0,0 0-7 0,0 3 3 16,0 1 7-16,-6 0 11 0,6-1 11 0,-6-3 12 0,0 4 11 0,-2 0 16 16,2-4 22-16</inkml:trace>
  <inkml:trace contextRef="#ctx0" brushRef="#br0" timeOffset="127420.84">21407 12731 168 0,'0'-4'248'0,"0"4"13"16,6-5 9-16,-6 5 7 0,0-3 4 0,0 3 6 0,8-4 4 0,-8 4 5 15,0-3 7-15,6-1-37 0,-6 1-58 0,6-1-45 0,-6 4-38 0,7-4-23 16,-1-3-18-16,-6 3-8 0,7 1-5 0,6-2-3 0,-13-1-2 0,12 2-2 0,-4-3-1 16,-2 4-3-16,0-5-2 0,1-1-2 0,-1 7-4 0,1-5-1 0,-1-1-3 15,1 5-1-15,-1-4-2 0,1-1-2 0,0 0-1 0,-1 1-1 16,-6 0-3-16,6 0-1 0,1-1-1 0,0 1-1 0,-1-4-1 0,-6 3-3 0,6-2-3 16,1 2-1-16,-1 1-1 0,-6-4-1 0,7 0-3 0,0 4 1 0,-7-1-1 15,6-3 0-15,-6 5-3 0,0-2-1 0,0-4-1 0,6 5-2 0,-6 0-1 16,0-1-2-16,0 5 1 0,0-5-2 0,0 5-2 0,0-1 0 0,0-3-2 15,0 3-2-15,0 4-1 0,0-3-2 0,0-1 0 0,8 1-1 0,-8 3-1 16,0 0 0-16,0 0 0 0,0 0-1 0,0-5-1 0,0 5-1 16,0 0-2-16,0 0-2 0,0 0-1 0,0 0-1 0,0 0 0 0,0 0-1 15,0 0-1-15,0 0-1 0,0 0-1 0,0 0 0 0,0 0-1 0,0 0 0 0,0 0-2 16,0 0 0-16,0 0-1 0,0 0 2 0,0 0 1 0,0 5 1 16,0-5 0-16,6 3 1 0,-6-3 1 0,0 4-1 0,0-1 2 0,6 1 1 15,-6 3 0-15,0-3 1 0,6 3 2 0,-6 0 0 0,0 4 1 0,0-3 2 16,7 3 1-16,-7 1 1 0,0-2 1 0,0 5 1 0,0-4 1 0,0 0 1 15,7 3 2-15,-7 1 1 0,0-4 1 0,0 3 1 0,6-2 1 0,-6 2 0 16,0-3 0-16,7 3-4 0,-7-2-6 0,6-1-5 0,-6 0-3 0,0 3-3 16,6-6-6-16,-6 3-7 0,8 0-5 0,-8-4-9 0,0 4-7 0,6-4-11 15,-6 1-13-15,0-1-12 0,0 0-13 0,0 0-10 0,6 1-10 0,-6 0-9 16,-6-1-6-16,6-4-10 0,0 5-12 0,0-5-28 0,0 5-38 0,-6-5-37 16,6 1-40-16,-8 4-12 0,2-5-1 0,6 1 5 0,-6-4 12 0,-1 3 10 15,1-3 15-15,-1 4 9 0,0-4 10 0,7 0 14 0,-6 0 50 0</inkml:trace>
  <inkml:trace contextRef="#ctx0" brushRef="#br0" timeOffset="127986.976">20912 12983 0 0,'6'0'9'16,"1"-4"194"-16,0 4 13 0,-1 0 8 0,1-3 6 0,-1 3 6 0,8 0 5 15,-8-4 7-15,0 4 10 0,8 0-2 0,-8 0-6 0,7 0-33 0,0 0-47 16,0 0-29-16,-7 0-23 0,8 0-12 0,-2 0-7 0,2 0-4 16,-1 0 1-16,-1 0-3 0,8 0-1 0,-7 0-5 0,7 0-5 0,-8 4-8 0,8-4-7 15,0 0-8-15,-1 3-5 0,1-3-3 0,0 0-4 0,6 4-5 0,-7-4-6 16,7 4-5-16,0-4-5 0,0 3-5 0,1-3-6 0,-2 0-3 15,7 4-5-15,-5-1-2 0,5-3 1 0,-6 5-4 0,7-2-4 0,-1 1-6 0,-6-1-7 16,7 1-5-16,-1-1-7 0,-5 5-7 0,-1-5-5 0,6 1-6 0,-5 1-5 16,-1-3-2-16,0 3-2 0,-1 2-4 0,1-4-5 0,1-3-1 15,-1 4 0-15,-6 0 2 0,5-2 2 0,-5-2 5 0,0 0 7 0,-1 5 5 16,1-5 7-16,-1 0 6 0,0 0 5 0,1 0 7 0,-7 0 4 0,7-5 5 0,-8 5 4 16,2 0 4-16,-8-2 2 0,7 2 3 0,-6-4 3 0,6 4 2 15,-7-4 2-15,0 4 2 0,-6-3 0 0,8 3 2 0,-2-4-2 0,-6 1 1 16,0 3-2-16,6-5-3 0,-6 5-3 0,0-2-5 0,0-3-5 0,0 5-8 15,0-4-10-15,-6 4-13 0,6-3-14 0,-6 3-17 0,6 0-21 0,-8-4-36 16,2 4-46-16,6 4-42 0,-6-4-36 0,-7 0-19 0,6 3-7 0,1-3-3 16,-1 4 2-16,1-4 5 0,-8 5 8 0,8-5 11 0,-7 2 12 0,6-2 17 15,-5 0 125-15</inkml:trace>
  <inkml:trace contextRef="#ctx0" brushRef="#br0" timeOffset="128466.159">21206 13297 221 0,'6'-3'265'15,"-6"3"14"-15,0-3 7 0,0 3 8 0,0 0 4 0,0 0 5 0,0 0 4 16,0 0 5-16,0 0 5 0,0 0-43 0,0 0-66 0,0 0-53 0,0 0-45 16,0 0-29-16,0 0-22 0,0 0-12 0,0 0-9 0,6 3-4 0,-6 0-5 15,0 2-3-15,0-2-5 0,0 6-4 0,0-3-5 0,0 1-3 0,0 0 0 16,0 5 0-16,0-5 1 0,7 4 2 0,-7 0-1 0,0 4-2 0,0-4-3 15,0 3-3-15,6 1 0 0,-6-1 1 0,0 6-1 0,0-7 0 0,0 6 0 16,0-4-1-16,0-1-1 0,0 5-2 0,0-5-2 0,0 0-2 0,0 1-2 16,0 0 1-16,-6-3 1 0,6-2 1 0,0 5-3 0,-7-8-4 0,7 5-6 15,0-2-4-15,-6 1-2 0,6-4-2 0,0 1 0 0,-6 3-3 0,6-8-4 16,0 5-6-16,0-2-3 0,0-1-3 0,0 2-1 0,0-2-2 0,0-3-2 16,0 2 1-16,0-1 0 0,0 1-3 0,6-4-5 0,-6 4-7 0,0-4-6 15,6 3-4-15,-6-3-2 0,7 0-2 0,-7 0-4 0,6 0-7 0,-6 0-8 16,7-3-12-16,-7 3-13 0,6-4-14 0,-6 4-13 0,7-4-11 0,-7 1-7 15,0-1-17-15,0 2-20 0,6-3-9 0,-6 1-2 0,0 1 3 0,0-2 7 16,-6 2 10-16,6-4 9 0,0 3 15 0,0 1 15 0</inkml:trace>
  <inkml:trace contextRef="#ctx0" brushRef="#br0" timeOffset="129020.6">21186 13401 103 0,'0'-8'246'0,"6"1"15"0,0-1 9 0,2 1 7 0,-2 0 3 0,-6-4 4 16,6 4 0-16,1 0 3 0,-1-1 1 0,1 0-30 0,-1 5-50 0,1-3-52 15,-1 1-53-15,0-2-36 0,2 2-22 0,-8-1-14 0,6 2-11 0,0 0-5 16,1 1-6-16,0 0-6 0,-1-2-3 0,1 5-5 0,-1-3-4 0,0-1-3 16,1 4-4-16,0-4-1 0,-7 1-2 0,6 3 0 0,0-4-1 0,1 4-1 15,0-4-1-15,-1 4 2 0,1 0 2 0,-1 0 2 0,0 0 3 0,1 0 4 16,0 0 3-16,5 0 3 0,-4 0 3 0,-2 0 2 0,7 4 4 0,-7-4 0 15,7 4 3-15,-6-1 1 0,5 1 3 0,-4 0-1 0,4-1 2 0,-5 2-1 16,6 1-2-16,-7-2 0 0,1 3-2 0,6 4-3 0,-6-2 0 0,-1 0-4 16,-6-1-1-16,6 2-2 0,-6 2-3 0,7-1-3 0,-7 3-2 0,0-2 0 15,-7-1-2-15,7 3-2 0,0-2 0 0,-6 2-2 0,0-3 1 0,-1 1 0 16,0-2 1-16,-6 1 0 0,7 0 4 0,-7-4 4 0,6 1 3 0,-5-1 5 16,-2 0 5-16,1 1 4 0,0-1 4 0,7-3 4 0,-7-1 7 0,-1 1 6 15,2-1 3-15,-2 1 2 0,8-4 3 0,-7 4 2 0,0-4 0 0,0 3 0 16,7-3-1-16,-8 0 0 0,2 0-3 0,-1 0-1 0,6 0-2 0,-6 0-3 15,7 0 0-15,-8 0-2 0,8 0-1 0,-1 0-2 0,1 0-1 0,-1-3-1 16,1 3-3-16,-1 0-1 0,7 0-3 0,-6 0-2 0,6 0-2 0,0-4 0 16,0 4-3-16,0 0-3 0,0 0-3 0,0 0-5 0,0 0-2 15,0 0-5-15,0 0-4 0,0 0-2 0,0 0-2 0,0 4 1 0,6-4-1 0,1 0 0 16,-1 0-2-16,-6 0-1 0,13 3 0 0,-6-3-1 0,-1 0 0 16,8 4 0-16,-2-4 0 0,2 3 3 0,-1 2 1 0,-1-5 3 0,2 3 0 15,-2 1-1-15,8-4 1 0,-7 3-1 0,7 1-2 0,-8 0-2 0,8-1 0 16,-7 5-4-16,7-5-1 0,-8 2-4 0,8-3-2 0,-7 6-5 0,0-4-5 15,7 0-6-15,-7 3-3 0,0-3-5 0,6-1-2 0,-6 4-2 0,1-2-1 16,-2 2-2-16,2-4 1 0,-2 1 0 0,2 3-2 0,-1-3 0 0,-1 3-1 16,2-3 0-16,-2-1 0 0,2 2-3 0,-1-2-3 0,0 0-5 0,0 1-5 15,-7 0-20-15,8-1-25 0,-2 0-28 0,1 2-28 0,1-5-20 0,-2 3-16 16,2-3-6-16,-2 4-2 0,-5-4 4 0,6 0 4 0,0 0 6 0,1 0 7 16,-8 0 9-16,6 0 26 0</inkml:trace>
  <inkml:trace contextRef="#ctx0" brushRef="#br0" timeOffset="129615.158">22403 12899 0 0,'0'-4'91'0,"0"4"158"15,0 0 18-15,0-4 11 0,0 4 8 0,0-2 5 0,0 2 5 0,7-5 7 16,-7 5 4-16,0 0-1 0,0 0-4 0,0 0-49 0,0 0-73 0,0 0-45 15,0 0-29-15,7 0-21 0,-7 0-17 0,6 0-9 0,-6 5-9 0,6-5-4 16,2 2-3-16,-2-2-6 0,0 4-4 0,1-4-5 0,-1 4-4 16,1 0-5-16,6-4-3 0,-7 3-4 0,0-3-2 0,8 3-1 0,-1-3-2 0,-7 5-2 15,7-5 0-15,0 0-2 0,1 0 1 0,-2 2-1 0,2-2-1 0,-2-2 2 16,1 2-1-16,1 0 0 0,6 0 1 0,-8-5-2 0,1 5-1 16,0 0-1-16,-6-3 0 0,5 0-2 0,-4 3-3 0,4-4 0 0,-6 4-2 15,1-4-1-15,-7 4-2 0,7-4-2 0,-1 2-3 0,-6 2-2 0,7-5-3 0,-7 5-4 16,6 0-2-16,-6-3-2 0,0 3-4 0,0-4-4 0,6 4-6 15,-6 0-5-15,0 0-8 0,0 0-12 0,0 0-10 0,0 0-19 0,0 0-21 16,0 0-35-16,0 0-42 0,0 0-39 0,0 0-38 0,0 0-17 0,0 0-8 16,0 0 0-16,-6 0 2 0,6 4 7 0,0-1 8 0,-6 2 12 0,-1-3 12 15,7 2 20-15,-6-4 95 0</inkml:trace>
  <inkml:trace contextRef="#ctx0" brushRef="#br0" timeOffset="129891.064">22494 13191 0 0,'8'0'57'0,"-8"5"202"0,0-5 17 16,6 0 14-16,-6 0 7 0,0-5 7 0,6 5 9 0,-6 0 6 0,7-2 7 16,-7 2 7-16,6-5 9 0,1 5-47 0,-7-3-77 0,6 3-48 0,7-4-34 15,-6 4-21-15,0 0-16 0,-1-4-11 0,7 4-7 0,-6-3-6 16,5 3-8-16,1-4-6 0,-6 4-6 0,6 0-7 0,1-4-8 0,-2 4-9 0,1 0-6 15,0 0-8-15,-6 0-8 0,5 0-9 0,-4 0-9 0,4 0-9 0,-6 0-8 16,1 0-8-16,0 0-10 0,-7 0-8 0,6 0-13 0,-6 0-10 16,0 0-9-16,0 0-12 0,0 4-11 0,0-4-14 0,-6 0-15 0,6 4-25 15,-7-4-28-15,0 3-44 0,7-3-52 0,-6 4-23 0,0-4-9 0,0 4 1 0,-2-1 4 16,8-3 8-16,-6 0 9 0,6 0 11 0,0 0 10 0,0 0 16 16,0 0 16-16</inkml:trace>
  <inkml:trace contextRef="#ctx0" brushRef="#br0" timeOffset="130699.156">23139 12932 135 0,'0'0'236'16,"0"0"11"-16,0 0 10 0,0 0 5 0,0 0 3 0,0 0 5 0,0 0 7 15,0 0 4-15,0 0 6 0,0 0-34 0,0 0-56 0,0 0-43 0,0 0-33 16,0 0-23-16,0 0-16 0,7 4-8 0,-7-4-3 0,0 0-1 0,7 0-1 16,-7 0 0-16,6 0 0 0,-6 0-3 0,6 0-1 0,-6 0-2 0,7 0-1 15,0 0-1-15,-7 3 0 0,6-3-1 0,1 0 0 0,-1 0-1 0,-6 0-3 16,6 0-2-16,1 0-2 0,0 0-4 0,-1 0-4 0,-6 0-3 0,6 4-2 16,2-4-6-16,-2 0-2 0,0 0-5 0,1 0-5 0,6 0-3 0,-6 3-3 15,-1-3-3-15,6 0-3 0,-4 0-1 0,4 4-1 0,1-4-2 0,1 0 0 16,-2 3-1-16,8-3-1 0,-7 5-1 0,7-5-2 0,-1 0 0 0,8 3-1 15,-8-3-3-15,7 4 0 0,0-4-4 0,6 3-3 0,-5-3-5 0,5 4-3 16,1-4-1-16,-1 4-2 0,7-4 1 0,-6 3-1 0,5-3 0 0,-4 0-1 16,5 4 1-16,-1-4-2 0,1 0 1 0,1 0-1 0,5 0 0 0,-6 0 3 15,1-4 2-15,5 4 1 0,1 0-1 0,-7-3-3 0,6 3 0 0,1-4 1 16,-1 4 0-16,1-4 3 0,7 4 1 0,-8-3 2 0,7 3-1 0,0-4 0 16,0 4 0-16,0-3 0 0,7 3-1 0,0-5-2 0,-1 5-2 0,0-3 3 15,1 3 1-15,0 0 1 0,-1-4-1 0,1 4-1 0,0 0-3 0,0 0-1 16,-8 0-2-16,8 0 2 0,-7 0-3 0,7 0-3 0,-7 0-2 0,-7 0-3 0,8 0-1 15,-8 0-1-15,1 0-1 0,-7 0 0 0,0 0 0 0,-7 0 0 16,1 0 0-16,-1 0-1 0,-6-3 1 0,0 3 0 0,1 0 2 0,-7-4 4 0,-2 4 4 16,-4 0 5-16,-1 0 3 0,0-3 2 0,0 3-1 0,0-4-3 0,-6 4-3 15,-1 0-1-15,7 0-1 0,-7 0 0 0,1 0 2 0,6 0 1 16,-7 0 1-16,8 0 1 0,-8 0-5 0,7 0-6 0,-6 0-5 0,6 0-6 16,-7 0-4-16,0 0-4 0,2 0-2 0,-2 0-2 0,0 0-5 0,0 0-4 15,-6-4-8-15,0 4-10 0,0 0-20 0,0-3-28 0,0 3-35 0,0-4-38 16,-6 4-18-16,6-5-5 0,-6 5-1 0,0-2 1 0,-2-3 5 0,-4 5 2 15,5-3 8-15,-6 3 6 0,0-3 10 0,1 3 66 0</inkml:trace>
  <inkml:trace contextRef="#ctx0" brushRef="#br0" timeOffset="131499.508">23986 13558 14 0,'0'0'229'0,"7"0"16"16,-7 0 12-16,6 0 9 0,-6 0 7 0,6-4 7 0,-6 4 7 0,8-3 7 16,-2 3 7-16,-6-4-17 0,6 1-32 0,0 3-42 0,-6-4-47 0,8 0-28 15,-2 1-18-15,0-2-11 0,1-1-5 0,-1 2-4 0,-6 0-1 0,7-2-3 16,0 1-3-16,-1-2-2 0,0 0-4 0,0-1-4 0,2 1-3 0,-2-1-6 15,0-3-6-15,1 4-4 0,-1-4-5 0,8 1-4 0,-8-2-5 0,-6 5-4 16,6-4-4-16,1 0-5 0,0 0-4 0,-1 0-5 0,0 0-5 0,1-1-3 16,0 2-4-16,-7 2-2 0,6-1-4 0,1 0-2 0,-7-2-3 0,6 4-2 15,-6 0-3-15,6-1-2 0,-6 1-1 0,0 0-2 0,8-1 1 0,-8 1 0 16,0 4-1-16,6-4 2 0,-6 2-2 0,0-2 0 0,0 4-1 0,0-1 1 16,0 4 0-16,6-4 0 0,-6 4 0 0,0-3 0 0,0 3 1 0,0 0-2 15,0 0 0-15,0 0-2 0,0 0-1 0,0 0 0 0,0 0-3 0,0 0 0 16,0 0 2-16,0 0-1 0,0 3 1 0,0 1 1 0,0 0 1 0,0-1 2 15,0 4 2-15,6-2 0 0,-6 5 1 0,0-3 3 0,0 4 2 0,0 0 2 16,0 0 2-16,0 3 2 0,-6 3 0 0,6-4 0 0,0 1-1 0,-6 2 1 16,6 2-3-16,-6 0 0 0,6 1-1 0,-8-1 1 0,8 0-2 0,-6 0-3 15,6 1-1-15,0-1-5 0,-6 1-5 0,6 3-4 0,0-8-3 0,0 5-4 16,0-1-2-16,0-4-4 0,0 1-3 0,0 0-3 0,0-1-5 16,0-2-4-16,0 2-3 0,0-7-4 0,0 4-2 0,0-3 1 0,0-1 1 0,0 0 1 15,0-4 1-15,0 2 3 0,0-2 3 0,0 1 3 0,0-4 4 0,0 0 3 16,0 0 3-16,0 5 2 0,0-5 4 0,0 0 3 0,0 0 1 15,0 0 1-15,0 0-1 0,0 0-5 0,0 0-5 0,0-5-7 0,-7 5-10 16,7-4-11-16,0 4-15 0,0-3-20 0,0 3-26 0,0-5-36 0,0 2-42 16,0 3-36-16,0-3-33 0,0-1-13 0,0 0-6 0,7 1 0 0,-7 0 6 15,0-2 6-15,6 2 10 0,-6-1 11 0,6 0 15 0,2 1 22 0,-2-5 171 16</inkml:trace>
  <inkml:trace contextRef="#ctx0" brushRef="#br0" timeOffset="132080.718">24384 13390 0 0,'6'-4'121'0,"-6"1"149"16,6-2 15-16,1 2 6 0,0-1 4 0,-1-3 1 0,1 4 0 0,-1-1 1 0,0 0-2 15,1 1 4-15,0-1 0 0,5-1-58 0,-4 3-93 0,4-3-52 16,-5 2-33-16,-1-1-19 0,7 0-12 0,-6 1-5 0,5-3-1 0,2 1-1 0,-8 1 0 16,1 1 0-16,6-2 1 0,-7 2 0 0,7 0 0 0,-7 3-2 15,8-4-4-15,-8 0-2 0,8 4-2 0,-8-3-3 0,0 3-2 0,1-3 0 16,-1 3-2-16,1 0 0 0,0 0-3 0,-1 0 1 0,0 0-1 0,1 0-2 16,-7 0-2-16,7 3 0 0,-1-3-1 0,-6 3-1 0,7 1 0 0,-1 0-1 15,-6-1-1-15,7 5 1 0,-7-5-1 0,6 6 1 0,1-3 0 0,-7 1 1 16,6 0 0-16,0 5 0 0,-6-5 2 0,8 4 0 0,-2 3 1 0,-6-2-1 15,0-1 0-15,6 0-1 0,-6 4 0 0,0-5-2 0,0 1-4 0,-6 0-4 16,6 4-4-16,-6-4-3 0,-2 0-2 0,2 1-3 0,0-2-3 0,-1 0-1 16,-6 2-2-16,7-1-2 0,-7-4 0 0,-1 4-1 0,2 0-2 0,-2-4 3 15,1 1 2-15,1-1 3 0,-2 0 5 0,2 0 2 0,-2-2 3 0,8 2 1 16,-7-3 3-16,0-1 1 0,6 1 4 0,1 0 1 0,-8-1 4 0,8 1 3 16,0-1 0-16,-1-3 3 0,1 5 0 0,-1-2 1 0,7-3-1 0,-6 4-1 15,-1-4 2-15,7 3 0 0,0-3 0 0,-6 0-1 0,6 0 0 0,0 0-2 16,0 0 1-16,0 0-2 0,0 4 1 0,6-4-2 0,-6 3 0 0,0-3 0 15,7 4 2-15,-7-4 0 0,6 0 1 0,-6 4 0 0,7-4 2 0,-1 3 0 16,-6-3-1-16,7 4-1 0,-1-4 2 0,8 4 1 0,-8-4 0 0,0 0 1 16,7 3 0-16,-6-3 1 0,6 5 0 0,-1-5-1 0,2 3 0 0,-1-3-1 15,0 3-1-15,0-3-1 0,0 0 3 0,0 4-1 0,0-4 0 0,0 0-3 16,7 4-3-16,-7-4-2 0,-1 0-5 0,2 0-1 0,-1 0-3 0,0 0-3 16,-7-4-3-16,7 4-6 0,1 0-3 0,-8-4-8 0,0 4-6 0,8-3-8 15,-8 3-8-15,0-3-9 0,1-2-9 0,-1 2-12 0,-6-1-10 0,7 0-23 16,-7 1-26-16,7-1-30 0,-7 0-32 0,0 1-27 0,6-1-24 0,-6 1-11 15,0-1-2-15,0 1 4 0,0-2 4 0,0-2 9 0,0 4 10 0,6-1 14 16,-6 0 13-16</inkml:trace>
  <inkml:trace contextRef="#ctx0" brushRef="#br0" timeOffset="133049.35">25087 13602 0 0,'7'0'205'0,"-7"-4"36"0,6 1 7 16,0 3 3-16,0-4-1 0,2 0 2 0,-2 1 0 0,0 3 2 0,7-4-1 15,-6 4-18-15,6-3-27 0,-7 3-49 0,8 0-63 0,-8-5-35 0,7 5-22 16,0 0-12-16,0 0-6 0,1 0-2 0,-2 0 0 0,-6 0 2 0,8 0 4 16,-1 0 2-16,0 0 2 0,0 0 2 0,-1 5-1 0,2-5-2 0,-1 0-2 15,0 3 0-15,0-3-1 0,0 0-2 0,0 4 0 0,-7-4-2 0,8 0-1 16,-8 0-3-16,1 0-3 0,-1 0-3 0,-6 0-2 0,6 0-2 0,-6 0 0 16,7 0-1-16,-7 0 2 0,0 0 1 0,7-4 0 0,-7 4 4 0,0 0 2 15,0 0 3-15,0 0 4 0,0 0 1 0,0 0 1 0,0 0 1 0,0 0-1 16,0-3 1-16,0 3-1 0,0 0-2 0,6 0-1 0,-6 0-5 0,0-5-1 15,0 5-4-15,0-3-3 0,-6 3-4 0,6-4-3 0,0 4-2 0,0-3-3 16,0-1 0-16,0 4-3 0,-7-4-1 0,7 1 0 0,0-1-1 0,-7 1 0 16,7-1 0-16,-6 0 1 0,6 1 0 0,-6-2 2 0,-1 2 0 0,7 0 2 15,-6-5 0-15,6 5 1 0,-7-5-1 0,0 1 3 0,7 0-1 16,-6-1 1-16,0 1-1 0,-1-1 1 0,7 1-1 0,-7-4 1 0,1 4 0 0,0-4-1 16,6 0-1-16,-7 4-1 0,0-4 0 0,1 0-1 0,-1-1 1 0,1 5-1 15,6-3 0-15,-6-1-1 0,-2 2 0 0,2-1 1 0,6 2-1 0,-6-1-1 16,6 0 2-16,-6 1-1 0,6 2 0 0,-7-2 1 0,7 2 0 15,0-2 1-15,0 4 0 0,0-3 2 0,0 3 0 0,0-3 1 0,0 3 0 0,0 1-2 16,0-1 1-16,0-4-1 0,7 5-2 0,-7-1 1 0,6 1-2 0,-6-1 1 16,6 4-3-16,0-4 0 0,-6 1-1 0,8-1-1 0,-2 0 0 15,0 1-2-15,1-2 1 0,6 3 0 0,-6 2 1 0,-1-5 1 0,0 2 0 16,8-1 1-16,-8 4 1 0,7-4 0 0,0 4 2 0,-6-3-1 0,5-1 2 0,2 4-1 16,-2-4 1-16,2 4-1 0,-1-3 1 0,0-1 0 0,0 4 0 15,-1-3-3-15,2 3 0 0,5 0 2 0,-6-5 0 0,0 5 1 0,1-3-1 16,-2 3 1-16,2-4-1 0,-8 4-1 0,7 0 0 0,-7 0 0 0,8 4-1 15,-8-4 2-15,0 0-1 0,1 3 3 0,6 2-1 0,-13-2 0 0,7 1-1 16,-1-1 2-16,1 1 0 0,-1 3 1 0,1-3 4 0,-1 3 0 0,0-2 2 0,-6 2 1 16,8 0 2-16,-2 0 2 0,0 1 1 0,-6-1 2 0,7 1 2 15,-1-1 1-15,-6 0 1 0,7 0 0 0,-7 4-2 0,6-4 0 0,-6 1-1 16,0-1 1-16,7 3-1 0,-7-2 1 0,0 1-1 0,0 0-2 0,0-1-2 16,0 0 0-16,0-1-3 0,0 4-1 0,0-4 0 0,0 4 3 0,-7-3 0 15,7-1-1-15,0 4 0 0,0-4-1 0,0 0 1 0,-6 5 0 0,6-5 0 16,0 0-1-16,-7 4 1 0,7-4-1 0,0 5 1 0,0-6-1 0,-6 2 0 15,6-2-2-15,0 3 0 0,0-1-1 0,-7-2 1 0,7-2-2 0,0 3-1 16,0-4 0-16,-6 2 0 0,6-2-1 0,-6 1-1 0,6 0 0 0,-8-1-1 16,8 1-2-16,-6-1 0 0,6-3-2 0,-6 4 1 0,-1-4-1 0,7 4 0 15,-6-4 1-15,-1 0-1 0,1 3 0 0,6-3 2 0,-7 0 1 0,1 0-1 16,-1 0 2-16,7 4 0 0,-7-4-1 0,7 0 2 0,-6 0 0 0,6 0 0 16,0 0 0-16,-6 3 0 0,6-3 1 0,0 0 0 0,0 0 0 0,0 0 0 15,0 5 1-15,6-5 1 0,-6 3 2 0,0 1 0 0,0-4 4 0,6 3 1 16,-6 1 2-16,7 0 2 0,0 3 0 0,-1-3 1 0,1-1 0 0,-1 4 1 15,7-2-2-15,-6 2-1 0,5-3-2 0,-4-1-2 0,4 5-2 0,-5-5-1 16,6 1-4-16,0 4-3 0,-7-5-5 0,8 1-2 0,-2-1-3 0,-5 1-4 16,6-4-1-16,0 3-3 0,-7 1-3 0,8-4-2 0,-8 0 0 0,7 4-2 15,-6-4-2-15,-1-4 1 0,7 4-1 0,-7 0-2 0,1-4-3 16,0 4-4-16,-1-3-6 0,0-1-6 0,2 1-6 0,-2 3-13 0,-6-4-15 0,0 1-34 16,6-2-43-16,-6-2-39 0,-6 4-38 0,6-1-18 0,-6 0-10 0,-2 1-1 15,2-1 0-15,0 0 5 0,-1 1 6 0,-6-2 9 0,6 3 7 0,-5-3 16 16,-2 2 109-16</inkml:trace>
  <inkml:trace contextRef="#ctx0" brushRef="#br0" timeOffset="138656.788">23667 12276 141 0,'0'-4'220'0,"7"1"11"15,-7-1 9-15,6 1 6 0,-6-1 6 0,6 0 6 0,-6 0 6 0,7 1 3 16,-7 3 2-16,7-4-37 0,-7 0-57 0,0 1-36 0,6 3-28 0,-6-3-18 16,0 3-16-16,7-5-10 0,-7 5-5 0,0-3-4 0,0 3-7 0,0 0-1 15,6-4-5-15,-6 4-4 0,0 0-5 0,0-5-2 0,0 5-1 0,0 0-2 16,0-2 0-16,6 2-2 0,-6-4-1 0,0 4-1 0,0 0-1 0,0-3 1 15,8 3 0-15,-8-4 0 0,0 4-1 0,0 0 0 0,0-4-2 0,6 4 1 16,-6 0-2-16,0-3-2 0,0 3-2 0,6 0-2 0,-6 0-1 0,7-5 0 16,-7 5-2-16,6 0-1 0,1-2-3 0,-1 2-1 0,1 0 0 0,-1 0-1 15,0 0-2-15,2 0 0 0,4 0-2 0,-5 0 2 0,6 0-1 0,-7 0 0 16,7 0 1-16,-6 0 1 0,6 2-1 0,-7-2 1 0,8 0 0 0,-8 5-2 16,7-5 1-16,-6 3 0 0,6-3-2 0,-7 4 0 0,0 0-1 0,8-1-1 15,-8-3-1-15,0 4 0 0,1-2-1 0,0 3 0 0,6-1-1 0,-7-4-1 16,0 3-1-16,2 5-2 0,-2-5 1 0,0 1-1 0,0 0 0 0,2-1-1 15,-2 5 0-15,0-4 0 0,-6 3-1 0,7-4 0 0,-1 5 1 0,1-1 0 16,0 0-1-16,-7 1-1 0,6-1-1 0,-6 0 0 0,0 5-2 0,6-6-2 16,-6 6 1-16,0-5-1 0,-6 0-2 0,6 4-1 0,0 1 0 0,-6-2 0 15,-1 5-1-15,7-4 0 0,-7 0 1 0,1 3 1 0,-1-2 2 0,-5 2 1 16,4 0 1-16,-4-2 2 0,6 3 3 0,-8-1 1 0,1-3 2 0,0 4 2 16,6-4 1-16,-5 4 0 0,-2-5 0 0,2 1 0 0,-1 0 0 0,-1 1 0 15,2-1 0-15,5-4 0 0,-6 4 0 0,7-3 0 0,-8-2-1 0,8 2-2 16,-1-5 1-16,1 5-1 0,0-5-1 0,6 1 1 0,-7 0 1 0,7-1-2 15,-7 1 1-15,7 0 0 0,0-4-1 0,0 3 1 0,0-3-2 0,0 0 2 16,0 0 2-16,0 0 1 0,0 0 0 0,0 0 2 0,0 0 0 16,0 0 2-16,0 0 1 0,7 0 1 0,-7 0 2 0,0 0 0 0,7 0 1 15,-1 0 2-15,0 0 2 0,1-3 1 0,-1 3 1 0,1 0-2 0,0-4 1 0,-1 4-1 16,7 0 1-16,-6-4-1 0,5 4 1 0,-5 0-2 0,6 0-1 16,0-3-1-16,-7 3-1 0,8 0 0 0,-2 0-1 0,2 3-1 0,-1-3-1 15,-1 0-1-15,2 0 0 0,-2 4-2 0,2-4-2 0,5 0 0 0,-5 4-1 16,-2-4 0-16,2 3-1 0,-2-3-1 0,1 0-4 0,1 0-2 0,-2 4-1 15,2-4-3-15,-2 0-1 0,2 0-4 0,-8 0-1 0,1 0-3 0,-1 0 0 16,8 0-1-16,-14-4-2 0,6 4-2 0,0 0 0 0,-6 0 0 0,6 0-1 16,-6-3 0-16,0 3-1 0,0 0-3 0,0 0-4 0,0-4-3 0,0 4-5 15,0 0-7-15,0-4-7 0,0 4-13 0,0-3-14 0,0-1-26 0,0 4-34 16,0 0-47-16,0 0-53 0,0-4-27 0,0 4-13 0,0-3-4 0,0 3 1 16,0 0 3-16,0-5 5 0,0 5 8 0,0-3 10 0,8 3 15 0,-8-3 14 15</inkml:trace>
  <inkml:trace contextRef="#ctx0" brushRef="#br0" timeOffset="139192.083">24794 12225 0 0,'-7'0'57'0,"7"0"166"16,-6 0 13-16,6 0 7 0,0 0 3 0,0 0 3 0,-7 0 2 0,7 0 2 15,0 0 2-15,0 0-3 0,0 0-9 0,0 0-46 0,0 0-65 0,0 0-39 16,0 3-22-16,0 2-15 0,0-5-10 0,0 3-5 0,0 0-3 0,0 1-2 16,0 0 0-16,0-1-1 0,0 5-1 0,0-4-2 0,7-1-1 0,-7 4-2 15,0-3-2-15,0 3-1 0,0-3-1 0,0 3-3 0,0-4 1 0,6 6-2 16,-6-3 0-16,-6-2 1 0,6 3 1 0,0 1 0 0,0 0-1 0,0-1 1 16,0 0-1-16,-7 0 0 0,7 4-3 0,-6-4 0 0,6 1 0 0,0-1-1 15,-7 1-1-15,7 2 0 0,-6-2 0 0,6 3 0 0,0-4 0 0,0 0 1 16,0 5 0-16,0-2 1 0,-6-2-1 0,6-1 0 0,6 3-1 0,-6-1-1 15,0 2 1-15,0-4 0 0,0 3 1 0,6-2 0 0,-6-1-1 0,7 1-2 16,-7-1-1-16,6 0-1 0,-6 0-2 0,7 1-2 0,-7-4-2 0,6 3-4 16,-6-3-3-16,0 3-3 0,7-3-5 0,-7-1-3 0,6 2-6 0,-6-3-5 15,0-2-5-15,0 5-4 0,6-5-5 0,-6 3-6 0,0-3-3 0,0 0-5 16,0 0-4-16,0 0-4 0,0 0-1 0,0 0-6 0,0 0-2 0,0 0-6 16,0 0-6-16,-6 0-8 0,6 0-7 0,0 0-13 0,-6-3-14 0,6 3-27 15,0-5-33-15,-7 5-32 0,7-2-32 0,0-3-14 0,-6 5-3 0,6-7 0 16,0 7 3-16,-7-7 9 0,7 3 9 0,0 0 11 0,0 1 12 0,0-4 17 15,0 2 146-15</inkml:trace>
  <inkml:trace contextRef="#ctx0" brushRef="#br0" timeOffset="139516.675">24559 12430 37 0,'-6'-3'237'0,"6"-2"16"0,0 5 12 0,0-3 6 0,0-1 7 15,6 4 3-15,-6-4 6 0,0 1 3 0,0 3 5 0,0-4-23 0,0 4-37 16,7-3-48-16,-7 3-56 0,6-4-34 0,1 4-23 0,-7 0-14 0,12-4-10 16,-4 4-8-16,-2 0-2 0,7 0-7 0,-6 0-1 0,12 0-5 0,-6 0-1 15,0 0-5-15,0 0-4 0,7 0-3 0,-7 4-3 0,6-4-2 0,-5 4-2 16,5-4-3-16,-6 3-1 0,6-3-3 0,-5 4-4 0,-2-4-4 0,2 3-2 15,-2 1-4-15,1-4-2 0,-6 4-5 0,6-4-2 0,-7 3-7 0,8 2-3 16,-8-5-9-16,7 3-6 0,-6-3-9 0,-1 3-8 0,1-3-10 16,-7 0-11-16,6 4-9 0,-6-4-12 0,6 4-14 0,-6-4-14 0,0 0-20 0,0 3-27 15,0-3-30-15,-6 0-29 0,6 3-15 0,-6-3-1 0,-1 0 2 0,1 0 7 16,-1 0 10-16,0 5 12 0,1-5 14 0,-7 0 11 0,6 0 17 0,1 0 155 16</inkml:trace>
  <inkml:trace contextRef="#ctx0" brushRef="#br0" timeOffset="142953.163">25204 12511 0 0,'0'0'86'0,"0"0"114"16,0 0 10-16,0 0 6 0,7-4 5 0,-7 4 7 0,0-4 2 0,0 4 4 16,0-3 5-16,0 3-19 0,6-4-26 0,-6 4-37 0,0-5-41 0,7 3-26 0,-7-3-18 15,6 5-10-15,-6-3-8 0,6 0-5 0,-6-1-4 0,8 0-2 16,-2 0-1-16,-6 2-2 0,6-3 0 0,0 2-1 0,2-1 0 0,-2-1 0 16,0 2-1-16,1-4 0 0,-1 3 0 0,1 1 2 0,0-5 0 0,-1 5 1 15,0-1 0-15,0-3 1 0,-6 3 0 0,8-3-1 0,-2 3 0 0,0-3-3 16,1 4-1-16,-1-5-2 0,-6 4-1 0,7-3 0 0,-7 3-2 0,7-3-1 15,-7 3-2-15,6-4-1 0,-6 6 0 0,0-6-2 0,6 5 0 0,-6-5-3 16,0 4 0-16,7 0-2 0,-7 1 1 0,0-4-2 0,7 2-1 0,-7-1-1 16,6 2-1-16,-6 0-2 0,0 1-2 0,6-1-2 0,-6 0-1 0,0 1-2 15,7-1-1-15,-7 1 0 0,7-5 0 0,-7 4-2 0,6 1 0 0,-6-1-2 16,0 0-1-16,7-2 1 0,-1 1-2 0,-6 2 0 0,6-6 0 0,-6 3 0 16,7 3 0-16,0-5 0 0,-1 0 0 0,-6 1-1 0,6 0 0 0,1-4 0 15,0 4 0-15,-7 0 0 0,6-1-1 0,1-3 1 0,-1 4 0 0,-6-1-1 16,7 2 0-16,-1-6 0 0,1 5-1 0,-7 3-1 0,6-3 1 0,0 0 0 15,-6-2-1-15,8 7-1 0,-8-6 1 0,6 5-2 0,0-1 2 0,-6 0 0 16,7 0-2-16,-7 2-1 0,6-3 2 0,-6 2-1 0,7 3 1 0,-7-5-1 16,0 5 1-16,0 0-1 0,6-3 0 0,-6 3 0 0,0 0 1 0,0 0-2 15,0 0-1-15,0 0 0 0,0 0-1 0,0 0 0 0,0 0-1 0,0 0 0 16,0 0 0-16,0 0 0 0,0 3 0 0,-6 2 0 0,6-2 1 16,0 2 0-16,0 1 1 0,-7 2 3 0,7-1 0 0,-6-1 2 0,6 3 1 0,-7 2 0 15,7 0 1-15,-6 0 1 0,6-1 0 0,-6 1 1 0,6 0 0 0,-8 4 0 16,8-4-1-16,0 4 0 0,-6-5 0 0,6 6 0 0,0-7-1 15,0 8 0-15,0-7-1 0,0 1 0 0,0 4-1 0,0-4 0 0,0 0-1 0,0 0 0 16,0-1-2-16,0 1 1 0,0 0-1 0,0 1 0 0,0-1-2 0,0-4-1 16,0 4 0-16,0-3 2 0,-6 2-2 0,6-2 1 0,0-1-1 15,0 4 0-15,-7-3-1 0,7 2 2 0,-6-3 4 0,6 5 3 0,0-2 1 0,-7 2 4 16,7-1 3-16,-6 3 1 0,6-3 1 0,-7 0 1 0,7 0 1 16,-6 0 1-16,6 0 0 0,0 0 3 0,0-3 1 0,-7 2 1 0,7 1-1 0,0-3-3 15,0 2-2-15,0 2-1 0,0-5-2 0,0 4 0 0,0-4 0 0,7 1 0 16,-7 3 0-16,0-5-1 0,0 2 1 0,0 0 0 0,6-1-3 15,-6 0 0-15,0-3 0 0,0 3-2 0,0-4 1 0,0 2-2 0,0-1 2 16,0-1-2-16,0 0-2 0,0-3 0 0,0 4 0 0,0-4 0 0,0 0-1 16,0 0-1-16,0 0-1 0,0 4 1 0,0-4 1 0,0 0 1 0,0 0 1 15,0 0 2-15,0 0 0 0,0-4 1 0,-6 4 0 0,6 0 2 0,0 0 1 16,-7-4 0-16,7 4 1 0,0 0 0 0,0-3 1 0,0 0 0 0,-7 3-1 16,7-4-2-16,0 4-2 0,0-5-3 0,0 2-6 0,0 3-8 0,0 0-10 15,0-4-11-15,0 4-16 0,0 0-18 0,0 0-23 0,0-3-38 0,0 3-46 16,0 0-54-16,0 0-59 0,0 0-32 0,0 0-17 0,0 0-5 0,0 0 1 15,0 3 3-15,0-3 9 0,-6 4 10 0,0-1 14 0,-1 2 18 0,0-1 23 16</inkml:trace>
  <inkml:trace contextRef="#ctx0" brushRef="#br0" timeOffset="144537.123">21401 14386 0 0,'0'-3'191'0,"0"3"41"0,0-5 7 16,0 5 4-16,0 0 2 0,0-3 3 0,0 3 2 0,0-3 3 0,6 3 3 16,-6 0-17-16,0 0-29 0,6-4-44 0,-6 4-55 0,8 0-32 0,-8-4-21 15,6 4-12-15,-6 0-6 0,6-3-3 0,-6 3-2 0,7 0 0 0,-7-4-2 16,6 4 0-16,-6 0-2 0,0-4-1 0,7 4-3 0,-7 0-1 15,6 0-2-15,-6-4 0 0,0 4 1 0,7 0-1 0,-7-3 2 0,0 3 1 0,6 0 1 16,-6-5 2-16,0 5 0 0,6 0 0 0,-6-2 1 0,0 2-1 0,8-4-2 16,-8 0-1-16,6 4 0 0,-6-4-1 0,0 1 0 0,6 3-1 15,1-4-3-15,-7 0 0 0,6 2-2 0,-6-3-1 0,7 1-2 0,-7 1-1 16,6-1-2-16,1 0-1 0,-7 1-2 0,6-5-1 0,1 5-1 0,-7 0-1 0,7-2-2 16,-1 2-2-16,-6-1 1 0,6-3-2 0,-6 3 0 0,7 1 0 15,-7-1-2-15,7 0 0 0,-7 1 0 0,0-1-1 0,6 1 0 0,-6 3 0 16,0-5 0-16,0 2 0 0,6 3 0 0,-6-4 0 0,0 4-2 0,0-3-2 15,0 3 2-15,0 0 0 0,0 0 0 0,0 0-2 0,0 0 1 0,0 0-1 16,0 0 0-16,0 0-2 0,0 0 1 0,0 0-1 0,0 0-1 0,0 0 2 16,0 0-1-16,0 0 0 0,0 0-1 0,0 0 0 0,0 0 2 0,7 0 2 15,-7 0 2-15,0 3 1 0,0 1 2 0,0-1 1 0,0 2 3 0,6 2 1 16,-6 0 2-16,0 0 1 0,0 1 0 0,0-1 1 0,0 4 2 0,0 0-1 16,7 0-1-16,-7 1-2 0,0-2-1 0,0 1-2 0,0 0-2 0,0 4-1 15,-7-4-3-15,7 3-2 0,0-3-1 0,0 4 0 0,0 0-1 0,0-5 1 16,0 1 1-16,-6 5-1 0,6-6 1 0,0 1 2 0,0 3 0 0,0-2 1 15,0-1 3-15,-7 0-1 0,7-4 2 0,0 4-1 0,0-4 2 0,0 4-2 16,0-3 0-16,0-5-3 0,0 4-1 0,0-3-4 0,0 0-1 0,0 3-5 16,0-3-5-16,0-1-5 0,0 2-6 0,7-3-5 0,-7 3-1 0,0-2-5 15,0 2-6-15,6-2-12 0,-6 0-14 0,0 1-19 0,7 0-18 0,-7-1-31 16,7 1-34-16,-7 4-43 0,0-8-49 0,6 3-21 0,-6 1-10 0,0-4-4 16,0 3-1-16,0-3 2 0,0 0 4 0,0 0 13 0,0 0 15 0,0 0 18 15,0 0 22-15</inkml:trace>
  <inkml:trace contextRef="#ctx0" brushRef="#br0" timeOffset="145032.407">21114 14877 0 0,'0'0'49'16,"0"0"204"-16,0 0 16 0,0 0 10 0,0 0 7 0,0 0 4 0,0-4 5 15,0 4 4-15,0-3 6 0,7 3 7 0,-7-4 5 0,6 4-47 0,-6-4-78 16,6 4-48-16,1-3-34 0,0-1-18 0,-1 4-15 0,1-3-6 0,-1 3-6 15,0-5-2-15,8 2-2 0,-8 3-2 0,8-4-5 0,-8 4-4 0,7-3-5 16,-7-1-4-16,7 4-5 0,0-4-5 0,1 1-4 0,-2-1-2 0,2 0-4 16,-1 4 0-16,-1-3-3 0,8 3 0 0,-7-4-2 0,7 4 0 0,-1-3-2 15,0 3-3-15,1 0-2 0,0-4-2 0,5 4-3 0,2 0 1 0,-8 0-1 16,8 0 2-16,-1 4 1 0,-1-4-1 0,1 0 1 0,-6 0-1 0,6 3-2 16,1-3 1-16,-9 4-2 0,2-4-1 0,0 3-2 0,-7-3-2 0,7 0-4 15,-8 4-4-15,1-4-4 0,1 4-3 0,-2-4-5 0,-5 3-2 0,0-3-2 16,-1 0-2-16,0 0-3 0,1 0 1 0,0 0 1 0,-1 0 1 0,-6 0 1 15,7 0 3-15,-7 0 5 0,0 0 2 0,6 0 2 0,-6 0 3 0,0 0 2 16,0 0-1-16,0 0-2 0,0 0 0 0,0 0-2 0,0 0-3 0,0 0-4 16,6-3-7-16,-6 3-4 0,0 0-10 0,0 0-8 0,0 0-8 0,0 0-13 15,0 0-15-15,0 0-15 0,0 0-16 0,0 0-17 0,0 0-29 0,0 0-35 16,0 0-38-16,0 0-39 0,-6 3-16 0,0-3-5 0,6 4 0 0,-7-4 5 16,1 0 10-16,6 4 11 0,-7-1 14 0,0 1 18 0,1-4 17 0,0 3 82 15</inkml:trace>
  <inkml:trace contextRef="#ctx0" brushRef="#br0" timeOffset="145483.868">21277 15155 121 0,'0'0'241'0,"0"0"13"0,0 0 10 0,0-3 9 16,6 3 7-16,-6 0 6 0,0 0 5 0,0 0 7 0,0-4 6 0,0 4-36 15,0 0-58-15,0 0-49 0,0 0-44 0,0 0-27 0,0 0-16 0,0 4-10 16,7-4-6-16,-7 0-7 0,0 3-2 0,7 1-5 0,-7-1-2 0,0 1-2 16,6 0-3-16,-6 0 1 0,7 3 3 0,-1 0 0 0,-6 1 0 0,6 0-3 15,1-1-1-15,0 4-1 0,-7 0-1 0,6-4 0 0,-6 7-1 0,6-3-3 16,-6 1-3-16,0 2-2 0,0 1-3 0,0 0-3 0,0-4-1 0,0 3-1 15,0 1-1-15,-6-1-3 0,6 1-1 0,-6-4-4 0,6 4-2 16,-7-4-3-16,7-1-1 0,-7 1 0 0,1-3-2 0,6 2 0 0,-6-2 0 0,6 0-1 16,-7-1 0-16,7-3 0 0,0 2-1 0,-6-1 0 0,6 2 1 0,0-3-1 15,0-1 0-15,0 5-1 0,0-5 0 0,0 1 0 0,0 0 1 0,6-1-3 16,-6 0-1-16,0 6-5 0,7-6-5 0,-7 0-4 0,6 1-7 16,-6 0-3-16,0-4-5 0,6 3-5 0,-6 1-7 0,0-4-7 0,7 4-8 0,-7-4-8 15,0 3-7-15,0-3-4 0,0 0-2 0,0 0-1 0,0 0-1 0,0 0 1 16,0-3-1-16,-7 3-3 0,7 0-2 0,-6-4-1 0,6 0 0 0,0 1-1 15,-6-1 0-15,6 0-2 0,-7 1-6 0,7 0-14 0,-6-1-19 16,6-4-18-16,0 5-20 0,0-5-24 0,-7 1-24 0,7 3-10 0,0-3-3 0,0 0 3 16,0-4 4-16,0 3 7 0,0 2 7 0,0-7 11 0,0 3 13 15</inkml:trace>
  <inkml:trace contextRef="#ctx0" brushRef="#br0" timeOffset="146064.144">21225 15225 66 0,'0'-3'234'0,"6"3"15"0,-6-4 10 15,0 0 8-15,7 1 5 0,-7-1 7 0,6 1 7 0,1-2 5 0,-7 2 6 16,6-2-25-16,0 2-44 0,2 0-46 0,-2-1-49 0,7 0-28 0,-6 1-20 16,-1 3-12-16,7-4-8 0,0 0-6 0,-6 0-5 0,5 1-6 0,2-1-5 15,-1 1-6-15,-1 3-5 0,2-4-6 0,-2 0-5 0,2 1-3 0,-1-1-5 16,0 0-2-16,-7 1-4 0,7 3-2 0,1-3-2 0,-8-2-2 0,0 5 1 16,7-4-2-16,-6 1 0 0,-1 0-2 0,1 3 1 0,-7-4-1 0,6 4 1 15,1-4-1-15,0 1 1 0,-1 3-1 0,0-4 1 0,1 4-1 16,0 0 0-16,-1-4-2 0,0 4 2 0,1 0-1 0,-7 0 1 0,6 0-1 0,1 0 3 15,0 0 0-15,-1 4 0 0,0-4 3 0,2 4-1 0,-2-4 1 0,0 3 2 16,0 1 1-16,1 3 2 0,0-4 1 0,-1 6 0 0,1-3 1 0,-1 2 1 16,-6-1-1-16,6 4 0 0,2-4-1 0,-8 4 0 0,0 0 0 0,6 0 0 15,-6 1-2-15,-6-1-2 0,6 0 1 0,0-4-3 0,-8 4-1 0,2 0 1 16,0 0-2-16,-1 0-1 0,1-4-2 0,-1 0-3 0,0 4 1 0,1-4-1 16,0 1 2-16,-8 0-2 0,8-2 2 0,0-1 1 0,-1-2 0 0,0 5 1 15,1-4 1-15,-7-1-1 0,7 0 1 0,-1 1 2 0,0 0 2 0,1-1 1 16,0 1 1-16,-8-4 0 0,8 4-1 0,-1-4 2 0,-6 3 1 0,7 1-1 15,-1-4-1-15,-5 3 1 0,4-3 0 0,-4 5 1 0,5-5-1 0,-6 3-1 16,0-3 1-16,1 0 0 0,4 4 0 0,-4-4-2 0,-2 3 1 0,2-3-2 16,-1 4 0-16,6-4-1 0,0 4-1 0,-5-4-1 0,5 0-1 0,0 3-3 15,7-3-3-15,-6 0-1 0,6 4-2 0,0-4-3 0,0 0-1 0,0 0-1 16,0 4 0-16,0-4-1 0,0 0 2 0,6 3-1 0,1-3 1 16,0 4 0-16,-7-4 2 0,6 0 1 0,7 3 1 0,-6-3 0 0,6 4 1 0,-7-4 2 15,7 4 1-15,-6-4 0 0,5 0 0 0,2 3-1 0,-1-3 1 16,0 4 0-16,0-4 0 0,-1 4 1 0,2-1 2 0,-1-3 0 0,0 3 1 0,0 1 1 15,0 1 1-15,0-2 2 0,0 5 0 0,6-5 2 0,-6 1 0 0,1 0 2 16,-2 2 0-16,2 3-1 0,-2-6 2 0,8 4-1 0,-7 1 0 16,1-1 0-16,-2-3-1 0,1 2 1 0,7 3 0 0,-7-3 0 0,0 2-2 0,7-1 1 15,-8-3-2-15,8 3 0 0,-1 0-2 0,-5-3-2 0,5 3-2 0,-6-3-4 16,6 0-5-16,1 2-6 0,-7-1-8 0,7-5-7 0,-8 3-9 16,2 2-10-16,-2-3-12 0,2-2-13 0,-8 0-15 0,1 5-17 0,-1-5-26 15,1 0-33-15,0-5-38 0,-7 5-46 0,6 0-26 0,-6 0-16 0,0-2-4 0,0 2 2 16,0-5 3-16,0 2 10 0,0-5 11 0,0 5 12 0,0-1 16 15,-6 0 16-15</inkml:trace>
  <inkml:trace contextRef="#ctx0" brushRef="#br0" timeOffset="146584.14">22312 14965 0 0,'0'0'3'0,"-6"-4"220"16,6 4 13-16,0-3 9 0,0 3 7 0,0-4 6 0,0 0 4 0,0 4 7 15,0-3 5-15,0 3 4 0,0-4 2 0,0 4-45 0,0-4-69 0,0 4-42 16,0-3-27-16,0 0-17 0,0 3-12 0,0-4-7 0,0 4-5 0,6-5-4 16,-6 5-3-16,0-3-5 0,0 3-6 0,0-3-4 0,7 3-4 0,-7-5-4 15,0 5-3-15,0 0-3 0,7-3-3 0,-7 3 0 0,6-3 0 0,-6 3-1 16,6-5 1-16,-6 5 0 0,7 0 2 0,0 0 2 0,-1-3 0 0,-6 3 1 15,6 0 4-15,8-3 0 0,-8 3 2 0,1 0 3 0,-1 0 0 0,0 0 3 16,1 0 0-16,6 0-1 0,-7 0 0 0,2-5-1 0,4 5-3 0,-5 0-1 16,6 0-1-16,-7 0-1 0,1 0-4 0,5 0-1 0,-4 0-2 0,-2-3-2 15,7 3-3-15,-7 0-1 0,1 0-3 0,6 0-2 0,-7 0-3 16,8 0 0-16,-8 0-3 0,0 0-4 0,1 0-6 0,6 0-5 0,-7 0-6 0,1 0-7 16,-1 0-7-16,1 0-9 0,0 0-7 0,-1 0-10 0,0 0-8 0,-6 3-12 15,8-3-12-15,-8 0-15 0,6 0-18 0,-6 0-18 0,0 0-17 0,0 0-30 16,0 0-36-16,0 0-33 0,0 0-29 0,0 5-13 0,0-5-3 15,-6 0 3-15,6 3 6 0,-8-3 11 0,2 0 12 0,6 0 15 0,-6 0 19 0,-1 0 20 16,0 0 135-16</inkml:trace>
  <inkml:trace contextRef="#ctx0" brushRef="#br0" timeOffset="147038.139">22267 14716 42 0,'0'0'231'0,"6"0"14"16,-6 0 11-16,0-4 3 0,6 4 5 0,-6 0 2 0,0 0 5 0,8-4 5 0,-8 4 5 16,6 0-23-16,-6 0-39 0,6 0-43 0,1 4-50 0,-7-4-31 0,6 0-18 15,1 0-13-15,0 0-8 0,-7 0-3 0,6 4-1 0,0-4-1 0,-6 0-3 16,7 0-2-16,0 0-2 0,-1 0-4 0,0 0-2 0,-6 3-5 16,7-3 0-16,0 0-2 0,-1 0 0 0,1 0-2 0,5 0 0 0,-5 0 1 15,0 0-2-15,5 0 0 0,-4 0 1 0,4 0-2 0,-5 4-1 0,6-4-1 0,0 0-1 16,-1 0 0-16,8 0-3 0,-7 0 0 0,0 0-1 0,7 0-1 15,-7 0-2-15,7 0 0 0,-8 0-3 0,8 0 0 0,-7 0-4 0,1 0-1 16,-2 4 0-16,1-4-3 0,0 0-3 0,0 0-4 0,-7 0-5 0,2 0-6 16,-2 3-8-16,0-3-7 0,0 0-7 0,-6 0-7 0,7 0-6 0,-7 0-8 0,0 0-8 15,0 0-10-15,0 0-11 0,0 0-13 0,0 0-13 0,0 0-13 16,0 0-13-16,0 0-24 0,0 0-29 0,0 0-38 0,0 0-43 0,0 0-18 16,0 0-8-16,0 0 0 0,0 0 6 0,0 0 6 0,-7 0 12 0,7 0 12 15,-6 0 14-15,6 0 15 0,0 0 28 0</inkml:trace>
  <inkml:trace contextRef="#ctx0" brushRef="#br0" timeOffset="147937.142">23328 14522 101 0,'7'-8'212'0,"-7"5"9"16,7-5 5-16,-7 1 5 0,0 4 5 0,6-5 5 0,-6 0 4 0,6 5 6 15,-6-5 3-15,7 6-36 0,0-6-59 0,-7 4-39 0,6-3-27 0,0 3-19 0,1 0-11 16,-7 1-7-16,7-1-4 0,-1 1-4 0,1-2-4 0,-1 2-3 15,0 3-7-15,1-4-2 0,0 4-5 0,5-3-3 0,-4-1-5 0,-2 4-2 0,7-4-4 16,-7 4-3-16,1-3-2 0,6 3 0 0,-7-4 1 0,0 4-1 0,8 0-4 16,-8-4-1-16,7 4-2 0,-6-3-1 0,-1 3 0 0,7 0 0 15,-6 0 0-15,0-4-1 0,-1 4-2 0,0 0 1 0,1 0-1 0,0 0-4 16,-7-3-2-16,6 3-1 0,-6 0 2 0,0 0 0 0,0 0 0 0,6 3 0 16,-6-3-1-16,0 0 1 0,0 0 2 0,0 4 0 0,0-4 2 0,-6 3 0 15,6 1 2-15,0 0 2 0,-6 3 1 0,6-3 2 0,-7-1 2 0,7 4 1 16,-7 1 3-16,1-1 0 0,0 1 1 0,6-1 1 0,-7 0 0 0,0 5 2 15,1-6-1-15,-1 2 0 0,7 0 1 0,-6 2-2 0,-1-2 0 0,7-1 0 16,-6 0 2-16,6 1-2 0,-7-1 0 0,7 0-1 0,-6-3-1 0,6 3 0 16,-6-3-1-16,6 3-1 0,0-4-1 0,-8 2-3 0,8-2-2 0,0 1-1 15,0-4 0-15,0 3-1 0,0-3-1 0,0 0-2 0,0 0-1 0,0 0 0 16,0 0 1-16,0 4-1 0,0-4 2 0,0 0 0 0,0 4 0 0,0-4 2 16,8 0 0-16,-8 0 1 0,6 0 0 0,-6 0 1 0,6 3-1 0,1-3 1 15,-1 0 0-15,7 0-1 0,-6 0-1 0,-1 0-1 0,8 0 0 0,-8 0-3 16,7 0 0-16,-6 0-3 0,5 0-1 0,1 0-1 0,1 0-2 0,-2 0 1 15,-5 0 0-15,6 0 0 0,0 0-1 0,0 4 1 0,0-4-1 0,-7 0 1 16,8 0 0-16,-1 0 1 0,-7 0 1 0,7 0 3 0,-6 0 0 0,-1 4 3 16,0-4-1-16,2 0 1 0,-2 0-1 0,-6 3 2 0,6-3 1 0,1 0 0 15,-7 5 1-15,7-5 0 0,-7 2 0 0,6-2 1 0,-6 5 0 0,6-5 1 16,-6 3 1-16,0-3 0 0,7 5 3 0,-7-2 0 0,0 0 3 0,0-3 2 16,0 4 1-16,6 0 3 0,-6-1 1 0,0 1 4 0,0 0 1 0,0 0 1 15,0-1 2-15,-6 1 1 0,6-1 1 0,0 1 1 0,0 0 1 0,0-1 0 16,-7 1 0-16,7 3 0 0,-6-4 0 0,6 1-1 0,-6 1-1 0,-1-2 0 15,0 0 0-15,1 1 0 0,0 0 0 0,-2-1 0 0,2 1-2 0,0 0 1 16,-7-4-1-16,6 3-2 0,1 1 1 0,-7-4-2 0,7 5-1 0,-8-5 1 16,8 2-2-16,-1-2-1 0,-6 4-1 0,6-4-1 0,1 0-1 0,-7 0-1 15,6 0-2-15,1 0-2 0,0 0-2 0,-1 0-5 0,-6 0-4 16,6 0-6-16,1 0-6 0,0 0-10 0,-1 0-8 0,-6 0-14 0,7-4-14 0,-1 4-15 16,-6 0-18-16,6 0-22 0,1 0-24 0,-1 0-40 0,1 0-45 0,-7 0-38 15,7 0-32-15,-2 4-15 0,8-4-5 0,-6 0 3 0,0 0 7 0,-1 0 9 16,7 0 13-16,0 0 15 0,-6 4 18 0,6-4 19 0,0 0 142 15</inkml:trace>
  <inkml:trace contextRef="#ctx0" brushRef="#br0" timeOffset="148482.138">23088 14933 156 0,'0'0'231'0,"6"0"8"0,-6-4 6 0,6 4 4 16,1 0 4-16,-7-5 5 0,7 5 5 0,-1-3 6 0,-6 3 4 0,7 0-36 0,-1-3-63 16,0 3-40-16,1 0-31 0,0-5-17 0,-1 5-13 0,0-3-6 15,8 3 0-15,-8-3-1 0,1 3 1 0,-1 0-2 0,7-5-1 0,-6 5-2 16,5-3-3-16,-4 3-2 0,4-3-4 0,-5 3-2 0,6 0-1 0,0-5-2 16,-7 5-2-16,8 0-2 0,-2-3-1 0,1 3-3 0,1 0-4 0,5 0-3 15,-6-4-4-15,7 4-3 0,-7 0-1 0,6 4-5 0,0-4-3 0,1 0-2 16,0 3-2-16,5-3 0 0,-5 5-3 0,6-5-1 0,-6 3 0 0,6 0-1 15,0 2-3-15,0-2 2 0,6 0 1 0,-5 2 1 0,-1 1 0 0,6-1 2 16,-5-1 1-16,5 2 1 0,-6-2-2 0,0 0-1 0,7 3 0 0,-8-3 0 16,1-4-1-16,1 3-1 0,-1 1-2 0,0-4-4 0,0 3-3 0,-7-3-3 15,7 4-3-15,1-4-2 0,-1 0-2 0,0 0-3 0,-1 4-2 0,1-4-3 16,1 0-3-16,-1 0-4 0,6 0-1 0,-5 4-1 0,-8-4-3 0,7 0 2 16,-6 0 0-16,-8 0-2 0,2 0 1 0,-2 0-1 0,2-4 0 0,-8 4 1 15,1 0-3-15,-7 0 2 0,0-4 0 0,6 4 1 0,-6 0-3 0,0 0 1 16,-6-4 0-16,6 4-2 0,0-3-2 0,-7 3-5 0,1 0-8 0,6-4-8 15,-6 4-10-15,-8 0-11 0,8 0-12 0,-1 0-20 0,-6 0-26 0,7 4-44 16,-7-4-52-16,-1 0-30 0,2 3-20 0,5 1-6 0,-6 0-1 0,0 0 4 16,0-4 6-16,0 3 9 0,7 1 10 0,-8 0 13 0,8-1 14 0</inkml:trace>
  <inkml:trace contextRef="#ctx0" brushRef="#br0" timeOffset="149157.139">23277 15419 147 0,'0'0'242'0,"0"0"14"0,0 0 11 0,0 0 6 0,0 0 7 16,6 0 8-16,-6-3 8 0,0 3 7 0,6 0 6 0,-6-4-32 0,6 4-55 15,-6-4-42-15,0 4-34 0,8 0-21 0,-8-3-16 0,6-1-9 0,0 4-5 16,-6-3-4-16,7-2-4 0,-7 2-2 0,6-1-3 0,-6 1-4 0,7-1-2 16,0-3-5-16,-7 3-5 0,6 0-5 0,-6 1-5 0,6-4-5 0,-6 2-4 15,7 2-4-15,-7-5-5 0,7 5-4 0,-7-5-3 0,6 2-5 0,-6 1-3 16,6 1-5-16,-6-2-5 0,7 2-1 0,-7 0-3 0,0-3-5 0,0 3-2 15,7 1-2-15,-7-4 0 0,0 3 0 0,0 0-1 0,6 0 0 0,-6 1-1 16,0-1-2-16,7 0 1 0,-7 1-1 0,0 0-3 0,0-2-1 0,0 2-1 16,6-1 0-16,-6 1-1 0,0 3-1 0,0-4-2 0,0 0 0 15,0 4-1-15,6-3 0 0,-6-1-2 0,0 4 0 0,0-4 4 0,0 4 0 0,0 0 2 16,0 0 1-16,0 0 3 0,0 0 0 0,0 0 0 0,0 0 2 16,0 0-1-16,0 0 0 0,0 0 0 0,0 0 2 0,0 0 1 0,0 0-2 15,0 0 0-15,0 0-3 0,0 0-1 0,0 0-1 0,0 0 0 0,0 0 0 16,0 0 1-16,0 0 0 0,7 4 3 0,-7 0 0 0,0-1 2 0,0 1 1 15,0 0 2-15,0 3 0 0,0 1 2 0,0-2 1 0,0 5 4 0,0-3 1 16,0 3 1-16,-7 0 0 0,7 0 0 0,0-1 0 0,0 1 1 0,-6 0-1 16,6 0 0-16,-6 1-2 0,6 2-1 0,-7-3 1 0,1 4 0 0,6-4 0 15,-7 4-2-15,0-5 0 0,1 5-1 0,6-5 0 0,-6 7-1 0,-1-7-1 16,7 0 1-16,-7 2-2 0,7-1 0 0,-6-4 1 0,6 4-1 0,-6-3 0 16,6 2-1-16,0-2 1 0,-7-1 1 0,7-3 0 0,0 3 0 0,0-4 0 15,0 5 2-15,-7-4-2 0,7-1 1 0,0-3 1 0,0 4-1 0,0 0 2 16,0-4-1-16,0 0 1 0,0 3-2 0,0-3 0 0,0 0 0 0,0 0 0 15,0 0-1-15,0 0 0 0,0 0 1 0,0 0-2 0,0 0-1 0,0 0-1 16,0 0-4-16,0 0-2 0,0 0-4 0,0 0-5 0,0 0-6 0,0 0-8 16,0 0-9-16,0 0-8 0,0 0-11 0,0-3-13 0,0 3-13 0,0-4-13 15,0 4-17-15,0-4-19 0,0 4-20 0,0-3-38 0,0-1-45 0,0 0-42 16,0 4-39-16,0-4-18 0,7 1-3 0,-7-1 1 0,0 1 8 0,7-5 10 16,-7 5 13-16,6-1 15 0,0-3 15 0,1 4 22 0,-7-1 42 15</inkml:trace>
  <inkml:trace contextRef="#ctx0" brushRef="#br0" timeOffset="149757.256">23524 15321 175 0,'6'-5'254'0,"1"1"15"0,-1 1 10 16,1 0 7-16,-1-1 5 0,1 0 6 0,6 1 6 0,-6-1 5 0,-1 0 5 15,0 1-36-15,1-1-58 0,0 1-48 0,-1-1-42 0,0 0-25 0,7 4-20 16,-6-4-11-16,0 1-8 0,-1 3-8 0,0-4-4 0,-6 4-6 0,7-4-4 16,0 4-6-16,-1-3-4 0,-6 3-6 0,6 0-6 0,1-3-4 0,-7 3-5 15,7 0-3-15,-1 0-4 0,-6 0-4 0,7 0-1 0,-1 0 0 0,-6 0-2 16,6 0-1-16,-6 0 1 0,8 0-1 0,-2 0-2 0,-6 0 1 0,6 0 0 16,-6 0 0-16,7 0-1 0,-7 3 1 0,6-3 0 0,1 0 2 0,-7 3-1 15,6-3 1-15,-6 4 0 0,7-4 2 0,-7 4 2 0,6-4 1 0,-6 3 1 16,6 1 2-16,-6-4 1 0,8 4 0 0,-8 0 0 0,0-1 2 0,6 1-1 15,-6 3 1-15,0-3 0 0,0-1 1 0,0 5-1 0,-6-5-1 0,6 4-1 16,0-2 0-16,-8 1-2 0,2 2 1 0,6 0 1 0,-6-2 0 0,-1 6-1 16,-6-5 1-16,7 0 1 0,-1 1 0 0,-5 2-1 0,4-2-1 0,-4 3 1 15,-1-4 0-15,-1 1 0 0,8 2-2 0,-7-2 0 0,0-1-2 0,0 0-1 16,6 0-1-16,-6 1 1 0,7 0-2 0,-7-1-2 0,6 0 1 0,-5-4-1 16,5 6 0-16,0-6 0 0,1 1-1 0,-1 3 1 0,1-3 0 0,-1-1 1 15,1 1 0-15,-1 0 1 0,7-4 0 0,-6 3 0 0,0 0 0 0,6-3 0 16,0 0 0-16,0 5 0 0,-8-5 0 0,8 4 0 0,0-4 0 0,0 0 0 15,0 0 1-15,0 0 0 0,0 0 1 0,0 0 0 0,0 0 1 0,0 0 1 16,0 0 1-16,8 3 0 0,-8-3 1 0,0 0 1 0,0 3-1 0,6-3 2 16,0 4-1-16,-6-4 0 0,7 4-2 0,-1-4 0 0,1 3-1 0,-1 1 0 15,1 0-2-15,-1-4-1 0,1 3-2 0,0 1-4 0,-1-4-1 0,7 3-3 16,-6 1-1-16,-1-4-2 0,0 4 0 0,1-4 0 0,6 0-1 16,-6 4 0-16,-1-4-2 0,0 3-1 0,1-3-1 0,6 0-1 0,-7 0 0 0,1 0 0 15,0 0 0-15,-1 0 0 0,1 0-2 0,5 0-2 0,-4-3-3 0,-2 3-3 16,0 0-3-16,1-4-1 0,-1 4-2 0,1-4 0 0,-1 4-1 0,1 0-3 15,-7-4-1-15,6 4-3 0,-6 0-1 0,6-3-3 0,-6 3-2 0,0 0-4 16,0 0-6-16,0 0-8 0,0 0-8 0,0-4-10 0,0 4-13 16,0 0-13-16,-6 0-25 0,6-3-34 0,0 3-37 0,-6 0-40 0,6 0-21 15,-7 0-7-15,1 0-2 0,6 0 4 0,-7 3 6 0,1-3 11 0,6 0 11 0,0 0 13 16,0 0 14-16,0 0 69 0</inkml:trace>
  <inkml:trace contextRef="#ctx0" brushRef="#br0" timeOffset="159113.914">23986 15573 0 0,'0'0'99'0,"0"-4"112"0,0 4 11 0,0 0 9 15,0-3 8-15,0 3 6 0,0 0 6 0,0 0 3 0,0 0 5 0,0 0-14 16,0 0-23-16,0 0-42 0,0 0-51 0,0 0-30 0,0 0-21 0,0 0-14 16,0 0-11-16,0 0-8 0,0 0-6 0,0 0-5 0,0 0-4 0,0 0-3 15,0 0-2-15,0 0-2 0,0 0-5 0,0 0-1 0,0 0-2 0,0 0 1 16,0 0 0-16,0 0 0 0,0 0 0 0,0 0 1 0,0 0 2 0,0 0 1 16,0 0-1-16,0 0 0 0,0 0 1 0,0 0 3 0,0 0 0 0,0 0 3 15,0 0 2-15,0 0 3 0,0 0-1 0,0 0 1 0,0 0 2 0,0 0 1 16,0 0 0-16,0 0-1 0,0 0 2 0,0 0 2 0,0 0 0 0,0 0 2 15,0 0-1-15,0 0 0 0,0 0-1 0,0 0 0 0,0 0-1 0,0 0 0 16,0 0-1-16,0 0 0 0,0 0-1 0,0 0-1 0,0 0-3 0,0 0-2 16,0 0-2-16,0 0-2 0,0 0-4 0,0 0-2 0,0 0-1 0,0 0-3 15,0 0-1-15,0 0-2 0,0 0-1 0,0 0-1 0,0 0-2 0,7 3 0 16,-7-3 0-16,0 0 1 0,0 0 0 0,0 4 0 0,6-4 0 0,-6 0 1 16,6 4 0-16,-6-4 1 0,8 3 0 0,-8-3 1 0,6 0 2 0,0 4 0 15,-6-4 2-15,6 0 0 0,2 3-1 0,-2-3 0 0,0 0-2 0,1 4 0 16,-1-4 0-16,8 0-2 0,-8 0-1 0,0 0 0 0,8 0-1 0,-8 0-2 15,0 0 0-15,7 0-1 0,-6 0-3 0,6 0-1 0,-7-4-1 0,8 4-2 16,-2-3-2-16,-5 3 1 0,6 0 0 0,-6-4-3 0,5 4-1 0,-4-3 0 16,-2 3 0-16,6-4-2 0,-4 4-3 0,-2-4 1 0,0 4-1 0,1-3 0 15,-1 3 0-15,-6-4 1 0,7 4 1 0,-7-4 1 0,7 4 1 0,-7 0 1 16,6-3 1-16,-6 3 1 0,0 0 0 0,0 0 2 0,6 0 1 16,-6 0-1-16,0 0 1 0,0-3 0 0,0 3 1 0,0 0-1 0,0 0 0 15,0 0 0-15,0 0-1 0,0 0-2 0,0 0 1 0,0 0-1 0,0 0 2 0,0 0-2 16,0 0 0-16,0 0-1 0,0 0 1 0,0 0-1 0,0 0 0 15,0 0 2-15,0 0 0 0,0 0 2 0,0-4 1 0,-6 4 1 0,6 0 0 16,0 0 1-16,0-5 0 0,-6 5 2 0,6 0 1 0,0-3 3 0,-7 3 0 16,7-3 0-16,0 3 1 0,-7-4 0 0,7 4 0 0,0-4 0 0,-6 1-1 15,6-1-1-15,0 4 1 0,-7-4 1 0,7 1 0 0,0-1 0 0,-6 1-1 16,6-1-2-16,0-4 1 0,-6 5-2 0,6-1 1 0,0 0-2 0,0-2-2 16,-8 1 0-16,8-3-1 0,0 4-2 0,-6-2-1 0,6-2-2 0,0 1-1 15,0 0-2-15,-6 0 0 0,6-1-2 0,0 1-2 0,0 0 0 0,0 0 0 16,-6-1-3-16,6 1-2 0,0-4 1 0,0 3 3 0,0 2 1 0,-8-3-1 15,8 3 2-15,0-2 1 0,0 0 1 0,0 2 1 0,0-3 1 0,0 3 3 16,0 2 0-16,0-3 2 0,0-1 1 0,0 5 3 0,0-1-1 0,8 1-1 16,-8-5-1-16,0 4 0 0,0 1-1 0,6-1 0 0,-6 4-1 0,6-4 1 15,-6 1 0-15,0 0-2 0,6-2 0 0,2 2-1 0,-8 3 0 0,6-4-2 16,0 1 1-16,-6 3 1 0,7-4-1 0,-1 0 1 0,1 4-2 0,0-3 0 16,-1 3 0-16,0 0-1 0,0-4 1 0,2 4-1 0,4-4 0 0,-5 4-1 15,-1-3 0-15,8 3-1 0,-8 0-2 0,7-4 0 0,-6 4-3 0,5 0 1 16,-5-3-2-16,6 3-1 0,-6 0 0 0,5 0-1 0,-5-5-1 0,6 5 0 15,-7 0-1-15,8 0-2 0,-8 0 2 0,7 0 1 0,-6 0 1 0,6 0 1 16,-7 0 1-16,8 0 2 0,-8 0 0 0,7 5 3 0,-7-5 1 0,1 0 1 16,6 3 2-16,-7-3 2 0,0 0 0 0,2 4 2 0,-2-4 0 15,0 3 2-15,1-3 1 0,0 4 0 0,-1-4 0 0,0 4 1 0,-6-1 1 0,7-3 0 16,-1 4 0-16,-6 0-1 0,7-1 0 0,0-3 0 0,-1 4 1 16,-6-1-1-16,6 2 0 0,-6-2-1 0,7 4 0 0,-7-3 0 0,0-1 0 15,7 5 0-15,-7-4-1 0,0 3 1 0,0 0 0 0,0 0 0 0,0 1 0 16,0 2 1-16,0-2 0 0,0 3 0 0,0-3 0 0,0 3 0 0,0-1 2 15,-7-2 1-15,7 3-1 0,0-1 0 0,-7 2-2 0,7-1 0 0,0-4-1 16,-6 4-1-16,6 0-1 0,0-4-3 0,-6 0-1 0,6 0-1 0,-7 6-2 16,7-10-2-16,-7 4-2 0,7 0-4 0,-6 1-1 0,6-4 1 0,-7 3 0 15,7-4 0-15,-6 1 1 0,6 0-1 0,-6-1 0 0,-1 1 1 0,7 0 3 16,-7-1 0-16,1 0 1 0,6 2 2 0,-6-1 1 0,-2-1 1 0,2-3 2 16,0 3 3-16,6 1 1 0,-7 0-1 0,7-4 2 0,-6 3 1 0,-1 1 0 15,7-4 0-15,0 4 1 0,0-4 0 0,0 0 1 0,0 0 0 0,0 0 1 16,0 0 2-16,0 0-1 0,0 3 1 0,0-3-1 0,0 4 2 0,0-4 1 15,0 0-1-15,7 3 2 0,-7-3-1 0,6 0 1 0,-6 4-1 0,7-4 0 16,-7 0 0-16,6 0 0 0,0 4-1 0,2-4-1 0,-8 0 1 0,6 0-1 16,0 0 1-16,1 0-1 0,-7 0-2 0,7 4 1 0,-1-4 1 0,0 0-1 15,-6 0 1-15,7 0 1 0,-7 0-1 0,6-4 2 0,-6 4 1 0,7 0 0 16,-7 0-2-16,0 0 1 0,7 0 0 0,-7 0 0 0,6-4 1 0,-6 4-2 16,0 0 0-16,6 0-2 0,-6-4 1 0,7 4-2 0,0 0 0 0,-1 0-2 15,-6-3-1-15,7 3-4 0,6 0-2 0,-7 0-5 0,1-4-2 0,-1 4-4 16,0 0-5-16,8 0-7 0,-8-3-4 0,7 3-7 0,-6 0-6 0,-1-4-9 15,1 4-8-15,-1-4-12 0,0 4-12 0,-6 0-16 0,8-3-19 0,-8 3-32 16,0 0-42-16,0 0-34 0,0 0-34 0,0 0-15 0,-8 0-3 0,2 0 1 16,0 0 3-16,-1 0 8 0,-6 0 8 0,7 0 11 0,-7 0 13 0,7 0 19 15,-8 0 134-15</inkml:trace>
  <inkml:trace contextRef="#ctx0" brushRef="#br0" timeOffset="160634.001">21433 16302 177 0,'0'0'248'0,"0"0"13"0,0 0 9 16,0 0 7-16,0 0 4 0,0 0 6 0,0 0 3 0,0 0 6 0,0 4 3 0,0-4-37 15,0 3-59-15,7 0-46 0,-7 2-36 0,0-1-24 0,0 4-13 0,6-6-12 16,-6 6-6-16,0-1-5 0,0 1-5 0,0-1-4 0,0 0-3 0,7 4-4 15,-7-4-3-15,0 5-4 0,0-5-4 0,0 4-4 0,0 0-2 0,0-1-3 16,0 2-2-16,6-2-2 0,-6-2-1 0,0 4 2 0,0-2 1 0,0 1 3 16,0 0 1-16,0 4 1 0,0-4 0 0,-6 0 1 0,6 0 0 0,0 3 1 15,0-3 2-15,0 4-2 0,0-4 2 0,0 3-2 0,0-2-2 0,0 2-2 16,0-3-2-16,0 4-3 0,0-4-2 0,0 0 0 0,0 0 0 0,0 3-2 0,0-3-2 16,6 1-5-16,-6-4-4 0,0 1-5 0,0-1-2 0,7 2-5 0,-7-1-3 15,0-6-2-15,0 4-2 0,6-3-1 0,-6 3-2 0,0-3-2 0,0-1-6 16,6 2-2-16,-6-5-4 0,0 3-5 0,0 1-3 0,0-4-4 0,8 0-2 15,-8 0-2-15,0 0-1 0,0 0-4 0,0 0-4 0,0 0-7 0,0 0-7 16,0-4-9-16,-8 4-5 0,8-3-9 0,0-2-9 0,0 2-8 0,0-1-8 16,0-3-17-16,-6 3-21 0,6-3-28 0,0 4-33 0,0-6-31 0,-6 2-28 15,6 1-13-15,0 1-1 0,-7-4 3 0,7 1 7 0,-6-1 10 0,6 3 13 0,-7-2 13 16,7 2 12-16,-6-6 22 0,6 5 163 0</inkml:trace>
  <inkml:trace contextRef="#ctx0" brushRef="#br0" timeOffset="161217.027">21381 16368 0 0,'6'-7'75'0,"1"0"123"0,0 2 11 0,-1-1 9 0,0-2 7 0,8 2 7 15,-8-2 4-15,1-1 7 0,6 3 6 0,-7-2-13 0,7 2-21 0,-7-2-35 16,8 0-39-16,-1 1-25 0,0 0-15 0,-7 0-11 0,7 3-6 0,1-4-5 15,-2 1-5-15,2 4-2 0,-2-1-2 0,-5-3-2 0,6 3-4 0,0 0-4 16,1 1-1-16,-8-2-4 0,6 3-3 0,2 2-3 0,-8-5-1 0,7 5-3 16,1-3-3-16,-8 3 1 0,6 0-1 0,2 0-2 0,-8 0-3 0,7 0-2 15,1 0-1-15,-8 3-4 0,7-3-3 0,0 5-2 0,-7-3-4 0,7 3-3 16,-6-2-2-16,0 1-3 0,-1 0-4 0,0 3-3 0,1-3-2 0,0 3-4 16,-1 1 0-16,-6-1-3 0,6 0-1 0,-6 0-3 0,0 4 0 0,0 1-2 15,0-2 0-15,0 0-2 0,-6 2 0 0,6-1-1 0,-6 0-2 0,-1 4 1 16,0-4 0-16,-5 0 1 0,5 4-1 0,-6-5 1 0,6 1 0 0,-5 0-1 15,5 1 1-15,-6-2 0 0,0-3 1 0,6 5 1 0,-6-4 1 0,0-1 1 16,0 0 3-16,7-4-1 0,-8 5 1 0,8-6-2 0,-7 7 1 0,7-6 2 0,-8 2 1 16,8-2 2-16,-6-3 1 0,4 3 0 0,2 1 0 0,-7-4 0 0,6 4 3 15,1-4-1-15,-7 3-1 0,7-3 1 0,-1 0 0 0,0 3 1 0,1-3-1 16,0 0-2-16,-1 0-1 0,0 5-3 0,1-5 0 0,-1 0-3 0,7 0-1 16,-6 0-1-16,6 0-2 0,-7 0-2 0,7 0-1 0,0 0-2 0,0 3-1 0,0-3 1 15,0 0-1-15,0 0 0 0,0 0-1 0,0 0 1 0,0 0 1 0,0 0 2 16,0 0 0-16,0 4 3 0,7-4 2 0,-7 4 0 0,6-4 2 0,-6 3 3 15,7 1 1-15,-1-1 3 0,1 1 1 0,0 0 2 0,-1-1 0 0,0 1 2 16,8 4 0-16,-8-4 2 0,7-1 2 0,-7 4 2 0,8-3 2 0,-2-1 2 16,-4 5 4-16,4-5 3 0,1 2 0 0,0 2 3 0,0-4 2 0,1 5 1 15,4-5 1-15,-4 5 1 0,-1-5 0 0,0 4-1 0,0 1-2 0,7-4-1 0,-8 3-1 16,1 0-4-16,1-3-4 0,-2 3-2 0,2 0-5 0,-2-2-7 0,2 1-7 16,-1 2-10-16,-7-5-9 0,8 5-11 0,-8-4-10 0,0-1-11 0,0 2-10 15,1-3-11-15,0 2-9 0,-7-1-9 0,0 2-7 0,0-5-6 0,0 3-5 16,0-3-6-16,0 3-5 0,0-3-5 0,0 0-8 0,0 0-18 0,-7 5-24 0,7-5-27 15,0 0-29-15,0 0-11 0,-7 0 0 0,7 0 0 0,-6 0 6 16,6 0 4-16,0 0 6 0,-6-5 10 0,6 5 7 0,0 0 16 0,0 0 124 0</inkml:trace>
  <inkml:trace contextRef="#ctx0" brushRef="#br0" timeOffset="161656.125">22293 16540 0 0,'6'0'105'0,"-6"-3"130"16,0 3 14-16,7-4 9 0,-7 4 6 0,6 0 5 0,-6-4 2 0,0 4 2 15,7 0 4-15,-7 0-7 0,7-3-14 0,-7 3-45 0,6 0-62 0,0 0-37 16,-6 0-21-16,7 0-14 0,0 0-10 0,-1 0-5 0,0 0-2 0,8 0-2 16,-8 0 1-16,1 0-2 0,-1 3 0 0,0-3-1 0,8 0-4 0,-8 0-1 0,0 4-4 15,2-4-4-15,4 0-4 0,-5 0-3 0,6 0-2 0,-7 4-3 0,1-4-3 16,5 0-2-16,-4 0-3 0,-2 0-1 0,0 3-2 0,1-3-3 0,6 0 0 15,-7 0-4-15,1 0-2 0,-1 0-2 0,1 0-3 0,0 0-3 0,5 0-4 16,-5 0-4-16,0 0-4 0,-1 0-5 0,0 0-5 0,1-3-6 0,-7 3-3 0,6 0-6 16,1 0-5-16,0 0-6 0,-7 0-7 0,6-4-7 0,-6 4-9 0,0 0-7 15,0 0-10-15,0 0-10 0,0 0-14 0,0 0-22 0,0-4-28 0,0 4-36 16,-6 0-43-16,-1 0-27 0,7-3-21 0,-7 3-8 0,1 0 1 0,-1 0 4 16,1 0 5-16,0 0 10 0,-8 0 10 0,8 0 16 0,0 0 14 0</inkml:trace>
  <inkml:trace contextRef="#ctx0" brushRef="#br0" timeOffset="161932.406">22299 16717 0 0,'7'0'13'15,"-7"3"236"-15,0-3 20 0,6 3 11 0,-6-3 9 0,7 0 7 0,0 4 4 0,-1-4 5 16,-6 0 5-16,6 0 7 0,1 0 5 0,0 0-43 0,5 0-67 0,-5 4-47 15,0-4-33-15,-1 0-21 0,7 0-14 0,-7 0-8 0,8 0-6 0,-8 0-4 16,0 0-4-16,8 0-4 0,-8 0-4 0,7 0-6 0,-6 0-4 0,-1-4-8 16,7 4-7-16,-7 0-7 0,2 0-8 0,-2 0-6 0,0 0-5 0,1-4-6 15,-1 4-4-15,1 0-6 0,-1-3-5 0,1 3-6 0,-1 0-8 0,1-3-8 16,0 3-9-16,-1-5-10 0,0 5-12 0,-6-3-9 0,7 3-11 0,0 0-14 16,-1-4-15-16,-6 4-18 0,6-4-18 0,-6 4-38 0,7-3-51 0,-7 3-41 0,6-4-36 15,1 4-15-15,-7-4-5 0,7 1 4 0,-7-1 5 0,6 4 10 0,0-3 10 16,-6 3 12-16,8-4 14 0,-2 4 19 0,0-3 55 0</inkml:trace>
  <inkml:trace contextRef="#ctx0" brushRef="#br0" timeOffset="162449.24">23035 16365 49 0,'7'-11'230'0,"-7"3"13"0,6 1 10 0,-6-1 7 16,7-2 4-16,-7 1 5 0,7 3 4 0,-7-5 6 0,6 3 6 0,0 1-24 15,-6 0-41-15,6-1-43 0,-6-2-48 0,8 3-26 0,-2-1-18 0,-6 1-9 0,6-4-9 16,1 3-5-16,0-2-4 0,-1 2-4 0,-6-3-3 0,7 3-4 0,-1-2-2 16,0-2-2-16,1 5-2 0,0 0-4 0,-7-4-4 0,6 4 0 0,-6-1-3 15,6 5-1-15,-6-5-2 0,0 5 0 0,7 0-2 0,-7 3 1 16,0-5-1-16,0 5-2 0,0 0-4 0,0 0-4 0,0 0-3 0,0 0-3 0,0 0-4 16,7-3-1-16,-7 3-4 0,0 0-1 0,0 0-4 0,0 0-1 15,0 3-1-15,0-3-2 0,0 0 0 0,0 0-2 0,0 5 0 0,0-5 0 16,0 3 2-16,0 0 0 0,0 1 0 0,0 3 2 0,0 1 2 0,0-1 0 15,0 0 2-15,0 4 0 0,0 0 3 0,0 1 2 0,0-2 0 0,0 1 1 16,0 1 1-16,-7-2-2 0,7 5-1 0,0-4 0 0,0 0-1 0,-7 3 0 16,7-3-2-16,0 0 0 0,0 0-2 0,0 3 0 0,0-5-2 0,0 1-1 15,0 2 1-15,0-1-1 0,0 0 0 0,0 0-1 0,0-4-1 0,0 3 0 16,0-2-2-16,0 3-3 0,0-4-1 0,0 4-3 0,0-4-5 0,0 1-3 16,0-1-4-16,0 0-6 0,0-3-7 0,0 4-7 0,0-5-10 0,7 4-9 15,-7-2-11-15,0-2-13 0,0 1-15 0,0-1-34 0,0 1-44 0,0-4-42 0,0 4-37 16,0-4-20-16,0 0-7 0,0 0-1 0,0 0 5 0,0 2 7 0,0-2 9 15,7 0 10-15,-7 0 11 0,0 0 14 0,0 0 68 0</inkml:trace>
  <inkml:trace contextRef="#ctx0" brushRef="#br0" timeOffset="162986.02">23498 16141 189 0,'6'-4'238'16,"0"1"8"-16,2-1 8 0,-8 1 0 0,6-1 1 0,0-1 1 0,1 2 0 15,-1 3 2-15,1-3 3 0,-1-1-44 0,1 4-69 0,-1-4-43 0,1 4-33 16,0-3-20-16,-7 3-14 0,12 0-8 0,-5-3-4 0,-7 3-1 0,7 0-1 15,-1 0-1-15,0 0-1 0,1 0-3 0,-1 0-1 0,1 0-6 0,0 0-5 16,-1 0-4-16,-6 0-1 0,6 3-2 0,1-3-2 0,-7 0-1 0,7 3-3 16,-7-3-1-16,6 0 0 0,-6 4-1 0,6-4 1 0,-6 4 1 0,0-1 1 15,0-3 1-15,0 3 4 0,7 2 0 0,-7-1 1 0,0-1 2 0,0 4 0 16,0-3 2-16,-7 3 1 0,7 0 2 0,0-3 1 0,-6 4 1 0,6-1 3 16,-6 0 0-16,-1 4 2 0,0-4 1 0,1 0 0 0,0 1 1 0,-1 3 0 15,-6-3-1-15,6 2 0 0,-5-2-2 0,5-1 0 0,-6 0-2 0,7 4 1 16,-8-3-3-16,8 0-1 0,-1-2-1 0,-6 2-1 0,7-2-1 0,-1-1-1 15,-5 2-2-15,4 0-1 0,2-3-1 0,0 4 0 0,-1-5 1 0,7 5-2 16,-6-6 0-16,-1 3 1 0,1 2 0 0,6-3 0 0,-7 0-1 0,7-1 0 16,0 1-1-16,-6-1-1 0,6 1-1 0,0-1 1 0,0 2 0 0,0-2-2 15,0 1 1-15,0-1 1 0,0 1-3 0,6 0-1 0,-6-1-2 0,0 1-1 16,7-4-3-16,-7 4-1 0,6-1-3 0,1 1-2 0,-1-1-2 0,-6 2-4 16,7-2-3-16,5-3-2 0,-4 4-5 0,-2-4-4 0,0 3-4 0,1-3-3 15,-1 4-5-15,7-4-4 0,-6 3-2 0,-1-3-3 0,8 0 2 0,-8 0 2 0,7 0-3 16,-6 0-3-16,5 0-2 0,-5 0-2 0,6-3 0 0,0 3 0 0,-7 0 1 15,8-4 1-15,-2 4-2 0,-5-3 0 0,6 3-6 0,0-4-6 0,1 4-14 16,-8-3-17-16,7-2-11 0,0 2-5 0,0 3-10 0,-7-4-10 0,8 1-12 16,-8-1-12-16,7 0-4 0,-6 4-2 0,5-3 4 0,-5-1 7 0,-1 4 9 15,1-4 10-15</inkml:trace>
  <inkml:trace contextRef="#ctx0" brushRef="#br0" timeOffset="164188.039">23094 16701 0 0,'0'0'114'0,"0"0"94"0,0 0 15 0,0 0 11 16,0-3 9-16,0 3 8 0,0 0 7 0,0 0 2 0,0 0-3 0,0 0-10 15,0 0-19-15,0 0-30 0,0 0-39 0,0 0-29 0,0 0-20 0,6 0-14 16,-6 0-12-16,0 0-7 0,7-4-6 0,-7 4-4 0,7 0-4 0,-7 0-3 0,6 0-5 16,1 0-2-16,-7 0-3 0,6 0-2 0,0-4-3 0,1 4-3 0,-7 0-1 15,7 0-2-15,-1 0-3 0,0 0-2 0,8 0-1 0,-8 0-4 0,1-3-2 16,-1 3-3-16,7 0-3 0,-6 0-2 0,-1 0-2 0,8 0-1 0,-8 0-3 16,7-4 0-16,-7 4-3 0,8 0-2 0,-2 0-2 0,2 0-2 0,-2 0-3 15,1 0-2-15,7 4-5 0,-7-4-4 0,6 0-4 0,1 0-4 0,-1 3-6 16,1-3-6-16,0 4-4 0,-1-4-8 0,1 4-6 0,6-1-6 0,-7-3-7 15,7 4-7-15,-6 0-5 0,6-1-1 0,-7 2 0 0,7 1 1 0,0-2 3 0,-6 0 2 16,7 2 6-16,-2-1 3 0,1-1 0 0,0 4 4 0,0-6 3 0,1 5 4 16,-8-2 3-16,7-2 3 0,-6 0 5 0,6 2-2 0,-7-5-4 0,1 2-5 15,0-2-4-15,-8 0-2 0,2 0-1 0,-2 0 1 0,1-2 4 0,-6 2 4 16,0-5 1-16,-1 5 4 0,0-3 2 0,-6 3 3 0,6-3 3 0,-6 3 2 16,0-5 5-16,0 5 4 0,-6-3-1 0,6 3-7 0,-6-4-12 0,0 4-22 0,-1-2-28 15,0 2-27-15,1-5-27 0,-1 5-22 0,-5 0-18 0,4-3-7 0,-4 3-4 16,6 0-1-16,-2 0 1 0,-4 0 2 0,5 0 5 0,-6 0 11 0,6 0 91 15</inkml:trace>
  <inkml:trace contextRef="#ctx0" brushRef="#br0" timeOffset="164888.003">23250 16921 0 0,'0'0'165'0,"0"0"90"0,0 0 14 0,0 0 9 0,7-3 8 15,-7 3 4-15,6 0 4 0,-6 0 5 0,7 0 5 0,0 0-6 0,-1-4-10 0,-6 4-50 16,6 0-70-16,0 0-41 0,2 0-22 0,-2 0-14 0,7-3-9 15,-7 3-6-15,1 0-2 0,0-5-5 0,5 5 0 0,-5 0-4 0,6-2-3 0,-7 2-5 16,8 0-4-16,-8 0-5 0,7-5-6 0,-7 5-3 0,8 0-6 0,-2-4-3 16,-4 4-5-16,4 0-2 0,-5 0-4 0,6 0-2 0,-7 0-2 0,1 0-3 15,-1 0-2-15,0 0-2 0,2 0-4 0,-2 0-2 0,0 0-4 0,-6 0-2 16,0 0-5-16,0 0-3 0,7 0-3 0,-7 0-2 0,0 0-2 0,0 4-2 16,-7 1-3-16,7-5-2 0,0 2-2 0,-6 3-2 0,0-2-3 0,6-3 0 0,-8 7 0 15,2-3-1-15,-7 0 2 0,7-2 1 0,-1 7-1 0,-6-6 2 0,7 5 1 16,-8-5-1-16,8 1 3 0,-7 0 2 0,6 2-1 0,-5-1 2 0,5-2 3 15,1 5 0-15,-1-5 2 0,0 1 2 0,1-1 1 0,0 1-1 0,-1 0 0 16,0-1 0-16,1 1 1 0,6-1-1 0,-6-3 0 0,6 0 1 0,-7 5-1 16,7-5 0-16,-7 3 0 0,7-3 0 0,0 0 0 0,-6 4-1 0,6-4 0 15,0 0-1-15,0 0 0 0,0 0-1 0,0 0-2 0,0 0 0 0,0 0-1 0,6 3-1 16,-6-3-1-16,0 0-2 0,0 0-2 0,7 4-5 0,-7-4-3 0,7 0-4 16,-7 0-3-16,6 0-4 0,0 4-4 0,1-4-4 0,0 0-6 0,5 0-5 15,-5 3-4-15,6-3-5 0,-6 0-2 0,5 4-1 0,2-4 0 0,-2 0 6 16,2 4 8-16,-1-4 12 0,0 3 15 0,0 2 11 0,-1-3 10 0,2-2 9 15,-1 5 9-15,0-2 11 0,-7 1 12 0,7 0 13 0,1 3 14 0,-8-3 7 16,0-1 6-16,8 1 3 0,-8 4-3 0,0-5-2 0,-6 4-3 0,7 0 0 0,-1-3-2 16,-6 3-2-16,7-3-1 0,-7 0-3 0,0 3-5 0,0-3-2 0,0 3 0 15,0-3-1-15,0 2-1 0,0-1 1 0,0-2 0 0,-7 6-6 0,7-7-6 16,0 2-4-16,-6-1-2 0,6 1-1 0,-7 0-1 0,7-1 2 0,-6 2 1 16,0-3-2-16,-1-2-6 0,7 5-1 0,-7-5-3 0,-5 4 1 0,12-4 1 15,-14 0 0-15,8 3 2 0,-1-3 2 0,1 0 0 0,-1 0 1 0,1 0 2 0,-7 0 0 16,7-3 0-16,-2 3-1 0,2 0 1 0,-7-4-2 0,7 4-1 15,-1-5-2-15,-6 5-1 0,7 0-2 0,0-2-3 0,-2 2 0 0,-4-5-3 0,5 5-3 16,0-3-2-16,1 3-4 0,0 0-8 0,6 0-7 0,-7 0-7 0,1 0-12 16,-1 0-12-16,7 0-15 0,-7 0-15 0,7 0-30 0,-6 0-36 0,6 0-55 15,0 3-65-15,0-3-35 0,0 0-17 0,0 0-6 0,0 5-1 0,6-3 4 16,-6-2 5-16,7 5 11 0,0-1 10 0,-1-1 15 0,1-3 16 0</inkml:trace>
  <inkml:trace contextRef="#ctx0" brushRef="#br0" timeOffset="166001.707">24181 17126 0 0,'0'0'136'0,"0"-3"115"0,7 3 14 0,-7-4 8 0,0 4 5 15,0 0 2-15,7 0 2 0,-1 0-1 0,-6 0 1 0,7 0-5 0,-1 0-10 16,0 0-52-16,2 4-74 0,-2-4-43 0,6 3-25 0,-4-3-18 0,4 4-13 0,-5-4-7 16,6 4-5-16,0-4 0 0,-7 0-2 0,8 3-1 0,-8-3-1 0,7 4-4 15,-7-4-4-15,8 0-3 0,-2 4-5 0,-5-4-2 0,0 0-5 16,5 0-3-16,2 0-1 0,-8 0-2 0,1 0-2 0,5 0-1 0,-5 0 0 0,0 0-3 16,5-4 0-16,-4 4 0 0,-2 0 0 0,0-4 0 0,7 4 0 0,-6-3-1 15,-1 3-1-15,1-4 1 0,-7 0 0 0,6 1 0 0,0-1 1 0,2 0 1 0,-2 1 1 16,0-1 2-16,1 0 3 0,-7-2 0 0,6 1 2 0,1-2 3 0,-7 4 2 15,6-5 3-15,-6 5 3 0,0-5 3 0,7 5 2 0,-7-2 1 0,0-2-1 16,0 4 1-16,0-5 2 0,0 5-1 0,0-5-1 0,0 5-1 0,-7-1-1 16,7-4-3-16,0 1-3 0,-6 4-1 0,-1-5-4 0,7 1 0 0,-6 4-2 15,-1-5-1-15,1 0 0 0,0 5-1 0,-2-4 0 0,2 3 0 0,0-2 0 0,-1 1 1 16,1-2 1-16,-1 2-1 0,1 3 1 0,-1-6 0 0,1 5 2 0,6-1-1 16,-6 1 0-16,-2-2 2 0,8 3-2 0,-6-3 1 0,0 1-2 0,6 1-1 15,0-1-1-15,-7 0-1 0,7 1 0 0,-7-1-3 0,7 1 0 0,0-1-1 16,-6-4 1-16,6 5-2 0,0-4-1 0,0 3 0 0,0-3-1 0,-6-1 1 15,6 1 0-15,0-1 3 0,0 1-1 0,0 0 2 0,0 0-1 0,0-4 1 16,0 4 1-16,0-1 1 0,0-3 0 0,0 5-1 0,0-6 2 0,0 1-1 16,0 3 1-16,0-3 0 0,0 4 3 0,0 0 0 0,0-4 0 0,0 4 1 0,0 0-1 15,0-1 2-15,6 1-1 0,-6-4-1 0,0 7 1 0,0-3-2 16,0 0 0-16,6-1-1 0,-6 4-1 0,0-3-1 0,0-1-1 0,7 2-1 0,-7 2-2 16,0-4 1-16,7 4-2 0,-7 1-2 0,0-5-3 0,0 1-4 0,6 4 0 15,-6-5-1-15,0 5 1 0,6-5 3 0,-6 5 1 0,0-1-4 0,8-3-3 0,-8-1-2 16,6 5-3-16,-6-6 1 0,6 7 1 0,-6-6 3 0,7 5 4 0,-1-1 1 15,-6 1 2-15,7-2-1 0,-7-2-2 0,6 7 0 0,1-3-1 0,-1-1 3 16,0 0 3-16,2 4 3 0,-2 0 2 0,0-4 0 0,1 4-1 0,-1-3 0 16,1 3 2-16,6 0 0 0,-7 0 2 0,8 0 1 0,-8 0 0 0,7 0 1 15,-6 0 2-15,5 3 0 0,-5-3 0 0,6 0 1 0,-6 4-1 0,5-4-1 0,-5 0 0 16,6 0-2-16,-6 4-3 0,-1-4 0 0,1 4-2 0,6-4 0 16,-7 0-3-16,0 3-1 0,2-3-2 0,-2 0-2 0,-6 0-1 0,6 0-2 0,1 5 0 15,-1-5 2-15,-6 0-1 0,0 0 0 0,7 0 1 0,-7 0-1 0,0 2 2 16,0-2-1-16,0 0 1 0,6 0 1 0,-6 0 3 0,0 0 0 0,0 0 1 15,0 5 4-15,7-5 4 0,-7 0 3 0,0 3 3 0,0 1 4 0,6-1 4 16,-6 1 4-16,6 0 4 0,-6-2 4 0,8 7 2 0,-8-1 4 0,6-2 1 0,-6 2 2 16,0 3 3-16,6-4 0 0,-6 4-4 0,7 0 0 0,-7-1-2 15,0 2-4-15,7-1-2 0,-7 0-3 0,0-1-1 0,6 2-4 0,-6-1-3 0,0 0-2 16,0 0-3-16,0-4-1 0,0 4-1 0,-6 0-3 0,6 1 0 0,0-6-2 16,-7 2-2-16,7 3 1 0,-7-4-1 0,7 0 0 0,-6 0-1 0,6 1 2 15,-6 0 4-15,-2-1-1 0,2 0 1 0,6-3 0 0,-6 3-1 0,-1-3 2 16,1 3 2-16,-1 1 1 0,1-5 1 0,-1 4 2 0,1-3 0 0,0 0 2 15,-2 3 2-15,2-3-2 0,0-1-1 0,-1 4-1 0,7-2 2 0,-6-2 0 0,6 1 0 16,-7-1 1-16,7 1 0 0,-6-1-1 0,6 1-1 0,0 0 1 0,0-1-2 16,0 1 1-16,0 1-3 0,0-3 3 0,0 3 0 0,0-5 2 0,0 3 0 15,0 1-2-15,6-1 0 0,-6-3-2 0,0 4 1 0,7 0-2 0,-7-4 1 16,6 2-1-16,-6-2 1 0,7 5-2 0,-1-1 0 0,-6-4-1 0,6 0-3 16,-6 3-3-16,8-3-1 0,-2 0-1 0,-6 5-1 0,6-5-2 0,1 0-1 15,-7 0-4-15,6 0-2 0,1 0-2 0,-7 0-2 0,6 0-1 0,1 0-4 16,-1 0-4-16,-6 0-1 0,6 0-3 0,2 0-3 0,-2 0-3 0,0 0-2 0,-6 0-3 15,14-5-4-15,-8 5-3 0,0 0-4 0,1 0-3 0,-1 0-7 0,1 0-4 16,0-3-6-16,-1 3-9 0,7 0-7 0,-6-4-13 0,-1 4-14 0,0-5-31 16,1 5-39-16,0-2-37 0,-1 2-35 0,1-4-17 0,-1 4-7 0,0-4 0 15,-6 4 3-15,8-3 6 0,-2-1 7 0,-6 4 11 0,6-3 12 0,-6-2 14 16,0 3 97-16</inkml:trace>
  <inkml:trace contextRef="#ctx0" brushRef="#br0" timeOffset="166456.124">25224 16533 0 0,'6'0'79'0,"-6"0"134"0,6-4 13 15,-6 4 9-15,8-3 6 0,-8 3 4 0,6 0 3 0,-6-3 3 0,6 3 4 16,-6 0-12-16,6-5-22 0,-6 5-40 0,8-3-50 0,-2 3-29 0,-6 0-25 15,6 0-14-15,-6-4-12 0,7 4-8 0,-7 0-7 0,6-5-4 0,1 5-3 0,-7 0-3 16,7 0-3-16,-1-2-5 0,-6 2-1 0,6 0-5 0,0 0-3 0,2 0-4 16,-2 0-2-16,-6 2-2 0,6-2 0 0,1 0-1 0,6 5 1 0,-13-5 0 15,7 0 2-15,5 4-2 0,-12-4 1 0,14 3 0 0,-8 2 1 0,0-5-1 16,-6 3 0-16,7-3-2 0,0 3 0 0,-1-3-2 0,1 4-3 0,-1-4 0 16,-6 4-4-16,6-4-1 0,-6 3-5 0,7-3-3 0,-7 3-5 0,0-3-6 15,7 5-8-15,-7-5-7 0,0 0-6 0,0 0-11 0,0 3-16 0,0-3-24 0,0 0-34 16,0 0-40-16,-7 4-45 0,7-4-19 0,-7 4-11 0,1-4-3 0,6 0 0 15,-6 0 5-15,-1 3 7 0,1-3 6 0,-1 4 7 0,0-1 12 0,-5-3 61 16</inkml:trace>
  <inkml:trace contextRef="#ctx0" brushRef="#br0" timeOffset="166716.116">25171 16749 158 0,'8'0'241'0,"-2"0"11"0,-6 0 8 16,6 0 5-16,0 0 5 0,1 0 5 0,0 0 5 0,-1 0 7 0,1 0 6 15,-1 0-36-15,0 0-59 0,2 0-43 0,-2 0-33 0,0 5-22 0,0-5-16 16,2 0-8-16,4 0-8 0,-5 0-3 0,-1 0-3 0,1 0-4 0,0 0-5 16,-1 0-6-16,0 0-6 0,0 0-6 0,2 0-7 0,-2 0-6 0,0 0-9 15,1 0-8-15,-1 0-9 0,1 0-8 0,-7 0-9 0,7 0-12 0,-1 0-12 16,0 0-15-16,-6 0-16 0,7 0-25 0,0 0-30 0,-1 0-41 0,-6 2-47 15,6-2-39-15,1 0-32 0,0 0-15 0,-7 0-6 0,6 0 2 0,1 0 4 0,-1 0 9 16,-6 0 11-16,6 0 13 0,1 0 16 0,-7-2 23 0,7 2 157 0</inkml:trace>
  <inkml:trace contextRef="#ctx0" brushRef="#br0" timeOffset="167395.481">25771 16329 100 0,'0'0'227'0,"0"0"10"0,0 0 9 0,0 0 2 0,0 0 3 0,0 0 2 0,0 0 5 16,0 0 2-16,0 0 3 0,0 0-32 0,0 0-53 0,0 0-43 0,0 0-39 16,0 0-23-16,0 0-14 0,0 0-10 0,0 2-4 0,0 2-2 15,0 0 0-15,0 0-2 0,0-1 0 0,0 0-3 0,-6 4-1 0,6 2-2 16,0-2-2-16,-8 0-3 0,8 0-2 0,0 0-1 0,0 5 0 0,-6-5 1 16,6 4 0-16,0 0 1 0,-6 0-1 0,6-4 0 0,0 4 1 0,0 0 0 0,0 1 1 15,-7-2-1-15,7 0 0 0,0-1 0 0,0 2-1 0,0-4-1 0,0 3-1 16,0-2-1-16,0 0-4 0,0 2-3 0,0-2-1 0,0-1-2 0,0 1-3 15,0-4 0-15,-6 2-2 0,6 2-1 0,0-5-3 0,0 5 1 16,0-5-1-16,0 4-2 0,0-2-1 0,6-2 0 0,-6 1 1 0,0 0 1 0,0-1-1 0,0 1 1 16,0 0-1-16,0-4 0 0,0 3-2 0,0-3-1 0,7 4 0 15,-7-1-1-15,0-3-3 0,6 5-3 0,-6-5-3 0,6 3-3 0,-6-3-6 0,8 4-5 16,-2-4-2-16,0 0-6 0,1 3-4 0,-1-3-4 0,1 4-4 0,-1-4-4 16,7 0-6-16,-7 0-3 0,2 0-3 0,4 0 2 0,-5 0 1 0,6 0 2 15,-7-4 1-15,7 4 2 0,-6-3 3 0,6 3 5 0,-7-4 4 0,1 1 5 16,6-2 7-16,-7-2 7 0,7 4 6 0,-6-5 7 0,0 1 7 0,5 0 5 15,-4 2 2-15,-2-5 4 0,0 2 5 0,0 1 3 0,1 0 4 0,-7 0 3 0,7-1 1 16,-1 1 3-16,1-1 1 0,-7 5 2 0,6-4 0 0,-6 3 3 0,0 0 0 16,6 1 0-16,-6-2 2 0,0 5-1 0,0-3-1 0,0 3-1 0,0 0-2 15,0 0-2-15,0 0-4 0,0 0-3 0,0 3-2 0,8-3-4 0,-8 5-2 16,0-5-3-16,0 3-3 0,0 1-1 0,0 0-2 0,0-1-1 0,-8 4-3 16,8 1 0-16,0-1 2 0,0 1-1 0,0-1 2 0,-6 0-2 0,6 0 1 15,-6 4-1-15,-1-4 1 0,7 5-2 0,-6-5 0 0,-1 4-2 0,7-4 0 0,-7 1-1 16,1 3 0-16,0-4-1 0,6 0-2 0,-6 1-1 0,-2 3-2 15,8-4-3-15,-6-3-2 0,6 2-4 0,-6-1-1 0,-1 2-5 0,7-2-2 0,-7-3-4 16,7 5-4-16,-6-2-2 0,6-2-7 0,0 0-4 0,-7 2-4 0,7-5-5 16,0 2-5-16,-6 3-8 0,6-1-7 0,0-4-11 0,0 3-11 0,0 1-23 15,0-4-29-15,0 0-42 0,0 3-47 0,0 1-25 0,0 0-9 0,0-1-5 16,6-3 2-16,-6 4 4 0,7-4 6 0,-7 3 8 0,6 2 10 0,1-2 13 16,0-3 15-16</inkml:trace>
  <inkml:trace contextRef="#ctx0" brushRef="#br0" timeOffset="168158.974">26331 16712 122 0,'6'0'214'0,"-6"-3"11"16,0 3 8-16,6 0 5 0,-6 0 5 0,0 0 4 0,8 0 4 0,-8 0-7 0,6 0-10 15,-6 0-31-15,6 0-38 0,-6 0-38 0,0 0-36 0,7 0-21 0,-7 0-13 16,6 0-10-16,1 0-6 0,-7 0-6 0,7 0-3 0,-1 0-4 0,-6 0-2 15,6 3-3-15,0-3-3 0,2 0-3 0,-2 0-4 0,0 5-3 0,1-5-4 16,0 0-5-16,-1 3-3 0,1-3-5 0,5 3-2 0,-5-3-4 0,0 4-5 16,5-4-4-16,-5 4-1 0,0-4-3 0,6 3-2 0,-7 0-2 0,1-3 1 0,-1 0 0 15,1 5 1-15,-1-5 1 0,8 4 1 0,-8-4 1 0,0 3 4 0,-6-3 3 16,7 0 3-16,-1 5 5 0,1-5 4 0,-7 0 5 0,6 0 4 0,-6 0 3 16,0 0 4-16,7 0 5 0,-7 0 3 0,0 0 5 0,0 0 2 0,0 0 2 15,0 0 2-15,0 0 0 0,0 0 1 0,0 0-1 0,0-5 0 0,0 5-2 16,0-3 0-16,0-1-2 0,0 4-1 0,0-5-4 0,0 5-2 0,0-3-2 15,0 0-2-15,0-1-3 0,0 4-1 0,0-4-1 0,-7 1-1 0,7 3-3 16,0-3 0-16,0 3-2 0,0-5 0 0,0 2-3 0,0 3 0 0,0 0-3 0,0-4 0 16,0 4-3-16,-6-4-2 0,6 4 1 0,0-3-2 0,0 3-2 0,-7-4-1 15,7 4 0-15,-6-4-1 0,6 1 1 0,-7 3 1 0,7-4-1 0,-6 1 2 16,0-1 1-16,-2 1 1 0,2-2 2 0,6 2 0 0,-6-1 2 0,-1 1 0 16,1-5 2-16,-1 5 2 0,1-5 0 0,-1 5 0 0,1-4 0 0,-1-1 0 15,0 0-1-15,1 1 1 0,0 0-1 0,-1 0 0 0,7-1-1 0,-7 1-1 0,1-1 0 16,0-2-1-16,6 2 1 0,-7 0-2 0,7-2 1 0,0 3-1 0,-6-1 0 15,6 1-2-15,0 0-1 0,0-1 1 0,0 1-2 0,0-1-1 0,6 6-1 16,-6-6 1-16,0 0 0 0,7 1 0 0,-7 0 0 0,6 0-1 0,-6-1 2 16,6 1 0-16,-6-1 0 0,7 1 0 0,-7 0 0 0,7 0-1 0,-1-1 1 15,-6 1 3-15,6 0-1 0,1 3 1 0,-7-3 1 0,7-2-2 0,-7 2-1 16,6 1 0-16,1-2 0 0,-7 2 1 0,6-2 1 0,-6-1 0 0,7 3 2 16,-7-2 0-16,6 2 2 0,-6-2 0 0,0 0 1 0,7 5-1 0,-7-5 2 15,6 1 0-15,-6 0 0 0,0-1 0 0,6 5 0 0,-6-4 0 0,8 3 0 16,-8-3 0-16,6 3 0 0,-6 0-2 0,6 1-2 0,-6-2-3 0,7 3-2 15,-1 2-2-15,-6-5-3 0,7 2-2 0,-1 3-2 0,1-4-3 0,-1 4-3 16,0-4-1-16,2 4-4 0,-2-3-2 0,0 3-2 0,1-4 1 0,6 4-2 16,-6-4-2-16,-1 4-2 0,0 0-5 0,8 0-3 0,-8 0-6 0,0-3-6 15,8 3-9-15,-8 0-9 0,1 0-15 0,6 0-11 0,-7 0-11 0,1 0-10 16,5 0-6-16,-4 0-6 0,-2 0-8 0,7 0-6 0,-7 0-4 0,1 0-4 16,-1 0-3-16,7 0 4 0,-7 0 6 0,2 0 12 0,-2 3 13 0,7-3 18 15,-6 0 77-15</inkml:trace>
  <inkml:trace contextRef="#ctx0" brushRef="#br0" timeOffset="168908.934">26937 16199 0 0,'12'5'36'15,"-5"-3"41"-15,-1 3 5 0,1-2-1 0,0 1-4 0,-1 0-5 0,8-1-6 0,-8 1-7 16,0 0-10-16,0 3-6 0,1-4-5 0,0 2-3 0,-1-2-2 0,1 1-1 16,-1 3 1-16,0-4 2 0,2 1 4 0,-2 3 3 0,-6-3 1 15,6 0 4-15,0 4 7 0,2-5 4 0,-8 4 3 0,6-3 3 0,-6 2 3 16,0-1-3-16,6 2-4 0,-6-2-4 0,7 5-6 0,-7-3-8 0,0 1-10 0,6-1-7 16,-6 0-9-16,7 4-13 0,-7-4-13 0,0 5-16 0,0-5-16 0,0 0-15 15,0 4-10-15,0-4-9 0,0 5-1 0,0-5 0 0,-7 0 5 0,7 0 12 16,0 1 13-16,-6 2 17 0,-1-5 15 0,7 2 15 0,-6 0 13 0,0-1 16 15,-2 3 21-15,2-1 15 0,-6-5 14 0,4 4 8 0,2-3 8 0,-7-1 3 16,7 5 0-16,-8-5-6 0,8 1-11 0,-6 0-9 0,4 3-10 0,-4-4-8 16,5 1-5-16,-6 0-6 0,6-1-7 0,-5 4-3 0,5-2-3 0,-6-1-3 15,7 2-2-15,-8-2-3 0,8 0 0 0,-7-1-2 0,7 5-2 0,-1-5-1 0,-6 4-3 16,7-2-1-16,-2-2-3 0,2 1 0 0,0 0 0 0,-1 3-1 0,1-3-2 16,6-1 1-16,-7 1 1 0,1-1 1 0,6 2-1 0,0-2 0 0,-7-3-1 15,7 4 0-15,0-1-1 0,-6-3 4 0,6 4 1 0,0-4 0 0,0 3 1 16,0 1-2-16,-6-4 0 0,6 0 0 0,0 4 1 0,0-4-1 0,0 3 0 15,0-3 0-15,-8 4 1 0,8-4 0 0,0 0 2 0,0 4-2 0,0-4 0 0,0 3 2 16,0-3 3-16,0 0 1 0,0 5 3 0,0-5 2 0,0 3-2 0,0-3 3 16,0 0 0-16,8 0 2 0,-8 3 2 0,0-3 3 0,0 0 0 0,0 4 2 15,6-4 1-15,-6 0-1 0,0 4 1 0,6-4-1 0,-6 0-3 0,7 0-2 16,-7 3-2-16,0-3-1 0,6 0-3 0,-6 0-1 0,7 3-3 0,-7-3-2 16,6 0 0-16,-6 0-2 0,0 0-2 0,7 0-3 0,-7 0-2 0,0 0-2 15,6 0 0-15,-6 0-1 0,0-3 1 0,6 3-2 0,-6 0 1 0,0 0-2 16,0-3 0-16,8 3 0 0,-8 0 0 0,0 0-2 0,0-4-2 0,0 4 0 15,0 0-1-15,0 0-1 0,0 0-1 0,0 0-1 0,0 0-1 0,0 0 1 0,0 0-3 16,0-4 0-16,0 4-3 0,0 0 0 0,0 0-1 0,0 0-1 0,0 0-1 16,0 0 1-16,0 0 0 0,0 0 1 0,0 0-2 0,0 0 1 0,0 0 0 15,0 0 2-15,0 0 0 0,0 0 3 0,0 0 3 0,0 0 0 0,0 0 2 16,0 0 0-16,0 0 3 0,0 0 1 0,0-3 0 0,0 3 0 0,0 0 2 16,0 0 2-16,6 0 0 0,-6-3 1 0,0 3 0 0,0 0 1 0,0 0-2 0,0 0 2 15,6-5 0-15,-6 5-1 0,0 0 1 0,7 0 0 0,-7 0-1 0,0 0 0 16,0-3 0-16,7 3 0 0,-7 0-1 0,6 0 1 0,-6 0-1 0,6 0 1 15,1 0-1-15,-7 3 1 0,6-3-2 0,1 0 1 0,-7 0-1 0,7 0 0 16,-1 0 2-16,0 5-1 0,1-5 0 0,0 0-1 0,-1 0 0 0,0 3 1 16,1-3-1-16,-1 0 1 0,1 0 1 0,0 0-1 0,5 3-3 0,-4-3-1 15,-2 0 0-15,0 0 0 0,7 4-1 0,-6-4-2 0,-1 0 0 0,1 0-2 16,5 0-2-16,-4 0-5 0,-2 4-2 0,0-4-5 0,8 0-7 0,-8 0-1 16,0 0-1-16,1 0-2 0,-1 3 0 0,8-3-2 0,-8 0 2 0,0 0 1 0,1 3 1 15,0-3 1-15,-1 0 3 0,0 0 4 0,1 0 3 0,-1 0 3 0,-6 0 5 16,7 5 3-16,0-5 1 0,-7 0 2 0,6 4 3 0,-6-4 0 0,6 0 1 15,-6 3 0-15,8 2 1 0,-2-5-1 0,-6 2 1 0,6 2-1 0,-6-1 1 16,6-3-1-16,-6 5-1 0,7-2-2 0,-7 0-2 0,7-3-1 0,-7 5-3 16,6-3 0-16,-6-2-1 0,7 5-1 0,-7-1 0 0,6-4-3 0,-6 3 0 0,0-3-4 15,0 0-2-15,6 4-6 0,-6-4-5 0,0 0-8 0,0 0-10 16,0 0-17-16,0 0-22 0,0 0-24 0,0 0-26 0,0 0-30 0,0 0-30 0,0 0-15 16,0 0-9-16,0 0-3 0,0-4 2 0,-6 1 3 0,6-1 8 0,0-1 8 15,0 3 12-15</inkml:trace>
  <inkml:trace contextRef="#ctx0" brushRef="#br0" timeOffset="178568.699">26976 5477 144 0,'0'-4'166'0,"0"4"5"0,0 0 5 0,6-4 4 0,-6 4 3 0,0-3 0 16,6 3-3-16,-6-5-14 0,0 5-23 0,0 0-22 0,0-2-20 16,0 2-17-16,0 0-20 0,0-5-11 0,0 5-6 0,0-3-3 0,0 3-3 0,-6 0-1 15,6-3-5-15,0 3-2 0,0 0 0 0,0 0-2 0,0-5 1 0,0 5-2 16,0 0 0-16,0 0-1 0,-6-3 1 0,6 3-1 0,0 0 2 0,0 0-2 15,0 0 0-15,0 0 1 0,6-4 0 0,-6 4-2 0,0 0-1 16,0-4-1-16,0 4-2 0,0-3-3 0,0 3-1 0,6-4-2 0,-6 4-1 0,0-3-2 16,0 3-1-16,0-5 0 0,8 5-2 0,-8 0-1 0,0-3 1 15,0 3-2-15,0-3-1 0,0 3 0 0,0 0-1 0,0 0-3 0,0 0 1 16,0 0-3-16,0 0-2 0,0 0-1 0,0 0-2 0,0 0-2 0,0 0-2 16,0 0-1-16,0 0-2 0,0 0-1 0,0 0 0 0,0 0-1 0,0 0-2 15,0 0 0-15,0 0-1 0,0 0 1 0,0 0-1 0,0 0 2 0,0 0 1 16,0 0 0-16,0 0 0 0,0 0 1 0,0 0 1 0,0 0 4 0,0 0 0 15,0 0 3-15,0 0 2 0,0 0 1 0,0 0 2 0,0 0 3 0,0 0 2 16,0 0 1-16,0 0 2 0,0 0 2 0,0 0 0 0,0 0 2 0,0 0 2 16,0 0 1-16,0 0 2 0,0 0 1 0,0 0 2 0,0 0-1 0,0 0 2 15,0 0-1-15,0 0 1 0,0 0 1 0,0 0 0 0,0 0 0 0,0 0 4 16,0 0-1-16,0 0-1 0,0 0-1 0,0 0-1 0,0 0 1 0,0 0-1 16,0 0-1-16,0 0-1 0,0 0-1 0,6 0-2 0,-6 0-1 0,0 0-1 15,0 0-2-15,6 0-3 0,-6 0-3 0,6 0-1 0,-6 0-1 0,7 0-1 16,0 0-2-16,-1 0-3 0,1 0-1 0,-1 0-1 0,0 0 0 0,2 0 0 15,-2 0 0-15,0 0-1 0,8 0 1 0,-14 0 0 0,6 0-1 0,7 0 0 16,-13 3 1-16,6-3 0 0,1 0 0 0,0 0 0 0,-1 0 0 16,-6 0 0-16,6 0 0 0,1 0 1 0,-7 3-1 0,7-3 1 0,-7 0 0 15,0 0 1-15,6 0 2 0,-6 0 0 0,0 0 2 0,0 0-1 0,6 0 1 0,-6 0 0 16,0 0-1-16,0 0 1 0,0 0-1 0,7 0 1 0,-7 0-1 0,0 0-2 16,6 0 0-16,-6 0 0 0,0 0-1 0,7 0-2 0,-7 0-1 15,7 0 0-15,-1 5-1 0,-6-5 0 0,6 0 0 0,2 3 0 0,-2-3-1 16,-6 4 0-16,6-4 0 0,0 3-1 0,1 1 0 0,0 0-1 0,-7-1 1 15,6 2 0-15,1-2 2 0,-1 5 0 0,0-6 0 0,2 3-1 0,-8 2 1 16,6-3 0-16,0-1 0 0,-6 5-1 0,6-5 1 0,-6 4 0 0,7-2 0 16,-7-2 2-16,7 4-1 0,-7-3-1 0,0 0-1 0,6-1 0 0,-6 5-1 15,0-5 1-15,0 1 0 0,0-1-1 0,7 2 2 0,-7 1 0 0,0-2-1 16,0 0 2-16,0 3 0 0,0-3 0 0,0 3 0 0,6 0 0 0,-6-3 1 16,0 4 0-16,0-1 0 0,0-1-1 0,0 3 0 0,7-2-1 0,-7 0 1 15,0 4-1-15,7-3 0 0,-7-1 0 0,0 4-1 0,6 0 0 0,-6-4-2 16,0 4 1-16,6 0-1 0,-6 0 0 0,0 1-1 0,6-2-1 0,-6 1 0 15,8 0-1-15,-8 4 1 0,0-4-1 0,6 0-1 0,-6 3 0 0,0-3-1 16,6 0 0-16,-6 4 0 0,0-4 1 0,7 3 1 0,-7-2 1 0,0-1 1 16,6 3 3-16,-6-2 2 0,0 2 1 0,0-3 0 0,0 0 1 0,7 3 2 15,-7-3 2-15,0 0 1 0,0 0 1 0,0 4 2 0,0-5-1 0,-7 2 1 16,7-1 0-16,0 3 1 0,0-2-1 0,0-1 0 0,-6 3 0 0,6-2 0 16,-7-2 0-16,1 1 0 0,6 5 0 0,-6-6 0 0,-2 5 0 0,8-1 0 15,-6-3-1-15,0 3 0 0,0 2-2 0,-1-2-1 0,0 0 2 0,7 1-1 16,-6 0-1-16,-1-1 1 0,1 2-1 0,6-2-1 0,-7 1-1 0,7 0 1 15,-7-1-3-15,7 1-1 0,0-1 0 0,0 1 0 0,0-4 1 0,0 3-1 16,0-2 0-16,7 3-1 0,-7-5-1 0,0 2-2 0,7 2 1 0,-1-3 0 16,-6 0 0-16,7 0 2 0,-7 0 2 0,6 0 0 0,-6 1 1 0,7-2 0 15,-7 1 1-15,7 0 2 0,-7 1-1 0,6-2 2 0,-6 0-1 0,0-2 3 16,0 3 1-16,6 0 0 0,-6-4 0 0,0 5 0 0,0-2-1 0,0 1 0 16,-6 0 1-16,6 1 0 0,0-1 0 0,-6 0-1 0,6-1 0 0,-7 2 1 15,7 2 0-15,-7-3 0 0,1 4 0 0,6-4-1 0,-7 0 0 0,1 3-1 16,-1-3 0-16,7 3 0 0,-7-2 0 0,1 3-1 0,0-5-1 0,6 2-1 15,-6-1 1-15,6 0-2 0,-8-1 0 0,8 5-2 0,-6-4 0 0,6 0-1 16,0 1 0-16,-6-2-1 0,6 0 0 0,0 3-2 0,-7-3 1 0,7 1 0 16,0 0-2-16,-6 0 1 0,6 0-3 0,0 3 1 0,-7-2-1 0,7-1-1 15,0 0 0-15,0 4-1 0,-7-4 1 0,7 0 1 0,0 0 1 0,-6 3 0 16,6-3 2-16,0 0 1 0,-6 4 2 0,6-4 1 0,0 0 1 0,0 0 1 16,0-1 3-16,-6 1 1 0,6 1 2 0,0-4 0 0,0 2 0 0,0-3 1 15,0 5 0-15,0-5 0 0,0 4 0 0,0-4 0 0,0 0 0 0,0 5-1 16,0-5 0-16,0 0-1 0,0 0 0 0,0 0 0 0,0 0-1 0,0 2 0 15,0-3-1-15,0 2 1 0,0-2 0 0,-8 2 0 0,8 1-1 0,0-3 0 16,0 2 0-16,0-1-2 0,-6 0 2 0,6 4-1 0,0-4 1 0,-6 1 1 16,6 2-2-16,0-2 2 0,-7-1-1 0,7 4 0 0,-7-3 2 0,7 2-1 15,-6-2-1-15,6 3 0 0,-7 0 2 0,1-3 0 0,6 3-1 16,-6-1 0-16,6 1 1 0,0 1-2 0,-7-2 1 0,7-2 1 0,0 3 0 16,-7-1-1-16,7 1-3 0,0 0 1 0,0 1 0 0,0-4 0 0,0 2-1 0,0 1 0 15,0-3-1-15,0 2-1 0,0-2-1 0,0 3 0 0,7-5 1 16,-7 6-2-16,0-5-2 0,0 0 0 0,7 4 0 0,-7-4 0 0,0 1 1 0,0 3-1 15,0-4 1-15,6 1 1 0,-6 0 0 0,0 2 0 0,0-2 1 0,0-1 2 16,0-3 1-16,0 3 1 0,0 1 0 0,0-2 2 0,-6 2 0 16,6-1 0-16,0 1-2 0,0-1 1 0,-7 0 1 0,7 0-1 0,-7 1 1 0,7-2 1 15,-6 3 0-15,6-3-1 0,-6 2-1 0,6 0 1 0,-7-2 0 16,7 6 1-16,-7-5 0 0,7 0 1 0,-6 1 0 0,6-1 0 0,0 4 0 16,-7-4 0-16,7 4-2 0,0-3 1 0,0-1 0 0,-6 4-1 0,6-4-1 15,0 0-1-15,0 5 2 0,-6-4 0 0,6-2-2 0,0 5 1 0,0-3-2 16,0-1 0-16,0 0-2 0,-8 1-1 0,8 3 1 0,0-5 0 0,-6 3-2 15,6-3 1-15,0 2 0 0,0-1 0 0,-6 0-1 0,6-3 0 0,0 7 0 16,0-7-1-16,0 3 0 0,-6 0 0 0,6 1 1 0,0 0-2 0,0-1 2 16,0 0 0-16,-8 0 0 0,8 1-1 0,0-1 1 0,0 1 0 0,0-2 0 15,0 2 0-15,0-1-1 0,8 4 1 0,-8-4 0 0,0 1 0 0,0-1 0 16,6 0 0-16,-6 1-1 0,0-4 0 0,0 2-1 0,6 2-1 0,-6 0 0 16,0-2 0-16,6 1-2 0,-6-2 1 0,0 2 0 0,0-3 0 0,8 3-1 15,-8-3 1-15,0 3-1 0,0-4 0 0,0 2-1 0,0 2 2 0,0-4 0 0,0 1 1 16,0 0-1-16,6 3 2 0,-6-3 1 0,0-1 1 0,0 1 0 15,0 4 0-15,0-5 2 0,0 4 2 0,6-3-1 0,-6-1 2 0,7 5 0 16,-7-1 2-16,0-2 0 0,6 1 1 0,1 2-1 0,0-1 2 0,-1 4-1 16,0-4 0-16,1 1-1 0,0 3 0 0,-1-5-2 0,0 2 1 0,1 3-2 15,6-4 0-15,-6 1-3 0,-1 2-2 0,0-2-1 0,2-1-3 0,-2 1-3 16,0-1-1-16,0 0-1 0,1 0-3 0,0 1-4 0,-7-4-2 0,6 3-2 16,1-3 1-16,-7 0-1 0,6-1-1 0,-6-3 2 0,0 4 2 0,6-4 1 15,-6 3 3-15,0-3 1 0,0 0 2 0,8 5 1 0,-8-5 3 0,0 0 4 16,6 0 2-16,-6 0-2 0,6 3 2 0,0-3 1 0,8 3 0 0,-8 1-1 15,7-4 1-15,-6 4 0 0,6-1 0 0,-1 1 0 0,8 0 1 0,-7 3 1 16,1-3 1-16,-2-1-1 0,2 5 2 0,5-5 2 0,-6 1 0 0,0 3 0 16,-7-4 1-16,8 2 0 0,-8-1-3 0,7-1 0 0,-6 0-4 0,-1 1-2 15,1 0-4-15,-1-4-2 0,-6 3-1 0,0-3-2 0,7 5-3 0,-7-5-1 16,0 3-2-16,0-3 0 0,0 0-1 0,0 0 1 0,0 0 0 0,0 0 2 16,0 0 2-16,0 0 3 0,0 0 1 0,0 0 2 0,0 0 1 0,0 0 2 15,0 0 2-15,6 0 2 0,-6 0 1 0,0 3 1 0,7-3 1 0,-7 0 1 16,6 5 0-16,0-5 1 0,2 2 0 0,-2 3 3 0,0-2 0 15,7 1 1-15,1 0 0 0,-2-1 1 0,2 1-1 0,-2 0 0 0,2 3-1 0,-1-4 0 16,-1 2-1-16,2-2 0 0,-2 1-1 0,-5-1 0 0,6 1-3 16,-6-4-2-16,-1 4-1 0,0-4 0 0,-6 3-1 0,7-3-1 0,-7 0 1 15,0 0 0-15,0 0 0 0,0 0 0 0,0 0-1 0,0 0 2 0,0 0 0 16,0 0 0-16,0 0 2 0,0 0 0 0,0-3 1 0,-7 3-1 0,7 0 0 16,0-4-1-16,-6 4 0 0,6-4 0 0,0 4-1 0,-6 0 0 0,6-3-1 15,-7 3-1-15,7-4-1 0,-6 4 0 0,6-3 0 0,0 3-2 0,-7 0 1 16,7-5-1-16,-7 5 1 0,7 0-1 0,0-3 1 0,-6 3-2 0,6 0 0 15,0 0 1-15,0 0-1 0,0 0 0 0,-6 0 2 0,6 3-1 0,-7-3 1 16,7 0-1-16,0 0 1 0,-7 0-1 0,7 5 2 0,-6-5 1 0,0 0 1 16,6 3 1-16,-7-3 1 0,1 4 1 0,6-4-1 0,-7 3 1 0,0-3 1 15,1 0-1-15,6 4 1 0,-6 0 0 0,-2-4-1 0,8 3 1 0,-6 1 1 16,0-1-1-16,0-3 0 0,-1 8 1 0,0-5-1 0,7 2-1 0,-6-2 2 16,-1 4 0-16,1-3 2 0,0-1 1 0,-2 5-1 0,2-1 2 0,6 0 1 15,-6-3-1-15,-1 4 0 0,1-1-1 0,6-1-1 0,-7 3-1 0,1-2 1 16,6 0 0-16,-7 1 0 0,1-2 0 0,6-1-1 0,-7 2 0 0,7 0-2 15,-7 0 0-15,7 1 1 0,-6-5 0 0,6 4 1 0,-6 1 0 0,6-4 2 16,0 3 1-16,-7 0 1 0,7-3 1 0,-7 3 0 0,7 0 2 0,0 1-1 16,-6-4 0-16,6 3 1 0,0-3 2 0,0 3-1 0,0 0 1 0,0 1 1 15,0-5 0-15,0 5 0 0,0-2-2 0,0-1 0 0,0 2-1 0,0-3-1 16,0 3 1-16,0-3-1 0,0 3 1 0,0-3 0 0,0-1-2 0,0 5 0 16,6-5-1-16,-6 1 0 0,0-1 0 0,0 5-1 0,0-5 1 0,7 2-1 15,-7-2-2-15,0 0 1 0,0 2 0 0,0-3 0 0,0 3-3 0,0-2-1 16,0 1 1-16,0 0-1 0,0-1 1 0,0 1-1 0,0 0 0 0,-7-1 1 15,7 1-1-15,0-1 0 0,0 2 1 0,0-2 1 0,0 4 3 0,-6-3 2 16,6 0 6-16,0 3 1 0,0 0 1 0,0-3 1 0,0 4 1 0,0-2 3 16,0 2 1-16,0-2 0 0,0 2 1 0,0 3-1 0,0-3-1 0,0-1 0 15,0 3-2-15,6-1-2 0,-6 2-3 0,0-4-1 0,0 3-2 0,7-2 0 16,-7 3-2-16,0-4-2 0,7 1-2 0,-7 2-2 0,0-2 0 0,0-1-1 16,6 1 1-16,-6-1-2 0,0 0-1 0,0-2-1 0,0 2 1 0,0-1-2 15,0-1 0-15,0 2-2 0,0-5 2 0,0 7-1 0,0-6 0 0,-6 5 0 16,6-5 0-16,0 1 0 0,0 3-1 0,-7-4 0 0,7 2 2 15,0 2 2-15,-7-3-1 0,7-1 0 0,0 5 0 0,0-5 0 0,0 4 0 0,0-3-1 16,-6 4 0-16,6-1 0 0,0 0 1 0,0 0-1 0,6-3 1 0,-6 3-1 16,0 0-2-16,0 1-1 0,0 0-1 0,0-1 1 0,0 0-1 15,7 0-1-15,-7 1 1 0,0-1-1 0,0 1 1 0,0-1-1 0,0 0 2 0,0 0 0 16,0 1 1-16,0-1 1 0,0 3 0 0,0-2 0 0,0 1 1 16,0-3 1-16,-7 1 1 0,7 0 2 0,0 0-1 0,-6 1 0 0,6 0 1 0,0-1-1 15,-6 0-1-15,6 0 1 0,-7 1-1 0,7-1 0 0,-6 1-1 0,6-1 0 16,-7 4 2-16,7-3-1 0,0-1-1 0,-7 0 1 0,7 0 0 15,0 0 2-15,-6 4-1 0,6-3 1 0,0-1-2 0,0 1 0 0,0 2 0 16,0-1 1-16,-6-3 0 0,6 5-1 0,0-3 0 0,0-1 0 0,0 4-1 0,0-4 0 16,0 4-1-16,0-3 0 0,0-1 1 0,0 4 0 0,0-4 0 15,0 0 1-15,0 0 0 0,0 5-1 0,0-5 0 0,0 1 0 0,0-2-1 16,0 3 0-16,0 1-1 0,0-3 1 0,0 1 0 0,-8-1 0 0,8-3-1 16,0 7-2-16,0-8 1 0,0 5-1 0,0-2-1 0,0 2 1 0,-6 1 0 15,6-3 0-15,0 1 0 0,0 0 1 0,0 0 0 0,0 1-2 0,0 0 0 16,0-1-1-16,0 4 1 0,0-3 0 0,0-1 1 0,0 0 0 0,0 0-1 15,0 4 1-15,0-4-2 0,0 5 1 0,0-5-1 0,6 0 1 0,-6 4-2 16,0-4 2-16,0 1-1 0,0 3 1 0,8-5-2 0,-8 6 2 0,0-4-2 16,0 3 3-16,0-5 0 0,0 2 2 0,0 3 0 0,0-4 1 0,0 1 0 15,0 2 1-15,0-2 1 0,0-1 2 0,0 4-1 0,-8-3 1 0,8 0 0 16,0-1 1-16,0-1-1 0,-6 2-1 0,6 0 1 0,0-2-1 0,0 3 1 16,-6 1-2-16,6-3 0 0,0 1 1 0,0-1 1 0,0 0-2 0,0 4 0 15,0-3 1-15,0-2 0 0,0 2 0 0,0 3 1 0,0-4 0 0,0 1 0 16,0 2-1-16,0-2-1 0,0 0 2 0,0 3-1 0,0 0 0 0,0-4 0 15,0 4 0-15,0-4 0 0,0 4 0 0,0-4-2 0,0 4 0 0,0-3 0 16,0-1 0-16,0 4 0 0,0-4 0 0,0 1-1 0,0 3 0 0,0-5-1 16,0 2-1-16,0 1 0 0,0-3-1 0,0 2 1 0,0-1 0 0,0 0 0 15,0 0 1-15,0 1-1 0,0-1 1 0,0 0-2 0,0 0 1 0,0 1-1 16,0-1 1-16,0-3 0 0,0 3 1 0,6 1 0 0,-6 0 0 0,0-1-1 16,0-1 1-16,6 5-1 0,-6-3 0 0,0 0-2 0,8-1 2 15,-8 0 0-15,0 0 0 0,6 1-1 0,-6 2 0 0,6-2 0 0,-6-1-1 0,7 4-1 16,-7-3 0-16,0-1 3 0,7 4 0 0,-7-4 1 0,0 0-1 15,0 5 1-15,6-4 1 0,-6-2 0 0,0 5 1 0,0-3 2 0,0-1-1 0,0 0 0 16,0 1 2-16,0-1 0 0,-6 0 1 0,6 0-2 0,0 1-1 0,0-1 0 16,-7 0 1-16,7-3 0 0,0 3-1 0,0 0 1 0,0 1-1 15,-7 3 0-15,7-4 0 0,0 1 2 0,0 0 0 0,0-1 1 0,0 4-1 0,0-4 1 16,0 0 0-16,7 4 2 0,-7-4-1 0,0 4-1 0,0 1 2 0,7-5-1 16,-7 4-1-16,6 0 1 0,-6-1 0 0,7-2-1 0,-7 3 1 15,6-3-3-15,-6 3-1 0,0-1 1 0,6-2-2 0,-6 3 0 0,0-4 0 16,7 1 0-16,-7-1-1 0,0 4 0 0,0-4-1 0,0 0-1 0,0 0-2 15,0-3 1-15,0 3 1 0,0 1-2 0,-7-1 1 0,7-4 0 0,0 5-1 16,0 0 0-16,-6-1-1 0,6 0 0 0,0-3 0 0,0 7 1 0,0-7 0 16,0 7 3-16,0-4-1 0,0 0-1 0,0 1-1 0,0-1 2 0,0 0 0 15,6 0-1-15,-6 1 1 0,0 2 0 0,7-2 1 0,-7-1 0 0,7 1-2 16,-7 3 1-16,0-3-1 0,6-1 1 0,-6 4-2 0,6-4 2 0,1 0 0 16,-7 0-1-16,0 4 1 0,7-3 0 0,-7-1 0 0,0 1-1 0,0-1 1 15,6-4-1-15,-6 5 1 0,0-1 0 0,0 0 1 0,0 0 0 0,0-2 1 16,-6 1 1-16,6 2 0 0,0 0 2 0,0-2-1 0,0 1 1 0,0 1 1 15,0 0-1-15,0-1 2 0,0 0 0 0,0 5 2 0,0-5 1 0,0 4 0 16,0-4-2-16,0 4 1 0,6 0 0 0,-6-4 0 0,0 4 1 0,0 0-2 16,7 0 0-16,-7 0 1 0,6-3-1 0,-6 3 0 0,0 0-1 0,7-4-1 15,-7 3 1-15,6 2-2 0,-6-5 0 0,0 4 0 0,7-4-2 0,-7 0-1 16,0 5 1-16,0-5-1 0,0 0 0 0,0 1-1 0,0 0 0 0,0-1-2 16,0 0 1-16,0 0 0 0,0-3-3 0,-7 3 1 0,7-3-1 0,0 4 3 15,0-2 1-15,-6-2 0 0,6 3-3 0,0 1 1 0,-7-4 1 0,7 3-2 16,0 0 1-16,0 0 1 0,0 1 0 0,0-2-1 0,0 6 2 0,0-5 0 15,0 0 1-15,0 4-2 0,0-4-3 0,7 5 2 0,-7-5 0 0,0 4-1 16,6-4 1-16,-6 5-1 0,7-1 0 0,-7-4 1 0,0 4-2 0,6 0 1 16,-6-4-2-16,6 3 0 0,-6 2 3 0,8-5 0 0,-8 5 0 0,0-6 1 15,6 6 0-15,-6-5 2 0,0 4 0 0,0-3 1 0,0-2 0 0,0 6 1 16,0-5 1-16,0 0 0 0,0 1 1 0,0-1 1 0,0 1-2 0,0-5 0 16,0 4-1-16,-6 1 1 0,6-1 2 0,0 0-2 0,0 0 0 0,0 1 2 15,0 0-1-15,0-1 1 0,0 4-1 0,0-3 2 0,0-2 0 0,0 5 0 16,0 0 0-16,0-3 0 0,0 3-1 0,6-1 1 0,-6 2-2 0,0-2 1 15,0 1-1-15,6-3 1 0,-6 2-2 0,0 2 1 0,7-1-1 0,-7 0-1 16,0 0-1-16,0-4 1 0,6 4-1 0,-6 0 0 0,0-4-1 16,0 4 0-16,0-3 0 0,0-2 0 0,0 6-1 0,0-5 0 0,0 1-2 15,0-1 1-15,0 1 0 0,0-1-2 0,0 0 0 0,0 4-1 0,0-4 1 0,0 0-1 16,0 1 1-16,-6-1-1 0,6 4 1 0,0-3-1 0,0-1 1 16,0 4-1-16,6 0 0 0,-6-4 0 0,0 4 1 0,0-4-2 0,0 5 1 15,0-1 0-15,7-4-1 0,-7 5 2 0,7-2-1 0,-7 0 1 0,0 2 1 16,6-1-1-16,-6 0 2 0,6-4 0 0,-6 4 2 0,0 0 0 0,6 0 1 15,-6 1 1-15,0-2 0 0,8-2 2 0,-8 3 1 0,0-1 1 0,6-2 1 16,-6 3-2-16,0-4 1 0,0 4 0 0,0-4-1 0,0 4 1 0,0-3-2 16,0 3 1-16,0-4-1 0,0 4 1 0,0 0-1 0,0-3 1 0,0 3-2 15,0 0 1-15,0-1-1 0,0 2 0 0,6-2 0 0,-6 1 0 0,0 0 0 16,7 4 2-16,-7-4-1 0,7 0 0 0,-7 3-1 0,6-3-1 0,-6 3 1 16,7-2-2-16,-1 3 0 0,-6-5 0 0,6 2-1 0,1 2 0 0,0-3-1 15,-7 4 0-15,6-4-2 0,0 0 0 0,-6 1-1 0,7-2-2 0,0 5 1 16,-7-8 0-16,6 5-1 0,-6-2-1 0,0 1 0 0,7 0-1 0,-7-4-1 15,0 4 0-15,6 0 1 0,-6-3 0 0,0 4-1 0,0-6 1 0,0 5-1 16,0-1 1-16,0 2 1 0,-6-5 2 0,6 4 0 0,0 1 3 0,0-2 1 16,0 1 1-16,0 0 2 0,0 1 2 0,0-2 0 0,6 5 2 0,-6-3 2 15,0-2 1-15,6 5 0 0,-6-5 1 0,0 5 0 0,7-4 0 0,-7 4-1 16,7-1 0-16,-1-3 0 0,-6 4 0 0,6 0-2 0,2-1-1 16,-2 1 0-16,-6 0-1 0,6-1-2 0,-6 1 0 0,7 0 0 0,-1-4-1 0,-6 3-1 15,7 0-1-15,-7-2-1 0,0 2 0 0,6-3-2 0,-6 4 1 0,0-4 0 16,7 0 0-16,-7 1-2 0,0-2 2 0,0 1-1 0,0 0-1 15,0 1 1-15,0-6-2 0,0 5 1 0,0-3-1 0,-7 4 0 0,7-6-1 16,0 1 1-16,0 5-2 0,0-5 1 0,0 4 1 0,0-4-1 0,0 4-1 16,0-3-1-16,0 2 0 0,0 1 1 0,0-3-1 0,0 2 1 0,0 2 1 15,0-5 2-15,0 4 0 0,0 1 2 0,0-2 0 0,7 1 1 0,-7 0 1 16,0-4 0-16,0 4 2 0,0 0 1 0,0 0 2 0,0 4 1 0,0-8 0 16,0 4 0-16,0 4 1 0,0-4-2 0,0 0 1 0,0-1 0 0,0 3-1 0,0-3 1 15,0 1-1-15,-7 0 1 0,7 4-1 0,0-4-1 0,0-1 1 16,0 1-1-16,0 4 1 0,7-4-1 0,-7 0-1 0,0 4 1 0,0-4-2 15,0 0-1-15,0 0 0 0,6-4 0 0,-6 4-1 0,0-4 0 0,0 4-1 16,6-3-1-16,-6-1-1 0,0 1-2 0,8-1 1 0,-8-4-1 0,0 5 0 16,0-5-1-16,6 5 1 0,-6-5 1 0,0 1-1 0,0-1 0 0,6 2-1 15,-6 1 2-15,0-1-1 0,0-2 0 0,7 0 0 0,-7 5 2 0,0-5-1 16,0 2 0-16,0 2-1 0,7 0 1 0,-7-3-1 0,0 3 1 0,0 0-1 16,6 0 1-16,-6 5-1 0,0-5 1 0,0 0-1 0,6 1 0 0,-6 2-1 15,7 1-1-15,-7-3-1 0,6 2 2 0,-6 3-2 0,0-7 0 0,7 5 0 16,0 1 1-16,-7-5 1 0,6 4 0 0,-6-4 1 0,0 3 3 0,6-1 0 15,-6-3 0-15,0 2 1 0,7 3 2 0,-7-8 0 0,0 4 1 0,0 1 0 16,0-1 2-16,0-3 0 0,0 3 0 0,0-4-1 0,0 5 0 0,0-3 0 16,0-2-1-16,0 4 0 0,0-3 1 0,0 0 1 0,-7 3-1 0,7-3 1 15,0-1 0-15,-6 4 2 0,6-2-1 0,0 1 1 0,0-2 0 0,-6 3 0 16,6 1 1-16,0-1 1 0,0 0 0 0,0 1 0 0,-7 3 0 0,7-5 1 16,0 6-2-16,0-1 1 0,0 0 0 0,0 1 0 0,-7-2-1 0,7 1 0 15,0 0-2-15,0 0 1 0,0 0-2 0,0 0 0 0,0 0-1 0,0 0 0 16,0 0 0-16,0-1-1 0,0-2-2 0,0 3 1 0,0-3 0 0,0 3 0 15,0-4-1-15,0 0-1 0,0 1 1 0,0-1 0 0,0 0 0 0,0-4 0 16,0 2-1-16,0 2 0 0,-6-4 0 0,6 1 0 0,0 0 1 16,0 3 0-16,-7-3 0 0,7-1 0 0,0 4 0 0,-6-3 0 0,6 4 0 0,0-5 0 15,-6 5 1-15,6-2-1 0,-7 2 0 0,7-1 0 0,0 1 0 16,-7 3-1-16,7-5-2 0,-6 3 0 0,6 2 0 0,0 0-2 0,-6 0 1 0,6 0-2 16,-8 0-1-16,8-4 1 0,-6 7-1 0,6-3 1 0,-6 0 3 15,-1 0 1-15,7 1-2 0,-6-1 1 0,6-4 1 0,-7 4 0 0,1 0 2 0,-1-4 0 16,7 1 2-16,-6-1 1 0,0 0 0 0,-2 0 2 0,8 1-1 15,-6-1 1-15,0 0-2 0,-1 1 1 0,7-1 0 0,-7 0 1 0,1 1-1 16,6-1 1-16,-6 3-1 0,-1-1 2 0,1-2-2 0,6 4 2 0,-7-1-1 0,7 2 1 16,-7-1-1-16,1 0-1 0,6-1 1 0,0 2-1 0,-6-2-1 0,6 2 1 15,-7-2-1-15,7 2 1 0,0-5-1 0,-7 4 0 0,7-4 0 16,0 4-1-16,-6-3-1 0,6-2-1 0,-6 3 1 0,6-6-1 0,-7 4 0 16,7-3 0-16,0 0 0 0,-6 3-1 0,6-4-1 0,0 1-1 0,-7-4 0 15,7 3 0-15,-7 2 2 0,7-1 2 0,-6-1 1 0,6 0 1 0,0 1 1 16,-6 3-1-16,6-3-1 0,0 0 1 0,-8 4-1 0,8-6 1 0,0 6 2 15,-6 0-1-15,6-1 0 0,0 0-1 0,0 0-2 0,0 5-1 0,-6-5-1 16,6 4-2-16,0-4-3 0,0 5-1 0,0-6 0 0,0 5-2 0,0-3-4 16,0-1-4-16,0 0-2 0,0 1-2 0,0-1-3 0,0-4-2 0,0 2-1 15,0-3-1-15,-6 3 0 0,6-5 0 0,0 4 0 0,0-4 1 0,0 0 0 16,0 0-2-16,0 0-1 0,0 0-3 0,-7 0 1 0,7 0-1 0,-7-4 1 16,7 4-4-16,-6-5-7 0,6 3-13 0,-7-3-16 0,7-1-25 0,-6 2-30 15,0-4-67-15,6 1-85 0,-8-5-41 0,2 6-20 0,6-5-9 0,0 0-3 16,0 3-1-16,0-6-1 0,6 3 7 0,2-4 7 0,-2 1 14 0,7-2 16 15,-7 2 27-15,14-4 199 0</inkml:trace>
  <inkml:trace contextRef="#ctx0" brushRef="#br0" timeOffset="180515.113">27816 8730 59 0,'0'0'182'0,"0"0"13"0,0 0 12 16,0 0 8-16,0 0 7 0,0 0 6 0,0 0 5 0,0 0-8 16,-7-4-17-16,7 4-16 0,0 0-17 0,0 0-25 0,0 0-27 0,0-4-17 15,0 4-13-15,0 0-10 0,0-3-8 0,0 3-7 0,0 0 0 0,0-4-2 16,0 4-2-16,0 0-3 0,0-3-4 0,0 3-4 0,0-5-4 0,7 5-5 16,-7 0-2-16,0-3-2 0,0 3-2 0,0-4-2 0,0 4 0 0,0-3-2 15,0 3-3-15,6 0-4 0,-6-4-2 0,0 4-4 0,0-4 0 0,0 4-2 16,0 0 0-16,0-3-1 0,0 3-1 0,0 0-2 0,0-4 1 0,0 4-2 15,0 0-2-15,0 0-2 0,0 0 0 0,0-4-1 0,0 4 0 0,0 0-1 16,0 0-1-16,0 0 0 0,0 0-1 0,0-3 0 0,0 3 0 0,0-4-1 16,0 4 0-16,0 0-1 0,0 0 1 0,0-3-1 0,7 3 1 0,-7-5-2 15,0 5 1-15,0-3-3 0,6 3-1 0,-6-3 0 0,7-1-1 0,-1 4-2 16,0-4-1-16,2 1-1 0,-2-1 0 0,0 0-1 0,1 1-1 0,0 3-1 16,5-4 1-16,-5-1 0 0,-1 3 0 0,8-2 1 0,-8 0 1 0,0 4 0 15,1-3 1-15,0-1 0 0,-1 4 2 0,0-4 0 0,1 0 0 0,-1 4 1 16,-6-2 1-16,7 2 0 0,-7-5 1 0,7 5 0 0,-7-3 1 0,0 3 0 15,6 0-1-15,-6 0 1 0,0 0 0 0,0-4-1 0,0 4 0 0,0 0 0 16,0 0 0-16,0 0 0 0,0 0-1 0,6 0-1 0,-6 0-1 0,0 0-1 16,0-4-2-16,8 4 1 0,-8 0 0 0,0 0 0 0,6 0-2 0,-6 0 1 15,0-4-2-15,6 4 0 0,-6 0 0 0,6 0-1 0,-6 4 2 0,7-4-1 16,-7 0-1-16,7 0 1 0,-1 4 1 0,-6-4-1 0,7 4-2 0,-1-1 0 16,0 2 1-16,-6-5 1 0,8 2-1 0,-2 6 2 0,0-4 0 0,-6-1 0 15,7 5 2-15,-1-1 0 0,-6-3 2 0,7 3 1 0,-7 0 1 0,6 1 0 16,-6-2 1-16,7 2 1 0,-7-1 2 0,6 1 0 0,-6-1 2 0,0-3 0 15,7 3 0-15,-7 1 0 0,0-1 0 0,7-4-1 0,-7 1 0 0,6 3 0 16,-6-3 0-16,0 0 0 0,6-1 0 0,-6 4-2 0,0-2 0 0,7-2-1 16,-7 1-1-16,0 0-1 0,0-1 0 0,0 1-1 0,0 3 0 0,0-3 0 15,0 4-2-15,0-5 1 0,0 4-1 0,-7 0-1 0,7 1 1 0,-6 3 0 16,6-4-1-16,-6 4 1 0,-1-1 1 0,0 2-1 0,1-1 2 0,-1 0 0 16,1-1 1-16,-7 6-1 0,6-5-1 0,1 4-1 0,0-1 0 0,-8 0-3 15,8-3 0-15,-1 4-3 0,-6 0 0 0,6-1-3 0,1 1 0 16,0 4-3-16,0-5 0 0,-2 0-2 0,2 1 0 0,0 0 0 0,-1 4 1 0,0-5 2 15,7 1 1-15,-6 0 4 0,-1 3 6 0,7-4 2 0,-6 1 1 0,6 0 2 16,-6-1 3-16,-1 1 0 0,7 0 3 0,-7-1 1 0,1 1 1 0,0 0 1 16,-1-1 2-16,7 1-1 0,-7 0 1 0,1-4-2 0,-1 3-2 0,1-2-1 15,0-2 1-15,-1 0 0 0,7 2 0 0,-7-1-1 0,1-3 1 16,0 3-2-16,-2-4 2 0,8 0 0 0,-6 1 0 0,6-5 0 0,-6 4-1 16,6-3 0-16,-7 4 1 0,7-8-1 0,0 3 0 0,-6 1-1 0,6-1-1 0,0-3 1 15,0 4 1-15,0-4-1 0,0 0 1 0,0 0 0 0,0 0-2 16,0 0 2-16,0 0 1 0,0 0 0 0,0 0 1 0,0 0 3 0,0 0 0 15,0 0 2-15,0 0 1 0,0 0 0 0,0 0 1 0,6 0 0 0,-6 0 0 16,0 0 0-16,7-4-1 0,-7 4-2 0,6 0 0 0,-6 0-2 0,6-3-1 16,2 3 0-16,-8-4-2 0,6 4 0 0,0-3-2 0,1 3-1 0,0 0 0 15,-1-5-2-15,0 5 0 0,1-3-1 0,-1 3-1 0,-6-4 0 0,14 4 0 16,-8-3-1-16,0 3-1 0,1 0-1 0,0-4-1 0,-1 4 0 0,7 0-1 16,-7-3-1-16,1 3 0 0,0-4-1 0,-1 4 0 0,0 0-1 0,8-4 2 15,-8 4-2-15,0-3 0 0,1 3 1 0,-7 0-1 0,7-4-1 0,-1 4-2 16,-6 0 0-16,7 0-1 0,-7-5-3 0,6 5-4 0,-6 0-1 0,0 0-3 15,0 0-4-15,0 0-3 0,0 0-5 0,0 0-4 0,-6 0-6 0,6 0-3 16,0-2-3-16,-7 2-4 0,7 0-6 0,-6 0-4 0,6 0-7 0,-7 2-6 16,7-2-8-16,-7 0-10 0,1 5-14 0,6-5-14 0,-6 0-28 15,6 4-33-15,0-1-35 0,0-3-32 0,0 0-17 0,0 4-5 0,0-4 1 0,6 4 3 16,-6-1 8-16,6 1 9 0,1-4 11 0,0 0 12 0,-1 3 17 0,1-3 130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5:06:16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66 48 0 0,'0'0'735'0'0,"-4"-6"1471"0"0,-1-2 3478 0 0,5 7-5199 0 0,0 1-127 0 0,0 0-88 0 0,0 0-66 0 0,0 0-44 0 0,0 0-37 0 0,0 0-27 0 0,0 0-22 0 0,0 0-13 0 0,0 0-11 0 0,0 0-12 0 0,11-14 80 0 0,-3 10-7 0 0,-7 4-82 0 0,0 0-1 0 0,0-1 1 0 0,0 1 0 0 0,-1 0-1 0 0,1 0 1 0 0,0-1 0 0 0,0 1-1 0 0,-1 0 1 0 0,1-1 0 0 0,0 1 0 0 0,0-1-1 0 0,-1 1 1 0 0,1-1 0 0 0,-1 1-1 0 0,1-1 1 0 0,0 1 0 0 0,-1-1-1 0 0,1 0 1 0 0,-1 1 0 0 0,1-1-1 0 0,-1 0 1 0 0,0 1 0 0 0,1-1 0 0 0,-1 0-1 0 0,0 0 1 0 0,1 1 0 0 0,-1-1-1 0 0,0 0 1 0 0,0 0 0 0 0,0 0-29 0 0,0 0 157 0 0,0 1 10 0 0,1-3 1807 0 0,-1-5-3543 0 0,0 4-1373 0 0,-1 8 955 0 0,1-3 921 0 0,0-1 18 0 0,1 0 874 0 0,-1 0 0 0 0,1 0-1 0 0,-1 0 1 0 0,1 1-1 0 0,-1-1 1 0 0,1 0-1 0 0,-1 0 1 0 0,0 1-1 0 0,1-1 1 0 0,-1 0-1 0 0,1 0 1 0 0,-1 1-1 0 0,0-1 1 0 0,1 0-1 0 0,-1 1 1 0 0,0-1-1 0 0,1 1 1 0 0,-1-1-1 0 0,0 0 1 0 0,0 1-1 0 0,1-1 1 0 0,-1 1-1 0 0,0-1 1 0 0,0 1-1 0 0,0-1 1 0 0,0 1-1 0 0,0-1 175 0 0,0 1-657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5:06:18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865 810 412 0 0,'0'-1'247'0'0,"0"0"-1"0"0,0 1 1 0 0,-1-1-1 0 0,1 1 1 0 0,0-1-1 0 0,-1 0 1 0 0,1 1-1 0 0,-1-1 1 0 0,1 1-1 0 0,-1-1 1 0 0,1 1-1 0 0,-1-1 1 0 0,1 1-1 0 0,-1 0 1 0 0,1-1-1 0 0,-1 1 1 0 0,1 0-1 0 0,-1-1 1 0 0,0 1-1 0 0,0 0-246 0 0,0-1 375 0 0,0 1 0 0 0,0-1 0 0 0,0 1 0 0 0,0-1 0 0 0,0 1 0 0 0,0-1 0 0 0,0 0 0 0 0,0 0 0 0 0,1 1 0 0 0,-1-1 0 0 0,0 0 0 0 0,0 0 0 0 0,1 0 0 0 0,-1 0 0 0 0,0 0 0 0 0,1 0 0 0 0,-1 0 0 0 0,1 0 0 0 0,-1 0 0 0 0,1 0-1 0 0,0 0 1 0 0,-1 0 0 0 0,1 0 0 0 0,0-1-375 0 0,0 0 89 0 0,-1 0 0 0 0,1 0-1 0 0,0 0 1 0 0,0 0 0 0 0,1-1-1 0 0,-1 1 1 0 0,0 0 0 0 0,1 0-1 0 0,-1 0 1 0 0,1 0 0 0 0,-1 0-1 0 0,1 0 1 0 0,0 0 0 0 0,0 0-1 0 0,0 0 1 0 0,1 0-89 0 0,1-4 336 0 0,-5 6 350 0 0,2 0-677 0 0,0 0 0 0 0,0 0 0 0 0,0 1 0 0 0,-1-1 0 0 0,1 0 0 0 0,0 1 0 0 0,0-1 0 0 0,0 0 0 0 0,0 0 0 0 0,0 1 0 0 0,-1-1 0 0 0,1 0 0 0 0,0 1 0 0 0,0-1 0 0 0,0 0 0 0 0,0 1 0 0 0,0-1 0 0 0,0 0 0 0 0,0 1 0 0 0,0-1 0 0 0,0 0 0 0 0,0 1 0 0 0,1-1-1 0 0,-1 0 1 0 0,0 1 0 0 0,0-1 0 0 0,0 0 0 0 0,0 1 0 0 0,0-1 0 0 0,1 0 0 0 0,-1 0 0 0 0,0 1 0 0 0,0-1 0 0 0,0 0 0 0 0,1 0 0 0 0,-1 1 0 0 0,0-1 0 0 0,1 0-9 0 0,1 5 21 0 0,0 0-1 0 0,-1 1 1 0 0,1-1 0 0 0,-1 0 0 0 0,0 1-1 0 0,0-1 1 0 0,-1 1 0 0 0,0-1-1 0 0,0 1 1 0 0,0-1 0 0 0,0 1 0 0 0,-2 4-21 0 0,1 13 78 0 0,-8 17 13 0 0,9-29-70 0 0,1-4 1 0 0,-1-1 1 0 0,0 0-1 0 0,-1 1 1 0 0,0-1-1 0 0,1 0 1 0 0,-2 0-1 0 0,1 0 1 0 0,-3 5-23 0 0,3-2 21 0 0,-1-1 1 0 0,1 1-1 0 0,1-1 1 0 0,-1 1-1 0 0,1 0 1 0 0,1-1 0 0 0,1 8-22 0 0,-1 10 49 0 0,-1 5 17 0 0,1-14 34 0 0,-1 0-1 0 0,0 0 1 0 0,-1 0 0 0 0,-2 0-1 0 0,-2 11-99 0 0,-4 39 439 0 0,-9 50 154 0 0,9-55-354 0 0,-9 66 101 0 0,9-67-244 0 0,6-42-64 0 0,1 0 0 0 0,1 0 0 0 0,1 0 0 0 0,2 16-32 0 0,0 13 36 0 0,-11 80 37 0 0,9-122-68 0 0,0 18 45 0 0,0 0-1 0 0,-2 0 0 0 0,-4 16-49 0 0,-3 56 273 0 0,0 7 182 0 0,7-83-315 0 0,0-1 0 0 0,1 1 0 0 0,1 0 0 0 0,2 19-140 0 0,0 11 168 0 0,-3-42-142 0 0,1-1 0 0 0,1 1 1 0 0,-1-1-1 0 0,1 1 0 0 0,1-1 0 0 0,-1 1 1 0 0,2 2-27 0 0,-1 0 28 0 0,0-1 0 0 0,-1 1-1 0 0,-1 0 1 0 0,1-1 0 0 0,-2 1 0 0 0,1 0 0 0 0,-2 2-28 0 0,1 21 73 0 0,1-4-8 0 0,1-17-48 0 0,0 1 0 0 0,-1-1 0 0 0,-1 0 0 0 0,0 0-1 0 0,-1 0 1 0 0,0 0 0 0 0,-2 2-17 0 0,2-3 24 0 0,1-1 0 0 0,0 1 0 0 0,0-1 0 0 0,1 1-1 0 0,0 0 1 0 0,2 9-24 0 0,0 12 81 0 0,-2-31-73 0 0,0 0-1 0 0,0 2-7 0 0,1-1-6 0 0,5 1 4 0 0,-4-2-1 0 0,8 9-2343 0 0,-8-10 2209 0 0,-1-1 0 0 0,0 0-1 0 0,1 1 1 0 0,-1-1 0 0 0,0 0 0 0 0,0 0 0 0 0,0 0-1 0 0,0 0 1 0 0,0 0 0 0 0,0 0 0 0 0,0 0 0 0 0,0 0-1 0 0,0 0 1 0 0,-1-1 0 0 0,1 1 0 0 0,0 0 0 0 0,-1-1-1 0 0,1 1 1 0 0,-1 0 0 0 0,0-1 0 0 0,1 0 137 0 0,12-43-3228 0 0,-9 32 1854 0 0,8-36-8231 0 0,5-47 9605 0 0,-13 68-1261 0 0,-2 1 137 0 0,-2-3 77 0 0</inkml:trace>
  <inkml:trace contextRef="#ctx0" brushRef="#br0" timeOffset="1472.696">965 712 0 0 0,'0'0'559'0'0,"0"0"73"0"0,0 0 70 0 0,-19 10 6266 0 0,15-9-6445 0 0,3 0-440 0 0,0-1 0 0 0,1 0-1 0 0,-1 0 1 0 0,0 0 0 0 0,1 1 0 0 0,-1-1 0 0 0,0 0 0 0 0,1 1 0 0 0,-1-1 0 0 0,0 1 0 0 0,1-1 0 0 0,-1 1 0 0 0,1-1-1 0 0,-1 1 1 0 0,1-1 0 0 0,-1 1 0 0 0,1-1 0 0 0,-1 1 0 0 0,1 0 0 0 0,0-1 0 0 0,-1 1 0 0 0,1 0-83 0 0,-7 9 605 0 0,6-9-530 0 0,0 0 0 0 0,0 0 0 0 0,0 0 0 0 0,0 0 0 0 0,0 0 0 0 0,1 1 0 0 0,-1-1 0 0 0,0 0 0 0 0,0 0 0 0 0,1 1 0 0 0,-1-1 0 0 0,1 1 0 0 0,-1-1 0 0 0,1 0 1 0 0,0 1-76 0 0,0-2 32 0 0,0 0 1 0 0,0 0-1 0 0,0 0 1 0 0,-1 0 0 0 0,1 0-1 0 0,0 0 1 0 0,0 0 0 0 0,0-1-1 0 0,0 1 1 0 0,0 0 0 0 0,0 0-1 0 0,0 0 1 0 0,0 0 0 0 0,-1 0-1 0 0,1 0 1 0 0,0 0 0 0 0,0 0-1 0 0,0 0 1 0 0,0 0 0 0 0,0 0-1 0 0,0 0 1 0 0,-1 0 0 0 0,1 0-1 0 0,0 0 1 0 0,0 0 0 0 0,0 0-1 0 0,0 0 1 0 0,0 0 0 0 0,-1 0-1 0 0,1 0 1 0 0,0 0 0 0 0,0 0-1 0 0,0 0 1 0 0,0 0 0 0 0,0 0-1 0 0,0 0 1 0 0,-1 0-1 0 0,1 0 1 0 0,0 0 0 0 0,0 0-1 0 0,0 0 1 0 0,0 0 0 0 0,0 1-1 0 0,0-1 1 0 0,0 0 0 0 0,0 0-1 0 0,-1 0 1 0 0,1 0 0 0 0,0 0-1 0 0,0 0 1 0 0,0 0 0 0 0,0 1-1 0 0,0-1 1 0 0,0 0 0 0 0,0 0-1 0 0,0 0 1 0 0,0 0 0 0 0,0 0-1 0 0,0 0 1 0 0,0 1 0 0 0,0-1-1 0 0,0 0 1 0 0,0 0 0 0 0,0 0-1 0 0,0 0-32 0 0,-10-12-104 0 0,6 7 330 0 0,-19-1 192 0 0,11 6 2559 0 0,21 3-2812 0 0,20 4 222 0 0,50-12 328 0 0,-78 5-698 0 0,45 10 103 0 0,2-7-33 0 0,-33-2-43 0 0,0 0 0 0 0,0-1 0 0 0,-1-1 0 0 0,14-2-44 0 0,-12 1-11 0 0,0 1-1 0 0,1 0 1 0 0,-1 1 0 0 0,8 2 11 0 0,17-1-110 0 0,31 20 119 0 0,-32-17 70 0 0,-33-3-65 0 0,0 0 0 0 0,1 0 1 0 0,-1-1-1 0 0,0 1 0 0 0,0-2 1 0 0,1 1-1 0 0,-1-1-14 0 0,40-4 100 0 0,8-2-3 0 0,9-7-2 0 0,-50 13-82 0 0,17-3 2 0 0,-22 3-15 0 0,27 5 13 0 0,-25-2-6 0 0,27 3 34 0 0,0-2-1 0 0,0-2 1 0 0,0-1 0 0 0,1-2-41 0 0,40 0 45 0 0,-60 0-38 0 0,35-2-5 0 0,-52 4 2 0 0,25 0 198 0 0,117-5 516 0 0,-142 5-715 0 0,-2 0 1 0 0,0 0 0 0 0,0 0 1 0 0,0 0 5 0 0,0 0 0 0 0,0 0 6 0 0,0 0 1 0 0,0 0-6 0 0,0 0 3 0 0,0 0 0 0 0,0 0 1 0 0,0 0 1 0 0,0 0 1 0 0,0 0 1 0 0,0 0 0 0 0,0 0 0 0 0,0 0-1 0 0,0 0-2 0 0,0 0-3 0 0,0 0-2 0 0,0 0 0 0 0,0 0-1 0 0,0 0-2 0 0,0 0-2 0 0,0 0-2 0 0,0 0-8 0 0,0 0-12 0 0,0 0-14 0 0,0 0-14 0 0,0 0-19 0 0,0 0-17 0 0,0 0-23 0 0,-1 2-61 0 0,0-1 0 0 0,0 0 0 0 0,0 1-1 0 0,0-1 1 0 0,0 0 0 0 0,-1 0 0 0 0,1 0 0 0 0,0 1 0 0 0,-1-2 0 0 0,1 1 0 0 0,0 0-1 0 0,-2 1 166 0 0,3-2-63 0 0,0 0 0 0 0,0 0 0 0 0,0 0 0 0 0,0 0 0 0 0,0 0 0 0 0,0 0 0 0 0,1 0 0 0 0,-1 0 0 0 0,0 0 0 0 0,0 0 0 0 0,0 0 0 0 0,0 0 0 0 0,0 0 0 0 0,0 0 0 0 0,0 0 0 0 0,0 0 0 0 0,0 0 0 0 0,0 0 0 0 0,0 0 0 0 0,0 0 0 0 0,0 0 0 0 0,0 1 0 0 0,0-1-1 0 0,0 0 1 0 0,1 0 0 0 0,-1 0 0 0 0,0 0 0 0 0,0 0 0 0 0,0 0 0 0 0,0 0 0 0 0,0 0 0 0 0,0 0 0 0 0,0 0 0 0 0,0 0 0 0 0,0 1 0 0 0,0-1 0 0 0,0 0 0 0 0,0 0 0 0 0,0 0 0 0 0,0 0 0 0 0,0 0 0 0 0,0 0 0 0 0,-1 0 0 0 0,1 0 0 0 0,0 0 0 0 0,0 0 0 0 0,0 0 0 0 0,0 0-1 0 0,0 1 1 0 0,0-1 0 0 0,0 0 63 0 0,0 0-78 0 0,0 0 0 0 0,1 0 0 0 0,-1 0-1 0 0,0 0 1 0 0,0 0 0 0 0,0 0 0 0 0,0 0-1 0 0,1 0 1 0 0,-1 0 0 0 0,0 0 0 0 0,0 0-1 0 0,0 0 1 0 0,1 0 0 0 0,-1 0 0 0 0,0 0-1 0 0,0 0 1 0 0,0 0 0 0 0,0 0 0 0 0,1 0 0 0 0,-1 0-1 0 0,0 0 1 0 0,0 0 0 0 0,0 0 0 0 0,0 0-1 0 0,1 0 1 0 0,-1 0 0 0 0,0 0 0 0 0,0-1-1 0 0,0 1 1 0 0,0 0 0 0 0,0 0 0 0 0,1 0-1 0 0,-1 0 1 0 0,0 0 0 0 0,0-1 0 0 0,0 1-1 0 0,0 0 1 0 0,0 0 0 0 0,0 0 0 0 0,0 0-1 0 0,0-1 1 0 0,0 1 0 0 0,0 0 0 0 0,0 0-1 0 0,1 0 1 0 0,-1 0 0 0 0,0-1 0 0 0,0 1-1 0 0,0 0 1 0 0,0 0 78 0 0,3-5-2119 0 0,-3 5 2009 0 0,1 0 1 0 0,-1 0-1 0 0,0-1 0 0 0,1 1 1 0 0,-1 0-1 0 0,0 0 0 0 0,1-1 1 0 0,-1 1-1 0 0,0 0 1 0 0,1 0-1 0 0,-1-1 0 0 0,0 1 1 0 0,0 0-1 0 0,1-1 0 0 0,-1 1 1 0 0,0 0-1 0 0,0-1 1 0 0,0 1-1 0 0,0-1 0 0 0,0 1 1 0 0,1 0-1 0 0,-1-1 0 0 0,0 1 1 0 0,0 0-1 0 0,0-1 1 0 0,0 1-1 0 0,0-1 0 0 0,0 1 1 0 0,0-1 109 0 0,9-21-3813 0 0,-8 20 3516 0 0,0 0-1 0 0,0 0 1 0 0,0 0-1 0 0,0-1 0 0 0,0 1 1 0 0,0 0-1 0 0,-1 0 0 0 0,1 0 1 0 0,-1-1-1 0 0,1 0 298 0 0,-1-6-514 0 0</inkml:trace>
  <inkml:trace contextRef="#ctx0" brushRef="#br0" timeOffset="2606.553">2267 134 0 0 0,'0'0'695'0'0,"0"-8"4213"0"0,0 6 4622 0 0,0 2-9350 0 0,0 0 0 0 0,0 0 0 0 0,0 0-4 0 0,0-1-164 0 0,0 1 1 0 0,0 0 0 0 0,0 0-1 0 0,0 0 1 0 0,0 0 0 0 0,0-1-1 0 0,0 1 1 0 0,0 0-1 0 0,0 0 1 0 0,0 0 0 0 0,0 0-1 0 0,0-1 1 0 0,0 1 0 0 0,0 0-1 0 0,0 0 1 0 0,0 0 0 0 0,-1 0-1 0 0,1 0 1 0 0,0-1-1 0 0,0 1 1 0 0,0 0 0 0 0,0 0-1 0 0,0 0 1 0 0,0 0 0 0 0,0 0-1 0 0,-1 0 1 0 0,1 0-1 0 0,0 0 1 0 0,0-1 0 0 0,0 1-1 0 0,0 0 1 0 0,0 0 0 0 0,-1 0-1 0 0,1 0 1 0 0,0 0 0 0 0,0 0-1 0 0,0 0 1 0 0,0 0-1 0 0,-1 0 1 0 0,1 0 0 0 0,0 0-1 0 0,0 0 1 0 0,0 0 0 0 0,0 0-1 0 0,-1 0 1 0 0,1 0-1 0 0,0 0 1 0 0,0 0 0 0 0,0 0-1 0 0,0 0 1 0 0,0 0 0 0 0,-1 1-1 0 0,1-1 1 0 0,0 0 0 0 0,0 0-1 0 0,0 0 1 0 0,0 0-1 0 0,0 0 1 0 0,0 0 0 0 0,-1 0-1 0 0,1 0 1 0 0,0 1 0 0 0,0-1-1 0 0,0 0 1 0 0,0 0-1 0 0,0 0 1 0 0,0 0 0 0 0,0 0-1 0 0,0 1-12 0 0,-1-1 36 0 0,1 0-1 0 0,0 0 0 0 0,0 1 1 0 0,0-1-1 0 0,-1 0 0 0 0,1 0 1 0 0,0 0-1 0 0,0 1 0 0 0,0-1 1 0 0,-1 0-1 0 0,1 0 0 0 0,0 1 0 0 0,0-1 1 0 0,0 0-1 0 0,0 1 0 0 0,0-1 1 0 0,0 0-1 0 0,0 0 0 0 0,0 1 1 0 0,0-1-1 0 0,0 0 0 0 0,0 1 1 0 0,0-1-1 0 0,0 0 0 0 0,0 1 1 0 0,0-1-1 0 0,0 0 0 0 0,0 0 1 0 0,0 1-1 0 0,0-1 0 0 0,0 0 1 0 0,0 1-1 0 0,0-1 0 0 0,1 0 0 0 0,-1 0 1 0 0,0 1-1 0 0,0-1 0 0 0,0 0 1 0 0,1 0-1 0 0,-1 0 0 0 0,0 1 1 0 0,0-1-36 0 0,2 1 10 0 0,-1 1 1 0 0,0 0 0 0 0,0-1 0 0 0,-1 1-1 0 0,1 0 1 0 0,0 0 0 0 0,0-1 0 0 0,-1 1-1 0 0,1 0 1 0 0,-1 0 0 0 0,0 0 0 0 0,1 0-1 0 0,-1 0 1 0 0,0 0 0 0 0,0 0-1 0 0,0 1-10 0 0,6 26 209 0 0,-5-25-168 0 0,0 0 0 0 0,-1-1 1 0 0,1 1-1 0 0,0 0 1 0 0,-1 0-1 0 0,0 0 0 0 0,0-1 1 0 0,0 1-1 0 0,0 0 1 0 0,-1 0-1 0 0,0 0-41 0 0,0 13 239 0 0,1 2-36 0 0,-1-11-117 0 0,1-1-1 0 0,0 1 0 0 0,0-1 1 0 0,1 1-1 0 0,0 0 1 0 0,0-1-1 0 0,1 0 1 0 0,2 6-86 0 0,-3-10 24 0 0,0 0 0 0 0,-1 1 0 0 0,1-1 0 0 0,-1 0 1 0 0,1 0-1 0 0,-1 1 0 0 0,0-1 0 0 0,0 1 0 0 0,-1-1 1 0 0,1 0-1 0 0,-1 3-24 0 0,0-2 23 0 0,0-1 0 0 0,1 1-1 0 0,0 0 1 0 0,0 0 0 0 0,0-1 0 0 0,0 1 0 0 0,0 0 0 0 0,1-1 0 0 0,1 5-23 0 0,0 1 45 0 0,0 1 0 0 0,0 0 1 0 0,-1-1-1 0 0,0 1 0 0 0,-1 0 0 0 0,0 4-45 0 0,0-3 44 0 0,0 1 0 0 0,1-1-1 0 0,0 0 1 0 0,1 0 0 0 0,1 3-44 0 0,-1-5 32 0 0,-1 0 0 0 0,0 0 0 0 0,-1 0 0 0 0,0 0 0 0 0,0 0 0 0 0,-1 0 0 0 0,0 0 0 0 0,0 0 0 0 0,-2 3-32 0 0,-3 44 202 0 0,-3-4 19 0 0,9-45-190 0 0,0-1-1 0 0,-1 1 1 0 0,0 0-1 0 0,0 0 1 0 0,-1 0-1 0 0,0 1-30 0 0,0 0 29 0 0,0 0-1 0 0,1 0 0 0 0,1 0 1 0 0,-1 1-1 0 0,1-1 0 0 0,1 0 0 0 0,0 8-28 0 0,1 14 19 0 0,-2-27-20 0 0,0 1 0 0 0,0 0-1 0 0,0 0 1 0 0,1 0 0 0 0,0 0-1 0 0,0 0 1 0 0,0-1 0 0 0,0 1 0 0 0,0 0-1 0 0,1-1 2 0 0,-1 1-4 0 0,0-1-1 0 0,0 1 0 0 0,-1-1 1 0 0,1 1-1 0 0,-1-1 0 0 0,1 1 1 0 0,-1-1-1 0 0,0 1 0 0 0,-1 1 5 0 0,1-2-4 0 0,0 1 0 0 0,0-1 0 0 0,0 1 0 0 0,0-1 0 0 0,1 0 0 0 0,0 1 0 0 0,-1-1 0 0 0,1 1 0 0 0,1 0 4 0 0,-1 0 0 0 0,0 0 0 0 0,0 1 1 0 0,-1-1-1 0 0,1 0 0 0 0,-1 1 1 0 0,0-1-1 0 0,0 1 0 0 0,-1-1 1 0 0,0 2-1 0 0,0 10 17 0 0,-8 6 55 0 0,9-21-71 0 0,0 0 5 0 0,1 0 0 0 0,-1 0 1 0 0,0 0-1 0 0,0 0 0 0 0,0 0 0 0 0,0 0 0 0 0,0 0 1 0 0,-1 0-1 0 0,1 0 0 0 0,0 0 0 0 0,0 0 0 0 0,-1 0 1 0 0,1 0-1 0 0,0 0 0 0 0,-1 0 0 0 0,1 0 0 0 0,-1-1 1 0 0,0 1-1 0 0,1 0 0 0 0,-1 0 0 0 0,1 0 1 0 0,-1-1-1 0 0,0 2-6 0 0,0-2 4 0 0,1 0 1 0 0,0 0 0 0 0,-1 1-1 0 0,1-1 1 0 0,0 0 0 0 0,0 1-1 0 0,-1-1 1 0 0,1 0-1 0 0,0 1 1 0 0,0-1 0 0 0,-1 0-1 0 0,1 1 1 0 0,0-1 0 0 0,0 0-1 0 0,0 1 1 0 0,0-1 0 0 0,0 0-1 0 0,0 1 1 0 0,0-1-1 0 0,0 1 1 0 0,-1-1 0 0 0,1 0-1 0 0,1 1 1 0 0,-1-1 0 0 0,0 1-1 0 0,0-1 1 0 0,0 0-1 0 0,0 1 1 0 0,0-1 0 0 0,0 1-1 0 0,0-1 1 0 0,0 0 0 0 0,1 1-5 0 0,-1-1 1 0 0,0 0 0 0 0,0 1 0 0 0,0-1 0 0 0,0 0 0 0 0,1 0 1 0 0,-1 0-1 0 0,0 1 0 0 0,0-1 0 0 0,0 0 0 0 0,0 0 0 0 0,0 1 0 0 0,0-1 1 0 0,0 0-1 0 0,0 0 0 0 0,0 1 0 0 0,0-1 0 0 0,0 0 0 0 0,0 0 0 0 0,0 1 1 0 0,0-1-1 0 0,0 0 0 0 0,0 0 0 0 0,0 1 0 0 0,0-1 0 0 0,0 0 0 0 0,-1 0 1 0 0,1 0-1 0 0,0 1 0 0 0,0-1 0 0 0,0 0 0 0 0,0 0 0 0 0,0 0 0 0 0,-1 1 1 0 0,1-1-1 0 0,0 0 0 0 0,0 0 0 0 0,0 0 0 0 0,-1 0 0 0 0,1 1 0 0 0,0-1 1 0 0,0 0-1 0 0,0 0 0 0 0,-1 0 0 0 0,1 0 0 0 0,0 0 0 0 0,0 0 0 0 0,-1 0 1 0 0,1 0-1 0 0,0 0 0 0 0,0 0 0 0 0,-1 0 0 0 0,1 0 0 0 0,0 0 0 0 0,0 0 1 0 0,-1 0-1 0 0,1 0 0 0 0,0 0 0 0 0,-1 0-1 0 0,0 0 7 0 0,1 0-2 0 0,0 31-5 0 0,0-17 19 0 0,0-13-22 0 0,0-1-3 0 0,0 0-10 0 0,0 0-12 0 0,0 0-14 0 0,0 0-21 0 0,0 0-18 0 0,0 0-24 0 0,0 0-29 0 0,0 0-25 0 0,0 0-32 0 0,0 0-30 0 0,0 0-36 0 0,0 0-38 0 0,0-41-3440 0 0,0 23 2668 0 0,-1 5-397 0 0,1 0 0 0 0,1-1-1 0 0,0 1 1 0 0,1 0 0 0 0,3-10 1464 0 0,4-64-6163 0 0,-8 51 4130 0 0,-1 15 1320 0 0</inkml:trace>
  <inkml:trace contextRef="#ctx0" brushRef="#br0" timeOffset="5899.376">2276 11 0 0 0,'0'0'461'0'0,"0"0"171"0"0,0 0 79 0 0,0 8 2651 0 0,0-6 2765 0 0,0-2-5932 0 0,0 0-3 0 0,0 0-4 0 0,0 0-2 0 0,0 0 4 0 0,0 0-5 0 0,0 0-1 0 0,0 0 0 0 0,0 0 0 0 0,0 0-4 0 0,0 0-4 0 0,0 0-4 0 0,0 0-1 0 0,0 0-6 0 0,0 0-5 0 0,0 0-4 0 0,0 0-4 0 0,0 0-4 0 0,0 0-4 0 0,0 0-4 0 0,0 0 0 0 0,0 0 0 0 0,0 0-5 0 0,0 0-5 0 0,0 0 1 0 0,0 0 1 0 0,0 0 0 0 0,0 0 0 0 0,0 0 0 0 0,0 0-3 0 0,0 0 2 0 0,0 0-2 0 0,0 0 3 0 0,0 0-2 0 0,0 0-8 0 0,0 0-3 0 0,0 0-4 0 0,0 0-7 0 0,0 0-7 0 0,0 0-6 0 0,0 0-9 0 0,0 0-4 0 0,0 0-10 0 0,0 0-12 0 0,0 0-8 0 0,0 0-11 0 0,0 0-6 0 0,0 0-7 0 0,0 0-10 0 0,0 0-4 0 0,2 1-6 0 0,4 2-7 0 0,-5-2-6 0 0,-1-1-4 0 0,20 5 28 0 0,25 1 273 0 0,10-1 136 0 0,-2 6-10 0 0,-26-6-270 0 0,0 0-1 0 0,1-2 1 0 0,-1-1-1 0 0,0-1 0 0 0,17-2-147 0 0,-4 0 144 0 0,84-4 252 0 0,-20 0-167 0 0,-56 2-131 0 0,0-2 0 0 0,8-3-98 0 0,-19 3 17 0 0,-9 1 2 0 0,38-6-46 0 0,1 3-1 0 0,27 3 28 0 0,-41 9 122 0 0,12 5 44 0 0,163-15 293 0 0,-72-10-441 0 0,-86 10-495 0 0,-69 5 416 0 0,-1 0 2 0 0,0 0 4 0 0,0 0 10 0 0,0 0 9 0 0,0 0 4 0 0,0 0 8 0 0,0 0 4 0 0,0 0 4 0 0,0 0 4 0 0,2 1 4 0 0,4 2 8 0 0,-4-2 3 0 0,-1 9 84 0 0,51 0 186 0 0,-51-10-258 0 0,-1 0-1 0 0,11 0 43 0 0,-5 0-54 0 0,-3 0-1 0 0,94-5-36 0 0,-95 5 38 0 0,-2 0 4 0 0,0 0 4 0 0,0 0 8 0 0,0 0 3 0 0,0 0 2 0 0,0 0 3 0 0,0 0 2 0 0,0 0 0 0 0,0 0 0 0 0,0 0 0 0 0,0 0 0 0 0,-1 2 36 0 0,-8 1 190 0 0,0-3 1116 0 0,9 0-1345 0 0,0 0 1 0 0,0 0-1 0 0,0 0-5 0 0,0 0 2 0 0,0 0 2 0 0,0 0-4 0 0,0 0 4 0 0,0 0-2 0 0,0 0-2 0 0,0 0 5 0 0,0 0 0 0 0,0 0-2 0 0,0 0-2 0 0,0 0-3 0 0,0 0-2 0 0,0 0 4 0 0,0 0-4 0 0,0 0 0 0 0,0 0-5 0 0,0 0 0 0 0,0 0 1 0 0,0 0-2 0 0,0 0-2 0 0,0 0 0 0 0,0 0-5 0 0,0 0-1 0 0,0 0 0 0 0,0 0 0 0 0,0 0 0 0 0,0 0 1 0 0,0 0 1 0 0,0 0-1 0 0,0 0-1 0 0,0 0 0 0 0,0 0 0 0 0,0 0 0 0 0,0 0 0 0 0,0 0 1 0 0,0 0 1 0 0,0 0-1 0 0,0 0-2 0 0,0 0-6 0 0,0 0-2 0 0,0 0-1 0 0,0 0 1 0 0,0 0 1 0 0,0 0 0 0 0,0 0 0 0 0,0 0 1 0 0,0 0 6 0 0,0 0 1 0 0,0 0 0 0 0,0 0 0 0 0,0 0 1 0 0,0 0 1 0 0,0 0-1 0 0,0 0-1 0 0,0 0-1 0 0,0 0-6 0 0,0 0-1 0 0,0 0-1 0 0,0 0-5 0 0,0 0 5 0 0,0 0 0 0 0,0 0-2 0 0,0 0-2 0 0,0 0-1 0 0,0 0 1 0 0,0 0 0 0 0,0 0-5 0 0,0 0 2 0 0,0 0 3 0 0,0 0 0 0 0,0 0-1 0 0,0 0 2 0 0,0 0 2 0 0,0 0 0 0 0,0 0 0 0 0,0 0 2 0 0,0 0 8 0 0,0 0 1 0 0,0 0-1 0 0,0 0 0 0 0,0 0 0 0 0,0 0-2 0 0,0 0-8 0 0,0 0-1 0 0,0 0 1 0 0,0 0 0 0 0,0 0 1 0 0,0 0 1 0 0,0 0 0 0 0,0 0 1 0 0,0 0 6 0 0,0 0 1 0 0,0 0 1 0 0,0 0 5 0 0,0 0-5 0 0,0 0-2 0 0,0 0-6 0 0,0 0-2 0 0,0 0 1 0 0,0 0 8 0 0,0 0 1 0 0,0 0-1 0 0,0 0 1 0 0,0 0 1 0 0,0 0-1 0 0,0 0 0 0 0,-1 0 1 0 0,-5 0-6 0 0,4 0-6 0 0,2 0 1 0 0,0 0 1 0 0,0 0 0 0 0,0 0 0 0 0,0 0 0 0 0,0 0 1 0 0,0 0 6 0 0,0 0 1 0 0,0 0 0 0 0,0 0 0 0 0,0 0 0 0 0,0 0-1 0 0,0 0-6 0 0,0 0-1 0 0,0 0 0 0 0,0 0-1 0 0,0 0-1 0 0,0 0 0 0 0,0 0-1 0 0,0 0 0 0 0,0 0 2 0 0,0 0 1 0 0,0 0 0 0 0,0 0 1 0 0,0 0 6 0 0,0 0 1 0 0,0 0 1 0 0,0 0 1 0 0,0 0 0 0 0,0 0-2 0 0,0 0-8 0 0,0 0 0 0 0,0 0 6 0 0,0 0-5 0 0,0 0-1 0 0,0 0 0 0 0,0 0 0 0 0,0 0 0 0 0,0 0 0 0 0,0 0-1 0 0,0 0-1 0 0,0 0 1 0 0,0 0 0 0 0,0 0-2 0 0,0 0 0 0 0,0 0 1 0 0,0 0 0 0 0,0 0 0 0 0,-1 16-68 0 0,-1-14 69 0 0,1 0 1 0 0,0 0-1 0 0,0 0 1 0 0,0 0-1 0 0,0 0 1 0 0,1 0-1 0 0,-1 0 1 0 0,0 0 0 0 0,1 0-1 0 0,0 1 1 0 0,-1-1-1 0 0,1 0 1 0 0,0 0-1 0 0,0 0 1 0 0,0 1-1 0 0,0-1 1 0 0,1 0-1 0 0,-1 0 1 0 0,1 1 4 0 0,-1 9-25 0 0,-3-7 15 0 0,2-4 8 0 0,1-1 0 0 0,-1 0 1 0 0,1 1-1 0 0,0-1 0 0 0,-1 1 1 0 0,1-1-1 0 0,-1 0 1 0 0,1 1-1 0 0,0-1 0 0 0,0 1 1 0 0,-1-1-1 0 0,1 1 0 0 0,0 0 1 0 0,0-1-1 0 0,-1 1 1 0 0,1-1-1 0 0,0 1 0 0 0,0-1 1 0 0,0 1-1 0 0,0 0 0 0 0,0-1 1 0 0,0 1 1 0 0,0 11-32 0 0,-1-9 25 0 0,1-1 0 0 0,0 1 1 0 0,0 0-1 0 0,0 0 0 0 0,0 0 1 0 0,0-1-1 0 0,1 1 0 0 0,-1 0 1 0 0,1 0-1 0 0,0-1 0 0 0,0 1 1 0 0,0 0-1 0 0,0-1 0 0 0,0 1 1 0 0,1 0 6 0 0,-2-2 0 0 0,1 1 0 0 0,0 0 0 0 0,-1 0 0 0 0,1 0 0 0 0,-1-1 0 0 0,0 1 0 0 0,1 0 0 0 0,-1 0 0 0 0,0 0 0 0 0,0 0-1 0 0,0 0 1 0 0,0 0 0 0 0,-1 0 0 0 0,1 0 0 0 0,0-1 0 0 0,-1 1 0 0 0,0 1 0 0 0,1-2 4 0 0,-1 1 0 0 0,1 0 0 0 0,-1 0-1 0 0,1 0 1 0 0,0-1 0 0 0,0 1 0 0 0,0 0 0 0 0,0 0-1 0 0,0 0 1 0 0,0 0 0 0 0,0 0 0 0 0,1-1 0 0 0,-1 1-1 0 0,1 0 1 0 0,-1 0 0 0 0,1-1 0 0 0,0 1-4 0 0,0 1 9 0 0,0-1-1 0 0,1 1 1 0 0,-1-1 0 0 0,0 1 0 0 0,0 0 0 0 0,-1 0 0 0 0,1-1-1 0 0,0 1 1 0 0,-1 0 0 0 0,0 0 0 0 0,0 0 0 0 0,0 2-9 0 0,-1 45 111 0 0,0-26-65 0 0,10 12 14 0 0,-9 53 75 0 0,9-54-99 0 0,-9-24-32 0 0,0-7-3 0 0,0 0 1 0 0,0 0-1 0 0,0 1 1 0 0,0-1 0 0 0,1 0-1 0 0,-1 0 1 0 0,1 1-1 0 0,0-1 1 0 0,1 0 0 0 0,-1 0-1 0 0,1 1-1 0 0,-1 0 1 0 0,1 1-1 0 0,-2-1 0 0 0,1 1 1 0 0,0-1-1 0 0,-1 1 1 0 0,0-1-1 0 0,-1 1 1 0 0,1-1-1 0 0,-1 3 0 0 0,0 11 7 0 0,1 191 6 0 0,9-185 2 0 0,-9-22-14 0 0,-1-3-1 0 0,1 1-1 0 0,0 0 1 0 0,0 0 0 0 0,0 0 0 0 0,0 0 0 0 0,0 0 0 0 0,0 0 0 0 0,0 0-1 0 0,0 0 1 0 0,0 0 0 0 0,1 0 0 0 0,-1 0 0 0 0,0-1 0 0 0,1 1 0 0 0,-1 0-1 0 0,0 0 1 0 0,1 0 0 0 0,-1 0 0 0 0,1-1 0 0 0,-1 1 0 0 0,1 0 0 0 0,0 0-1 0 0,-1-1 1 0 0,1 1 0 0 0,0 0 0 0 0,0 2 9 0 0,0 1 1 0 0,-1 0-1 0 0,1-1 0 0 0,-1 1 0 0 0,0-1 1 0 0,0 1-1 0 0,0-1 0 0 0,0 1 0 0 0,-1 0-9 0 0,1 2 26 0 0,-4 17 64 0 0,3-17-77 0 0,-1 0 1 0 0,1 0 0 0 0,0-1-1 0 0,1 1 1 0 0,0 0 0 0 0,0 2-14 0 0,-4-3 3 0 0,4-5-4 0 0,0 0 1 0 0,-1 0 0 0 0,1 1 0 0 0,-1-1-1 0 0,1 0 1 0 0,0 0 0 0 0,-1 1 0 0 0,1-1-1 0 0,0 0 1 0 0,0 1 0 0 0,-1-1 0 0 0,1 1-1 0 0,0-1 1 0 0,0 0 0 0 0,-1 1 0 0 0,1-1-1 0 0,0 1 1 0 0,0-1 0 0 0,0 0 0 0 0,0 1 0 0 0,0-1-1 0 0,-1 1 1 0 0,1-1 0 0 0,0 1 0 0 0,0-1-1 0 0,0 1 1 0 0,0-1 0 0 0,1 1 0 0 0,-2 3-4 0 0,1-1 0 0 0,-1 1 0 0 0,0 0 0 0 0,0-1 0 0 0,0 1 0 0 0,-1-1 1 0 0,1 1-1 0 0,-1-1 0 0 0,0 0 0 0 0,0 1 0 0 0,0-1 4 0 0,0-1 0 0 0,1 1 0 0 0,-1-1 1 0 0,1 1-1 0 0,0-1 0 0 0,0 1 0 0 0,0 0 1 0 0,0-1-1 0 0,0 1 0 0 0,1 0 0 0 0,-1 0 0 0 0,-8 34 46 0 0,0 8 160 0 0,4-37-149 0 0,1-1 38 0 0,4-6-63 0 0,0-1 0 0 0,0 0-4 0 0,0 0-4 0 0,0 0 0 0 0,0 0-2 0 0,0 0-8 0 0,0 0-4 0 0,0 0 2 0 0,0 0-8 0 0,0 0-14 0 0,0 0-9 0 0,0 0-18 0 0,0 0-29 0 0,0 0-39 0 0,-2-17-1844 0 0,-14-2-1452 0 0,7 14 1483 0 0,0 1 0 0 0,-1 1 0 0 0,1-1 0 0 0,-1 1 0 0 0,1 1 0 0 0,-6-1 1918 0 0,-63-6-5580 0 0,54 7 4502 0 0,-4 1 491 0 0</inkml:trace>
  <inkml:trace contextRef="#ctx0" brushRef="#br0" timeOffset="7588.228">2294 1214 0 0 0,'-1'-14'6291'0'0,"-11"9"-2095"0"0,-4 7-2713 0 0,0 0-382 0 0,17 22 3138 0 0,3-22-4209 0 0,-4-2-12 0 0,0 0 1 0 0,0 0-1 0 0,1 1 0 0 0,-1-1 1 0 0,0 0-1 0 0,0 0 0 0 0,1 0 1 0 0,-1 0-1 0 0,0 1 0 0 0,0-1 1 0 0,0 0-1 0 0,1 0 0 0 0,-1 0 1 0 0,0 1-1 0 0,0-1 0 0 0,0 0 0 0 0,0 0 1 0 0,1 1-1 0 0,-1-1 0 0 0,0 0 1 0 0,0 0-1 0 0,0 1 0 0 0,0-1 1 0 0,0 0-1 0 0,0 0 0 0 0,0 1 1 0 0,0-1-1 0 0,0 0 0 0 0,0 1 1 0 0,0-1-1 0 0,0 0 0 0 0,0 0 1 0 0,0 1-1 0 0,0-1 0 0 0,0 0 1 0 0,0 1-19 0 0,29 20 802 0 0,13-11-267 0 0,5-5-78 0 0,99-5 466 0 0,-72-6-527 0 0,-15-1-192 0 0,1 2-1 0 0,0 2 0 0 0,9 4-203 0 0,-53-1 11 0 0,32 5 27 0 0,-39-3-31 0 0,0-1 0 0 0,0 0 1 0 0,0 0-1 0 0,0-1 0 0 0,0 0 0 0 0,0-1 1 0 0,0 0-1 0 0,6-1-7 0 0,67-10-9 0 0,-61 6-38 0 0,1 2 0 0 0,0 0 1 0 0,0 1-1 0 0,0 1 0 0 0,15 1 47 0 0,-10 2-7 0 0,-14 0 30 0 0,-1-1 0 0 0,0 0-1 0 0,0-1 1 0 0,0 0 0 0 0,9-3-23 0 0,71-8 252 0 0,-76 9-209 0 0,-6 2-4 0 0,-1 0 0 0 0,1-1 1 0 0,-1-1-1 0 0,0 0 0 0 0,7-3-39 0 0,-14 5 14 0 0,27 1 366 0 0,51 6 350 0 0,-71-6-681 0 0,1 0 0 0 0,-1-1 0 0 0,0 0 0 0 0,0 0 0 0 0,0-1 0 0 0,0 0 0 0 0,0 0 0 0 0,8-4-49 0 0,-14 4 22 0 0,0 1-1 0 0,0-1 1 0 0,0 1 0 0 0,0 0 0 0 0,0 0 0 0 0,1 0-1 0 0,-1 0 1 0 0,1 1 0 0 0,-1-1 0 0 0,0 1-1 0 0,1 0 1 0 0,2 0-22 0 0,-5 0 1 0 0,1 0 0 0 0,-1 0 0 0 0,0 0 0 0 0,1-1 0 0 0,-1 1 0 0 0,1 0 0 0 0,-1-1 0 0 0,0 1 1 0 0,0-1-1 0 0,1 1 0 0 0,-1-1 0 0 0,0 0 0 0 0,0 1 0 0 0,0-1 0 0 0,0 0 0 0 0,1-1-1 0 0,-1 2 0 0 0,0-1 0 0 0,0 0 0 0 0,-1 1 1 0 0,1-1-1 0 0,0 1 0 0 0,0-1 0 0 0,0 1 0 0 0,0-1 1 0 0,0 1-1 0 0,0 0 0 0 0,0-1 0 0 0,0 1 1 0 0,0 0-1 0 0,0 0 0 0 0,0 0 0 0 0,0 0 0 0 0,18-7 17 0 0,-17 6-16 0 0,-1 0 1 0 0,1 0-1 0 0,0 0 1 0 0,-1 0-1 0 0,1 0 1 0 0,0 1-1 0 0,0-1 1 0 0,0 1-1 0 0,0-1 1 0 0,0 1-1 0 0,0 0 1 0 0,0-1-1 0 0,0 1-1 0 0,9-2 7 0 0,-11 2-8 0 0,1 0 1 0 0,0 0 0 0 0,-1-1-1 0 0,1 1 1 0 0,0 0-1 0 0,0 0 1 0 0,-1 0 0 0 0,1 0-1 0 0,0 0 1 0 0,0 0 0 0 0,-1 0-1 0 0,1 0 1 0 0,0 0-1 0 0,-1 0 1 0 0,1 1 0 0 0,0-1-1 0 0,-1 0 1 0 0,1 0 0 0 0,0 1-1 0 0,-1-1 1 0 0,1 0 0 0 0,1 1-9 0 0,-1-1 3 0 0,3 0 6 0 0,0 1 0 0 0,0-1 0 0 0,0 1 0 0 0,0 0 0 0 0,-1 0-1 0 0,1 0 1 0 0,0 0 0 0 0,-1 1 0 0 0,1-1 2 0 0,0 1-1 0 0,0-1 1 0 0,0 0-1 0 0,1 0 0 0 0,-1 0 1 0 0,0-1-1 0 0,0 0 1 0 0,1 1-2 0 0,33 9-6 0 0,-35-8 10 0 0,9 1 4 0 0,-11-3-5 0 0,-1 0 1 0 0,0 0-1 0 0,0 0-6 0 0,0 0-1 0 0,0 0 0 0 0,0 0-1 0 0,0 0-5 0 0,0 0 1 0 0,0 0-3 0 0,0 0-4 0 0,0 0-1 0 0,0 0-4 0 0,0 0 3 0 0,29 0-130 0 0,13 0-54 0 0,-40 0 127 0 0,-2 0-23 0 0,7 0-58 0 0,-6 0-2628 0 0,-38 4-3528 0 0,30-3 4849 0 0,0 0 0 0 0,0 0 0 0 0,0 0 1 0 0,0-1-1 0 0,0 0 0 0 0,-1-1 1 0 0,1 1-1 0 0,0-1 0 0 0,0-1 1463 0 0,-2-2-970 0 0</inkml:trace>
  <inkml:trace contextRef="#ctx0" brushRef="#br0" timeOffset="8860.366">2913 436 12 0 0,'7'-4'2938'0'0,"-6"2"689"0"0,-8-7-819 0 0,6-2 2882 0 0,-17-5-3308 0 0,18 16-2367 0 0,0 0 0 0 0,0-1 1 0 0,0 1-1 0 0,0 0 0 0 0,0-1 1 0 0,1 1-1 0 0,-1 0 0 0 0,0-1 0 0 0,0 1 1 0 0,0 0-1 0 0,0 0 0 0 0,0-1 0 0 0,-1 1 1 0 0,1 0-1 0 0,0-1 0 0 0,0 1 0 0 0,0 0 1 0 0,0 0-1 0 0,0-1 0 0 0,0 1 1 0 0,0 0-1 0 0,-1 0 0 0 0,1-1 0 0 0,0 1 1 0 0,0 0-1 0 0,0 0 0 0 0,0-1 0 0 0,-1 1 1 0 0,1 0-1 0 0,0 0 0 0 0,0 0 0 0 0,-1 0 1 0 0,1-1-1 0 0,0 1 0 0 0,0 0 1 0 0,-1 0-1 0 0,1 0 0 0 0,0 0 0 0 0,-1 0 1 0 0,1 0-1 0 0,0 0 0 0 0,0 0 0 0 0,-1 0 1 0 0,1 0-1 0 0,0 0 0 0 0,-1 0 0 0 0,1 0 1 0 0,0 0-1 0 0,-1 0-15 0 0,-11-11 1057 0 0,2 7-747 0 0,0 1 0 0 0,-1 0 0 0 0,1 1 0 0 0,-1 0-1 0 0,0 1 1 0 0,0 0 0 0 0,1 1 0 0 0,-1 0 0 0 0,-8 1-310 0 0,-2-1 156 0 0,-23 5 142 0 0,35-3-267 0 0,1 0 0 0 0,-1 1 1 0 0,0 0-1 0 0,1 1 0 0 0,0 0 1 0 0,0 0-1 0 0,0 0 0 0 0,-1 2-31 0 0,2-2 2 0 0,4-3-2 0 0,1 1 1 0 0,-1-1-1 0 0,1 1 0 0 0,-1-1 0 0 0,1 1 0 0 0,0 0 0 0 0,0 0 0 0 0,0 0 0 0 0,0 0 0 0 0,0 0 0 0 0,0 1 0 0 0,0 0 0 0 0,-33 33 0 0 0,0 5 0 0 0,17-10-16 0 0,9-4-16 0 0,0 18-11 0 0,7-38 41 0 0,1 0 0 0 0,0 0 1 0 0,0 0-1 0 0,1 0 0 0 0,0 0 0 0 0,0 0 1 0 0,0 0-1 0 0,2 4 2 0 0,-1 15-3 0 0,-1-19 1 0 0,1 1 0 0 0,-1-1 0 0 0,1 1 1 0 0,1-1-1 0 0,-1 1 0 0 0,2 1 2 0 0,6 38-26 0 0,-5-21 3 0 0,-4-23 19 0 0,0-1 1 0 0,0 0-1 0 0,0 0 1 0 0,0 0-1 0 0,1 0 1 0 0,-1 0-1 0 0,1 0 0 0 0,-1 0 1 0 0,1 0-1 0 0,0 0 1 0 0,0 1 3 0 0,11 43-97 0 0,-7-35 76 0 0,-4-9 13 0 0,0 1-1 0 0,0-1 1 0 0,1 1 0 0 0,-1-1-1 0 0,0 1 1 0 0,1-1 0 0 0,0 0-1 0 0,-1 0 1 0 0,1 0 0 0 0,0 0-1 0 0,0 0 1 0 0,0 0 0 0 0,1-1 8 0 0,16 15-36 0 0,-17-13 31 0 0,1 0 1 0 0,-1-1 0 0 0,1 1-1 0 0,0-1 1 0 0,0 0-1 0 0,0 0 1 0 0,0 0-1 0 0,0 0 1 0 0,0-1-1 0 0,0 1 1 0 0,1-1-1 0 0,-1 0 1 0 0,1 1 0 0 0,-1-2-1 0 0,4 2 5 0 0,47 3-64 0 0,-48-6 70 0 0,-1 1-1 0 0,0-1 1 0 0,1 0-1 0 0,-1 0 1 0 0,0-1-1 0 0,0 1 1 0 0,0-1-1 0 0,0 0 1 0 0,0-1-1 0 0,0 1 1 0 0,1-3-6 0 0,48-35 134 0 0,-52 39-130 0 0,4-6 25 0 0,0 1-1 0 0,0-1 1 0 0,-1 0 0 0 0,0 0 0 0 0,0-1 0 0 0,2-5-29 0 0,-3 8 28 0 0,-4 3-13 0 0,1 0-1 0 0,0 0 0 0 0,-1-1 1 0 0,0 1-1 0 0,1 0 1 0 0,-1 0-1 0 0,0 0 1 0 0,0 0-1 0 0,0-1 1 0 0,0 1-1 0 0,-1 0 0 0 0,1 0 1 0 0,0 0-1 0 0,-1 0 1 0 0,0 0-1 0 0,1 0 1 0 0,-1 0-1 0 0,0 0 1 0 0,0 0-1 0 0,0 0 0 0 0,-1-1-14 0 0,-3-3 40 0 0,-9-4 32 0 0,-42-21-28 0 0,46 28-67 0 0,0 1 0 0 0,0 0-1 0 0,0 1 1 0 0,0 0 0 0 0,-11 1 23 0 0,20 0-15 0 0,0-1 9 0 0,0 1 1 0 0,0 0-1 0 0,0 0 0 0 0,0 0 1 0 0,0 0-1 0 0,0 0 0 0 0,0 0 1 0 0,1 1-1 0 0,-1-1 0 0 0,0 0 1 0 0,0 0-1 0 0,0 1 0 0 0,0-1 1 0 0,1 0-1 0 0,-1 1 0 0 0,0-1 1 0 0,0 1-1 0 0,1-1 0 0 0,-1 1 0 0 0,0-1 1 0 0,0 2 5 0 0,-18 14-141 0 0,-18 39-220 0 0,24-29 113 0 0,-7 9-406 0 0,18-32 452 0 0,0 0 1 0 0,1 1-1 0 0,0-1 1 0 0,-1 1-1 0 0,1-1 1 0 0,1 1-1 0 0,-1-1 0 0 0,0 1 202 0 0,2-2-265 0 0,-1 0 0 0 0,1 0-1 0 0,-1 0 1 0 0,1-1-1 0 0,0 1 1 0 0,0 0 0 0 0,0-1-1 0 0,0 1 1 0 0,0-1-1 0 0,0 1 1 0 0,0-1 0 0 0,1 1-1 0 0,-1-1 1 0 0,0 0-1 0 0,1 1 1 0 0,-1-1 0 0 0,1 0-1 0 0,0 0 1 0 0,-1 0-1 0 0,1 0 1 0 0,0-1 0 0 0,0 1 265 0 0,43 17-8069 0 0,-18-11 3227 0 0,-18-3 3841 0 0</inkml:trace>
  <inkml:trace contextRef="#ctx0" brushRef="#br0" timeOffset="10341.928">3177 948 508 0 0,'-36'-5'11538'0'0,"28"0"-8906"0"0,0-1 588 0 0,16 11-2187 0 0,-3-4-999 0 0,1 0 0 0 0,-1 0 0 0 0,1-1 0 0 0,-1 0 0 0 0,1 1 1 0 0,-1-2-1 0 0,1 1 0 0 0,2-1-34 0 0,11 0 134 0 0,83-5 378 0 0,-31 1-151 0 0,-65 5-162 0 0,-7-2 335 0 0,-14-1-211 0 0,10 4-313 0 0,1-1 0 0 0,0 0 0 0 0,-1-1 0 0 0,1 1 1 0 0,0-1-1 0 0,0 0 0 0 0,-1 0 0 0 0,1 0 0 0 0,0 0 0 0 0,0-1 1 0 0,-1 0-11 0 0,-15-8 60 0 0,18 10-48 0 0,0-1 0 0 0,-1 0 1 0 0,1-1-1 0 0,0 1 0 0 0,-1 0 0 0 0,1-1 1 0 0,0 1-1 0 0,0-1 0 0 0,0 0 0 0 0,1 0 0 0 0,-1 0-12 0 0,-35-49 166 0 0,19 15-80 0 0,9 11-57 0 0,7 12-10 0 0,1-1 5 0 0,-1 10-19 0 0,0-1 0 0 0,1 0 1 0 0,0 1-1 0 0,0-1 1 0 0,0 0-1 0 0,0 0 1 0 0,1 0-1 0 0,0 0 0 0 0,0 0 1 0 0,0 1-1 0 0,1-3-5 0 0,-1-9 19 0 0,9-20 29 0 0,-8 31-29 0 0,0-1 0 0 0,-1 1 0 0 0,2-1 0 0 0,-1 1 0 0 0,1-1 0 0 0,0 1 0 0 0,0 0-1 0 0,0 0 1 0 0,2-3-19 0 0,5-28 86 0 0,0 10-67 0 0,-1 16-54 0 0,3-2-15 0 0,1-2-41 0 0,-5 8 80 0 0,1 0 0 0 0,0 1 0 0 0,0 0 0 0 0,1 0 0 0 0,-1 0 0 0 0,1 2 0 0 0,7-3 11 0 0,27-14 46 0 0,12-1 52 0 0,-44 16-69 0 0,-1 1 1 0 0,1 0-1 0 0,0 1 1 0 0,0 0 0 0 0,0 0-1 0 0,1 1 1 0 0,-1 1-1 0 0,1 0 1 0 0,-1 1-1 0 0,1 0 1 0 0,2 0-30 0 0,-7 2 27 0 0,1-1 0 0 0,-1 1-1 0 0,0 0 1 0 0,1 0 0 0 0,-1 1-1 0 0,0 0 1 0 0,0 0 0 0 0,-1 1 0 0 0,1-1-1 0 0,-1 2 1 0 0,0-1 0 0 0,0 1-1 0 0,3 3-26 0 0,10 24 117 0 0,-10-14-68 0 0,-8-16-40 0 0,-1 1 0 0 0,1-1 0 0 0,0 1 0 0 0,0-1-1 0 0,-1 1 1 0 0,0 0 0 0 0,1-1 0 0 0,-1 1-1 0 0,0 0 1 0 0,0-1 0 0 0,-1 2-9 0 0,1-2 5 0 0,0 1-1 0 0,0-1 1 0 0,0 1-1 0 0,0-1 1 0 0,1 1 0 0 0,-1-1-1 0 0,0 0 1 0 0,1 1 0 0 0,0-1-1 0 0,0 1 1 0 0,0-1-5 0 0,0 2 8 0 0,0 1 1 0 0,0-1-1 0 0,-1 0 1 0 0,1 1-1 0 0,-1-1 0 0 0,0 0 1 0 0,0 1-1 0 0,0-1 1 0 0,-1 0-1 0 0,0 1-8 0 0,0 10 18 0 0,1 41 47 0 0,-9-30-20 0 0,8-23-42 0 0,1-1-1 0 0,-1 1 0 0 0,0-1 1 0 0,0 1-1 0 0,0-1 1 0 0,0 1-1 0 0,0-1 0 0 0,-1 0 1 0 0,1 0-1 0 0,-1 1 0 0 0,1-1 1 0 0,-3 1-3 0 0,2-1 2 0 0,0 1 0 0 0,0-1 0 0 0,0 1 0 0 0,1-1 0 0 0,-1 1 0 0 0,1 0 0 0 0,-1 0 0 0 0,1-1 0 0 0,0 1 0 0 0,0 0 0 0 0,0 0 0 0 0,0 0 0 0 0,1 2-2 0 0,-1-2-2 0 0,1-1 1 0 0,0 1-1 0 0,-1 0 0 0 0,0-1 0 0 0,0 1 1 0 0,0-1-1 0 0,0 1 0 0 0,0-1 1 0 0,-1 2 1 0 0,1-1-3 0 0,-1 0 1 0 0,1 0 0 0 0,0 0-1 0 0,0 0 1 0 0,0 0 0 0 0,0 0 0 0 0,0 0-1 0 0,1 0 1 0 0,-1 4 2 0 0,1 7-15 0 0,0-13 19 0 0,0-1 2 0 0,0 1-2 0 0,0 2-2 0 0,0-2 5 0 0,0 2 2 0 0,0-2-8 0 0,0-1 0 0 0,0 0 0 0 0,0 1-1 0 0,0-1 1 0 0,0 0 0 0 0,0 1 0 0 0,0-1 0 0 0,0 0 0 0 0,1 1-1 0 0,-1-1 1 0 0,0 0 0 0 0,0 1 0 0 0,0-1 0 0 0,0 0 0 0 0,1 0-1 0 0,-1 1 1 0 0,0-1 0 0 0,0 0 0 0 0,0 0 0 0 0,1 1 0 0 0,-1-1 0 0 0,0 0-1 0 0,1 0 1 0 0,-1 0 0 0 0,0 0 0 0 0,0 1 0 0 0,1-1 0 0 0,-1 0-1 0 0,0 0 1 0 0,1 0 0 0 0,-1 0 0 0 0,0 0 0 0 0,1 0 0 0 0,-1 0-1 0 0,0 0 1 0 0,1 0 0 0 0,-1 0-1 0 0,2 4 1 0 0,-4-2 3 0 0,2 0-3 0 0,9 10 5 0 0,-3-3 7 0 0,-6-9-10 0 0,0 1 0 0 0,0 0 1 0 0,1-1-1 0 0,-1 1 0 0 0,0-1 1 0 0,1 1-1 0 0,-1 0 0 0 0,1-1 1 0 0,-1 1-1 0 0,0-1 0 0 0,1 1 1 0 0,-1-1-1 0 0,1 1 0 0 0,0-1 1 0 0,-1 1-1 0 0,1-1 0 0 0,-1 0 1 0 0,1 1-1 0 0,0-1 0 0 0,-1 0 1 0 0,1 1-1 0 0,0-1 0 0 0,-1 0 1 0 0,1 0-4 0 0,1 0 22 0 0,-2 0 1 0 0,0 0 7 0 0,0 0 2 0 0,0 0 0 0 0,29 0 368 0 0,4-5-176 0 0,-31 5-216 0 0,-1 0 0 0 0,32 5 9 0 0,-30-4-14 0 0,4 3-2 0 0,-6-4 2 0 0,17-4-1110 0 0,-18 3 680 0 0,0 1-106 0 0,0 0-133 0 0,0 0-215 0 0,0 0-262 0 0,0 0-246 0 0,0 0-211 0 0,0 0-113 0 0,0 0-45 0 0,-4 19-4539 0 0,-17 2 1675 0 0,19-19 4260 0 0,-7 7-914 0 0</inkml:trace>
  <inkml:trace contextRef="#ctx0" brushRef="#br0" timeOffset="11817.196">811 2888 72 0 0,'-3'2'635'0'0,"0"-1"-1"0"0,0 1 1 0 0,1-1-1 0 0,-1 0 1 0 0,0 0-1 0 0,0 0 1 0 0,0-1-1 0 0,0 1 1 0 0,0-1 0 0 0,0 1-1 0 0,-1-1 1 0 0,1 0-1 0 0,-2-1-634 0 0,5 1 8 0 0,-13 6 984 0 0,-2 0 2684 0 0,28-3 1213 0 0,13-5-3675 0 0,-1 0-772 0 0,36 2-194 0 0,-13 5-196 0 0,-15-7-17 0 0,0-2 0 0 0,0-1 1 0 0,17-6-36 0 0,-1 1 23 0 0,108-24-136 0 0,-128 29 143 0 0,1 2 1 0 0,27 0-31 0 0,-31 2 140 0 0,1-2 0 0 0,0-1-1 0 0,20-5-139 0 0,-11 1 164 0 0,39-7 195 0 0,-40 5-196 0 0,-28 8-123 0 0,1 0-1 0 0,1 0 1 0 0,-1 1-1 0 0,0 1 1 0 0,0-1 0 0 0,0 1-1 0 0,8 1-39 0 0,-5 0 94 0 0,24 0 99 0 0,-20 0-117 0 0,0-1-1 0 0,0 0 1 0 0,0-1-1 0 0,0 0 0 0 0,12-4-75 0 0,-15 4-23 0 0,0-1 0 0 0,1 2-1 0 0,0-1 1 0 0,-1 2 0 0 0,1 0-1 0 0,3 1 24 0 0,-15-2 0 0 0,23 9-100 0 0,-22-8 97 0 0,16 3-102 0 0,-18-3 63 0 0,0-1-11 0 0,0 0-5 0 0,0 0-9 0 0,0 0-10 0 0,0 0-10 0 0,0 0-6 0 0,0 0-12 0 0,0 0-14 0 0,0 0-14 0 0,0 0-15 0 0,0 0-14 0 0,0 0-7 0 0,0 0-12 0 0,0 0-12 0 0,0 0-6 0 0,0 0-12 0 0,10 3-2437 0 0,-15 7-10364 0 0,2-5 9984 0 0,1-2 3861 0 0,2 2-1910 0 0</inkml:trace>
  <inkml:trace contextRef="#ctx0" brushRef="#br0" timeOffset="12553.82">1994 2294 444 0 0,'0'0'941'0'0,"1"-11"4367"0"0,9 0-786 0 0,-10 11-4411 0 0,0-1-1 0 0,0 1 0 0 0,0 0 1 0 0,1-1-1 0 0,-1 1 1 0 0,0 0-1 0 0,0-1 0 0 0,0 1 1 0 0,0 0-1 0 0,1-1 1 0 0,-1 1-1 0 0,0 0 0 0 0,0 0 1 0 0,1-1-1 0 0,-1 1 1 0 0,0 0-1 0 0,1 0 0 0 0,-1-1 1 0 0,0 1-1 0 0,1 0 1 0 0,-1 0-1 0 0,0 0 0 0 0,1 0 1 0 0,-1 0-1 0 0,0-1 1 0 0,1 1-1 0 0,-1 0 0 0 0,0 0 1 0 0,1 0-1 0 0,-1 0 1 0 0,1 0-1 0 0,-1 0 0 0 0,0 0 1 0 0,1 0-1 0 0,-1 0 1 0 0,0 0-1 0 0,1 0 0 0 0,-1 1 1 0 0,0-1-1 0 0,1 0 1 0 0,-1 0-1 0 0,0 0 0 0 0,1 0 1 0 0,-1 1-1 0 0,0-1 1 0 0,1 0-1 0 0,-1 0 0 0 0,0 0 1 0 0,1 1-111 0 0,0 0 199 0 0,-1-1-7 0 0,0 0-6 0 0,9 7 492 0 0,-9-7-639 0 0,1 1 0 0 0,0-1 0 0 0,-1 0 1 0 0,1 0-1 0 0,-1 1 0 0 0,1-1 0 0 0,-1 0 0 0 0,1 1 0 0 0,-1-1 1 0 0,1 0-1 0 0,-1 1 0 0 0,0-1 0 0 0,1 1 0 0 0,-1-1 0 0 0,1 0 1 0 0,-1 1-1 0 0,0-1 0 0 0,1 1 0 0 0,-1 0 0 0 0,0-1 0 0 0,0 1-39 0 0,10 40 2051 0 0,-10 414-410 0 0,9-389-1669 0 0,0-4 33 0 0,0-1 75 0 0,0 11 156 0 0,0-26 28 0 0,0 5 120 0 0,-8-46-325 0 0,-1 0-1 0 0,1 0 1 0 0,0 0-1 0 0,0-1 1 0 0,1 1-1 0 0,1 3-58 0 0,-1-3 66 0 0,0 0-1 0 0,-1 0 0 0 0,0 0 1 0 0,1 0-1 0 0,-2 0 0 0 0,1 5-65 0 0,3-1 99 0 0,-4-8-91 0 0,1 0 1 0 0,0 0-1 0 0,-1 0 0 0 0,1 0 0 0 0,-1 1 0 0 0,1-1 0 0 0,-1 0 0 0 0,1 0 1 0 0,-1 1-1 0 0,0-1 0 0 0,0 0 0 0 0,0 1 0 0 0,1-1 0 0 0,-1 0 0 0 0,0 0 1 0 0,-1 1-9 0 0,1-1-7 0 0,2-1-6 0 0,4 0 9 0 0,-4 0 6 0 0,-2 0 2 0 0,0 0 2 0 0,0 0 4 0 0,0 0-2 0 0,0 0 0 0 0,0 0-2 0 0,0 0 10 0 0,0 0 6 0 0,0 0-1 0 0,0 0-16 0 0,0 0-14 0 0,0 0-18 0 0,0 0-15 0 0,0 0-20 0 0,0 0-17 0 0,0 0-29 0 0,0 0-33 0 0,0 0-35 0 0,0 0-43 0 0,0 0-48 0 0,0 0-50 0 0,0 0-56 0 0,0 0-59 0 0,0 0-60 0 0,-2-1 220 0 0,1 1-1 0 0,0 0 1 0 0,0 0-1 0 0,0-1 1 0 0,-1 1 0 0 0,1-1-1 0 0,0 1 1 0 0,0-1-1 0 0,0 0 1 0 0,0 1 0 0 0,0-1-1 0 0,0 0 1 0 0,0 0-1 0 0,0 1 1 0 0,0-1 0 0 0,0-1 272 0 0,-8-44-8427 0 0,0-20 1810 0 0,9 50 5514 0 0,0 1 76 0 0</inkml:trace>
  <inkml:trace contextRef="#ctx0" brushRef="#br0" timeOffset="13903.71">2021 2223 92 0 0,'0'0'965'0'0,"0"0"45"0"0,-4-7 2636 0 0,-1-1 8803 0 0,5 7-12345 0 0,0 1 0 0 0,0 0 0 0 0,0 0-1 0 0,0 0-2 0 0,0 0 2 0 0,0 0-2 0 0,0 0-3 0 0,0 0-4 0 0,35 0 782 0 0,58 5-549 0 0,-32-7-245 0 0,0-3 0 0 0,8-4-82 0 0,275-35 876 0 0,-279 39-642 0 0,50 4-234 0 0,-75 1 23 0 0,106 10 17 0 0,19-5-117 0 0,-116-8 116 0 0,0-2 0 0 0,-1-3 0 0 0,0-2 0 0 0,1-2-39 0 0,-13 4 54 0 0,37-13 96 0 0,-38 9-94 0 0,-28 10-51 0 0,-1-1 0 0 0,1 1 0 0 0,0 0 0 0 0,0 0 0 0 0,0 1 1 0 0,0 0-1 0 0,0 0 0 0 0,0 1 0 0 0,1 0 0 0 0,-1 0 0 0 0,1 1-5 0 0,74-6 28 0 0,1 0-187 0 0,-48 5 126 0 0,138 0-15 0 0,-129 5-91 0 0,-43-5 102 0 0,7 8-259 0 0,-7-7 304 0 0,0-1-1 0 0,-1 1 0 0 0,1-1 1 0 0,0 1-1 0 0,-1-1 0 0 0,1 1 1 0 0,0-1-1 0 0,-1 1 1 0 0,1 0-1 0 0,-1-1 0 0 0,1 1 1 0 0,-1 0-1 0 0,1-1 0 0 0,-1 1 1 0 0,0 0-1 0 0,1 0 1 0 0,-1 0-1 0 0,1 0-7 0 0,-2 24 173 0 0,0-18-138 0 0,0 0 0 0 0,1 0 0 0 0,0 0 0 0 0,0 0 1 0 0,1 0-1 0 0,0 0 0 0 0,0 0 0 0 0,1 0 0 0 0,0 0 0 0 0,1 4-35 0 0,-2-6 20 0 0,0-1 1 0 0,0 1-1 0 0,0-1 0 0 0,-1 1 0 0 0,0 0 1 0 0,0-1-1 0 0,0 1 0 0 0,0-1 0 0 0,-1 4-20 0 0,0 5 53 0 0,1 146 359 0 0,-9-97-348 0 0,0-1-36 0 0,8-53-23 0 0,1 1 0 0 0,-1-1 0 0 0,0 1 0 0 0,0-1 0 0 0,-3 6-5 0 0,2-2 20 0 0,0 0-1 0 0,1 0 0 0 0,0-1 1 0 0,1 1-1 0 0,1 0 1 0 0,1 6-20 0 0,-1 22 42 0 0,-1 271-138 0 0,-9-274 285 0 0,9 43 123 0 0,0-79-299 0 0,0 0-121 0 0,0 0 1 0 0,0 0-1 0 0,0-1 0 0 0,0 1 1 0 0,0 0-1 0 0,1 0 0 0 0,-1-1 1 0 0,0 1-1 0 0,0 0 0 0 0,0 0 1 0 0,1-1-1 0 0,-1 1 1 0 0,0 0-1 0 0,1-1 0 0 0,-1 1 1 0 0,1 0-1 0 0,-1-1 0 0 0,1 1 1 0 0,-1-1-1 0 0,1 1 1 0 0,-1-1-1 0 0,1 1 0 0 0,0 0 108 0 0,-36 34-10709 0 0,30-31 9481 0 0,-4 5-1302 0 0,-1-2 0 0 0,0 1-1 0 0,-11 4 2531 0 0,12-6-1171 0 0</inkml:trace>
  <inkml:trace contextRef="#ctx0" brushRef="#br0" timeOffset="15254.012">2103 3380 0 0 0,'0'0'521'0'0,"29"-6"8504"0"0,24-24-2622 0 0,-19 18-4423 0 0,-26 10-1688 0 0,0-1 0 0 0,0 0 0 0 0,0 0 0 0 0,-1 0 0 0 0,3-3-292 0 0,22-8 788 0 0,-30 14-740 0 0,0-1-1 0 0,-1 0 1 0 0,1 1 0 0 0,0-1 0 0 0,0 1 0 0 0,0 0-1 0 0,0 0 1 0 0,0 0 0 0 0,0 0 0 0 0,0 0-1 0 0,-1 0 1 0 0,1 0 0 0 0,0 0 0 0 0,0 1-1 0 0,0-1 1 0 0,0 1-48 0 0,51 5 272 0 0,-12-4-61 0 0,-31-1-164 0 0,0 0 0 0 0,0-1-1 0 0,0 0 1 0 0,0-1 0 0 0,7-1-47 0 0,103-10 296 0 0,-77 6-227 0 0,-11 3-2 0 0,0-2 0 0 0,16-5-67 0 0,-36 8 17 0 0,1 0-1 0 0,0 1 1 0 0,12 0-17 0 0,38-2 224 0 0,-1-3 0 0 0,39-9-224 0 0,-26 4 29 0 0,-10 4-156 0 0,0 4-1 0 0,14 2 128 0 0,57 11 174 0 0,-104-11-100 0 0,0-2-1 0 0,-1-1 0 0 0,16-5-73 0 0,-26 5 11 0 0,70-20 45 0 0,-52 15-49 0 0,-25 5-2 0 0,1 1 1 0 0,-1 1-1 0 0,0 0 1 0 0,10 1-6 0 0,32-5 35 0 0,-36 5-19 0 0,1-2 1 0 0,-1 0-1 0 0,10-4-16 0 0,3 0 19 0 0,-25 6-14 0 0,6-2-7 0 0,0 1 1 0 0,0 0 0 0 0,11 1 1 0 0,9-4 182 0 0,-21 10-321 0 0,-32 2-4484 0 0,-29 1-2829 0 0,32-8 5451 0 0,1 0 1 0 0,0-1-1 0 0,-1-1 1 0 0,1 0-1 0 0,-7-3 2001 0 0,4 0-988 0 0</inkml:trace>
  <inkml:trace contextRef="#ctx0" brushRef="#br0" timeOffset="16309.348">2804 2479 0 0 0,'-1'-3'639'0'0,"1"1"1"0"0,-1 0-1 0 0,0 0 0 0 0,1 0 1 0 0,-1 0-1 0 0,0 0 0 0 0,0 0 0 0 0,-1 0 1 0 0,1 0-1 0 0,0 0 0 0 0,-1 1 1 0 0,1-1-1 0 0,-2-1-639 0 0,-8-14 5590 0 0,-24-13-549 0 0,31 27-4781 0 0,0 1 0 0 0,0 0-1 0 0,0 0 1 0 0,0 1 0 0 0,0-1-1 0 0,-1 1 1 0 0,1 0-1 0 0,0 0 1 0 0,-1 0 0 0 0,1 1-1 0 0,-1 0 1 0 0,0-1-260 0 0,-33-4 1103 0 0,-23 10-679 0 0,57-4-414 0 0,1-1-1 0 0,-1 1 1 0 0,0 0 0 0 0,1-1 0 0 0,-1 1 0 0 0,1 1 0 0 0,0-1-1 0 0,-1 1 1 0 0,1-1 0 0 0,0 1 0 0 0,0 0 0 0 0,0 0 0 0 0,0 0-1 0 0,0 1 1 0 0,0-1 0 0 0,0 1 0 0 0,1-1 0 0 0,-1 1-1 0 0,1 0 1 0 0,0 1-10 0 0,-16 14-19 0 0,11-11 12 0 0,1 1 0 0 0,0 0 0 0 0,0 1 0 0 0,1-1 0 0 0,0 1 0 0 0,1 0-1 0 0,0 0 1 0 0,-1 4 7 0 0,0 0-3 0 0,-5 13-25 0 0,1 14-4 0 0,6-14-11 0 0,0-17 23 0 0,-1 1 1 0 0,2-1-1 0 0,-1 1 1 0 0,1-1-1 0 0,1 1 0 0 0,0 0 20 0 0,1-5-11 0 0,0 0 0 0 0,-1 0-1 0 0,1 1 1 0 0,-1-1 0 0 0,0 0-1 0 0,-1 0 1 0 0,1 0 0 0 0,-1 1 11 0 0,0 3-22 0 0,1 0 0 0 0,0 0 0 0 0,0 1 0 0 0,1-1 0 0 0,0 1 0 0 0,0-1 1 0 0,2 5 21 0 0,-1 18-88 0 0,9 8-20 0 0,-9-35 106 0 0,1-1-1 0 0,0 0 1 0 0,1 0-1 0 0,-1-1 0 0 0,1 1 1 0 0,0 0-1 0 0,0-1 1 0 0,0 1-1 0 0,0-1 1 0 0,0 0-1 0 0,1 0 1 0 0,-1-1-1 0 0,1 1 1 0 0,2 1 2 0 0,20 16 52 0 0,8-4 53 0 0,-28-12-82 0 0,0-1 0 0 0,0 0 0 0 0,1 0 0 0 0,-1-1 0 0 0,1 0 0 0 0,6 2-23 0 0,19 4 64 0 0,-26-6-56 0 0,1 0-1 0 0,-1 0 1 0 0,1-1 0 0 0,-1 0-1 0 0,1 0 1 0 0,0 0 0 0 0,0-1-1 0 0,-1 0 1 0 0,1 0 0 0 0,0-1-1 0 0,5-1-7 0 0,-5 0-3 0 0,0 0-1 0 0,0 0 1 0 0,0-1-1 0 0,0 0 0 0 0,-1-1 1 0 0,1 1-1 0 0,-1-1 1 0 0,0-1-1 0 0,0 1 1 0 0,0-1 3 0 0,1-1 2 0 0,-1 0 1 0 0,0-1-1 0 0,-1 1 1 0 0,0-1-1 0 0,0 0 1 0 0,0 0-1 0 0,0-3-2 0 0,5-26 82 0 0,-9 32-64 0 0,-1 0-1 0 0,1-1 1 0 0,-1 1 0 0 0,1 0-1 0 0,-1 0 1 0 0,0-1 0 0 0,-1 1-1 0 0,1 0 1 0 0,-1-1 0 0 0,0 1-1 0 0,0 0 1 0 0,0 0 0 0 0,-1 0-1 0 0,1 0 1 0 0,-1 0 0 0 0,-1-1-18 0 0,0 1-6 0 0,0 1 0 0 0,0-1 1 0 0,0 1-1 0 0,-1 0 0 0 0,1 0 1 0 0,-1 1-1 0 0,0-1 0 0 0,0 1 1 0 0,0 0-1 0 0,0 0 0 0 0,-1 0 1 0 0,1 0-1 0 0,0 1 0 0 0,-1 0 1 0 0,1 0-1 0 0,-1 0 0 0 0,1 0 1 0 0,-1 1-1 0 0,0-1 0 0 0,1 1 0 0 0,-1 1 7 0 0,4-1-4 0 0,-7-1-29 0 0,0 1-1 0 0,0 0 0 0 0,1 1 0 0 0,-1-1 0 0 0,0 2 0 0 0,0-1 0 0 0,1 1 1 0 0,-1 0-1 0 0,1 1 0 0 0,-6 2 33 0 0,9-2-25 0 0,1 1 0 0 0,0-1 0 0 0,0 1 0 0 0,0 0 0 0 0,0 0-1 0 0,1 0 1 0 0,-1 0 0 0 0,1 0 0 0 0,0 1 0 0 0,0-1 0 0 0,1 0 0 0 0,-1 1 0 0 0,1 0 0 0 0,0 0 25 0 0,-8 20-262 0 0,8-23 222 0 0,0 1 0 0 0,1-1 0 0 0,-1 1 0 0 0,1-1 1 0 0,0 1-1 0 0,0-1 0 0 0,0 1 0 0 0,0-1 0 0 0,0 1 0 0 0,0-1 0 0 0,1 2 40 0 0,0-1-71 0 0,-1 0 0 0 0,0 0 0 0 0,0 0 0 0 0,0 0 0 0 0,0-1 0 0 0,0 1 0 0 0,0 0 0 0 0,-1 0 0 0 0,0 2 71 0 0,-6 36-1161 0 0,7-35 829 0 0,-1 0-1 0 0,1 1 1 0 0,-1-1 0 0 0,-1 0-1 0 0,1 0 1 0 0,-2 2 332 0 0,-6 43-5372 0 0,8-50 5067 0 0,1 0 0 0 0,-1 1 1 0 0,1-1-1 0 0,0 0 0 0 0,-1 0 1 0 0,1 1-1 0 0,0-1 0 0 0,0 0 1 0 0,0 1-1 0 0,0-1 0 0 0,0 0 0 0 0,0 1 1 0 0,1 0 304 0 0,-1 4-4084 0 0,0-5 2855 0 0,0-1 61 0 0,0 5-873 0 0,0-5 1395 0 0</inkml:trace>
  <inkml:trace contextRef="#ctx0" brushRef="#br0" timeOffset="17681.805">3086 2955 152 0 0,'0'0'1094'0'0,"-7"-1"1719"0"0,-21-3 10353 0 0,27 4-12639 0 0,-12 0 1662 0 0,9 0-1074 0 0,13 0-1099 0 0,2-1 127 0 0,0-1-1 0 0,1 0 1 0 0,-2-1-1 0 0,1 0 1 0 0,8-3-143 0 0,32-9 392 0 0,-20 8-174 0 0,-25 4-173 0 0,1 1 0 0 0,-1 1 0 0 0,1-1 0 0 0,-1 1 0 0 0,1 0 1 0 0,0 1-1 0 0,0 0 0 0 0,-1 0 0 0 0,1 0 0 0 0,6 2-45 0 0,10 0 117 0 0,-21-3-104 0 0,0 1 1 0 0,0 0 0 0 0,0 0 0 0 0,1 0-1 0 0,-1 1 1 0 0,0-1 0 0 0,0 0 0 0 0,0 1-1 0 0,0-1 1 0 0,1 2-14 0 0,21-1 119 0 0,-24-1-65 0 0,-7 0-12 0 0,5-2-32 0 0,0 0 0 0 0,0 0 1 0 0,0 0-1 0 0,0-1 0 0 0,1 1 1 0 0,-1 0-1 0 0,1-1 0 0 0,0 1 1 0 0,-1-1-1 0 0,1-1-10 0 0,-13-9 27 0 0,12 11-22 0 0,0 1 0 0 0,0-1 0 0 0,0 1 0 0 0,0-1 0 0 0,1 0 0 0 0,-1 0 0 0 0,0 1 0 0 0,1-1 0 0 0,-1 0 0 0 0,1-1 0 0 0,0 1 0 0 0,0 0 0 0 0,-1-1-5 0 0,1 1 7 0 0,0 1-1 0 0,0-1 1 0 0,-1 1-1 0 0,1-1 1 0 0,0 1 0 0 0,-1-1-1 0 0,0 1 1 0 0,1 0-1 0 0,-1 0 1 0 0,0 0 0 0 0,1-1-1 0 0,-3 1-6 0 0,-13-12 65 0 0,-37-28 119 0 0,11 11-87 0 0,25 4-82 0 0,-9-20-19 0 0,26 45 4 0 0,1 0 0 0 0,0 1 0 0 0,-1-1 0 0 0,1 0 0 0 0,0 0 0 0 0,-1 0 0 0 0,1 0 0 0 0,0 0 0 0 0,0 0 0 0 0,0 0 0 0 0,0 1 1 0 0,0-1-1 0 0,0 0 0 0 0,0 0 0 0 0,0 0 0 0 0,0 0 0 0 0,1 0 0 0 0,-1 0 0 0 0,0 0 0 0 0,1 0-1 0 0,-1 0 0 0 0,0 0 1 0 0,0 1-1 0 0,0-1 1 0 0,1 0-1 0 0,-1 0 0 0 0,0 0 1 0 0,0 0-1 0 0,0 0 0 0 0,-1 0 1 0 0,1 0-1 0 0,0 0 1 0 0,0 0-1 0 0,0 1 0 0 0,-1-1 1 0 0,1 0-1 0 0,0 0 0 0 0,-1 0 1 0 0,1 0 0 0 0,-1 1-1 0 0,1-1 0 0 0,-1 1 1 0 0,1-1-1 0 0,-1 1 0 0 0,1-1 1 0 0,-1 1-1 0 0,1-1 0 0 0,0 1 0 0 0,-1-1 1 0 0,1 0-1 0 0,0 1 0 0 0,-1-1 1 0 0,1 1-1 0 0,0-1 0 0 0,0 0 0 0 0,0 1 1 0 0,0-1-1 0 0,-1 0 0 0 0,1 0 1 0 0,0 1-1 0 0,0-1 0 0 0,0 0 0 0 0,0 1 1 0 0,1-1-1 0 0,-1 0 0 0 0,0 1 1 0 0,0-1-1 0 0,0 0 0 0 0,0 1 0 0 0,1-1 1 0 0,-1 0-1 0 0,0 1 0 0 0,1-1 1 0 0,-1 1-1 0 0,0-1 0 0 0,1 0 0 0 0,-1 1 1 0 0,1-1-1 0 0,-1 1 0 0 0,1-1 1 0 0,0 1 0 0 0,-1-1-2 0 0,1 0 0 0 0,-1 0 0 0 0,0 1 1 0 0,0-1-1 0 0,1 0 0 0 0,-1 0 0 0 0,0 1 0 0 0,0-1 1 0 0,0 0-1 0 0,0 0 0 0 0,0 0 0 0 0,0 1 1 0 0,0-1-1 0 0,0 0 0 0 0,0 0 0 0 0,0 0 1 0 0,0 1-1 0 0,-1-2 2 0 0,1 2-2 0 0,0-1 1 0 0,0 0-1 0 0,0 0 1 0 0,-1 0-1 0 0,1 1 1 0 0,0-1-1 0 0,0 0 1 0 0,0 0-1 0 0,0 0 1 0 0,1 0-1 0 0,-1 1 0 0 0,0-1 1 0 0,0 0-1 0 0,0 0 1 0 0,1 1-1 0 0,-1-1 1 0 0,0 0-1 0 0,1 0 2 0 0,11-22-36 0 0,-11 20 33 0 0,0 0 0 0 0,1 0 0 0 0,-1 1 0 0 0,0-1 0 0 0,1 1 0 0 0,-1-1 0 0 0,1 1 0 0 0,0-1 0 0 0,0 1 0 0 0,0 0 0 0 0,0 0 0 0 0,2-1 3 0 0,-2 1-2 0 0,0 0 0 0 0,0 1-1 0 0,0-1 1 0 0,0 0 0 0 0,-1 0 0 0 0,1 0 0 0 0,-1 0-1 0 0,1 0 1 0 0,0-2 2 0 0,-1 2-3 0 0,1 0 0 0 0,-1-1 0 0 0,1 1-1 0 0,-1 0 1 0 0,1 0 0 0 0,0 1 0 0 0,0-1 0 0 0,0 0 0 0 0,1 0 3 0 0,19-17-36 0 0,-20 16 27 0 0,0 1 1 0 0,1 0 0 0 0,-1 0-1 0 0,1 0 1 0 0,-1 0 0 0 0,1 0-1 0 0,0 0 1 0 0,-1 1 0 0 0,1-1-1 0 0,0 1 1 0 0,2-1 8 0 0,22-17-77 0 0,35-7-1 0 0,-56 24 88 0 0,0-1 0 0 0,1 1-1 0 0,-1 0 1 0 0,0 0 0 0 0,1 1 0 0 0,1-1-10 0 0,-2 1 12 0 0,0 0 0 0 0,-1 0 1 0 0,1-1-1 0 0,-1 1 0 0 0,0-2 0 0 0,1 1-12 0 0,46-8 86 0 0,-49 9-76 0 0,1 0 1 0 0,0 0-1 0 0,0 1 0 0 0,-1-1 1 0 0,1 1-1 0 0,0 0 1 0 0,0 0-1 0 0,0 0 0 0 0,-1 1 1 0 0,2 0-11 0 0,9 0 50 0 0,-10 0-36 0 0,-1-1 0 0 0,1 2 0 0 0,-1-1 0 0 0,1 0 1 0 0,-1 1-1 0 0,1-1 0 0 0,-1 1 0 0 0,0 0 0 0 0,0 0 0 0 0,0 1 1 0 0,0-1-1 0 0,0 1 0 0 0,1 0-14 0 0,23 34 112 0 0,-24-30-99 0 0,0 0 0 0 0,0 0 0 0 0,-1 1 0 0 0,0-1 1 0 0,0 0-1 0 0,-1 1 0 0 0,0 2-13 0 0,-1 12 23 0 0,1-15-20 0 0,-1 1-1 0 0,0 0 1 0 0,0-1 0 0 0,-1 1-1 0 0,1-1 1 0 0,-2 1-1 0 0,1-1 1 0 0,-1 1 0 0 0,-1-1-3 0 0,2-1-4 0 0,0 0 0 0 0,0 0 1 0 0,0 1-1 0 0,0-1 0 0 0,1 0 1 0 0,0 0-1 0 0,1 1 0 0 0,0 5 4 0 0,1 13-18 0 0,-2-21 12 0 0,0 0-1 0 0,0 0 0 0 0,-1 0 1 0 0,1 0-1 0 0,-1-1 1 0 0,0 1-1 0 0,0 0 0 0 0,0 0 1 0 0,-2 2 6 0 0,2 1-11 0 0,-1 0 1 0 0,1 0 0 0 0,1 0-1 0 0,-1 0 1 0 0,1 0 0 0 0,0 0-1 0 0,1 0 1 0 0,0 3 10 0 0,1 16-46 0 0,-11 10-18 0 0,9 31-79 0 0,-4-59 124 0 0,-1 10-62 0 0,5-10 70 0 0,0-7 18 0 0,0-1 4 0 0,0 0 0 0 0,0 0-7 0 0,0 0-7 0 0,0 0-5 0 0,2 0 14 0 0,0 0 0 0 0,0 0 0 0 0,0 0-1 0 0,0-1 1 0 0,0 1 0 0 0,0-1 0 0 0,0 0-1 0 0,0 0 1 0 0,0 1 0 0 0,0-1 0 0 0,0 0-1 0 0,1-1-5 0 0,15-5 149 0 0,32-3 274 0 0,-40 7-323 0 0,0 1 0 0 0,0 0-1 0 0,1 0 1 0 0,7 0-100 0 0,46-8-772 0 0,-67 11 186 0 0,0 0 0 0 0,1 0 0 0 0,-1 1 1 0 0,0-1-1 0 0,1 1 0 0 0,-1-1 0 0 0,1 1 0 0 0,0 0 0 0 0,-1 0 0 0 0,1 0 0 0 0,0 0 0 0 0,-2 2 586 0 0,-17 14-5495 0 0,6 0 423 0 0,12-15 290 0 0,3-3 3484 0 0</inkml:trace>
  <inkml:trace contextRef="#ctx0" brushRef="#br0" timeOffset="19987.024">4351 579 300 0 0,'-63'-10'4387'0'0,"55"9"-3768"0"0,1-1-1 0 0,0 0 1 0 0,0-1-1 0 0,0 1 1 0 0,1-1-1 0 0,-1 0 1 0 0,-2-3-619 0 0,3 3 282 0 0,0 0 0 0 0,0 0 0 0 0,0 1 0 0 0,0-1-1 0 0,-1 1 1 0 0,1 1 0 0 0,-1-1-282 0 0,1 0 796 0 0,-6-1 4715 0 0,10 3-5444 0 0,-16 16 347 0 0,10-4-282 0 0,-2 5 129 0 0,10-16-243 0 0,35 4 395 0 0,-34-5-377 0 0,28 0 191 0 0,88-5 475 0 0,0-5-63 0 0,2 5-160 0 0,-81 5-410 0 0,-1 2 0 0 0,1 2 0 0 0,-1 1 0 0 0,0 2 0 0 0,13 5-69 0 0,15 4 20 0 0,-47-11-13 0 0,0-1 0 0 0,-1 0-1 0 0,17 1-6 0 0,7 1 0 0 0,-9-1-36 0 0,1-1-1 0 0,0-2 1 0 0,5-1 36 0 0,71-7-224 0 0,-65 4 115 0 0,-33 0 80 0 0,0 1 1 0 0,0 0-1 0 0,0 1 0 0 0,0 1 0 0 0,0 0 0 0 0,0 0 1 0 0,3 2 28 0 0,1-1 2 0 0,-1-1 0 0 0,0 0 0 0 0,0-1 0 0 0,1 0 0 0 0,8-2-2 0 0,21 0 40 0 0,72 8-148 0 0,57-12-1379 0 0,-172 6 1460 0 0,-1 0 1 0 0,1 0 0 0 0,0 0 0 0 0,-1 0-1 0 0,1 0 1 0 0,0 0 0 0 0,-1 0 0 0 0,1 0-1 0 0,-1 0 1 0 0,1 0 0 0 0,0 0 0 0 0,-1 0-1 0 0,1 0 1 0 0,-1 0 0 0 0,1 1 0 0 0,0-1-1 0 0,-1 0 1 0 0,1 0 0 0 0,-1 1 0 0 0,1-1-1 0 0,-1 0 1 0 0,1 1 0 0 0,-1-1 0 0 0,1 1-1 0 0,-1-1 27 0 0,-7 11-608 0 0,1-5 680 0 0,-40 35 162 0 0,38-34-91 0 0,7-6-119 0 0,0 0 0 0 0,1-1 0 0 0,-1 1 0 0 0,0 0 0 0 0,0 0 0 0 0,0 0 0 0 0,1-1 0 0 0,-1 1 0 0 0,0 0 0 0 0,1 0 0 0 0,-1 0 0 0 0,1 0 0 0 0,-1 0 0 0 0,1 0 0 0 0,0 0 0 0 0,-1 0 0 0 0,1 0 0 0 0,0 0 0 0 0,0 1 0 0 0,0-1 0 0 0,0 0 0 0 0,0 1-24 0 0,-1-2 65 0 0,0 0-58 0 0,1 1-1 0 0,-1-1 0 0 0,1 0 0 0 0,-1 0 0 0 0,1 0 0 0 0,-1 1 1 0 0,1-1-1 0 0,0 0 0 0 0,-1 1 0 0 0,1-1 0 0 0,0 0 1 0 0,-1 1-1 0 0,1-1 0 0 0,0 1 0 0 0,-1-1 0 0 0,1 1 0 0 0,0-1 1 0 0,0 0-1 0 0,-1 1 0 0 0,1-1 0 0 0,0 1 0 0 0,0-1 0 0 0,0 1 1 0 0,0-1-1 0 0,0 1 0 0 0,-1-1 0 0 0,1 1 0 0 0,0 0-6 0 0,1 15 207 0 0,-1-10-137 0 0,1 0-1 0 0,-1 0 1 0 0,0-1-1 0 0,-1 1 0 0 0,1 0 1 0 0,-1 0-1 0 0,0-1 1 0 0,-1 1-1 0 0,1 0 1 0 0,-2 2-70 0 0,0 27 385 0 0,-4-6-109 0 0,7-25-232 0 0,-1 0 1 0 0,1 0 0 0 0,-1-1 0 0 0,0 1 0 0 0,0 0 0 0 0,-1-1 0 0 0,0 4-45 0 0,0-2 35 0 0,1 0 0 0 0,0 1 1 0 0,1-1-1 0 0,-1 1 1 0 0,1-1-1 0 0,0 1 0 0 0,0-1 1 0 0,1 0-1 0 0,0 3-35 0 0,0 12 90 0 0,-1 225 902 0 0,-9-189-683 0 0,9 406 1255 0 0,-9-391-1514 0 0,9-65-51 0 0,0 1-1 0 0,-1-1 1 0 0,1 0-1 0 0,-1 0 1 0 0,0 0 0 0 0,-1 0-1 0 0,-1 3 2 0 0,-6 53-32 0 0,7-53 23 0 0,1 0 0 0 0,0 0 1 0 0,0 0-1 0 0,1 0 0 0 0,0 0 0 0 0,1 0 1 0 0,0 3 8 0 0,1 21 7 0 0,-2 284 943 0 0,9-282-914 0 0,-9 88 84 0 0,-9-87-84 0 0,9-17-21 0 0,0-18-21 0 0,0 0 2 0 0,0 11 22 0 0,-1-11-13 0 0,1 1 0 0 0,0 0-1 0 0,0 0 1 0 0,0 0 0 0 0,0-1-1 0 0,0 1 1 0 0,0 0 0 0 0,0 0 0 0 0,1-1-1 0 0,-1 1 1 0 0,1 0 0 0 0,-1-1-1 0 0,1 1 1 0 0,0 0 0 0 0,0-1-1 0 0,-1 1 1 0 0,1-1 0 0 0,1 2-5 0 0,-1-1 6 0 0,0 1 1 0 0,-1-1-1 0 0,1 1 1 0 0,-1-1-1 0 0,0 1 1 0 0,1-1 0 0 0,-1 1-1 0 0,0 0 1 0 0,-1-1-1 0 0,1 1 1 0 0,0-1-1 0 0,-1 1 1 0 0,0-1 0 0 0,1 1-1 0 0,-1-1 1 0 0,0 0-1 0 0,0 1 1 0 0,0-1-1 0 0,-2 2-6 0 0,3-4-5 0 0,0 1-1 0 0,-1-1 1 0 0,1 0-1 0 0,0 1 1 0 0,0-1 0 0 0,0 0-1 0 0,-1 1 1 0 0,1-1-1 0 0,0 0 1 0 0,0 1-1 0 0,0-1 1 0 0,0 0-1 0 0,0 1 1 0 0,-1-1-1 0 0,1 1 1 0 0,0-1 0 0 0,0 0-1 0 0,0 1 1 0 0,0-1-1 0 0,0 0 1 0 0,0 1-1 0 0,0-1 1 0 0,1 1-1 0 0,-1-1 1 0 0,0 0-1 0 0,0 1 1 0 0,0-1 0 0 0,0 0-1 0 0,0 1 1 0 0,1-1-1 0 0,-1 0 1 0 0,0 1-1 0 0,0-1 1 0 0,0 0-1 0 0,1 1 1 0 0,-1-1-1 0 0,0 0 1 0 0,0 0 0 0 0,1 1-1 0 0,-1-1 1 0 0,0 0-1 0 0,1 0 1 0 0,-1 1-1 0 0,0-1 1 0 0,1 0-1 0 0,-1 0 1 0 0,1 0-1 0 0,-1 0 1 0 0,0 0-1 0 0,1 0 1 0 0,-1 0 0 0 0,0 1-1 0 0,1-1 1 0 0,-1 0 5 0 0,2 0-140 0 0,-2 0-44 0 0,0 0-56 0 0,-27 19-5450 0 0,19-17 4202 0 0,5 0 840 0 0,-1-1 1 0 0,1 0-1 0 0,0 0 1 0 0,-1 0-1 0 0,1 0 1 0 0,-1 0-1 0 0,1-1 1 0 0,-1 1-1 0 0,1-1 0 0 0,-1 0 1 0 0,1 0-1 0 0,-1-1 1 0 0,1 1-1 0 0,-1-1 1 0 0,1 0-1 0 0,0 0 1 0 0,-1 0-1 0 0,1 0 0 0 0,0 0 1 0 0,-1-1-1 0 0,1 1 1 0 0,0-1-1 0 0,-3-2 648 0 0,-3-5-1284 0 0</inkml:trace>
  <inkml:trace contextRef="#ctx0" brushRef="#br0" timeOffset="21252.684">4160 2673 552 0 0,'0'0'961'0'0,"0"0"46"0"0,0 0 41 0 0,0 0 24 0 0,0 0 24 0 0,0 0 20 0 0,0 0 16 0 0,0 0-3 0 0,0 0-33 0 0,0 0-90 0 0,0 0-131 0 0,0 0-162 0 0,0 0-170 0 0,0 0-119 0 0,0 0-73 0 0,0 0-47 0 0,0 0-32 0 0,0 0-23 0 0,0 0-20 0 0,0 0-17 0 0,0 0-14 0 0,0 0-24 0 0,0 0-20 0 0,0 0-24 0 0,0 0-18 0 0,0 0-17 0 0,0 0-18 0 0,0 0-14 0 0,0 0-16 0 0,0 0-7 0 0,0 0-5 0 0,0 0-6 0 0,0 0-5 0 0,0 0-3 0 0,0 0-3 0 0,0 0-5 0 0,0 0-4 0 0,0 0-2 0 0,20 10 2146 0 0,-12-7-1923 0 0,0 0 0 0 0,0 0 0 0 0,1-1 1 0 0,-1 0-1 0 0,1 0 0 0 0,-1-1 1 0 0,7 1-231 0 0,74 1 740 0 0,-57-5-254 0 0,0-1 0 0 0,29-8-486 0 0,-60 11 11 0 0,35-8 281 0 0,-24 4-188 0 0,0 1-1 0 0,1 1 1 0 0,0 0-1 0 0,1 1-103 0 0,62-9 286 0 0,58-6 110 0 0,-119 16-313 0 0,1-2-1 0 0,-1 0 0 0 0,14-4-82 0 0,-14 3 61 0 0,0 0 1 0 0,0 1-1 0 0,13 0-61 0 0,169-13 22 0 0,-96 25-165 0 0,62 5 24 0 0,-78-10 301 0 0,-13 6-86 0 0,75-1 87 0 0,-129-12 28 0 0,-18 2-245 0 0,0 0-1 0 0,-1 0 1 0 0,1 0 0 0 0,0 0 0 0 0,0 0-1 0 0,0 0 1 0 0,0-1 0 0 0,-1 1 0 0 0,1 0-1 0 0,0 0 1 0 0,0 0 0 0 0,0 0 0 0 0,0 0-1 0 0,0 0 1 0 0,0 0 0 0 0,-1-1 0 0 0,1 1-1 0 0,0 0 1 0 0,0 0 0 0 0,0 0 0 0 0,0 0-1 0 0,0 0 1 0 0,0-1 0 0 0,0 1 0 0 0,0 0-1 0 0,0 0 1 0 0,0 0 0 0 0,0 0 0 0 0,0 0-1 0 0,0-1 1 0 0,0 1 0 0 0,0 0 0 0 0,0 0-1 0 0,0 0 1 0 0,0 0 0 0 0,0-1 0 0 0,0 1-1 0 0,0 0 1 0 0,0 0 0 0 0,0 0 0 0 0,0 0-1 0 0,0-1 1 0 0,0 1 0 0 0,0 0 0 0 0,0 0-1 0 0,0 0 1 0 0,1 0 0 0 0,-1 0 0 0 0,0 0-1 0 0,0-1 1 0 0,0 1 0 0 0,0 0 0 0 0,0 0-1 0 0,0 0 1 0 0,1 0 0 0 0,-1 0 0 0 0,0 0-1 0 0,0 0 1 0 0,0 0 0 0 0,0 0 0 0 0,0 0-1 0 0,1 0 1 0 0,-1-1 34 0 0,-2 1-541 0 0,-25 0-6367 0 0,17 0 4381 0 0,0 0 0 0 0,-1-1 0 0 0,1 0 1 0 0,0-1-1 0 0,-3 0 2527 0 0,4-3-1251 0 0</inkml:trace>
  <inkml:trace contextRef="#ctx0" brushRef="#br0" timeOffset="23026.114">5707 1578 0 0 0,'2'7'181'0'0,"-2"-7"154"0"0,1 0 0 0 0,-1 1 0 0 0,0-1 0 0 0,1 0-1 0 0,-1 1 1 0 0,0-1 0 0 0,1 0 0 0 0,-1 0 0 0 0,1 1 0 0 0,-1-1 0 0 0,0 0-1 0 0,1 0 1 0 0,-1 0 0 0 0,1 0 0 0 0,-1 0 0 0 0,1 0 0 0 0,-1 0-1 0 0,1 0 1 0 0,-1 0 0 0 0,1 0 0 0 0,-1 0 0 0 0,1 0 0 0 0,-1 0 0 0 0,0 0-1 0 0,1 0-334 0 0,3 0 661 0 0,-2 0 93 0 0,-2 0-89 0 0,0 0-105 0 0,1-1-172 0 0,0-1 0 0 0,0 1 0 0 0,0 0 0 0 0,0 0 0 0 0,0 0 0 0 0,1 0 0 0 0,-1 0 0 0 0,0 0 0 0 0,1 0 0 0 0,-1 0 0 0 0,1 1 0 0 0,-1-1 0 0 0,1 0 0 0 0,-1 1 0 0 0,1 0 0 0 0,0-1 0 0 0,-1 1 0 0 0,1 0 0 0 0,0-1-388 0 0,16 1 438 0 0,-14-1-301 0 0,1 1 0 0 0,0 0 0 0 0,0 0 0 0 0,-1 0-1 0 0,1 0 1 0 0,0 1 0 0 0,-1 0 0 0 0,1 0 0 0 0,-1 0 0 0 0,2 1-137 0 0,20 2 611 0 0,-14-3-459 0 0,53 9 283 0 0,80 5-231 0 0,9 1-383 0 0,-44-3 265 0 0,-1-4 1 0 0,29-5-87 0 0,-56-9 108 0 0,-3 0-17 0 0,-78 5-87 0 0,-1 0 0 0 0,2 0-1 0 0,4 0-1 0 0,-5 0 1 0 0,-1 0 1 0 0,0 0 1 0 0,29-5 49 0 0,-26 5 84 0 0,-2-1-295 0 0,0 1 0 0 0,0 0 0 0 0,0 0 0 0 0,0 0 0 0 0,0 0 0 0 0,0 0 0 0 0,0 0 0 0 0,0 0-1 0 0,0 0 1 0 0,0 0 0 0 0,0 0 0 0 0,0 0 0 0 0,0 1 0 0 0,0-1 0 0 0,0 0 0 0 0,0 1 0 0 0,0-1 0 0 0,0 1 0 0 0,0-1-1 0 0,0 1 1 0 0,1 0 157 0 0,-2 0-844 0 0,-9 4-3068 0 0,8-3 3350 0 0,-1 0-1 0 0,1-1 1 0 0,0 1 0 0 0,-1 0 0 0 0,1-1-1 0 0,-1 1 1 0 0,1-1 0 0 0,-1 0 0 0 0,0 0-1 0 0,1 1 1 0 0,-1-1 0 0 0,0 0 0 0 0,0 0-1 0 0,0-1 1 0 0,0 1 0 0 0,0 0 0 0 0,0-1-1 0 0,0 1 1 0 0,0-1 0 0 0,-1 1 562 0 0,-13 5-2700 0 0,14-5 2517 0 0</inkml:trace>
  <inkml:trace contextRef="#ctx0" brushRef="#br0" timeOffset="23712.343">6745 1194 748 0 0,'0'0'939'0'0,"0"0"37"0"0,0-2 433 0 0,0-4 1808 0 0,0 0 1586 0 0,0 4-576 0 0,0 2-4035 0 0,0 0-15 0 0,0 0-14 0 0,0 0-14 0 0,0 0-14 0 0,0 0-13 0 0,0 0-5 0 0,0 0-1 0 0,2 21 761 0 0,-1-20-833 0 0,-1 1-1 0 0,1-1 1 0 0,0 1 0 0 0,0-1-1 0 0,0 1 1 0 0,-1 0 0 0 0,1-1-1 0 0,-1 1 1 0 0,0 0 0 0 0,1-1-1 0 0,-1 1 1 0 0,0 0 0 0 0,0 0-44 0 0,0 0 46 0 0,0-1-1 0 0,1 1 1 0 0,-1 0 0 0 0,0-1 0 0 0,1 1-1 0 0,-1 0 1 0 0,1-1 0 0 0,-1 1 0 0 0,1 0-1 0 0,0-1 1 0 0,0 1 0 0 0,0-1 0 0 0,0 1-46 0 0,0 2 91 0 0,0-1 1 0 0,-1 1 0 0 0,1 0-1 0 0,-1 0 1 0 0,1 0 0 0 0,-1 0-1 0 0,0 0 1 0 0,-1 0 0 0 0,1-1-1 0 0,-1 2-91 0 0,0 8 295 0 0,1 125 1289 0 0,9-76-1136 0 0,-9 203 625 0 0,-9-213-1057 0 0,0 31-68 0 0,9 70-75 0 0,2-151 149 0 0,3 5-44 0 0,-5-5-46 0 0,-5-4-54 0 0,3 0-106 0 0,1 0 0 0 0,0 0 1 0 0,0 0-1 0 0,0-1 0 0 0,0 1 1 0 0,0 0-1 0 0,0 0 0 0 0,0-1 0 0 0,1 1 1 0 0,0-1-1 0 0,-1-1 228 0 0,1-17-1756 0 0,-1 7-78 0 0,1 1 0 0 0,1-1 0 0 0,0 1 0 0 0,1 0 0 0 0,3-12 1834 0 0,4-21-4379 0 0,0-5 535 0 0,-8 35 2705 0 0</inkml:trace>
  <inkml:trace contextRef="#ctx0" brushRef="#br0" timeOffset="25263.052">6827 1060 0 0 0,'0'-1'328'0'0,"0"0"-1"0"0,0 0 1 0 0,0 0 0 0 0,0 0 0 0 0,0 0-1 0 0,-1 0 1 0 0,1 0 0 0 0,0 0 0 0 0,-1 0-1 0 0,1 0 1 0 0,-1 0 0 0 0,1 0 0 0 0,-1 0-1 0 0,1 0 1 0 0,-1 1 0 0 0,1-1 0 0 0,-1 0-1 0 0,0 0 1 0 0,1 0 0 0 0,-1 1 0 0 0,0-1-1 0 0,0 0 1 0 0,0 1 0 0 0,0-1 0 0 0,0 1-1 0 0,1-1 1 0 0,-1 1 0 0 0,0-1 0 0 0,0 1-1 0 0,0 0 1 0 0,0-1 0 0 0,0 1 0 0 0,-1 0-1 0 0,1 0 1 0 0,0 0 0 0 0,0 0 0 0 0,0 0-1 0 0,0 0-327 0 0,0 0 276 0 0,1 0-19 0 0,-4 0-83 0 0,0 0 410 0 0,3 0 2011 0 0,1 0-2465 0 0,0 0 7 0 0,0 0 7 0 0,-1 0-114 0 0,1 0 1 0 0,-1 0-1 0 0,1 1 0 0 0,0-1 1 0 0,-1 0-1 0 0,1 0 1 0 0,-1 0-1 0 0,1 0 0 0 0,0 0 1 0 0,-1 0-1 0 0,1 0 0 0 0,-1 0 1 0 0,1 0-1 0 0,-1 0 1 0 0,1 0-1 0 0,0 0 0 0 0,-1 0 1 0 0,1 0-1 0 0,-1-1 1 0 0,1 1-1 0 0,0 0 0 0 0,-1 0 1 0 0,1 0-1 0 0,0-1 0 0 0,-1 1 1 0 0,1 0-1 0 0,0 0 1 0 0,-1-1-1 0 0,1 1 0 0 0,0 0 1 0 0,-1 0-1 0 0,1-1 1 0 0,0 1-1 0 0,0 0 0 0 0,0-1 1 0 0,-1 1-1 0 0,1-1 0 0 0,0 1-30 0 0,0-1 50 0 0,0 1 0 0 0,-1 0-1 0 0,1-1 1 0 0,0 1 0 0 0,0 0-1 0 0,-1-1 1 0 0,1 1-1 0 0,0 0 1 0 0,0-1 0 0 0,-1 1-1 0 0,1 0 1 0 0,0-1 0 0 0,-1 1-1 0 0,1 0 1 0 0,0 0-1 0 0,-1 0 1 0 0,1-1 0 0 0,0 1-1 0 0,-1 0 1 0 0,1 0 0 0 0,-1 0-1 0 0,1 0 1 0 0,0 0-1 0 0,-1 0 1 0 0,1-1 0 0 0,-1 1-1 0 0,1 0 1 0 0,-1 0 0 0 0,1 0-1 0 0,0 1 1 0 0,-1-1-1 0 0,1 0 1 0 0,-1 0 0 0 0,1 0-1 0 0,0 0 1 0 0,-1 0 0 0 0,1 0-1 0 0,-1 1-49 0 0,1-2 39 0 0,0 1-14 0 0,0 1-1 0 0,0-1 1 0 0,0 0-1 0 0,0 0 1 0 0,0 0-1 0 0,-1 0 1 0 0,1 1-1 0 0,0-1 0 0 0,0 0 1 0 0,0 0-1 0 0,0 0 1 0 0,0 0-1 0 0,0 1 1 0 0,0-1-1 0 0,0 0 1 0 0,-1 0-1 0 0,1 0 1 0 0,0 0-1 0 0,0 0 1 0 0,0 0-1 0 0,0 1 1 0 0,0-1-1 0 0,-1 0 1 0 0,1 0-1 0 0,0 0 0 0 0,0 0 1 0 0,0 0-1 0 0,-1 0 1 0 0,1 0-1 0 0,0 0 1 0 0,0 0-1 0 0,0 0 1 0 0,0 0-1 0 0,-1 0 1 0 0,1 0-1 0 0,0 0 1 0 0,0 0-1 0 0,0 0 1 0 0,-1 0-1 0 0,1 0 1 0 0,0 0-1 0 0,0 0 0 0 0,0 0 1 0 0,0 0-1 0 0,-1 0 1 0 0,1-1-1 0 0,0 1 1 0 0,0 0-1 0 0,0 0 1 0 0,0 0-1 0 0,-1 0 1 0 0,1 0-1 0 0,0 0 1 0 0,0-1-1 0 0,0 1 1 0 0,0 0-1 0 0,0 0 0 0 0,0 0 1 0 0,0 0-1 0 0,-1 0 1 0 0,1-1-1 0 0,0 1 1 0 0,0 0-1 0 0,0 0 1 0 0,0 0-1 0 0,0-1 1 0 0,0 1-1 0 0,0 0 1 0 0,0 0-25 0 0,0 1-18 0 0,1-1 16 0 0,-1 0-1 0 0,1 1 0 0 0,0-1 1 0 0,-1 1-1 0 0,1-1 0 0 0,-1 0 1 0 0,1 1-1 0 0,-1-1 1 0 0,1 1-1 0 0,-1 0 0 0 0,0-1 1 0 0,1 1-1 0 0,-1-1 0 0 0,1 1 1 0 0,-1 0-1 0 0,0-1 0 0 0,0 1 1 0 0,1 0-1 0 0,-1-1 1 0 0,0 1-1 0 0,0 0 0 0 0,0-1 1 0 0,0 1-1 0 0,0 0 3 0 0,7 7 1 0 0,0-1 0 0 0,0 0-1 0 0,1 0 1 0 0,-1-1 0 0 0,3 1-1 0 0,-2-2 1 0 0,1 0 1 0 0,0 0-1 0 0,0-1 1 0 0,0-1-1 0 0,1 1 1 0 0,-1-2-1 0 0,1 1 0 0 0,-1-1 1 0 0,1 0-1 0 0,0-1 1 0 0,0-1-1 0 0,0 1 1 0 0,0-1-1 0 0,3-1-1 0 0,29-2 14 0 0,0-2 1 0 0,0-1-1 0 0,-1-2 1 0 0,0-2-1 0 0,6-4-14 0 0,-20 7-22 0 0,1 2 0 0 0,13 0 22 0 0,16-3-1 0 0,-36 5 43 0 0,0 1 1 0 0,1 1 0 0 0,1 1-43 0 0,47-4 92 0 0,-34 0-48 0 0,1 3 1 0 0,0 1-1 0 0,7 2-44 0 0,31 0 47 0 0,407-2-462 0 0,-430 10 352 0 0,-4 0-85 0 0,-44-10 146 0 0,-1 0 0 0 0,0 1-1 0 0,1-1 1 0 0,-1 1 0 0 0,1-1-1 0 0,-1 1 1 0 0,0 0 0 0 0,3 1 2 0 0,16 3 54 0 0,67 5 105 0 0,-16-5-261 0 0,8 0-393 0 0,-80-5 428 0 0,-1 0 1 0 0,0 0 7 0 0,0 0 1 0 0,38 0-146 0 0,-36 0 240 0 0,5-1-99 0 0,-7 1 75 0 0,0 0 0 0 0,0 0-1 0 0,0 0 1 0 0,0 0 0 0 0,0 0-1 0 0,-1 0 1 0 0,1 0 0 0 0,0 1 0 0 0,0-1-1 0 0,0 0 1 0 0,0 0 0 0 0,0 0-1 0 0,0 0 1 0 0,0 0 0 0 0,0 0 0 0 0,0 0-1 0 0,0 0 1 0 0,0 0 0 0 0,0 0-1 0 0,0 0 1 0 0,0 0 0 0 0,0 0-1 0 0,0 0 1 0 0,0 0 0 0 0,1 0 0 0 0,-1 0-1 0 0,0 0 1 0 0,0 0 0 0 0,0 1-1 0 0,0-1 1 0 0,0 0 0 0 0,0 0 0 0 0,0 0-1 0 0,0 0 1 0 0,0 0 0 0 0,0 0-1 0 0,0 0 1 0 0,0 0 0 0 0,0 0-1 0 0,0 0 1 0 0,0 0 0 0 0,0 0-12 0 0,-1 8-9 0 0,0 1-1 0 0,0-1 1 0 0,1 1 0 0 0,0-1 0 0 0,1 8 9 0 0,0-8 47 0 0,-1 196 1508 0 0,9-169-1452 0 0,-9-25-73 0 0,-1-4-9 0 0,1 0 0 0 0,0-1-1 0 0,1 1 1 0 0,-1 0-1 0 0,1 0 1 0 0,0 0 0 0 0,1 0-1 0 0,1 5-20 0 0,-2-7 13 0 0,0-1 0 0 0,0 1 0 0 0,0 0 0 0 0,-1 0 0 0 0,0-1 0 0 0,0 1 0 0 0,0 0 0 0 0,0 0 0 0 0,0 0 0 0 0,-1 0 0 0 0,0-1 0 0 0,1 1 0 0 0,-2 0 0 0 0,1 1-13 0 0,-5 30 105 0 0,5-27-92 0 0,0-1-1 0 0,0 1 1 0 0,-1-1 0 0 0,0 1 0 0 0,0-1 0 0 0,-3 5-13 0 0,2-5 10 0 0,1 1 1 0 0,0 0 0 0 0,0 0 0 0 0,0 0-1 0 0,1 0 1 0 0,-1 6-11 0 0,-6 30-14 0 0,5-36 11 0 0,1 0 0 0 0,1 0 1 0 0,-1 0-1 0 0,1 0 0 0 0,0 4 3 0 0,-8 30 40 0 0,9-36-23 0 0,0 0 0 0 0,0 0-1 0 0,0 0 1 0 0,-1-1 0 0 0,0 1 0 0 0,0 0-1 0 0,-1 0 1 0 0,0 2-17 0 0,1-6 4 0 0,0 0 0 0 0,1 1 0 0 0,0-1 0 0 0,-1 0-1 0 0,1 0 1 0 0,0 0 0 0 0,0 0 0 0 0,0 0 0 0 0,0 1 0 0 0,1-1 0 0 0,-1 0-4 0 0,0 0 2 0 0,1 0 1 0 0,-1 0-1 0 0,0 0 0 0 0,0 1 1 0 0,0-1-1 0 0,0 0 1 0 0,-1 0-1 0 0,1 0 1 0 0,0 0-1 0 0,-1 0 0 0 0,0 0-2 0 0,-14 60 12 0 0,6-17-70 0 0,8-42 59 0 0,1 0-1 0 0,-1 0 0 0 0,0 1 0 0 0,1-1 1 0 0,0 0-1 0 0,0 0 0 0 0,0 0 0 0 0,0 0 1 0 0,0 1-1 0 0,1 0 0 0 0,0 6 24 0 0,-1-9-15 0 0,0-1 5 0 0,0 0-5 0 0,0-4-2982 0 0,-1-16-2587 0 0,-6-2 1860 0 0,-2-19-2909 0 0,0 10 2656 0 0,7 21 3366 0 0</inkml:trace>
  <inkml:trace contextRef="#ctx0" brushRef="#br0" timeOffset="26403.387">6791 2069 0 0 0,'0'0'140'0'0,"0"0"524"0"0,0 0 186 0 0,0 0 58 0 0,0 0 40 0 0,0 0 32 0 0,0 0 28 0 0,0 0 9 0 0,0 0-15 0 0,0 0-38 0 0,0 0-53 0 0,0 0-72 0 0,0 0-88 0 0,0 0-115 0 0,0 0-123 0 0,-8-6 4142 0 0,15 4-4400 0 0,-1 0 1 0 0,1 1 0 0 0,0 0 0 0 0,0 0 0 0 0,0 1 0 0 0,0 0 0 0 0,0 0 0 0 0,0 0 0 0 0,4 2-256 0 0,16-1 521 0 0,41-2 349 0 0,5 0 345 0 0,56 7-1215 0 0,8-1 102 0 0,-86-2-81 0 0,0-3-1 0 0,0-2 0 0 0,0-2 0 0 0,10-4-20 0 0,-23 4 28 0 0,188-32-32 0 0,-192 31-3 0 0,-13 1-2 0 0,1 1 0 0 0,18 1 9 0 0,43-4-30 0 0,-11 1-6 0 0,-41 4-3 0 0,1-3-1 0 0,-1 0 0 0 0,1-2 40 0 0,25-3-73 0 0,-21 3 41 0 0,-12 2 47 0 0,0 0 1 0 0,20 1-16 0 0,37-2 252 0 0,-80 6-256 0 0,-2 2 4 0 0,20-2 1 0 0,108 4 105 0 0,-103-7-89 0 0,-8 1-280 0 0,-29 5-599 0 0,-50 13-3205 0 0,43-13 705 0 0,1 0 1 0 0,-1-2 0 0 0,0 0 0 0 0,-1-1 3361 0 0,11-2-1263 0 0,1-3 65 0 0</inkml:trace>
  <inkml:trace contextRef="#ctx0" brushRef="#br0" timeOffset="27506.288">7373 1337 384 0 0,'0'-3'1189'0'0,"-2"-8"7291"0"0,-4 10-6845 0 0,3-14 3442 0 0,-1 13-4526 0 0,0-1 1 0 0,0 1-1 0 0,-1 0 0 0 0,0 0 1 0 0,1 1-1 0 0,-1-1 1 0 0,0 1-1 0 0,-1 0-551 0 0,4 1 173 0 0,2 0-10 0 0,0 0-9 0 0,0 0-5 0 0,-28 0 873 0 0,17 0-946 0 0,0 2-1 0 0,1-1 0 0 0,-1 1 0 0 0,1 0 1 0 0,0 1-1 0 0,-1 1 0 0 0,1-1 0 0 0,0 2-75 0 0,-31 10 128 0 0,4 9-52 0 0,30-19-59 0 0,0 1 0 0 0,0-1 1 0 0,1 1-1 0 0,0 0 0 0 0,0 1 1 0 0,0 0-1 0 0,-3 6-17 0 0,-8 7 23 0 0,5 3 0 0 0,10-21-23 0 0,-1 1 1 0 0,2 0-1 0 0,-1 1 1 0 0,0-1-1 0 0,0 0 1 0 0,1 0-1 0 0,0 1 1 0 0,0-1-1 0 0,-1 4 0 0 0,-7 20-4 0 0,0 17 0 0 0,18-7 4 0 0,-9-33-2 0 0,0 1 0 0 0,1 0 0 0 0,-1-1 0 0 0,1 0 0 0 0,0 1 0 0 0,1-1 0 0 0,-1 1 1 0 0,1-1-1 0 0,0 0 0 0 0,0 0 0 0 0,0 0 0 0 0,0 0 0 0 0,1 0 0 0 0,-1-1 0 0 0,1 1 0 0 0,0 0 2 0 0,20 20-30 0 0,-19-19 21 0 0,0 0 1 0 0,0 0-1 0 0,0-1 0 0 0,1 0 1 0 0,-1 0-1 0 0,1 0 0 0 0,0-1 0 0 0,1 1 9 0 0,0 0-11 0 0,-1-1 0 0 0,1 0 0 0 0,0 0 0 0 0,0-1 0 0 0,0 0 0 0 0,0 0 0 0 0,1 0 0 0 0,-1 0 0 0 0,0-1 0 0 0,1 0-1 0 0,-1-1 1 0 0,1 0 0 0 0,0 0 0 0 0,-1 0 0 0 0,1 0 0 0 0,-1-1 0 0 0,6-2 11 0 0,0 0-62 0 0,0-1 1 0 0,0-1-1 0 0,-1 0 0 0 0,0-1 1 0 0,4-2 61 0 0,-9 3-49 0 0,-1 0 0 0 0,1 0 0 0 0,-1 0 1 0 0,-1-1-1 0 0,1 0 0 0 0,2-4 49 0 0,-6 9-7 0 0,1-1 0 0 0,-1 1 0 0 0,0-1 0 0 0,0 1-1 0 0,0-1 1 0 0,0 1 0 0 0,-1-1 0 0 0,1 0 0 0 0,0 1 0 0 0,-1-1-1 0 0,1 0 1 0 0,-1 1 0 0 0,1-1 0 0 0,-1 0 0 0 0,0 0 0 0 0,0 0 0 0 0,0 1-1 0 0,0-1 1 0 0,0 0 0 0 0,0 0 0 0 0,0 0 0 0 0,-1 1 0 0 0,1-1 0 0 0,-1 0-1 0 0,0-1 8 0 0,-11-23-54 0 0,9 23 46 0 0,-1 0 1 0 0,0 0 0 0 0,0 0-1 0 0,0 1 1 0 0,0-1-1 0 0,0 1 1 0 0,-1 0-1 0 0,1 0 1 0 0,-1 0 0 0 0,1 1-1 0 0,-1 0 1 0 0,0 0-1 0 0,-1 0 8 0 0,-10-2-26 0 0,-1 1 0 0 0,1 1-1 0 0,-9 0 27 0 0,21 2-49 0 0,0-1-1 0 0,-1 1 1 0 0,1 0-1 0 0,0 1 0 0 0,0-1 1 0 0,0 1-1 0 0,0-1 1 0 0,0 1-1 0 0,0 0 1 0 0,1 0-1 0 0,-1 1 0 0 0,1-1 1 0 0,-1 1-1 0 0,1 0 1 0 0,0 0-1 0 0,0 0 0 0 0,0 0 1 0 0,1 1-1 0 0,-3 3 50 0 0,-20 14-866 0 0,15-1-158 0 0,7-16 603 0 0,1 0 1 0 0,0 0 0 0 0,0 0-1 0 0,0 0 1 0 0,0 0 0 0 0,1 0-1 0 0,0 1 1 0 0,0-1-1 0 0,0 1 1 0 0,0-1 0 0 0,1 2 420 0 0,-5 13-2854 0 0,4-18 2570 0 0,0 1 1 0 0,1-1-1 0 0,-1 0 1 0 0,1 0-1 0 0,-1 1 0 0 0,1-1 1 0 0,-1 0-1 0 0,1 1 1 0 0,0-1-1 0 0,-1 0 0 0 0,1 1 1 0 0,0-1-1 0 0,0 0 1 0 0,0 1-1 0 0,0-1 0 0 0,0 1 1 0 0,0-1-1 0 0,1 0 1 0 0,-1 1-1 0 0,0-1 0 0 0,1 0 1 0 0,-1 1-1 0 0,1-1 1 0 0,-1 0-1 0 0,1 0 0 0 0,0 1 1 0 0,0-1-1 0 0,-1 0 1 0 0,1 0-1 0 0,1 1 284 0 0,0 4-2396 0 0,-2-1 1305 0 0</inkml:trace>
  <inkml:trace contextRef="#ctx0" brushRef="#br0" timeOffset="28909.943">7528 1798 0 0 0,'-14'2'2130'0'0,"-1"1"880"0"0,14-3-2946 0 0,1 0 1 0 0,0 0 0 0 0,0 1-1 0 0,0-1 1 0 0,-1 0-1 0 0,1 0 1 0 0,0 0 0 0 0,0 0-1 0 0,-1 0 1 0 0,1 0 0 0 0,0 0-1 0 0,0-1 1 0 0,-1 1-1 0 0,1 0 1 0 0,0 0 0 0 0,0 0-1 0 0,0 0 1 0 0,-1 0 0 0 0,1 0-1 0 0,0 0 1 0 0,0 0-1 0 0,-1-1 1 0 0,1 1 0 0 0,0 0-1 0 0,0 0 1 0 0,0 0 0 0 0,0 0-1 0 0,-1-1 1 0 0,1 1-1 0 0,0 0 1 0 0,0 0 0 0 0,0 0-1 0 0,0-1 1 0 0,0 1 0 0 0,0 0-1 0 0,0 0 1 0 0,0 0-1 0 0,-1-1 1 0 0,1 1 0 0 0,0 0-65 0 0,-6-2 2855 0 0,-5 1 4206 0 0,11 0-7015 0 0,0 1 0 0 0,0 0 0 0 0,0 0 1 0 0,0-1-1 0 0,0 1 0 0 0,0 0 0 0 0,0 0 0 0 0,0-1 0 0 0,0 1 1 0 0,0 0-1 0 0,0 0 0 0 0,0-1 0 0 0,1 1 0 0 0,-1 0 0 0 0,0 0 1 0 0,0-1-1 0 0,0 1 0 0 0,0 0 0 0 0,0 0 0 0 0,0 0 0 0 0,0-1 1 0 0,1 1-1 0 0,-1 0 0 0 0,0 0 0 0 0,0 0 0 0 0,0 0 1 0 0,1-1-1 0 0,-1 1 0 0 0,0 0 0 0 0,0 0 0 0 0,0 0 0 0 0,1 0 1 0 0,-1 0-1 0 0,0 0 0 0 0,0-1 0 0 0,1 1 0 0 0,-1 0 0 0 0,0 0 1 0 0,0 0-1 0 0,1 0 0 0 0,-1 0 0 0 0,0 0 0 0 0,0 0 0 0 0,1 0-46 0 0,0-1 177 0 0,2 2-81 0 0,0-1 0 0 0,-1 0 0 0 0,1 0 0 0 0,0 0-1 0 0,0 0 1 0 0,-1 0 0 0 0,1-1 0 0 0,0 1 0 0 0,-1-1 0 0 0,1 0 0 0 0,-1 0-1 0 0,1 0 1 0 0,-1 0 0 0 0,1 0-96 0 0,1-1 56 0 0,-1 1-1 0 0,1-1 1 0 0,-1 1-1 0 0,1 0 1 0 0,0 1-1 0 0,-1-1 1 0 0,1 0-1 0 0,0 1-55 0 0,67-15 782 0 0,40 5-318 0 0,-76 4-300 0 0,-33 6-142 0 0,-2 0 5 0 0,0 0 2 0 0,0 0 2 0 0,0 0 0 0 0,0 0-2 0 0,0 0-1 0 0,0 0-1 0 0,0 0-2 0 0,0 0-1 0 0,0 0 1 0 0,9-14 482 0 0,-35-7-371 0 0,-41-36-371 0 0,34 20 77 0 0,5-8-80 0 0,16 4-4 0 0,11 39 223 0 0,-1-1 0 0 0,1 0 0 0 0,0 0 0 0 0,0 0 1 0 0,0 0-1 0 0,1 0 0 0 0,-1 0 0 0 0,1 0 0 0 0,-1 0 0 0 0,1 0 0 0 0,0 0 1 0 0,0 0-1 0 0,1-1 0 0 0,-1-1 19 0 0,1-9-70 0 0,-1 13 67 0 0,0 0 1 0 0,0 1 0 0 0,1-1-1 0 0,-1 0 1 0 0,0 0-1 0 0,1 1 1 0 0,-1-1 0 0 0,0 0-1 0 0,1 1 1 0 0,-1-1 0 0 0,1 0-1 0 0,-1 1 1 0 0,1-1-1 0 0,-1 1 1 0 0,1-1 0 0 0,0 1-1 0 0,-1-1 1 0 0,1 1 0 0 0,0-1 2 0 0,-1 1-4 0 0,1-1 1 0 0,0 1 0 0 0,-1-1 0 0 0,1 1 0 0 0,0-1 0 0 0,-1 1 0 0 0,1-1 0 0 0,-1 1 0 0 0,1-1 0 0 0,-1 0 0 0 0,1 1-1 0 0,-1-1 1 0 0,0 0 0 0 0,1 0 0 0 0,-1 1 0 0 0,0-1 0 0 0,1 0 0 0 0,-1 0 0 0 0,0 0 3 0 0,1-1-7 0 0,1-1 1 0 0,-1 0-1 0 0,1 1 1 0 0,0-1-1 0 0,0 1 1 0 0,0 0-1 0 0,0-1 1 0 0,0 1-1 0 0,0 0 1 0 0,1 0-1 0 0,-1 1 0 0 0,1-1 1 0 0,1-1 6 0 0,13-11-17 0 0,28-22 18 0 0,-40 33 7 0 0,-1 0 0 0 0,0 0 0 0 0,1 0 1 0 0,-1 0-1 0 0,1 0 0 0 0,5-1-8 0 0,8-5 35 0 0,61-27 82 0 0,-73 32-103 0 0,0 1 0 0 0,1 0 0 0 0,-1 0-1 0 0,1 1 1 0 0,-1-1 0 0 0,1 1 0 0 0,0 1-1 0 0,0 0 1 0 0,0-1 0 0 0,0 2 0 0 0,3-1-14 0 0,72-9 71 0 0,-74 11-65 0 0,-1 0-1 0 0,1 1 0 0 0,-1-1 1 0 0,0 2-1 0 0,0-1 1 0 0,0 1-1 0 0,0 0 0 0 0,1 1-5 0 0,37 32 21 0 0,-39-29-18 0 0,-4-6-3 0 0,-1 1 0 0 0,1-1 0 0 0,0 1 0 0 0,-1 0 1 0 0,1 0-1 0 0,-1 0 0 0 0,0 0 0 0 0,1 0 0 0 0,-1 0 0 0 0,0 0 0 0 0,0 0 0 0 0,-1 0 0 0 0,1 0 0 0 0,0 1 0 0 0,-1-1 0 0 0,1 1 0 0 0,8 28 12 0 0,-9-15-11 0 0,1-11-1 0 0,-1 0 0 0 0,0 0 1 0 0,0 0-1 0 0,0 0 0 0 0,-1 0 0 0 0,1 0 1 0 0,-1 0-1 0 0,-1 0 0 0 0,1 0 1 0 0,-1 0-1 0 0,0 0 0 0 0,-10 43 21 0 0,9-43-14 0 0,1-2-4 0 0,0-1 0 0 0,1 1 0 0 0,-1 0 0 0 0,1 0 0 0 0,-1-1 0 0 0,1 1 0 0 0,0 0 0 0 0,0 0 0 0 0,1 1-3 0 0,-1-1 3 0 0,0-1-1 0 0,0 1 0 0 0,0-1 0 0 0,0 1 0 0 0,-1-1 1 0 0,1 0-1 0 0,0 1 0 0 0,-1-1 0 0 0,0 0 0 0 0,0 0 0 0 0,0 1-2 0 0,-7 10 14 0 0,-40 69 22 0 0,48-80-37 0 0,-1 1 0 0 0,0 1-1 0 0,0-1 1 0 0,1 0 0 0 0,-1 0-1 0 0,1 1 1 0 0,-1-1-1 0 0,1 1 1 0 0,0 0-1 0 0,1-1 1 0 0,-1 1-1 0 0,0 1 2 0 0,1-4-9 0 0,2 9-217 0 0,25-14 194 0 0,10-8 114 0 0,-24 4 9 0 0,1 1 0 0 0,1 1 0 0 0,5-2-91 0 0,4 0 129 0 0,-17 5-91 0 0,1 0 0 0 0,-1 1 0 0 0,0 0 0 0 0,1 0 0 0 0,0 1 0 0 0,-1 0 0 0 0,1 0 0 0 0,0 1 0 0 0,0 0 0 0 0,-1 0 1 0 0,4 1-39 0 0,-37 24-2921 0 0,17-16 230 0 0,8-6-1887 0 0,1 0-4270 0 0,0-2 7567 0 0,0 4-1060 0 0,0-5 1283 0 0</inkml:trace>
  <inkml:trace contextRef="#ctx0" brushRef="#br0" timeOffset="31732.912">8984 1521 0 0 0,'0'0'553'0'0,"0"0"145"0"0,0 0 101 0 0,0 0 59 0 0,-18 5 4881 0 0,-11 0-1710 0 0,24-4-3845 0 0,0 1-1 0 0,0-1 1 0 0,0 0 0 0 0,1 1-1 0 0,-1 0 1 0 0,0 0 0 0 0,1 1 0 0 0,0-1-1 0 0,-1 1 1 0 0,1 0 0 0 0,-1 1-184 0 0,-18 11-188 0 0,-4 0 5 0 0,24-14 235 0 0,1-1 1 0 0,-1 1-1 0 0,1-1 0 0 0,-1 0 1 0 0,1 0-1 0 0,-1 0 0 0 0,1 0 1 0 0,-1 0-1 0 0,-1-1-52 0 0,-6 1 540 0 0,-2-5 102 0 0,-21 0 173 0 0,31 5-747 0 0,2 0 4 0 0,-7 5 2911 0 0,45 1-2825 0 0,13 3-42 0 0,-36-8-104 0 0,-1 1 1 0 0,1 0-1 0 0,-1 1 1 0 0,10 3-13 0 0,31 7 33 0 0,-7-5 25 0 0,-28-4 7 0 0,1-1-1 0 0,-1 0 1 0 0,6-2-65 0 0,8 1 120 0 0,-25-1-75 0 0,0-1 0 0 0,1 0 0 0 0,-1 0-1 0 0,0-1 1 0 0,2 0-45 0 0,91-9 408 0 0,17 0 180 0 0,-110 9-533 0 0,-1 0 0 0 0,0 1 0 0 0,0 1 1 0 0,0-1-1 0 0,5 2-55 0 0,23 1 195 0 0,6 4 16 0 0,-34-5-167 0 0,-1 0 1 0 0,1 0-1 0 0,0-1 1 0 0,0 0-1 0 0,3-1-44 0 0,13 4 82 0 0,-20-3-73 0 0,0 0 1 0 0,0 0 0 0 0,0-1 0 0 0,1 1-1 0 0,-1-1 1 0 0,0 0 0 0 0,0 0 0 0 0,0 0 0 0 0,0-1-1 0 0,0 1 1 0 0,0-1 0 0 0,2-1-10 0 0,13-3 4 0 0,-11 3-23 0 0,1 0 1 0 0,0 1 0 0 0,0-1-1 0 0,0 2 1 0 0,0-1 0 0 0,0 1-1 0 0,0 1 1 0 0,8 1 18 0 0,16-1-37 0 0,58-6-207 0 0,-11 0-855 0 0,-52 15 1086 0 0,46 0-90 0 0,-74-10 97 0 0,0 0 0 0 0,1 0 0 0 0,-1 0 0 0 0,0 0 0 0 0,1 0 0 0 0,-1 0 0 0 0,0 0 0 0 0,1 0 0 0 0,-1 0 0 0 0,0 0 1 0 0,0 0-1 0 0,1 1 0 0 0,-1-1 0 0 0,0 0 0 0 0,0 0 0 0 0,1 0 0 0 0,-1 0 0 0 0,0 0 0 0 0,0 1 0 0 0,1-1 0 0 0,-1 0 0 0 0,0 0 0 0 0,0 0 0 0 0,1 1 0 0 0,-1-1 0 0 0,0 0 0 0 0,0 0 0 0 0,0 1 0 0 0,0-1 1 0 0,0 0-1 0 0,1 0 0 0 0,-1 1 0 0 0,0-1 0 0 0,0 0 0 0 0,0 0 0 0 0,0 1 0 0 0,0-1 0 0 0,0 0 0 0 0,0 1 0 0 0,0-1 0 0 0,0 0 0 0 0,0 0 0 0 0,0 1 0 0 0,0-1 0 0 0,0 0 0 0 0,0 1 0 0 0,0-1 0 0 0,0 0 1 0 0,-1 1 5 0 0,1-1 43 0 0,0 0 2 0 0,0 0 5 0 0,-9 6 410 0 0,1 9-131 0 0,7-14-312 0 0,0 0 0 0 0,0 0 0 0 0,1 0 0 0 0,-1 1 0 0 0,0-1 0 0 0,0 0 0 0 0,0 0 0 0 0,1 1 0 0 0,-1-1 0 0 0,1 0 0 0 0,-1 1 0 0 0,1-1 0 0 0,0 1 0 0 0,-1-1 0 0 0,1 0-17 0 0,-9 29 157 0 0,0 12-16 0 0,0 20 51 0 0,9 256 1151 0 0,-9-269-1124 0 0,0-3-54 0 0,9 47 38 0 0,9-66-166 0 0,-9-20-31 0 0,0 0 0 0 0,1 0 0 0 0,0 0 0 0 0,0 0 1 0 0,1 0-1 0 0,0 2-6 0 0,0 0 5 0 0,0 1 1 0 0,-1-1-1 0 0,-1 1 1 0 0,1-1-1 0 0,-1 1 1 0 0,-1 0-1 0 0,0 2-5 0 0,-1 20 9 0 0,2-27-7 0 0,0 0-1 0 0,0 1 1 0 0,-1-1-1 0 0,0 0 1 0 0,0 0-1 0 0,0 0 1 0 0,0 0-1 0 0,-2 2-1 0 0,2-2 0 0 0,0 1 0 0 0,0 0 0 0 0,0-1 1 0 0,1 1-1 0 0,0 0 0 0 0,0 1 0 0 0,-5 32-5 0 0,4-32 1 0 0,-1-1 0 0 0,2 1 0 0 0,-1 0 1 0 0,1 0-1 0 0,0 0 0 0 0,0 0 0 0 0,0 0 0 0 0,1 0 4 0 0,1 20-12 0 0,7 22-18 0 0,0 19-73 0 0,0-12 17 0 0,-9-48 80 0 0,0-4 2 0 0,-1 0-1 0 0,1 0 1 0 0,1 0-1 0 0,-1-1 1 0 0,0 1 0 0 0,1 0-1 0 0,0 0 1 0 0,0-1-1 0 0,0 1 1 0 0,0 0 0 0 0,2 1 4 0 0,-2-1-12 0 0,0 0 1 0 0,0 0 0 0 0,-1 0-1 0 0,1 0 1 0 0,-1 0 0 0 0,0 1 0 0 0,0-1-1 0 0,0 0 1 0 0,-1 0 0 0 0,0 2 11 0 0,0 10-11 0 0,1-12 7 0 0,0 1-1 0 0,0-1 1 0 0,0 0 0 0 0,1 1-1 0 0,0-1 1 0 0,0 0 0 0 0,0 1-1 0 0,0-1 1 0 0,2 3 4 0 0,-2-4 1 0 0,0 0 0 0 0,-1 0 0 0 0,1 1 0 0 0,0-1 0 0 0,-1 0 0 0 0,0 1 0 0 0,0-1 0 0 0,0 1 0 0 0,0 1-1 0 0,-1-2 9 0 0,1-1 0 0 0,0 1 0 0 0,0 0 0 0 0,0 0 0 0 0,0-1 0 0 0,1 1 0 0 0,-1 0 0 0 0,1 0 0 0 0,0-1 0 0 0,-1 1 0 0 0,1-1 0 0 0,1 2-9 0 0,-2-3 3 0 0,1 0-1 0 0,-1 0 1 0 0,0 0-1 0 0,1 0 1 0 0,-1 0-1 0 0,0 0 1 0 0,0 0-1 0 0,0 0 1 0 0,0 1-1 0 0,0-1 0 0 0,0 0 1 0 0,0 0-1 0 0,0 0 1 0 0,0 0-1 0 0,0 0 1 0 0,-1 0-3 0 0,1 1 1 0 0,0-1 1 0 0,0 0 0 0 0,-1 0-1 0 0,1 0 1 0 0,0 0-1 0 0,0 0 1 0 0,0 0 0 0 0,0 0-1 0 0,0 1 1 0 0,1-1 0 0 0,-1 0-1 0 0,0 0 1 0 0,0 0-1 0 0,1 0 1 0 0,-1 0 0 0 0,1 0-2 0 0,3 6-15 0 0,-1 0-1 0 0,1 0 1 0 0,-1 1 0 0 0,-1-1 0 0 0,1 1 0 0 0,-1 0 0 0 0,-1-1 0 0 0,1 1 0 0 0,-1 0 0 0 0,0 4 15 0 0,8 29-66 0 0,-9-38 73 0 0,0 0 0 0 0,0 0 1 0 0,-1 0-1 0 0,1 0 0 0 0,-1 0 0 0 0,1-1 0 0 0,-1 1 1 0 0,0 0-1 0 0,0 0 0 0 0,0-1 0 0 0,-1 1-7 0 0,1-1 4 0 0,1 0 1 0 0,-1-1-1 0 0,1 1 0 0 0,0 0 0 0 0,-1 0 1 0 0,1-1-1 0 0,0 1 0 0 0,0 0 0 0 0,0 0 0 0 0,0 0 1 0 0,0-1-1 0 0,1 2-4 0 0,-2 14 23 0 0,-4-4 3 0 0,3-8-16 0 0,0 0 0 0 0,0-1 0 0 0,0 1 1 0 0,1 0-1 0 0,0 0 0 0 0,0 0 0 0 0,0 0-10 0 0,-8 27 47 0 0,9 65 16 0 0,9-56-185 0 0,0 10-35 0 0,1 24-44 0 0,-10 50 293 0 0,9-70 43 0 0,-9 186 435 0 0,-9-168-599 0 0,9-65 22 0 0,0-3 19 0 0,0-1-1 0 0,0 0 1 0 0,0 1 0 0 0,0-1-1 0 0,-1 1 1 0 0,0-1-1 0 0,0 0 1 0 0,0 1 0 0 0,0-1-1 0 0,-2 3-11 0 0,2-3 34 0 0,0 1 0 0 0,0-1 1 0 0,0 0-1 0 0,1 1 0 0 0,-1-1 0 0 0,1 0 0 0 0,0 1 0 0 0,1-1 0 0 0,-1 0 0 0 0,1 3-34 0 0,0 11 112 0 0,-1-16-105 0 0,0 0 0 0 0,0 1-1 0 0,1-1 1 0 0,-1 0 0 0 0,0 1 0 0 0,1-1 0 0 0,-1 0 0 0 0,1 0-1 0 0,0 0 1 0 0,0 1 0 0 0,0-1 0 0 0,0 0 0 0 0,0 0-7 0 0,0 1 4 0 0,0 0 1 0 0,0 0-1 0 0,-1 0 1 0 0,1 0-1 0 0,-1 0 0 0 0,0 0 1 0 0,0 0-1 0 0,0 0 1 0 0,0 0-1 0 0,0 0 1 0 0,-1 0-1 0 0,1 0 1 0 0,-1 1-5 0 0,0-1-1 0 0,0 0 0 0 0,1 0 0 0 0,-1 0 0 0 0,1 0 0 0 0,0 0 1 0 0,0 0-1 0 0,0 0 0 0 0,0 0 0 0 0,1 0 0 0 0,-1 0 0 0 0,1-1 0 0 0,0 1 0 0 0,0 2 1 0 0,0-3-2 0 0,0-1 1 0 0,0 0 0 0 0,0 0-1 0 0,0 1 1 0 0,0-1 0 0 0,-1 0-1 0 0,1 0 1 0 0,-1 1 0 0 0,1-1 0 0 0,-1 1-1 0 0,1-1 1 0 0,-1 0 0 0 0,0 1-1 0 0,0-1 1 0 0,0 1 0 0 0,0-1 0 0 0,0 1-1 0 0,0-1 1 0 0,0 0 0 0 0,0 1-1 0 0,0-1 1 0 0,-1 1 0 0 0,1-1 0 0 0,0 1-1 0 0,-1-1 1 0 0,0 0 0 0 0,1 1-1 0 0,-1-1 1 0 0,0 0 0 0 0,1 0 0 0 0,-1 0-1 0 0,0 1 1 0 0,-1 0 1 0 0,1 12 54 0 0,2-13-46 0 0,-1-1 1 0 0,0 1-1 0 0,0 0 0 0 0,0 0 0 0 0,0 0 0 0 0,0 0 0 0 0,0 0 0 0 0,0-1 0 0 0,0 1 0 0 0,0 0 0 0 0,0 0 0 0 0,0 0 0 0 0,0 0 0 0 0,-1 0 0 0 0,1-1 0 0 0,0 1 0 0 0,-1 0 0 0 0,1 0 0 0 0,-1 0-8 0 0,0 0 7 0 0,0 0 0 0 0,1-1-1 0 0,-1 1 1 0 0,0 0 0 0 0,1 0-1 0 0,-1 0 1 0 0,1 0 0 0 0,-1 0-1 0 0,1 0 1 0 0,-1 0 0 0 0,1 0-1 0 0,-1 0 1 0 0,1 0 0 0 0,0 0-1 0 0,0 0 1 0 0,-1 0-1 0 0,1 1-6 0 0,-6 15 63 0 0,4-1-31 0 0,1-1-20 0 0,-1-11-9 0 0,1 1-1 0 0,-1-1 0 0 0,1 1 0 0 0,1 0 0 0 0,-1-1 0 0 0,0 1 0 0 0,1 0 1 0 0,0-1-1 0 0,0 2-2 0 0,-3 3-6 0 0,2-8 6 0 0,1-1 0 0 0,-1 1 0 0 0,0 0-1 0 0,1 0 1 0 0,-1 0 0 0 0,1 0-1 0 0,-1 0 1 0 0,1 0 0 0 0,0 0-1 0 0,-1 0 1 0 0,1-1 0 0 0,0 1-1 0 0,0 0 1 0 0,0 0 0 0 0,0 0-1 0 0,0 1 1 0 0,0-1 0 0 0,0 0-1 0 0,0 0 1 0 0,0 0 0 0 0,0 0 0 0 0,0 127 1512 0 0,0-129-1531 0 0,0 1 0 0 0,0 0 1 0 0,0 0-1 0 0,0 0 0 0 0,0 0 0 0 0,0 0 1 0 0,0 0-1 0 0,0-1 0 0 0,0 1 0 0 0,-1 0 1 0 0,1 0-1 0 0,0 0 0 0 0,0 0 0 0 0,0 0 0 0 0,0 0 1 0 0,0 0-1 0 0,0-1 0 0 0,-1 1 0 0 0,1 0 1 0 0,0 0-1 0 0,0 0 0 0 0,0 0 0 0 0,0 0 1 0 0,0 0-1 0 0,-1 0 0 0 0,1 0 0 0 0,0 0 1 0 0,0 0-1 0 0,0 0 0 0 0,0 0 0 0 0,0 0 1 0 0,-1 0-1 0 0,1 0 0 0 0,0 0 0 0 0,0 0 1 0 0,0 0-1 0 0,0 0 0 0 0,-1 0 0 0 0,1 0 1 0 0,0 0-1 0 0,0 0 0 0 0,0 1 0 0 0,0-1 1 0 0,0 0-1 0 0,0 0 0 0 0,-1 0 0 0 0,1 0 1 0 0,0 0-1 0 0,0 0 0 0 0,0 0 0 0 0,0 0 0 0 0,0 1 1 0 0,0-1-1 0 0,0 0 0 0 0,0 0 0 0 0,0 0 1 0 0,0 0-1 0 0,-1 0 0 0 0,1 1 0 0 0,0-1 1 0 0,0 0-1 0 0,0 0 0 0 0,0 0 0 0 0,0 0 1 0 0,0 0-1 0 0,0 1 0 0 0,0-1 19 0 0,-9-11-2202 0 0,9 10 2292 0 0,-6-5-1674 0 0,1-1 0 0 0,1-1 1 0 0,-1 1-1 0 0,1-1 0 0 0,0 0 1584 0 0,1-1-1554 0 0,-2 1-1 0 0,1 1 1 0 0,-1-1 0 0 0,0 1 0 0 0,-2-2 1554 0 0,3 3-1103 0 0,0 0 1 0 0,0-1-1 0 0,0 0 0 0 0,1 1 1 0 0,0-1-1 0 0,0-1 1 0 0,0-2 1102 0 0,-5-4-729 0 0</inkml:trace>
  <inkml:trace contextRef="#ctx0" brushRef="#br0" timeOffset="37732.337">729 1726 0 0 0,'0'-7'3004'0'0,"-1"-8"6046"0"0,-6 11-7967 0 0,6 4-912 0 0,1 0-14 0 0,0 0-23 0 0,0 0-16 0 0,0 0-20 0 0,0 0-14 0 0,0 0-12 0 0,0 0-16 0 0,0 0-14 0 0,0 0-7 0 0,0 0-6 0 0,0 0-4 0 0,22-11 381 0 0,-17 7 2252 0 0,-5 4-2632 0 0,0 0-3 0 0,0 0 3 0 0,0 0-3 0 0,0 0-4 0 0,0 0 3 0 0,0 0 0 0 0,0 0 5 0 0,0 0 1 0 0,0 0-1 0 0,0 0-1 0 0,0 0 5 0 0,0 0 5 0 0,0 0 0 0 0,0 0 0 0 0,0 0 5 0 0,0 0 6 0 0,0 0 7 0 0,0 0 8 0 0,0 0 6 0 0,0 0 4 0 0,0 0 5 0 0,0 0 7 0 0,0 0 8 0 0,0 0 7 0 0,0 0 1 0 0,0 0 4 0 0,0 0 4 0 0,0 0 0 0 0,0 0-1 0 0,-35-5 997 0 0,34 5-1080 0 0,-28-5 56 0 0,-68 15-130 0 0,90-10 41 0 0,0 1 1 0 0,1 0-1 0 0,-1 0 1 0 0,1 1 0 0 0,-5 1 8 0 0,-29 4-53 0 0,26-5 13 0 0,0 0 0 0 0,0 0-1 0 0,-1 1 1 0 0,2 1-1 0 0,-13 4 41 0 0,-31 8-152 0 0,-1-1 52 0 0,17-5 100 0 0,24-6 34 0 0,0 0-1 0 0,-1-1 1 0 0,1-1-1 0 0,-8 0-33 0 0,-37 3 110 0 0,61-5-102 0 0,-28 0 96 0 0,22 2-107 0 0,-20 1 0 0 0,26-3 1 0 0,1 0-2 0 0,0 0-1 0 0,0 0-2 0 0,0 0 3 0 0,0 0 0 0 0,0 0 0 0 0,0 0 0 0 0,-2 0 0 0 0,-4 0 4 0 0,3 0 3 0 0,-3 0-3 0 0,6 1 13 0 0,-1-1 1 0 0,0 0-1 0 0,1 1 0 0 0,-1-1 0 0 0,0 0 1 0 0,1 1-1 0 0,-1-1 0 0 0,1 1 0 0 0,-1-1 1 0 0,1 1-1 0 0,-1-1 0 0 0,1 1 1 0 0,0-1-1 0 0,-1 1 0 0 0,1 0 0 0 0,-1-1 1 0 0,1 1-1 0 0,0 0 0 0 0,0-1 0 0 0,-1 1 1 0 0,1 0-1 0 0,0-1 0 0 0,0 1 0 0 0,0 0 1 0 0,0-1-1 0 0,0 1 0 0 0,0 0-13 0 0,9 41 124 0 0,-9-37-103 0 0,-1 1 13 0 0,1-1-1 0 0,0 1 1 0 0,1 0 0 0 0,-1-1 0 0 0,1 1 0 0 0,1-1 0 0 0,-1 1 0 0 0,2 4-34 0 0,-1-2 32 0 0,-1 0 0 0 0,0 0 0 0 0,0-1 0 0 0,-1 1 1 0 0,0 0-1 0 0,0 0 0 0 0,-1 0 0 0 0,0 1-32 0 0,0 17 94 0 0,1-17-55 0 0,0 0 0 0 0,1-1 1 0 0,1 1-1 0 0,-1-1 0 0 0,2 5-39 0 0,6 64 287 0 0,1-16-55 0 0,17 41 49 0 0,-9-41-182 0 0,0-9-53 0 0,-15-45-34 0 0,-1 0-1 0 0,0 0 1 0 0,-1 0 0 0 0,1 0 0 0 0,-1 6-12 0 0,7 25 55 0 0,-7-31-44 0 0,0 0 0 0 0,0 1-1 0 0,0-1 1 0 0,-1 0-1 0 0,0 0 1 0 0,0 0-1 0 0,0 1 1 0 0,-1-1-11 0 0,-1 22 43 0 0,2 74-53 0 0,9-49-47 0 0,-8-49 46 0 0,-1 1 1 0 0,1-1-1 0 0,0 0 0 0 0,0 0 1 0 0,1 0-1 0 0,1 4 11 0 0,-1-4-11 0 0,0-1 0 0 0,-1 1 1 0 0,1 0-1 0 0,-1 0 0 0 0,-1 1 0 0 0,1 3 11 0 0,0-2-22 0 0,0 0 0 0 0,0 0 0 0 0,1 0 0 0 0,0 0 0 0 0,0 0 0 0 0,3 5 22 0 0,-2-6-14 0 0,-1 1-1 0 0,0-1 1 0 0,0 1 0 0 0,0 0-1 0 0,-1-1 1 0 0,1 6 14 0 0,-2-6-2 0 0,1-1 1 0 0,-1 1 0 0 0,1-1-1 0 0,1 0 1 0 0,-1 0 0 0 0,3 5 1 0 0,-2-5 12 0 0,-1 0 1 0 0,1 1 0 0 0,-1-1 0 0 0,0 0 0 0 0,0 1-1 0 0,0 4-12 0 0,8 40 208 0 0,-9 32 254 0 0,-9-41-193 0 0,9 124 316 0 0,9-105-523 0 0,0 39-12 0 0,-9-68-36 0 0,-1-12-5 0 0,1 0 0 0 0,1 0 0 0 0,0-1 0 0 0,2 1 0 0 0,1 2-9 0 0,-2-9 4 0 0,-1 0 0 0 0,0 1 0 0 0,0-1 0 0 0,-1 0-1 0 0,-1 0 1 0 0,0 3-4 0 0,0-5 1 0 0,0 0 0 0 0,1 0 1 0 0,0 0-1 0 0,0 0 0 0 0,1 0 0 0 0,1-1 0 0 0,0 1 0 0 0,1 3-1 0 0,6 38 40 0 0,0-3 30 0 0,9 12 77 0 0,-9-24-40 0 0,0 0 1 0 0,3 26 60 0 0,4 34 8 0 0,-15-90-164 0 0,0-1 0 0 0,0 1 0 0 0,0 0 0 0 0,0 0 1 0 0,-1 0-1 0 0,0 0 0 0 0,-1 3-12 0 0,1-3 13 0 0,0 0-1 0 0,0 0 1 0 0,0-1-1 0 0,1 1 1 0 0,0 0-1 0 0,0 0 1 0 0,1 2-13 0 0,2 23 60 0 0,-4-27-51 0 0,0 0-1 0 0,0 0 0 0 0,0 0 1 0 0,1 0-1 0 0,0 0 0 0 0,0 0 1 0 0,1 2-9 0 0,7 46 68 0 0,9 9-64 0 0,-9-25-4 0 0,3 16 0 0 0,-9-43-3 0 0,-1 0 0 0 0,-1 0-1 0 0,0 0 1 0 0,0 0 0 0 0,-1 0-1 0 0,0 3 4 0 0,9 29-36 0 0,-9-37 28 0 0,0 0 1 0 0,0 0-1 0 0,0 0 1 0 0,-1 0-1 0 0,1 0 1 0 0,-1 0-1 0 0,0 0 1 0 0,0 0-1 0 0,0 0 1 0 0,-2 1 7 0 0,3-3 0 0 0,-1 0 0 0 0,0 0-1 0 0,1 0 1 0 0,0 0 0 0 0,-1 0 0 0 0,1 0-1 0 0,0 1 1 0 0,0-1 0 0 0,0 0 0 0 0,0 0 0 0 0,0 0-1 0 0,1 0 1 0 0,-1 1 0 0 0,-1 25 16 0 0,-3-16 8 0 0,1 0 0 0 0,0 0 0 0 0,1 1 1 0 0,0-1-1 0 0,0 8-24 0 0,-7 81 137 0 0,9-8 27 0 0,0-93-160 0 0,0 53 38 0 0,0-48-41 0 0,-1 1 1 0 0,1-1-1 0 0,-1 1 1 0 0,0 0 0 0 0,0-1-1 0 0,-1 0 1 0 0,0 3-2 0 0,-1 23 10 0 0,3-28-9 0 0,0 0 0 0 0,0 0 0 0 0,0-1 1 0 0,0 1-1 0 0,0 0 0 0 0,-1 0 1 0 0,0 0-1 0 0,1-1 0 0 0,-1 1 1 0 0,0 0-1 0 0,-1 1-1 0 0,1-2 1 0 0,1-1 0 0 0,-1 0-1 0 0,1 1 1 0 0,0-1 0 0 0,-1 1 0 0 0,1-1 0 0 0,0 1-1 0 0,0-1 1 0 0,0 1 0 0 0,0-1 0 0 0,0 1 0 0 0,0-1 0 0 0,0 1-1 0 0,1-1 0 0 0,-1 22 1 0 0,0-23 2 0 0,0 0 1 0 0,0 0 0 0 0,0 0 0 0 0,0 0 0 0 0,0 0-1 0 0,10 11-37 0 0,-10-7 29 0 0,0-3 3 0 0,0-1 4 0 0,0 0 3 0 0,0 0 2 0 0,0 0-3 0 0,0 0 0 0 0,0 0 1 0 0,0 0 2 0 0,0 0 1 0 0,0 0 0 0 0,0 0-4 0 0,0 0 0 0 0,0 0 1 0 0,0 0 2 0 0,0 0 1 0 0,0 0 0 0 0,0 0 0 0 0,0 0-4 0 0,0 0 0 0 0,0 0 0 0 0,0 0 0 0 0,0 0 1 0 0,0 0 2 0 0,0 0-4 0 0,0 0-6 0 0,0 0-4 0 0,0 0 2 0 0,0 0 1 0 0,0 0 0 0 0,0 0 0 0 0,0 0 2 0 0,0 0 4 0 0,0 0 2 0 0,0 0 0 0 0,0 0 0 0 0,0 0-1 0 0,0 0-6 0 0,0 0-1 0 0,0 0 0 0 0,0 0 0 0 0,0 0 0 0 0,28-5 68 0 0,24 5 60 0 0,-34-5-84 0 0,-16 5-31 0 0,27-10 63 0 0,-21 6-47 0 0,0 0 0 0 0,0 1 0 0 0,0 0 0 0 0,1 1 1 0 0,0-1-1 0 0,4 1-25 0 0,2 0 16 0 0,0 0 1 0 0,-1-1-1 0 0,1 0 1 0 0,5-3-17 0 0,-18 6 0 0 0,125-45 102 0 0,-119 41-106 0 0,32 2-27 0 0,-24 2 27 0 0,4-1-3 0 0,1 0-1 0 0,-1-2 1 0 0,0-1-1 0 0,0 0 1 0 0,0-2 0 0 0,9-3 7 0 0,12-4-46 0 0,7-2-27 0 0,30-6-51 0 0,-52 15 68 0 0,-14 3 4 0 0,0 1 1 0 0,0 0-1 0 0,0 1 1 0 0,8 0 51 0 0,45-2 32 0 0,0-3 1 0 0,42-11-33 0 0,-18 3 124 0 0,-46 10-58 0 0,0 2 0 0 0,18 2-66 0 0,-27 0 4 0 0,5 3 8 0 0,-30-1-11 0 0,0-2-1 0 0,0 1 1 0 0,0-1-1 0 0,0 0 1 0 0,0-1-1 0 0,1 0 0 0 0,144-17-48 0 0,-120 13-3 0 0,-1 1 0 0 0,1 2 1 0 0,0 1 50 0 0,38 7-116 0 0,-37 0 90 0 0,1-2 0 0 0,0-2 0 0 0,0-1 0 0 0,11-2 26 0 0,143-18 183 0 0,-121 11-130 0 0,66-1-35 0 0,86 7-18 0 0,-142 2-67 0 0,-38-2-18 0 0,0-2 0 0 0,11-3 85 0 0,-13 1-40 0 0,1 2 0 0 0,11 1 40 0 0,2-1 13 0 0,-41 2 2 0 0,-1 1 1 0 0,1 0 0 0 0,0 1-1 0 0,-1 0 1 0 0,1 1 0 0 0,3 0-16 0 0,111 15 148 0 0,-126-16-147 0 0,28 5 14 0 0,1-2 0 0 0,-1 0 0 0 0,1-2 1 0 0,0-1-1 0 0,-1-2 0 0 0,12-1-15 0 0,-35 2 0 0 0,70-10-11 0 0,-63 9 7 0 0,-4 0-2 0 0,0 0 0 0 0,0 1 1 0 0,0-1-1 0 0,1 2 0 0 0,2-1 6 0 0,64 3-28 0 0,-39 0-34 0 0,0-2-1 0 0,0-1 1 0 0,34-6 62 0 0,-53 5-39 0 0,0 1 1 0 0,0 0-1 0 0,0 1 1 0 0,5 2 38 0 0,16-1-46 0 0,-37-1 49 0 0,19-4 5 0 0,-16 3-2 0 0,-1 0-1 0 0,1 0 1 0 0,0 0-1 0 0,-1 1 1 0 0,1 0-1 0 0,0 0 1 0 0,0 0-1 0 0,-1 0 1 0 0,1 0-1 0 0,3 2-5 0 0,31-2 55 0 0,106-14 118 0 0,-98 10-185 0 0,0 1 0 0 0,33 4 12 0 0,-12-1-33 0 0,-30 0 95 0 0,34-5-62 0 0,-37 1-18 0 0,1 3-1 0 0,12 1 19 0 0,-19 0-56 0 0,36 10-251 0 0,-63-10 268 0 0,0 1 26 0 0,24 4-101 0 0,11-11 144 0 0,-33 6-26 0 0,11-5 2 0 0,-12 5-4 0 0,-1 0 2 0 0,-1 0 0 0 0,0 0 0 0 0,0 0 0 0 0,0 0 0 0 0,0 0 0 0 0,0 0 1 0 0,0 0 2 0 0,0 0 1 0 0,0 0-4 0 0,2-4 0 0 0,-2 4-5 0 0,1-1 1 0 0,0 1 0 0 0,-1-1 0 0 0,1 1-1 0 0,0 0 1 0 0,-1 0 0 0 0,1-1-1 0 0,0 1 1 0 0,0 0 0 0 0,-1 0 0 0 0,1 0-1 0 0,0 0 1 0 0,0 0 0 0 0,-1 0-1 0 0,1 0 1 0 0,0 0 0 0 0,0 0 0 0 0,-1 0-1 0 0,1 0 1 0 0,0 0 0 0 0,0 0 0 0 0,-1 1-1 0 0,1-1 1 0 0,6 0-6 0 0,5-4 1 0 0,0 0-1 0 0,1 1 1 0 0,0 0 0 0 0,-1 0-1 0 0,9 1 6 0 0,32-8 100 0 0,-51 10-92 0 0,-2 0 0 0 0,0 0-4 0 0,0 0 1 0 0,0 0 2 0 0,0 0-3 0 0,0 0 0 0 0,0 0 0 0 0,0 0 0 0 0,0 0 0 0 0,0 0 0 0 0,0 0 1 0 0,0 0 2 0 0,0 0 1 0 0,0 0-4 0 0,0 0-1 0 0,0 0-6 0 0,0 0-1 0 0,0 0-5 0 0,0 0-6 0 0,0 0-7 0 0,0 0-13 0 0,0 0-9 0 0,0 0-9 0 0,0 0-17 0 0,0 0-26 0 0,0 0-25 0 0,0 0-34 0 0,0 0-45 0 0,0 0-55 0 0,0 0-66 0 0,-36 0-5237 0 0,26 2 3522 0 0,0-4-3535 0 0,3 2 4080 0 0,6 0 1385 0 0,1 0-1 0 0,0 0 0 0 0,-1 0 1 0 0,1 0-1 0 0,0 0 0 0 0,0 0 1 0 0,-1 0-1 0 0,1 1 0 0 0,0-1 1 0 0,0 0-1 0 0,-1 0 0 0 0,1 0 1 0 0,0-1-1 0 0,-1 1 0 0 0,1 0 1 0 0,0 0-1 0 0,0 0 1 0 0,-1 0-1 0 0,1 0 0 0 0,0 0 1 0 0,0 0-1 0 0,-1 0 0 0 0,1 0 1 0 0,0-1-1 0 0,0 1 0 0 0,-1 0 1 0 0,1 0-1 0 0,0 0 0 0 0,0 0 1 0 0,0-1-1 0 0,-1 1 1 0 0,1 0-1 0 0,0 0 0 0 0,0-1 1 0 0,0 1-1 0 0,0 0 0 0 0,0 0 1 0 0,-1-1-1 0 0,1 1 0 0 0,0 0 1 0 0,0 0-1 0 0,0-1 107 0 0,-9-6-3594 0 0,9 3 2653 0 0</inkml:trace>
  <inkml:trace contextRef="#ctx0" brushRef="#br0" timeOffset="38349.436">5271 4475 0 0 0,'-2'-8'8652'0'0,"-1"10"-3572"0"0,-2 15-3033 0 0,5-8-1646 0 0,0-7-349 0 0,0 0 0 0 0,0 0 1 0 0,0 1-1 0 0,0-1 1 0 0,0 0-1 0 0,0 0 0 0 0,0 1 1 0 0,1-1-1 0 0,-1 0 0 0 0,1 0 1 0 0,0 0-1 0 0,0 0 0 0 0,-1 0 1 0 0,2 0-1 0 0,-1 0 1 0 0,0 1-53 0 0,8 32 545 0 0,-7-31-470 0 0,0 1 1 0 0,0 0-1 0 0,0-1 1 0 0,-1 1-1 0 0,0 0 1 0 0,0 0-1 0 0,0 0 0 0 0,-1 0-75 0 0,6 25 382 0 0,3 31 394 0 0,1-15-83 0 0,-1-1 27 0 0,0-4-12 0 0,0-4-60 0 0,0 4 64 0 0,0 9 32 0 0,-8-49-733 0 0,-1 0 1 0 0,0 0-1 0 0,1 0 1 0 0,-1 0-1 0 0,0 0 1 0 0,0 0-1 0 0,1 0 1 0 0,-1 0-1 0 0,0 0 1 0 0,0 0-1 0 0,0 0 1 0 0,0 0-1 0 0,0 0 1 0 0,-1 0-1 0 0,1 0 1 0 0,0 0-1 0 0,0 0 1 0 0,-1 0-1 0 0,1 0 1 0 0,0 0-1 0 0,-1 0 1 0 0,1 0-1 0 0,-1 0 1 0 0,1 0-1 0 0,-1-1-11 0 0,-5 18 130 0 0,7-11-110 0 0,-1 1-1 0 0,-1 0 0 0 0,0-1 1 0 0,0 1-1 0 0,0-1 1 0 0,-1 1-1 0 0,0 0-19 0 0,-1 25-2 0 0,3-30 0 0 0,0 0 0 0 0,0 0-1 0 0,0 0 1 0 0,0 0-1 0 0,-1 0 1 0 0,1 0 0 0 0,-1 0-1 0 0,1 0 1 0 0,-1-1 0 0 0,0 1-1 0 0,-1 2 3 0 0,1-2-5 0 0,0 0-1 0 0,0 0 1 0 0,1 0-1 0 0,0 1 1 0 0,-1-1-1 0 0,1 0 1 0 0,0 0-1 0 0,1 0 1 0 0,-1 0-1 0 0,1 2 6 0 0,-1 5-5 0 0,0-9-2 0 0,0-1 2 0 0,0 0 1 0 0,0 0 0 0 0,0 0 0 0 0,0 0 0 0 0,0 0-1 0 0,0 0-5 0 0,0 0 0 0 0,0 0-7 0 0,0 0-9 0 0,0 0-7 0 0,0 0-8 0 0,0 0-14 0 0,0 0-12 0 0,0 0-20 0 0,0 0-23 0 0,0 0-24 0 0,0 0-25 0 0,0 0-33 0 0,0 0-36 0 0,0 0-37 0 0,0 0-41 0 0,0 0-54 0 0,0 0-52 0 0,-9-15-1871 0 0,9-140-14808 0 0,0 135 15944 0 0</inkml:trace>
  <inkml:trace contextRef="#ctx0" brushRef="#br0" timeOffset="39167.168">5534 3835 820 0 0,'0'0'1004'0'0,"0"0"38"0"0,0 0 38 0 0,-18 4 8431 0 0,11-2-8353 0 0,4 12 1233 0 0,2-13-2361 0 0,0-1 1 0 0,1 1 0 0 0,-1-1 0 0 0,1 1-1 0 0,-1-1 1 0 0,1 1 0 0 0,-1 0 0 0 0,1-1 0 0 0,0 1-1 0 0,-1 0 1 0 0,1 0 0 0 0,0-1 0 0 0,-1 1-1 0 0,1 0 1 0 0,0 0 0 0 0,0-1 0 0 0,0 1 0 0 0,-1 0-1 0 0,1 0 1 0 0,0 0 0 0 0,0-1 0 0 0,0 1 0 0 0,1 0-1 0 0,-1 0-30 0 0,4 27 487 0 0,0-1-95 0 0,5 18 264 0 0,0-3-76 0 0,-8-27-331 0 0,1-1 0 0 0,0 0 0 0 0,2 7-249 0 0,-1-6 237 0 0,0 0 0 0 0,-1-1 0 0 0,0 10-237 0 0,7 59 780 0 0,0 45 104 0 0,-9 41-241 0 0,-9-88-516 0 0,0 47-14 0 0,-1 0 114 0 0,10 57 392 0 0,10-108-331 0 0,-9-63-216 0 0,0 1-1 0 0,1 0 1 0 0,1-1-1 0 0,4 11-71 0 0,-4-11 35 0 0,0 0-1 0 0,0 0 0 0 0,-1 0 1 0 0,0 10-35 0 0,-1-10 17 0 0,0 0 1 0 0,1 0 0 0 0,1 0 0 0 0,3 11-18 0 0,-2-11-5 0 0,0 0 0 0 0,-2 0 1 0 0,0 0-1 0 0,0 13 5 0 0,7 35-58 0 0,0 40-156 0 0,-9 31 257 0 0,-3-124-19 0 0,3-8-23 0 0,-1 0 1 0 0,0 0 0 0 0,0 1 0 0 0,1-1-1 0 0,-1 0 1 0 0,1 1 0 0 0,-1-1-1 0 0,1 1 1 0 0,-1-1 0 0 0,1 0-1 0 0,0 1 1 0 0,0-1 0 0 0,0 1 0 0 0,0-1-1 0 0,0 1 1 0 0,0-1 0 0 0,0 2-2 0 0,0-2-4 0 0,0-1 0 0 0,0 0 0 0 0,0 0 0 0 0,0 0-1 0 0,0 0-6 0 0,0 0-3 0 0,0 0-8 0 0,0 0-8 0 0,0 0-14 0 0,0 0-13 0 0,0 0-20 0 0,0 0-22 0 0,0 0-24 0 0,0 0-33 0 0,0 0-38 0 0,0 0-52 0 0,0 0-60 0 0,0 0-71 0 0,0 0-77 0 0,0-1 311 0 0,0 0 0 0 0,0 1 0 0 0,0-1 0 0 0,0 0 0 0 0,-1 0-1 0 0,1 1 1 0 0,0-1 0 0 0,-1 0 0 0 0,1 0 0 0 0,0 1-1 0 0,-1-1 1 0 0,1 0 0 0 0,-1 1 0 0 0,1-1 0 0 0,-1 1 0 0 0,0-1-1 0 0,1 0 1 0 0,-1 1 0 0 0,1 0 0 0 0,-2-1 143 0 0,1-1-932 0 0,-16-22-3361 0 0,13 18 3159 0 0,-1-1-1 0 0,1 1 1 0 0,0-1 0 0 0,1 0-1 0 0,-1 1 1 0 0,-1-7 1134 0 0,3 6-779 0 0,-1 0 0 0 0,0 1 0 0 0,-1-1 0 0 0,0 1 0 0 0,-1-2 779 0 0,1 2-623 0 0,0 0-1 0 0,0-1 0 0 0,1 1 1 0 0,0-1-1 0 0,0-2 624 0 0,1-6-1112 0 0</inkml:trace>
  <inkml:trace contextRef="#ctx0" brushRef="#br0" timeOffset="41319.666">5598 4762 0 0 0,'0'0'701'0'0,"0"0"173"0"0,0 0 75 0 0,0 12 5644 0 0,0 13-3100 0 0,9-8-2706 0 0,-8-16-755 0 0,0 0 0 0 0,0 0 1 0 0,0 0-1 0 0,-1 0 0 0 0,1 0 1 0 0,0 1-1 0 0,0-1 1 0 0,-1 0-1 0 0,1 1 0 0 0,-1-1 1 0 0,1 0-1 0 0,-1 1 0 0 0,0 1-32 0 0,0 0 28 0 0,0-1-15 0 0,0 0 0 0 0,0 0-1 0 0,0 0 1 0 0,0 0 0 0 0,0 0-1 0 0,0 0 1 0 0,1 0 0 0 0,-1-1-1 0 0,0 1 1 0 0,1 0 0 0 0,0 0-1 0 0,-1 0 1 0 0,1 0 0 0 0,0-1-1 0 0,0 1 1 0 0,1 1-13 0 0,-1-1 6 0 0,-1-1-1 0 0,1 1 1 0 0,-1-1 0 0 0,0 1 0 0 0,1-1-1 0 0,-1 1 1 0 0,0-1 0 0 0,0 1-1 0 0,0-1 1 0 0,0 1 0 0 0,0-1 0 0 0,0 1-1 0 0,-1 0 1 0 0,1 0-6 0 0,-1 16 53 0 0,1-18-52 0 0,0 1-1 0 0,0-1 1 0 0,0 0 0 0 0,0 1 0 0 0,0-1 0 0 0,0 0 0 0 0,0 1-1 0 0,1-1 1 0 0,-1 0 0 0 0,0 1 0 0 0,0-1 0 0 0,0 0 0 0 0,0 0-1 0 0,1 1 1 0 0,-1-1 0 0 0,0 0 0 0 0,0 0 0 0 0,0 1 0 0 0,1-1-1 0 0,-1 0 1 0 0,0 0 0 0 0,1 1 0 0 0,-1-1 0 0 0,0 0 0 0 0,0 0-1 0 0,1 0 1 0 0,-1 0 0 0 0,0 0 0 0 0,1 0 0 0 0,-1 1-1 0 0,0-1 1 0 0,1 0 0 0 0,-1 0 0 0 0,0 0 0 0 0,1 0 0 0 0,-1 0-1 0 0,2 0 14 0 0,-2 7 2107 0 0,-1-6-2049 0 0,1 0 0 0 0,0 1 0 0 0,0-1 0 0 0,0 0 0 0 0,0 0 0 0 0,0 0 0 0 0,0 1-1 0 0,0-1 1 0 0,0 0 0 0 0,0 0 0 0 0,1 1 0 0 0,-1-1 0 0 0,0 0 0 0 0,1 0 0 0 0,-1 0 0 0 0,1 0 0 0 0,-1 1 0 0 0,1-1 0 0 0,0 0 0 0 0,-1 0-1 0 0,1 0 1 0 0,0 0 0 0 0,0 0-72 0 0,1 0 41 0 0,-2-1-5 0 0,-1 2-692 0 0,3-2 3896 0 0,4-2-419 0 0,-4 2-2782 0 0,2-2-9 0 0,-1 0 0 0 0,1 0-1 0 0,0 0 1 0 0,0 1-1 0 0,0 0 1 0 0,0 0 0 0 0,0 0-1 0 0,1 0 1 0 0,-1 1-1 0 0,1 0-29 0 0,24-7 89 0 0,26-8-12 0 0,-49 12-70 0 0,1 0-1 0 0,0 0 1 0 0,0 1 0 0 0,1 1 0 0 0,-1-1-1 0 0,0 1 1 0 0,2 0-7 0 0,39-10 72 0 0,-31 6-43 0 0,-1 1 0 0 0,1 0 0 0 0,0 1 0 0 0,3 1-29 0 0,23-5 54 0 0,209-49-452 0 0,-152 39 313 0 0,-25 5 430 0 0,52-16-345 0 0,-87 19 66 0 0,0 2 1 0 0,0 2 0 0 0,1 2 0 0 0,-1 1 0 0 0,5 2-67 0 0,63-5 26 0 0,-19 1-138 0 0,75-13 112 0 0,-90 8-22 0 0,192-21 204 0 0,-170 24 41 0 0,-1 1-22 0 0,-65 3-148 0 0,0 0-1 0 0,23 3-52 0 0,-20 0 38 0 0,0-1-1 0 0,5-3-37 0 0,4 1-34 0 0,0 1-1 0 0,12 2 35 0 0,8 0-31 0 0,84 5-151 0 0,48-1 288 0 0,-59 0 174 0 0,20 0-136 0 0,34-5-100 0 0,-187 0-48 0 0,-1 1 1 0 0,1 0 0 0 0,0 0 0 0 0,-1 0 0 0 0,1 0 0 0 0,0 0 1 0 0,0-1-1 0 0,0 1 0 0 0,0 0 0 0 0,-1-1 0 0 0,1 0 0 0 0,0 1 0 0 0,0-1 0 0 0,0 0 0 0 0,0 0 0 0 0,2 0 3 0 0,10 2-15 0 0,8 4-9 0 0,0-2 0 0 0,0 0 0 0 0,1-1 0 0 0,-1-1 0 0 0,2-1 24 0 0,49 4-233 0 0,-71-5 222 0 0,-2 0 2 0 0,0 0 1 0 0,0 0 0 0 0,0 0-2 0 0,1 0 5 0 0,142-10-140 0 0,-138 8 138 0 0,-5 1 6 0 0,1 1 1 0 0,-1-1 0 0 0,0 1-1 0 0,0 0 1 0 0,1 0-1 0 0,-1-1 1 0 0,0 1-1 0 0,1 0 1 0 0,-1 0 0 0 0,1-1-1 0 0,-1 1 1 0 0,0 0-1 0 0,1 0 1 0 0,-1 0-1 0 0,1 0 1 0 0,-1-1 0 0 0,0 1-1 0 0,1 0 1 0 0,-1 0-1 0 0,1 0 1 0 0,-1 0-1 0 0,1 0 1 0 0,-1 0 0 0 0,1 0-1 0 0,-1 0 1 0 0,0 1-1 0 0,1-1 1 0 0,-1 0-1 0 0,1 0 1 0 0,-1 0 0 0 0,1 0 0 0 0,0 0 0 0 0,0 0 0 0 0,1 0 0 0 0,-1 0 0 0 0,0 0 0 0 0,0 1 0 0 0,0-1 0 0 0,1 0 0 0 0,-1 0 0 0 0,0 1 0 0 0,0-1 0 0 0,0 1 0 0 0,0-1 0 0 0,0 1 0 0 0,1-1 0 0 0,-1 1 1 0 0,0 0-1 0 0,0 0 0 0 0,7 3 12 0 0,8 1 18 0 0,1 0 0 0 0,-1-2 1 0 0,1 0-1 0 0,0-1 0 0 0,9 0-30 0 0,56 3 92 0 0,-26 0-3 0 0,-23-10 42 0 0,-13 0-150 0 0,107 10 30 0 0,-92-10-34 0 0,-33 5 26 0 0,-2 0 1 0 0,0 0 0 0 0,0 0 1 0 0,29-5 37 0 0,40-15-56 0 0,-32 14-86 0 0,-32 8 90 0 0,0-1-1 0 0,0 1 1 0 0,0 0 0 0 0,0 1-1 0 0,0-1 1 0 0,-1 1 0 0 0,2 0 10 0 0,-1 1-16 0 0,-4-4-15 0 0,-1 0 1 0 0,0 0-1 0 0,0 0 0 0 0,1 0 0 0 0,-1 0 1 0 0,0 0-1 0 0,0 0 0 0 0,0 0 1 0 0,1 1-1 0 0,-1-1 0 0 0,0 0 1 0 0,0 0-1 0 0,0 0 0 0 0,1 0 1 0 0,-1 1-1 0 0,0-1 0 0 0,0 0 0 0 0,0 0 1 0 0,0 0-1 0 0,0 0 0 0 0,1 1 1 0 0,-1-1-1 0 0,0 0 0 0 0,0 0 1 0 0,0 1-1 0 0,0-1 0 0 0,0 0 0 0 0,0 0 1 0 0,0 1-1 0 0,0-1 0 0 0,0 0 1 0 0,0 0-1 0 0,0 1 0 0 0,0-1 1 0 0,0 0-1 0 0,0 0 0 0 0,0 1 31 0 0,-9 4-1303 0 0,-27 1-2755 0 0,22-4 1035 0 0,-17 4-4409 0 0,0-2 1 0 0,-32 1 7431 0 0,53-5-724 0 0</inkml:trace>
  <inkml:trace contextRef="#ctx0" brushRef="#br0" timeOffset="42544.897">4297 5341 0 0 0,'3'-1'2642'0'0,"15"-2"13164"0"0,-14 2-13842 0 0,-2 0-3807 0 0,-2 0 1879 0 0,0 1 1 0 0,0 0-1 0 0,1-1 0 0 0,-1 1 0 0 0,0 0 1 0 0,0 0-1 0 0,0-1 0 0 0,1 1 0 0 0,-1 0 1 0 0,0 0-1 0 0,0-1 0 0 0,1 1 0 0 0,-1 0 1 0 0,0 0-1 0 0,1 0 0 0 0,-1-1 0 0 0,0 1 1 0 0,1 0-1 0 0,-1 0 0 0 0,0 0 0 0 0,1 0 1 0 0,-1 0-1 0 0,0 0 0 0 0,1 0 0 0 0,-1 0 1 0 0,0 0-1 0 0,1 0 0 0 0,-1 0 0 0 0,0 0 1 0 0,1 0-1 0 0,-1 0 0 0 0,0 0 0 0 0,1 0 0 0 0,-1 0 1 0 0,0 0-37 0 0,22 3 1130 0 0,-7-1-822 0 0,27 4 155 0 0,22 4-112 0 0,29 0 14 0 0,-84-10-304 0 0,0 0-1 0 0,0-1 1 0 0,0 0 0 0 0,0 0 0 0 0,0-1 0 0 0,-1 0 0 0 0,1 0 0 0 0,0-1-1 0 0,-1-1 1 0 0,0 1 0 0 0,5-4-61 0 0,-6 4 65 0 0,1 0-1 0 0,0 1 0 0 0,-1 0 1 0 0,1 0-1 0 0,0 0 0 0 0,2 1-64 0 0,33-9 260 0 0,-36 7-204 0 0,1 0 0 0 0,-1 1 1 0 0,1 0-1 0 0,0 0 1 0 0,0 0-1 0 0,0 1 1 0 0,0 1-1 0 0,0-1 1 0 0,3 2-57 0 0,-9-1-4 0 0,-2 0-5 0 0,0 0-5 0 0,0 0 1 0 0,0 0-1 0 0,0 0 5 0 0,0 0 4 0 0,0 0 1 0 0,0 0 0 0 0,0 0 0 0 0,0 0 0 0 0,0 0-1 0 0,0 0 10 0 0,0 0 0 0 0,0 0 2 0 0,0 0 1 0 0,0 0 2 0 0,0 0 4 0 0,0 0-1 0 0,0 0 1 0 0,0 0-5 0 0,0 0-1 0 0,0 0 2 0 0,0 0 7 0 0,0 0-4 0 0,0 0-5 0 0,0 0 0 0 0,0 0-3 0 0,0 0 2 0 0,0 0 1 0 0,0 0-2 0 0,0 0-8 0 0,0 0-2 0 0,0 0-6 0 0,0 0-8 0 0,0 0-8 0 0,0 0-14 0 0,0 0-17 0 0,0 0-20 0 0,0 0-28 0 0,-2 15-1059 0 0,0-11 388 0 0,-1 1-1 0 0,1 0 0 0 0,0 0 0 0 0,0 0 1 0 0,0 0-1 0 0,1 0 0 0 0,0 0 1 0 0,0 1 776 0 0,1-5-340 0 0,0 1 1 0 0,0-1 0 0 0,0 0 0 0 0,0 1 0 0 0,0-1 0 0 0,0 0 0 0 0,0 1-1 0 0,0-1 1 0 0,-1 0 0 0 0,1 0 0 0 0,0 1 0 0 0,-1-1 0 0 0,1 0 0 0 0,-1 0 0 0 0,1 0-1 0 0,-1 1 1 0 0,0-1 0 0 0,0 0 0 0 0,1 0 0 0 0,-2 1 339 0 0,2-2-314 0 0,-2 4-546 0 0,4-2-5618 0 0,6 2 5189 0 0</inkml:trace>
  <inkml:trace contextRef="#ctx0" brushRef="#br0" timeOffset="43393.882">6108 5095 236 0 0,'0'0'1029'0'0,"0"2"9318"0"0,0 4-4831 0 0,0 26-3210 0 0,0 103 1564 0 0,9-101-3364 0 0,-9-25-434 0 0,0 0 1 0 0,0 0 0 0 0,1 0-1 0 0,1 0 1 0 0,-1-1 0 0 0,3 5-73 0 0,-3-8 15 0 0,0-1 1 0 0,-1 0 0 0 0,1 1 0 0 0,-1-1 0 0 0,0 0 0 0 0,0 1-1 0 0,0-1 1 0 0,-1 0 0 0 0,1 1-16 0 0,-1-1 12 0 0,1 1 1 0 0,-1-1-1 0 0,1 1 1 0 0,0-1-1 0 0,1 1 1 0 0,-1-1-1 0 0,2 4-12 0 0,2 7 29 0 0,0 1 1 0 0,-1-1-1 0 0,0 1 1 0 0,-1 8-30 0 0,7 34 5 0 0,1-11 16 0 0,-1-12 70 0 0,-9-28 633 0 0,0-6-938 0 0,0 0-1 0 0,0 0 1 0 0,1 0 0 0 0,-1 1 0 0 0,0-1 0 0 0,0 0 0 0 0,0 0-1 0 0,-1 1 1 0 0,1-1 0 0 0,0 0 0 0 0,0 0 0 0 0,-1 1 0 0 0,1-1-1 0 0,0 0 1 0 0,-1 0 0 0 0,0 0 0 0 0,1 0 0 0 0,-1 0 0 0 0,1 0-1 0 0,-1 0 1 0 0,0 0 0 0 0,0 0 0 0 0,0 0 214 0 0,0 0-758 0 0,1-1-130 0 0,-2 0 352 0 0,1 0-1 0 0,0 0 0 0 0,0-1 0 0 0,0 1 0 0 0,-1-1 1 0 0,1 1-1 0 0,0-1 0 0 0,0 1 0 0 0,0-1 0 0 0,0 0 1 0 0,0 1-1 0 0,0-1 0 0 0,0 0 0 0 0,0 0 0 0 0,0 0 1 0 0,0 0 536 0 0,-7-16-4586 0 0,7 16 4261 0 0,0-1 0 0 0,0 1 0 0 0,0-1 0 0 0,0 0 0 0 0,0 1 0 0 0,0-1 0 0 0,1 0 0 0 0,-1 0 0 0 0,0 1 0 0 0,1-1 0 0 0,0 0-1 0 0,-1-1 326 0 0,0-4-1052 0 0,-7-2 317 0 0</inkml:trace>
  <inkml:trace contextRef="#ctx0" brushRef="#br0" timeOffset="44164.689">5817 5474 0 0 0,'0'0'624'0'0,"0"0"299"0"0,-3-1-576 0 0,-2-1 10529 0 0,5 0-9463 0 0,5 0-966 0 0,1 0 0 0 0,-1 1 0 0 0,0-1 0 0 0,1 1 0 0 0,0 0 0 0 0,-1 0-1 0 0,1 1 1 0 0,2-1-447 0 0,-7 1 166 0 0,-1 0 15 0 0,38-10 2619 0 0,41 10 115 0 0,-41 5-2586 0 0,5-1-223 0 0,-35-2-102 0 0,1-1 0 0 0,0 0 0 0 0,0-1 0 0 0,-1 0-1 0 0,1 0 1 0 0,7-2-4 0 0,111-15 40 0 0,-94 9-37 0 0,-22 5-1 0 0,1 0 0 0 0,0 1 0 0 0,0 0 1 0 0,5 1-3 0 0,38-10 20 0 0,-19 6 29 0 0,10 0 478 0 0,-10-1-303 0 0,-18 3-41 0 0,-13 3-445 0 0,-7-2-1233 0 0,-7-3-456 0 0,-1 1 0 0 0,-1 0-1 0 0,1 1 1 0 0,0 0 0 0 0,-1 0-1 0 0,1 1 1 0 0,-1 1 0 0 0,-1 0 1951 0 0,-95-3-7150 0 0,104 4 6944 0 0,-31 0-404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9:07:36.9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2930 4484 37 0,'-6'-4'17'0,"-7"4"-17"0,6-3-17 0,1-1-10 0,-1 4 17 0</inkml:trace>
  <inkml:trace contextRef="#ctx0" brushRef="#br0" timeOffset="1344.599">3366 4905 0 0,'0'-3'65'0,"0"-1"97"16,-6 4 8-16,6-4 6 0,0 4 5 0,0-3 5 0,-6-2 2 0,6 5-1 15,0-2-5-15,0-3-19 0,0 2-27 0,-7 3-26 0,7-4-25 0,0 0-18 16,0 1-9-16,0-1-9 0,0 4-6 0,0-4-5 0,0 1-4 0,0-1-3 15,0 1-1-15,-7-2-3 0,7 2-1 0,0 3-4 0,0-4-2 0,0-3-1 16,0 3 1-16,0 1-1 0,0-1 0 0,0 0-1 0,0 1-1 0,0-1-2 16,0 1 2-16,0-2 1 0,0-1-1 0,0 2 1 0,0 0 1 0,0 1 2 15,-6-1-1-15,6 0 0 0,0-3-1 0,0 2-1 0,0 3-1 0,0-2 1 16,0 0 2-16,0-3 1 0,0 3-1 0,0 0 0 0,0-3 0 0,0 4 1 16,0-1-2-16,-7-4-1 0,7 5-1 0,0-1 1 0,0 0 0 15,0-2 0-15,0 1 0 0,-6 2-2 0,6-1 2 0,0 1 0 0,0-5-1 0,0 5 0 16,-6-1 0-16,6 0 0 0,0 1 1 0,-7 0 0 0,7-1 2 0,0-1 2 15,0 2-1-15,-7-1 1 0,7 1 2 0,0 3 0 0,0-4-2 16,-6 0 2-16,6 4 1 0,0-3-1 0,0 3 1 0,0-4-2 0,0 4-1 16,0 0-1-16,0 0-3 0,0 0-1 0,0 0-2 0,0 0-2 0,0 0-2 0,0 0-2 15,0 0-4-15,0 0-3 0,0 0-3 0,0 0-2 0,0 0-2 16,0 0-1-16,0 0-3 0,0 0-1 0,0 0-1 0,0 0 0 0,0 0 0 16,0 0 1-16,0 4 1 0,0-4 2 0,0 3 1 0,6 1 2 0,-6 0 2 15,0-1 1-15,7 1 1 0,-7-1 1 0,0 6 2 0,7-6 2 0,-7 4 0 16,0 0 2-16,6 1 1 0,-6 2 0 0,6-2-3 0,-6-1 2 0,7 4 0 15,-7-3 1-15,6 2-2 0,-6 2 2 0,7-1 1 0,-7 0-1 0,7 0 0 16,-7 0 0-16,0 3 0 0,6-3 0 0,-6 4-2 0,6-5 1 0,-6 5 1 16,8 0-1-16,-8-3-2 0,6 2 0 0,-6 1-1 0,6-5 1 0,-6 5-3 15,7-4 0-15,-7 4 1 0,6-4-1 0,-6 0-1 0,7 0 0 0,-7-1 0 16,0 1-1-16,6-3 0 0,-6 2 1 0,0-2 1 0,7 3-1 0,-7-3-2 16,0-1-1-16,0 1 1 0,6-1 0 0,-6 0 1 0,0-3-1 0,6 3 1 15,-6-3 0-15,0-1-1 0,0 4-1 0,0-2-1 0,0-2 1 0,8 0 0 16,-8 1 0-16,0 0 1 0,0-4 1 0,0 3-2 0,0 1 2 15,0-4 0-15,0 0 0 0,0 4-1 0,0-4 1 0,0 4 0 0,0-4 0 0,0 0 0 16,6 0 0-16,-6 0 0 0,0 0 0 0,0 0-1 0,0 0-2 0,0 0-3 16,0 3-2-16,0-3-2 0,0 0-2 0,0 0-3 0,0 0-2 15,0 0-4-15,0 0-4 0,0 0-4 0,0 0-6 0,0 0-8 0,0 0-6 16,0 0-5-16,0 0-8 0,-6-3-9 0,6-1-9 0,0 0-8 0,0 0-7 16,0 1-9-16,0-1-8 0,0-3-11 0,0-1-12 0,0 1-13 0,-8 0-13 15,8 0-8-15,0-1-19 0,0 1-23 0,0-1-8 0,-6 1 3 0,6 0 6 16,0 0 9-16,0-1 8 0,-6 0 10 0,6 1 12 0,0 1 12 0</inkml:trace>
  <inkml:trace contextRef="#ctx0" brushRef="#br0" timeOffset="1934.61">3374 4945 94 0,'-8'-3'186'0,"2"-5"8"0,0 5 8 0,6-5 2 0,-7 5 6 0,0-4 2 15,1 3 7-15,-1-3-9 0,1-1-15 0,0 0-24 0,6 6-26 0,-7-6-26 16,0 0-23-16,1 1-14 0,6 0-8 0,-6 3-3 0,6-4 0 0,-7 1-2 16,7 0 2-16,0 3-3 0,-7-3-5 0,7 0-6 0,0 3-5 0,0-4-5 15,0 5-4-15,0-4-5 0,0 3-3 0,0-3-5 0,0 3-4 0,7-3-5 16,-7 0-6-16,7-1-3 0,-7 1-3 0,6-1-2 0,0 1-1 0,1 0 1 15,0-1-2-15,-1 1 1 0,0 0-1 0,1-1-2 0,6 1-1 0,-6 0-2 16,-1 0-1-16,8-1-1 0,-8 2-2 0,0-3-1 0,7 6-3 0,-6-4-1 16,-1 3 0-16,7 0 0 0,-7-3-1 0,2 3-1 0,4 1 0 0,-5-2 1 15,-1 3 0-15,7-3 0 0,-6 5 1 0,-1-3-1 0,1 0 0 0,0 3 0 16,5-5 1-16,-5 5 1 0,0 0 0 0,-1 0 0 0,0-3 0 0,1 3 0 16,-7 0 0-16,6 0 1 0,1 0-1 0,-7 0 0 0,7 3-1 0,-7-3 1 15,6 0 1-15,-6 0 0 0,0 0 1 0,6 5 0 0,-6-5 2 0,0 3 0 16,0-3 1-16,0 3 1 0,0 2 2 0,0-3 2 0,0 3 2 0,0-2 3 15,0 1 1-15,-6 3 2 0,6 1 2 0,0-1 3 0,-6 1 2 0,6-1 0 16,-7 4 0-16,0 0 2 0,1-4 2 0,6 7 1 0,-7-6-2 0,1 3-1 16,0 1 1-16,-1-2-1 0,0 1-1 0,1 0-1 0,0 0-1 0,-1 0-1 15,0-1-3-15,1 2 0 0,-1-1 1 0,1 0-2 0,-1-4-1 0,1 4-1 16,-1-4 0-16,1 4 0 0,0-3-2 0,-2 2 0 0,8-2-1 0,-6 0 0 16,0-1 0-16,-1-3-1 0,7 3 1 0,-6 1-2 0,6-5-1 0,-7 0-1 15,7 1 0-15,0 0-1 0,0-1-1 0,-6 1 0 0,6-4 0 0,0 4-2 16,0-4-3-16,0 0 0 0,0 0-2 0,0 3-1 0,0-3-1 0,0 0 0 15,0 0-1-15,0 0 0 0,0 0-1 0,0 4-1 0,0-4 1 0,0 0 1 16,6 4 1-16,-6-4 0 0,0 3 3 0,7-3 2 0,-7 0-1 0,6 4 2 16,1-4 1-16,-7 0 0 0,6 4 2 0,0-4 0 0,2 0 0 0,-2 3 1 15,0-3 0-15,1 0-1 0,-1 4 0 0,1-4-1 0,-1 0-2 0,1 0 1 16,-1 4 1-16,1-4 0 0,0 0-1 0,-1 0-1 0,7 0 1 0,-6 3 0 16,-1-3-1-16,0 0-2 0,1 3-1 0,-1-3 2 0,1 0-1 15,0 0 0-15,-1 5-1 0,0-5 2 0,2 0-1 0,-2 0 2 0,0 4 1 16,0-4 0-16,1 0 2 0,-7 3 0 0,7-3 2 0,-1 0-1 0,1 0 0 0,-1 3 0 15,-6-3 1-15,6 0-1 0,2 0-2 0,-8 4-3 0,6-4-5 0,-6 0-3 16,6 0-2-16,-6 4-3 0,6-4-4 0,-6 0-6 0,0 3-7 0,0-3-8 16,7 0-6-16,-7 5-5 0,0-5-4 0,0 0-6 0,7 0-6 15,-7 3-18-15,0-3-21 0,6 3-30 0,-6-3-38 0,7 0-28 0,-7 5-27 0,0-5-10 16,6 0-2-16,1 0 5 0,-7 0 3 0,7 0 4 0,-1 0 4 0,-6 0 7 16,6 0 9-16</inkml:trace>
  <inkml:trace contextRef="#ctx0" brushRef="#br0" timeOffset="2492.613">3822 4986 37 0,'0'-4'215'0,"-6"4"11"0,6-4 7 0,-6 1 5 0,6-1 6 16,0 0 5-16,-8 4 4 0,8-3 6 0,-6-1 4 0,6 0-26 0,0-3-42 16,0 7-42-16,-6-7-39 0,6 3-24 0,0 0-16 0,0-2-7 15,0 1-4-15,0-2-2 0,0 0 0 0,-6 3-2 0,6-3 1 0,0 0-4 16,0 0-2-16,0-1-1 0,-7 4-1 0,7-3-1 0,0-1-1 0,0 1-3 16,-7 4-2-16,7-5-2 0,0 1-1 0,-6 3-2 0,6-3-1 0,0-1-5 15,-7 5-1-15,7-4-1 0,-6 2-3 0,6-1-3 0,0 2-3 0,-6-3-1 16,6 3-1-16,-8-3-1 0,8 3-1 0,0-3-2 0,-6 3-1 0,6 0-2 15,-6-3-3-15,6 3-1 0,0 0-1 0,0 2-1 0,-6-3-1 0,6 2-2 16,0-1 0-16,0 0-3 0,0 0-2 0,-7 4-2 0,7-3 1 0,0-1-1 16,0 0 0-16,0 4 1 0,0-3-1 0,0 3 0 0,0-3-2 0,-7-2 1 15,7 5-1-15,0 0 1 0,0 0 0 0,0 0-1 0,0-3 1 0,0 3 0 16,0 0-2-16,0 0 1 0,0 0-2 0,0 0 0 0,0 0 0 0,0 0-2 16,0 0 0-16,0 0-1 0,0 0 0 0,0 0-1 0,0 0-2 0,0 0 0 15,0 0-1-15,0 0-1 0,0 0 1 0,7 3 0 0,-7-3 2 0,0 5 1 16,0-2 1-16,7 0 2 0,-7 1 3 0,6 3 1 0,0-3 3 0,-6 4 3 15,6 0 1-15,2-2 3 0,-2 2 2 0,0-1 1 0,1-1 0 0,-1 6 1 16,1-4-1-16,0-1 1 0,-1 0-1 0,-6 4 0 0,6-4-1 0,0 1-1 16,2-1-2-16,-8 0 0 0,6 0 0 0,0-2-2 0,-6 2-2 0,7 0 1 15,-7-3 0-15,7-1-1 0,-7 5-1 0,6-5-1 0,-6 2-1 0,0-3-1 16,7-2-2-16,-7 5-3 0,0-2-2 0,0 1-4 0,0-4-3 0,6 4-7 16,-6-4-5-16,0 3-6 0,0-3-7 0,0 0-7 0,0 4-7 0,0-4-9 15,0 4-11-15,6-4-13 0,-6 3-13 0,0-3-20 0,0 4-22 0,7-4-34 16,-7 0-43-16,7 3-32 0,-7-3-28 0,6 0-13 0,-6 0-3 0,0 0 1 15,6 0 6-15,-6 0 9 0,7 5 10 0,-7-5 13 0,0 0 15 0,0 0 23 16,0 0 162-16</inkml:trace>
  <inkml:trace contextRef="#ctx0" brushRef="#br0" timeOffset="3876.523">3067 6799 0 0,'0'0'4'0,"0"-4"179"0,0 1 14 0,0 3 13 15,0-4 9-15,7 4 8 0,-7-3 6 0,0 3 6 0,0 0 6 0,0-4-12 16,-7 4-21-16,7 0-27 0,0 0-36 0,0 0-21 0,0 0-18 0,0-3-11 15,0 3-9-15,0 0-8 0,0 0-8 0,0 0-4 0,0 0-4 0,0 0-3 16,0 0-3-16,0 0-5 0,0 0-5 0,0 0-5 0,0 0-6 0,0 0-5 16,0 0-6-16,0 0-6 0,0 0-6 0,0 0-5 0,0 0-3 0,0 0-4 15,0 0-4-15,0 0-4 0,0 3-3 0,0-3 1 0,0 0-1 0,0 4 0 16,0-4 2-16,7 3 1 0,-7 4 2 0,0-3 2 0,6 0 2 0,-6 3 3 16,6 0 1-16,-6 1 3 0,7 3 2 0,0 0 1 0,-7 1 1 0,6-2 2 15,1 0 1-15,-7 5 1 0,6-3 0 0,-6 2-1 0,6 1 0 0,1-1 0 16,-7 0-1-16,7 2-1 0,-7-2 0 0,6 2-1 0,0-3 1 0,-6 1-2 15,8 3-1-15,-8-3-2 0,6 0-2 0,0-3-1 0,-6 4-4 0,7-5 0 16,-7 2-1-16,6 2-1 0,-6-6 0 0,0 2-1 0,7 3 0 0,-7-7-1 16,6 2-2-16,-6-2 1 0,0 3 1 0,0-2 0 0,0-4-1 0,7 4 3 15,-7-3 0-15,0 0 1 0,0 3 1 0,0-4-1 0,0 1 0 0,0 1-1 16,0-2 0-16,6 0-2 0,-6-3-3 0,0 4-2 0,0 0-2 0,0-4-3 16,0 0-4-16,0 3-4 0,0-3-5 0,0 0-4 0,0 0-5 0,0 0-5 15,0 3-5-15,0-3-7 0,0 0-7 0,0 0-9 0,6 5-7 0,-6-5-8 16,0 0-8-16,0 0-11 0,0 0-14 0,0 0-24 0,0 0-31 15,0 0-35-15,8-5-37 0,-8 5-16 0,0-3-5 0,0 0 1 0,6 3 4 0,-6-8 9 16,0 5 8-16,0 0 10 0,0-6 11 0,0 6 14 0,0-4 104 0</inkml:trace>
  <inkml:trace contextRef="#ctx0" brushRef="#br0" timeOffset="4586.187">3100 6963 229 0,'-7'-6'254'15,"0"-2"11"-15,1 1 5 0,0 0 2 0,-1 0 2 0,7-1 4 0,-7 1 5 16,1 3 5-16,0-3 8 0,6-1-43 0,0 5-71 0,-7-4-48 0,7 2-39 16,-6-2-23-16,6 4-16 0,0-1-10 0,0 0-6 0,-7 2-3 0,7-3-3 15,0 1-4-15,0 1-4 0,0-2-5 0,7-1-9 0,-7 2-4 0,0 0-5 16,0 1-2-16,6 0-2 0,-6-6-1 0,7 6 0 0,-7-4-1 0,6 3 0 16,-6-3 2-16,6 0 1 0,1 3 1 0,-7-4 0 0,7 1 1 0,-1 0 2 15,0 0 0-15,1-1 3 0,-7 0 0 0,7 1 2 0,-1 0 0 0,1 0 0 16,-1 3 0-16,0-3 1 0,1 0-1 0,0-1 0 0,-7 4-1 0,6-3-1 15,0 4-2-15,2-1 0 0,-8 0-3 0,6 1-1 0,0 3-1 0,-6-4-2 16,7 4-2-16,-1-4 1 0,-6 4-1 0,7 0-2 0,-7 0 0 0,6 0 2 16,1 0-1-16,-7 0 0 0,6 0 0 0,0 0 3 0,-6 4 0 0,8-4-2 15,-2 4 2-15,-6-4 1 0,6 0 0 0,1 3 0 0,-7 1 0 0,7-4-2 16,-7 4 2-16,6-1 0 0,-6 1 0 0,6-1 1 0,-6 1 0 0,7-1-1 16,-7 2 0-16,0-2 0 0,0 1 1 0,6 3 0 0,-6 0 1 0,0-3 1 15,-6 3 0-15,6 0 2 0,0 5-1 0,-7-5 0 0,7 4 1 0,-6-4-1 16,6 8 2-16,-6-4-1 0,-1 0 2 0,0 4-2 0,1-4 1 15,0 3-2-15,-2-3 0 0,2 4 1 0,0-5-1 0,-1 6-1 0,1-5 1 16,-1-1-2-16,7 2 0 0,-6-5-1 0,-1 4 1 0,7-4-1 0,-6 0 0 0,6-2 0 16,0 2 0-16,-6-4 0 0,6 1-1 0,0-1 1 0,0 1-1 15,0-4 0-15,0 4 1 0,0-4 0 0,0 0 0 0,0 0 1 0,0 0-1 16,0 0 0-16,0 0 0 0,0 0 1 0,0 0 1 0,0 0 2 0,0 0-1 16,0 0-1-16,0 0 2 0,0 0-1 0,0 0 0 0,0 0 1 0,0 0-1 15,0 0-1-15,0 0 1 0,0 0 0 0,0 0-1 0,0 0-2 0,0 0-1 16,0 0-2-16,0 0-2 0,0 0-2 0,0 0 0 0,0 0-2 0,0 0 0 15,0 0 1-15,6 3 0 0,-6-3 0 0,6 0 1 0,-6 4 0 0,7-4 2 16,-1 0 0-16,-6 5 2 0,7-5 1 0,-1 2 2 0,7-2 2 0,-7 5 1 16,2-5 3-16,4 3 0 0,-5 0-1 0,6-3 1 0,0 4-1 0,-7-4 1 15,8 4 0-15,-2-4-1 0,-5 4 1 0,6-2 0 0,0-2-2 0,-7 5-1 16,8-5 0-16,-8 0-2 0,0 3 0 0,8-3-1 0,-8 5 0 0,1-5 0 16,-1 4-1-16,1-4 0 0,-1 0 0 0,1 3-1 0,-1-3 0 0,-6 0-1 15,6 0-1-15,2 3 1 0,-8-3 0 0,0 0-1 0,6 0 2 0,-6 4 0 16,0-4 0-16,6 0-1 0,-6 0 1 0,0 0 1 0,0 0 1 0,0 0 0 15,0 0 0-15,0 0 0 0,0 0 1 0,0 0 1 0,0 0 1 0,0 0-2 16,0 0 0-16,0 0 1 0,0 0 0 0,0 0 1 0,0 0-2 0,0 0-1 16,0 0-3-16,0 0 0 0,0 0-1 0,0 0-3 0,0 4-2 0,0-4-4 15,0 0-3-15,0 0-6 0,0 0-5 0,7 0-8 0,-7 0-9 0,0 3-10 16,0-3-10-16,0 0-12 0,6 0-14 0,-6 4-15 0,0-4-17 0,0 0-25 16,7 0-27-16,-7 0-29 0,0 0-27 0,0 0-21 0,6 0-15 0,1 0-4 15,-7 0 5-15,0-4 6 0,6 4 9 0,-6-3 13 0,0 3 13 0,7 0 17 16,-7-4 22-16</inkml:trace>
  <inkml:trace contextRef="#ctx0" brushRef="#br0" timeOffset="5136.613">3504 6916 126 0,'-7'0'228'0,"0"-3"12"0,7 3 8 16,-6-4 6-16,6 4 4 0,-7-3 4 0,7 3 6 0,0-4 4 0,-6 4 5 15,6-4-36-15,0 4-58 0,0-4-45 0,0 4-36 0,-7 0-26 0,7-3-16 16,0 3-11-16,0-5-7 0,0 5-6 0,0-2-3 0,0-3-6 0,0 5-5 16,7-3-5-16,-7-1-4 0,0 1-2 0,0-1-4 0,0-2 1 0,6 1 1 15,-6-2 3-15,0 2 2 0,0-1 3 0,7 2 2 0,-7-3 4 0,0-1 1 16,6 4 5-16,-6-3 2 0,0 0 4 0,0 3 2 0,7-3 2 0,-7 4 3 16,0-1 1-16,0 1 0 0,7-2-1 0,-7 1-1 0,0 1-1 0,0 0 1 15,0 3-2-15,0-4-2 0,0 4-2 0,0 0-2 0,0-4-6 16,0 4-4-16,0 0-5 0,0 0-4 0,0 0-5 0,0 0-3 0,0 0-4 0,6 0-3 15,-6 0-3-15,0 0-2 0,6 0-3 0,-6 0-3 0,7 0 0 0,-7 0-2 16,7 4 2-16,-1-4 0 0,0 0 0 0,1 4 3 0,-1-4 0 16,1 3 2-16,0-3-1 0,-1 3 0 0,0 1 0 0,2-4 1 0,-2 5 0 0,-6-2 2 15,6 1-1-15,0-4 2 0,1 3-1 0,-7 1 2 0,0-1-1 0,7-3 1 16,-7 4 0-16,6 0-1 0,-6-1 2 0,0 1 1 0,0-4 0 0,0 3 0 16,0 1 0-16,0 1 1 0,0-2 0 0,0 0 0 0,0 1 0 0,-6 0 1 15,6 2 0-15,0-1 0 0,0-2 1 0,-7 6 0 0,7-7 1 0,0 2-1 16,0 3 0-16,-7-3 0 0,7-1 0 0,0 2-2 0,-6-5 0 0,6 2-2 15,0 3 1-15,0-5 0 0,0 3-2 0,0-3-2 0,0 0 1 0,0 0-2 16,0 0-1-16,0 4 0 0,0-4-1 0,0 0-1 0,0 0 1 0,0 0 0 16,0 4 1-16,0-4 2 0,6 0 0 0,-6 0 2 0,0 0 2 0,7 0 1 15,-7 0 1-15,0-4 2 0,7 4 3 0,-7 0 2 0,6-4 1 0,-6 4 1 16,7-3 0-16,-1 3 1 0,-6-5 0 0,6 3 1 0,2-3-2 0,-2 2 0 16,-6-1-1-16,6-3 0 0,0 3-1 0,1 2-2 0,-7-3-1 15,7-2-3-15,-1 2-3 0,-6 2-3 0,7 0-7 0,-1-1-4 0,-6 0-8 0,7 1-7 16,0 0-10-16,-7-2-8 0,6 1-12 0,-6 1-10 0,6-1-17 15,-6 1-18-15,6 3-30 0,-6-4-37 0,8 4-46 0,-8-4-52 0,6 4-26 16,-6 0-10-16,0 0-1 0,0 0 2 0,0 0 7 0,0 0 8 0,0 0 8 16,0 0 12-16,0 0 17 0,0 0 17 0</inkml:trace>
  <inkml:trace contextRef="#ctx0" brushRef="#br0" timeOffset="6593.604">9515 4953 0 0,'0'-4'25'16,"6"4"150"-16,-6-4 9 0,0 4 9 0,0-3 7 0,0 3 7 0,0-4 4 15,6 0 7-15,-6 1 3 0,0 3-15 0,8-3-27 0,-8-2-27 0,0 5-31 16,0-3-16-16,0-1-12 0,0 1-5 0,0 3-4 0,6-4-4 0,-6 0-4 16,0 4-2-16,0-3-1 0,0-1 0 0,0 4 1 0,0-4-2 0,0 1-4 15,0 3-3-15,0-5-3 0,-6 5-2 0,6-2-5 0,0 2-5 0,0-5-3 16,0 5-4-16,0-3-1 0,0 3-4 0,0 0-3 0,0-4-3 0,0 4-6 15,0 0-3-15,0 0-1 0,0 0-3 0,0 0-2 0,0 0-3 0,0 0-3 16,0 0-3-16,0 0-2 0,0 0-4 0,0 0-2 0,0 0-3 0,0 0-4 16,0 0-1-16,0 0-2 0,0 0-1 0,0 4 0 0,0-4-1 15,0 8 1-15,0-6 1 0,0 6 1 0,0 0 1 0,0 3 2 0,0-1 2 0,0 1 1 16,0 4 1-16,-8-4 1 0,8 7 1 0,0-4 1 0,0 5 1 0,-6-1 0 16,6 1 0-16,0-1-1 0,0 1 0 0,-6-1 0 0,6 1-1 15,0 2-1-15,0-5-2 0,0 1-2 0,0 2 2 0,0-1 3 0,0 0 1 16,0-3 3-16,0-1 1 0,0 5 1 0,0-8 1 0,0 3 0 0,6 1 1 15,-6-4 1-15,0 0 1 0,0 1 2 0,0-2 0 0,0-3 2 0,6 1-1 16,-6-1-2-16,0-3-2 0,0 3 0 0,8-3-1 0,-8-1-2 0,0 5-2 16,0-8 0-16,0 3-2 0,0 0-2 0,6 2 0 0,-6-5-1 0,0 3-1 15,0-3-4-15,0 4-3 0,6-4-5 0,-6 0-4 0,0 0-5 0,0 0-6 16,0 3-6-16,0-3-7 0,7 0-7 0,-7 0-9 0,0 0-8 0,6-3-12 16,-6 3-13-16,0 0-16 0,0 0-17 0,7-4-24 0,-7 4-29 0,6-3-34 15,-6 3-41-15,0-5-17 0,0 2-7 0,0 0 1 0,0-1 4 0,0 0 6 16,0 1 10-16,-6-1 11 0,6-3 14 0,-7-1 16 0,7 1 81 0</inkml:trace>
  <inkml:trace contextRef="#ctx0" brushRef="#br0" timeOffset="7219.361">9326 5007 124 0,'0'-3'242'0,"0"0"13"0,0-1 8 0,0-4 7 16,6 5 4-16,-6-1 5 0,0-3 3 0,0 3 3 0,7-3 3 0,-7 3-33 16,6-3-53-16,1 3-48 0,0-3-44 0,-1 3-25 0,0-3-18 0,0-1-8 15,2 1-5-15,4 0-5 0,-5 0-3 0,6-4-3 0,0 4-1 0,0-1-3 16,0-3-3-16,7 3-2 0,-7 1-3 0,0-1-2 0,6 1-6 0,-5-4-4 16,-2 4-3-16,8 3-4 0,-7-3-3 0,7-1-3 0,-8 5-3 15,2-4 0-15,-2 3-2 0,1 1-1 0,1-1-1 0,5 0-3 0,-12 4 0 0,6-3-2 16,-1 3-1-16,2 0 1 0,-8 0-1 0,8 0 0 0,-8 3-1 15,0-3 0-15,7 4 1 0,-6 0-1 0,-1-1-1 0,1 5 0 0,-7-5 1 16,6 5 0-16,0-1 1 0,2 4 0 0,-8-4 1 0,0 4 0 0,0 4 0 16,0-4 2-16,0 3 1 0,0 1-1 0,-8 0 2 0,2-1 1 0,6 1 0 15,-6 0 1-15,-1-1 0 0,-6 1-1 0,7 0-2 0,-7-1 0 0,7-2-2 16,-8 1 0-16,8-1 0 0,-8-1 0 0,2 0-1 0,5 0 0 0,-6-4-1 16,0 4-2-16,0-3 0 0,0-1-2 0,6 1 1 0,-5-2 0 0,-2 2 1 15,2-5 1-15,-2 5 0 0,8-4 1 0,-7-1-1 0,0 2-1 0,0-3-1 16,7 6-1-16,-8-8 1 0,8 4 1 0,-7-1 0 0,6 1 0 0,-6-4 0 15,7 4 1-15,-1-4-1 0,0 2 2 0,1-2-1 0,0 5-1 0,-1-5 1 16,0 0 0-16,1 4 0 0,6-4-1 0,-6 0 0 0,6 0-1 0,0 3-2 16,0-3 0-16,0 0 1 0,0 0 1 0,0 0 0 0,0 0 1 0,6 4 1 15,-6-4 2-15,6 4 2 0,1-4 3 0,0 3 3 0,-1 1 2 0,7-4 4 16,-6 4 4-16,6-1 2 0,-7-3 3 0,7 3 1 0,0 2 0 0,1-2 1 16,5-3 0-16,-6 4 0 0,0-1 1 0,7-3-4 0,-8 4 0 0,2-4-2 15,5 4-2-15,-6-4-2 0,0 3-1 0,7-3-1 0,-7 4-2 16,-1-4-3-16,2 4 0 0,-8-1 2 0,8 1-2 0,-2-1 0 0,-5-3-1 15,6 5 1-15,-7-2-1 0,1 1 1 0,5-1-1 0,-4 1 1 0,-2 0 1 0,0-1-1 16,1-3 0-16,0 4 2 0,-1 0-2 0,0-1 1 0,-6-3-1 16,7 5 2-16,-1-3-1 0,-6 3-1 0,7-5 0 0,-7 3 0 0,0-3-2 15,7 4 0-15,-7-4-1 0,0 0-2 0,0 0-4 0,0 0-3 0,0 0-2 16,0 0-5-16,0 0-5 0,0 0-7 0,0 0-8 0,0 0-8 0,0 0-10 0,0 0-11 16,-7 4-16-16,7-4-15 0,0 0-29 0,0 3-33 0,0-3-43 15,-7 4-45-15,7-4-23 0,0 4-10 0,-6-1-2 0,6-3 2 0,0 0 6 16,0 0 6-16,0 0 9 0,0 0 13 0,6 0 16 0,-6 4 22 0</inkml:trace>
  <inkml:trace contextRef="#ctx0" brushRef="#br0" timeOffset="7858.599">10003 5223 15 0,'0'-3'226'0,"0"0"17"0,0-5 12 0,0 5 9 0,7-1 8 0,-7 0 7 16,0-3 5-16,0 2 5 0,0 3 7 0,6-2-23 0,-6 0-35 0,0 1-44 16,6-5-48-16,-6 4-29 0,8 2-20 0,-2-3-14 0,-6 2-9 0,6-5-8 15,0 4-6-15,2 1-6 0,-2-1-4 0,0 0-4 0,1-2-4 0,-1 1-4 16,1 2-3-16,0-1-5 0,-1 1-4 0,0 3-4 0,0-4-4 0,2 0-3 16,-2 4-3-16,-6-3-2 0,6 3-1 0,1-4-2 0,-1 4-3 0,-6 0-2 15,7 0-2-15,0 0 0 0,-7 0-1 0,6 0-1 0,-6 0-1 0,0 0-2 16,6 0-1-16,-6 4 1 0,0-4-1 0,8 3 1 0,-8-3-2 0,0 4 1 15,0 0 2-15,0-1-1 0,0 1 1 0,0-1-1 0,0 2 0 0,0 1 0 16,0-2-1-16,0 3 1 0,0 1 0 0,-8-4 0 0,8 4-1 0,0-2-1 16,0 2-1-16,-6-5-1 0,6 5-1 0,0-6-1 0,-6 7-2 0,6-6-1 15,-7 5-1-15,7-5-1 0,-7 5-1 0,7-5-1 0,-6 0-1 0,6 2-1 16,-7-2 0-16,7 1 0 0,-6-1 0 0,6 1 1 0,-6-4-1 0,6 4 2 16,0-1 0-16,-8-3 2 0,8 0 2 0,-6 4 1 0,6-4-1 0,0 4 1 15,0-4 0-15,-6 3 1 0,6-3 2 0,0 0 0 0,0 0-1 0,0 4 1 16,0-4 0-16,0 0 0 0,0 0 0 0,0 0-1 0,0 0-2 0,0 0 2 15,0 0 2-15,6 0 2 0,-6 0 3 0,6 0 0 0,-6 0 3 0,8 0 1 16,-2 0 1-16,0 0 4 0,7-4 2 0,-6 4 2 0,0-3 0 0,5-1 2 16,-4 4 0-16,4-4 2 0,-6 4 0 0,8-3-1 0,-8-1 1 15,7 4-1-15,-7 0-2 0,2-4-1 0,-2 4-1 0,0 0-2 0,0-3-1 16,1 3 1-16,0 0 0 0,-7 0-2 0,6 0-2 0,1 0 2 0,-7 3-1 0,6-3 2 16,-6 0-1-16,7 4 2 0,-7-4 3 0,7 4 0 0,-7-4 2 15,6 3 3-15,-6 1 0 0,6 3 3 0,-6-3 0 0,6-1 1 0,2 2 3 16,-8 2 2-16,6 0-1 0,-6-3 1 0,6 3-1 0,-6-3 0 0,7 4-3 0,-7-6 0 15,6 3 0-15,-6 2-1 0,0-3-2 0,0-1-2 0,0 1 1 16,0 0-1-16,0-1-2 0,0 1 0 0,0-4 1 0,-6 3-1 0,6 2 2 16,-7-5 0-16,1 3 2 0,6 0 1 0,-6-3 0 0,-2 4 1 0,2 0 2 15,0-4 0-15,0 3-1 0,-8-3 0 0,8 4 1 0,-1 0-2 0,1-4-2 16,-8 0 0-16,8 3-2 0,0-3-3 0,-8 4-2 0,8-4-2 0,0 4-5 16,-1-4-7-16,1 0-7 0,-1 3-10 0,0-3-12 0,1 0-15 0,-6 4-15 15,4-4-21-15,2 4-27 0,0-4-46 0,-1 3-59 0,0 1-49 0,1 0-44 16,-1-1-22-16,1 0-10 0,0 2-1 0,6-2 3 0,-8 1 7 0,8-1 10 15,0 1 13-15,0 0 14 0,8-1 22 0,-2 2 43 0</inkml:trace>
  <inkml:trace contextRef="#ctx0" brushRef="#br0" timeOffset="15981.506">2214 4945 0 0,'-14'0'30'0,"2"0"105"0,5 0-25 0,1-3-31 16,-7 3-37-16,6 0-20 0,1-4-11 0,0 0-4 0,-2 1-4 0,2 3-23 15,0-3-35-15,6-2-37 0,-7 2-36 0</inkml:trace>
  <inkml:trace contextRef="#ctx0" brushRef="#br0" timeOffset="35528.798">6812 4195 0 0,'0'-4'154'0,"0"4"36"0,0-5 6 0,-7 5 4 16,7-2 5-16,0 2 4 0,-6-5 5 0,6 5 6 0,0-3 6 0,0 3-24 15,-6 0-42-15,6-3-34 0,0 3-30 0,0-5-15 0,0 5-9 0,0-3-6 16,-7 3-1-16,7-3-4 0,0 3 0 0,0 0-3 0,0-3-4 0,0-2-5 16,0 5-5-16,0-3-4 0,0 3-1 0,0-5-4 0,0 5-2 0,0-4-2 15,0 4-3-15,0 0-2 0,0 0-3 0,0 0-1 0,0-3-2 0,0 3-1 16,0 0-1-16,0 0-1 0,0 0-1 0,0 0-2 0,0 0 0 0,0 0-3 16,0 0-1-16,0 0-1 0,0 0-1 0,0 0-1 0,0 0-3 0,0 0 1 15,0-3-1-15,0 3 0 0,0 0-1 0,0 0 0 0,0 0 2 0,0 0-1 16,0 0 2-16,0 0 0 0,0 0 0 0,0 0 2 0,0 0 0 0,-7 0 1 15,7 0 2-15,0 0 2 0,0 0 1 0,0 0 3 0,0 0 1 0,0 0 1 16,0 0 2-16,0 0 0 0,-6 0 2 0,6-4-1 0,0 4 2 0,0 0-1 16,-6-4 1-16,6 4 0 0,0-3-2 0,0 3 2 0,-8-4-2 0,8 4 1 15,0-4-2-15,-6 1 0 0,6 3 0 0,0-4-1 0,0 1-1 0,-6-1-1 16,6 4-1-16,0-4-1 0,-7 0-3 0,7 1 1 0,0 3-3 0,-6-4-2 16,6 1-1-16,0-1-3 0,-7 1-1 0,7-2-2 0,0 5-1 0,-7-3-1 15,7-1-1-15,-6 1-1 0,6-1-3 0,0 0 1 0,-6 1 0 0,6-1 0 16,-6 0-1-16,6 1 1 0,-8 0-2 0,8-1 1 0,-6-1-1 15,6 2 0-15,-6-2 1 0,6 2-1 0,-7 0 1 0,7-1-1 0,-6 0 0 0,-1 1 0 16,7 0-2-16,-7-2-1 0,1 1 0 0,0 1 0 0,-1-1-1 0,0 1-1 16,1-5 0-16,0 5 1 0,6-1-1 0,-14 1 0 0,8-1-1 0,-1 1 3 15,1-6 0-15,0 6 3 0,-1 0-1 0,-6-5 1 0,7 5 1 0,-1 0 0 16,0-2 1-16,-6 2 0 0,7-4 2 0,-1 3 2 0,1 0 2 0,-1 0 0 16,-5 1 1-16,4-1-1 0,2 1 1 0,0-1 1 0,-1 4 0 0,-6-3 2 15,7-2 1-15,-1 2 0 0,1-2 1 0,0 2 1 0,-8-1 0 0,8 1 0 16,-1-1-1-16,0 1 0 0,1-1 0 0,-7 0 0 0,7 0 1 0,-8 1 0 15,8-1 0-15,0 1-1 0,-8-1-2 0,2 0 1 0,5 1-1 0,-6-1-1 16,0 0 1-16,-1 1 0 0,2 0-1 0,-1-6 0 0,0 6-1 0,0-1 1 16,-1 1-2-16,-5-1 1 0,6 0-1 0,0 1-1 0,-7-1 0 0,8 1 2 15,-2-1-2-15,2 1 0 0,-8-1 1 0,7-1-2 0,-1 2 0 0,2 0-1 16,6-2-1-16,-8 2 0 0,1 0-2 0,1 0 0 0,-2-2 0 0,8 5-1 16,-8-3 0-16,2-2-2 0,5 1 0 0,-6 1 0 0,0 3-2 15,1-3-1-15,-2-1 0 0,1 0 0 0,0 4-1 0,0-3 0 0,0 3-1 0,-6-4 2 16,5 4 0-16,-5-4 3 0,5 4 1 0,-4 0 1 0,-2-3 1 15,0 3 2-15,1 0 1 0,-1 0 0 0,1-4 3 0,-1 4-1 0,-6 0 2 16,6 0 0-16,1 0-2 0,-1 0 0 0,-6 0-1 0,7-3 0 0,-1 3-1 16,-6 0 0-16,7 0-2 0,-1 0-1 0,0-5-2 0,1 5 1 0,0 0-2 15,-1-3 2-15,1 3-1 0,-1 0 1 0,0 0-2 0,7 0 0 0,-7-4 0 16,1 4-2-16,6 0 0 0,-6 0-1 0,5-3 0 0,-5 3 0 0,0 0-1 0,-1 0 0 16,7 0 1-16,-7 0 0 0,1 0 1 0,-1 0 2 0,0 0 3 15,2 3 2-15,-9-3 1 0,7 0 0 0,2 4-1 0,-9-4 1 0,7 0 0 16,-6 3 1-16,7 2 1 0,-7-5 0 0,0 3 0 0,6-3-2 0,-5 4-1 15,-1-4-1-15,6 3-2 0,-7 1-2 0,1-4-1 0,7 4 0 0,-7-4 1 16,6 3-1-16,1 1 1 0,-7-4 0 0,6 4-2 0,1-4-1 0,6 0 0 16,-7 3 0-16,1-3 0 0,5 3 0 0,2-3 0 0,-8 4 0 0,7-4 0 15,1 5-1-15,-2-5-1 0,1 3 1 0,0-3 1 0,6 5 3 0,-5-5 0 16,-2 3 1-16,2-3 3 0,-2 3 0 0,1 0 1 0,1 2 1 0,-2-2 1 0,2 0 1 16,-8 2 3-16,7 2 0 0,-7-3 2 0,8-1 0 0,-8 4-2 15,0-3 0-15,1 3-1 0,-1 0 0 0,0-2-2 0,1 2-1 0,-1 0 1 16,0-3 0-16,2 3-2 0,-2 0-2 0,1 0 0 0,-1-3-3 0,0 4-3 15,1-5-1-15,-1 4-3 0,0 0 0 0,1-2-1 0,-1 3-2 0,8-5 0 16,-8 4 1-16,7-3-2 0,-7 3 0 0,8-3-1 0,-2 3 0 0,2-3 1 16,-2-1-1-16,1 2 1 0,0-2 1 0,0 4 3 0,7-3 1 0,-8-1 2 15,2 0 1-15,5 6 1 0,-6-6 1 0,0 1 3 0,7 3 2 0,-8-4 2 16,2 1 2-16,-2 3 4 0,1-3 2 0,1 3 2 0,-2-2 2 0,2 1 1 16,-2-2 1-16,1 3 0 0,0 1 0 0,-6-5 2 0,5 6-1 0,2-3-1 15,-8-2-3-15,7 3-1 0,1 1-1 0,-2-5-1 0,1 4-2 0,0-2 0 16,0 2-3-16,0-4 0 0,6 1-1 0,-5 3 1 0,-2-3-3 0,8 3-2 15,-7-3-1-15,7-1 1 0,-8 5 0 0,8-5 0 0,-8 5 0 0,8-2 1 16,0-2-1-16,-7 4 0 0,6 0-2 0,1-2 2 0,-1 2-1 0,-5 0 0 16,4-1 0-16,2 0 0 0,0 4 1 0,-1-4 0 0,0 0 1 0,1 5-1 15,0-5 0-15,-7 4 0 0,6-4 0 0,0 0 1 0,1 4 0 0,0-3 0 16,-1 2 0-16,-6-2-1 0,7-1-1 0,-1 5 1 0,-6-5 0 0,6-1-1 16,-5 6-1-16,4-4 0 0,-4 3 0 0,-1-5-3 0,0 3 0 0,0 1-1 15,-1-3 0-15,2 4 0 0,6-4 1 0,-8 2 0 0,1-3 1 0,0 5 1 16,6-3-1-16,-5 0 2 0,5-1 0 0,-6 0 0 0,7-3 2 0,-1 3 0 15,1 0 1-15,-1-3 0 0,0 4 0 0,1-5 0 0,0 4 0 0,-2-3 0 16,2-1-1-16,0 5 0 0,6-4 0 0,-6-1-1 0,-1 4-1 0,7-3 0 16,-7 3 0-16,1-3-1 0,-1 3 1 0,1 1 1 0,0-1 0 0,-2 0 4 0,2 0 0 15,0 4 1-15,-7-4 1 0,6 5 1 0,-6-5 2 0,7 4 1 0,-8 1 1 16,8-2 2-16,-6 1 1 0,-2 0 2 0,1 1-1 0,7-2 2 0,-8 1-1 16,8 0-3-16,-6 0 0 0,-2 0-1 0,8-1-1 0,-8-1-1 0,8 2 0 15,-1-4-1-15,-5 3-2 0,5-2-1 0,0-1-2 0,7 1 0 0,-6-1-1 16,0 0-1-16,6 0 0 0,-7 1 0 0,7-4-1 0,-7 3 1 0,7-3-1 15,0 3 1-15,0-3 0 0,-6 4-1 0,6-6 0 0,0 6 1 0,0 0 0 16,0-5 0-16,-7 5 0 0,7-1-1 0,0-4 0 0,0 5-1 0,-6-1 2 0,6 4 2 16,-6-4-2-16,6 1 1 0,-7-1-1 0,7 0 0 0,-7 1 0 0,1 3-1 15,0-4-1-15,-2 0 1 0,8 5 1 0,-6-6-1 0,0 6 0 0,-1-5-1 16,-6 4 0-16,6 0-2 0,1-3 0 0,0 2-1 0,0-2 0 0,-2 3-1 16,2-4 0-16,-7 1 1 0,6 2-1 0,1-3-2 0,-1 1 0 0,1-1-1 0,6 0 0 15,-6 1 0-15,-1-1 0 0,0 1 0 0,7-1-1 0,-6-3-1 16,6 3 1-16,0-3 0 0,-6 3 0 0,6 0-2 0,-7-4 1 0,7 5 1 15,0-1 1-15,-7-3 1 0,7 3 1 0,0 1 2 0,-6-1 0 0,6 1 2 0,-7-1 1 16,7 4 2-16,-6-4 0 0,6 0 1 0,-6 5 1 0,-1-5 2 0,7 0 1 16,-7 4 1-16,1-4 0 0,0 1 1 0,-2 3-1 0,8-4-1 0,-6 4 1 15,0-4 1-15,-1 1-2 0,7-1 1 0,-6 0-2 0,6 1 2 0,-7-1-1 16,1 0-1-16,6 0 1 0,-7 1-2 0,7 0 1 0,0-1 1 0,-6 0 1 16,6 0-1-16,-6-3 0 0,6 3-2 0,0 0 0 0,0-2 1 0,-8 2 0 0,8 0 1 15,0 0-1-15,0 1 2 0,-6-5-2 0,6 4 2 0,0 1 0 0,-6 3-2 16,6-4 1-16,0 0-2 0,-7 2 2 0,7-3 1 0,0 2 0 0,-7-1 0 15,7 4-1-15,-6-4 1 0,6 1 1 0,-6-1 0 0,6 3 1 0,-7-2 0 16,7-1 0-16,-6 4-1 0,-1-3 1 0,7-1 0 0,-7 1-1 0,7-1 1 16,-6 0-1-16,6 0 0 0,-6 1-2 0,6 0 0 0,-7-1-1 0,7-1-1 15,-7 2-2-15,7-4-1 0,0 3 0 0,-6 0 0 0,6-2-1 0,0 1-2 0,0 2 1 16,0-5 0-16,-6 1 0 0,6 3-2 0,0 1 1 0,0-5 0 0,0 5-3 16,0-1 0-16,0 0 0 0,0 1-2 0,0-1 0 0,6 0 0 0,-6 0 1 15,0 1-1-15,0 0 0 0,0-1 2 0,0 4 0 0,0-4 2 0,0 0 0 16,0 5 2-16,0-5 2 0,6 4 1 0,-6-4 2 0,0 4 1 0,0-3 1 15,0-2 2-15,0 5 0 0,0-3 1 0,0-1 0 0,0 0 0 0,0 1-2 16,0-1 0-16,-6 1 0 0,6-1-1 0,0 0 1 0,0 1-2 0,0 3 2 0,0-5 0 16,0 2-1-16,0-1 1 0,0 4-2 0,0-3 2 0,-6-1 0 0,6 4-1 15,0-4 0-15,0 4 0 0,0-4 1 0,0 4-2 0,0 0 2 0,0 1-1 16,0-2-1-16,0 2-3 0,0-1 0 0,0 3 0 0,0-3-1 0,0 0-1 16,0 3 0-16,0-2 0 0,-7-1 0 0,7 0 0 0,0-1-1 0,0 2-1 15,0-1 0-15,0-4 0 0,0 5-1 0,0-5 1 0,0 0 1 0,0 0-2 16,0 0 2-16,0 1 0 0,0 0-1 0,0-2 1 0,0 2 0 0,0-5 0 15,0 5-2-15,0-1 0 0,0-2-1 0,0 1 1 0,0-2 0 0,0 3 0 0,0-4-1 16,0 4 2-16,0 1-1 0,0-4-3 0,0 4 1 0,0-1 1 0,7 0-1 16,-7 1 0-16,0-1 1 0,0 0-1 0,0 0-1 0,0 1 1 0,6-1-1 15,-6 1 1-15,0-1 2 0,0 4-1 0,6-4 2 0,-6 5 2 0,0-2 1 16,0-2 0-16,7 1 0 0,-7 3 1 0,0-1 2 0,7 0 2 0,-7 0 0 16,0 0 3-16,6 0 0 0,-6 0-1 0,0 0 0 0,6 0-1 0,-6 0 1 0,0 1-1 15,0-2-1-15,7 1 1 0,-7 0-2 0,0 1 1 0,0-5-2 0,7 3 2 16,-7 1-2-16,0 0 1 0,0-3-1 0,0 3 0 0,6-5 1 0,-6 2-2 15,0 3 0-15,0-3 0 0,0 2 1 0,7-3-1 0,-7 5-1 0,0-4 0 16,0 2 1-16,6-3 0 0,-6 5-1 0,0-5 0 0,0 4-1 0,6-4 0 0,-6 0 0 16,0 5 0-16,0-5-1 0,0 4-2 0,0-4 1 0,7 0 0 0,-7 4-1 15,0-3-1-15,0 3 1 0,0-3-2 0,7-1 1 0,-7 4-2 0,0-4 2 16,0 0 0-16,0 0 0 0,0 1-1 0,0-1 1 0,0 0-1 0,6 0 1 16,-6 1-1-16,0-1 1 0,0 1-1 0,0-1 1 0,0 0-1 0,0 0 1 15,0 1-1-15,0 0 0 0,0 3-2 0,0-5 1 0,0 6 2 0,0-5 0 16,6 0 2-16,-6 4 1 0,0-4 2 0,0 5 0 0,0-5 2 0,0 0 0 15,0 1 1-15,8-1 2 0,-8 4 0 0,0-4 2 0,0 0 1 0,0 5 0 16,6-4 0-16,-6 2 0 0,0 1 0 0,6 0-2 0,-6 0 1 0,0-4 0 0,0 7 0 16,7-2 1-16,-7-1 0 0,0 0 0 0,6-1 0 0,-6 2 0 0,0-1-1 15,7 0 1-15,-7 4 1 0,0-4 0 0,6 0 1 0,-6-1 2 0,0 1 0 16,7 0 1-16,-7 1-1 0,0-2 1 0,6-2 0 0,-6 3 0 0,6-5-1 16,-6 6 1-16,0-4-1 0,8-2 1 0,-8 5-2 0,6-2 0 0,0 1-1 15,-6-3 0-15,7 4-1 0,0-4-1 0,-7 2-1 0,6 1 0 0,0-3-1 0,1 4-2 16,-1-4 1-16,-6 4-2 0,7-3 0 0,0 2-2 0,-1 3-1 0,0-3-1 15,8 1 0-15,-8 0-1 0,0 0-1 0,1 0-2 0,-1-4 0 0,1 5-1 16,0-2 1-16,5-3-1 0,-4 4 2 0,-2 0 0 0,0 0-1 0,0 0 2 16,1 0 0-16,6 1 1 0,-6-1 0 0,-1 0 1 0,0-1 1 0,8 1 1 15,-8-3 2-15,1 3 1 0,0-4-1 0,-1 4 2 0,0-4-1 0,7 1 0 16,-6-2 2-16,0 3-1 0,-1-3-1 0,0-2 1 0,1 3 1 0,6 1-1 16,-7-5 2-16,1 4-1 0,-1 1 1 0,1-4-1 0,0 3-1 0,5-3 1 0,-4 3-1 15,4-3-1-15,-6 4 1 0,1-1 1 0,6-4-1 0,-6 5 1 0,5-1-1 16,-4-3-2-16,4 3 0 0,-6-4-2 0,8 5 0 0,-8-5-1 0,1 5-1 15,6-5 0-15,-6 4 0 0,5 1 0 0,-6-3 0 0,8 1 0 0,-8 2-2 16,1-1-1-16,6-3-2 0,-6 3-2 0,5 0-3 0,-6 1-2 0,8-1-3 0,-8 0 2 16,1 1-1-16,6-1 1 0,-6-4-2 0,5 5 2 0,-5-1-1 15,0-3 2-15,-1-1 1 0,0 4 0 0,1-2 2 0,6-2 4 0,-6 1 4 16,-1-1 3-16,1 1 2 0,0 0 2 0,-1-1 1 0,0 1 1 0,0 0 1 16,8-4 0-16,-8 3 0 0,1 2 0 0,-1-3 0 0,8 3 0 0,-8-2-1 15,0 1 1-15,0 0-2 0,8-4 0 0,-8 3-1 0,8 1-1 0,-8 0 1 16,1-1-1-16,5 1-2 0,-5-1-1 0,0 2 2 0,5-2-2 0,-5 0 0 15,0 1 1-15,-1 0 0 0,1-1-1 0,5 1-1 0,-5 0 0 0,0 0 1 16,-1-1 0-16,8-3-1 0,-8 4 0 0,0-1 1 0,1 1 0 0,6-4-1 16,-7 4 1-16,1-1-1 0,5-3 0 0,-4 4-1 0,-2 0 0 0,7-4 1 15,-6 3-1-15,-1-3 0 0,0 3-1 0,7 2 1 0,-6-5 0 0,0 4-1 16,5-1 0-16,-5-3-1 0,0 3 0 0,-1 1-1 0,7 0-1 0,-7-4 1 16,1 3 0-16,0 2-1 0,-1-2 1 0,0 0 1 0,2 2-2 0,-2-5 1 15,0 2 0-15,7 3-1 0,-13-2 2 0,7-3 0 0,6 4 1 0,-13 0-1 16,12-4 2-16,-4 3 0 0,-2-3 0 0,0 4 2 0,1-4-2 0,-1 4-2 15,1-4 1-15,6 0 0 0,-7 3-1 0,1-3 0 0,0 0-1 0,-1 0 2 16,7 0-1-16,-6 4-1 0,-1-4-1 0,0 0 1 0,1 0 0 16,-1 0-1-16,1 0 2 0,-7 0 1 0,7 0 1 0,-1 0 0 0,0 0 2 0,-6 3 1 15,8-3 2-15,-2 0-1 0,0 0 2 0,0 0 2 0,1 0 0 0,-7 0 1 16,7 5 1-16,-1-5 3 0,1 0 1 0,-1 0-1 0,0 0 2 16,2 3 1-16,-2-3 0 0,0 0-2 0,0 4 2 0,1-4 0 0,0 0 1 0,-1 0-1 15,1 3 2-15,6-3 0 0,-6 0 0 0,-1 0-1 0,0 0 0 0,8 4 0 16,-8-4 0-16,0 0-1 0,1 0-1 0,-1 0 1 0,8 4 0 15,-8-4-1-15,0 0-42 0,8 0-63 0,-8 0-2828 0,0 0 2918 16,8 0 37-16,-8 0-37 0,7 0-1 0,-7 0 1 0,8 0 8 16,-2 0-8-16,2 0 16 0,-1 0-16 0,-1 0 18 15,2 0-18-15,-2-4 0 0,2 4 0 0,5-4-13 0,-5 4 13 16,-2-3 16-16,2-1-16 0,-2 4 8 0,2-3-8 0,-1 3-2 16,-1-5 2-16,2 5 40 0,-2-3-40 0,2 3 10 15,-8-4-10-15,7 4 15 0,0 0-15 0,-6-3 20 0,5 3-20 16,-4-4 11-16,4 4-11 0,1 0-23 0,-6 0 23 0,6-4 9 15,-7 4-9-15,8-3 9 0,-8 3-9 0,7-4-179 16,0 4 179-16,-7-4 12 0,7 4-12 0,-6 0-33 0,6 0 33 16,-7-3-82-16,1 3 82 0,0 0-145 0,-1 0 145 0,0 0 9 15,1 0-9-15,-7 0 0 0</inkml:trace>
  <inkml:trace contextRef="#ctx0" brushRef="#br0" timeOffset="36975.569">4356 8481 0 0,'0'0'1544'0,"0"0"-418"0,0 0-519 0,7 0-284 16,-7 0-152-16,0 0-80 0,0 0-42 0,0 0-21 0,0 0-11 0,0 0-6 15,0 0-2-15,0 0-1 0,0 0-1 0,0 0-1 0,7 0 2 0,-1 0 1 16,-6 0-2-16,6-5 1 0,2 5 1 0,-2-2 0 0,-6 2 1 0,6-5-1 15,1 2-1-15,-1 3-2 0,1-3-4 0,-1 3-2 0,1 0-1 0,-1-5-2 16,0 5-3-16,2 0-2 0,-2 0-2 0,-6 0-3 0,6 0-4 0,1 0-2 16,-7 0-3-16,6 0-1 0,1 0-2 0,-7 0-1 0,0 0 1 0,6 0 3 15,-6 0-1-15,7 0 4 0,-7 0 2 0,6 0 3 0,-6 0 3 0,0 0 5 16,7 0 2-16,0 0 4 0,-7 0 4 0,6 0 2 0,0 0 5 0,1 0 1 16,-7-3 1-16,7 3 2 0,-1 0 2 0,7-4 0 0,-7 4 0 0,1-4-2 15,0 4-1-15,5-3-2 0,-4 3 1 0,4-3-3 0,-6 3-1 16,1 0 0-16,0-4-2 0,6 4-2 0,-7 0 0 0,0-5-3 0,8 5 0 0,-8 0 0 15,0 0 0-15,1 0 0 0,0 0 1 0,-1-3 2 0,1 3-1 16,-1 0 1-16,8 0 0 0,-8 0 2 0,0 0 0 0,0 0 2 0,2 0 1 16,-2 0 1-16,7-3-1 0,-7 3 0 0,1 0 2 0,6 0-1 0,-7 0-1 15,8-4-1-15,-8 4-2 0,7 0-2 0,0 0 0 0,-6-4-2779 16,5 4 2774-16,2-3-17 0,-2 3 17 0,2-4-9 0,-8 4 9 16,7-4 14-16,1 4-14 0,-8-3-5 0,6 3 5 0,-4-4 30 15,4 4-30-15,-5 0 51 0,6 0-51 0,-6-3 43 16,-1 3-43-16,0 0 10 0,8 0-10 0,-8-4 11 0,0 4-11 15,1 0 37-15,0 0-37 0,-1 0 18 0,7-4-18 0,-7 4 29 16,1 0-29-16,6-4-4 0,-7 4 4 0,8 0 14 16,-8-3-14-16,7 3 1 0,0-4-1 0,-6 4 22 0,5 0-22 15,2-4-9-15,-8 4 9 0,7-3-17 0,0 3 17 0,-6-3-3 16,5 3 3-16,-4 0 1 0,4 0-1 0,-5 0 6 16,-1 0-6-16,1 0 29 0,-1 0-29 0,1 0 0 0,6 0 0 15,-6 0 1-15,-1 0-1 0,0-5 3 0,1 5-3 0,0 0-1 16,6 0 1-16,-7 0 8 0,7 0-8 0,-6 0-11 15,5-3 11-15,2 3-10 0,-8 0 10 0,14 0-11 0,-14-4 11 16,13 4-17-16,-5 0 17 0,-1 0-21 0,0-3 21 0,0 3-15 16,0 0 15-16,6 0-12 0,-5 0 12 0,-2-4-13 15,1 4 13-15,7 0-18 0,-7 0 18 0,0-4 5 0,0 4-5 16,7 0 19-16,-8-3-19 0,2 3 28 0,5 0-28 0,-6-4 13 16,6 4-13-16,-5-4 25 0,6 1-25 0,-8 3 15 15,8-5-15-15,-1 3-6 0,1-3 6 0,-7 2 1 0,7 3-1 16,0-4-14-16,-8 0 14 0,8 1-9 0,-7-1 9 0,7 0-13 15,-8 1 13-15,2-1-16 0,-2 1 16 0,1 3 16 16,1-5-16-16,-2 2 4 0,2-1-4 0,-2 4 2 0,-5-3-2 16,6-1 8-16,0 0-8 0,-7 4-17 0,8-3 17 0,-8-5 6 15,7-2-6-15,0-1 25 0,-6 3-25 0,5 1-43 16,2 0 43-16,-2-2 11 0,-4 7-11 0,4-6 31 0,1 5-31 16,-6-1-13-16,6 8 13 0,-1-4-5 0,-4 0 5 0,4 0 24 15,1-4-24-15,-6 0 14 0,6 0-14 0,-7 2 73 16,8-3-73-16,-2 2-8 0,-5-2 8 0,6 2 7 0,0-1-7 15,-7-3-35-15,8 3 35 0,-2 1 56 0,2-1-56 0,-1-3-1 16,0 3 1-16,0 1 6 0,-1-5-6 0,2 5 32 16,-1-5-32-16,0 5-2 0,0-4 2 0,0 2 25 0,0-2-25 15,0 0-18-15,0 3 18 0,0-3 0 0,0 3 0 0,-6-4 16 16,5 1-16-16,-5 4 32 0,0 0-32 0,-1-2 56 16,0 2-56-16,1-1 29 0,-7 0-29 0,7 1 34 0,-1 0-34 15,1-2 34-15,-7 5-34 0,6-4-27 0,0 1 27 0,2 3 26 16,-2-3-26-16,0-1 43 0,0 4-43 0,8-4-10 15,-8 4 10-15,1-3 29 0,5-1-29 0,-4 4-5 0,4-4 5 16,-5 4-8-16,0-3 8 0,-1 3-2 0,0-4 2 0,1 4-4 16,-1-3 4-16,1 3 8 0,0 0-8 0,-1-4 1 15,0 4-1-15,-6-4 103 0,7 4-103 0,0-4 61 0,5 4-61 16,-5-3-26-16,0 3 26 0,-1-4 4 0,7 4-4 0,-7 0 3 16,8-4-3-16,-2 4-17 0,-5-3 17 0,6 3-7 15,-6-3 7-15,5 3-4 0,-4-5 4 0,4 5-30 16,-6-3 30-16,8 3-30 0,-8 0 30 0,7-4 22 0,1 4-22 0,-8-3-57 15,6 3 57-15,2 0 6 0,-1-4-6 0,0 4 1 16,-6 0-1-16,5-4-24 0,2 4 24 0,-8-3 12 0,7 3-12 16,0 0 26-16,-6 0-26 0,-1-4-7 0,0 4 7 0,8-4 6 15,-8 4-6-15,0-3 19 0,2 3-19 0,-2-3 38 16,0-1-38-16,1-1 26 0,-1 2-26 0,8-2-26 0,-8 2 26 16,0 0 20-16,8-5-20 0,-8 5-15 0,0-1 15 0,1-4-12 15,-1 5 12-15,1-1 4 0,6-3-4 0,-7 3 10 16,-6 1-10-16,7-5 20 0,0 5-20 0,-1 0-6 0,0-1 6 15,1-1 2-15,-7-1-2 0,7 2 32 0,-1 0-32 0,1 1 3 16,-1-1-3-16,0-3 35 0,-6 3-35 0,7 1 10 16,6-1-10-16,-13-4 7 0,13 5-7 0,-6-5 10 0,-1 2-10 15,1 1-1-15,-1-3 1 0,7 1-5 0,-6 0 5 0,-1 0-21 16,8-1 21-16,-8 1-12 0,0-4 12 0,7 4-17 16,-6 0 17-16,6-5-14 0,-7 5 14 0,8-4-10 0,-8 4 10 15,7-3-18-15,-6 1 18 0,5 3-11 0,-5-5 11 16,6 3 6-16,-6 0-6 0,-1 1 2 0,0 0-2 0,8 0-1 15,-8-1 1-15,0 1-19 0,1-1 19 0,0 1 0 0,-1 0 0 16,1 0-13-16,-1-1 13 0,0 1 1 0,-6 0-1 0,8 0-13 16,-2-1 13-16,0 2-12 0,0-3 12 0,-6-2 0 15,7 4 0-15,0-3-43 0,-7 1 43 0,6-1 14 16,-6-1-14-16,7 0-29 0,-7-1 29 0,0 2-6 0,6-1 6 0,-6 0-5 16,0-4 5-16,0 4-39 0,6 0 39 0,-6-4 14 15,0 4-14-15,0 1 21 0,0-1-21 0,0 0 6 0,0 0-6 16,0-1 13-16,8 2-13 0,-8 2 19 0,0-2-19 15,0 3-14-15,0-5 14 0,6 5-4 0,-6-3 4 0,0 2 21 16,6-4-21-16,-6 5 12 0,0-4-12 0,7 0-5 0,-7 3 5 16,7-2-16-16,-1-1 16 0,-6 0-2 0,6 4 2 15,1-4 3-15,-1 0-3 0,-6-1 14 0,7 2-14 0,0 2 13 16,-1-2-13-16,-6-2 3 0,6 1-3 0,1 4 4 0,-7-4-4 16,7 3 9-16,-1-2-9 0,-6-1-17 0,0 3 17 15,6-2 1-15,-6 2-1 0,7-3-11 0,-7 0 11 0,7 4-16 16,-7-5 16-16,6 5-14 0,-6-4 14 0,0 4-221 15,7-5 221-15</inkml:trace>
  <inkml:trace contextRef="#ctx0" brushRef="#br0" timeOffset="38107.29">7919 6813 0 0,'6'-7'2254'0,"-6"-4"-758"16,0 1-700-16,8 3-373 0,-8-5-198 0,6 5-107 0,-6-4-56 0,6-1-30 16,-6 5-15-16,0-4-10 0,6 0-5 0,-6 4-3 0,7-4-1 15,-7 0 0-15,0 0-3 0,0 4 1 0,7-5-2 0,-7 2 0 0,0 0 0 0,0-2-1 16,0 1 2-16,0-3 2 0,0 2 1 0,0 1 1 0,0-3 2 0,0 2 1 16,0 2 2-16,0-1 1 0,0-4 1 0,0 4 0 0,0 0 2 15,0 0 0-15,0 4 1 0,0-5 0 0,0 5 0 0,6-4-1 0,-6 4 0 16,0-5-1-16,0 6-2 0,0-2 0 0,0 2-1 0,0-2 0 0,7 0 0 15,-7 1-1-15,0 0 1 0,0 0-1 0,0 3 1 0,0-4-1 0,0 1 1 16,6 0 1-16,-6 0 1 0,0-1-1 0,0 0 0 0,0 6-1 0,0-6 0 16,0 0-1-16,0 1-2 0,-6-4-1 0,6 3 0 0,0 2-1 0,0-2-1 15,-7-3-2-15,7 4-1 0,0-5-3 0,-6 6-5 0,-1-5 1 0,7-1 0 16,-7 2-1-16,1 3 1 0,6-4 0 0,-6-1 0 0,0 1 1 0,6 0 1 16,-8 1 0-16,8-2-1 0,-6 1-1 0,6 0 2 0,-6 1 1 0,-1-1 2 15,7 0 1-15,0-1-2 0,-6 4 0 0,6-2 0 0,-7-1 1 0,7 5-1 16,0-6 1-16,-7 4-2 0,7-3 1 0,0 5 0 0,0-6 1 0,-6 5 0 15,6 0 2-15,0-4 0 0,0 4 1 0,-6-1 1 0,6 1 1 0,0-1 0 16,-7 1 1-16,7 0 1 0,-7 0 0 0,7-1 0 0,0 0 1 0,-6 1 1 16,0 0 0-16,6 3 0 0,-7-4 0 0,0 2 0 0,7-2 0 0,-6-3 1 15,-1 4-1-15,1 0 0 0,6-1 0 0,-6-3 1 0,-1 5-2 0,0-2-1 16,1-3-1-16,0 4-1 0,6-4 0 0,-8 4 0 0,2-5-3 0,0 5 1 16,6-4-3-16,-7 4-1 0,1-5-1 0,6 5 0 0,-7-4-1 0,7 4-1 15,-7-5 0-15,7 6-1 0,0-5 1 0,-6 3-1 0,6-4 1 0,0 6 0 16,0-1 2-16,0 3 2 0,0-4 0 0,0 6 1 0,-6-7 2 0,6 6-1 15,0-1 2-15,0-3 1 0,0 7 0 0,0-8 2 0,-6 5 0 0,6 0 2 16,0 3-1-16,0-5 0 0,0 2 0 0,0-1-1 0,0 1 0 0,0-1 0 16,0 0 0-16,0 1 0 0,0-1 0 0,0-3-1 0,0 3 0 0,0 1 1 15,0-2-1-15,0-2 1 0,0 4 0 0,0-5 0 0,0 5-2 0,6-5 1 16,-6 0 0-16,0 6-1 0,0-6 0 0,0 5-1 0,6-5 1 0,-6 0-1 16,0 5-1-16,0-4 1 0,0 2-1 0,0-1-1 0,0 2 1 15,0 0-1-15,0 1 2 0,0-5 0 0,0 5 1 0,0-1-1 0,0 4 1 0,0-4-1 16,0 1 2-16,0-1 1 0,0 0 0 0,0 1 1 0,0 3 2 15,-6-4-2-15,6 0 0 0,0 4 0 0,0-3-1 0,-6 0 0 0,6 3 0 16,0-5 0-16,-8 2-1 0,8-1 0 0,0 4-2 0,-6-3 1 0,6-5-2 16,0 5-2-16,-6-1 0 0,6 0 1 0,-7 1-1 0,1-4 1 0,6 2-2 15,-7-2 0-15,7 0 0 0,-7 3 3 0,1-3-1 0,0-5 2 0,6 5 1 0,-7-4-1 16,0 4 2-16,1-4 0 0,0 0 1 0,-1 4-1 0,0-4 0 16,7 0 0-16,-6 0 0 0,-1 0 1 0,1 1-3 0,0 2-1 0,-8-4-2 15,8 1 1-15,0 0-1 0,-2 4 0 0,2 0 1 0,0-4-1 0,-7 4 1 16,6 0 0-16,1-5 1 0,-1 5 0 0,1 0 2 0,0-1 0 0,-2 0 1 15,2 1 1-15,0 1-2 0,-1-6 1 0,1 5-1 0,-1 0 0 0,7-1 0 16,-6 5-1-16,-1-8 1 0,1 7 0 0,6-3 0 0,-7-1-2 0,7 1 1 16,-7 0 1-16,7-1-2 0,-6 2 1 0,6-2 1 0,0 1-1 0,-6-4 2 15,6 3 0-15,0 0 0 0,-7 1-1 0,7 0-1 0,0 0 0 0,-7-1 1 16,7 1-2-16,0-1 1 0,-6 1 0 0,6 0-2 0,-6 3 1 0,6-3-1 16,0 0-2-16,-7 0 1 0,7 2-2 0,-6-1 0 0,6-2-1 0,-7 5 0 15,7-5-1-15,-7 5-1 0,7-6-2 0,-6 7 1 0,6-2-1 0,-6 0 1 16,6 1 1-16,-7-5 0 0,7 4-1 0,0 4 2 0,-7-2 0 0,7-3 1 15,0 2 0-15,-6-1 1 0,6 0 1 0,0 4 1 0,0-4 1 0,-6 1 2 16,6 3-1-16,0-4 1 0,-7 0 0 0,7 1-2 0,0 0 1 0,-7-2-2 16,7 2-1-16,0-1 1 0,0 1-3 0,-6-1-2 0,6 0 0 0,-7 1-1 15,7-1-3-15,-6 0-2 0,6 1 0 0,-6-4-2 0,-2 2-3 0,2 2-4 16,6-1-2-16,-6-3-3 0,0 3-1 0,-1-3-1 0,0 3 3 0,1-4 1 0,-1 1-1 16,1 4 3-16,0-5 0 0,-2 1 1 0,2 3 1 0,0-2 2 0,-1 2 5 15,0-4 5-15,1 5 4 0,0-5 3 0,-1 5 3 0,1-5 0 16,-1 5 1-16,0-4-2 0,1 3-2 0,0-4 1 0,-1 1 1 0,0 0 1 15,7-1 1-15,-6 1 1 0,0 0-1 0,6 0-1 0,-7-1 0 0,7 0 1 16,-7 1 1-16,7 0 1 0,-6 0 0 0,6-1 3 0,0 5 3 0,-7-5 2 16,7 1 0-16,-6 3-1 0,6-3-2 0,-6 0 1 0,6 3-1 0,0-3 1 15,-8 0 1-15,2 2 0 0,6-1 2 0,-6 2-2 0,6 0-1 0,-6-3 0 16,6 3-3-16,-7 1 0 0,0-1 1 0,7-1-1 0,-6 3 2 0,-1-2-2 16,7 0-2-16,-6 1 0 0,6 3-1 0,-6-4-1 0,-2 0-2 0,8 4-1 15,-6-4 2-15,6 4 0 0,-6 0 0 0,6-2-1 0,0 2 1 0,0 0 0 16,0 0 0-16,0 0 1 0,0 0 1 0,0 0 0 0,0 0 0 0,-6-5 1 15,6 5 0-15,0 0 1 0,0 0 0 0,0 0 1 0,0 0 0 0,0 0 0 16,0 0 1-16,0 0-1 0,0 0-1 0,0-3 1 0,0 3-2 0,-8 0 0 16,8-5 1-16,0 5 0 0,-6 0 1 0,6-3-1 0,0 3-1 0,-6-4-1 15,6 1-1-15,-7-1-3 0,1 0 0 0,6 1-2 0,-7-1-2 0,0 0-1 16,7-3-2-16,-6 4-5 0,0-1-5 0,6-3-5 0,-6 3-6 0,-2-3-7 16,2 4-6-16,6-6-8 0,0 2-8 0,-6 4-13 0,6-5-11 0,-7 1-19 15,7 4-18-15,0-6-36 0,0 2-41 0,7 4-36 0,-7-5-34 0,6 5-15 16,-6 0-6-16,6-5 1 0,2 5 4 0,-2-6 6 0,6 6 9 0,-5 0 13 15,0-5 14-15,6 5 18 0,-7-5 122 0</inkml:trace>
  <inkml:trace contextRef="#ctx0" brushRef="#br0" timeOffset="39491.543">7594 4125 0 0,'-7'0'87'0,"7"3"108"0,-7-3 4 0,7 0 2 0,-6 0 2 0,6 4 1 15,-6-4 0-15,6 0 3 0,-8 0 0 0,8 4-19 0,-6-4-28 0,6 3-43 16,-6-3-47-16,6 3-28 0,0-3-16 0,-7 0-8 0,7 4-3 15,0-4 0-15,0 5 0 0,0-5 2 0,0 0 0 0,-6 0-1 0,6 0 0 16,0 0-1-16,0 0 2 0,0 0 1 0,0 0 5 0,0 0-1 0,0 3 2 0,0-3-1 16,0 0 1-16,0 0 0 0,0 5-2 0,0-5 2 0,0 3 1 15,0-3 0-15,-7 3 6 0,7-3 1 0,0 3 2 0,0-3 0 0,0 5-1 16,-6-2-3-16,6-3-1 0,0 3-1 0,0-3-1 0,0 0-1 0,0 0 0 16,0 0-1-16,0 5-3 0,0-5 0 0,0 0-3 0,0 0-1 0,0 0 1 15,0 0 1-15,0 0 3 0,0 0 3 0,0 0 1 0,0 0 1 0,0 0 1 16,0 0 2-16,0 0 1 0,0 0 1 0,0 0 0 0,0 0 1 0,0 0 1 15,0 0 0-15,0 0-1 0,0 0-2 0,0 0-1 0,0 0-2 0,0 0-1 16,0 0-1-16,0 0-1 0,0 0 0 0,0 0-2 0,0 0 0 0,0 0 0 16,0 0-2-16,0 0-2 0,0-5 0 0,0 5-4 0,0-3 0 0,0 3-1 15,6-3-3-15,-6 3-1 0,0-5 1 0,7 2-2 0,-7 0 0 0,0 0-1 16,6-2-1-16,1-3-1 0,-7 4-2 0,6-2 1 0,0 2 1 0,2-3-2 16,-2 3 2-16,-6-3 1 0,6 0 0 0,1-1-2 0,0 1 1 0,-1 0-1 15,0 0-2-15,1-1 0 0,-1 1-2 0,8-1 0 0,-8 1-1 0,0 0-1 16,1 0-1-16,0-1 0 0,-1 0-1 0,0 1-3 0,1 0 0 0,0-1-1 15,-1 1 0-15,1 0 2 0,-1-1-1 0,0 1 2 0,-6 0 1 0,8 0 1 16,-2-1 1-16,0 5 0 0,-6-5 1 0,6 2 1 0,1 1 0 0,-7-2 2 16,7 4 0-16,-7-1 1 0,0 0 0 0,6 0 1 0,-6-3 0 15,0 7-2-15,7-3-1 0,-7-1 1 0,0 1-1 0,6-2-1 0,-6 5 0 0,0-3 0 16,0-2 0-16,6 2 0 0,-6 3-1 0,0-4 1 0,0 4-1 0,0-3-1 16,8-1 0-16,-8 4 1 0,0-3-1 0,0 3 0 0,0-4 0 15,6 4 0-15,-6-4 0 0,0 4 0 0,0 0 0 0,0-4 0 0,0 4 0 16,0 0 0-16,0 0 1 0,0-3 0 0,0 3 0 0,0 0 0 0,0 0 0 0,0 0 1 15,0 0-1-15,0 0-1 0,0 0 1 0,0 0-1 0,0 0 0 16,0 0-1-16,0 0-2 0,0 0 0 0,0 0-1 0,0 0-3 0,0 0-1 16,0 0-1-16,0 0-1 0,0 0-1 0,0 3-1 0,6-3 0 0,-6 4 1 15,0 0-2-15,0 0 1 0,0-1 0 0,0 4-1 0,0 0 0 0,0 1 0 16,0 0 2-16,7 3 2 0,-7 0 0 0,0 0 2 0,0 0 4 0,0 3 1 16,0-2-1-16,7-2 2 0,-7 5 1 0,0-5 1 0,0 5 3 0,0-4-1 15,0 0 3-15,0 4-1 0,0-4 2 0,6 0 1 0,-6-4 0 0,0 1-1 16,0 3-3-16,0-4 1 0,0 4-1 0,0-4 1 0,0 1-1 0,0-1 0 15,6 0-1-15,-6 0-1 0,0 1-1 0,0 0 0 0,0-2-1 0,0-1-2 16,0 1-1-16,0 1-3 0,0-2 1 0,0 2-2 0,0-3-2 0,0-1-1 16,0 1-3-16,0 0-2 0,0-1-1 0,0 1-1 0,0-4-1 0,0 3-1 15,0-3-1-15,0 0-2 0,0 5 1 0,0-5-1 0,0 0-1 0,0 0-2 16,0 0 0-16,0 0-1 0,0 0 1 0,0 0-4 0,0 0 0 0,0 0-2 16,0 0-2-16,0 0-2 0,0 0-2 0,0 0-3 0,0 0-4 0,0 0-8 15,0 0-9-15,0-5-12 0,0 5-11 0,7 0-16 0,-7 0-17 0,0 0-23 16,6-3-25-16,-6 3-33 0,7-4-36 0,-7 4-17 0,7 0-6 0,-7-3 0 15,6 3 0-15,-6 0 9 0,0 0 10 0,0 0 13 0,0 0 14 0,0 0 17 16,0 0 144-16</inkml:trace>
  <inkml:trace contextRef="#ctx0" brushRef="#br0" timeOffset="39955.564">8180 4213 84 0,'0'-4'252'0,"0"4"17"0,-7-4 11 0,7 4 9 15,0-3 7-15,-7 3 7 0,7-4 5 0,0 4 6 0,0-3 6 0,0-1-23 0,0 4-38 16,0 0-50-16,0 0-56 0,0 0-32 0,0-5-20 0,0 5-14 0,0 0-10 16,0 0-6-16,0 0-3 0,0 0-4 0,0 0-7 0,0 0-4 15,0 0-5-15,0 0-5 0,0 0-5 0,0 0-4 0,0 0-6 0,0-2-3 16,0 2-4-16,0 0-3 0,0 0-1 0,0 0-2 0,0 0-4 0,0 0-1 0,0 0 0 15,0 0-1-15,0 0 0 0,0 0-2 0,0 0-1 0,0 0-2 0,0 0 1 16,0 0-2-16,0 0-1 0,0 0 1 0,0 0-2 0,0 0-1 16,0 0-1-16,0 0-4 0,0 0-2 0,0 0-5 0,0 0-6 0,0 0-8 15,0 0-8-15,0 0-8 0,0 0-11 0,0 0-13 0,0 0-11 0,0 0-15 16,0 0-15-16,0 0-15 0,0 0-13 0,0 0-20 0,0 0-23 0,0 0-41 16,0 0-52-16,0 2-30 0,0 3-14 0,0-1-3 0,-6-1 3 0,6 1 8 15,0-4 11-15,0 0 12 0,0 3 16 0,-6-3 14 0,6 4 16 0</inkml:trace>
  <inkml:trace contextRef="#ctx0" brushRef="#br0" timeOffset="49015.615">2299 3748 0 0,'0'0'91'0,"0"0"92"0,0 0 9 0,-7 0 8 15,7 0 5-15,0 0 7 0,0 0 5 0,0 0 5 0,0 0 6 0,0 0-20 0,0 0-35 16,0 0-32-16,0 0-31 0,0 0-19 0,0 0-13 0,0 0-7 0,0 0-4 15,0 0-5-15,0 0-4 0,-7 0-4 0,7 0-4 0,0 0-2 0,0 0-7 16,0-5-3-16,0 5-2 0,-6 0-2 0,6 0-1 0,0 0-3 0,-6 0-2 16,6 0-1-16,0 0-1 0,0 0-1 0,-7 0-1 0,7 0-1 0,0 0 1 15,0-3-1-15,0 3 1 0,0 0-1 0,-7 0-2 0,7 0 0 0,0 0 0 16,0 0-2-16,0 0-2 0,0 0-2 0,0 0 0 0,0 0-2 0,-6 0-2 0,6 0-2 16,0 0-3-16,0 0-1 0,0 0-2 0,-7 0 1 0,7 0-3 0,0 0-1 15,-6 0-1-15,6 3-1 0,-6-3 0 0,6 0 0 0,-7 0-3 0,0 5 2 16,7-5 0-16,-6 3-1 0,0-3 0 0,-2 3 0 0,-4-3 2 0,5 5 1 15,1-1 1-15,-1-4 1 0,-6 3 1 0,7 1 2 0,0-1 0 0,-2-3 3 16,2 4 0-16,-7-1 1 0,6-3 0 0,1 4-1 0,0 0 2 0,-1-4-1 16,1 3 0-16,-1-3-1 0,0 4-1 0,1-1-2 0,0-3 1 0,6 5-1 15,-7-5-2-15,0 4-1 0,1-1 1 0,0-3-1 0,-1 3-1 0,7 1 0 0,-6 0 1 16,-1-1-1-16,0 1 0 0,1 0 0 0,0-4 1 0,6 3-1 0,-8 4 0 16,2-3 0-16,0 0 0 0,0 0 0 0,-1-1 0 0,0 4 0 0,1-3-1 15,-1-1 0-15,-5 5-2 0,4-3 1 0,2 2 0 0,0-4 0 0,-7 4-1 16,6-3 2-16,-6 4 1 0,7-5-1 0,-8 4-1 0,8-2 0 0,-7 1-1 15,6-2 2-15,-5 3 0 0,-1 1 1 0,6-4 0 0,-6 3 1 0,-1-4 0 16,8 4 2-16,-6 1-2 0,-2-5 0 0,8 4 0 0,-7 2 1 0,7-6 2 0,-8 4-1 16,8-3-1-16,0-1 1 0,-1 5-2 0,0-5-1 0,-6 6 1 0,7-6 0 15,-1 4 1-15,0 0-1 0,7-3 0 0,-6 3 2 0,0-3-2 0,0 4 1 16,-2-1 1-16,2 0 2 0,-7 0-2 0,7-3 1 0,-1 7-1 0,0-4 0 16,1 0-1-16,-6 1-1 0,4-2 0 0,2 3-1 0,-7-1 0 0,6-2 0 0,-6 5-1 15,7-3-2-15,0-1-1 0,-8 0 1 0,2 0 0 0,5 4 2 0,-6-4 2 16,0 5 2-16,7-5 0 0,-8 0 0 0,2 4 2 0,4-4 0 0,-4 1 1 15,-1 3 0-15,6-4 0 0,-6 1 2 0,7 0 0 0,0-2 0 0,-8 2-1 16,8-1-2-16,-1-1 0 0,-6 6-1 0,6-8 0 0,1 3-2 0,0 1 0 0,-1-2 1 16,0 3-2-16,1-2 0 0,0 0 0 0,-1-4-1 0,0 8 0 0,1-7 0 15,-1 3 0-15,1 1 0 0,0-1-1 0,-1 0-1 0,-6 4-1 0,7-4 1 16,-2 1-1-16,2 0-1 0,0 3 0 0,-7-4-2 0,6 4 1 0,1 0-2 0,-7 0-2 16,7 0 1-16,-8 0 0 0,8 0 1 0,-7 4 2 0,6-5 0 0,-6 5 2 15,0 0 1-15,6-1 0 0,-5 1 1 0,-2 0 1 0,8-1 1 0,-7 1 3 0,7-1 1 16,-8 1 3-16,8 1-1 0,-8-2-1 0,8-1-2 0,0 3 1 0,-7-1-2 15,6-1-1-15,1 1-1 0,-1-1 1 0,1 1-2 0,0-4 0 0,-2 4-3 16,2 0 1-16,0-1-4 0,-1 1-3 0,1-1-2 0,-1 1 1 0,1-4-1 16,-1 4-2-16,1-1 1 0,-1 1-1 0,7-1-1 0,-7 2-2 0,1-2 1 0,0 1-2 15,-1 0 0-15,0-1-1 0,1 1 0 0,0 0 0 0,-1-1 0 0,1 1-1 16,6-5 0-16,-7 5-2 0,0-5 2 0,7 2 2 0,-6-1 2 0,0 0 2 16,6 0 3-16,-8 0 1 0,2 4 1 0,0-5 4 0,6 2 1 0,-6-1 3 15,-1 3 2-15,7-2 2 0,-7 2 2 0,1 1 2 0,6-4-2 0,-7 3 1 16,1 1-1-16,6 0-2 0,-6-1 1 0,6 1 0 0,-8-1 0 0,8 2-2 15,-6-2-1-15,6-3 3 0,-6 3-2 0,6 1 1 0,0 0 0 16,-6-4 2-16,6 3-1 0,0 1-1 0,-7 1-3 0,7-6 0 0,0 5 0 16,-7-4-1-16,7 3 0 0,0-3-1 0,-6 4-1 0,6-4 0 0,0 3-1 15,0-2 1-15,-7-2 0 0,7 5-3 0,0-3 1 0,-6-2 0 0,6 5 1 16,0-4 0-16,-6 0-2 0,6 0 0 0,0 0-1 0,0 0 0 0,-8 3 3 16,8-3 1-16,0 0 1 0,-6 0 1 0,6 0 0 0,0 1 0 0,0-2 1 15,-6 1 1-15,6 0 1 0,0 1 2 0,0-2 0 0,0 1 3 16,0 0 1-16,0 1 1 0,0-2 1 0,0 1-1 0,0 0-1 0,0 0 0 15,0 0-1-15,0-1 1 0,0 2 0 0,0-1-2 0,0 0 1 0,0 4 0 16,0-4 0-16,0 0 1 0,0-1-1 0,0 2-2 0,0-1-1 16,0-1 0-16,0 1-1 0,0 0 2 0,0 3-2 0,0-2 0 0,0-1-1 15,0 0 0-15,0 0 1 0,0 0-2 0,0 0-1 0,0-3 0 0,0 3-1 16,0-1 0-16,0 1-1 0,0 0-3 0,0 1-2 0,6-5-1 0,-6 4 2 16,0-1 0-16,0 2 0 0,0-5-2 0,0 4 0 0,0 0-1 15,0-4 1-15,6 4 0 0,-6 0 0 0,0-3 0 0,0 4 0 0,0-6 3 16,8 5-2-16,-8-3 1 0,0 2-1 0,0 2 0 0,0-5 2 0,0 3 2 15,0 2 2-15,0-5 1 0,0 4 2 0,6 0 4 0,-6 4 3 0,0-4 2 16,0-1 3-16,0 1 2 0,0 0 1 0,-6 1 1 0,6 2 2 0,0-3 1 16,0 0 0-16,0 0 0 0,0 0-2 0,0-3 0 0,0 2-1 15,0 2-2-15,0-2-2 0,0 1-3 0,0 0-2 0,-8-4-1 0,8 5 0 16,0-1 0-16,0-4-1 0,0 5-2 0,0-5-1 0,8 3 0 0,-8 1-1 16,0-4-1-16,0 5-1 0,0-1-1 0,0 0-1 0,6 1 0 0,-6-2-1 15,0 0 0-15,6 2 0 0,-6-1-2 0,7 0 0 0,-7-1 0 0,0 5-2 16,6-4-1-16,-6 0 2 0,0 1-1 0,7-2 1 0,-7 1-2 0,7 0 1 15,-7 1-1-15,0-2 0 0,6 0 0 0,-6 3-1 0,0-3 0 16,6-2 2-16,-6 3-2 0,0-1 1 0,0 2 1 0,6-5-1 0,-6 3-1 16,0 2 0-16,8-5 2 0,-8 0-1 0,0 1 1 0,6 2-1 0,-6 6 1 15,6-5 1-15,1 0 2 0,-1 3-1 0,-6-3 3 0,7-4 0 0,0 4 3 16,-1-3 0-16,0 3 2 0,0-5 0 0,2 2 1 0,-2 0 1 0,-6-1 0 0,6 0 2 16,1 0 2-16,-7 0-1 0,7 1 0 0,-1-3 0 0,-6 1 0 0,7 5-1 15,-7-3 0-15,6-1-1 0,-6-3 0 0,6 7 1 0,-6-8-1 0,0 8 0 0,7-4-1 16,-7-2 1-16,7 2 0 0,-7 0 0 0,0 0-1 0,6 0 1 0,-6 0 0 15,0 2-2-15,6-3 0 0,-6-2 0 0,7 3-1 0,-7 1 2 0,0-5 0 16,7 6-1-16,-7-3 1 0,6-2-1 0,1 3-1 0,-7 1 1 0,6-1 0 0,-6 0-1 16,7 0 0-16,-1 1 0 0,1-1 2 0,-7 1 0 0,6-1-1 0,0 0-1 15,2 0 1-15,-8 1-2 0,6-2 1 0,0 3-2 0,-6-3 2 0,7 2-2 16,-1-5 0-16,-6 5 1 0,7 0-1 0,-1-1 1 0,-6 0-2 0,7 0 1 0,-7 1-1 16,6-1 1-16,-6 1-1 0,6-4 0 0,-6 2 2 0,8 2 0 0,-8-1 2 15,6-3 0-15,0 3 1 0,-6 0 0 0,7-3 0 0,-7 3-1 0,7-3 2 0,-1 3 0 16,-6-4 0-16,7 5 0 0,-1-3 0 0,0 1 0 0,1-2-3 0,0 3 1 15,-1 1-3-15,0-4 0 0,1 3-1 0,0 0-1 0,-1 0 0 0,1-3-1 16,-1 3-1-16,7 1 0 0,-6-4-1 0,-1 2-2 0,0 2 0 0,2-5-1 0,-2 5 1 16,0-5-1-16,1 4 1 0,-1 1-1 0,-6-1 2 0,7 1-1 0,-1-2 1 15,1 2 1-15,-1 1 1 0,-6-3 0 0,6 2 1 0,2-1 0 0,-2 0 2 0,-6 0 1 16,6 1 1-16,1-1 0 0,0 0 2 0,-7-3-1 0,6 4 0 0,0-1-1 16,1 0 1-16,-1 0-1 0,-6 1 0 0,7-2-1 0,0 3 2 0,-1-3-2 15,0-2-1-15,1 3 0 0,0 1 1 0,5 0-1 0,-5-6-1 0,-1 6-1 0,1 0 0 16,0-5 0-16,-1 1 0 0,8 3 0 0,-8-3 0 0,0 4-1 0,7-1-1 15,-6-4-2-15,-1 5 0 0,1-1-1 0,-1-3 0 0,8 3-1 0,-8-4-1 16,0 5 2-16,0-1 0 0,2-3 2 0,-2 3-1 0,0 1 2 0,1-5 0 0,-1 4 1 16,1 1 1-16,-7-4 0 0,7 3 1 0,-1-1 2 0,0-1 1 0,1 2 0 15,-7 1 1-15,7-5-1 0,-1 5 1 0,0-2-2 0,1-1 2 0,-7 2-2 16,6-4 1-16,1 5 1 0,0-5-2 0,-1 1 1 0,0 3 0 0,2-3 1 16,-2-1-1-16,0 5 0 0,0-4-1 0,8-1 0 0,-8 1 1 0,1 0-1 15,-1 3-1-15,8-3 1 0,-8-1-1 0,0 2-1 0,7-3 1 0,-6 6 0 16,-1-4 0-16,7 0-2 0,-6-1 0 0,0 1 0 0,-1 3 0 0,0-3 0 0,8-1 0 15,-8 2 0-15,0 1-2 0,1-2 1 0,-1 0-1 0,1 3 0 0,0-3 0 16,-1 3-2-16,0-3 1 0,0-1 1 0,-6 5-1 0,8-5-1 0,-2 5-2 16,0-5 1-16,1 5-1 0,0-4 0 0,-1 2 1 0,1-2-1 0,-1 3-1 15,0-2 2-15,1-2-1 0,6 5 2 0,-13-6-2 0,13 3 1 0,-6-2 1 16,-1 1-1-16,1 0 2 0,-1-1 1 0,1 1-2 0,-1 0 2 0,1-4 0 0,-1 3 0 16,8 1-1-16,-8-1 0 0,0 2 0 0,1-5-1 0,-1 3 0 0,1 1 0 15,0-1 0-15,5-3-1 0,-6 4 1 0,2 0-1 0,-2-1 2 0,0 1 0 16,-6 0-1-16,7-4 1 0,0 3 0 0,-1 1-1 0,1-1 2 0,-1-3 0 15,0 5-2-15,1-5 2 0,0 3 0 0,-1-3 0 0,0 3 0 0,1-3 1 16,0 4 0-16,-1-4 1 0,1 0-1 0,-1 4 1 0,0-4 0 0,1 0 0 0,0 3 0 16,-1-3 0-16,0 0 3 0,8 0 3 0,-8 0 3 0,1 0 0 0,6 0 1 15,-7 0 1-15,7 0 1 0,-7 0 0 0,8 0 0 0,-8 0 2 0,8 0 2 16,-8 0-1-16,7 0 2 0,0 0 0 0,-6 0-1 0,5 0-1 0,-5 0-3 16,6 0 0-16,0 0 0 0,-7 0-1 0,8 0-1 0,-2 0 0 0,-4 0 0 15,4 4-1-15,1-4 0 0,0 0-1 0,-6 0-1 0,5 0-2 0,2 4 2 16,-8-4-1-16,8 0-2 0,-8 0 1 0,7 4-1 0,-7-4 1 0,8 0-2 15,-8 3 1-15,7-3 0 0,0 0-1 0,-7 0 0 0,7 0-1 0,-6 5 1 0,0-5 0 16,5 0-3-16,-4 0 1 0,4 0 0 0,-6 0 1 0,1 0-1 0,0 2-1 16,-1-2 1-16,7 0 0 0,-7 0 1 0,2 4-1 0,-2-4 0 0,6 0-1 15,-5 4 0-15,0-4 1 0,-1 0 0 0,1 4-1 0,-1-4-1 0,8 3-1 16,-8-3 1-16,0 4-2 0,0-4 1 0,8 0 0 0,-8 4-2 0,1-4 1 16,6 0 0-16,-6 2-1 0,5-2 0 0,-6 0 0 0,2 5 1 0,4-5 0 0,-5 0-1 15,6 4 2-15,-6-4 0 0,5 0 1 0,2 0 1 0,-8 0 0 0,7 0 0 16,-6 0 1-16,6 0 0 0,0 0 2 0,-6 0 3 0,5 0 0 0,-6 0-1 15,8 0 2-15,-8 0-1 0,7 0 0 0,-6 0 0 0,0 0 0 16,5 0-2-16,-6 0 1 0,2 0 0 0,-2 0 1 0,0 0-2 0,1 0-1 16,0 0-2-16,-1 0 0 0,1 0-1 0,-1 0 0 0,0 0 0 0,1 0-1 15,0 0 0-15,-1 3-1 0,0-3 1 0,1 0 0 0,0 0 0 0,-1 0 1 16,1 0 1-16,-1 0 3 0,0 0 0 0,8 0 2 0,-8 0 0 0,0 0 1 16,8 0 0-16,-8 0 0 0,7-3-1 0,-6 3 1 0,-1 0 0 0,7 0 0 0,-7 0-2 15,8 0 0-15,-8 0-3 0,8 0-1 0,-8 0-1 0,7 0 0 16,-7 0-1-16,8 0 0 0,-8 0 0 0,7 0-1 0,0 3-1 0,-7-3 0 15,7 0 0-15,-6 0-1 0,6 0 1 0,-7 0-1 0,2 4 2 0,4-4 0 16,-5 0-1-16,-1 0-1 0,1 4 1 0,6-4 1 0,-7 0-1 0,0 0 1 16,2 3 0-16,-2-3 0 0,0 0-1 0,-6 4 1 0,7-4 0 0,-1 0 0 15,-6 0-1-15,7 0 1 0,-1 0 0 0,-6 0 0 0,7 4-2 0,-7-4 1 16,0 0-1-16,6 0 2 0,-6 0-1 0,0 0 1 0,0 3-1 0,0-3 2 16,0 0-1-16,7 0 0 0,-7 0-1 0,0 0 1 0,0 0 1 0,0 0 0 15,7 0 1-15,-7 3-1 0,0-3 0 0,6 0 0 0,-6 5 1 0,0-5-2 16,6 0 1-16,-6 3 1 0,7-3 1 0,-7 0 1 0,7 0-2 0,-7 4-2 15,6-4 1-15,-6 3 0 0,6-3 0 0,1 4 0 0,-7-4 0 0,6 4-1 16,1-4-2-16,-7 0 2 0,7 3 0 0,-7-3-2 0,6 4-1 0,-6-4-2 16,0 0 2-16,6 4 1 0,-6-4-2 0,0 0 1 0,0 0-1 0,0 0 0 15,0 3 0-15,0-3 0 0,0 0 2 0,8 0-1 0,-8 0-1 16,0 4 2-16,0-4 1 0,0 0-1 0,0 3 0 0,0-3 1 0,0 0 2 0,6 5 0 16,-6-5 1-16,0 3 0 0,0-3 4 0,6 4-1 0,0-1 1 15,-6-3 1-15,7 4-1 0,0 0 2 0,-1-1-1 0,-6 1 0 0,7 0 3 0,-1-1 0 16,0 2-1-16,8-3 1 0,-8 3-1 0,0-2 0 0,1 5 0 0,0-5-1 15,-1-3-1-15,1 4 1 0,-1 0-1 0,1-1 1 0,0 1 1 16,-7-1-2-16,6 2 0 0,0-5-2 0,0 3 1 0,-6 0-2 0,8-3-1 0,-8 4 0 16,0-4 0-16,6 4-1 0,-6-4 0 0,0 0-1 0,0 3 0 15,0-3 0-15,0 0-1 0,6 0-1 0,-6 0 2 0,0 4 0 0,0-4 1 16,0 4 1-16,0-4 2 0,7 0 0 0,-7 3 1 0,0-3 1 0,0 4 2 0,6-4-1 16,-6 4 2-16,7-4 1 0,0 0 3 0,-7 3 1 0,6-3 4 15,0 4 1-15,8-4 2 0,-8 4 0 0,0-4 1 0,1 3-1 0,6-3 0 16,-6 4-1-16,5-4-1 0,2 0-1 0,-8 4 0 0,7-4 0 0,-6 0 0 15,6 3-4-15,-7-3-3 0,8 0-3 0,-8 3-2 0,6-3-3 0,-4 0 0 16,4 5 0-16,-5-5-2 0,6 0 0 0,-6 4 2 0,-1-4-1 0,6 0-1 16,-4 3 0-16,-2-3-3 0,0 0 1 0,8 3 1 0,-8-3 0 0,1 0 1 15,-1 4 0-15,7-4 0 0,-6 0 0 0,-1 4 1 0,0-4 0 0,8 0 0 16,-8 3 0-16,7-3 2 0,-7 0 0 0,1 5-1 0,6-5 1 0,-7 0 0 16,8 3-1-16,-8-3-1 0,7 0-1 0,-6 0 0 0,6 3 0 0,-7-3-1 15,8 0-1-15,-8 5 0 0,7-5-3 0,-6 0 1 0,5 0-1 0,-5 2 1 16,6-2 0-16,-6 0 0 0,-1 0 0 0,7 0 2 0,-6 5 0 0,-1-5 1 15,0 0 1-15,1 0 0 0,-1 0 1 0,1 0 1 0,-7 0 0 0,7 0 2 16,-1 0-1-16,0 0 1 0,-6 0-1 0,8 0 1 0,-2 0 2 0,-6 0-1 16,6 0-1-16,1 0 2 0,-1-5 3 0,1 5 2 0,-1 0 4 0,7 0 1 15,-7-2 1-15,2 2 0 0,-2 0-1 0,7-5 0 0,-7 5 1 0,7 0-2 16,-6-3 2-16,6 3 0 0,-6 0-1 0,5 0-2 0,-5 0-2 0,0 0-4 16,5 0-3-16,-5 0 0 0,6 0-2 0,-6 0-1 0,5 0 1 15,-4 0-1-15,4 0-1 0,-6 0 0 0,8 0-1 0,-8 0 0 0,7 3 1 0,1-3 0 16,-2 0-1-16,1 0 0 0,0 0 0 0,0 0 0 0,1 0 0 0,-2 0-1 15,2 0 0-15,-2 0 0 0,8 0 0 0,-7 0-1 0,7 0-1 16,-8 0 0-16,8 0-2 0,-7 0 0 0,7 0-1 0,-1-3-1 0,-6 3 0 16,6 0-2-16,1 0 0 0,-6 0 0 0,5 0 1 0,-6 0 1 0,6 0 1 15,-5 0 2-15,5 0 0 0,-6 0 2 0,6 0 1 0,-5 0 1 0,-2 0 0 16,8 0 1-16,-7 0 0 0,0 0 0 0,0 0 1 0,1 0-2 0,-2 0-2 16,1 0 0-16,0-3 0 0,0 3-1 0,1 0-1 0,-2-5 1 0,-5 5-2 15,6-3 1-15,0 3-2 0,0-4 2 0,6 4 0 0,-5-4 1 0,-1 1 0 16,-1 0-2-16,2-1-1 0,6-1-3 0,-8 2 0 0,1-4-1 0,7 3-1 15,-8 1 0-15,8-1 1 0,-7-3 0 0,0 3-1 0,7 0 1 0,-7 1-1 16,7-5 0-16,-8 5 0 0,8 3 0 0,-7-4 2 0,0 0 4 0,6 1-1 16,-5 3 1-16,-1-3-2 0,-1 3-1 0,2 0-1 0,-2 0 0 0,2-5 0 15,-1 5 2-15,-1 0 3 0,2 0 0 0,-2 0 2 0,2 0 2 0,-1-3 0 16,0 3 1-16,0 0 3 0,0 0 0 0,0 0 2 0,0-4 2 0,7 4 1 16,-8-3 0-16,2 3 0 0,-2-4 0 0,8 4-3 0,-7-4 1 0,1 1 0 15,4-1 0-15,-4 0-1 0,5 1 0 0,-5 3-3 0,4-5 0 0,2 3-1 16,0-3 0-16,-1 2 0 0,-5-1-1 0,5 0-1 0,1 1 2 0,-8-1-2 15,8 0 0-15,-6 4-2 0,5-3-1 0,-6-1 0 0,0 1-1 0,7-2 1 16,-8 2 1-16,1-1-2 0,-6 1 1 0,6-1-2 0,0 0 1 0,-6 1-2 16,-1-1 2-16,7-3-2 0,-6 3 1 0,-1-4-2 0,1 5-1 0,-1-4 0 15,0 0-1-15,1-1 0 0,0 1-1 0,-1 0-1 0,0-4-3 16,8 3 0-16,-8 2-1 0,7-6 0 0,-6 1 3 0,6 3 2 0,-1-3 3 0,2 4 3 16,-1-4 2-16,0 4 4 0,6 0 1 0,-5-5 3 0,5 5 0 0,-6 0 3 15,6 3 3-15,-5-3 1 0,5 3 4 0,-6-4 0 0,7 6-3 0,-7-3 1 16,-1 2-1-16,2 3-1 0,5-3 1 0,-6 3-1 0,0-5 1 0,1 5-1 15,-2 0-1-15,2-3 0 0,-2 3-1 0,1 0-1 0,7 0-1 0,-14 0 0 16,8 0 0-16,5 0 1 0,-6 3 0 0,0-3-1 0,1 0-1 0,-2 0-1 16,1 0-1-16,0 0-1 0,0 0 0 0,1 0-1 0,4 0 0 0,-4 0 0 15,5 0 1-15,-5 0-1 0,4-3-1 0,-4 3-1 0,5 0-4 0,1 0 1 16,0-4 1-16,-1 4 4 0,1 0 2 0,-1 0 5 0,0-4 3 0,1 4 3 16,0 0 0-16,-1-3 0 0,1 3-1 0,-1 0 0 0,1-3 5 0,0 3 1 15,6 0 4-15,-7-4 0 0,1 4 0 0,-1-5-1 0,-6 5-5 0,7-3-3 16,-1 3-4-16,1-3-2 0,-1 3 2 0,1-4-1 0,0 4 1 0,-1-4-2 15,0 1-2-15,1 3-1 0,-1-4-4 0,1 4 0 0,0-4-2 0,-1 1-2 16,1-1 0-16,-1 1 0 0,1-1-1 0,0 0-2 0,-1 0 0 0,-6 1-3 16,6-5 0-16,1 5 0 0,0 0 2 0,-1-5 0 0,-6 4 1 0,6 1 1 15,-5-1 2-15,5 0 0 0,-6 1 2 0,6-5 2 0,-5 5 1 0,-2-2 0 16,2 3 3-16,-1-6 0 0,0 4 0 0,0-3 1 0,-1 3-1 0,2 0-1 16,-8 1-1-16,7-1 0 0,1-4 0 0,-2 5-2 0,2-1-2 0,-8 1 1 15,7-1-1-15,0 0 0 0,6 1-1 0,-5-1 0 0,6 0 1 0,-8 4-2 16,8-3 0-16,-1 0 0 0,1-1-2 0,-1 4 0 0,1-5-1 0,0 2-1 15,-1 3 0-15,7-3-2 0,-6 3-2 0,-1-4-1 0,7 0-1 0,-6 4-2 16,0-3-4-16,-1-1-1 0,0 4 0 0,8-4-1 0,-8 1 0 0,0 3 0 16,1-4 3-16,-1-1 1 0,1 5 2 0,0-2 1 0,-7 2 2 0,7 0 0 15,-1-4 3-15,0 4 4 0,-6 0 2 0,7 0 2 0,0 0 1 0,-8 0 2 16,8 0-1-16,-1 4 1 0,1-4-1 0,-1 0 1 0,1 2-2 0,0-2 1 16,-1 5-2-16,1-1 0 0,0-4 0 0,-2 3-1 0,2 1-1 0,0-4 0 15,5 4-1-15,-5-1 0 0,0-3-2 0,-1 4-2 0,7-4 0 0,-6 4-3 16,-1-1-1-16,1-3 0 0,0 3-1 0,6-3 1 0,-7 5 0 15,1-5 1-15,-1 4 1 0,1-4 1 0,0 3 2 0,-1 0 2 0,1-3 1 0,-1 4 1 16,0-4 1-16,1 4 2 0,0-4 3 0,-1 3 0 0,1 1 2 16,-1-4 1-16,1 4 1 0,0-4-1 0,-1 3 0 0,7-3-1 0,-6 4-2 15,-1-4-2-15,1 0 0 0,-1 3-2 0,0-3 0 0,1 5-1 0,0-5-1 16,-1 3-1-16,7-3-1 0,-6 4-2 0,-1-4-3 0,1 0-1 0,0 3-1 16,5-3 0-16,-5 0-1 0,0 0 1 0,6-3 0 0,-7 3 2 0,1 0 1 0,0-4 3 15,-1 4 0-15,7-3 2 0,-6-2 1 0,-1 5 2 0,1-3 2 0,0-1 2 16,-2 1 1-16,2 3 1 0,-7-4-1 0,7 0 1 0,-1 4 0 15,1-3-1-15,-7-1 0 0,6 4-1 0,-5-4 0 0,-2 4-1 0,8-3-2 16,-7 3-1-16,-1-3 0 0,2 3 1 0,6 0-1 0,-7-4 0 0,-1 4 0 0,2 0 1 16,-2 0-2-16,2 0 0 0,-1 0-1 0,0 0 0 0,6-5-1 15,-5 5-1-15,-2 0-1 0,1 0 1 0,0-3 0 0,6 3-2 0,-5 0 0 16,-1-3-2-16,0 3 2 0,6-4-2 0,-5 0-1 0,5 1 1 0,-6-1-2 16,6 0 0-16,-5-3 1 0,6 2 2 0,-1-1 0 0,-6-1 2 0,6-1-1 15,1 4 3-15,-7-3 1 0,6-1 0 0,-6 1 1 0,1-4 0 0,5 4 3 16,-6 0-1-16,0 0 2 0,7-1 0 0,-8 1 0 0,8 3-2 0,-7-3 1 15,7-1-1-15,-8 1-1 0,8 0-2 0,-7 3 0 0,0-3-1 0,7 3 0 16,-7-4-1-16,7 6-1 0,-8-6 1 0,8 5-1 0,-7-5-2 0,1 4 1 16,4-3-2-16,2 4 1 0,-7-6-3 0,7 6-1 0,-1-4-1 0,-6 0-2 15,7 3 0-15,-1-3-2 0,1 0 0 0,-7-1-3 0,7 1-1 0,-2-1-1 16,-4 2-3-16,6-2-1 0,-1-3 1 0,-6 4 4 0,6-1 2 0,-5-2 2 16,5 2 3-16,1 0 2 0,-8-3 3 0,8 0 4 0,-7 4 2 0,7-4 4 15,-8 0 3-15,2 4 2 0,-1-5 5 0,7 2 1 0,-8 3 1 0,2-4-1 16,-2 0-2-16,2 3 1 0,-1-3-2 0,-7 5-1 0,7-2 0 0,0-4-1 15,1 5-1-15,-8 0-3 0,7-4 0 0,0 4 0 0,0-1-2 0,-7 1 1 16,8 0-2-16,-2-5 0 0,2 5 1 0,-2 0-2 0,1 0-1 0,1-4 0 16,-2 4-1-16,-5-1 0 0,6-3 0 0,0 3 0 0,0-3 0 0,-6 4 0 15,5-4-1-15,2 0-1 0,-8 4-1 0,7-4-1 0,0 0 0 0,-6 0-1 16,5 0 1-16,2 4-2 0,-8-4-1 0,7 1 1 0,0-2-2 0,-6 1 0 16,6 0-1-16,-6-1 0 0,5 2-1 0,-5-1-2 0,0 4 1 0,5-5 0 15,-5 2-1-15,6-1-2 0,-6 0 1 0,-1-4-1 0,8 4 1 0,-8 1 0 16,0-3 0-16,0 3-1 0,1-1 3 0,0 0 2 0,6-1 1 0,-7 2 2 15,0 0 4-15,2-2 2 0,-2 1 1 0,0 4 4 0,0-4 0 0,1-1 3 16,0 6 1-16,-1-5 3 0,1 0 1 0,-1 4 1 0,1-1 0 0,0-3 0 16,-1 3-2-16,0-2 0 0,8 2 0 0,-8 1-2 0,0 0 0 0,1-5 0 15,-1 5-1-15,1 0-1 0,6 0 0 0,-7-4 0 0,0 4 0 0,8-1-2 16,-8 1 1-16,1-1 0 0,0 1-2 0,6-1 1 0,-7 1 0 16,0-4-1-16,8 4 0 0,-8 0-1 0,0 0 1 0,8-5 0 0,-8 5 0 0,1 0-2 15,5-4-2-15,-5 4-1 0,0-5 0 0,-1 2 0 0,8 2-1 0,-8-4 0 16,0 2-1-16,1-1-1 0,-1 0-1 0,8-1 0 0,-8 2-2 15,0-5-1-15,0 4 1 0,2 0-2 0,4 1 1 0,-5-2-1 0,0-2 0 0,6 3 0 16,-7-1-1-16,0 5 0 0,8-4 0 0,-8 0-1 0,7 1 0 0,-6-2 0 16,6 5 0-16,-7-4 0 0,7 4-2 0,-6 0 1 0,5-4 0 15,-4 3-1-15,4 2-1 0,-5-6 1 0,6 5 1 0,-7 0 0 0,7-4 2 16,-7 4 3-16,8-5-1 0,-8 5 2 0,1-4 1 0,6 4 1 0,-7-1 1 16,1-3 2-16,-1 4 0 0,1-4 2 0,0 4 0 0,-1-5 1 0,-6 5-1 15,6 0 0-15,1-4-1 0,-7-1-1 0,7 5 0 0,-7-4 0 0,0 4 0 16,0-5 0-16,6 6-3 0,-6-5 1 0,0 3-1 0,0-3-3 0,0 1-1 15,0-1 1-15,-6 4-1 0,6-5 0 0,0 1 0 0,0 0 1 0,0 1-2 16,0-2 0-16,-7 1-2 0,7 0-1 0,0 0-3 0,-7 0-1 0,7 0 1 16,0 0 0-16,-6-3 2 0,6 3 0 0,0-1-1 0,-6 2 0 0,6-2 0 15,0 1 1-15,-7 0-2 0,7 1 1 0,-7-1-1 0,7-1 3 0,-6 2 0 16,6-1 2-16,-7 0 0 0,1-1 0 0,-1 2 0 0,7-5 0 0,-6 3 0 16,-1 2 1-16,1-1-1 0,0 0-1 0,-2-4 1 0,2 4 1 0,0 0 2 15,-1-3 3-15,-6-1 1 0,7 5 2 0,-1-5 1 0,1 0 1 0,0 1 2 16,-8 2 1-16,8-3 2 0,-1 0 1 0,0 5 2 0,-5-1 1 0,5-4 0 15,1 4-2-15,-1-3 0 0,-6 3-1 0,7-4-1 0,-1 4 0 0,0-4 0 16,-5 4-2-16,5-3 0 0,1-1-3 0,-8 4-1 0,8-4-1 0,0 0 0 16,-8 1-1-16,8 3 0 0,0-3 0 0,-8-1 0 0,8 0-2 0,-7-3 1 15,7 4-2-15,-8-1-1 0,8 0-2 0,-8 1 1 0,8-1-1 0,-7-4 0 16,0 4-1-16,6-3 0 0,-5 4 0 0,5-1-1 0,-6 0 0 0,0 1-2 16,7-5-1-16,-8 5 1 0,8-1 0 0,-8 1 2 0,8-1 2 0,-6 0 1 15,5-4 1-15,-6 5 2 0,6 3 0 0,-5-3 0 0,4-1 2 0,2 4 1 16,0-5 1-16,-7 6 3 0,6-1 1 0,1 0 1 0,-1 0 0 0,1 0-2 15,-1 1 0-15,7-2-1 0,-7 1-1 0,1 4-1 0,0-4 0 0,0 3-1 16,6-2 0-16,-8 2 0 0,2 1 0 0,0-5 0 0,-1 5 0 0,1 1 0 16,-1-6 0-16,0 5 3 0,1-5-1 0,0 6 1 0,-8-5 1 15,8 3 0-15,-7-3 2 0,6 4-1 0,1-4 2 0,-7 4 0 0,7-4 1 0,-8 4 0 16,2-4 0-16,5 0-2 0,-6 4 0 0,0-5 0 0,-1 5-1 16,8-1 0-16,-6-2-1 0,-2 2 1 0,1 1-2 0,0-1-1 0,6 1 1 0,-5 0-2 15,6 0 0-15,-8-1-1 0,8 5 0 0,-8-5-1 0,8 5 0 0,-7-5-1 16,7 5 1-16,-1-6-1 0,-6 7-1 0,7-6-1 0,-8 5 1 15,8-1 0-15,-1 0-1 0,-5-2 1 0,5 1-1 0,-6 2 0 0,7-1-1 0,-2 0 0 16,-4-3-1-16,5 3 1 0,-6 0-1 0,7 1-1 0,-1 0 2 0,-5-2-1 16,4 2-1-16,-4-4 2 0,5 3-2 0,0 0 0 0,-5 1-1 15,5-1-1-15,-6-3-2 0,6 4 0 0,-5-1-2 0,5-4 0 0,-6 4-1 16,7 1 0-16,-7-5 0 0,6 5 0 0,-6-1-1 0,7-3 1 0,-8 2 2 16,8 3 0-16,-1-6-2 0,-6 5 2 0,7-2 2 0,-7-2 3 0,-1 3 4 0,8 1 1 15,-7-4 2-15,0 2 3 0,0 2 0 0,0 0 3 0,0-5-1 0,0 5 2 16,0-5 0-16,-6 5 2 0,5-4 2 0,-6 3 0 0,8-4 2 15,-8 1-2-15,7 0-2 0,-7-1 0 0,8 5 0 0,-8-4 0 0,1-1 0 16,5 1-2-16,-4 0-2 0,-2 0 1 0,7-1-2 0,-7 0 0 0,0 1-1 0,1 0-1 16,6-1 1-16,-6 1-2 0,-1 0 0 0,7-1-1 0,-7 1 0 15,7 0-3-15,0 0-2 0,-7-1-1 0,8 1 1 0,-1 0-2 0,-7-1 0 16,8 1-1-16,-8 0-1 0,6-4 0 0,-5 3-2 0,-1 2-1 0,8-2-1 16,-8-4 1-16,1 5 1 0,-1 0 1 0,0-4 2 0,-6 4 2 0,7-4 2 15,-7 3 1-15,6-2 2 0,-6 2 1 0,7-3 0 0,-7 4 3 0,6 0-1 16,-7-2 2-16,8-1 2 0,-7 2 0 0,6 2-1 0,-5-2 0 0,5 0-3 15,0 1-2-15,1 0-1 0,0 0-3 0,-1-1-1 0,1 5-1 0,-1-4 1 16,7-1-2-16,-7 1 1 0,8 3-1 0,-2-3-2 0,2 4 0 0,-2-2 0 16,1-2-1-16,0 4 0 0,0-5 0 0,7 5 1 0,-8-1 0 0,8 0 0 15,-7 1 0-15,7 0-1 0,-1-6 1 0,-6 9 0 0,7-3 0 0,0-2 0 16,-2 2-1-16,2 0 1 0,0-1-1 0,-1 4 0 0,0-4-1 0,-6 1 2 16,7 3 0-16,0-3 0 0,-2-2 0 0,-4 5 0 0,6-4 2 0,-1 4-1 15,0-3 2-15,-6-1 2 0,7 4 0 0,0-3 2 0,-2 3 1 0,2 0 1 16,0 0 1-16,0-4 0 0,-2 4 1 0,2 0 1 0,0-4-1 0,6 4 0 15,-7 0 0-15,1-3 1 0,-1 3-3 0,0-4-3 0,-5 4 0 0,6 0-2 16,-2-3 1-16,2 3-2 0,-7-4 1 0,6 1-1 0,1 3 0 0,-7-4 2 16,7-1 1-16,-8 2 0 0,2 0 0 0,5-1 0 0,-6 0-1 0,0 1 1 15,0 0 1-15,0-2-1 0,7 2 1 0,-14-1 1 0,7 1 0 0,0-1-1 16,0 0 0-16,-1 0 1 0,2-3-1 0,-2 7-2 0,2-3-1 0,5-1 1 16,-6 1-2-16,0-2 1 0,0 2 1 0,0-2 1 0,0 2-1 0,7-1 0 15,-8 1-1-15,2-1 1 0,-2 4-2 0,8-3 0 0,-1-1 1 0,-6 0 0 16,7 0 2-16,-7 1 0 0,7-1 0 0,-2 1 2 0,-4-1-1 0,5 0 0 15,-6 1-1-15,7-1 2 0,-1 0-1 0,-6 1-1 0,6 0-1 0,1 3 1 16,0-4-2-16,-8-1 1 0,8 2-1 0,0 3 1 0,-1-4-1 0,1 4 0 16,-1-3-1-16,0-1 2 0,-5 4 0 0,4-4 1 0,-4 1 2 0,6-1 1 15,-8 4 1-15,1-3 1 0,7-1 2 0,-8 4-1 0,2-3 3 0,6-1 0 16,-8 4 2-16,8-5 1 0,-7 5 0 0,6-3 0 0,-6 3 0 0,7-3-1 16,-8 3 0-16,8-5-1 0,0 5-1 0,-7-3 1 0,6 0-1 0,-6 3-3 15,0-3-1-15,6 3-2 0,-5-5 0 0,-2 2-1 0,1-2-1 0,-7 5 0 16,8-4-2-16,-1 4 0 0,0-3-1 0,-6 0 2 0,5 3-1 0,2-4-2 15,-2 0 0-15,1 4 1 0,-7-3 0 0,8 3 1 0,-2-4-1 16,2 0 1-16,-2 4-2 0,1-3 0 0,1 3 2 0,-2-4-1 0,2 4 0 0,-2-3-2 16,8 3 0-16,-7-5-1 0,7 5 2 0,-8 0 0 0,8-3 2 0,0 3-1 15,-2 0 1-15,2 0-1 0,0-4 1 0,-1 4-1 0,1 0 1 16,-1-3 0-16,1 3 1 0,-1 0 1 0,1-4-1 0,0 4 1 0,6 0-1 16,-14 0-2-16,8-3 0 0,-1 3-1 0,-6-4 0 0,6 4 2 0,-5-4-1 15,5 4 2-15,-6-4 0 0,7 4 0 0,-1 0 1 0,-6 0 0 0,6-3 0 16,1 3 0-16,-7 0 2 0,6-4 2 0,1 4 0 0,0 0 2 0,-2-3 2 15,2 3 1-15,0 0-1 0,-1 0 0 0,1 0-1 0,-1 0-1 0,1 0 1 16,-1 0-2-16,1 0 0 0,0 0 1 0,-2 0-1 0,2 0 0 0,6-4 1 16,-6 4-1-16,-1 0-1 0,1 0-2 0,6 0 0 0,-7 0 0 0,1 0 2 15,-1 0 0-15,1-4 0 0,-1 4 0 0,0 0 2 0,1 0-2 0,0 0 1 16,-1 0 0-16,0-3 0 0,1 3 0 0,-7 0 1 0,7-4-1 0,-1 4 0 16,0 0 1-16,-5-4-2 0,5 4 1 0,-6-3 1 0,7 3-1 0,-1-3-1 15,-6 3 1-15,6 0-1 0,1-4 0 0,0 4 0 0,-2 0 0 0,2-5-1 16,0 5-1-16,6 0 0 0,-6 0 1 0,-1 0-1 0,7-3 0 0,-7 3-1 15,7 0 0-15,-6 0-1 0,6 0 1 0,0 0 0 0,-7 0-1 0,7 0 0 16,-6 0-1-16,6 0 1 0,0 0 0 0,-6 0 0 0,-2 0 1 0,8 0-1 16,-6 0 1-16,0 0 1 0,6-5 0 0,-7 5 0 0,0 0 0 0,1 0 0 15,0 0 0-15,-1-3 0 0,7 3 1 0,-6 0 2 0,-1 0-2 16,0-3 1-16,1 3 0 0,6 0-1 0,-6-3 1 0,-1 3-2 0,0 0 0 16,7 0 0-16,-6-5 1 0,0 5 0 0,6 0 1 0,-7-3 0 0,7 3 1 0,-7 0-1 15,7-3-1-15,0 3 0 0,-6 0 0 0,6 0 0 0,0 0 0 0,-7-5-1 16,7 5 0-16,-6 0 0 0,6-4-1 0,-6 4-1 0,6 0 0 0,-8-3-2 15,2 3 0-15,6 0-1 0,-6-4 0 0,0 4-1 0,6 0 1 16,-7-3-1-16,0 3 1 0,1-4 1 0,6 4-1 0,-7-3 1 0,1 3-1 16,0 0-1-16,-2-4-3 0,2 4-1 0,0-4-1 0,0 1 0 0,-2 3-1 15,2-4-1-15,0 4 2 0,-1-3 0 0,1-2 1 0,-1 5 0 0,7-4 0 16,-7 4-1-16,1-3 2 0,6 3 2 0,-6-3 2 0,6 3 1 0,-6 0-1 16,6-4 2-16,-8 4-1 0,8-4 2 0,-6 4-1 0,6-3-2 0,-6 3 1 15,-1-4-1-15,7 4 0 0,-6 0-1 0,6-4 0 0,-7 4 2 0,0 0-1 16,1 0 2-16,6-3 2 0,-6 3 1 0,-1 0 0 0,0-4 0 0,1 4 1 15,0 0 0-15,-1 0 1 0,0-3 1 0,1 3 0 0,-1 0 0 0,1 0 1 16,6 0 0-16,-6 0 0 0,-1-4 0 0,0 4 1 0,1 0-1 0,0 0-1 16,-2 0 1-16,2 0-2 0,-7-4 0 0,7 4 2 0,-1 0-1 0,0 0-1 15,-5 0 1-15,6 0-1 0,-2-4 0 0,2 4 0 0,0 0 1 0,-1 0-2 16,1 0-1-16,-8 0 0 0,8 0 1 0,0-3 0 0,-1 3-1 0,-6 0 0 16,7 0 0-16,-8 0 0 0,8-4 1 0,-7 4-1 0,0 0 0 0,0 0 0 15,7 0 0-15,-8-3 2 0,1 3-1 0,0 0-1 0,0 0 2 0,7 0-1 16,-8 0 0-16,8 0-1 0,-7-4 1 0,7 4-1 0,-1 0 0 0,1 0 0 15,-7 0 0-15,6 0 0 0,0 0-1 0,1 0-1 0,0 0-1 0,-1 4 2 16,0-4 0-16,-5 0-1 0,5 0 0 0,1 0-1 0,-8 0 1 0,8 0 0 16,-7 0 0-16,6 0 0 0,1 0 0 0,0-4-2 0,-8 4-1 0,8 0 2 15,-1 0-2-15,1 0 1 0,0 0-1 0,-2 0 2 0,-4-3 0 0,6 3-2 16,-8 0 1-16,8 0 0 0,-7 0 1 0,-1 0-1 0,2-5 3 0,-2 5 1 16,2 0 1-16,-1 0 1 0,6 0 0 0,-6 0 0 0,0 0 1 0,6 0 0 15,-5 0 1-15,5 0 2 0,0 0-1 0,1 0 1 0,-7 0 1 0,7 0 0 16,-2 0 0-16,2 0 1 0,0 0 0 0,-7 0-1 0,6 0 0 0,-6 0 1 15,1 0-2-15,-2 0 1 0,8 0 0 0,-8 0-2 0,2 0 2 16,-1 0 0-16,-1 5-1 0,8-5-2 0,-6 0-1 0,-2 0 0 0,8 0-1 0,-7 0 0 16,6 3 2-16,-6-3-2 0,0 0 1 0,0 0 1 0,0 0-1 0,0 0-1 15,-6 0 0-15,5 0 1 0,2 0-2 0,-2 0 0 0,1 0 1 0,0 0 0 16,0 0 1-16,1 0-2 0,-2 0-1 0,8 0 0 0,-1 0 1 16,-6 0 0-16,6 0 1 0,1-3 1 0,-7 3-1 0,6 0-1 0,-5-5-1 0,5 5-1 15,-6 0 0-15,0 0-2 0,7 0 0 0,-8 0 0 0,2 0-2 0,5 0 1 16,-6 0-1-16,6 0 0 0,1 0-2 0,-1 0-2 0,1 0 1 0,-1 0 2 15,1 0 2-15,0 0 2 0,-2 0-1 0,2 0 2 0,0 0 1 0,6 0 0 16,-7 0 0-16,1 0 1 0,-1 0 3 0,1 0-1 0,-1 5 3 0,1-5-1 16,0 0 1-16,-2 3 0 0,2-3-2 0,6 0-1 0,-6 0 1 0,6 4 0 15,-7-4 1-15,0 0-1 0,7 0 0 0,-6 0-1 0,6 0 0 16,-6 0-1-16,6 3-1 0,-7-3 0 0,7 0 0 0,-6 0 0 0,6 0 1 16,-7 0 2-16,7 0-1 0,-7 4-1 0,7-4 2 0,-6 0-2 0,0 0 0 0,6 0 0 15,-7 3 2-15,0-3-1 0,1 0 1 0,0 0-1 0,-1 4 1 16,0-4 0-16,1 0 0 0,-1 4 1 0,1-4-1 0,0 0 0 0,-8 4-1 15,8-4 2-15,-7 0-3 0,0 0-2 0,6 0-1 0,-5 0-2 0,-2 0-1 16,1 0-1-16,0 0 1 0,0 0-1 0,0 0 0 0,0 0-1 0,7 0 1 16,-8 0-1-16,8 0 0 0,-7 0 1 0,7 0-1 0,-1 0 3 0,-6-4 2 15,7 4 1-15,-2 0-2 0,-4-4 0 0,-1 4-1 0,6 0-2 0,-6 0 1 16,1-4-2-16,4 4 2 0,-4 0-1 0,6 0 2 0,-2 0-1 0,-4 0 1 16,5 0 0-16,7-3-1 0,-6 3 1 0,-1 0 0 0,0 0 0 0,1 0 1 15,0 0 0-15,0 0-2 0,-2-4 1 0,-4 4-4 0,5 0-2 0,-6 0-2 16,6 0-1-16,-5 4-2 0,5-4 1 0,-6 0-1 0,0 0 2 0,6 0-1 15,-6 0 2-15,7 0 0 0,-8 0 1 0,8 0 1 0,0 0 1 0,0 0 3 16,-8 0 3-16,8 0 2 0,-1 0 4 0,-6 0 0 0,6 0 1 0,1 0-2 16,-6 0-1-16,4 0 2 0,-4 0 0 0,5 0 1 0,1 0-1 0,-8 0-1 15,14 0 1-15,-6 0-2 0,0 0 0 0,-1 0-1 0,0 0-1 0,1 0 0 16,0 0 2-16,-1 0 0 0,7 3 0 0,-7-3 1 0,-6 0 0 0,7 0-1 16,0 0 1-16,-1 0 1 0,-6 0-1 0,7 4 0 0,-1-4 2 0,-6 0 1 15,0 0 0-15,0 4 1 0,0-4 0 0,-1 0 0 0,2 4-3 0,-1-4 1 16,-7 0-2-16,8 0 0 0,-2 3 2 0,-6-3-2 0,8 0 1 0,-1 0-2 15,-7 0-2-15,7 0-2 0,0 0-4 0,0 0-1 0,-7 0-2 0,8 0 1 16,-2 0 2-16,-5 0-2 0,6 0-1 0,0 0-4 0,-1 0-2 0,2 0-1 16,-8-3 0-16,7 3 1 0,0 0 3 0,0 0 1 0,0-4 1 0,6 4 1 15,-5 0 1-15,-1 0 0 0,6 0 1 0,0-4 2 0,-5 4 0 0,4 0 4 16,2 0 2-16,0 0 2 0,0 0 0 0,-1-4 0 0,0 4 0 0,1 0 1 16,-1 0 0-16,1 0 1 0,0 0-1 0,-2 4 1 0,2-4-2 0,6 0 1 15,-6 0-1-15,0 0 0 0,-2 4 2 0,2-4-1 0,6 0 1 0,-6 4-1 16,-1-4 1-16,1 0-1 0,6 0 0 0,-7 3-1 0,0-3 0 0,7 0 2 15,-6 0-1-15,0 0 1 0,0 0-1 0,6 4 1 0,-8-4-1 0,2 0 0 16,0 0-1-16,-1 0-3 0,1 0-3 0,-1 0-5 0,0 0-3 0,-5 0-2 16,4 0 0-16,-4 0 0 0,6 0 3 0,-8 0 1 0,1 0 0 0,7 0 0 15,-8-4 1-15,2 4-1 0,-1 0 0 0,6 0 0 0,-6-3 2 0,0 3 4 16,6 0 8-16,-5-4 4 0,-2 4 1 0,2-4-1 0,-1 4-3 16,-1-4-4-16,2 4-4 0,-2 0-3 0,2 0-1 0,-2-3 2 0,1 3 1 15,1 0 3-15,-2-4 2 0,8 4-1 0,-7 0-3 0,0-3-6 0,0 3-5 0,6 0 0 16,-6 0 1-16,1-4 3 0,-2 4 4 0,8 0 2 0,-7-3-1 0,6 3 1 15,-6 0-2-15,7 0 0 0,0 0-1 0,-2-5 1 0,2 5-1 16,0 0 3-16,-1 0 3 0,0 0 0 0,1 0 1 0,-7 0-1 0,7 0-1 16,-1-3-1-16,-6 3 1 0,7 0 1 0,-1 0 1 0,-6 0 2 0,6 0 0 15,1 0 2-15,0 0-1 0,-1 3 2 0,0-3-1 0,1 0 1 0,0 0 0 16,-2 0-1-16,2 0 2 0,6 0 0 0,-6 0 1 0,-1 0-3 0,1 0 0 16,-1 5-2-16,7-5 0 0,-6 0 1 0,-1 3-2 0,1-3 0 0,0 0 2 15,-2 0-1-15,2 4 0 0,6-4 2 0,-6 3-1 0,-1-3 1 0,0 0-2 16,1 4 1-16,0-4 0 0,-7 3 1 0,6-3-1 0,0 4 1 0,1-4 0 15,-7 4 0-15,6-4-1 0,1 0 1 0,0 4-1 0,-1-4 1 0,-6 0-1 16,6 0 1-16,1 3 0 0,0-3-1 0,-8-3-3 0,8 3-1 0,-7 0-2 16,6 0-1-16,-6 0 1 0,1 0 0 0,4 0-1 0,-4 0-1 0,6-4 1 15,-2 4-2-15,-4 0 1 0,5 0-2 0,1 0-1 0,-1 0 2 0,0 0 1 16,-5-4 1-16,5 4 0 0,0 0-1 0,-5 0 0 0,5 0-2 0,1 0 2 16,-1 0-1-16,-6 0 0 0,7 4-2 0,-8-4-3 0,8 0-3 0,-7 0 1 15,6 4-2-15,-6-4 1 0,7 0 2 0,-8 0 1 0,2 3 2 0,6-3 1 16,-1 0 1-16,0 0 2 0,1 4 0 0,-1-4 3 0,1 0 1 15,-1 0 5-15,0 0 3 0,7 0 1 0,-6 0 0 0,0 0 1 0,6 0-1 0,-6 0 0 16,6 0-2-16,-8 0-3 0,2 0-1 0,6 0 0 0,-6 0-1 0,6 0-1 16,0 0-1-16,-7 0-2 0,7 0 0 0,-6 3-2 0,6-3 0 15,-7 0 0-15,7 0 0 0,-7 0-2 0,7 0 2 0,-6 0-1 0,0 4 2 16,6-4-1-16,-6 0 1 0,-2 0-1 0,2 0-2 0,0 0-1 0,6 4 0 0,-14-4 2 16,8 0-1-16,-1 0 1 0,1 3-1 0,0-3 0 0,-1 0 2 15,0 0 0-15,-5 0 0 0,5 4-1 0,-6-4 0 0,6 0 0 0,1 0 3 16,-7 0 1-16,6 0 1 0,-5 0 1 0,-2 0-1 0,8 0-2 0,-7 0-2 15,0 0-1-15,0 0-2 0,7 0 0 0,-8 0 3 0,1 0 0 0,0 4 2 16,0-4 1-16,7 0 0 0,-8 0-1 0,2 0-2 0,5 0 2 0,-6 0 1 16,6 0 1-16,1 0 2 0,-7 0 3 0,6 0-2 0,1 3-3 0,-8-3-4 15,8 0-5-15,-7 0 0 0,0 3 0 0,0-3 0 0,7 0 2 0,-8 4 1 16,2-4-1-16,-2 5 2 0,2-2-2 0,-1-3 1 0,6 4 2 0,-6-4 3 16,0 3 3-16,6-3 3 0,-5 4-1 0,-1 0-1 0,-1-4 0 0,2 3-3 15,-2 1 0-15,2-4 0 0,-2 3 0 0,1 1 1 0,7-4 1 0,-8 3-1 16,8 1-1-16,0-4-1 0,0 5-1 0,-1-5 0 0,0 0 2 0,7 3 1 15,-6-3 0-15,6 0 0 0,-7 3 1 0,1-3 0 0,6 5-2 0,-7-5 0 16,7 3-1-16,-7-3 0 0,7 0 0 0,0 3 1 0,-6 0 1 0,6-3 1 0,-6 5 1 16,6-5-1-16,-7 3 1 0,0 2 2 0,7-5-1 0,-6 4 2 0,0-4 0 15,-1 3-1-15,1 0 1 0,6 1-2 0,-7-4 1 0,0 4 0 0,1-1 1 16,0-3 1-16,-2 4 0 0,2-4-1 0,0 4 1 0,0-4-1 0,6 3 0 16,-7 1 1-16,0-4 0 0,1 3 1 0,-1-3 0 0,1 4 3 0,0-4 5 15,-2 0 2-15,2 4 0 0,0-4 1 0,0 0-1 0,-1 0-1 0,0 4 0 0,1-4-1 16,-1 0 1-16,1 0-1 0,-1 3-2 0,0-3-3 0,-5 0 0 15,6 0-4-15,-8 4-5 0,1-4-2 0,0 3-2 0,6-3-2 0,-5 4 2 0,-2-4 0 16,8 0-1-16,-7 3-1 0,0-3 1 0,6 5-1 0,-5-2 2 0,-2-3 1 16,2 4-1-16,-2-4 0 0,1 3-2 0,1 1 1 0,-2 0-1 0,2-1 1 15,-2-3 1-15,1 4-2 0,7 0 2 0,-8-1 0 0,8 0 0 0,0-3-2 16,0 4 1-16,-2-4-2 0,8 5 1 0,-6-5 1 0,6 3-1 0,-6-3 1 16,6 0-1-16,-7 5 1 0,7-2-1 0,0-3 0 0,0 0 0 0,-7 3 0 15,7 0 2-15,0-3-1 0,0 5-1 0,-6-5 2 0,6 3 1 0,0 0 0 0,-7-3 0 16,7 5-2-16,0-5 2 0,0 4 0 0,-6-4 1 0,6 0 0 0,0 3 0 15,0-3-1-15,-6 4-2 0,6-4 0 0,0 3 2 0,-7-3 0 0,7 0 0 16,0 0 0-16,0 4 1 0,0-4 0 0,-7 0 0 0,7 3 0 0,0-3-1 16,0 0 0-16,0 0 1 0,0 0 0 0,0 0 0 0,0 0 1 0,0 0 0 15,0 0 0-15,0 0 0 0,0 0 0 0,0 0 0 0,0 0 1 0,0 0-2 0,0 0 1 16,0 0 1-16,0 0 0 0,0 0-1 0,0 0-1 0,0 0 1 16,0 0-1-16,-6 4 0 0,6-4-1 0,0 0 0 0,0 0-1 0,0 0 0 0,0 0-1 15,0 0 2-15,0 0 0 0,-6 0 0 0,6 0 0 0,0 4 0 0,0-4-1 16,0 0-2-16,0 0-3 0,0 0-3 0,0 0-4 0,0 0-5 0,0 0-16 15,0 0-23-15,0 0-32 0,0 0-38 0,0 0-45 0,6 0-50 0,-6 0-27 16,6 0-12-16,1-4-8 0,0 0-2 0,-1 4 1 0,7-7 3 0,-7 4 5 16,8-8 5-16,-8 3 15 0,8 0 23 0</inkml:trace>
  <inkml:trace contextRef="#ctx0" brushRef="#br0" timeOffset="50753.569">11762 4004 0 0,'0'-3'87'0,"-7"-2"114"15,7 1 10-15,0 1 10 0,-7-1 7 0,7 1 7 0,0-1 6 0,0 0 5 16,0 1 5-16,0-1-15 0,0 1-23 0,0-1-36 0,0 1-42 0,7-1-24 16,-7-1-14-16,0 5-10 0,0-3-3 0,7 0-4 0,-7-1-3 0,0 0-1 15,6 1-4-15,-6 3-3 0,6-3-1 0,-6-2-2 0,0 5-3 0,8-3-2 16,-8 3-3-16,6-4 1 0,-6 1-1 0,0 3-1 0,6-4-4 0,-6 0-3 15,7 4-1-15,-7-4-2 0,6 1-1 0,-6 3-1 0,7-4 1 0,-7 1-1 16,6 3 1-16,-6-4-2 0,0 1-1 0,7-2-3 0,-1 5-3 0,-6-3-1 16,6-2-2-16,-6 2 0 0,8 3-4 0,-2-4 0 0,-6 1-3 15,6-1-2-15,1 1 0 0,0-1-2 0,-7 0-3 0,6 0-2 0,0 4-1 0,1-3-3 16,-1-1-1-16,8 1-2 0,-8-1-1 0,0 0-1 0,1 1-2 0,0-1-3 16,5 0 0-16,-5 1-1 0,-1 0-1 0,8-1 0 0,-8-1-1 15,8 2 0-15,-2-1-1 0,-6 1-1 0,8-1-2 0,-8 0 1 0,7 4-1 16,-7-3-1-16,2-1 1 0,4 4-1 0,-6 0-1 0,8-3-1 0,-8 3 0 15,1 0-2-15,-1 0-1 0,8 0 0 0,-8 0 1 0,0 0-1 0,1 3 0 16,0-3-1-16,-1 0 0 0,0 4-2 0,1-4 1 0,-1 3 0 0,1 1 1 16,0 0-1-16,-1-1-1 0,0 1 0 0,2-1 0 0,-8 6-2 0,6-6 1 15,0 4-1-15,0 0-1 0,-6 1 0 0,7-1-2 0,-7 0-1 0,7 1-1 0,-7-1-3 16,6 0-1-16,-6 4-3 0,0 1-1 0,0-5-2 0,7 4-1 0,-7 0 0 16,-7 0-2-16,7 3 1 0,0-2 2 0,0-2 2 0,-6 5 0 15,-1-5 2-15,7 2 2 0,-7 2 4 0,1-3 5 0,0 1 2 0,0 2 3 16,-2-3 4-16,2 1 1 0,-7-2 4 0,6 1 2 0,-6 0 0 0,7 0 1 0,-7-4 3 15,6 4 2-15,-5 1-2 0,-2-4 0 0,8-2-3 0,-7 2 0 16,-1-2-1-16,2 1 0 0,6-2-1 0,-8 2 0 0,8-3-1 0,-1 3 0 16,-6-3 0-16,6-1 0 0,7 1-2 0,-6-1-2 0,0-3 0 0,6 5 2 15,-6-1 0-15,6-4 1 0,0 3 0 0,0-3-1 0,-8 3 1 0,8-3-1 16,0 4 1-16,0-4-1 0,0 0-1 0,0 0 2 0,0 4 0 0,0-4 1 16,0 0 0-16,0 3-1 0,0-3 0 0,0 0 0 0,0 0 0 0,0 4 0 15,0-4 1-15,0 0 0 0,8 4 0 0,-8-4 0 0,0 3 0 0,0-3 0 16,0 4 1-16,0-4-1 0,6 3 1 0,-6-3 1 0,6 0 1 0,-6 4 2 15,6-4 1-15,1 4 0 0,0-4 1 0,6 3 1 0,-7 1 0 0,8-4 0 16,-8 4-2-16,6-1 1 0,2-3-1 0,5 4-2 0,-5-1 1 0,-2-3-2 16,8 5-1-16,-7-2 1 0,7-3-1 0,-8 5-1 0,8-3 1 0,-7-2-1 15,7 4 2-15,-8-4 0 0,2 4 2 0,-2-4-1 0,2 4 2 0,-1-4 2 16,0 0-1-16,0 0 2 0,-7 0 0 0,8 0 0 0,-8 0-1 0,0 0-1 16,1 0-1-16,-7 0-2 0,6-4-3 0,-6 4-1 0,7 0-5 0,-7-4-4 15,0 4-6-15,0 0-6 0,0 0-7 0,0-4-8 0,0 4-9 0,0 0-11 16,-7-2-11-16,7 2-14 0,0-5-17 0,-6 5-18 0,6-3-28 0,0 3-34 15,-7-5-45-15,7 5-54 0,-6 0-25 0,6-3-9 0,0 3-2 0,-6 0 2 16,6 0 8-16,0 0 8 0,0 0 11 0,0 0 14 0,0 0 16 0,6-4 19 16</inkml:trace>
  <inkml:trace contextRef="#ctx0" brushRef="#br0" timeOffset="51033.459">12739 4403 0 0,'-7'-4'249'0,"0"4"76"0,7-3 25 0,-6-1 19 0,6 1 17 0,6-1 14 16,-6-3 11-16,0 2 11 0,7 2 9 0,0-4 9 0,-7 3 8 0,6-3-69 15,-6 3-110-15,7-3-63 0,-1 2-38 0,0 3-27 0,-6-2-23 0,7-3-19 16,0 3-17-16,-1 0-13 0,-6 0-13 0,6 4-10 0,-6-2-10 0,8 2-10 15,-8-5-14-15,6 5-17 0,-6 0-22 0,0 0-25 0,0 0-27 0,-6 5-28 16,6-5-28-16,-8 2-47 0,2 2-56 0,-7 4-69 0,0-5-76 0,-6 5-39 16,-1-1-21-16,-6 0-9 0,-7-3-2 0,1 3 11 0,-1-3 16 15,-6 3 19-15,0-4 22 0,-6-3 26 0,6 0 29 0,-7 0 45 0,1 0 275 0</inkml:trace>
  <inkml:trace contextRef="#ctx0" brushRef="#br0" timeOffset="67848.534">1745 12800 69 0,'0'-4'207'0,"0"4"13"0,0 0 7 0,0-3 6 0,0 3 5 0,0 0 5 15,-7-4 3-15,7 4-2 0,0 0-6 0,0 0-29 0,0 0-43 0,0-4-41 0,-6 4-38 16,6 0-26-16,0 0-23 0,0 0-17 0,0 0-18 0,0 0-14 0,0 0-15 16,0 0-13-16,6 0-15 0,-6 0-22 0,0-3-23 0,0 3-22 0,0 0-21 15,0-4-20-15,0 4-20 0,0 0-21 0,7 0-16 0,-7-4-6 0,7 4 2 16,-7-3 5-16,0 3 6 0,6-5 10 0,-6 3 12 0,0 2 16 0,0 0 77 15</inkml:trace>
  <inkml:trace contextRef="#ctx0" brushRef="#br0" timeOffset="68450.443">1764 12752 0 0,'0'0'174'0,"0"0"40"0,0 0 21 0,0 0 15 0,0-4 12 0,0 4 10 16,0 0 9-16,0 0-2 0,-6-3-8 0,6 3-15 0,0 0-21 0,0-4-28 15,-6 4-31-15,6-4-27 0,0 4-26 0,0 0-20 0,0-3-15 0,-7 3-12 16,7 0-9-16,0-3-9 0,0 3-7 0,0 0-5 0,0-4-3 0,0 4-3 16,0 0-4-16,0 0-4 0,0 0-4 0,0 0-2 0,0-5-4 0,0 5-2 15,0-3 0-15,0 3-4 0,0-4 1 0,0 4 1 0,0 0 0 0,0-3 1 16,0 3 2-16,7 0 0 0,-7 0 2 0,0 0-1 0,0 0 2 0,0 0 0 15,0 0 2-15,0 0 1 0,0 0 0 0,0-4 0 0,0 4-1 0,0 0 0 0,0 0 1 16,0 0-1-16,0 0-1 0,0 0-2 0,0 0-1 0,0-3-2 0,0 3-2 16,0-4-1-16,0 4-4 0,0-4 0 0,6 4-3 0,-6-3-1 0,0 3-1 15,0-4-4-15,6 0-2 0,-6 1 0 0,0-2-1 0,0 2-1 0,6 0-1 16,-6-1-1-16,8 0 0 0,-8-2 0 0,6 1-1 0,-6-2-1 0,6 0 1 0,1 3-2 16,0-3 1-16,-7 0-1 0,6 0 1 0,-6-1-1 0,7 0 0 15,-7 1-1-15,6 0-1 0,-6 0 2 0,6-1-1 0,-6 1 0 0,7-1 0 0,-7 1 0 16,0 0-1-16,7 3 1 0,-7-4-1 0,0 2 0 0,0-2 0 0,0 1 3 15,6 3 0-15,-6-3 2 0,0-5 1 0,0 6 0 0,0-2 1 0,0 2 1 16,0-2 0-16,6-1 3 0,-6-1 0 0,0 3 1 0,0-1 0 0,0 1 0 16,0 0-1-16,7 0 1 0,-7-1-3 0,0 5 0 0,0-4 0 0,0-1 0 15,0 4-2-15,0-3-2 0,0 3 1 0,7 1-1 0,-7-1 0 0,0 0-2 16,0 1 1-16,0-2 1 0,0 3-2 0,0-3 2 0,0 5 0 0,6 0 1 0,-6-3 0 16,0 3 0-16,0 0-1 0,0 0 2 0,0 0 0 0,0 0 0 0,0 0 2 15,0 0-1-15,0 0-1 0,0 0 1 0,0 0 1 0,0 0 0 0,0 0-1 16,0 0 1-16,0 0 0 0,0 0-1 0,0 0 0 0,0 0 0 0,0 0-1 15,0 0 0-15,0 0-1 0,0 0-1 0,0 0 0 0,0 0-2 0,0 0-1 16,0 0-1-16,0 0 0 0,7 3 0 0,-7-3-2 0,0 0 0 0,6 0 0 0,1 5 0 16,-7-5-1-16,6 2 1 0,-6 3 0 0,7-2 0 0,-7 1-1 15,6 0 2-15,-6-1-1 0,6 1 1 0,2 3-1 0,-8 0 1 0,6-2-1 0,-6 2 2 16,6 0-1-16,-6 0 0 0,0 0 0 0,7 1 1 0,-7 0-1 0,0 2 0 16,6-3 2-16,-6 1-1 0,0-1-1 0,0 0 2 0,0 1 0 0,7-1 1 15,-7 3 0-15,0-5 2 0,0 2 0 0,0 1-1 0,0-1 1 0,0-3-1 16,0 2-1-16,0-1 1 0,0-2-3 0,0 1 0 0,0-1-2 0,7-3-1 0,-7 4-4 15,0 0-1-15,0-1-4 0,0-3-2 0,0 4-5 0,0-4-1 0,0 4-4 16,0-4-3-16,0 0-1 0,0 3-2 0,0-3-3 0,0 0-3 0,0 0-1 16,0 0-3-16,0 0-2 0,0 0-3 0,0 0 0 0,6 0-3 0,-6 0-3 15,0 0-2-15,0 4-7 0,0-4-2 0,0 0-4 0,0 0-5 0,0 0-4 16,0 3-10-16,0-3-15 0,0 5-26 0,0-5-34 0,0 0-35 0,0 0-38 16,0 0-16-16,0 0-7 0,0 0 0 0,0 0 5 0,0 3 6 0,0-3 6 15,0 0 7-15,0 0 7 0,6 4 14 0,-6-4 97 0</inkml:trace>
  <inkml:trace contextRef="#ctx0" brushRef="#br0" timeOffset="69207.54">2305 12503 42 0,'0'0'259'0,"0"0"19"0,0 0 12 0,0 0 7 0,0 0 5 16,0-3 4-16,0 3 3 0,0 0 7 0,0 0 7 0,0 0-16 16,0 0-28-16,0 0-52 0,0 0-66 0,0 0-41 0,0 0-29 0,0 0-18 0,0 0-14 15,0 0-6-15,0 0-3 0,0 0-5 0,0 0-4 0,0 0-6 0,0 0-7 16,0 0-6-16,0 0-8 0,0 0-5 0,0 0-2 0,0 0-2 0,0 0-4 15,0 0 1-15,0 0 0 0,0 0 1 0,0 0-1 0,0 0 0 0,0 0-1 16,0 0 1-16,0 0 1 0,0 3-1 0,0-3 1 0,0 0 1 0,0 0-2 0,0 0 0 16,0 0 0-16,0 0 1 0,0 0-2 0,0 0-1 0,0 0 1 0,0 0 0 15,0 4 1-15,0-4-1 0,0 0 1 0,0 4-2 0,0-1 0 0,0-3-2 16,0 4 0-16,0-4-2 0,0 4-2 0,0-1-1 0,0 0-1 0,0 2-1 16,0 2-2-16,-6-4-2 0,6 1-4 0,0 3 0 0,0 1-1 0,-7-5-2 0,7 4-1 15,0-2 0-15,-7 2 0 0,7 0-1 0,0-3 2 0,0 3 1 16,-6-3 1-16,6-1 1 0,0 2 0 0,0-3 1 0,0-2 3 0,0 5 1 0,0-5 1 15,0 0 2-15,0 0 0 0,0 0 3 0,0 0 1 0,0 0 1 0,0 0-2 16,0 0 2-16,0 0 2 0,0 0 4 0,0 0 2 0,0 0 3 0,0-5 1 16,0 5 0-16,6-2-2 0,-6 2 3 0,0-5 1 0,0 5 2 0,0-3 1 15,0-1 3-15,0 0 1 0,7 1 0 0,-7-1 0 0,0 0-2 0,0 1 0 16,0-1 0-16,0 1 0 0,0-2 2 0,7 2 1 0,-7 3 0 0,0-4-1 16,0 4-1-16,0 0-3 0,0 0 0 0,0 0-3 0,0 0-1 0,0 0-1 15,0 0-3-15,0 0-2 0,0 0-3 0,0 0-3 0,0 0-1 0,0 0-4 0,0 0-1 16,0 0-1-16,0 0-3 0,0 0-1 0,0 0-1 0,0 0-2 0,0 0 0 15,0 0 1-15,0 4-1 0,0-4-1 0,0 0 1 0,0 0 0 0,0 0 0 16,0 0 1-16,0 0 2 0,0 3 0 0,0-3 3 0,0 0 2 0,0 0 1 16,0 0 2-16,0 0 3 0,0 0 2 0,0 0 1 0,0 0 0 0,0 0 1 15,0 0 0-15,0 0-1 0,0 0-3 0,0 0-6 0,0 0-6 0,0 0-7 16,0 0-11-16,0 0-12 0,0 0-17 0,0 0-20 0,0-3-25 0,0 3-40 0,0 0-50 16,0 0-45-16,0 0-39 0,0 0-22 0,0-4-7 0,0 4-3 0,0-3 4 15,0-1 5-15,0 0 8 0,0 1 14 0,0 3 13 0,6-4 21 0,-6 0 81 16</inkml:trace>
  <inkml:trace contextRef="#ctx0" brushRef="#br0" timeOffset="70532.56">3646 12112 0 0,'-6'-4'14'0,"0"-1"233"0,6 5 14 16,-7-3 7-16,7 3 5 0,-6-3 1 0,-1-1 1 0,7 4 0 0,0-4 2 0,-7 4 2 15,7-3 3-15,0 3-45 0,0 0-75 0,0 0-54 0,0 0-43 0,0 0-26 16,0 0-16-16,0 0-13 0,0 0-9 0,0-4-8 0,0 4-6 15,0 0-5-15,0 0-5 0,0 0-6 0,0-4-7 0,0 4-7 0,7 0-5 0,-7 0-3 16,0 0 0-16,0 0-1 0,7 0 1 0,-7 0 5 0,0 0 4 0,0 4 6 16,0-4 6-16,0 0 4 0,6 0 5 0,-6 0 5 0,0 0 7 15,0 0 7-15,0 0 6 0,0 0 8 0,0 0 6 0,0 0 5 0,0 0 5 16,0 0 6-16,0 0 5 0,0 0 6 0,0 0 4 0,0 0 4 0,0 0 5 0,0 0 2 16,0 0 2-16,0 0 1 0,0 0 0 0,0 0-1 0,0 0-2 15,0 0 0-15,0 0 0 0,0 0-3 0,0 0-1 0,0 0-2 0,0 0-2 16,0 0-4-16,0 0-3 0,0 0-3 0,0 0-4 0,0 0-3 0,0-4-1 15,0 4-4-15,0 0-3 0,0 0-2 0,0 0-5 0,0 0-3 0,0 0-2 16,0 0-3-16,0 0-1 0,0 0-1 0,0 0-2 0,0 0-1 0,7 0-1 16,-7 0-3-16,0 0-1 0,0 0-1 0,0 0-1 0,0 0-1 0,0 0 0 15,0 0 0-15,0 0-2 0,0 0-2 0,0 0 0 0,0 0-2 0,0 0 0 16,0 0-1-16,0 0-1 0,0 0 0 0,0 4 0 0,0-4 0 0,0 0 0 16,0 0 0-16,0 4 2 0,6-4 1 0,-6 3-1 0,0-3 1 0,0 4 2 15,0 0 0-15,6 2 2 0,-6-1 0 0,0-1 2 0,8 2 0 0,-8 2 1 16,0-5 1-16,6 5 1 0,-6-1-2 0,0 1 1 0,6-1 0 0,-6 0 0 15,0 0 0-15,6 4-2 0,-6-4 0 0,0 1 0 0,7 0-2 0,-7-5 0 16,0 8-1-16,7-7-1 0,-7 4 0 0,6-2-1 0,-6 2 1 0,0-1-2 16,7-3 2-16,-7 3-2 0,0 0 2 0,0-3-1 0,6 3 2 0,-6-3-1 15,0 3 2-15,0-4 1 0,7 6 0 0,-7-6 0 0,0 4 1 0,0-3 0 16,0 4-2-16,7-5-2 0,-7 0 0 0,0 4-1 0,0-2-2 0,0-2 1 16,0 1-3-16,0 0-5 0,0-1-3 0,0 1-4 0,6 0-5 15,-6-4-3-15,0 3-5 0,0-3-3 0,0 4-4 0,0-4-1 0,0 0-4 0,0 0-5 16,0 0-2-16,0 0-5 0,0 0-2 0,0 0-2 0,0 0-1 15,0 0-1-15,0 0-1 0,0 0-2 0,0 0 0 0,0 0-4 0,0 0-4 16,0 0-4-16,0-4-8 0,0 4-8 0,0-3-15 0,0 3-16 0,6-4-18 0,-6 0-18 16,0 1-23-16,0 3-27 0,0-4-8 0,0 0-4 0,0 1 2 15,0-2 4-15,0 3 7 0,0-3 7 0,0 2 10 0,0-5 16 0</inkml:trace>
  <inkml:trace contextRef="#ctx0" brushRef="#br0" timeOffset="71376.327">3530 12093 117 0,'0'-4'258'0,"0"1"17"15,0-1 8-15,0 0 5 0,-7 1 4 0,7 3 2 0,0-4 3 0,0-1 6 16,0 3 6-16,0-2-26 0,0 0-44 0,0 1-52 0,0 3-56 0,0-4-37 16,0 4-23-16,0-4-16 0,0 4-10 0,0 0-5 0,0-4-3 0,0 4-4 15,0 0-3-15,7-2-7 0,-7 2-6 0,0 0-7 0,0-5-5 16,0 5-4-16,0-3-2 0,0 3-3 0,6-5-1 0,-6 5 0 0,0-3 1 0,0-1 0 16,6 4 0-16,-6-3-1 0,0-1 2 0,7 0 0 0,-7 4-1 0,6-3 2 15,-6-1 2-15,7 0 0 0,-7 1 1 0,7-1 0 0,-1 1 3 0,-6-1-1 16,6 0 2-16,2 4 2 0,-2-3 5 0,0-1 0 0,0 0-1 0,1 1 2 15,0-1 1-15,-1 1 0 0,7-2-1 0,-7 2 2 0,2 3 0 0,4-4-1 16,-6 1 1-16,8 3-2 0,-8 0 1 0,7-4-2 0,-6 4-3 0,6 0 0 16,-7-4 0-16,8 4-1 0,-2 0 0 0,-5 4-1 0,6-4-1 0,0 0 1 15,-7 0-1-15,8 4-2 0,-8-4 1 0,7 0-1 0,-6 3-3 0,-1-3 1 16,7 0-2-16,-7 4 0 0,1-4-2 0,0 3 0 0,-7-3-1 0,6 5-2 16,0-2 0-16,-6 1-2 0,7-4-1 0,-7 3-1 0,0 1 0 0,0 0 0 15,0-1 0-15,0 5 1 0,-7-5 0 0,7 4 0 0,-6-3 3 0,6 3-1 16,-6 1 2-16,-1-1 1 0,0 1 3 0,1 0 2 0,0-2-1 15,-1 2 0-15,1-1 1 0,-1-1 0 0,-6 3-1 0,7-2 1 0,-2 0 0 16,2 1-1-16,0-5 0 0,0 5-1 0,-8-1 0 0,8-4-1 0,-1 5-2 0,1-1-2 16,0-3 1-16,-2-1-1 0,2 4 1 0,0-2-2 0,0 2-1 15,-1-4-1-15,0 1-2 0,1 0-2 0,6 3-2 0,-7-3-1 0,1-1-2 16,-1 2-2-16,7-3-2 0,-7 3 0 0,1-2-2 0,6 1 0 0,-6 0-2 16,0-1 0-16,6 1-1 0,-8-2 1 0,8-2 0 0,-6 5 1 0,6-5 2 15,0 4 1-15,-6-4 1 0,6 0 2 0,0 0 1 0,0 0 4 0,0 0 2 16,0 0 2-16,0 0 1 0,0 0 2 0,0 0 4 0,0 0 2 0,0 0 2 15,0 0 3-15,0 0 1 0,0 0 3 0,0 0 1 0,0 0 3 0,6 0 1 16,-6 0 0-16,0 0-1 0,0 0 0 0,6 0-1 0,-6 0 1 0,0 0-2 16,8-4 0-16,-8 4 0 0,6 0-1 0,-6 0 1 0,0 4-2 0,6-4 0 15,0 0-2-15,-6 0 0 0,7 0 2 0,0 3 1 0,-1-3 3 0,1 0 2 16,-7 5 3-16,13-2 2 0,-6-3-1 0,-1 3 0 0,0 1-1 0,8 0 1 16,-8-1-1-16,7 1 0 0,-7 0 0 0,8 0 1 0,-8-1-1 0,6 1-1 15,2-1-2-15,-1 1-4 0,0 0-1 0,0-1-1 0,0 1 0 0,0 0-1 16,0-1-1-16,0 0-2 0,0 2 1 0,1-1-1 0,-2-1-1 0,-6-3-2 15,8 3-1-15,-1 1 0 0,-7-4 0 0,8 4-1 0,-8-1-1 0,0-3 0 16,0 5-1-16,2-5 0 0,-2 3-2 0,-6-3 2 0,6 0-1 0,-6 3 0 16,7-3 1-16,-7 0 0 0,0 0 0 0,0 0-1 0,0 0 2 15,0 0 1-15,0 0 0 0,0 0 1 0,0 0 3 0,0 0 0 0,0 5 1 0,0-5 0 16,0 0 1-16,0 0 0 0,0 0-1 0,0 0 0 0,0 0-2 0,0 0-2 16,0 0-2-16,-7 0-4 0,7 0-4 0,0 2-6 0,0-2-6 0,0 0-8 15,0 0-7-15,0 0-7 0,0 0-13 0,0 0-11 0,0 0-14 0,0 0-16 16,0 0-23-16,0-2-28 0,0 2-34 0,0 0-41 0,0 0-33 0,0 0-31 15,0 0-14-15,0 0-4 0,0 0 2 0,0 0 5 0,0 0 10 16,0 0 10-16,0 0 15 0,0 0 15 0,0 0 26 0,7-5 159 0</inkml:trace>
  <inkml:trace contextRef="#ctx0" brushRef="#br0" timeOffset="71972.38">4311 12411 220 0,'0'-3'288'0,"-6"-1"16"0,6 1 10 0,0-1 6 0,0 0 7 0,0 1 3 15,0-1 8-15,-7 1 6 0,7-2 8 0,0-2-31 0,0 4-53 0,0-1-57 16,0-3-55-16,0 3-35 0,0-3-23 0,-7 2-14 0,7-2-9 0,0 4-6 16,0 0-4-16,0-5-4 0,0 4-2 0,0-3-7 0,0 0-4 0,0 2-6 15,-6-1-3-15,6 2-6 0,0-3-2 0,0 3-4 0,0-3-2 0,-7 3-2 16,7-3-1-16,0 3 0 0,0-3 1 0,-6 3-2 0,6-3-2 0,0 4-2 16,0-2-1-16,0-2-4 0,-6 2-2 0,6 3-1 0,0-2-2 0,0 1-1 15,0-1-3-15,0 0 0 0,0 1 0 0,0-2-1 0,0 3 0 0,0-3-1 16,0 5-1-16,0-3-1 0,0 3 0 0,0-4-1 0,0 4-3 0,0 0 0 15,0 0-3-15,0 0-1 0,0 0-1 0,0 0-3 0,0-4 0 0,0 4-2 16,0 0-2-16,0 0-1 0,0 0 0 0,0 0-2 0,0 0-3 16,0 0 0-16,6 4-1 0,-6-4 2 0,0 0 0 0,6 4 3 0,-6-4 1 0,0 3 1 15,7-3 2-15,-7 5-1 0,6-3 2 0,-6 3 2 0,0 2 2 16,7-3 1-16,-7-1 0 0,7 3 2 0,-7 3 1 0,0-6 2 0,6 5-2 0,-6-1 1 16,0 0-2-16,6 1-1 0,-6-1 1 0,0 0-1 0,7 1 1 0,-7-1-2 15,0 0-3-15,7 1 2 0,-7-1 1 0,0 0-1 0,0 0-1 0,0-2 0 16,0 1-2-16,6 1 0 0,-6-2-1 0,0 2 1 0,0-3-1 0,6 3 0 15,-6-3-2-15,0 3-1 0,0-4-1 0,7 2-2 0,-7 2-3 0,0-4 1 16,6 1 0-16,-6 0 2 0,0-1 0 0,0 1 0 0,0-1-3 0,0 1-3 16,7-4-2-16,-7 4-3 0,0-1-1 0,0 2-1 0,0-5 1 0,0 3-2 15,0-3-1-15,0 3-3 0,0 1-5 0,0-4-4 0,0 4-4 0,0-4-3 16,0 0-3-16,0 3-3 0,0-3 0 0,-7 0-6 0,7 3-3 0,0-3-9 16,0 0-9-16,0 0-13 0,0 0-17 0,-6 5-28 0,6-5-35 15,0 0-36-15,0 0-36 0,0 0-16 0,0 0-5 0,0-5 0 0,0 5 3 16,0 0 4-16,-7-3 8 0,7 0 11 0,0 3 11 0,0 0 16 0,0-8 106 0</inkml:trace>
  <inkml:trace contextRef="#ctx0" brushRef="#br0" timeOffset="72554.521">4571 11965 0 0,'0'0'60'0,"0"0"198"16,0 0 15-16,-6 0 11 0,6 0 6 0,0-4 4 0,0 4 3 0,0 0 4 15,0 0 3-15,0-3 5 0,0 3 4 0,0 0-51 0,6 0-80 0,-6-5-52 16,0 5-39-16,0 0-24 0,0 0-15 0,7-3-9 0,-7 3-7 0,7 0-3 15,-7 0-5-15,6 0-4 0,-6-4-3 0,6 4-4 0,2 0-5 0,-2 0-4 16,0 0-5-16,-6 0-1 0,6 0 0 0,1 0-2 0,0 0 0 0,6 0 0 16,-7 0 0-16,0 0 1 0,2 0 0 0,-2 0 0 0,6 0 0 0,-5 0 1 15,0-3 1-15,6 3-1 0,-7 0 0 0,8 0-1 0,-8-4 0 0,0 4 0 16,8-4 1-16,-8 4-1 0,7-3 1 0,-7 3 2 0,1-4 3 0,6 4 1 16,-7-4-1-16,8 4 0 0,-2-3-1 0,-5-2 1 0,6 5-1 15,0-2-1-15,1 2 1 0,-2-5-2 0,1 2-1 0,0 3-2 0,0-3-2 0,7-2-4 16,-8 2-3-16,2 3-2 0,-1-4-3 0,0 4-4 0,0-4-5 15,-1 1-3-15,-4 3-5 0,4-3-3 0,-5 3-6 0,0-5-3 0,-1 5-6 0,-6 0-3 16,0 0-7-16,7-4-4 0,-7 4-5 0,0 0-6 0,0 0-4 0,-7 0-3 16,7 4-3-16,-6-4-2 0,-1 0-4 0,0 5-9 0,7-5-11 0,-12 3-25 15,4-3-32-15,2 3-29 0,0 1-33 0,-7 0-12 0,6-1-6 0,-6 2 2 16,7-2 4-16,0 0 4 0,-8 2 7 0,8-3 6 0,0 3 8 0,-2-5 14 16,2 3 135-16</inkml:trace>
  <inkml:trace contextRef="#ctx0" brushRef="#br0" timeOffset="72916.532">4721 12155 0 0,'0'0'61'0,"0"0"216"0,0 0 21 0,0 0 15 16,7 0 8-16,-7-3 4 0,0 3 4 0,0 0 6 0,7-5 4 0,-7 5 7 0,0 0 7 16,6 0-46-16,-6-3-74 0,6 3-56 0,-6-4-50 0,6 1-29 0,2 3-21 15,-8-4-12-15,6 4-7 0,0-4-6 0,1 1-5 0,-1 3-4 16,1-4-5-16,0 0-7 0,5 4-6 0,-6-3-8 0,2 0-7 0,-2 3-3 0,7-4-4 16,-6-1-2-16,-1 5-1 0,7-3-2 0,-7 3-1 0,2-3-2 15,4-1 1-15,-6 4 1 0,1-4 2 0,0 4 0 0,-1 0-2 0,1-3-1 0,-1 3 1 16,0 0-1-16,2-4-2 0,-2 4-1 0,-6 0 0 0,6-4-2 15,-6 4-1-15,6 0-4 0,-6-3-4 0,0 3-8 0,0 0-7 0,8 0-5 16,-8-4-7-16,0 4-8 0,0 0-11 0,0-5-11 0,6 5-14 0,-6 0-17 0,0-2-20 16,6 2-30-16,-6-4-39 0,0 4-47 0,7 0-50 0,-1-4-25 15,1 4-9-15,0-3-1 0,-1 3 3 0,0 0 7 0,8 0 9 0,-8 0 13 0,0 3 12 16,8-3 20-16,-1 0 19 0</inkml:trace>
  <inkml:trace contextRef="#ctx0" brushRef="#br0" timeOffset="73774.04">5769 11514 227 0,'-6'-7'254'0,"6"-1"10"0,-6 2 9 0,6-3 6 16,-6 3 3-16,6-2 7 0,-8 0 8 0,2 2 7 0,0-3 9 0,6 6-42 15,-7-4-68-15,7 3-44 0,-6-3-34 0,-1 3-23 0,7 1-14 0,-7-1-9 16,1 1-5-16,6-1-5 0,-6 4-4 0,0-4-5 0,6 0-8 0,-8 4-5 16,8-3-8-16,-6 3-6 0,0 0-8 0,-1 0-5 0,7 0-6 0,-6 0-3 15,-1 0-3-15,0 0-1 0,7 0-4 0,-6 3 1 0,0 1-1 0,-1 0-1 16,0 3 1-16,1-3-1 0,-7 3-1 0,6 0 1 0,1 1 1 0,-1-2 0 16,1 3 1-16,0-3 1 0,-8 5-1 0,8-3 1 0,0 0-1 0,-1 2 1 15,0-2-2-15,1-1 0 0,-1 4-2 0,1-3 0 0,6-1-1 0,-7 4 0 16,1-4 1-16,-1 0-1 0,7 0-1 0,-6 4-1 0,0-3 0 0,-2 2 0 15,8-2-1-15,-6 3-1 0,0 0 1 0,-1 1 0 0,7-2-1 0,-6-2 0 16,6 3-2-16,-7 4-1 0,1-5 1 0,6 1-1 0,-7 0 0 0,7 4-1 16,-6-4-1-16,6 0 0 0,-6 4 1 0,6-4 1 0,-8 0 0 0,8 4 1 15,0-5 3-15,0 1 1 0,-6 0 0 0,6 0 2 0,0 0 0 0,0-1 0 16,0 2 0-16,0-5 3 0,0 5 0 0,0-1 0 0,0-4 1 0,0 0-2 16,0 4-1-16,0-4 0 0,0 0-1 0,6 5-2 0,-6-5 0 15,0 0-2-15,8 1 1 0,-2-1 0 0,-6 0 0 0,6 4 0 0,1-4-1 0,-1 0-1 16,1 1 1-16,-1-1 0 0,1 1 0 0,-1-1 0 0,8 1 2 15,-8-6-1-15,0 7-1 0,1-2 1 0,-1-3 0 0,7 3-2 0,-6-3 1 0,-1 2-1 16,1-1 2-16,6-1-3 0,-7-1-2 0,1 0-1 0,0 1 0 0,-1-4-1 16,0 4 0-16,1-4 0 0,6 0 0 0,-6 3 0 0,-1-3-2 15,0 0 0-15,1-3-2 0,0 3 1 0,-1 0-2 0,7-4 2 0,-6 4 2 16,-1-4-1-16,1 1 0 0,5 3 0 0,-4-3 0 0,4-6 1 0,-6 6 0 0,1 0 0 16,6-5-1-16,-6 1 3 0,-1 3 3 0,0-3 2 0,2 0 4 0,-2-1 4 15,0 1 2-15,0-1 4 0,-6 1 5 0,8-1 3 0,-8-2 3 0,0 2 4 16,6 1 3-16,-6 0 5 0,0 0 3 0,-6-1 3 0,6 1 4 15,-8 0 1-15,8 0 1 0,-6-1 0 0,0 4 0 0,0-3-1 0,-2 0 0 16,2-1-3-16,0 5 0 0,-1-4-4 0,1 2-3 0,-8-1-3 0,8 1-2 0,0 2-3 16,0-1-4-16,-2 0-4 0,-4 1-4 0,5 3-2 0,7-3-3 15,-6 3-5-15,-1-5-3 0,0 5-2 0,1 0-3 0,6 0-5 0,-6 0-4 16,6 0-4-16,-7 5-4 0,0-2-5 0,7-3-3 0,-6 3-4 0,6 1-2 16,-6 3-3-16,6 1-2 0,-7-5-2 0,7 4-2 0,-7 5-3 0,1-5-3 15,6 4 0-15,-7-4-1 0,1 5-1 0,6-1-1 0,-6 0-1 0,6-4 0 16,-7 4-2-16,7 0-3 0,-7-1-3 0,1-2-4 0,6 3-2 0,0-3-4 15,-6-1-5-15,6-1-5 0,0 3-6 0,0-2-6 0,0 0-16 0,0-3-22 16,0 3-23-16,0-4-27 0,0 2-31 0,0-1-32 0,0-4-16 0,6 3-4 16,-6-3 1-16,6 3 3 0,-6-3 8 0,7 0 8 0,0 0 9 0,-1-3 14 15,0 3 18-15,1 0 146 0</inkml:trace>
  <inkml:trace contextRef="#ctx0" brushRef="#br0" timeOffset="75037.451">6069 12133 127 0,'0'0'271'0,"0"0"16"0,0-4 11 0,0 4 6 0,0 0 3 0,0 0 5 16,0 0 6-16,0 0 6 0,0 0 9 0,0 0-22 0,0 0-40 0,0-3-52 15,0 3-63-15,0 0-37 0,0 0-24 0,0 0-14 0,0 0-10 0,7-4-6 16,-7 4-3-16,0 0-4 0,0 0-4 0,7-4-6 0,-7 4-10 0,6 0-8 16,1-3-6-16,-7 3-7 0,6 0-5 0,0-3-3 0,1 3-3 0,0-4-3 15,-1 4 0-15,7-5 0 0,-6 5-2 0,-1-3 0 0,1 3-1 0,-1-3-2 16,0 3-2-16,1-4-1 0,0 4-3 0,5-4-2 0,-4 4-3 0,-2 0-1 15,-6 0-3-15,6-3-2 0,1 3-4 0,-1 0-2 0,1 0 0 0,-1-4-2 16,-6 4-3-16,7 0 1 0,-1 0 0 0,-6 0 1 0,6 0 0 0,-6 0 1 16,8 0 1-16,-8 0 0 0,6 0 2 0,-6 0 2 0,0 0 3 0,6 0 1 15,-6 0 1-15,0 0 0 0,0 0 2 0,0 0 3 0,0 0 1 0,0 0 0 16,0 0 2-16,0 0 0 0,0 0 3 0,0 0 0 0,0 0 2 0,0 0 0 16,0 0 1-16,0 0 2 0,0 0 2 0,0 0 1 0,0 0 1 0,0 0 2 15,-6 0 1-15,6-4 0 0,0 4 2 0,-6 0 1 0,6-3 1 0,-8-1 2 16,8 4 1-16,-6-5 2 0,6 3-1 0,-6-2 1 0,-1 0 0 0,7 1-2 15,-6-1 2-15,-1 0-1 0,1-2 0 0,6 1-2 0,-7 2 1 0,1-5-1 16,0 4-2-16,-2-3-1 0,2 0-2 0,-7 3-2 0,6-3 0 16,1 0-2-16,0-1 0 0,-1 1-2 0,1 0-1 0,-1 0-1 0,0 2-2 0,-5-2-1 15,5 0-3-15,0 0-1 0,1-1-1 0,0 5 0 0,-1-4 2 0,1-1 0 16,-1 5 0-16,0-5-1 0,1 4 0 0,0-3 0 0,6 4 0 0,-8-6 0 16,2 6 3-16,6-4 1 0,-6 3 4 0,6 1 4 0,0-5 1 0,-6 5 1 15,6-4 0-15,0-1 0 0,0 4 3 0,0-3 3 0,0 0 3 0,0-1 2 16,0 5 2-16,0-4 2 0,0-1-1 0,0 5-2 0,6-5-1 15,-6 5-3-15,0-1 0 0,6-4-2 0,-6 5 1 0,6-2-2 0,-6 2-2 16,8-4-1-16,-2 3-4 0,0 1-1 0,-6-1-3 0,7-4 0 0,0 5 0 16,-1-1 0-16,1 1-2 0,-1-1 1 0,0-3 1 0,1 3-1 0,0 0 0 15,-1-2 0-15,0 2-2 0,1-1-1 0,6-1 0 0,-6 2-1 0,-1 0 0 16,0 1-1-16,1-5 0 0,6 5 2 0,-7-1 2 0,2 1-2 0,-2-5 0 16,7 8-3-16,-7-7-1 0,1 3-1 0,-1 4 0 0,1-7 0 0,5 7-1 15,-4-3-1-15,-2-2-1 0,0 2 1 0,1-2-1 0,6 2-3 0,-6 3-2 16,-1-4 2-16,0 1-1 0,1 3 1 0,0-4 3 0,-1 4-1 0,0 0 2 15,1-4 1-15,0 4 1 0,-1 0 0 0,1 0 0 0,-1 0 1 0,0 0 3 16,1 0 0-16,0 0 1 0,-1 4 0 0,0-4 2 0,2 4 0 0,-2-4 1 16,0 3-1-16,7-3 2 0,-6 4 0 0,-1-1 0 0,1 2 3 0,5-2-1 15,-4 2 1-15,-2-2-2 0,0 0 2 0,1 1 0 0,-1 0-1 0,1 3 1 16,-1-3-2-16,1 3 1 0,-1-3-1 0,1 3 0 0,0-3-1 0,-7 3 0 16,6 0-1-16,0-4 0 0,-6 6-1 0,0-3 1 0,7-2-2 0,-7 3 0 15,0-3-2-15,0 3 2 0,0-3-1 0,0 3-1 0,0 1 1 0,0-5-1 16,0 1 1-16,0 3-1 0,0-4 3 0,-7 5 2 0,7-3 2 0,0 2 4 15,0 0 2-15,0 0 2 0,-6 1 0 0,6-1 0 0,0 1 2 0,0-2 3 16,0 2 2-16,0-1 1 0,0 4 0 0,0-4 1 0,0 1-1 0,0-1-1 16,0 3-1-16,0-1-4 0,0-3-1 0,0 2-1 0,0 0 2 0,0-2 0 15,0 1-1-15,0 5-1 0,0-5-1 0,0 1 0 0,0-1 0 0,0-4 0 16,0 9-1-16,6-9-1 0,-6 5 0 0,0-5-1 0,0 5 0 0,0-5 1 16,0 1-2-16,0-1 0 0,0 1-2 0,0 0 1 0,0-1-1 0,0-3-1 15,0 0 2-15,0 0-1 0,0 0 3 0,0 0-1 0,0 0 3 0,0 0 2 16,0 0 3-16,0 0 0 0,0 0 3 0,0 0 1 0,0 0 1 15,-6 4 1-15,6-4 1 0,0 0-1 0,0 0 0 0,0 0-2 0,0 0-1 0,0 0-2 16,0 0-3-16,0 0-2 0,0 0-1 0,0 0-4 0,0 0-2 0,-6 4 1 16,6-4-2-16,0 0-1 0,0 3-1 0,0-3-2 0,0 4 2 15,0-4 1-15,0 0 0 0,0 3 0 0,0-3 1 0,0 5 1 0,0-5 0 16,6 3-1-16,-6-3 0 0,0 0 0 0,0 0 1 0,0 0 1 0,0 5 0 0,0-5 0 16,0 0 1-16,0 0-2 0,0 0 0 0,0 0 1 0,0 0-1 15,0 0 0-15,0 0-1 0,0 0 0 0,0 0 0 0,0 0 1 0,0 0-2 16,0 0 0-16,0 0 0 0,0 0-2 0,0 0 1 0,0 0 0 0,0 2 0 15,0-2 0-15,0 0 1 0,6 0 0 0,-6 4 2 0,0-4 2 0,0 4 1 16,7 0 4-16,-7-4 1 0,7 3 3 0,-7 1 2 0,6 0 2 0,0-2 2 16,1 3-1-16,-1-1 2 0,1-1 1 0,0 1 0 0,5 0 1 0,-5-1-2 15,6-3 0-15,0 4-2 0,-6 0-2 0,6-4-5 0,-7 0-3 0,8 0-2 16,-8 0-4-16,6 0-2 0,-5 0 0 0,6 0-1 0,-6-4 0 0,5 4-2 16,-4 0 1-16,-2-4-1 0,7 4-1 0,-6-3 1 0,-1-1 0 0,0 0 3 15,1 4 1-15,-1-3 2 0,1-1 2 0,-7 4 0 0,7-5 1 0,-1 3 0 16,-6-2-2-16,0 4-1 0,0-4 0 0,6 1-1 0,-6-1-1 0,0 0-1 15,0 0-1-15,0 2-6 0,0 2-4 0,0-5-7 0,0 2-9 0,0-2-10 16,0 5-13-16,0-3-14 0,0 3-16 0,0-4-21 0,0 1-25 0,-6 3-47 16,6 0-58-16,0 0-55 0,0 0-51 0,0 0-26 0,0 0-11 15,0 0-2-15,-6 0 5 0,6 0 8 0,0 0 9 0,-7 0 17 0,0 0 14 0,7 3 22 16,-6 1 24-16</inkml:trace>
  <inkml:trace contextRef="#ctx0" brushRef="#br0" timeOffset="75967.526">3745 12836 0 0,'0'4'147'0,"0"-4"89"0,0 4 14 0,-8-4 8 16,8 0 5-16,0 3 3 0,-6-3 6 0,6 5 4 0,-6-5 4 0,6 3-11 16,0 0-21-16,0-3-45 0,-6 4-54 0,6 0-37 0,0 2-27 0,0-1-17 15,0 2-10-15,-7-2-6 0,7 1-3 0,0 2-3 0,0-2-2 0,0 6-5 16,0-5-4-16,0 1-3 0,7 2-6 0,-7-3-3 0,0 5-1 0,0-5-3 16,0 4-1-16,6-4-1 0,-6 5-2 0,0-2 2 0,0-3 1 0,6 4 3 15,-6 0 2-15,0-3 2 0,6 3 0 0,-6-5-1 0,0 6 1 0,8-4 1 16,-8 3 1-16,0-5 1 0,0 2 1 0,0 3 1 0,6-3-1 0,-6-1-2 15,0-4-3-15,0 9-5 0,0-9-4 0,0 4 0 0,-6-3 0 0,6 3-2 16,0-3 0-16,0 0-3 0,0 4-1 0,-8-6-3 0,8 3 0 0,0-2-1 16,0 1-2-16,-6 0-2 0,6-1-2 0,0 1-5 0,-6-4-4 0,6 4-6 15,0-1-4-15,0-3-7 0,-6 4-7 0,6-4-8 0,0 3-9 0,0-3-11 16,0 0-9-16,0 0-11 0,0 0-11 0,0 0-13 0,0 0-13 0,0 0-21 16,0 0-23-16,0 0-28 0,0 0-30 0,0 0-29 0,0-3-31 0,6-1-10 15,-6 4-1-15,0-3 4 0,0-1 6 0,0 0 10 0,6-3 10 0,-6 3 14 16,0 1 16-16,0-4 22 0,0-1 168 0</inkml:trace>
  <inkml:trace contextRef="#ctx0" brushRef="#br0" timeOffset="76646.713">3646 12862 65 0,'0'-4'238'0,"0"1"17"0,0 0 11 0,0-2 8 0,0 5 5 16,8-3 5-16,-8-1 5 0,0 0 6 0,6 1 7 0,-6-1-27 0,6-3-40 16,0 7-45-16,-6-7-48 0,7 3-32 0,0 1-23 0,-1-2-15 0,1-2-11 15,-1 4-6-15,1-1-4 0,0-3-5 0,-1 3-5 0,6 0-5 0,-4-4-4 16,4 6-6-16,-5-3-7 0,6-2-3 0,-6 3-5 0,5-3-2 0,-6 3-2 16,8 1-2-16,-8 0 0 0,1-1-3 0,6-1 0 0,0 2-1 0,-7-1-1 15,1 4 0-15,6-3-2 0,-7 3 0 0,8-4-2 0,-8 4 1 0,1 0-1 16,5 0-1-16,-4 0 1 0,4 0-1 0,-6 4 1 0,2-4-1 0,4 3 2 15,1 1 0-15,-6-1 1 0,6 2 2 0,-1-1 1 0,-4-1 2 0,4 4 0 16,2 0 1-16,-1 1 1 0,-1 0-1 0,2-1 0 0,-2 0-1 0,2 4 2 16,-8 0-2-16,7-3 0 0,0 2 0 0,-6 1-3 0,5 0-3 0,-4-4-1 15,-2 4-4-15,-6 0-2 0,6-3-5 0,-6 4-2 0,0-6-1 0,0 2-1 16,0-2-1-16,-6 6 0 0,6-5 1 0,-6-3 0 0,-2 3 2 0,2 0 1 16,-7 0 4-16,6 1 4 0,1-4 4 0,-7 3 8 0,7-3 4 15,-8 3 5-15,2-3 4 0,5-1 4 0,-6 1 3 0,7-1 2 0,-7 5 1 0,-1-4 2 16,8-4 0-16,-8 3 2 0,2 1-2 0,6-1-1 0,-8 1-2 0,1-4-1 15,7 4-3-15,-8-4 0 0,2 3-3 0,6-3-2 0,-8 0-3 16,1 4-1-16,0-4-3 0,0 0-2 0,7 5-3 0,-8-5-1 0,2 0-4 0,-1 2-2 16,6-2-2-16,-6 0-2 0,7 0-2 0,-8 5-1 0,8-5-1 15,0 0-2-15,-1 3-2 0,0-3 0 0,7 0-2 0,-6 4 0 0,6-4 1 16,0 0 0-16,-7 3 0 0,7-3 2 0,0 0 0 0,0 0 3 0,7 0 0 16,-7 4 1-16,0-4 0 0,0 4 2 0,6-4 3 0,-6 2 1 0,7-2 0 15,0 5 2-15,-1-1 1 0,0-1 0 0,0 2 1 0,2-5 2 0,-2 3-1 16,0 0 1-16,1 1-1 0,0 0 1 0,6-1-1 0,-7 0 0 0,0 2-1 15,8-2 0-15,-8 1-1 0,0 3 2 0,8-3-1 0,-8 3-1 0,7-3 1 16,-7 3 0-16,2 1 1 0,-2-5-1 0,6 4 2 0,-4-3-1 0,-2 3 1 16,7-3 1-16,-7 3 1 0,8-2 1 0,-8 2-1 0,0-4 1 0,8 1 0 15,-8 0-2-15,7-1 1 0,-6 1-2 0,6 0-1 0,-1-1 1 0,-5-3-2 16,6 4 0-16,-7-1-1 0,8-3 0 0,-8 0-2 0,7 0-1 0,-7 5-1 16,1-5-3-16,0 0-2 0,-1 0-2 0,0 0-2 0,2 0 0 0,-8 0-1 15,6 0 0-15,-6 0-2 0,0 0 0 0,0 0-1 0,0 0 1 0,0 0-4 16,0 0-1-16,0 0-1 0,0 0-3 0,0 0-2 0,0 0-2 0,0 0-5 15,0 0-8-15,0 0-10 0,-6 0-12 0,6-5-19 0,0 5-23 0,0 0-37 16,-8 0-42-16,8 0-42 0,0 0-40 0,0 0-19 0,0 0-9 0,0 0 0 16,0 0 0-16,0 0 6 0,0 0 6 0,0 0 12 0,0 0 12 0,0 0 20 15,0 0 84-15</inkml:trace>
  <inkml:trace contextRef="#ctx0" brushRef="#br0" timeOffset="77202.911">4356 13097 0 0,'0'-4'117'0,"0"0"153"16,0 1 11-16,0 0 7 0,0-2 2 0,0-2 1 0,7 2 1 0,-7 5 0 15,7-6 3-15,-7 2 1 0,6 1 3 0,-6-1-59 0,0 1-92 0,6 3-54 16,2-5-37-16,-2 3-20 0,-6-3-12 0,6 1-6 0,1 1-2 0,-7-1-1 16,6 4 1-16,1-4-2 0,-7 1-1 0,6 3-4 0,-6 0-2 0,7-4-4 15,-7 4-1-15,6 0-1 0,-6 0 0 0,0-3 0 0,0 3 2 0,0 0 0 16,6 0 2-16,-6 3 1 0,0-3 2 0,8 0 1 0,-8 0 2 0,0 0 2 16,6 4 2-16,-6-4 1 0,0 3 2 0,6-3 1 0,-6 4-2 0,7-4 0 15,-7 4-2-15,6-1-1 0,-6 1-1 0,7 1-3 0,-7-3-2 0,0 3-2 16,6-2-2-16,-6 1-1 0,0-1-4 0,7 5-2 0,-7-6-1 15,0 3-3-15,0 2 1 0,6-2-1 0,-6 1-1 0,0 2-2 0,0-5-2 0,0 5-2 16,-6-1-4-16,6 0 0 0,0 1 0 0,-7-1 0 0,7-4 0 16,-6 9 0-16,-1-9 2 0,1 4-1 0,-1 1 1 0,1-1 2 0,0 0-1 15,-2-2 3-15,2 2 3 0,6-4 3 0,-6 5 1 0,-1-5 2 0,1 1 1 0,-1 3 0 16,1-3 1-16,-1-1 0 0,7 2 0 0,-6-2 0 0,6 1-1 0,-6-4-1 16,6 3 1-16,0 1 0 0,-8-1 0 0,8-3 0 0,0 4 0 15,0 0 1-15,0-4 0 0,0 3 0 0,0 1 1 0,0-4 0 0,0 4-1 16,0-4-1-16,8 3-1 0,-8 2-1 0,0-5 1 0,6 3 1 0,-6-3 1 15,6 3 2-15,1-3 4 0,-7 0-3 0,6 4-2 0,1-4-1 0,-1 0-2 16,1 0-1-16,-1 0-1 0,0 0 1 0,2-4-1 0,-2 4-2 0,0-3-1 16,1 3-3-16,-1-3-6 0,1-2-5 0,-7 2-7 0,6-1-5 0,1 4-4 15,-1-4-5-15,1 1-4 0,0-1-7 0,-1 0-6 0,0 1-11 0,-6-1-11 16,7 1-19-16,0-1-22 0,-1 1-25 0,0-2-28 0,1 2-31 0,-1-1-33 16,1 1-15-16,-7-1-5 0,7 0 0 0,-1 1 4 0,0-1 6 0,2 0 8 15,-2 4 10-15,-6-3 12 0,6-2 21 0,0 5 153 0</inkml:trace>
  <inkml:trace contextRef="#ctx0" brushRef="#br0" timeOffset="77653.52">4747 12748 12 0,'0'-3'252'0,"0"3"20"16,0 0 13-16,0 0 8 0,0 0 6 0,0 0 2 0,0 0 2 0,0 0 2 15,0-4 4-15,0 4-18 0,0 0-26 0,0 0-52 0,0 0-64 0,6 0-41 16,2 0-28-16,-8 0-18 0,6 0-12 0,0 0-7 0,-6 4-5 0,7-4-3 16,6 0-1-16,-6 3-1 0,-1-3-4 0,0 0-3 0,8 0-5 0,-8 0-4 15,7 4-4-15,-6-4-4 0,6 0-2 0,-7 0-3 0,8 0-2 0,-8 0 0 16,6-4-1-16,2 4-1 0,-8 0 0 0,7 0-1 0,-7-3 0 0,2 3-1 16,4 0-2-16,-6-4 0 0,2 4 0 0,-2 0 0 0,0 0-1 0,-6-4-1 15,7 4-3-15,-1 0-3 0,1-3-2 0,-7 3-2 0,7 0-1 0,-7-3-3 16,6 3-5-16,-6-4-2 0,6 4-3 0,-6 0-6 0,6 0-6 0,-6-5-5 15,8 5-7-15,-2-3-7 0,-6 3-6 0,6 0-12 0,1-4-12 0,-7 4-16 16,7 0-18-16,-1-3-28 0,1 3-34 0,-7 0-34 0,6 0-37 0,0 0-16 16,-6 0-7-16,0 0 2 0,0 0 4 0,0 0 7 0,0 0 8 0,0 0 13 15,0 0 14-15,0 0 19 0,0 3 111 0</inkml:trace>
  <inkml:trace contextRef="#ctx0" brushRef="#br0" timeOffset="78016.522">4852 13012 132 0,'0'-3'221'0,"0"3"9"0,6-4 7 0,-6 1 5 0,7 3 2 0,-1-5 3 0,-6 2 6 16,6 3-2-16,-6-4-6 0,8 1-26 0,-2 3-42 0,-6-4-36 0,6 4-35 16,0-4-22-16,-6 4-14 0,7-3-7 0,0 3-5 0,-7-4 0 0,6 4-2 15,1-4-2-15,-1 4-1 0,0 0-2 0,2-3-5 0,-8 3-4 0,6 0-1 16,0-4-2-16,0 4 2 0,2 0-1 0,-2 0 0 0,0-3-2 0,1 3-2 16,6 0-2-16,-13 0-4 0,13 0-4 0,-7 0-4 0,-6-5-4 0,6 5-4 15,2 0-6-15,-2 0-6 0,0-3-4 0,1 3-7 0,0 0-6 0,-1 0-4 16,1 0-9-16,-7 0-10 0,6-4-13 0,0 4-12 0,1 0-13 15,0 0-17-15,-7 0-21 0,6 0-27 0,-6 0-32 0,6 0-34 0,-6 0-35 16,0 0-35-16,0 0-17 0,0 0-6 0,0 0 2 0,0 0 8 0,0 0 11 0,0 0 12 16,0 0 15-16,0 0 17 0,0 0 23 0,0 0 178 0</inkml:trace>
  <inkml:trace contextRef="#ctx0" brushRef="#br0" timeOffset="78779.172">5769 12614 0 0,'-6'-8'128'0,"6"4"125"16,-6-3 12-16,0 3 5 0,6 0 5 0,0 1 2 0,-8-1 3 0,8 1 4 15,-6-2 7-15,6 2-1 0,0-1-2 0,-6 4-52 0,6-3-76 0,0-1-46 16,-7 4-31-16,7-4-17 0,0 4-10 0,-6-3-5 0,6 3-3 0,-7-4-3 16,7 4-1-16,-7 0-4 0,7 0-7 0,-6-4-6 0,6 4-5 0,-6 0-6 15,0 0-5-15,6 0-2 0,-8 0-1 0,2 0-2 0,0 4 0 0,-1-4 1 16,1 4 1-16,-1-4 0 0,0 3-2 0,-5 1 2 0,5 0 0 15,0-1 1-15,-5 1 0 0,5 4 0 0,-6-5 1 0,6 1 1 0,-5 3 0 16,5-3 0-16,-6 3 0 0,7 0-1 0,-1 0 0 0,-6 1 0 0,6-4 1 0,1 7-1 16,-1-4-1-16,1 0 0 0,-1 1 0 0,1 3-1 0,0-5-1 15,-2 6 0-15,8-1 0 0,-6 0-1 0,6-1-2 0,-6 2-1 0,6 2 1 16,-7-3-3-16,7 1 0 0,0 2-1 0,0-3-2 0,-6 4-2 0,6-4 0 16,0 3-2-16,0-3 0 0,0 0-2 0,0 3 0 0,0-2 0 0,0-1 0 15,0 0 1-15,0-3-1 0,0 3 2 0,0 0 0 0,0-1 0 0,6-3 3 16,-6 1 0-16,0-1-1 0,0 1 1 0,7-1 1 0,-7 0-2 0,6 0 0 15,0 1-1-15,-6-1 1 0,8-3-2 0,-2 3 1 0,0-3-1 0,1 3-1 16,-1-2-1-16,7-3-1 0,-6 6-1 0,6-4 0 0,-6-1-1 0,5 1-2 16,-5 0 0-16,6-2-1 0,0-2 0 0,0 5-3 0,-6-1 0 0,5-4 0 15,2 3-1-15,-2-3 0 0,2 0-2 0,-1 0-4 0,-7 0-2 0,8 5-3 16,-2-5 0-16,-6 0 2 0,8 0 1 0,-8 0 1 0,1-5 2 0,-1 5 1 16,8 0 2-16,-14 0 1 0,6-3 0 0,0 3 2 0,-6 0 3 0,6-4 5 0,-6 4 6 15,8-5 4-15,-8 5 3 0,0-2 0 0,0-2 2 0,6 4 2 16,-6-4 1-16,0 1 2 0,0-1 2 0,0 1 3 0,0-2 1 0,0-2 2 15,6 3 4-15,-6 1 2 0,0-5 2 0,-6 1 2 0,6 4 0 0,0-4 0 16,0-1 3-16,0 1 0 0,0-4 2 0,0 3 0 0,-6 1 1 0,6-1 1 16,0-2 1-16,-8 3 0 0,8-1-2 0,-6 1-2 0,6-5-1 0,-6 6-2 15,0-2 1-15,6 4-2 0,-8-3-2 0,2 4-2 0,0-6-3 0,-1 6-3 16,-6 0-2-16,6-1-2 0,1 0-3 0,-6 4-2 0,4 0-2 0,-4 0-1 16,5 0-3-16,-6 0-1 0,0 0-1 0,7 4-1 0,-8 0-1 0,8-4 0 15,-7 3 0-15,6 0 0 0,1 6 0 0,-1-6 0 0,1 2-2 0,0 1-5 16,-1 2-4-16,0-5-5 0,1 5-5 0,6-1-6 0,-6-3-8 0,-1 3-9 15,7 0-9-15,-7 0-10 0,7 0-11 0,-6-2-13 0,6 2-14 0,0 0-16 16,-7-3-18-16,7 3-21 0,0 0-30 0,0-3-33 0,0 4-35 0,0-5-31 16,0 4-15-16,0-3-2 0,0 3 3 0,0-3 6 0,0 3 11 0,0-2 12 15,0-3 13-15,0 3 16 0,0 2 21 0,0-4 118 0</inkml:trace>
  <inkml:trace contextRef="#ctx0" brushRef="#br0" timeOffset="80069.49">5984 13066 41 0,'-6'0'277'0,"0"-2"20"0,0 2 11 0,6 0 6 16,-8-4 3-16,8 4 4 0,-6-4 0 0,6 4 1 0,0 0 4 0,0-3-15 16,0 3-23-16,0 0-58 0,0 0-78 0,0 0-50 0,0 0-35 0,0 0-20 15,0 0-14-15,6 0-7 0,-6 0-6 0,8 0-3 0,-8 0-3 0,6 0-3 16,0 0-2-16,0 0-4 0,2-4-5 0,-2 4-5 0,0 0-4 0,7 0-2 15,-6 0 1-15,6 0 0 0,-1-3 1 0,-4 3 1 0,4 0 4 0,2 0 2 16,-1-5 2-16,-7 5 0 0,7 0 1 0,0-2 0 0,-7 2 2 0,8-5 0 16,-8 5 0-16,1-4 2 0,5 4 0 0,-5-3 2 0,0 3 1 15,-1-4 1-15,0 4 0 0,2-4 0 0,-2 1 2 0,0 3 2 0,-6-4 0 0,7 4 2 16,-7-3 1-16,6-1-1 0,1 4 1 0,-7-3 0 0,0-2 1 0,6 5-2 16,-6-3 1-16,0-1 0 0,0 1 1 0,7 3-1 0,-7-4-2 15,0 0 0-15,0 1-1 0,0 3-2 0,0-4 0 0,0 0-2 0,-7 4-2 16,7-3-1-16,0 3-1 0,0-4-3 0,0 1 0 0,0 3-2 0,-6-5-1 0,6 2-2 15,-7 3-2-15,7-4-1 0,-6 4-1 0,6-3-2 0,-7-1 0 16,7 1 0-16,-6 3-2 0,0-4 1 0,-2 0 0 0,2 4 0 0,0-3 1 16,-1-1 0-16,7 4 0 0,-7-5 1 0,1 5 0 0,0-2 0 0,-1-3 1 15,1 5 0-15,-1-3 0 0,7 3 1 0,-7-3 1 0,1-1-2 0,6 4 1 16,-6-4 1-16,-1 0-1 0,7 4 2 0,-7-2-1 0,7-3 2 0,-6 5-1 16,6-3 2-16,-6-1 1 0,6-1 0 0,-7 2 0 0,7 0 1 0,-6-1 0 15,6 0 1-15,-7 1 0 0,7 0 0 0,0-2 0 0,-7-2 2 0,7 3-1 16,0 1 0-16,-6-4 0 0,6 3 2 0,-6-3-1 0,6 3 0 0,0-4 1 15,-8 5 0-15,8-4 1 0,0 3-2 0,0 0 1 0,0-3-2 0,-6 3-1 16,6-4 0-16,0 6-1 0,0-3 1 0,0-2 1 0,0 3 1 0,0-3-1 16,0 3 0-16,0 1 0 0,0-4 0 0,0 2-2 0,6-2 0 0,-6 4 0 15,0-1 1-15,0 1 1 0,0-5 0 0,8 5 0 0,-8-1 0 0,6-3-4 16,-6 2 0-16,0 2 0 0,6-4 0 0,-6 3-2 0,7 1 0 16,-7-5 0-16,7 5 0 0,-1-1-1 0,-6-3 1 0,7 3-1 0,-1 1 1 0,-6-1-2 15,6 0 1-15,1 1-1 0,0-2-1 0,-1 3-1 0,0-3 1 0,1 2 0 16,0-1 0-16,-1 4 0 0,1-4 1 0,-1 1-1 0,0-1 0 15,1 4-1-15,0-4 1 0,-1 1 0 0,8 3 0 0,-8 0-1 0,0-4 1 16,1 4 2-16,-1 0-2 0,1-3 0 0,6 3 0 0,-7 0 1 0,0 0-1 0,2 0-1 16,-2 0 1-16,7 0 0 0,-7 0 1 0,1 3-1 0,0-3 0 15,5 0 0-15,-5 0 1 0,0 0-1 0,5 4 0 0,-5-4 0 0,0 0 1 16,-1 0-3-16,7 0 1 0,-7 3 2 0,1-3 1 0,0 0-1 0,5 4 0 16,-4-4 1-16,-2 0 0 0,0 0 1 0,1 0-1 0,-1 4 1 0,1-4 0 15,-1 0 0-15,1 0 0 0,-7 3 3 0,6-3 0 0,0 0 0 0,-6 0-1 16,8 4 1-16,-8-4 1 0,6 0 1 0,-6 0 1 0,6 4 1 0,-6-4 2 15,7 3 1-15,-7-3 0 0,6 5 3 0,-6-5 0 0,7 2 0 0,-7 3 0 16,6-5 0-16,1 3 1 0,-7 1 1 0,6 0 0 0,1-1 0 0,0 1-1 16,-7-2 0-16,6 3-1 0,0 2 0 0,1-2 0 0,0 1-1 0,-7-2-2 15,6 0-1-15,0-1 0 0,-6 5-2 0,7-5 1 0,-7 1-2 0,0 3-2 16,6-3 0-16,-6 3-2 0,0-3-2 0,0 3 0 0,0-4-2 0,-6 6-1 16,6-6 1-16,0 4 0 0,-7-3 0 0,1 3 0 0,6 0 0 0,-6-2-1 15,-1 2 2-15,7 0-1 0,-7 0 0 0,1 1 1 0,0-1 0 0,6 1 2 16,-7-1 0-16,0 0 1 0,7 0 2 0,-6 0 0 0,6 4 2 0,0-3 0 15,-7-1 0-15,7 0 0 0,0 1 1 0,0-1-1 0,0 0 1 0,0 1 2 16,0-1-1-16,0 1 1 0,0-1 0 0,0-3 0 0,0 3-2 0,0 0-2 16,0-3-1-16,0 3 0 0,0-4 0 0,0 2 0 0,0 2 0 0,0-4 0 15,-6 1-1-15,6 0-1 0,0-1-1 0,-7 1-2 0,7 0-1 0,-6-1 1 16,-1 1 0-16,7-1 2 0,-6 2 1 0,0-2 1 0,-2 1 1 0,8-1 0 16,-6 1 0-16,0-4 1 0,-1 3 0 0,7 1 1 0,-6 0 1 0,-1-4 2 15,7 3-1-15,0 1 0 0,-6-4-3 0,6 5-1 0,0-5-1 0,-7 2 0 16,7 3 0-16,0-5-2 0,0 3 1 0,0 1 0 0,0-1-2 0,7-3-1 15,-7 4-4-15,0 0-2 0,0-4-2 0,0 2 0 0,6-2-1 0,-6 5 1 16,0-5-1-16,0 4 0 0,7-4-2 0,-7 0 0 0,0 3-1 0,6-3 1 16,-6 0 0-16,7 5 1 0,-7-5 4 0,0 0 2 0,6 0 1 0,-6 0 2 15,6 0 2-15,-6 0 0 0,8 0 1 0,-8 0 1 0,6 0 2 0,0-5 0 16,-6 5 1-16,7 0 1 0,-1 0 0 0,1-3 2 0,-1 3 0 0,1 0 2 16,-1-4 1-16,1 4-1 0,0 0 1 0,-1-5 0 0,7 5 1 0,-6 0 1 15,-1-2 1-15,7 2 1 0,-7 0 1 0,8-4 0 0,-2 4-3 0,-5 0-3 16,6 0 0-16,0-4-3 0,-6 4 1 0,6 0-1 0,-7 0 1 0,8 0 0 15,-8 0 1-15,0-3-3 0,0 3-2 0,1 0-1 0,0 0-3 0,-1 0 1 16,1 0 1-16,-1 0-1 0,-6 0 2 0,6 0-1 0,-6 0-1 16,0 0-4-16,0 0-3 0,0 0-5 0,0 0-4 0,0 0-6 0,0 0-5 0,0-4-7 15,0 4-6-15,0 0-9 0,-6 0-8 0,6-3-17 0,-6 3-15 0,6 0-36 16,0 0-46-16,0 0-44 0,-7 0-44 0,1 0-19 0,6 0-10 0,-7 0-1 16,0 3 2-16,7-3 3 0,-6 0 7 0,0 4 9 0,6-4 10 15,-6 3 14-15,6-3 35 0</inkml:trace>
  <inkml:trace contextRef="#ctx0" brushRef="#br0" timeOffset="81615.061">3145 13658 163 0,'0'-5'225'0,"0"5"11"15,0-3 7-15,0 3 3 0,0-4 5 0,6 4 5 0,-6-3 3 0,0-1-2 16,8 4-10-16,-8-4-32 0,0 4-45 0,0-3-36 0,6-1-35 0,-6 4-21 16,6-4-16-16,-6 4-10 0,0-3-3 0,7 3-4 0,-7 0 0 0,0-5-2 15,6 5-3-15,-6 0 1 0,0-2-1 0,0 2 1 0,7 0-2 0,-7-5 1 16,0 5 2-16,0 0 2 0,0 0 3 0,0 0 3 0,6 0 3 15,-6 0 2-15,0-3 2 0,0 3 0 0,7 0 2 0,-7 0-1 0,6 0 1 0,-6 0-2 16,0 0 0-16,6 0-2 0,-6-4-1 0,8 4-3 0,-8 0-1 0,6 0-4 16,-6 0-2-16,6 0-2 0,1 0-4 0,-7 0-3 0,7 0-3 15,-1 0-1-15,0 0-4 0,1 0-3 0,-1 0-1 0,1 0-4 0,0 0-3 16,-1 0-3-16,7 0-1 0,-6 0-3 0,-1 0-4 0,0 0-1 0,1 0-2 0,6 0-1 16,-6 0-1-16,-1 0 0 0,0 0-2 0,2 0-3 0,4 4-3 15,-5-4-1-15,-1 0-2 0,1 0-1 0,-1 0-3 0,7 0-1 0,-7 3-1 16,2-3-2-16,4 0-1 0,-5 0-1 0,6 5-2 0,0-5 0 0,-7 0-2 15,8 2 0-15,-2-2 1 0,2 0 3 0,-2 0 2 0,1 5 1 0,1-5 1 16,-2 0 1-16,2 0 5 0,5 0 2 0,-6 0 1 0,0 0 3 0,7 0 0 0,-1 0 4 16,-6 0 2-16,7 0 2 0,-1 0 3 0,1 0 1 0,-7 0 0 15,7 0 0-15,-2 0 2 0,2 0-1 0,0-5-1 0,-1 5 0 0,-5 0-2 16,5 0 0-16,1-2-1 0,-8 2 1 0,2 0-3 0,-2 0 0 0,2-5-2 0,-1 5-1 16,-7 0-3-16,8 0-2 0,-8 0-1 0,0 0-2 0,0 0 0 15,2 0-1-15,-2-3 1 0,0 3 1 0,8 0 1 0,-8 0-1 0,1 0 1 16,5 0 2-16,2 0 1 0,-2 0 2 0,2-4 1 0,-1 4 1 0,-1 0 0 15,2-4 0-15,-2 4 1 0,2 0 0 0,5-3-1 0,-6 3 0 0,6 0-2 16,1-4-1-16,-6 4 0 0,5-4 1 0,1 1 1 0,-8 3-1 0,8-4 2 0,-1 4 0 16,-5-3 3-16,6 3-1 0,-8 0 1 0,8-5 0 0,-7 5-1 15,-1-3-1-15,2 3-2 0,-1 0-6 0,0-4-4 0,-7 4-6 0,1 0-3 16,-1 0-4-16,1 0-3 0,0 0-2 0,-1 0-2 0,-6 0 1 0,6 0 2 16,1 0 1-16,0 0 1 0,-1 0 2 0,0 0 5 0,1 4 5 0,-1-4 5 15,8 0 4-15,-8 0 4 0,8 0 1 0,-2 0 2 0,-6 3 2 0,8-3-1 16,-1 0-3-16,-1 0-3 0,2 0-4 0,-2 0-3 0,2 0-5 0,5 0-3 15,-5 0-4-15,-2 0-4 0,8-3-2 0,-1 3-3 0,-5 0 0 0,4 0-1 16,-4-4 1-16,6 4-1 0,-1 0 2 0,1-3 2 0,-1 3 2 0,-6-4 2 16,6 4 3-16,1-4 3 0,-6 4 2 0,5-3 5 0,-6-1 2 0,6 4 3 15,-5 0 3-15,-2-3 1 0,2-1 2 0,-8 4 0 0,7-4 2 0,0 4 0 16,-6-3 0-16,5 3 3 0,-5 0 2 0,0-5 1 0,6 5-1 0,-7-3 2 16,7 3 2-16,0-3 2 0,-7 3 2 0,8-4-1 0,-1 4 2 0,6-4 1 15,-6 4 0-15,7 0 1 0,-7-3 0 0,6 3 0 0,1-3 1 0,-1 3 0 16,1-5-1-16,-1 5-1 0,1-3-2 0,6 3-3 0,-6-4-1 0,-1 4-2 15,1 0 0-15,6-5 0 0,-7 5 0 0,1-2 0 0,0 2 0 0,-1 0-1 16,1-4 0-16,-8 4-1 0,8 0-2 0,0 0 2 0,-7 0-2 0,7-4-2 16,-8 4-1-16,1 0 2 0,0 0-1 0,6 0 1 0,-5 0 1 0,-2 0-2 15,2 0 2-15,-1 0 0 0,0 0 1 0,6 4 0 0,-5-4 0 0,-2 0 2 16,8 0 1-16,-1 0 3 0,-5 0 0 0,5 0 1 0,1 0 2 0,0 0 1 16,6 0-2-16,-7 0 1 0,7 0-1 0,-6 0-2 0,6 4-1 0,-1-4-1 15,1 0-1-15,-6 0-4 0,6 0-2 0,1 0-2 0,-8 0-1 0,7 0-2 16,-6 0-2-16,-1 0-4 0,7 0-1 0,-6-4 0 0,-1 4-1 15,-6 0-3-15,6 0 1 0,1 0 2 0,0-4 2 0,-1 4 6 0,1 0 3 0,-8 0 2 16,8 0 3-16,0 0 0 0,6 0 5 0,-7 0 2 0,1 0 5 0,6 0 3 16,0 0 4-16,-7-4 2 0,8 4 1 0,-1 0-1 0,0 0-2 15,-1 0-4-15,2 0-3 0,-1 0-1 0,0 0-5 0,0-3-6 0,0 3-5 0,1 0-5 16,-2-3-6-16,1 3-7 0,-6-5-1 0,6 5-1 0,-7-2 0 0,7-3-2 16,-6 5-1-16,-1-4-2 0,1 4 1 0,-7-3-2 0,0 3 4 15,7-4 4-15,-14 0 2 0,7 4 5 0,-7-3 1 0,1 3 1 0,0 0 1 16,-1-4-1-16,-6 4 3 0,6 0 0 0,-6-3 2 0,8 3 2 0,-8 0 1 0,6 0 1 15,-6 0 1-15,0 0 2 0,6-4-1 0,-6 4 0 0,7 0 2 16,-7 0-1-16,6 0 2 0,-6-3-2 0,7 3 2 0,-7 0 0 0,7 0-1 16,-7-5 1-16,6 5-2 0,-6 0 0 0,6 0-3 0,0-3 0 0,-6 3-1 15,8 0 0-15,-2-4-1 0,0 4-2 0,-6 0-3 0,7 0-1 0,-1 0-2 16,-6-3-1-16,7 3-2 0,0 0-3 0,-7 0-1 0,0 0-2 0,6 3-1 16,-6-3-2-16,0 0-3 0,6 0-2 0,-6 0-4 0,0 0-4 0,0 4-5 15,0-4-4-15,0 0-9 0,0 0-10 0,0 3-12 0,0-3-14 0,0 5-29 16,-6-2-36-16,6-3-49 0,-6 4-58 0,-1-4-27 0,0 3-13 0,1 1-5 15,-7-1 0-15,7-3 4 0,-8 4 5 0,2 0 9 0,-2-1 11 0,1-3 14 0,1 4 17 16</inkml:trace>
  <inkml:trace contextRef="#ctx0" brushRef="#br0" timeOffset="82751.522">3660 14368 5 0,'6'-4'239'0,"-6"4"18"0,0-3 17 0,0-1 9 15,6 0 9-15,-6 4 6 0,0-4 7 0,0 1 7 0,7-2 8 0,-7 3-16 16,0-2-29-16,7 0-45 0,-7 0-54 0,6 1-35 0,-6-1-26 0,7 0-17 16,-7 2-13-16,0-3-8 0,6 1-7 0,-6 1-4 0,0-1-6 0,7 0-4 15,-7 1-8-15,7-5-5 0,-7 5-5 0,0 0-4 0,6-2-5 0,-6-2-2 16,0 4 0-16,6-5-1 0,-6 1 0 0,0 3-2 0,6-3 1 0,-6 4 0 16,8-5-1-16,-8 1-1 0,0-1 1 0,0 1-1 0,6 0-1 0,-6 0-1 15,0-1-1-15,0 0 0 0,6-1-4 0,-6 0-1 0,0 1-1 0,0 2-3 16,0-5-1-16,0 3-1 0,0 1 0 0,7-4-2 0,-7 4-3 15,0-4 1-15,0 3-2 0,0 1 0 0,0 0 1 0,0 0-1 0,0-1 1 0,0 0-2 16,0 6 1-16,0-6-1 0,0 4 2 0,0 0-1 0,0 1-1 0,0-1 2 16,0 0-1-16,0 4 1 0,0-3-1 0,0 3 0 0,0 0 0 0,0 0-2 15,0 0-1-15,0 0 1 0,0 0 0 0,0 0 0 0,0 0-1 0,0 0 0 16,0 0 1-16,0 0 0 0,0 0 0 0,0 0 1 0,0 0-1 0,0 0 0 16,0 0 1-16,0 0-1 0,0 0 0 0,0 0 0 0,0 0-1 0,0 0 0 15,6 0 2-15,-6 0-1 0,0 3 0 0,0-3 0 0,0 4 1 0,7 0 2 16,-7-1 0-16,0 1 1 0,7 3 1 0,-7 0 1 0,0 1 1 15,6 0 1-15,-6 3 0 0,0-1 1 0,6-2 0 0,-6 3 0 0,6 0-1 16,-6 3-1-16,8-3-1 0,-8 0-1 0,0 0-2 0,6 0-1 0,-6 0-1 16,0 1-2-16,6-2-2 0,-6-2-2 0,0 3-3 0,7-1-2 0,-7-2-2 0,0 3-3 15,0-4-1-15,7 1-2 0,-7-1-2 0,0 1-3 0,0-2-2 16,6 2-5-16,-6-1-2 0,0-3-4 0,0 3-2 0,0 0-2 0,7-3-1 0,-7 3-3 16,0-3-2-16,0 4-4 0,0-6-4 0,0 3-5 0,0-2-7 15,0 1-4-15,0 0-8 0,0 0-6 0,0-1-6 0,0 1-10 0,0 0-11 16,-7-4-17-16,7 3-23 0,0 0-34 0,0 2-41 0,0-2-38 0,-6-3-32 15,6 4-16-15,0-1-3 0,0-3 1 0,-7 4 7 0,7 0 9 0,0-4 9 16,0 3 13-16,-7-3 15 0,7 0 21 0,-6 4 97 0</inkml:trace>
  <inkml:trace contextRef="#ctx0" brushRef="#br0" timeOffset="83291.847">3523 14635 0 0,'7'-3'141'0,"-7"3"92"0,6-3 14 0,-6-2 7 0,6 2 6 0,-6 3 3 16,7-5 5-16,-7 3 4 0,6-3 5 0,1 2-15 0,0-1-23 0,-1 0-41 0,0 4-50 15,-6-3-36-15,8-1-25 0,-2 0-17 0,0 4-11 0,0-3-7 16,1-1-5-16,0 4-2 0,-1-3-3 0,-6 3-4 0,7-5-4 0,-1 5-3 15,0-3-5-15,2 3-2 0,-2 0-4 0,6-3-2 0,-5 3-1 0,0 0 0 16,6 0 0-16,-7 0 2 0,8 0 2 0,-2 0 3 0,2 3 1 0,-2-3 1 16,1 0 2-16,1 3 0 0,4-3 1 0,2 0 1 0,-6 5 1 0,5-5-1 15,1 3-1-15,6-3-2 0,-7 4-1 0,1-4-2 0,0 0-4 0,5 3-3 16,-5-3-5-16,0 0-1 0,6 0-4 0,-7 4-1 0,1-4-3 0,-1 0-1 16,1 0-2-16,-1 4-3 0,-6-4-2 0,1 0-5 0,-2 0-6 0,1 0-3 15,0 0-6-15,-6 0-1 0,-1 0-3 0,0 0-3 0,2-4-1 0,-2 4-1 16,-6 0-1-16,6 0-1 0,-6 0-1 0,7-4-1 0,-7 4 0 0,0 0 2 15,0 0 2-15,0-3 0 0,0 3 1 0,0 0-1 0,0-4 1 0,0 1-6 16,0 3-3-16,0-5-8 0,0 5-9 0,0-3-12 0,0 3-15 0,0-3-22 16,-7 3-27-16,7 0-31 0,0-4-32 0,0 4-31 0,-6 0-27 0,6 0-14 15,0 0-4-15,-6 0 2 0,6 0 3 0,-8 0 7 0,2 0 11 0,6 0 14 16,-6 0 15-16</inkml:trace>
  <inkml:trace contextRef="#ctx0" brushRef="#br0" timeOffset="83738.54">3686 14829 0 0,'0'0'205'0,"0"0"71"0,0 4 11 0,0-4 7 0,0 0 3 16,0 0 2-16,0 4 2 0,0-4 3 0,6 3 5 0,-6-3-5 0,0 4-11 16,0-4-57-16,0 3-80 0,0 2-49 0,0-5-31 0,7 3-20 0,-7 1-11 15,0-1-5-15,0 5-1 0,0-5-5 0,6 5 0 0,-6-5-5 0,0 4-4 16,0 4-6-16,7-3-5 0,-7 0-4 0,0 3-2 0,0-4-4 0,0 4-1 15,7-4-2-15,-7 4-1 0,0-4-3 0,0 4 0 0,0-3-1 0,0-2 0 16,0 2 1-16,0-1-2 0,6 1 0 0,-6-1-2 0,0-3 0 0,0 3 0 16,0 1 1-16,0 0-1 0,0-5-1 0,-6 4 0 0,6-3-1 0,0-1 0 15,0 5-2-15,0-4-3 0,0-1-1 0,0 1-1 0,0-1-1 0,0 1-2 16,0 0-2-16,0-4-3 0,0 3-2 0,0 1-1 0,0-4-4 0,0 4-4 16,0-4-6-16,0 0-4 0,0 0-5 0,0 0-7 0,0 0-7 0,0 3-9 15,0-3-9-15,0 0-10 0,0 0-19 0,0 0-21 0,0 0-27 0,0 0-29 16,0 0-30-16,0 0-31 0,0 0-13 0,-7-3-2 0,7 3 2 0,0 0 4 15,0-4 8-15,-7 4 11 0,7-4 10 0,-6 4 14 0,6-3 21 0,0 3 174 16</inkml:trace>
  <inkml:trace contextRef="#ctx0" brushRef="#br0" timeOffset="84366.746">3595 14899 234 0,'0'-3'262'16,"0"-5"11"-16,0 4 11 0,0 1 6 0,0-5 6 0,6 5 6 15,-6-1 5-15,0-3 8 0,6 3 6 0,1-4-40 0,-7 5-65 0,7-4-49 16,-1 3-40-16,1-3-26 0,-1 3-15 0,0-3-12 0,2 0-8 0,-2 3-5 16,6-3-5-16,-5 3-5 0,0-3-4 0,6 0-6 0,-7 2-6 0,8 2-7 15,-8-4-5-15,6 3-5 0,-4 0-3 0,4 0-4 0,-5 1-2 0,-1-1-1 16,1 4-3-16,6 0-3 0,-7-4-1 0,0 4-1 0,2 0-3 0,-2 0-2 15,-6 4 1-15,6-4-3 0,1 4 0 0,0-1 0 0,-1 1 1 0,-6 0 0 16,7 0 0-16,-1 3 2 0,0-4-1 0,-6 5 2 0,7-1 0 0,0 1 0 16,-1-1 1-16,-6-3 0 0,6 3 0 0,1 0-2 0,0 0 1 0,-1 1-1 15,-6-5 1-15,7 4-3 0,-1 1 0 0,-6-4-4 0,6 3-4 0,-6-3-2 16,8 3-3-16,-8-3-1 0,0-1-1 0,0 4-1 0,0-2 1 0,-8-2-1 16,8 0 1-16,-6 2 1 0,6 1 0 0,-6-1 0 0,-1-2 5 0,1 5 2 15,-8-4 4-15,8-1 5 0,0 4 4 0,-8-3 2 0,8-1 3 0,-7 1 0 16,7 0 2-16,-8-1 1 0,8 1 1 0,-8-1 0 0,8 1 0 0,-6 0 1 15,5 0-1-15,-6-1 1 0,6-3-1 0,1 4 0 0,0-4-1 0,-8 4 0 16,8-4-3-16,0 0 0 0,-1 0-2 0,0 3 0 0,1-3-1 0,-1 0-1 16,1 0-1-16,6 0-1 0,-7 3-1 0,7-3-2 0,-7 0 0 0,7 0-2 15,0 0-1-15,0 0-1 0,0 0 1 0,0 0-2 0,0 0-2 0,0 0 2 16,0 0 0-16,7 0 2 0,-7 5 0 0,0-5 0 0,7 0 1 0,-1 0 3 16,-6 0 2-16,7 3 1 0,-1-3 1 0,1 0 1 0,0 0 3 0,-7 4 0 15,6-4 3-15,0 0 0 0,8 0-1 0,-14 0 0 0,12 0-2 0,-5 0 1 16,-1 0-2-16,1 3 0 0,0-3-2 0,-1 0 0 0,-6 0-1 15,6 4-1-15,0-4 0 0,2 0 0 0,-2 4 0 0,0-4 3 0,1 3 1 0,-7 1 1 16,7 0 0-16,-1-1 0 0,1 1-2 0,-1-1-1 0,0 2 1 0,1-2-2 16,0 2 0-16,5-2-1 0,-5 0-5 0,0 1-1 0,-1 0-3 15,1-1-6-15,-1 1-4 0,0 0-5 0,8-4-2 0,-8 4-3 0,0-1-2 16,2 1-3-16,-2-4-2 0,7 3-7 0,-7-3-6 0,1 4-8 0,0-4-4 0,-1 0-4 16,0 4 1-16,8-4 2 0,-14 0 3 0,6 3-1 0,0-3-1 15,-6 0-5-15,7 0-6 0,-7 4-7 0,0-4-7 0,0 0-8 0,0 0-5 16,0 0-13-16,0 0-20 0,-7 0-23 0,7 0-28 0,-6 4-27 0,6-4-24 15,-6 0-9-15,-2 0-2 0,2 3 4 0,0-3 8 0,6 0 10 0,-6 0 10 16,-1 3 13-16,0-3 13 0</inkml:trace>
  <inkml:trace contextRef="#ctx0" brushRef="#br0" timeOffset="84862.52">4090 15214 0 0,'0'-3'210'16,"6"-4"59"-16,-6 2 12 0,6 2 8 0,-6-2 5 0,0-1 1 15,7 2 2-15,-7-3 2 0,7 3 3 0,-7-4-11 0,0 1-20 0,0 4-53 16,6-5-71-16,-6 1-45 0,0 0-34 0,7 4-18 0,-7-9-13 0,0 9-7 15,6-5-4-15,-6 1-1 0,0 0 0 0,0 0-3 0,0-1-2 0,6 1-2 16,-6 3-2-16,0-3 0 0,0 4 0 0,0-5-1 0,0 3 1 0,0 2 1 16,0-1 2-16,0-3 3 0,0 7 2 0,0-4 3 0,0 1 1 0,0-1 3 15,0 4 0-15,0-4 3 0,0 4 0 0,0 0 0 0,-6 0 0 0,6 0 0 16,0 0-1-16,0 0-3 0,0 0-2 0,0 0-2 0,0 0-3 0,0 0-4 16,0 0-2-16,0 0-4 0,0 0-3 0,0 0-2 0,0 0-1 0,6 0-3 15,-6 4-1-15,0 0-2 0,0-4-1 0,0 3-1 0,0 1-2 0,0 3 2 16,7-3-1-16,-7 4 0 0,0 0-2 0,7-5 0 0,-7 4-1 0,0 0-1 15,0 5-2-15,6-5 0 0,-6 0-1 0,0 4-2 0,6-4-2 0,-6 5 0 16,0-6-2-16,0 2-2 0,8 3-3 0,-8-4 0 0,0 4 1 0,0-4 2 16,0 1 0-16,6 3 1 0,-6-3 2 0,0-1-3 0,0 0 0 0,0 0-2 15,0 1-2-15,6-1-1 0,-6 1-2 0,0-5 0 0,0 0-2 0,0 1-4 16,0 0-2-16,0-1-6 0,0 1-5 0,0 0-7 0,0-4-6 0,0 4-6 16,0-4-6-16,0 3-3 0,0-3 1 0,0 4-2 0,7-4-5 0,-7 3-16 15,0-3-26-15,0 4-33 0,0-4-36 0,0 0-35 0,0 0-33 0,0 0-14 16,0 0-5-16,0 0 3 0,0 0 5 0,6 0 4 0,-6-4 1 0,0 4 7 15,7 0 5-15,-7-3 22 0,0-1 129 0</inkml:trace>
  <inkml:trace contextRef="#ctx0" brushRef="#br0" timeOffset="85617.515">4305 15009 72 0,'0'-4'185'0,"6"4"15"0,-6-3 12 0,0 3 8 0,6-5 8 16,-6 2 6-16,0 3 5 0,0-3-11 0,7 3-23 0,-7-4-13 0,0 4-12 16,0 0-21-16,0 0-27 0,0 0-21 0,0 0-14 0,0 0-10 0,0 0-10 15,0 0-3-15,0 0-6 0,0 0-4 0,0 0-3 0,0 0-4 0,7 0-4 16,-7 0-3-16,0 0-5 0,6 0-4 0,-6 4-3 0,6-4-5 0,1 0-3 16,-7 0-2-16,6 3-2 0,-6-3-3 0,7 3-1 0,0 2-2 0,-1-5-1 15,0 3-2-15,2 1-3 0,-2-4-1 0,-6 3-2 0,6 1-2 0,1 0 0 16,-1-4-1-16,1 3-2 0,-7 1-2 0,6-4-2 0,-6 4-1 0,7-1-1 15,-7-3-1-15,6 4-2 0,-6-4-3 0,0 3-2 0,0 2-1 16,0-2-1-16,0-3-2 0,0 5-2 0,0-2 0 0,0 0-1 0,0 1 1 0,-6-4 0 16,6 7 1-16,-7-3-1 0,7 0 1 0,-6 0 0 0,6 3 2 0,-7-4 2 15,1 5 1-15,-1-5 2 0,1 5 2 0,6-5 2 0,-6 4-1 16,-2-2 2-16,2 1 0 0,6-2-1 0,-6 3-1 0,-1 1-1 0,0-5 1 16,7 1-1-16,-6-1 0 0,-1 1-2 0,7 4 0 0,-6-5-1 0,0 1-1 0,6 0-1 15,-7-1 0-15,7 0 0 0,-7 2-1 0,1-2 1 0,6 2 0 0,-6-2 0 16,6 1 1-16,-7-1 1 0,7 1 3 0,-7 3 1 0,7-3 3 0,-6 0 3 15,-1-1 0-15,7 4 2 0,0-2 0 0,-6-2 2 0,6 0 1 16,0 1 0-16,-6 0 0 0,6-1 1 0,0 1 1 0,0 0-1 0,0-4 0 16,0 4-1-16,0-4-1 0,0 0 1 0,0 3 1 0,0-3 1 0,0 0 3 15,6 0 0-15,-6 4 3 0,0-4 1 0,6 0 0 0,-6 0 0 0,0-4 0 16,7 4-1-16,-1 0 1 0,-6 0 0 0,7-3 0 0,-7 3-1 0,7 0-4 16,-7-4-2-16,6 4-1 0,-6-4-2 0,6 4-1 0,-6-4-2 0,7 4 1 15,-7-3-1-15,7 3 1 0,-7-4-1 0,6 4 0 0,-6 0-2 0,0-4 0 16,6 4-1-16,-6-3 0 0,7 3-1 0,-7 0 0 0,0-3 0 0,6 3-2 15,-6 0 0-15,0 0-3 0,7-5-3 0,0 5-1 0,-7 0-2 0,6 0 1 16,0-3 1-16,2 3 2 0,-2 0 3 0,0 0 0 0,1 0 2 0,-1 0 0 16,7 0 0-16,-6 0-1 0,-1 0 1 0,8 0 1 0,-8 0 1 0,0-4 1 15,1 4 1-15,-1 0-2 0,1 0-2 0,-7 0-3 0,6 0-3 0,-6 0-2 16,0 0-2-16,0 0 0 0,0 0-2 0,0 0-1 0,0 0-2 0,0 0-3 16,0 0-4-16,0 0-2 0,0 0-1 0,0 0-3 0,0 0-4 0,0 0-7 15,-6 4-6-15,6-4-10 0,0 0-13 0,-7 0-22 0,7 0-27 0,0 3-36 16,-6-3-37-16,6 0-33 0,0 0-30 0,0 0-15 0,0 0-6 0,0 0-1 15,-7-3 3-15,7 3 4 0,0 0 8 0,0 0 11 0,0 0 15 0,0 0 22 16,0-4 185-16</inkml:trace>
  <inkml:trace contextRef="#ctx0" brushRef="#br0" timeOffset="86757.909">4044 14606 0 0,'0'3'36'0,"0"-3"142"15,0 0 15-15,0 0 8 0,0 0 7 0,0 5 6 0,0-3 5 0,0-2 0 16,0 5-4-16,0-5-17 0,0 3-24 0,0-3-21 0,0 5-20 0,0-5-23 15,0 3-22-15,7-3-15 0,-7 3-10 0,0-3-5 0,0 0-4 0,0 0-2 16,0 0 0-16,0 0 0 0,0 4-1 0,0-4 1 0,0 0 0 0,6 0 0 16,-6 0-2-16,0 0 1 0,0 0-1 0,0 0 1 0,0 0-3 0,0 0 0 15,0 0-2-15,7 0-1 0,-7 0-1 0,0-4-3 0,0 4-1 0,0 0-3 16,6 0-2-16,-6 0-2 0,0 0 0 0,0 0-3 0,0 0-1 0,0 0-4 16,0-3 1-16,0 3-2 0,0 0-4 0,0 0-1 0,0 0-2 0,0 0 0 15,0 0-2-15,0 0-2 0,0 0 0 0,0 0-1 0,0 0-1 0,6-3 2 16,-6 3-1-16,0 0-1 0,0 0 0 0,0 0 0 0,7 0 0 0,-7 0-1 15,0 0 1-15,7-5 0 0,-7 5 1 0,6 0-2 0,-6 0 0 0,6 0-1 16,-6 0-2-16,7 0-2 0,0 0 0 0,-7-3-2 0,6 3 1 0,1 0-2 16,-1 0 0-16,0 0-1 0,1 0 1 0,0 0-2 0,-1 0-1 0,0 0 0 15,2 0-1-15,-2 0 0 0,-6 0-2 0,6 0 2 0,1 0 0 0,-1 0 0 16,1 0-2-16,-1 0 0 0,1 0 0 0,-1 0-1 0,0-5-2 0,2 5-1 16,-2 0 0-16,0 0-1 0,1 0-1 0,0 0-1 0,5 0-2 0,-5-2 1 15,-1 2-1-15,1 0 0 0,6 0 2 0,-7-5 0 0,1 5 1 0,0 0 2 16,5 0 1-16,-5-3 2 0,6-1 1 0,-6 4 1 0,-1-4 1 0,8 4 2 15,-8-3 0-15,0-1 2 0,7 4 0 0,-6-4 0 0,-1 1 0 0,1-1 1 16,-1 4-1-16,0-3 0 0,2 3-1 0,-2-5 1 0,-6 2 2 0,6 3 0 16,-6-3 2-16,7 3 0 0,-7-4 0 0,6 4 1 0,-6 0 1 15,7-4-1-15,-7 4-1 0,0-3 0 0,6 3 0 0,-6-4-2 0,7 4 0 16,-7 0-2-16,6-4-1 0,-6 4 0 0,7-4 0 0,0 4-1 0,-1-3-1 0,0 3 0 16,1-4-1-16,0 4 2 0,-1 0 1 0,0-3 2 0,7 3 2 0,-6 0 0 15,0-4 1-15,5 4 0 0,-4 0-1 0,4-4 2 0,-6 4 3 16,1 0 4-16,0 0 1 0,6-3 2 0,-7 3 0 0,0 0-2 0,-6 0-3 15,8 0-2-15,-2 0-1 0,-6 0 1 0,0 0 3 0,0 0 0 0,0 0 2 16,0 0-1-16,0 0 1 0,0 0 0 0,0 0 0 0,0 0 2 0,0 0 1 16,0 0 1-16,0 0 3 0,0 0-1 0,0 0 2 0,0 0-1 0,0 0 0 15,0 0-3-15,0 0-1 0,0 0-3 0,0 0-3 0,0 0-4 0,0 0-5 16,0 0-3-16,0 0-3 0,0 0-4 0,0 0-2 0,0 0-4 0,0 0-2 16,0 0-3-16,0 0-5 0,0 0-3 0,0 0-2 0,0 0-6 0,0 0-3 15,0 0-5-15,0 0-6 0,0 0-7 0,0 0-7 0,0 0-7 0,0 0-10 16,0 0-11-16,-6 0-14 0,6 0-22 0,0 3-29 0,-8-3-43 0,8 4-51 15,0-4-31-15,-6 4-23 0,6-1-9 0,-6 1-1 0,-1-4 5 0,7 3 5 16,-6 1 10-16,6 0 9 0,-7-4 14 0,7 4 15 0,0-1 26 0,-7-3 222 16</inkml:trace>
  <inkml:trace contextRef="#ctx0" brushRef="#br0" timeOffset="87487.685">5183 14514 0 0,'0'-3'99'0,"0"3"153"0,0-3 15 0,0 3 10 0,0-5 7 16,0 5 2-16,-6 0 7 0,6 0 3 0,0 0 6 0,0-4 0 0,0 4-5 16,6 0-46-16,-6 0-68 0,0 0-46 0,0-3-31 0,0 3-21 15,0 0-16-15,8-3-8 0,-8 3-6 0,6 0-4 0,-6 0-4 0,6 0-3 0,-6-4-2 16,7 4-5-16,-1 0-5 0,1 0-4 0,-1 0-2 0,1 0 0 0,-1 0-2 15,0 0 1-15,8 0 0 0,-8 0 1 0,1 0 1 0,6 0 1 16,0 0 1-16,-7 0-1 0,8 4-2 0,-2-4-1 0,-5 0-1 0,6 0-3 0,0 0-3 16,0 0-2-16,-6 0-2 0,5 0-3 0,-4 0-2 0,4 0-1 15,1 3-3-15,-6-3-1 0,-1 0-3 0,7 0-2 0,-7 0-5 0,2 0-3 16,4 0-7-16,-12 0-4 0,7 0-6 0,-1 0-6 0,1 0-10 0,-1 0-7 16,-6 0-9-16,7 0-8 0,-7 0-10 0,0 0-7 0,0 0-10 0,0 0-10 15,0 0-10-15,0 0-12 0,0 0-13 0,0 0-23 0,0 0-28 0,0 0-37 16,0 0-41-16,0 0-19 0,0 0-9 0,0 0 1 0,-7-3 2 0,7 3 9 15,0 0 8-15,-6-4 12 0,-1 4 12 0,7 0 16 0,-6-4 17 0</inkml:trace>
  <inkml:trace contextRef="#ctx0" brushRef="#br0" timeOffset="87973.373">5092 14305 0 0,'0'0'100'16,"0"-3"129"-16,0-1 18 0,0 4 11 0,0-4 11 0,0 4 6 0,7-3 4 16,-7 3 3-16,0-4 5 0,7 4-10 0,-7-4-19 0,6 4-37 0,-6 0-49 15,6 0-32-15,1 0-28 0,-7 0-17 0,7 0-13 0,-1 0-9 0,1 0-6 16,-1 0-4-16,0 0-2 0,1 0-1 0,0 0-1 0,-1 0-1 0,0 4-5 16,8-4-4-16,-8 0-4 0,7 4-3 0,-6-4-4 0,6 0-3 0,-7 0-1 15,8 3-4-15,-8-3-1 0,7 0-2 0,0 4-1 0,-7-4-3 0,7 0-3 16,1 0-2-16,-2 0-2 0,2 4-3 0,-1-4-3 0,-1 0-1 0,2 0 0 15,-2 0-2-15,2 0-3 0,-1 0 0 0,0-4-4 0,0 4-2 0,-1 0-4 16,2 0-3-16,-8 0-3 0,7 0-4 0,-6-4-2 0,6 4-4 0,-7 0-1 16,1 0-4-16,6-3-2 0,-7 3-3 0,1 0-2 0,0-4-1 0,-7 4 1 15,6 0-2-15,0-4 2 0,-6 4 0 0,0 0 0 0,0 0 1 0,7-3-1 16,-7 3 0-16,0 0 0 0,-7 0-2 0,7 0-4 0,0-3-6 0,0 3-7 16,0 0-12-16,-6 0-14 0,6-5-22 0,0 5-29 0,-6 0-37 15,6-3-45-15,-7 3-34 0,7 0-32 0,-7 0-15 0,1 0-5 0,6 0 0 0,-6 0 3 16,-1 0 8-16,7 0 8 0,0 0 14 0,-7 0 15 0,7 0 25 0,0 0 175 15</inkml:trace>
  <inkml:trace contextRef="#ctx0" brushRef="#br0" timeOffset="88826.508">6024 14203 0 0,'0'-4'106'0,"0"1"133"0,7-2 16 0,-7 3 13 0,0-3 8 15,0 2 7-15,6-1 6 0,-6 0 7 0,6 1 8 0,-6-3-7 0,6 1-14 0,-6-2-41 16,8 2-56-16,-2-1-38 0,-6-2-26 0,6 5-19 0,1-5-13 16,0-3-7-16,-1 4-7 0,1 0-5 0,-1-4-5 0,7 3-4 0,-6-2-4 15,-1 2-7-15,0-3-5 0,1 3-4 0,0-2-6 0,-1 2-4 0,1-3-7 16,-7 1-2-16,6-2-5 0,0 5-2 0,-6-4-4 0,7 0-2 0,-7 0-1 16,7 4-1-16,-7-3-2 0,6-2-3 0,-6 5-1 0,0-5 1 0,0 1 1 15,0 4 1-15,0-4-2 0,0 4 0 0,0-4 1 0,0 3-1 0,0 1 0 16,0 0 2-16,-6 0 1 0,6-1 0 0,0 1 3 0,0 4 1 0,0-2 1 0,0 2-1 15,0-1-1-15,0 1-1 0,0 3 1 0,0 0 0 0,0 0 0 16,0 0-2-16,0 0 0 0,0 0-2 0,0 0-4 0,0 0-1 0,0 0-5 16,0 0-1-16,0 0-2 0,0 0-1 0,0 0-3 0,0 0 1 0,0 0 1 15,0 3 0-15,0 1 1 0,0-1 0 0,6 2 2 0,-6 2 3 0,0 0 0 16,0 0 3-16,6 1 2 0,-6 2 3 0,0-2 0 0,8 3 3 0,-8 3 2 0,6-3 0 16,-6 4 0-16,6-5 0 0,-6 7 0 0,7-3 0 0,-7 0-1 15,6 4-1-15,1-3-3 0,-7 3-2 0,6-3-3 0,-6 4-3 0,0-5-4 16,7 0-1-16,-7 5-4 0,0-4 0 0,6-1-2 0,-6 1-2 0,0 0-1 15,0-3 0-15,0 1 2 0,0-1-2 0,6-2-2 0,-6 1 1 0,0-3 1 16,0 2-1-16,0-2 0 0,0-1 0 0,0 1-1 0,0-1-3 0,0-3-3 16,0 3-1-16,8-4-1 0,-8 2-6 0,0-2-5 0,0 0-5 0,0 1-4 15,0-4-7-15,0 4-8 0,0-4-7 0,0 3-8 0,0-3-9 0,0 0-12 16,0 0-15-16,0 4-17 0,0-4-29 0,0 0-41 0,0 0-35 0,0 0-35 16,0 0-16-16,0 0-7 0,-8 4 4 0,8-4 4 0,0 0 10 0,0 0 7 15,0 3 12-15,0-3 14 0,-6 0 18 0,6 0 93 0</inkml:trace>
  <inkml:trace contextRef="#ctx0" brushRef="#br0" timeOffset="89379.833">5789 14499 64 0,'0'0'231'0,"7"-3"15"0,-1 3 8 0,1-3 7 16,0 3 4-16,-7-4 5 0,6 4 5 0,0-4 6 0,1 4 6 0,0-3-24 16,-1 3-42-16,0 0-45 0,8-5-45 0,-8 5-30 0,1 0-19 0,5 0-12 15,-4 0-7-15,4 0-4 0,-6 0-3 0,8-3-2 0,-8 3-4 0,7 0-1 16,1 0-6-16,-2 3-4 0,2-3-4 0,-2 0-4 0,1 0-3 0,1 0-2 16,-2 0-2-16,2 0-2 0,5 5 0 0,-6-5-3 0,0 0-2 0,7 0-3 15,-8 3-2-15,8-3-4 0,-7 0-3 0,7 4-1 0,0-4-2 0,-1 0-2 16,0 4-2-16,-6-4-2 0,7 3-1 0,6-3-4 0,-7 0-2 0,1 3-2 15,0-3-5-15,-1 4-1 0,1-4-1 0,6 5-3 0,-7-2 1 0,1-3-2 16,0 3-1-16,-1 1 0 0,0-4 0 0,1 4-1 0,-1-1-2 16,1-3-1-16,-1 4 1 0,-5 0-1 0,5-4-1 0,-6 3-3 0,0-3-4 0,0 4-6 15,0-4-5-15,-7 0-4 0,2 3-4 0,-2-3-3 0,0 0 0 0,-6 4 2 16,6-4 5-16,-6 0 3 0,0 0 5 0,0 0 5 0,0 0 6 0,0 0 9 16,0 0 7-16,0 0 8 0,0 0 6 0,0 0 7 0,0-4 5 15,0 4 0-15,-6 0 1 0,6-3-4 0,0 3-6 0,-6 0-9 0,6 0-11 0,-6-4-11 16,6 4-14-16,-8 0-23 0,8 0-26 0,-6-3-32 0,0 3-32 15,6 3-32-15,-7-3-35 0,1 0-15 0,-1 4-10 0,0-4-1 0,1 3 3 16,0-3 5-16,-1 4 8 0,-6 0 10 0,7-4 13 0,-1 4 19 0,-6-1 187 16</inkml:trace>
  <inkml:trace contextRef="#ctx0" brushRef="#br0" timeOffset="89792.505">5868 14859 0 0,'0'-4'230'0,"0"4"27"0,6 0 12 0,-6 0 5 0,0 0 4 16,0 0 1-16,0 0 0 0,0 0 4 0,0 0 7 0,0 0-17 0,0 4-24 16,0-1-49-16,0-3-60 0,7 8-37 0,-7-5-27 0,0 1-16 15,0 3-11-15,0 0-5 0,0 1-3 0,0 0-2 0,0 3-2 0,0 0-3 16,6-1-7-16,-6 1-4 0,0 4-7 0,0 0-3 0,0-4-6 0,0 3-4 16,0 1-3-16,0 3 0 0,-6-2-1 0,6-6 0 0,0 5 1 0,0-1 0 0,0 1 0 15,0-5 2-15,0 2 1 0,0-1 1 0,-7 0-1 0,7-1-2 0,0-2-1 16,0 3-3-16,-6-4-4 0,6 1-3 0,0 0-4 0,-7-1-4 0,7 0-4 15,-7 0-5-15,7-3-5 0,-6 0-4 0,6 3-5 0,0-4-6 0,-6 2-5 16,6-2-7-16,-7 0-4 0,7 1-9 0,0-4-10 0,-7 4-12 0,7-4-14 16,0 3-21-16,-6-3-24 0,6 0-23 0,-6 0-21 0,6 0-24 15,0 0-24-15,0 0-10 0,-7-3-3 0,7 3 3 0,0-4 5 0,-7 0 12 16,7 1 10-16,0 0 17 0,-6-2 15 0</inkml:trace>
  <inkml:trace contextRef="#ctx0" brushRef="#br0" timeOffset="90382.316">5796 14873 16 0,'0'-3'243'0,"6"-5"16"0,-6 1 10 0,0 4 4 15,0-5 4-15,0 4 2 0,0-3 4 0,7 3 2 0,-7-3 4 0,0 3-16 16,0 1-29-16,0-1-52 0,7 1-62 0,-7-1-39 0,6 0-26 0,-6 1-14 15,6-1-10-15,1 0-5 0,-7 4-2 0,7-3-3 0,-1-1-1 0,0 4-6 16,8-3-2-16,-8 3-5 0,7-5-3 0,-7 5-4 0,8-3-2 0,-2 3-2 16,-5 0-2-16,6 0 1 0,0-5-2 0,1 5 1 0,-2 0-1 0,-6 0 0 15,8 0 0-15,-1 0-1 0,-7 0-1 0,8 5-1 0,-8-5-2 0,0 0-2 16,0 3 1-16,2 2-3 0,-2-2 0 0,-6-3-2 0,6 7 0 0,-6-3 0 16,0 0 0-16,0 3 1 0,0-3 2 0,0 3-1 0,0 0 1 0,-6 0-1 15,0 1 1-15,6-1 2 0,-8 1 0 0,2-1 0 0,0 4 2 0,0-4 1 16,-1 0-1-16,0 0 1 0,1 1-1 0,-1 0 0 0,1-2 0 0,0-1 0 15,-2 1-2-15,-4-1 2 0,6 2 0 0,-2-4-1 0,2 5-1 0,0-5 0 16,-1 1 1-16,-6 0-1 0,6-1-1 0,1 1 1 0,0-1 0 0,0 1-2 16,-2-4-1-16,2 4 0 0,0 0-1 0,-1-4-1 0,1 3-1 15,-8-3-1-15,8 4-2 0,0 0-2 0,-1-4-3 0,0 3-1 0,1-3-2 0,0 3-3 16,6-3 0-16,-7 5-3 0,0-5-2 0,1 3-4 0,6 1 0 0,-7-4-1 16,7 3 0-16,-6 1 1 0,6-4-1 0,0 0 2 0,0 4 1 0,0-4 3 15,0 3 3-15,0-3 1 0,0 4 4 0,0-4 3 0,6 0 4 16,-6 4 3-16,7-4 2 0,-1 3 4 0,-6-3 2 0,7 4 2 0,0-4 6 0,-1 3 5 15,7 2 7-15,-6-2 6 0,-1 2 5 0,7-5 2 0,-6 3 0 16,6 4 0-16,-7-7-1 0,8 7 1 0,-8-3-1 0,6 0 0 0,-5 0-1 0,6-1-2 16,-6 4-2-16,5-3-6 0,-4 0-8 0,-2 3-8 0,6-3-5 15,-4 2-2-15,-2-2-3 0,0 4-1 0,-6-5-1 0,7 5-1 0,-1-5 1 16,1 5-1-16,-7-5 0 0,7 1-1 0,-1-1 0 0,-6 5-1 0,6-4-1 0,0-1-2 16,-6 1-1-16,8 0 1 0,-2-1-1 0,-6 0-2 0,6 2-3 15,1-5-5-15,0 3-2 0,-7-3-1 0,6 5 1 0,1-5-3 0,-1 3-6 16,0-3-5-16,1 0-4 0,-7 0-5 0,7 4-8 0,-1-4-13 0,-6 0-15 15,6 0-20-15,-6 0-19 0,7 0-14 0,-7-4-14 0,0 4-28 0,0 0-34 16,0 0-15-16,0 0-5 0,0 0 2 0,0 0 6 0,0 0 6 0,0 0 8 16,0 0 12-16,0 0 17 0</inkml:trace>
  <inkml:trace contextRef="#ctx0" brushRef="#br0" timeOffset="90882.505">6278 15316 102 0,'6'-4'276'0,"-6"1"17"15,7-4 13-15,-7 3 8 0,0 1 4 0,0-1 5 0,6 0 4 0,-6-3 2 16,0 4 6-16,0-1-22 0,7-4-37 0,-7 5-58 0,0-5-69 0,0 2-45 15,7 1-30-15,-7 2-18 0,0-4-14 0,0 3-8 0,0-3-6 0,6 3-3 16,-6 0-6-16,0-3-7 0,0 4-7 0,0-2-7 0,0 2-7 0,0-5-6 16,0 5-3-16,0-1-3 0,0 0-2 0,0 1 0 0,6-1-2 0,-6 0 0 15,0 0 0-15,0 1 2 0,0-1-1 0,0 1 4 0,0-1 3 0,0 0 1 16,0 4 4-16,0-3 2 0,7-1 1 0,-7 4 1 0,0-4 3 0,0 1 2 16,0 3 1-16,0-3-1 0,0 3 3 0,0 0 2 0,7-5 0 0,-7 5 2 15,0 0 3-15,0 0 1 0,0-4 1 0,0 4 1 0,0 0 2 0,0 0 2 16,0 0 1-16,0 0 0 0,0 0 1 0,0 0 1 0,0 0 0 0,0 0-1 15,0 0-2-15,0 0 1 0,0 4 1 0,0-4-1 0,0 0 1 0,0 5 1 16,6-2-1-16,-6 0-1 0,0 1 1 0,0 3 0 0,6 1 0 0,-6-1-2 16,0 0 2-16,0 4-1 0,7-3-1 0,-7 3-2 0,0 0-6 0,0 0 0 15,7 0-2-15,-7 0 1 0,0 3-1 0,6-3 0 0,-6 4-3 0,7 0-1 16,-7-1-5-16,6-2-2 0,-6 2-5 0,6-3-2 0,-6 1-4 0,7-2-3 16,-7-3 1-16,0 1-2 0,7 2-4 0,-7-2-1 0,0-1-2 0,0 1-4 15,0-5-2-15,0 5-3 0,0-5-5 0,0 1-2 0,0 3-3 0,0-3-5 16,0-4-7-16,0 3-8 0,0 1-10 0,0-4-19 0,0 4-22 0,-7-4-36 15,7 0-44-15,0 0-39 0,-7 3-35 0,7-3-15 0,0 0-7 0,0 0 1 16,0 0 3-16,0-3 6 0,-6 3 10 0,6 0 12 0,0-4 11 0,0 0 20 16,0 1 113-16</inkml:trace>
  <inkml:trace contextRef="#ctx0" brushRef="#br0" timeOffset="91543.502">7092 14316 0 0,'0'0'43'0,"0"0"166"0,0 4 11 0,0-4 8 0,0 4 8 15,0-1 3-15,0 1 5 0,6 0 5 0,-6 0 5 0,0-2-7 16,0 6-16-16,0-4-36 0,0 4-49 0,0-1-30 0,0 0-23 0,0 4-13 16,0-4-8-16,0 1-5 0,0 3-4 0,0-1-3 0,0-2 0 0,0 3-3 0,0 0-1 15,0 1-5-15,0-2-2 0,0 1-4 0,7 0-3 0,-7-4 1 16,0 4 3-16,0 0 3 0,7 0 0 0,-7 4 2 0,0-4-1 0,6-1-1 16,-6 2-3-16,6-1-3 0,1-4-2 0,-7 5-2 0,7-2-3 0,-7-2-3 15,0-1 0-15,6 0-7 0,-6 1-7 0,0-1-6 0,0 0-4 0,0-3-5 16,0 3-5-16,6-3-4 0,-6 3-3 0,0-4-2 0,0 1-4 0,0 1-3 15,0-2-4-15,0 0-4 0,0-3-6 0,0 0-4 0,0 4-7 0,0-4-7 16,0 4-7-16,-6-4-7 0,6 0-5 0,0 0-8 0,0 0-10 0,-6 3-9 16,6-3-12-16,0 0-21 0,-7 0-28 0,7 0-34 0,-7 0-38 0,7 0-26 15,0 0-23-15,0 0-8 0,-6-3 0 0,6 3 3 0,0 0 7 0,0 0 7 16,0-4 11-16,0 4 14 0,0 0 15 0</inkml:trace>
  <inkml:trace contextRef="#ctx0" brushRef="#br0" timeOffset="91873.88">6974 14569 90 0,'0'0'254'15,"0"-3"16"-15,8 3 12 0,-8-4 6 0,0 4 7 0,0-4 3 0,6 4 5 16,-6 0 4-16,0-3 6 0,6 3-25 0,-6-4-40 0,6 4-50 0,-6 0-55 16,8 0-37-16,-2 0-25 0,-6 0-16 0,6 0-11 0,1 0-7 0,-1 0-5 15,1 0-5-15,0 0-4 0,-1 0-6 0,0 0-5 0,0 0-5 0,2 0-8 16,-2 0-6-16,7 0-3 0,-7 0-5 0,1 0-4 0,0 0-6 0,5 0-3 16,-5 0-4-16,0 0-5 0,-1 0-6 0,7 0-5 0,-6 0-6 0,-1 0-4 15,1 0-8-15,5 0-4 0,-5 0-9 0,0-4-9 0,-1 4-9 0,0 0-12 16,2-4-18-16,-2 4-21 0,0 0-27 0,-6-3-32 0,7 3-29 0,-1 0-29 15,-6-4-15-15,7 4-5 0,-7 0 1 0,0 0 4 0,7 0 8 0,-1 0 10 16,-6-3 11-16,6 3 15 0,-6 0 21 0,6 0 166 0</inkml:trace>
  <inkml:trace contextRef="#ctx0" brushRef="#br0" timeOffset="92497.559">7750 14269 0 0,'6'-11'10'0,"1"4"224"0,-7-4 14 0,6 4 9 0,0-5 5 0,2 1 3 15,-8 0 4-15,6 3 4 0,0-2 2 0,1-1 5 0,-7 0 6 0,7 4-47 16,-7-4-73-16,6 0-44 0,-6 0-31 0,0 0-17 0,6 0-12 0,-6 0-5 16,0-4-3-16,0 4 0 0,7 0-1 0,-7 1-2 0,0-2-2 0,0 1-5 15,0 0-5-15,6 0-3 0,-6 0-1 0,0 0-2 0,0 4-2 0,0 0 0 16,0-1-2-16,0 1-2 0,0 3-3 0,0-2-4 0,0 1-4 0,0 1-3 15,0 4 1-15,0-3-2 0,0 3 2 0,0 0-3 0,0 0-3 0,0 0-5 16,0 0-4-16,0 0-2 0,0 0-4 0,0 0-1 0,0 0 0 0,0 0 0 16,0 0 1-16,0 0 0 0,0 0-2 0,0 0 0 0,0 0 0 0,0 0-2 15,0 0 2-15,0 0 0 0,0 0 2 0,0 3 0 0,0-3 1 0,0 4 2 16,0-4-1-16,0 5 2 0,0-2 2 0,0 0 1 0,0 1 0 0,0 3 0 16,0-4 2-16,0 2 0 0,0 2 0 0,-6-3 2 0,6 3 0 0,0 0 0 15,0 0 0-15,0 0 1 0,0 1-1 0,-7-1 1 0,7 1-1 0,0-1 1 16,0 0 0-16,0 5 1 0,0-1-2 0,0-4 2 0,0 3 0 0,0 2-2 15,0-1 1-15,0 0-2 0,0-4 0 0,0 4 0 0,0 0-1 0,0-1-2 16,0 2 0-16,7-1-1 0,-7 0-1 0,6-3-1 0,-6 2 0 0,0 1 0 16,7 0-3-16,-7-4 0 0,7 5 1 0,-7-5-1 0,6 4 0 15,0-4 0-15,-6 0-1 0,7 1-1 0,-7-1 0 0,7 0-1 0,-7 1 0 0,6-1-1 16,-6-2 0-16,6 1-4 0,-6 1-2 0,0-3-5 0,7 0-3 0,-7 2-3 16,0-1-5-16,0-2-3 0,0 1-4 0,0 0-5 0,0-4-4 15,0 4-6-15,0-1-9 0,0-3-6 0,-7 4-6 0,7-4-6 0,0 4-7 16,0-4-10-16,-6 0-12 0,6 3-25 0,0-3-34 0,0 0-35 0,-6 3-36 15,6-3-18-15,0 5-5 0,-7-5 1 0,7 0 5 0,0 0 6 0,-7 3 6 16,7-3 9-16,0 0 8 0,-6 0 17 0,0 0 91 0</inkml:trace>
  <inkml:trace contextRef="#ctx0" brushRef="#br0" timeOffset="92933.504">7522 14522 199 0,'0'0'260'0,"6"0"10"0,1 0 7 0,-7-4 4 0,6 4 2 0,1-4 3 15,-1 4 1-15,0 0 5 0,2 0 4 0,-2-3-38 0,0 3-61 0,8 0-51 0,-8 0-44 16,7 0-26-16,-7 0-18 0,8 0-8 0,-2 0-5 0,2 0-3 0,-2 0-1 16,2 0-3-16,-1 0-2 0,-1 0-3 0,8 3-5 0,-7-3-5 0,0 0-5 15,6 0-3-15,-5 4-5 0,6-4-4 0,-8 0-4 0,8 4-2 16,-1-4-2-16,1 0-2 0,-7 0 1 0,7 3 0 0,0-3 0 0,-8 0 2 16,8 0 0-16,-1 4 0 0,1-4 0 0,-8 0 1 0,8 0 0 0,0 0 1 15,-1 0 1-15,-5 0-1 0,5 0-1 0,-6 0-3 0,6 0-3 0,-5 0-3 16,-2 0-3-16,2-4-4 0,-1 4-1 0,-1 0-2 0,2 0-2 0,-8-3-2 15,8 3-1-15,-8 0-1 0,7 0 1 0,-7 0 2 0,8-4 0 0,-2 4 3 16,2 0 2-16,-2 0 1 0,-5 0-1 0,6 0-4 0,0 0-4 0,-7 0-8 16,8 0-9-16,-8 0-8 0,0 0-11 0,-6 0-12 0,7-4-14 0,-7 4-16 15,0 0-22-15,0 0-26 0,-7 0-28 0,7 0-32 0,0 0-37 0,-6 0-15 16,0 0-5-16,-1 0 4 0,0 0 7 0,1 0 11 0,0 0 10 0,-1 4 12 16,-6-4 11-16,0 4 19 0,7-4 140 0</inkml:trace>
  <inkml:trace contextRef="#ctx0" brushRef="#br0" timeOffset="93395.9">7594 14896 167 0,'0'0'245'15,"0"3"10"-15,0 0 6 0,0-3 3 0,0 5 4 0,0-5 2 0,6 3 5 16,-6 0 6-16,0-3 4 0,0 5-36 0,0 1-60 0,0-1-47 0,6-1-41 15,-6 2-23-15,0 2-14 0,0-1-8 0,0-3-4 0,0 6-3 0,0-2-2 16,0-1 0-16,0 4-4 0,0 0-1 0,0 0-5 0,-6 0-3 0,6 0-6 16,0-3-3-16,0 3-5 0,0 0-3 0,0 0-2 0,0 0-3 0,0-4-1 15,-6 4 0-15,6-4 0 0,0 0-2 0,0 1-3 0,0-1-1 0,0 0-1 16,0 1 1-16,0-5 0 0,0 4 1 0,0-3-1 0,-7 4-2 16,7-5-2-16,0 1-1 0,0 0 0 0,0-1-3 0,0 0-3 0,-7-3-3 0,7 5-2 15,0-2-5-15,0-3-4 0,0 5-6 0,0-5-6 0,0 0-4 16,0 0-6-16,0 3-7 0,0-3-4 0,0 0-6 0,0 0-8 0,0 0-6 15,0 0-7-15,0 0-8 0,0 0-11 0,0 0-16 0,0 0-18 0,0 0-22 16,0 0-27-16,0 0-30 0,0 0-30 0,0 0-13 0,0 0-6 0,-6-3 3 0,6 3 5 16,0-5 7-16,0 2 7 0,0 3 11 0,0-5 13 0,-6 2 19 15,6 3 155-15</inkml:trace>
  <inkml:trace contextRef="#ctx0" brushRef="#br0" timeOffset="94071.198">7554 14929 27 0,'0'-5'253'0,"6"2"18"0,-6 0 15 0,0-2 8 0,8 2 8 0,-8 0 3 16,6-5 5-16,-6 5 5 0,6-2 6 0,-6 2-17 0,7-1-28 0,0 1-48 15,-1-1-64-15,0 0-40 0,1 1-28 0,-1-1-17 0,1-3-13 0,0 3-7 16,-1 1-6-16,0-2-5 0,8 2-4 0,-8-1-6 0,0 1-5 0,1-1-7 15,0 4-7-15,6-4-4 0,-7 1-6 0,0-1-5 0,2 0-4 0,-2 4-1 16,6-3-1-16,-5 3-3 0,0-4 0 0,-1 4-2 0,1-3 0 0,-1 3-1 16,0 0 0-16,8-4-1 0,-8 4 0 0,1 0-1 0,0 0-1 15,-1 0 0-15,-6 0-1 0,6 4 1 0,1-4-1 0,-1 0-2 0,1 3 2 0,0 1 1 16,-7-4-2-16,6 3 1 0,0 1 0 0,-6 0-1 0,7 3 2 0,0-3 1 16,-7-1 1-16,6 4 0 0,-6-2 0 0,6 2 0 0,-6-4 1 0,0 5 0 15,7-1 0-15,-7-3 1 0,0 3 1 0,0 1 0 0,0-2-1 0,0-1 1 16,0 1 0-16,0-1 0 0,-7 1 0 0,7-1-1 0,0 2 0 0,-6-4 4 15,6 1 2-15,-6 3-1 0,-1-3 1 0,0 0-1 0,7-1-1 0,-6 1 0 16,0-4 3-16,-1 3 0 0,0 1 2 0,1 0 0 0,-1 0 2 0,-5-4 0 16,5 3-1-16,0 1 0 0,1 0 0 0,-8-4-1 0,8 3 1 15,0 0 2-15,-7-3 0 0,6 5 1 0,0-5 0 0,-5 3-1 0,6-3 1 0,-2 0 0 16,-4 4-2-16,5-4 2 0,1 0-1 0,-8 0 0 0,8 3-1 0,0-3 0 16,-1 0-1-16,0 0-1 0,1 0-2 0,-7 0-1 0,6 4-3 15,1-4-4-15,-1 0-2 0,1 0-5 0,6 0-2 0,-6 0-3 0,-1 0-4 16,0 4-2-16,7-4-1 0,-6 0-2 0,6 0-3 0,-6 0-1 0,6 3-1 0,0-3 2 15,0 0 0-15,0 0 3 0,0 0 1 0,0 0 2 0,0 0 3 16,0 0 3-16,0 4 2 0,0-4 1 0,0 0 3 0,6 0 1 0,-6 0 3 16,0 4 2-16,6-4 1 0,-6 0 2 0,7 3-1 0,0-3 2 0,-1 0 1 15,0 4 0-15,1-4 0 0,-1 3-1 0,1-3 0 0,0 5 0 0,-1-5 2 16,7 3 0-16,-6-3-1 0,-1 5-2 0,7-2 1 0,-6-3-2 0,6 3 1 16,-7 1 0-16,8 0-2 0,-8-4 0 0,6 3 2 0,-5 1-2 0,6-4-1 15,-6 4 1-15,5 0 2 0,-4-1-2 0,-2 1-1 0,7-4 1 0,-6 3 5 16,-1 1 1-16,0 3 1 0,7-3 0 0,-6 0-2 0,0-1-2 0,-1 0 1 15,0 6 1-15,1-6 2 0,0 0 1 0,-1 1 0 0,0 0 0 0,1-1-2 16,0 1-4-16,-1-4-2 0,-6 4-4 0,7-1-2 0,-7-3-1 0,6 4 2 16,-6-4 0-16,0 0-3 0,6 3-5 0,-6-3-7 0,0 0-7 0,0 0-6 15,0 0-5-15,0 0-5 0,0 0-4 0,0 4-4 0,0-4-10 0,0 0-11 16,0 0-19-16,0 0-23 0,8 0-25 0,-8 0-25 0,0 0-24 0,0 0-25 16,0 0-11-16,0 0-2 0,0 0 2 0,0 0 4 0,0 0 6 0,0 0 5 15,0 0 10-15,0 0 11 0</inkml:trace>
  <inkml:trace contextRef="#ctx0" brushRef="#br0" timeOffset="94733.01">8030 15009 0 0,'6'-4'136'0,"-6"1"83"0,7 3 9 0,-1-5 5 0,1 2 4 0,0 0 2 16,-1-1 2-16,-6 0 2 0,6 4 2 0,0-3-16 0,2 3-29 0,-8-4-40 15,6 4-47-15,0-4-28 0,-6 4-25 0,7 0-10 0,-7 0-10 0,6 0-4 16,-6 0-2-16,7 0-1 0,-7 0-2 0,0 0-2 0,7 0-3 0,-7 0-1 15,6 0-4-15,-6 0-1 0,6 4-4 0,-6-4 0 0,0 0 0 0,7 4-1 16,-7-4 0-16,0 0 1 0,7 3 1 0,-7-3 0 0,0 0 1 0,6 4 1 16,-6 0 1-16,0-4 2 0,0 3 0 0,6-3 1 0,-6 3-1 0,0 2 2 15,0-5-1-15,0 3 0 0,7-3-1 0,-7 4 1 0,0-4-1 0,0 3 1 16,0 1-2-16,0-4-1 0,0 4 1 0,0-1-3 0,0 1-1 0,0-4-2 16,0 4-1-16,0-1-4 0,-7 1-1 0,7-1-2 0,0 2-2 0,-6-2-2 15,6 2-3-15,-6-5-2 0,6 3 0 0,-7 0-1 0,0 1-2 0,7 0 0 16,-6-1-1-16,0 1 0 0,-1 0 0 0,0 0 0 0,1-4-1 0,-1 3 2 15,7 1-1-15,-6-1 2 0,0 1 0 0,-2-4 1 0,2 4-1 0,6-1 1 16,-6 1 0-16,0-4 0 0,6 4 1 0,-7-1 0 0,7-3 1 0,-7 3 0 16,7 1 1-16,-6 1 0 0,6-5 1 0,-7 3-1 0,7 0 0 0,0-3 1 15,0 4 0-15,0 0 1 0,-6-4 2 0,6 3 6 0,0 1 8 0,6 0 7 16,-6-1 5-16,0 1 4 0,0-1 1 0,0 1 1 0,7 0 1 16,-7 0 0-16,6-1 0 0,-6 1 1 0,7 0 2 0,-7-1 0 0,7 0 2 0,-1 2-5 15,0-5-9-15,0 3-8 0,2-3-4 0,-2 5-5 0,0-5-2 0,-6 3-2 16,7-3-1-16,-1 0-1 0,1 0 2 0,-7 0-3 0,7 0-1 0,-1 0-2 15,0-3-1-15,-6 3-2 0,7 0-1 0,0-5 0 0,-1 5 1 16,-6 0-1-16,6-3 1 0,1 3 0 0,-7 0 0 0,7-5-1 0,-1 5 1 0,1-3-1 16,-7 3-1-16,6-3 1 0,0 3-1 0,1-4-1 0,0 4-1 0,-1 0-1 15,0-4-4-15,-6 4-2 0,8 0-4 0,-2 0-5 0,0-3-7 16,1 3-3-16,-1 0-6 0,1 0-5 0,0 0-2 0,-1 0-5 0,0 0-5 16,0 0-6-16,2 0-6 0,4 0-8 0,-12 0-9 0,7 0-8 0,-1 0-9 0,1 0-14 15,0 0-12-15,-7 0-24 0,6 0-27 0,-6 0-29 0,0 0-29 16,0 0-18-16,0 0-15 0,0 0-3 0,0 0 3 0,0 0 7 0,0 0 9 15,0 0 11-15,0 0 13 0,0 0 18 0,0 0 37 0</inkml:trace>
  <inkml:trace contextRef="#ctx0" brushRef="#br0" timeOffset="100431.064">3679 16148 0 0,'0'-3'56'0,"0"3"155"16,0-4 12-16,0 0 10 0,0 1 8 0,7 3 7 0,-7-4 5 0,0 1 6 15,0-1 4-15,0-1-12 0,6 2-19 0,-6 0-36 0,0-1-44 16,7 0-33-16,-7 1-26 0,0-5-16 0,6 5-10 0,-6-1-7 0,0-1-6 0,7 3-5 16,-7-2-4-16,0 1-2 0,7-1-2 0,-7 0-3 0,0 4-2 15,0-3-2-15,6-2-1 0,-6 5 1 0,0-2-1 0,0 2-2 0,0-5 1 16,0 2 0-16,0 3 2 0,0 0-1 0,0-4-1 0,0 4 1 0,6-4-1 15,-6 4-1-15,0-4-2 0,0 4-1 0,0-3-2 0,0 3-1 0,0-4-1 16,0 1-1-16,0 3 1 0,0-4-2 0,6 1-1 0,-6-2-1 0,0 2 0 16,0 3 0-16,0-4 0 0,0 1-2 0,0-1 0 0,8 0 0 0,-8 1 0 15,0-1 0-15,0 0 0 0,0-2-2 0,0 2-2 0,0-1-3 0,6 2-1 16,-6-4-1-16,0 3-1 0,0 1-1 0,0-1-1 0,6-3-3 0,-6 3-1 16,0-1-1-16,0-2-1 0,7 4-1 0,-7-4-1 0,0 3-3 0,0-2 1 15,6-2-3-15,-6 4-1 0,7-4-2 0,-7 1-1 0,7 3-3 0,-7-2 0 16,6-2-2-16,-6 1-1 0,0-1-1 0,6 1-3 0,-6 0-4 0,6 0-4 15,2-1-2-15,-8-3 1 0,0 4 2 0,6-4 1 0,-6 4 2 0,6-6 3 16,-6 7 3-16,0-2 3 0,7 2 2 0,-7-3 3 0,0 6 2 0,0-1 5 16,0 1 2-16,0-1 6 0,0 4 1 0,0 0 0 0,0 0-2 0,0 0-2 15,0 0-1-15,0 0-2 0,0 0-2 0,0 0-3 0,-7 0-2 0,7 0 0 16,0 0-1-16,0 4-1 0,0-4-2 0,-6 0 1 0,6 3-1 0,0-3 1 16,0 4 1-16,0-4 1 0,0 3 1 0,0-3 1 0,0 4 1 15,0-4 1-15,0 5 1 0,-6-2 0 0,6-3 2 0,0 3 0 0,0-3 1 0,0 4 2 16,0-4 2-16,0 4 0 0,0-1 2 0,6-3 1 0,-6 3 3 0,0 2 1 15,0-2 2-15,0 2 1 0,0 2 2 0,0-4 2 0,6 5 0 16,-6-5 1-16,0 5 2 0,0-1 1 0,7 1 0 0,-7-1 1 0,0 4 1 16,0-4-1-16,7 0-1 0,-7 5-2 0,0-6 0 0,0 5 1 0,6 1 0 15,-6-4 1-15,0 2-2 0,0 0-3 0,7-3 0 0,-7 5-2 0,0-1 0 16,0 0-1-16,6-3-1 0,-6 2 0 0,0 1-1 0,6-3-1 0,-6-1-1 16,0 4-2-16,0-4 2 0,7 4 1 0,-7-3 1 0,7 0 2 0,-7 2-1 15,0-2 0-15,0 1 0 0,6 0-1 0,-6-1 2 0,0 2 1 0,6-3 1 16,-6 5-1-16,0-5 1 0,0 4 0 0,0-4-1 0,0 0-5 0,0 5-2 15,0-6 1-15,0 5-1 0,0-3-1 0,0 0 1 0,0-1 0 0,-6 0-3 16,6 0-1-16,0-3-1 0,0 3-1 0,0-3 0 0,0 4-1 0,0-5 1 16,0 1 0-16,0-1 0 0,0 1 0 0,0-1 0 0,0-3-1 0,0 0 0 15,0 4 0-15,6-4 0 0,-6 0-2 0,0 4 2 0,0-4 0 0,0 0-1 16,0 0 1-16,0 0-1 0,0 0-2 0,0 0 1 0,0 0 1 0,0 0-1 16,0 0 2-16,0 0 0 0,0 0 0 0,0 0 1 0,0 0 0 0,0 0 1 15,0 0 1-15,7-4 1 0,-7 4 0 0,0 0 0 0,0 0 0 0,0 0-1 16,0 0-1-16,0 0 0 0,0 0-1 0,0 0-1 0,0 0-1 0,0 0-3 15,0 0-2-15,0 0-3 0,0 0-2 0,0 0-4 0,0 0-2 0,0-4-4 16,0 4-4-16,0-3-5 0,0 3-3 0,0-4-9 0,0 1-7 0,0-1-7 16,0 1-8-16,0-2-12 0,7-2-12 0,-7 4-20 0,0-1-22 0,0-3-40 15,0 3-49-15,0-3-40 0,0 2-36 0,0 3-16 0,0-6-7 0,0 4 2 16,0 4 4-16,0-4 7 0,0 1 9 0,0 3 13 0,-7 0 14 0,7 0 21 16,0 0 92-16</inkml:trace>
  <inkml:trace contextRef="#ctx0" brushRef="#br0" timeOffset="101244.499">3197 16647 182 0,'0'-4'223'0,"7"4"13"0,-7 0 10 0,0-4 7 0,6 4 7 0,-6-3 5 15,0 3 3-15,0 0-13 0,0 0-24 0,0-5-22 0,6 5-26 0,-6 0-33 16,0 0-41-16,0 0-25 0,8 0-16 0,-8-2-13 0,0 2-9 0,6 0-7 0,-6 0-5 15,6 0-4-15,-6-5-3 0,7 5-3 0,-7 0-3 0,7 0-2 0,-1-3-3 16,0 3-2-16,-6 0-3 0,7-4-2 0,-1 4 0 0,1-4 0 0,0 1 0 16,-7-1 2-16,6 4 4 0,0-4 2 0,1 1 2 0,0 0 3 0,-1-1 4 15,0-1 1-15,1 2 4 0,-1 3 1 0,-6-4 3 0,7 1 2 0,0-1 4 16,-7 4 1-16,0-4 2 0,6 4 1 0,-6 0 0 0,0-3 1 0,0 3 1 0,0 0 0 16,0 0 0-16,0 0-1 0,0 0-2 0,0 0-1 0,0 0 0 0,0 0-2 15,0 0 1-15,0 0-2 0,0 0-3 0,0 0-2 0,0 0-1 0,0 0-5 16,6 0-3-16,-6 0-3 0,0 0-5 0,0-4-1 0,8 4-2 0,-8 0-1 15,6 0-1-15,0 0 0 0,1-3-3 0,-1 3 0 0,1 0 0 0,6 0-1 0,-1-4 0 16,2 4-1-16,-1-4-1 0,0 1-2 0,0 3 0 0,7-5-1 0,-8 2 0 16,8 0-2-16,-7-1-1 0,0 4-1 0,6-4-2 0,-5 1-2 0,-2 0 0 15,2-2 1-15,5 2-1 0,-5 3 0 0,-2-4 0 0,1-1 2 0,7 3 2 16,-7-2 0-16,6 0 1 0,-5 1 0 0,5-1 0 0,1 1 1 0,-8-4-2 16,8 2 0-16,6 2-2 0,-7-5 0 0,1 1-1 0,6 3-1 0,1-3 3 0,-9-1 0 15,15 1-1-15,-7 0-1 0,0-4-1 0,7 4 0 0,-7-5-2 0,7 2 2 16,5 3 0-16,-5-4 2 0,-1 0 1 0,8 0 2 0,-1-1 3 15,-7 2 1-15,7-2 1 0,1 1 0 0,-7 0 1 0,5 0 0 0,-5 0-3 16,-1 4-1-16,1 0-3 0,-7-4-2 0,0 4-3 0,1-1-4 0,-2 5-5 16,-5-5-4-16,-7 5-4 0,0-4-4 0,-1 2-3 0,-4 2-2 0,-2-1 1 15,0 4 1-15,-6-4 3 0,7 4 4 0,-7-3 4 0,0 3 5 0,0 0 4 16,-7-4 3-16,7 4 5 0,-6 0 2 0,6-4 4 0,0 4-1 0,-6 0 0 16,6 0-4-16,0-3-3 0,-8 3-6 0,8 0-7 0,0-3-10 0,-6 3-10 15,6 0-13-15,-6-4-11 0,6 4-17 0,-6 0-17 0,6 0-27 0,-7 0-30 16,7 0-45-16,-7 0-58 0,7 0-38 0,-6 0-31 0,6 0-13 0,-7 4-3 15,1-4 4-15,6 3 5 0,-7 0 10 0,-6 1 10 0,7 3 14 0,0-3 18 16,-8 3 25-16,1-2 148 0</inkml:trace>
  <inkml:trace contextRef="#ctx0" brushRef="#br0" timeOffset="101812.37">3836 16906 0 0,'0'0'118'0,"0"0"104"0,0 0 17 0,0 0 8 0,0 0 9 0,6 5 5 16,-6-5 3-16,0 3 5 0,0-3 3 0,0 4-14 0,0-1-26 0,0 1-38 15,0 0-40-15,0-2-32 0,0 7-28 0,7-6-16 0,-7 5-10 0,0-1-8 0,0 0 0 16,0 1-2-16,0-1-1 0,0 0-3 0,0 4-4 0,0-4 1 0,0 5-2 16,0-2-1-16,0-2-2 0,0 3 0 0,0-1 1 0,0 6-2 0,0-5-2 15,0-4-4-15,0 7-4 0,0-3-2 0,0 0-2 0,0-3 1 0,0 3-2 16,0 0-4-16,6-5-6 0,-6 6-3 0,0-5-4 0,0 4-3 0,0-4-2 0,0 5-5 15,0-5-3-15,0 0-7 0,0 1-5 0,0-1-7 0,0 1-8 0,0-5-7 16,0 4-5-16,0-3-6 0,0 3-6 0,0-3-5 0,0 0-7 0,0-1-7 16,0 1-8-16,-6-4-6 0,6 3-4 0,0 2-7 0,0-5-9 0,0 3-14 15,0-3-19-15,0 0-24 0,0 0-29 0,0 0-33 0,0 0-34 0,0 0-14 16,0 0-5-16,0 0 0 0,-7 0 6 0,7-3 6 0,0 3 6 0,0-5 12 16,-6 2 13-16,6 3 20 0,0-4 119 0</inkml:trace>
  <inkml:trace contextRef="#ctx0" brushRef="#br0" timeOffset="102430.508">3829 16958 0 0,'0'-4'166'0,"0"-2"88"16,-7-2 16-16,7 4 10 0,0-3 7 0,0 3 6 0,0-3 4 0,0 3 3 15,0-4 3-15,0 6-11 0,0-3-18 0,0-2-50 0,0 3-68 0,0 0-41 16,0-3-28-16,0 4-18 0,0-1-14 0,7 1-9 0,-7-2-5 0,0 2-6 15,0-1-4-15,0 1-3 0,7-1-3 0,-7 0-4 0,6 1-1 0,-6 3-4 16,7-4-2-16,-7 0-3 0,6 1-3 0,0-1-1 0,1 4-2 0,0-3 1 16,-1-2-1-16,0 2-1 0,1 3 2 0,6-4 0 0,-6 1 2 0,5-1 1 15,-4 4 3-15,4-4 1 0,-6 1 3 0,8-1 1 0,-8 4 2 0,7-3 0 16,-6 3 1-16,6-4 0 0,-7-1 3 0,8 5-1 0,-8 0 1 0,0-2-2 0,1 2-2 16,0 0-2-16,-1 0-2 0,7 0-3 0,-13 0-2 0,6 2-2 0,1-2-3 15,0 5-3-15,-7-5-2 0,6 4-3 0,-6-1-4 0,0 1-1 0,6-1-1 16,-6 1 1-16,0 0 0 0,0-1 2 0,-6 1 0 0,6 4 0 0,0-1 1 15,0-4 0-15,-6 5 2 0,6-1 2 0,-7 0 1 0,7 0 1 0,-7 1 1 16,1-1 0-16,0 4 1 0,-1-4-1 0,1 2-1 0,-1-2-1 0,0 3 0 0,1-2 0 16,0-1-2-16,-2 0-2 0,2 1 0 0,0 3-3 0,0-5-2 0,-1 2-2 15,0 0 0-15,-6-1-2 0,7 0-1 0,0-3-2 0,-2 3-1 0,2 1-3 16,0-1-3-16,0-4 0 0,-2 5-3 0,2-5-1 0,0 1-3 0,-1 3 1 16,1-2-1-16,-1-3-1 0,7 3 0 0,-7-2-2 0,1 1 0 0,0 0-1 15,6-1-1-15,-7 1 0 0,0 0 1 0,7-4 1 0,-6 3-1 0,6 1-1 16,-6-4-1-16,6 3-1 0,0-3 0 0,-7 5-2 0,7-5 1 0,0 0 0 15,0 0 2-15,0 0 3 0,0 0 3 0,0 0 3 0,0 0 3 0,0 0 5 0,0 0 5 16,0 0 5-16,7 0 5 0,-7-5 6 0,0 5 5 0,6-3 7 0,-6 3 7 16,6-4 5-16,-6 4 5 0,7-3 4 0,0 3 4 0,-7-4 1 0,6 0 2 15,0 4 0-15,1-3 1 0,0 3 1 0,-1 0 0 0,1 0 0 0,-1 3 0 16,0-3-2-16,2 4-2 0,-2 0-4 0,0 3-2 0,0-4-2 0,2 2-3 16,4 1-2-16,-5 2-2 0,-1-1-2 0,8-3-3 0,-8 3-2 0,0 0-1 15,8 1-3-15,-8-5-1 0,0 5-3 0,8-2-2 0,-8 2-4 0,1-4-3 16,5 3-2-16,-5-3-3 0,0-1-3 0,-1 5-2 0,0-5-2 0,1 2-3 0,0-3-3 15,-1 3-2-15,1-5-4 0,-1 4-3 0,-6-4-1 0,6 3-1 0,1-3-2 16,0 0-1-16,-7 0-3 0,6 0-1 0,-6 0-4 0,6 0-5 0,-6 0-4 16,0 0-4-16,8-3-4 0,-8 3-4 0,0-4-4 0,0 4-6 0,6-5-11 15,-6 5-11-15,0-2-24 0,0 2-30 0,0-5-31 0,6 2-32 0,-6 3-25 16,0 0-19-16,0 0-8 0,0-4-1 0,0 0 2 0,0 4 6 0,0-3 6 0,0 3 7 16,0-4 13-16,0 4 13 0</inkml:trace>
  <inkml:trace contextRef="#ctx0" brushRef="#br0" timeOffset="102853.386">4324 17167 21 0,'-7'-5'263'0,"7"2"23"0,0 0 15 0,0-1 12 0,0 0 7 0,0 1 4 15,0-1 4-15,0 0 2 0,-6-3 1 0,6 3-14 0,0-3-25 16,0 3-57-16,6-3-77 0,-6 0-46 0,0-1-28 0,0-2-22 0,0 2-17 0,0 1-12 16,7 0-7-16,-7-5-8 0,0 5-5 0,0 0-6 0,7-1-2 0,-7-2-6 15,0 2-5-15,0 1-3 0,0-1-4 0,6 1-3 0,-6-4-2 0,0 3-1 16,0 2 0-16,0 2 1 0,0-3 2 0,0-1 4 0,0 1 4 0,0 2 4 0,0-1 4 16,0 2 5-16,0 1 4 0,-6-1 3 0,6 1 3 0,0-2 3 15,0 3 3-15,0 2 4 0,0 0 1 0,0 0 0 0,0 0 0 0,0 0-1 0,0 0 1 16,-7 0 0-16,7 0 0 0,0 0-1 0,0 2-2 0,0-2 0 0,0 5-1 15,0-2-1-15,0 1-3 0,0-1-1 0,0 1-2 0,0 2 0 0,0 3-2 16,0-1-1-16,0-2-2 0,7 5-2 0,-7 0-5 0,0-3-4 0,0 2-6 16,6 1-6-16,-6 1-8 0,6-2-6 0,-6 1-5 0,0 5-3 0,7-6-2 15,-7 1-6-15,6 4-4 0,-6-4-6 0,0 0-6 0,7 0 0 0,-7 0-1 0,7 0-1 16,-7-4-2-16,0 3-1 0,6-2-1 0,-6 1-2 0,0-3-5 0,6 1-6 16,-6-3-8-16,0 4-7 0,0-6-8 0,0 3-17 0,8-1-23 0,-8-4-27 15,0 3-31-15,0-3-29 0,0 0-30 0,0 0-11 0,0 4-1 0,0-4 3 16,0 0 6-16,0 0 8 0,0 0 7 0,0 0 12 0,0 0 15 0,0 0 22 15,0 0 193-15</inkml:trace>
  <inkml:trace contextRef="#ctx0" brushRef="#br0" timeOffset="103421.504">4500 17035 49 0,'0'-4'254'0,"0"0"19"0,0 1 12 0,0 3 8 0,0-4 5 0,0 1 3 16,0-2 2-16,0 2 2 0,0 3 2 0,0-4-21 0,0 1-33 0,6-1-56 0,-6 0-69 15,0 1-39-15,0 3-26 0,0-4-17 0,7 1-13 0,-7-1-7 0,0 4-7 16,0-4-2-16,7 1-4 0,-7-2-2 0,0 5-2 0,0-3-3 0,6 0-3 15,-6 3-2-15,0-4-2 0,0 4-2 0,6-4-3 0,-6 4 1 0,0 0-1 16,0-3 0-16,7 3 1 0,-7 0 0 0,0 0 1 0,0 0 0 0,7-3 2 16,-7 3 0-16,6 0 0 0,-6 0 1 0,0 0 2 0,6 0 2 0,1-5 2 0,-7 5 1 15,6 0 3-15,-6 0 1 0,7 0 2 0,0 0 0 0,-7 0 3 16,6 0 0-16,-6 0 2 0,6 5 2 0,2-5 4 0,-2 0-2 0,-6 3 0 0,6-3-3 16,-6 3-2-16,6-3 1 0,-6 4-1 0,7 3-1 0,-7-4-3 0,7 5-3 15,-7-4-6-15,6 3-3 0,-6 0-2 0,0 1-3 0,0-1-4 0,7 4-4 16,-7-4-4-16,0 1-5 0,0 3-6 0,-7-1-4 0,7 2 0 0,0-5-1 15,-6 4 3-15,6 1 3 0,0-2 1 0,-7 1 2 0,0-4 0 0,7 1 2 16,-6 3-2-16,6-4 4 0,-6 0 5 0,0 1 6 0,6-1 6 0,-8 0 1 0,2-3-3 16,6 3 0-16,-6-3-2 0,6 4 1 0,-7-6 3 0,0 7 1 15,7-6 1-15,-6 1-1 0,6-1 2 0,0 1 0 0,-7 0 0 0,7-1 0 0,0-3-1 16,-6 4 1-16,6-4 0 0,0 0 0 0,0 0 0 0,0 3-1 0,0-3-3 16,6 0-2-16,-6 0 0 0,0 0 0 0,0 0-3 0,7 0 0 0,-1-3-1 15,-6 3-2-15,7-4-1 0,-7 4-1 0,7-3 1 0,-1 3-2 0,0-4-2 16,2 0 2-16,-2 1 2 0,0-1 4 0,0 1 6 0,1-1 3 0,0-1 1 0,6 5 1 15,-7-2 2-15,8-3-1 0,-8 2 0 0,0-1 0 0,7 0-1 16,-6 1-2-16,-1-1-4 0,1 2-5 0,-1-3-9 0,1 1-11 0,0 4-14 0,-1-3-12 16,-6-2-11-16,6 2-14 0,-6 3-16 0,6-3-24 0,-6-1-32 0,0 4-26 15,8-4-21-15,-8 4-23 0,0-3-26 0,6 3-8 0,-6-4-3 0,6 4 5 16,-6 0 6-16,7 0 8 0,-1-4 11 0,1 4 13 0,0 0 17 0</inkml:trace>
  <inkml:trace contextRef="#ctx0" brushRef="#br0" timeOffset="104130.057">5203 16298 10 0,'0'-3'243'16,"0"3"19"-16,0 0 17 0,0 0 10 0,0-3 8 0,0 3 8 0,0 0 5 0,0 0 6 16,0 0 5-16,0 0-15 0,0 0-27 0,0 0-48 0,0 0-61 15,0 0-37-15,0 0-22 0,0 0-18 0,0-5-13 0,0 5-8 0,0 0-7 0,0-3-5 16,0 3-4-16,0 0-3 0,7 0-4 0,-7 0-4 0,6-4-2 0,-6 4-3 15,7 0-4-15,-1-4-2 0,1 4 1 0,-1 0-1 0,0-3-1 16,-6 3-1-16,14-4 2 0,-8 0 0 0,1 4 1 0,-1-3 0 0,1 3-1 16,6-4 0-16,-7 1-1 0,1-1-3 0,0 4-3 0,5-3-2 0,-5 3-3 15,0-5-2-15,-1 2-4 0,1 3-2 0,-1-4-5 0,-6 4-2 0,6-3-3 16,1 3-3-16,0 0-3 0,-1-4-4 0,-6 4-3 0,6 0-4 0,2 0-5 16,-8-4-5-16,6 4-4 0,0 0-5 0,1-3-5 0,-1 3-6 0,-6 0-3 15,7 0-8-15,-1-4-7 0,1 4-8 0,-1-4-7 0,0 4-8 0,2 0-11 16,-2-3-10-16,0 3-13 0,1-5-17 0,-1 3-22 0,1 2-36 0,-1-5-39 15,1 2-41-15,-1 3-37 0,1-4-16 0,0 4-5 0,-7-4 2 0,0 4 6 16,0 0 10-16,0 0 9 0,0 0 15 0,0 0 15 0,0 4 23 0,-7 0 73 16</inkml:trace>
  <inkml:trace contextRef="#ctx0" brushRef="#br0" timeOffset="104533.489">5216 16548 0 0,'0'3'146'0,"0"-3"134"0,0 4 16 0,0 0 10 0,0-4 9 0,0 0 8 15,0 3 6-15,7-3 8 0,-7 0 5 0,0 4 5 0,6-4 7 0,-6 0-62 16,7 0-96-16,-1 3-54 0,0-3-34 0,-6 0-20 0,8 0-11 0,-2 0-8 0,0 0-8 16,1 0-5-16,-1 0-8 0,1 0-5 0,6-3-6 0,-7 3-6 0,1-4-5 15,6 4-4-15,-7-3-4 0,8-1-3 0,-1 4-1 0,-7-4-5 0,7 1-5 16,-6-2-1-16,5 2-2 0,-4 0-1 0,4-1 0 0,-5 0 0 0,6 1 0 16,-7 0-1-16,7-5-2 0,-7 8 1 0,2-4 1 0,4-1-1 0,-5 3-1 15,-1-2 5-15,7 0 4 0,-6 4 1 0,-1-3-1 0,8-1-3 0,-8 4-2 16,7-3-1-16,-6 3-1 0,5-5-3 0,-5 5-3 0,-1-2-7 0,8 2-6 15,-8-5-9-15,0 5-9 0,1 0-13 0,0 0-14 0,-1-3-13 0,0 3-12 0,-6 0-12 16,7 0-15-16,-7 0-21 0,0 0-22 0,0 0-41 0,0 0-45 0,0 0-36 16,0 0-31-16,-7 0-12 0,7 0-3 0,-6 3 7 0,0-3 6 0,-1 0 11 15,0 5 10-15,1-5 15 0,0 0 17 0,-1 2 21 0,7-2 118 0</inkml:trace>
  <inkml:trace contextRef="#ctx0" brushRef="#br0" timeOffset="105509.803">6349 16075 0 0,'7'-3'85'16,"-7"-5"182"-16,7 5 20 0,-7-2 14 0,6-2 10 0,-6 4 7 0,7-5 5 16,-1 4 5-16,-6-3 4 0,6 0 5 0,-6 4 1 0,7-5-53 0,-7 4-87 15,7-3-54-15,-7 0-36 0,6 3-25 0,-6-3-20 0,6 0-13 0,2-1-12 16,-8 1-7-16,6 3-6 0,-6-3-6 0,6 0-5 0,-6-2-5 0,7 2-5 16,-7 1-4-16,6-2-4 0,-6 2-3 0,0-2-2 0,7-1-1 0,-7 3-1 15,6-2-2-15,-6 2 0 0,0-2-1 0,7 1 1 0,-7-1-1 0,0-3 2 16,0 4 1-16,6-1-2 0,-6 1 3 0,0 0 1 0,6 0 1 0,-6-1 1 15,0 0 2-15,0 1 3 0,8-1 0 0,-8 5 2 0,0-4 2 0,6 3 0 16,-6-2 1-16,0 1 1 0,0 1 0 0,6 4 3 0,-6-3 0 0,0 3-2 16,0-4 1-16,0 4-1 0,0 0 0 0,0 0-2 0,0 0 0 0,0 0 0 15,0 0 0-15,0 0 0 0,0 0 0 0,0 0 1 0,0 0 2 0,0 0 0 16,0 0 2-16,7 0 1 0,-7 0 1 0,0 0 1 0,0 4 2 0,6-4 4 16,-6 0 1-16,0 3 1 0,0-3 3 0,7 4 1 0,-7 1 2 0,0-2 1 15,6 4 2-15,-6-3 1 0,0 2 2 0,0 2-1 0,7-1 1 0,-7 1 0 16,0 0-1-16,0 3 0 0,0-1-1 0,6 2-1 0,-6-1-2 0,0 0-1 15,0-1-4-15,0 5-1 0,0-5-3 0,0 2-1 0,0 3-3 0,0-5-1 16,0 6-3-16,0-2-3 0,0 0-1 0,7 1-2 0,-7 0 0 16,7-1-2-16,-7 1 0 0,0 4 0 0,6-4-1 0,0-1-1 0,-6 4-3 0,7-3-1 15,0-5-5-15,-7 6-6 0,6-5-4 0,-6 3-5 0,0-6-4 0,6 2-5 16,-6-2-4-16,0-1-4 0,0 0-2 0,0 0-2 0,0 1-2 16,0-4-3-16,0 0 0 0,0-1 1 0,0 1 1 0,0 0 4 0,-6-4 4 0,6 3 1 15,0-3 3-15,0 4 2 0,0-4 1 0,0 0-4 0,0 0-1 0,0 0-3 16,0 0-5-16,0 0-7 0,-6 0-9 0,6 0-11 0,0 0-17 15,0-4-21-15,-7 4-36 0,7 0-46 0,0 0-40 0,0 0-38 0,0-3-18 16,0 3-7-16,0 0-1 0,0 0 2 0,0-4 6 0,0 4 7 0,0 0 12 16,-7 0 14-16,7 0 18 0,0 0 91 0</inkml:trace>
  <inkml:trace contextRef="#ctx0" brushRef="#br0" timeOffset="106094.304">6102 16459 0 0,'0'0'110'0,"0"0"117"0,0 0 15 0,0 0 11 0,0 0 7 0,0 0 4 15,0 0 4-15,0 0 2 0,0 0 5 0,6-3-13 0,-6 3-19 0,0 0-42 16,7-4-50-16,-7 4-33 0,0-3-25 0,7 3-14 0,-1 0-13 0,-6-4-7 16,6 4-6-16,1-3-3 0,-7 3-1 0,7-5-2 0,-1 5-3 0,-6-3-1 15,7 3-2-15,-7-4-1 0,6 4-4 0,-6-3-3 0,6 3 1 0,-6-4-2 16,7 4-1-16,-7 0 2 0,0-4 1 0,7 4-1 0,-7 0 1 0,0 0 1 0,6 0 1 15,-6 0 0-15,6 0-1 0,-6 0-1 0,8 0-1 0,-8 0-1 16,6 0-3-16,0 0-1 0,-6 0 0 0,7 0-3 0,-1 0-5 0,1 0-2 16,-1 0-2-16,7 0-1 0,-7 0-2 0,8 0 1 0,-1 0-1 0,0 0 1 15,0 0-2-15,7 0 0 0,-1 0 0 0,1-3-2 0,-1 3-1 0,0 0 0 16,1 0 1-16,6 0 2 0,1-4 1 0,-8 4-3 0,7 0-1 0,0-4-4 0,0 4-2 16,0 0-3-16,0-3-5 0,0 3-2 0,0-4-3 0,0 4-2 15,0 0-4-15,1-3-3 0,-1 3-5 0,6-5-3 0,-6 2-3 0,0 3-1 16,0-4-3-16,6 1-1 0,-5-1-2 0,-1 1-1 0,0 3-1 0,7-8 1 0,-7 5 0 15,-1-1 4-15,1-1 4 0,7 3 5 0,-7-3 5 0,0 2 4 16,0 0 5-16,1-1 2 0,-1 4 3 0,-1-4 5 0,1 0 2 0,0 2 5 0,1-3 3 16,-8 2 0-16,7 3 0 0,-6-4-4 0,-1-1-7 0,0 5-8 15,1 0-9-15,-7-3-10 0,-6 3-10 0,6-3-8 0,-7 3-8 0,-6 0-7 16,6 0-5-16,-6 0-5 0,0 0-5 0,-6 0-4 0,6 0-3 0,-6 0-6 16,-1 0-5-16,1 3-13 0,-7-3-16 0,6 3-26 0,-5-3-33 0,-2 5-29 15,1-5-31-15,0 4-14 0,0-1-4 0,0 2-1 0,-6-3 1 0,5 2 5 16,2 0 3-16,-1 0 8 0,-1-1 13 0,2 0 18 0,5-3 149 0</inkml:trace>
  <inkml:trace contextRef="#ctx0" brushRef="#br0" timeOffset="106744.498">6506 16647 0 0,'-7'-4'132'0,"7"4"130"0,-6-4 19 0,0 1 11 0,6 3 10 16,-8-5 5-16,2 5 3 0,6 0 3 0,-6 0 3 0,6 0-2 0,0 0-5 15,-7 0-56-15,7 0-79 0,-6 0-48 0,6 0-31 0,-7 0-22 0,7 0-16 16,-6 0-13-16,6 5-7 0,-7-5-5 0,7 3-4 0,-6 1-3 0,0 0-3 16,6 3-6-16,-8-3-1 0,2 3-4 0,0 1-1 0,-1 2-2 0,0-3-2 15,1 4-2-15,0 0 1 0,-1 0-2 0,1 3 0 0,-1-2-1 0,0 2 1 0,1-3 1 16,0 5-1-16,-1-2-1 0,0 0 2 0,7 1-2 0,-6 0-2 0,6-4 1 15,-6 4 0-15,6-1 0 0,-7-3 0 0,7 4 0 0,0-4 1 0,0 0-1 16,0 1-1-16,0-2 2 0,7-3 2 0,-7 4 2 0,0-3 1 0,6 2 1 16,-6-2 1-16,6-1-1 0,-6 1-1 0,7-5 0 0,0 4 1 0,-1-3-1 0,0 0-2 15,1-1 1-15,-7 1 0 0,13 0-3 0,-6-4-2 0,-1 3-3 16,0-3-4-16,8 0-3 0,-8 0-2 0,8 0-4 0,-8 0 0 0,7-3-3 0,-7 3-4 16,7-4 1-16,-6 0-2 0,5 1 0 0,-4-1-3 0,4-3 0 0,-5 3 0 15,-1 1 0-15,7-5 2 0,-6 4 0 0,-1 1 3 0,1-5 1 0,-7 5 4 16,7-1 1-16,-1 1 4 0,-6-5 3 0,0 5 3 0,0-2 4 0,6 2 3 0,-12 0 3 15,6 3 1-15,0-4 1 0,0 0 2 0,-6 1 2 0,6 3 0 0,-7-3 0 16,7-2 0-16,-7 2 2 0,1 3-1 0,-1-4-2 0,7-1-1 0,-6 3 0 16,-1 2-2-16,1-4 0 0,-1 4-1 0,1-4 0 0,0 4-1 0,-2 0-1 15,2 0 1-15,0 0-2 0,-1 4-1 0,1-4-2 0,-1 4-1 0,-6-2-1 16,7 3-2-16,0-1 0 0,-2 4-3 0,2-5-2 0,0 4-3 0,-1 0-3 0,0 1-2 16,1-1-3-16,-7 0-4 0,7 0-4 0,-1 1-5 0,0-1-7 0,1 1-5 15,0-1-7-15,-1 0-8 0,0 0-10 0,7 1-11 0,-6 2-11 0,0-2-13 16,6 0-28-16,-7-1-35 0,7 0-33 0,0 0-29 0,-7 1-23 0,7-1-17 15,0-3-6-15,0 3 1 0,7-3 5 0,-7-1 6 0,0 1 10 0,7-4 10 16,-7 4 14-16,6-4 15 0</inkml:trace>
  <inkml:trace contextRef="#ctx0" brushRef="#br0" timeOffset="107620.139">6662 17064 0 0,'0'0'57'15,"0"0"198"-15,-7 0 20 0,7 0 9 0,0 0 7 0,0 0 3 0,0 0 2 16,0 0 0-16,0 0 1 0,7-3 0 0,-7 3 1 0,0 0-54 0,0 0-84 15,7-5-54-15,-7 5-39 0,6 0-24 0,1-2-20 0,-1 2-14 0,0-5-9 0,2 2-9 16,-2 3-6-16,6-4-4 0,-5 0-6 0,6 1-3 0,-6-1-3 0,5 0-4 16,2 1-4-16,-8-1-1 0,8 4-2 0,-2-3 1 0,-5-2-1 0,6 5 0 15,0-3 0-15,-7-1-6 0,8 4-7 0,-8-3-9 0,0 3-9 0,1-4-12 16,0 4-14-16,-7-4-9 0,6 4-6 0,-6 0 1 0,7-3 5 0,-7 3 15 16,6 0 17-16,-6-4 17 0,0 4 16 0,0 0 20 0,0 0 18 0,0-3 22 15,0 3 20-15,0 0 22 0,0-4 21 0,0 4 16 0,0 0 15 0,0-4 3 16,0 4 2-16,0 0-8 0,-6-3-14 0,6 3-11 0,0-5-10 0,0 5-6 0,0 0-6 15,0-3-5-15,0 3-4 0,0-3-5 0,-7 3-3 0,7-4-4 0,0 4-7 16,0-4-2-16,-6 1-4 0,6 3-1 0,0-3-3 0,-7-2 0 0,7 2-1 16,0-1 1-16,-7-1-2 0,7 3 1 0,-6-2 0 0,0 0 2 0,6 1 2 15,-7-1-1-15,0-4 4 0,7 6 0 0,-6-7 1 0,0 2 2 0,-1 3 0 16,0-3 2-16,1 0 0 0,-1 4 0 0,1-5-1 0,6 1 1 0,-6-1 0 0,-1 5-3 16,0-5 0-16,1 1-2 0,6 4-1 0,-6-5-1 0,6 4-1 0,-8-3-2 15,8 3-4-15,0-3-2 0,-6 4-2 0,6-6-3 0,0 7-2 0,0-6-2 16,-6 5-2-16,6-2-1 0,0-2-2 0,0 5 0 0,0-6-3 0,0 4-1 15,6-1 0-15,-6-1-1 0,0 2-2 0,0-3 0 0,0 4 0 0,0-2-1 16,0-2-1-16,6 3-1 0,-6 1 1 0,0-1 0 0,0-3-3 0,8 3 0 16,-8 1 1-16,0-1 1 0,6 1-1 0,-6-2 1 0,6 2 2 0,-6-1-1 15,7 1 1-15,0-1 1 0,-7 0 2 0,6 1 1 0,0-1 1 0,1 0 2 0,-1 4 2 16,1-3 2-16,0-2 2 0,-1 3 2 0,0 2 4 0,1-5 1 0,6 2 2 16,-7-1 1-16,1 4 2 0,6-4 1 0,-6 4-1 0,5-3 1 0,-4-1 1 15,4 4-2-15,1-4-2 0,-6 4-1 0,6 0-1 0,-7-3-2 0,8 3-4 16,-8 0-2-16,6-3-2 0,-4 3-3 0,-2 0-1 0,7 0-3 0,-7 0-1 15,1 0-3-15,6 0-1 0,-7 3-3 0,0-3 0 0,2 0-1 0,-2 3-1 16,-6-3-3-16,6 4 1 0,1-4-2 0,-1 4-1 0,1-1-2 0,-7 1 0 0,7 0-2 16,-7-1-3-16,6 2 1 0,-6-3 0 0,0 6 0 0,0 0 2 0,0-1 2 15,0 0 4-15,6 0 2 0,-6 5 1 0,0-5 1 0,0 4 4 0,0 0 3 16,0 3 2-16,0-3 3 0,0 1 4 0,0 2 1 0,0 0 1 0,0-2 1 16,0 2 0-16,0 1-1 0,7 0-1 0,-7-4-1 0,7 3-2 0,-7-2 0 0,0-2-3 15,6 5-1-15,-6-3 0 0,6-2-1 0,-6 1-1 0,7-5-2 16,-7 6-2-16,7-4 1 0,-7-1-2 0,0 0 2 0,6-4-1 0,-6 5 0 0,0-4-1 15,0 0 1-15,7-1 2 0,-7 1 1 0,0-4 2 0,0 0 0 0,0 3 2 16,0-3 3-16,0 0 1 0,0 0 2 0,0 0 1 0,0 0 0 0,0 0 1 16,0 0 0-16,0 0 2 0,0 0-3 0,0 0 0 0,0 0-5 0,6 0-4 15,-6 0-3-15,0-3-5 0,6 3-3 0,1 0-4 0,-7-4-2 0,7 4-1 16,-1 0-1-16,8-3-2 0,-8 3-1 0,7-4 0 0,0 4-1 0,0-4 0 16,7 4-3-16,-8 0 0 0,1-3 0 0,7-2 2 0,0 5 0 0,-8-3-3 0,8 3-5 15,-1 0-4-15,1-3-8 0,-7 3-9 0,7 0-13 0,-7-4-16 0,0 4-27 16,-1-4-32-16,2 4-33 0,-1-3-34 0,-7 3-35 0,1 0-36 0,-1-3-15 15,-6-2-5-15,7 5-2 0,-7 0 4 0,0 0 6 0,0 0 9 0,0 0 14 16,0-3 16-16,-7-6 28 0,7 9 166 0</inkml:trace>
  <inkml:trace contextRef="#ctx0" brushRef="#br0" timeOffset="108166.301">8121 16086 211 0,'0'0'272'16,"0"4"16"-16,-7-4 14 0,7 3 6 0,0-3 6 0,0 0 4 0,0 0 5 15,0 0 6-15,0 0 3 0,0 0-38 0,0 0-57 0,0 0-54 0,0 0-48 16,0 0-32-16,0 0-18 0,0 0-13 0,0 0-10 0,0 5-6 0,0-2-2 16,7-3-3-16,-7 3-4 0,0 1-3 0,0 0-4 0,0 2-3 0,0 3-4 15,7-2-4-15,-7 0-3 0,0 0-3 0,0 4-4 0,0 1-4 0,0-2-1 16,0 1-4-16,0 1-2 0,0-2-2 0,0 5-2 0,-7-4-2 0,7 4-3 16,0-5-1-16,0 5-1 0,0-3-3 0,-7-2-2 0,7 5-1 0,0-3-1 15,0-2-1-15,-6 0-2 0,6 2 0 0,0-1 0 0,0 0 1 0,0-4-1 16,-7 4 1-16,7-4 2 0,0-3 0 0,0 3-1 0,0 1 0 0,0-1-3 15,0-4-3-15,0 2-3 0,0-2-6 0,0 1-5 0,0-1-9 0,0 1-7 16,0-4-9-16,0 3-10 0,0-3-12 0,7 0-16 0,-7 4-17 0,0-4-20 16,6 0-37-16,-6 0-48 0,0-4-42 0,7 4-38 0,-7 0-17 0,7-3-5 0,-1-1 1 15,-6 4 6-15,6-3 8 0,-6-1 8 0,7 1 12 0,-7-2 15 0,0 2 18 16,0 3 59-16</inkml:trace>
  <inkml:trace contextRef="#ctx0" brushRef="#br0" timeOffset="108429.999">7913 16361 81 0,'0'0'266'16,"0"0"21"-16,6-5 15 0,-6 5 8 0,0-2 6 0,6 2 5 0,2-5 4 15,-8 5 5-15,6-3 5 0,6 3-19 0,-5-3-34 0,6-1-53 0,-6 0-65 0,5 0-40 16,2 2-26-16,-2 2-19 0,2-5-11 0,-1 2-7 0,0-1-5 15,0-1-5-15,7 2-4 0,-8 0-6 0,1-1-7 0,1 0-7 0,-2 1-9 0,2 3-8 16,-2-3-9-16,2-2-8 0,-1 5-10 0,-1-3-9 0,2-1-8 16,-8 4-10-16,8-4-12 0,-2 4-13 0,-5 0-14 0,6-3-17 0,-6 3-19 15,5-4-30-15,-6 4-32 0,8 0-42 0,-8-4-46 0,7 4-29 0,-6 0-20 0,6 0-8 16,-7-3-2-16,8 3 8 0,-8 0 7 0,0 0 10 0,8 0 15 16,-8-4 17-16,7 4 21 0</inkml:trace>
  <inkml:trace contextRef="#ctx0" brushRef="#br0" timeOffset="109158.447">9215 16031 0 0,'6'-11'222'0,"-6"3"62"16,8-2 17-16,-2-1 11 0,0 3 6 0,0-2 5 0,1-2 3 0,0 2 4 15,-7 2 1-15,6-4-7 0,1 2-11 0,-1-1-63 0,1 0-86 0,-7-1-52 16,7 2-31-16,-7 3-22 0,6-4-18 0,-6 0-10 0,6 0-9 0,-6 0-4 16,0 0-2-16,0-4-2 0,6 4-2 0,-6 1-2 0,0-3-1 0,0 3-1 15,0 0-3-15,0-2 0 0,0 1-1 0,8 0 1 0,-8 1 0 0,0 1 3 16,0 3 1-16,0-5 1 0,0 8 1 0,0-5-1 0,0 4-1 0,0-1 0 16,0 3-1-16,0-2-1 0,0 4-1 0,0 0 0 0,0 0-2 0,0 0 0 15,0 0-2-15,0 0-2 0,0 0-1 0,0 0-4 0,0 0 0 0,0 0-3 16,0 0-1-16,0 0 0 0,-8 0-1 0,8 4 1 0,0-4-2 0,0 2 2 15,0-2 0-15,0 5 0 0,0-1-1 0,0 4 1 0,0-5 3 0,0 4 0 16,0 0 1-16,0 1 3 0,0-1 2 0,0 4 0 0,0 0 1 0,0-4 2 16,0 5 1-16,0-2 2 0,0 0 2 0,0 3 1 0,8-3 2 15,-8 5 0-15,0-4 0 0,0 0 1 0,0 0 1 0,0 0 1 0,0 0-1 0,0 0 2 16,0 0 0-16,0 0 1 0,0 1-2 0,0-2-2 0,0 0 0 0,0 2 0 16,0-1-1-16,0 0-1 0,0 4 0 0,0-5-1 0,0 1 0 15,0 0-1-15,0 1-1 0,0-5-3 0,0 3 0 0,0 2-3 0,0-2 0 0,0-2-2 16,0 0-4-16,0 1-3 0,0 0-4 0,0-6-5 0,0 5-4 0,0-1-8 15,0-3-9-15,0-1-7 0,0 0-9 0,0 6-11 0,0-9-12 16,0 3-16-16,0 1-12 0,6-1-23 0,-6 1-23 0,0-4-41 0,0 4-48 16,0-4-37-16,0 3-27 0,0-3-11 0,0 0-1 0,0 0 3 0,0 4 6 15,0-4 11-15,0 0 12 0,0 0 14 0,0 0 15 0,0 0 24 0,0 0 168 16</inkml:trace>
  <inkml:trace contextRef="#ctx0" brushRef="#br0" timeOffset="109810.488">8694 16346 207 0,'0'0'255'0,"0"0"15"16,0 0 9-16,0 0 8 0,0 0 5 0,-7 0 5 0,7 0 6 16,0 0 5-16,0 0 5 0,0 0-40 0,0 0-63 0,0 0-48 0,0 0-38 0,0 0-23 15,7 0-22-15,-7-3-11 0,0 3-8 0,0 0-9 0,7 0-3 0,-7 0-6 16,6 0-3-16,-6 0-7 0,7 0-5 0,-1-4-4 0,0 4-5 0,2 0-4 15,4 0-4-15,-5 0-2 0,-1 0-2 0,7 0-2 0,0 0 0 16,1 0-2-16,-8-4-1 0,7 4 0 0,0 0-1 0,6-4 4 0,-5 4 2 0,5 0 3 16,-6 0 3-16,6 0 2 0,7-2 3 0,-6 2 2 0,6 0 2 0,1 0 1 15,-1 0 2-15,-1 0 0 0,7 0 0 0,-5 0-1 0,5 0-3 0,1 0-3 16,-1 0-5-16,1 0-3 0,0 0-3 0,0 0-5 0,-1-5-5 0,1 5-3 16,-1 0-4-16,-6 0-4 0,7-3-6 0,-1 3-1 0,-5 0-4 0,5 0 0 15,1-4-2-15,-7 4-2 0,-1-5-3 0,1 5-2 0,1 0-4 0,-1 0-3 16,0-3-3-16,-7 3-3 0,1 0-4 0,-8-3-3 0,8 3-4 0,-6 0-2 15,-8 0-4-15,0 0 0 0,1 0-1 0,-1-4-1 0,-6 4 2 16,0 0 2-16,0 0 4 0,0 0 1 0,0 0 4 0,-6 0 5 0,6 0 6 0,-7 0 5 16,1 0 4-16,0 0 2 0,6 0 1 0,-7 0-4 0,-6 0-4 15,7 4-12-15,-2-4-12 0,2 0-27 0,0 3-37 0,-1-3-40 0,1 0-42 16,-1 3-21-16,1-3-13 0,-1 0-5 0,1 0-1 0,6 5 3 0,-6-5 3 16,-2 4 7-16,8-4 9 0,-6 3 12 0,6-3 79 0</inkml:trace>
  <inkml:trace contextRef="#ctx0" brushRef="#br0" timeOffset="110534.887">8915 16599 65 0,'0'-3'264'0,"0"-6"23"0,-6 6 17 0,6-1 9 15,0 1 5-15,0-1 5 0,-7 0 3 0,7 1 4 0,0-1 3 16,-6 1-22-16,6 3-32 0,0-4-51 0,0 0-64 0,-6 4-40 0,6 0-30 0,0-3-20 16,-7 3-14-16,7-5-9 0,0 5-8 0,0 0-2 0,-7 0-4 0,7 0-3 15,-6 0-3-15,6 0-5 0,-6 0-4 0,6 5-6 0,-7-5-3 0,7 0-4 16,-7 3-4-16,1 1 0 0,-1-4-3 0,7 4 0 0,-6-1 2 0,0 4-2 16,-1-3 0-16,0 3 1 0,1-3-1 0,0 8 0 0,-2-6 0 0,2 2-1 15,-7 3 1-15,7-3-2 0,-1 2-3 0,1 1 1 0,-1 0 0 0,1 1-2 16,0-2 0-16,-2 1-2 0,-4 0 1 0,5 1-1 0,7 2-2 0,-6-3 0 0,-1 1 0 15,0-3-1-15,7 2-1 0,-6 1-1 0,6-5-1 0,0 4-2 0,-6 0 0 16,6-3-2-16,0-1 0 0,0 4 1 0,0-4 0 0,0 0-1 0,0 0-1 16,6 1 0-16,-6-4-2 0,6 3 0 0,-6-4 1 0,7 1 1 0,0 3 0 15,-7-3 1-15,6 1 4 0,1-3 1 0,-1 3 1 0,0-2 1 0,2 1-1 16,4-1-2-16,-5-3-1 0,-1 4-3 0,7 0-1 0,-6-4 0 0,5 0-1 16,-4 2 1-16,-2-2 4 0,7 0-1 0,0 0 0 0,-7 0-4 0,7-2-5 15,1 2-1-15,-8-4-2 0,7 4 1 0,0-4 4 0,0 4-1 0,0-3 1 0,-6-1-2 16,5 1 1-16,2-4-4 0,-8 2-4 0,7 1-2 0,-6 1-1 0,6-1 2 15,-7-3 4-15,0 3 2 0,2 1 4 0,-2-1 3 0,0 1 2 0,-6-5 6 16,6 8 4-16,-6-4 6 0,0 1 7 0,0 3 3 0,-6-4 5 0,6 0 3 16,-6 4 3-16,6-3 4 0,-6 3 2 0,-2-4 2 0,2 4 2 0,0-4-2 15,-1 4 1-15,1 0-2 0,-1-3-1 0,0 3-1 0,1 0-4 0,-6-4-2 16,4 4-2-16,2 0-1 0,-7 0 0 0,6 0-2 0,1 0-2 0,-1 0-2 16,1 0-1-16,0 4-2 0,-1-4-2 0,0 0-2 0,1 3-1 0,0-3 0 0,-1 4-3 15,7-4-3-15,-7 4-1 0,1-1-4 0,-1 1-2 0,7 0-4 0,0-4 0 16,-6 7-4-16,6-4-4 0,-6 2-3 0,6-2-7 0,-7 1-4 0,7-1-6 15,0 1-3-15,-7 3-3 0,7-3-4 0,0-1-6 0,0 1-5 0,-6 1-7 0,6-3-8 16,0 3-8-16,0-2-13 0,0 1-13 0,0-1-23 0,0 1-27 16,0 0-21-16,0-2-16 0,0-2-20 0,0 5-24 0,6-1-8 0,-6-4-1 0,0 3 3 15,0-3 5-15,7 5 9 0,-7-5 11 0,0 3 14 0,7-3 16 0</inkml:trace>
  <inkml:trace contextRef="#ctx0" brushRef="#br0" timeOffset="111621.505">9163 16994 23 0,'0'0'256'16,"0"0"19"-16,0 0 17 0,0 0 8 0,0 0 7 0,0 0 4 0,0 0 2 0,0 0 5 15,0-3 0-15,0 3-18 0,0-4-28 0,7 4-54 0,-7 0-67 0,6-3-43 16,-6 3-30-16,6 0-19 0,1 0-14 0,0-4-9 0,-1 4-7 0,1 0-3 16,-1-4-5-16,0 4-3 0,2 0-2 0,4 0-4 0,-6-3-3 0,8 3 0 15,-8 0 0-15,7 0-1 0,1-5-1 0,-8 5-2 0,6 0-5 0,2 0-2 0,-1 0 0 16,-7 0-1-16,8 0-2 0,-8 0-1 0,6-3-3 0,-4 3-2 0,-8 0-2 15,6 0-4-15,0 0-5 0,1 0-3 0,-7 0 0 0,0 0 0 0,7-3 3 16,-7 3-1-16,0 0 2 0,0 0 0 0,0 0 1 0,0 0 4 0,-7 0 3 0,7 0 4 16,0 0 4-16,0-4 1 0,-7 4 2 0,7 0 2 0,0 0 0 15,-6-4 1-15,6 4 2 0,-6 0 2 0,6-3 1 0,0 3-1 0,-8-3 1 0,8 3 1 16,-6-5-2-16,6 5 0 0,-6-3-1 0,6 3 1 0,-6-4-2 0,6-1 0 16,-7 5 1-16,0-2-1 0,7-2-1 0,-6 4 1 0,6-4 0 0,-7 1-1 15,1-1 1-15,6 1-1 0,-6-2-2 0,-2 3 0 0,8-3 1 0,-6 1 1 16,0 1 2-16,6-1-1 0,-6 0 0 0,6 1 2 0,-7-1 0 0,7 1 1 15,-7-1 1-15,7 1 1 0,-6-5 0 0,6 4 1 0,0 1 1 0,0-1 2 0,-7 0 2 16,7 1 0-16,0-5 0 0,-6 5 0 0,6-4 2 0,0 2 0 0,0-2 1 16,0 4 0-16,-7-5 1 0,7 1 0 0,0 0 1 0,0 2-1 0,0-2 0 15,0 1-1-15,-7-2-3 0,7 2 0 0,0-2-3 0,0-1-2 0,0 3-3 16,0-5-2-16,0 3 1 0,0 1-1 0,-6 0 1 0,6-4-1 0,0 4-1 0,0 0 0 16,0-1-1-16,0 1 0 0,0 3-1 0,0-3 2 0,0-1-1 15,6 5 1-15,-6-4-1 0,0 2 1 0,0 2-2 0,0-5-1 0,0 5-4 0,7-5 0 16,-7 5-1-16,0 0 0 0,0-1-2 0,7-1 0 0,-7 2 2 0,6-1-1 15,-6 1 0-15,7-1 1 0,-7 0-1 0,6 1 1 0,-6-1-1 0,7 4 0 16,0-3 2-16,-7-1-1 0,6 4 1 0,0-4 0 0,0 4 2 0,2-3 0 16,-8 3-1-16,6 0 0 0,0-5 1 0,1 5 0 0,6 0-2 0,-6 0 3 0,-1 0 1 15,0 0 1-15,0 0 2 0,2 0-1 0,4 0 1 0,-5 0 2 0,0 5-1 16,-1-5 2-16,7 0 0 0,-7 0 0 0,1 3 2 0,0-3 1 0,-1 4 0 16,0-4 1-16,1 4-1 0,0-4 0 0,6 0-1 0,-7 3 0 0,1 1 0 0,-1-1 0 15,1-3 0-15,-1 4 0 0,0 0-2 0,2-1 1 0,-2 1-1 16,0-1 0-16,7 6 1 0,-13-6 0 0,7 0 0 0,6 1-2 0,-13 0 1 0,6-1 0 15,0 5-1-15,2-5 1 0,-2 2-2 0,0-3 1 0,1 3-1 0,0-2 0 16,-1 1-2-16,-6 0-1 0,6-1-1 0,1 1-1 0,-7 0-1 0,6-1-2 16,-6 1 0-16,0-1-1 0,7 2 0 0,-7-2-1 0,0 1 0 0,0-1 2 15,0 1 1-15,0-1 0 0,0 1 2 0,0 0 1 0,-7-1 2 0,7 1 4 16,-6 3 1-16,6-2 2 0,-7 1 1 0,7-2 2 0,-6 3 2 0,0 1 0 16,6-4 1-16,-7 4 0 0,0-2-2 0,7 2 1 0,-6-5-1 0,6 5-2 15,-6-1 0-15,6 0-2 0,-8-3-2 0,8 3 0 0,0-3-1 0,-6 3-2 0,6-4-1 16,0 2-1-16,-6 2-1 0,6-4 0 0,0 1 0 0,0 0 0 0,0-1 0 15,0-3-1-15,0 4 0 0,-7 0 2 0,7-1-1 0,0-3-1 0,0 4 0 16,0-4 1-16,0 3-1 0,0 2 1 0,0-5 1 0,0 3-1 0,0-3-1 16,0 4 0-16,-6-1-1 0,6-3 0 0,0 4 0 0,0-4-1 0,0 3-3 15,0 1 0-15,0-4-3 0,-7 4 0 0,7-1-1 0,0 1-1 0,0 1-3 16,0-5 1-16,0 2 1 0,0 3-2 0,0-5 1 0,-6 3-2 0,6-3-1 0,6 4-1 16,-6-4 0-16,0 3-1 0,0-3 0 0,0 0 2 0,0 0-1 0,7 4 0 15,-7-4 0-15,6 0 0 0,-6 0-1 0,7 0 1 0,-7 0 0 0,6 0 2 16,-6 0 0-16,6 0 2 0,2-4 2 0,-8 4 1 0,6 0 1 0,-6 0 2 15,6-3 2-15,1 3 0 0,-7 0 3 0,7 0 1 0,-7-4 2 0,6 4 2 16,-6 0 0-16,6 0 2 0,-6 0 1 0,7-3-1 0,-7 3 2 0,6 0 0 0,-6 0-1 16,7-5 0-16,-7 5-1 0,0 0 1 0,7-2-1 0,-7 2-2 15,6 0 0-15,-6 0-1 0,6 0-2 0,1-5 0 0,-7 5-1 0,7 0 0 0,-7-4 0 16,6 4 0-16,1-3-2 0,-7 3-3 0,6-4-1 0,0 4-1 0,1 0-1 16,0-4 6-16,-1 4 9 0,0 0-1 0,2 0-5 0,-2 0-5 0,0 0-7 15,7 0-11-15,-13 0-10 0,7 0-11 0,-1 0-10 0,1 0-12 0,-7 0-13 16,0 0-16-16,0 0-20 0,0 0-38 0,0 0-50 0,0 0-48 0,0 0-44 0,-7 0-18 15,7 0-7-15,-6 0 3 0,-1 4 7 0,1-4 8 0,-1 0 12 16,1 4 12-16,0-4 15 0,-2 0 17 0,2 3 19 0</inkml:trace>
  <inkml:trace contextRef="#ctx0" brushRef="#br0" timeOffset="115509.604">11456 11499 16 0,'6'-3'169'0,"-6"3"10"0,6-3 7 0,-6-1 6 16,7-1 7-16,-7 5 6 0,7-3 5 0,-7 0-8 0,6-2-18 0,-6 2-18 15,6 0-18-15,-6 3-22 0,0-5-25 0,7 2-16 0,-7 0-12 0,0 3-6 16,0-5-5-16,7 1-4 0,-7 4-6 0,0-3-2 0,0 0-6 0,0 3-5 16,0 0-3-16,0 0-3 0,0 0-4 0,0-4-4 0,0 4-5 0,0 0-4 15,0 0-4-15,0 0-3 0,0 0-2 0,0 0-4 0,0 0-2 0,0 0-1 16,0 0-1-16,0 0-2 0,0 0-2 0,0 0 0 0,0 0-2 0,0 0 0 15,0-4 2-15,0 4-1 0,0 0-2 0,6 0 0 0,-6 0 2 0,0-3-1 16,0 3 0-16,0 0 0 0,0-4 1 0,7 4 0 0,-7 0 1 0,0 0 2 16,0 0 0-16,0-4 2 0,0 4 1 0,0 0 2 0,0 0 1 0,0 0 2 15,0 0-1-15,0 0 3 0,0 0 0 0,0 0 1 0,0 0-1 0,0 0 1 16,0 0 0-16,0-3 0 0,0 3-1 0,0 0-2 0,0 0 0 0,0-4-1 16,0 4-1-16,0 0-1 0,0-3 0 0,0 3-1 0,0-4-1 0,0 0 0 15,0 4-2-15,6-4 0 0,-6 1-2 0,0-1 1 0,6 0 0 0,-6 4-1 16,7-7 1-16,-7 3 1 0,7 1-1 0,-1-1 0 0,-6-3 0 0,6 3-1 15,2 1 2-15,-2-1 1 0,0-3 1 0,1 3 0 0,-1-4 1 0,1 5 1 16,-1-5-1-16,1 5 1 0,-7-5-1 0,6 5-1 0,0-5 0 0,2 1 1 16,-2 3 0-16,-6-3-1 0,6 0 0 0,1 3 0 0,-7-3-1 0,7-1-1 15,-7 1-2-15,6 0 0 0,-6 0-1 0,7-1 0 0,-7 1-1 0,6 0 1 16,-6-1 0-16,6 1 0 0,-6 0 2 0,7-4 0 0,-7 3 0 16,7 1 2-16,-1-4 0 0,-6 0 1 0,6-1 1 0,1 6 0 0,0-5-1 0,-1-1-2 15,1 2-5-15,-1 2-2 0,0-3-2 0,1 1-1 0,0-1 0 16,5 0 1-16,-4 0 2 0,-2 4 0 0,7-5 0 0,-7 5 0 0,1-1 0 15,-1-2 2-15,-6 5 2 0,7-2 4 0,-7 4 5 0,6-5 4 0,-6 5 3 16,6-1 2-16,-6 0 0 0,0 4 0 0,0-3-3 0,0 3-1 0,0 0 0 16,0 0-3-16,0 0 0 0,0 0-3 0,0 0-1 0,0 0-2 0,0 0-2 15,-6 0-1-15,6 0-1 0,0 0-3 0,-6 0-1 0,6 3-1 0,-7-3-2 16,7 4 1-16,-6 0 1 0,-1-1 0 0,7 1 1 0,-6 0 1 0,-1 3 2 16,1-4 2-16,0 5 1 0,-2-1 1 0,2 1 1 0,0-1 0 0,-1 0 0 15,0 0 2-15,1 4 2 0,0-3 2 0,-1 3 0 0,1 1 0 0,6-2 2 16,-7 1 1-16,0 0 0 0,7 0 3 0,-6 0 2 0,0 4 3 0,6-5 1 15,-7 5 3-15,7-1 3 0,0 2 2 0,-7-5 0 0,7 4 2 0,-6-1 0 16,0 1 1-16,6 0 1 0,0-5-1 0,-7 5 1 0,7-1-1 0,-6-3-3 16,6 3-1-16,-7-1-4 0,7-3-1 0,0 1-4 0,-7 0-1 0,7 0-3 15,0 0-1-15,0 0-2 0,0-3-2 0,0-1 0 0,0 0-1 0,0 0-2 16,0 1 1-16,0-5 0 0,0 0 1 0,0 1-1 0,0 1-2 0,0-2 0 16,0-3 1-16,0 3 0 0,0-3 2 0,7 0 1 0,-7 0-1 0,0 0 0 15,0 0-2-15,0 0 0 0,0 0-4 0,0 0-1 0,0 0-5 0,0 0-4 16,0-3-6-16,0 3-7 0,7-3-10 0,-7-2-10 0,0 5-14 0,0-4-17 15,0 1-28-15,0 0-33 0,6-1-45 0,-6-3-50 0,0 3-26 0,0 0-13 16,0-3-2-16,-6 4 0 0,6-5 3 0,0 4 6 0,0 1 8 0,-7-5 10 16,7 5 13-16,0-1 16 0</inkml:trace>
  <inkml:trace contextRef="#ctx0" brushRef="#br0" timeOffset="116215.487">11214 11730 0 0,'7'0'6'0,"0"-4"180"0,-1 4 7 0,-6-4 7 0,7 4 3 15,-7-3 5-15,6 3 5 0,-6 0 4 0,6-4 5 0,-6 4-12 0,8 0-20 16,-8-3-33-16,0 3-43 0,6 0-26 0,-6 0-20 0,0 0-14 0,6 0-8 16,0 0-6-16,-6 0-5 0,7 0-1 0,0 0-2 0,-1 0-1 0,1 0-3 15,-1 3-2-15,8-3-1 0,-8 0-6 0,6 4-4 0,2-4-2 0,-1 3-4 16,0 1 0-16,0 0-2 0,-1 0-2 0,8-4 0 0,-6 3-4 0,5 1-2 16,1 0-4-16,-8-1-2 0,8 0 0 0,-1 2-2 0,1-2 0 0,-6 2 1 15,5-2 0-15,0 1-1 0,0-1-1 0,1 1-2 0,0-4 0 0,-7 4-1 16,7-1-3-16,-1-3-2 0,1 4-4 0,-8-4-2 0,8 4-4 0,-6-4-5 15,5 0-2-15,-6 0-3 0,0 0-4 0,7 0-3 0,-8 0-2 0,-5 0-4 16,6 0 2-16,0-4 2 0,-7 4 2 0,1-4 2 0,0 4 2 0,-1-3 4 16,0-1 3-16,-6 0 7 0,7 1 7 0,-7-1 7 0,7 1 5 0,-7-2 7 15,6 2 4-15,-6-2 6 0,0-1 2 0,6 2 1 0,-6 4 0 0,0-4 0 16,0 1-2-16,7-1-2 0,-7 4-7 0,0-4-6 0,6 0-12 0,-6 4-16 16,0 0-20-16,0-3-22 0,0 3-30 0,0 0-33 0,7 0-23 15,-7 0-15-15,0 0-9 0,7 0-3 0,-7 0-1 0,0 0 1 0,0 0 4 0,0 0 5 16,0 0 9-16,0 0 103 0</inkml:trace>
  <inkml:trace contextRef="#ctx0" brushRef="#br0" timeOffset="116733.527">11253 12108 59 0,'0'0'206'0,"8"4"4"0,-8-4 3 0,6 3 3 15,-6-3 2-15,0 3 2 0,0 1 1 0,6 0 4 0,-6 3 5 16,0 0-30-16,0 0-47 0,0 1-38 0,0-1-34 0,0 4-18 0,0 0-7 0,-6 1-4 16,6 2-2-16,0-3 0 0,0 1-4 0,-6 2-1 0,6-3-2 15,0 3-3-15,-8 1-6 0,8-5-4 0,0 5-4 0,0 1-3 0,-6-3-6 0,6-1-3 16,0 3 0-16,0-5-3 0,0 2 0 0,0 2-1 0,0-3 1 0,0 1-1 15,0-6 0-15,6 5 2 0,-6 1 4 0,0-4-1 0,8-2-3 16,-8 5-1-16,0-3-1 0,6-6 0 0,-6 7-2 0,0-6 0 0,6 5-1 16,-6-5 0-16,0 1 1 0,0 0-2 0,0-4 0 0,0 3-2 0,0-3 1 15,0 0-2-15,0 0-2 0,0 3-1 0,0-3-1 0,0 0-1 0,0 0 0 16,0 0-2-16,0 0 1 0,0 0-1 0,0 5-3 0,0-5-3 0,0 0-5 16,0 0-6-16,-6 3-9 0,6-3-4 0,0 4-7 0,0-4-8 0,0 0-10 15,-6 3-13-15,6-3-13 0,0 4-26 0,-8-4-27 0,8 4-34 0,0-4-36 16,0 3-23-16,0-3-14 0,-6 0-5 0,6 0 3 0,0 0 2 0,-6 4 7 15,6-4 7-15,-7 0 10 0,7-4 13 0,-6 4 14 0</inkml:trace>
  <inkml:trace contextRef="#ctx0" brushRef="#br0" timeOffset="117367.486">11143 12155 34 0,'0'-8'220'0,"6"5"10"0,1-1 7 0,-7-3 2 16,6 3 3-16,1-3 3 0,0 3 4 0,-1-2 4 0,0 2 4 0,8-4-24 16,-8 5-41-16,7-1-45 0,-6 0-49 0,6 1-29 0,-1-5-17 0,-4 8-10 15,4-3-6-15,1-1-4 0,0-1-3 0,0 5-3 0,1-2-5 0,-8 2-4 16,6 0-6-16,2 0-4 0,-8 0-5 0,7 0-3 0,-6 0-3 0,0 2-2 15,5-2-2-15,-6 5-1 0,2-5 0 0,-2 4 0 0,0-4 0 0,1 3-1 16,0 1 1-16,-7 0-1 0,6-1 1 0,-6 1-1 0,7 0 1 0,-7-1 0 16,0 5 0-16,6-1 1 0,-6-4 1 0,0 5 2 0,0-1 0 0,0 0 1 15,-6 0 0-15,6 5 1 0,0-5-2 0,-7 0 2 0,7 4 1 0,-6 1 0 16,6-5 0-16,-7 0 1 0,0 4 0 0,1-4 0 0,0 4 1 0,6-3 0 16,-8-1-1-16,2 4-1 0,0-4-1 0,0 1 1 0,-1-1-1 0,0 0-2 15,1 1-1-15,-1-1-2 0,1 0-1 0,0-3 0 0,-2-1 0 0,8 5 1 16,-6-5-1-16,0 2 1 0,0-3 0 0,-1 3 1 0,0-2 2 0,-6-3 1 15,7 4 4-15,-1 0 1 0,0-4 4 0,1 0 2 0,0 3 2 0,0-3 1 16,-2 0 0-16,2 0 1 0,0 0 0 0,-1 0 2 0,1 0-1 0,-8 0 1 16,14-3-2-16,-6 3 0 0,0 0-1 0,0 0-1 0,-2 0-1 0,2-4-2 15,0 4-2-15,-1 0 0 0,7 0-3 0,-7 0-1 0,1 0-1 0,-1 0-2 16,7 0-1-16,0 0-2 0,-6 0-1 0,6 0 0 0,-6 0-2 0,6 0 0 16,0 4 0-16,0-4 0 0,0 0 0 0,0 0 0 0,0 3-2 15,6-3 1-15,-6 4 0 0,0 0-1 0,6-1 1 0,1 1-1 0,-1-1-1 16,1 2 1-16,0-2 0 0,-1 1 0 0,0-1-2 0,8 1 2 0,-8 0 1 0,7-1 2 15,-6 1 1-15,6 3 0 0,-1-3 0 0,-4-1-1 0,4 2 0 16,-6-2 2-16,8 0 3 0,-8 1 1 0,7 0 0 0,-6-4 1 0,6 3 0 16,-7 0-1-16,8 2-1 0,-8-5-2 0,0 4-1 0,1-4 1 0,-1 3 1 15,1-3 4-15,0 5 4 0,-1-3 3 0,0-2 2 0,0 4 1 0,2 0 0 0,-2-4 1 16,-6 4 0-16,6-1-1 0,1 0 1 0,-7-3-1 0,7 5 0 0,-7-3-1 16,6-2-4-16,-6 5-5 0,7-5-6 0,-7 4-10 0,0-4-9 15,0 3-9-15,0-3-7 0,6 4-9 0,-6-4-6 0,0 0-11 0,-6 0-14 16,6 4-24-16,0-4-29 0,0 0-32 0,0 0-36 0,0 0-16 0,0 0-6 0,0 0 0 15,-7 3 4-15,7-3 4 0,0 0 6 0,0 0 9 0,-6-3 6 16,6 3 13-16,0 0 150 0</inkml:trace>
  <inkml:trace contextRef="#ctx0" brushRef="#br0" timeOffset="117862.097">11540 12547 0 0,'7'-7'65'0,"-7"0"162"0,0-1 8 0,6 1 5 0,-6 0 5 0,6-1 5 15,-6-4 5-15,8 5 7 0,-2 1 5 0,-6-2-2 0,6 2-2 0,1-6-51 0,-7 4-69 16,6 1-41-16,1 0-24 0,-7-1-12 0,6 1-6 0,-6 0-5 0,0 0-3 16,7-1-4-16,-7 1-4 0,0-1-3 0,0 1-5 0,0 4-4 0,0-5-4 15,0 1-2-15,0 0-2 0,-7 2-2 0,7-2 1 0,0 4-2 16,-6 0 1-16,6-5-1 0,0 4 0 0,-7 0 0 0,7 1-1 0,-6 0-2 0,6-1-1 16,0 4 0-16,0-5 0 0,0 5-3 0,0 0-3 0,0 0-2 0,0 0-3 15,0 0-4-15,0 0-1 0,0 0-2 0,0 0-1 0,0 5-2 16,0-1-1-16,0-1-1 0,0 0 1 0,0 1-2 0,0 0-1 0,6 4 1 15,-6-2 2-15,0 1 0 0,7 1 2 0,-7 0 0 0,0 3-1 0,6-4 0 16,-6 4-1-16,0-4-2 0,0 4-2 0,7 0-1 0,-7-4-3 0,0 4-3 0,0 0-1 16,6 1-1-16,-6-2-3 0,0 2-3 0,0-6-2 0,-6 6 0 0,6-5-2 15,0 4-1-15,0-3 0 0,0-2 0 0,-7 6-1 0,7-5 2 16,0 0 0-16,0 1 0 0,-6-5-1 0,6 4-2 0,0 1 0 0,0-4-3 16,0 3-3-16,0-3-5 0,0-1-4 0,0 1-6 0,0 0-6 0,0-1-8 0,0 2-9 15,0-3-12-15,6 3-18 0,-6-5-23 0,0 3-29 0,0 1-31 16,7-4-32-16,-7 0-15 0,0 0-5 0,0 0 2 0,6 0 1 0,-6 0 9 15,6 0 6-15,-6 0 10 0,0 0 9 0,8 0 17 0,-8 0 159 0</inkml:trace>
  <inkml:trace contextRef="#ctx0" brushRef="#br0" timeOffset="118498.996">11794 12408 0 0,'0'-4'149'0,"7"1"62"0,-7-1 5 0,6 0 5 15,-6 1 5-15,7-1 5 0,-7 1 6 0,6 3 7 0,-6-5 6 16,0 2-18-16,7 3-33 0,-7-4-39 0,6 4-43 0,-6-3-28 0,6 3-21 16,-6-4-9-16,0 4-7 0,8-4-5 0,-8 4-4 0,6 0-4 0,-6-3-5 15,6 3-5-15,-6 0-7 0,7 0-4 0,-7 0-3 0,7 0-4 0,-7 0-2 16,6 0-1-16,-6 3-1 0,6-3-1 0,-6 0-1 0,7 4 1 0,-7-4-2 16,6 4 0-16,-6-1-3 0,7-3-1 0,-7 4-1 0,7-1 0 0,-7 2-2 15,0-5-1-15,0 7-2 0,6-4 1 0,-6 1-1 0,0 0 0 0,0-1 2 16,0 1-2-16,0-1 1 0,0 1-1 0,0 3 1 0,-6-2 2 0,6-2 0 15,0 4-1-15,-7-3 1 0,7-1 1 0,-7 5-1 0,1-4 2 0,-1-1 0 16,7 4 1-16,-6 1-1 0,0-4 1 0,-1 2 0 0,7 1 1 0,-7 2 3 16,1-6-1-16,0 5 0 0,6-1 2 0,-8 0 0 0,2 1 1 0,6-1 1 15,-6-4 2-15,-1 5 4 0,7-1 4 0,-6 0 0 0,6-3 1 0,-7 4 0 16,7-1 0-16,-6-4-1 0,6 5 0 0,-7-5 0 0,7 1-2 0,-6 3 1 16,6-2-2-16,-6-5-2 0,6 2-4 0,0 3-6 0,-8-2-2 0,8 1-2 15,-6-4 0-15,6 0-2 0,-6 4 1 0,6-4 0 0,0 3-1 0,-7-3 2 16,7 0 0-16,0 0 1 0,0 0 1 0,0 0 1 0,0 0 2 0,0 0 2 15,0 0 0-15,0 0 2 0,0 0 1 0,0 0 1 0,0 0-1 0,0 0 0 16,0 0-3-16,0 0 0 0,0 0-2 0,0 0-1 0,0 0-1 0,7 0 1 16,-1 0-1-16,-6 4 0 0,6-4-1 0,2 0-1 0,-2 0-2 0,7 2 0 15,-7-2 1-15,7 5 0 0,-6-5 0 0,5 4 2 0,2-4-1 0,-1 3-2 16,-6-3-3-16,5 5 0 0,1-5-2 0,-6 0-1 0,6 3 0 0,-7-3-3 16,1 0 0-16,6 0-3 0,-7 0-1 0,-6 0-5 0,7 0-2 0,-1 0-3 15,1 0 0-15,0 0-1 0,-7 0-3 0,0-3-4 0,6 3-6 0,-6 0-6 16,0-5-11-16,0 5-14 0,0-3-19 0,0 3-24 0,0-4-31 15,0-1-35-15,0 3-29 0,0-2-25 0,0 1-11 0,-6-1-5 0,6-3 0 0,0 2 3 16,0 3 6-16,-7-6 7 0,7 4 12 0,0 0 14 0</inkml:trace>
  <inkml:trace contextRef="#ctx0" brushRef="#br0" timeOffset="119315.471">12230 11646 0 0,'0'-3'41'0,"7"3"153"0,-7 0 10 16,7-4 8-16,-7 4 6 0,6 0 5 0,1-4 5 0,-7 4 7 0,6 0 5 16,0-4-13-16,-6 4-23 0,8 0-33 0,-2-3-37 0,-6 3-27 0,6 0-22 15,0-4-12-15,1 4-9 0,-7 0-6 0,7-4-4 0,-1 4-6 0,1 0-4 16,-7-3-5-16,6 3-4 0,-6 0-4 0,7-3-4 0,0 3-3 0,-7 0-2 16,6 0-4-16,-6 0-1 0,6-5-2 0,0 5 0 0,2 0-1 15,-2 0-1-15,-6 0 1 0,6 0-2 0,1 0 0 0,-1 0 1 0,8 0-1 16,-8-3 0-16,0 3 0 0,0 0-1 0,8 0-1 0,-8 0 0 0,8 0-1 15,-8-5 0-15,1 5-1 0,5 0-1 0,-5 0 0 0,0 0-2 0,5 0 1 16,-5 0-3-16,0-3-1 0,-1 3-2 0,1 0-1 0,-1 0-4 0,-6 0-4 16,6 0-6-16,-6 0-5 0,0-4-7 0,0 4-10 0,7 0-11 0,-7 0-8 15,0 0-8-15,0 0-10 0,0 0-12 0,0 0-17 0,-7 0-22 0,7 4-29 16,0-4-34-16,-6 3-29 0,6-3-25 0,0 0-11 0,-6 5 0 0,6-2 3 16,-7-3 8-16,7 5 7 0,-6-2 9 0,6-3 10 0,-7 3 10 0</inkml:trace>
  <inkml:trace contextRef="#ctx0" brushRef="#br0" timeOffset="119674.009">12224 11825 124 0,'6'-3'216'0,"-6"3"7"0,0-4 4 0,7 4 6 0,-7-4 6 0,7 4 6 15,-7 0 7-15,6-3 5 0,-6 3 4 0,7 0-39 0,-7 0-57 0,6 0-41 16,0 0-29-16,2 0-17 0,-2 0-11 0,0 0-4 0,0 0-2 0,1 0-5 16,6 0-5-16,-6 3-5 0,-1-3-7 0,8 0-5 0,-8 0-4 0,0 4-4 15,0-4-4-15,8 0-4 0,-8 4-3 0,1-4-2 0,-1 0-3 16,1 0-2-16,0 3-2 0,-1-3 0 0,0 0 0 0,-6 0-2 0,6 0 1 0,2 4-1 15,-2-4 0-15,-6 0-2 0,6 0-1 0,1-4-2 0,-7 4-3 0,7 0-1 16,-7 0-4-16,6-3-7 0,-6 3-5 0,7 0-9 0,-1-4-7 0,-6 4-11 16,6-4-12-16,-6 4-13 0,7-3-18 0,0 0-24 0,-7 3-29 0,6-5-40 15,0 2-49-15,1-1-24 0,-7 4-10 0,7-3-3 0,-1-1 1 0,1 0 6 16,-1 1 6-16,-6 3 11 0,6-4 9 0,1-3 17 0,0 3 19 16</inkml:trace>
  <inkml:trace contextRef="#ctx0" brushRef="#br0" timeOffset="121692.476">12908 11664 5 0,'0'0'189'0,"0"0"8"15,0 0 7-15,0 0 3 0,0 0 3 0,0 0 5 0,0 4 5 0,6-4 7 16,-6 0 3-16,0 4-26 0,7-4-47 0,-7 0-34 0,7 3-32 0,-1-3-17 0,0 3-12 16,-6-3-4-16,7 0-3 0,0 5-2 0,-1-5-4 0,0 0-4 15,7 0-6-15,-6 4-4 0,0-4-4 0,5 0-4 0,-4 0-3 0,-2 0-3 0,6 0-3 16,-5 3-1-16,6-3-3 0,0 0-1 0,-7 0-4 0,8 0 0 0,-1 0 0 15,0 0 1-15,-7 0 1 0,7 0 1 0,1 0 0 0,-2 0-2 16,8 0 0-16,-7 0 0 0,7 0 1 0,0 0 0 0,-2 0 0 0,2 0-2 16,-1 0 0-16,7 3-2 0,-6-3 0 0,7 0-2 0,-1 0-4 0,-1 0-2 15,7 0-2-15,-5 4-2 0,5-4-2 0,-6 0-2 0,7 0-2 0,-1 4-3 16,1-4 1-16,-1 0-2 0,2 3-1 0,-2-3 0 0,1 4-1 0,6-4-2 16,-7 0-3-16,1 0 0 0,-1 4-2 0,1-4-3 0,6 0-3 0,-7 3-5 15,-6-3-5-15,7 0-1 0,-1 0-2 0,-5 0-5 0,-1 0-6 0,0-3-5 16,0 3-4-16,-7-4-3 0,7 4-4 0,-6 0-2 0,0-4-1 0,-7 1 2 15,7-1 4-15,-8 0 1 0,1 1 6 0,0-4-1 0,0 2 0 0,1 2 6 16,-8-4 9-16,6 3 6 0,-4 1 9 0,-2-5 8 0,0 5 11 0,1-1 6 16,-1-3 6-16,1 3 6 0,0 4 4 0,-7-4 4 0,6 1 0 0,0 3 1 15,-6-4-2-15,0 4-2 0,0 0-6 0,0 0-5 0,0 0-4 0,0 0-12 16,0 0-13-16,-6 4-21 0,6-4-23 0,-6 3-32 0,-1 1-35 0,7 0-20 16,-7 3-8-16,1-3-3 0,-1-1 2 0,1 5 1 0,0-5 3 0,-2 5 4 15,-4-2 1-15</inkml:trace>
  <inkml:trace contextRef="#ctx0" brushRef="#br0" timeOffset="122574.419">13143 12008 0 0,'0'-3'129'0,"0"-1"78"0,0 0 9 0,-7 4 7 0,7-3 5 0,0-1 7 15,0 4 6-15,0-3 5 0,0-1 7 0,-7 0-16 0,7 4-29 0,0-3-38 16,0 3-44-16,0-4-26 0,0 4-18 0,-6-4-12 0,6 4-10 0,0 0-4 0,0 0-6 15,0 0-6-15,0 0-6 0,-7 0-5 0,7 0-6 0,-6 0-5 16,6 4-5-16,-7-4-4 0,7 4-4 0,-6-1-4 0,-1-3 1 0,1 4 0 16,0 3-1-16,-2-3 1 0,2-1 1 0,6 5-1 0,-6-1 0 0,-1 0-2 15,1 0 1-15,-1 1-2 0,0-1 1 0,1 5-1 0,0-5 0 0,0 4 0 16,-2 0-2-16,2 0 0 0,0-1-1 0,-1 2-1 0,0-5-3 0,7 4-3 0,-6 0-6 16,-1 0-3-16,7 0 0 0,-6 0-2 0,6 1-2 0,-6-2 0 15,6 1-2-15,0 0-4 0,-7 1-2 0,7-6-4 0,0 5 1 0,0 1-1 16,-7-5 3-16,7 4 3 0,0-4 5 0,0 3 2 0,7-1 1 0,-7-3 0 15,0 2-3-15,7 3 3 0,-7-3 4 0,0-1 5 0,6 0 5 0,0-3 4 16,-6 3 3-16,7-3-2 0,-1 3-1 0,1-4 1 0,0 2 0 0,-1-2 3 16,0 1 5-16,2-1 3 0,-2 1 1 0,6 0 0 0,-5-1-6 0,0-3-3 15,6 4-3-15,-7-4-1 0,8 0-1 0,-8 0 1 0,7 0-1 0,-7 0 0 16,7-4-2-16,0 4-1 0,-6-3-3 0,6-1-2 0,-7 4 0 0,8-4 1 16,-8 1 6-16,7-1 3 0,-7-4 2 0,1 5 3 0,6-1 2 0,-7-3 3 15,2 3 4-15,-2-3 2 0,0 3 4 0,-6-4 4 0,6 1 1 0,-6 4 4 16,0-5 5-16,7 1 1 0,-7 3-1 0,-7-2-1 0,7-3-1 0,-6 3 0 15,6 2-3-15,-6-3-3 0,0-1-2 0,-2 1-4 0,-4 0-1 0,5 3-5 16,-6-3-3-16,0-1-5 0,0 5-1 0,0-5-5 0,7 5-3 0,-8-1-3 16,1-1-2-16,0 5-2 0,0-2-2 0,1 2 0 0,-2 0-3 0,8 0-6 15,-7 0-2-15,6 2-6 0,-6 3-8 0,7-1-9 0,0-1-10 0,-2 5-11 16,2-5-10-16,0 5-21 0,-1-1-23 0,0 1-39 0,7-1-43 0,-6 0-30 16,6 0-19-16,0 1-8 0,0-2-1 0,0 3 4 0,6-3 5 0,-6 2 8 15,7 0 9-15,0-2 12 0,-1 1 14 0</inkml:trace>
  <inkml:trace contextRef="#ctx0" brushRef="#br0" timeOffset="123638.524">13481 12441 150 0,'0'-4'239'0,"0"0"11"0,0 1 6 0,-6 3 6 0,6-8 6 16,0 5 5-16,0-1 7 0,0 4 7 0,0-4 6 0,-7 1-36 0,7-1-55 16,0 1-46-16,-7-1-40 0,7 4-23 0,0-4-14 0,0 4-10 0,-6-3-6 15,6 3-5-15,0-4-6 0,0 4-6 0,0 0-6 0,0 0-7 0,0 0-7 16,0 0-6-16,0 0-6 0,0 0-5 0,0 0-6 0,0 0-2 0,0 0-1 16,0 0-1-16,0 0 0 0,0 4-1 0,6-4 1 0,-6 0 0 0,7 3 0 15,0 1-1-15,-1-4 2 0,1 4 0 0,-1-1-1 0,0 1 1 0,1-4 0 16,6 3 0-16,-7 1-1 0,1-4 0 0,6 4-1 0,-6-4 0 0,-1 3-2 15,8-3 0-15,-8 5-2 0,6-5-1 0,-4 0 1 0,-2 0-1 0,7 0 1 16,-7 0-1-16,8 0 1 0,-8-5-1 0,0 5 0 0,8 0 0 0,-8-3 2 16,0 3 0-16,1-4 3 0,6 0 1 0,-6 1 1 0,-1 3 0 15,0-4 0-15,-6 1 2 0,7-1 2 0,0 0 0 0,-7 1 2 0,6-1 0 0,0 1 1 16,-6-2-1-16,0 2-1 0,7-1 0 0,-7 1-2 0,0-5 0 0,0 5-2 16,7-1-1-16,-7 0-1 0,0 1-3 0,0-2-1 0,0 3-3 15,0-3-1-15,0 2-4 0,-7-5-1 0,7 5-3 0,0-1-2 0,0 0-5 16,-7 1-3-16,7 0-2 0,-6-1-5 0,6-1-1 0,-6-1-2 0,-1 2-3 0,7 0-3 15,-7 1 0-15,1-1-2 0,0 0 0 0,6-3-1 0,-7 4-1 16,1-1 1-16,-1 0-1 0,0-3 2 0,7 3 2 0,-6 0-1 0,0 1 0 16,-2-5 0-16,8 5 1 0,-6-6 0 0,6 3 2 0,-6-1-1 0,0 3 3 15,6-4 3-15,0 1 2 0,-7-4 1 0,7 4 4 0,0 0 4 0,0-5 5 16,0 2 3-16,0 2 4 0,0-3 4 0,0 1 3 0,0-1 4 0,7 3 3 16,-7-3 2-16,6-1 3 0,-6 2 2 0,6-1 1 0,-6 0 0 0,6 3 0 15,2-2-2-15,-2 2-2 0,-6-3 0 0,6 4-2 0,1-4 1 0,0 4-1 16,-7 0 0-16,6 0 1 0,1-1-3 0,-1 1 0 0,0 3-1 0,-6-3 0 15,7 3 0-15,0-3 0 0,-1 2 0 0,0-2 0 0,1 4-1 0,0 0-3 16,-1-2 0-16,1 2-2 0,-1 3-2 0,0-4 1 0,1 4-1 0,0-4-1 16,5 4-1-16,-4-3-1 0,-2 3 2 0,7 0 0 0,-7 0 0 0,7 0 2 15,-6 0 1-15,5 0 1 0,-4 0 2 0,4 0 1 0,1 3 2 0,-6-3 0 16,6 4 0-16,0-4 2 0,0 0 1 0,0 4 2 0,-6-1-1 0,5 2 2 16,1-5 1-16,1 3 1 0,-8 0 1 0,8 2 0 0,-2-3 2 0,-5 3 1 15,6 2 2-15,-7-3 2 0,7-1 0 0,-7 1 2 0,8 0 2 0,-8 3 0 16,1-4 0-16,-1 5 0 0,7-4 1 0,-13 3 0 0,7-3 0 0,-1 3 1 15,1-3-1-15,0 3-1 0,-1 0 1 0,-6-3-1 0,6 3 0 0,-6 0 0 16,7 0-1-16,0 1 2 0,-7-1-1 0,6 1 1 0,-6-1 1 0,0 1 0 16,0 3 1-16,6-4-2 0,-6 0 0 0,0 4 0 0,0-3 0 0,-6 2-1 15,6 1 2-15,0-3-2 0,-6 2 0 0,-1 2 0 0,7-1-2 0,-7 0-1 16,1-1-1-16,-7 2 0 0,6-1-2 0,-6 0 1 0,7 0 0 0,-7 0-2 16,0 0 0-16,-1 0-3 0,2 0-1 0,-1 0-3 0,0-5 0 15,0 6-1-15,-1-1-2 0,2 0 0 0,5-3 3 0,-6 2-2 0,0-2 1 16,7 3-2-16,-8-4 0 0,8 1-2 0,0-1 0 0,-1 0 0 0,0-3 2 0,7 3 1 15,-6-4 0-15,6 1 3 0,0 0 2 0,0-1 1 0,0 2 0 16,0-2 0-16,0 0 0 0,0 1 2 0,0 0-1 0,6-1 1 0,-6-3 1 16,7 3 0-16,-7 2 1 0,7-5-1 0,-7 4 2 0,6-1-1 0,-6-3 2 15,6 5-1-15,1-5-1 0,-7 2 0 0,7-2 1 0,-1 4-1 0,0-4 1 16,1 4-1-16,-7-4 1 0,6 0 0 0,1 4-1 0,0-4 0 0,-1 0-2 16,0 0-1-16,8 0 0 0,-8 0-4 0,7 0 0 0,-6 0-1 0,6 0-2 15,-1 0-1-15,-4-4-2 0,4 4-1 0,1-4-5 0,0 4-5 0,-6-4-7 16,6 4-9-16,0 0-7 0,0-2-10 0,-6-3-10 0,5 5-11 0,-5-3-13 15,6-1-19-15,-6 4-24 0,-1-5-38 0,0 2-48 0,-6 0-37 0,0-1-29 16,7 0-14-16,-7 1-2 0,-7 0 2 0,7-2 7 0,0 2 7 0,-6-1 7 16,0 0 12-16,-1 1 14 0,0-4 19 0,1 3 169 0</inkml:trace>
  <inkml:trace contextRef="#ctx0" brushRef="#br0" timeOffset="129772.327">13423 11253 212 0,'0'-3'234'0,"0"-4"5"0,-7 0 0 0,7 3 0 0,0-3-3 16,-7 0-2-16,7 3-2 0,-6-4-4 0,-1 5-4 0,7-5-54 0,-6 5-80 15,0-5-55-15,-2 5-40 0,2-2-26 0,6 2-21 0,-6-1-27 0,0 1-30 16,6-1-37-16,-8 0-41 0,2 1-21 0,6 3-9 0,-6-4-4 0,6 0 2 16,0 4 2-16,0 0 4 0,-7-3 6 0,7 3 6 0,0 0 9 0,0 0 84 15</inkml:trace>
  <inkml:trace contextRef="#ctx0" brushRef="#br0" timeOffset="135860.686">13279 10964 108 0,'6'4'231'0,"2"-4"12"16,-8 4 7-16,6-4 4 0,-6 3 4 0,6-3 3 0,-6 4 2 0,0-4 3 15,0 0 3-15,0 0-35 0,0 0-54 0,0 0-47 0,0 0-39 0,0 0-27 16,0 0-14-16,0 0-10 0,0 0-5 0,0 0-3 0,0 0-2 0,0 0-3 15,0 0 0-15,0 0-1 0,0 0-2 0,0 0-2 0,0 3 1 0,0-3-2 16,-6 0-2-16,6 0-1 0,0 0-2 0,0 0-1 0,0 0 0 0,0 0-1 16,0 0 0-16,0 0-1 0,0 0 2 0,0 0 2 0,0 0-1 0,0 0 0 15,0 0 0-15,0 0 0 0,0 0-1 0,0 0-1 0,0 0 0 0,0 0 0 16,0 0 0-16,0 0-1 0,0 0 1 0,0 0-1 0,0 0-2 0,0 0-2 16,0 0-1-16,0 0-1 0,0 0 0 0,0 0-1 0,0 0 0 0,0 0 0 15,0 0-1-15,0 0 0 0,0 0 0 0,0 0 1 0,0 0-1 0,0 0 1 16,0 0 1-16,0 0 1 0,0 0 3 0,0 0 2 0,0 0-1 0,0 0 3 15,0 0 1-15,0 0 2 0,0 0 2 0,0 0 3 0,0 0 1 0,6 0 4 16,-6 0 0-16,0-3 3 0,0 3 0 0,0 0-1 0,0 0 1 0,6 0 0 16,-6 0-2-16,0 0 0 0,7 0-2 0,-7-4-2 0,7 4-2 0,-7 0-3 15,6 0-3-15,1 0-3 0,-1-3-2 0,0 3-5 0,8 0-2 0,-8 0-3 16,0-4 0-16,8 4-3 0,-8 0-2 0,1-4 0 0,6 4-1 0,-6 0-1 16,5 0-2-16,-6 0 0 0,8-3-2 0,-8 3 2 0,8 0-1 0,-8 0-1 15,7 0 0-15,-7 0-3 0,8 0-1 0,-8 0-2 0,0 0 1 0,8 0 0 16,-8 0-3-16,1-4 1 0,5 4 0 0,-4 0 1 0,-2 0 0 0,0 0-1 15,-6 0 1-15,6 0 1 0,2 0 1 0,-8-4 1 0,0 4 2 0,6 0 0 16,-6 0 0-16,0 0 1 0,0 0 0 0,0 0 0 0,0 0-2 0,0 0 1 16,0 0-2-16,0 4 0 0,0-4 0 0,0 0-2 0,0 4 0 15,0-4 0-15,0 3 0 0,0-3-1 0,0 8 1 0,6-5-1 0,-6 1-2 16,0 4 1-16,0-5-2 0,7 4 1 0,-7 1-2 0,0-1 0 0,0 0 0 0,0 5-1 16,6-6 1-16,-6 2-1 0,0 0 0 0,0-2 1 0,0 3 0 15,0-3 1-15,0 2 0 0,7-5 1 0,-7 5 2 0,0-1 1 0,0-4 0 16,0 5-1-16,0-4 2 0,0 3 0 0,0-3 1 0,0 2 0 0,0-1-1 15,0-2 0-15,0 1 1 0,0-1 0 0,0 1 0 0,0 0 1 0,-7-1 0 16,7 5 0-16,-6-5 3 0,-1 4 0 0,7-2 3 0,-6 3 0 0,0-5 0 0,-8 4 2 16,8 0 3-16,0 1 1 0,-8-4 1 0,1 3 1 0,7 0 1 15,-8 0 1-15,2 1 1 0,-2-2 0 0,2 3 2 0,-1-3-1 0,-1 2-1 16,2-1 0-16,-2 0 0 0,2 0 0 0,-2 1 0 0,1 3-1 0,7-4-1 0,-8 1 0 16,2 0-2-16,6-1 1 0,-8 0-1 0,8-3-1 0,-1 3-2 15,1-3 2-15,-1 3-1 0,0-4 0 0,1 5 0 0,6-5-1 0,-6 5 1 16,0-1 0-16,-2 1-1 0,2-1 0 0,6 0-1 0,-6 0 0 0,-1 1 0 15,1-2 1-15,6 3 0 0,0-3-1 0,-7 2-1 0,7 0 0 0,-7-5 0 16,7 0 0-16,0 2-1 0,0 2 0 0,0-4-2 0,0 1 1 0,0-4 1 16,0 4 1-16,0-1 1 0,0-3 3 0,7 4 2 0,-7-4 3 0,7 0 4 15,-7 0 0-15,6 0 2 0,1 0 2 0,-1 0 1 0,0 0 2 0,2 0 1 16,-2-4 2-16,0 4-1 0,0 0 0 0,8-3-2 0,-8-1-2 0,1 4-2 16,-1-4-3-16,8 1-2 0,-8 3-2 0,0-3 0 0,0-1-3 0,2 4-3 15,-2-5 0-15,0 2-1 0,1 3-2 0,-1-3 0 0,1 3-1 16,0-5-3-16,-1 5 1 0,0-3 0 0,-6 3-3 0,6 0-1 0,2-3-2 0,-2 3-1 15,0 0-1-15,-6 0 0 0,7-5-3 0,0 5-2 0,-1 0 0 0,1 0-4 16,-1 0 0-16,0 0-1 0,-6 0-2 0,7 0 0 0,0 0-2 0,-1 0 1 16,0 0 2-16,1 0 0 0,-7 0 2 0,7 0 1 0,-1 0 0 0,1 0 1 15,-1-3 1-15,0 3 4 0,-6 0 1 0,14 0 3 0,-8 0 0 0,0 0 0 16,2 0 1-16,-2-3 2 0,7 3 0 0,-7 0 0 0,8 0 3 0,-2 0 1 16,-6 0 2-16,8 0 2 0,-1 0 3 0,0 0-1 0,0 0 2 15,0 0 0-15,0 0 3 0,0 0 2 0,0 0 0 0,-6 0 0 0,5 0 0 0,2 0 2 16,-2 0-1-16,-4 0-1 0,4-5-1 0,-5 5 1 0,6 0-2 0,-7 0-2 15,1 0 0-15,-1 0-1 0,0 0-1 0,2-4 1 0,-2 4 0 0,0 0-1 16,-6 0 1-16,0-3 0 0,7 3 0 0,-7 0 1 0,0 0 1 16,0 0 0-16,0 0-1 0,0 0-1 0,0 0 1 0,0 0-1 0,0 0-2 0,0 0 0 15,0 0-2-15,0 0 0 0,0 0-1 0,0 0-1 0,0 0-1 16,0 0-3-16,0 0-3 0,0 0-2 0,0 0-4 0,0 0-2 0,0 0-4 16,0 0-5-16,0 0-4 0,0 0-6 0,0 0-9 0,0 0-6 0,0 0-12 15,0 0-12-15,0 0-15 0,0 0-16 0,0 0-33 0,0 0-36 0,0 0-46 16,0 0-49-16,0 0-23 0,0 0-11 0,0 0-2 0,0 0 3 0,-7 0 5 15,7 0 8-15,0 0 9 0,-6-3 14 0,6 3 15 0,0 0 18 0</inkml:trace>
  <inkml:trace contextRef="#ctx0" brushRef="#br0" timeOffset="137653.357">11409 13614 0 0,'0'-5'165'0,"8"5"37"15,-8-3 12-15,0 3 7 0,0 0 6 0,0 0 5 0,0-4 5 0,0 4 6 16,0 0 5-16,0 0-22 0,0 0-37 0,0 0-34 0,0 0-32 0,0 0-20 16,0 0-10-16,0 0-6 0,0 0-6 0,0 0-4 0,0 0-4 0,0 0-4 15,0 0-3-15,0 0-4 0,0 0-4 0,0 0-5 0,0 0-6 0,0 0-4 16,0 0-7-16,0 0-3 0,0 0-5 0,0 0-2 0,0 4-3 0,0-4 0 15,-8 3 0-15,8 2 2 0,0 2 1 0,0-4 0 0,0 5 0 0,-6-1 0 16,6 0 1-16,0 5-2 0,0-2 1 0,0 1-1 0,0 0-1 0,0 1-2 16,0 2-2-16,0-3-2 0,0 3-1 0,0-3-2 0,0 3-2 0,6 2 1 15,-6-2 1-15,0 1-2 0,0 0 1 0,8-1-1 0,-8 1 1 0,0-1 0 16,6 1 0-16,-6-3-1 0,0-2 1 0,0 0-1 0,0 2 0 0,6-1-2 16,-6 0-1-16,0-3-1 0,0 3-2 0,0-4-2 0,0 0 0 0,0 0-3 15,0 0-2-15,0 1-3 0,7-1-4 0,-7-3-4 0,0 3-5 0,0-3-5 16,0 0-5-16,0-1-8 0,0 2-5 0,0-3-9 0,0-2-7 15,0 5-7-15,0-5-7 0,0 3-10 0,0-3-9 0,0 0-9 0,0 0-7 0,0 0-14 16,0 0-14-16,0 0-27 0,0 0-30 0,0 0-36 0,7 0-38 0,-7-3-16 16,0 3-6-16,0-7 2 0,6 2 4 0,-6 2 9 0,0-5 9 0,0 5 11 15,0-5 12-15,0 1 16 0,7-4 74 0</inkml:trace>
  <inkml:trace contextRef="#ctx0" brushRef="#br0" timeOffset="138275.466">11482 13602 211 0,'0'-7'236'15,"0"-4"10"-15,0 4 4 0,0-1 9 0,0-3 8 0,0 4 8 0,0 0 9 16,0-4 6-16,6 3 7 0,-6 1-45 0,0 0-73 0,6-1-44 0,-6 5-27 16,0-6-19-16,7 7-13 0,-7-6-7 0,7 4-6 0,-1 1-7 0,1 0-6 15,-1-2-7-15,0-2-9 0,1 7-3 0,0-4-5 0,5 1-5 0,2-1-2 16,-1 0-2-16,-7 4 0 0,7-3 0 0,6 3 0 0,-5-4-2 0,-1 4 1 15,7 0 0-15,-8-3-1 0,2 3-3 0,5 3 0 0,-6-3-2 0,0 0-1 16,0 4 0-16,6-4-2 0,-5 3-2 0,-8-3-2 0,7 4-2 0,-6 0-2 16,6-1-1-16,-7 1-2 0,0 1-1 0,2-3-2 0,-2 3-2 0,-6 1-1 15,0-2-2-15,6 4-2 0,-6-1-1 0,0 0 0 0,-6 1-2 0,6-1 1 16,-6 3 0-16,-2-2 1 0,2 3-1 0,0 0-1 0,-1 0 1 0,-6 0 0 16,7 0 2-16,-7 0-1 0,7 1 2 0,-8-2 0 0,1 1 0 0,6 0-1 15,-5 1 0-15,5-2-1 0,-6 1-1 0,0-4-1 0,7 4 1 0,-8-3 0 16,8 3 0-16,-7-5 0 0,0 2 1 0,6 1 0 0,-5-3 0 0,4 1 0 15,-4-3 0-15,-1 4 3 0,6-6-1 0,-6 3 2 0,7-2 2 0,-8 1 1 16,8 0 4-16,-7-4 0 0,6 3 3 0,-5-3 1 0,5 4 2 0,-6-4 2 16,6 0 1-16,1 0 1 0,-7 0 1 0,6 0 1 0,1 0 1 0,0 0 0 15,-1 0 1-15,1-4-1 0,-1 4 0 0,0 0 0 0,1 0-1 0,6 0-1 16,-6 0 0-16,6 0-1 0,0 0-1 0,0 0 1 0,0 0-1 16,0 0-1-16,0 0-1 0,0 0 1 0,0 0-3 0,0 0-2 0,0 0-1 0,0 0-2 15,0 0 0-15,0 0-2 0,0 0 0 0,6 0 1 0,-6 0-2 0,6 4-1 16,-6-4 1-16,7 4 0 0,0-4 0 0,-1 3 0 0,1 1 1 0,-1-1 2 15,0 5 1-15,1-4-1 0,6-1 3 0,-7 1 1 0,1 3 2 0,6 1 4 16,-6-5 4-16,-1 4 4 0,7 1 0 0,-6-1 3 0,-1-3 0 0,0 7 2 16,8-8 1-16,-8 6 1 0,1-2 0 0,-1-1 1 0,1 2 1 0,-1-2-1 15,1-1-1-15,5 2-4 0,-12 1-3 0,14-5-1 0,-8 5-3 0,1-2 0 16,0-1-1-16,-1 2-1 0,1-3-2 0,-1 3 2 0,0-4 0 0,1 5-1 16,0-5 0-16,-1 4-2 0,0-2 1 0,1 2 0 0,0 0-2 15,6-3-3-15,-13 3-2 0,6-3-2 0,0 4-2 0,1-6-2 0,0 6-5 0,-7-5-7 16,6 5-8-16,-6-4-7 0,6 0-6 0,-6-1-6 0,0 0-6 0,0 1-8 15,0 1-6-15,0-2-8 0,0 0-7 0,0-3-8 0,0 4-9 16,0-4-10-16,-6 4-16 0,6-4-19 0,0 0-23 0,-6 3-26 0,6-3-25 16,0 0-23-16,0 0-12 0,0 0-3 0,0 0 4 0,0 0 7 0,0 0 8 15,0 0 9-15,0 0 10 0,0 0 12 0</inkml:trace>
  <inkml:trace contextRef="#ctx0" brushRef="#br0" timeOffset="138698.632">11853 14170 0 0,'0'0'226'0,"0"-4"36"16,0 2 16-16,0-3 11 0,0-2 9 0,0 2 8 0,0-1 7 0,0-2 7 16,6 5 7-16,-6-5-15 0,0 1-23 0,7 0-48 0,-7-1-62 0,7 1-36 15,-1-3-25-15,-6 1-17 0,6 3-13 0,1-5-9 0,-1 3-8 0,1-2-5 16,0-2-4-16,-1 5-4 0,0-4-5 0,1-1-4 0,0 2-7 0,-1 2-3 15,0-2-6-15,1-1-4 0,-1 0-6 0,1 0-3 0,0-1-3 0,-7 2-3 16,6-2-2-16,0 6-2 0,-6-6-3 0,8 5-2 0,-8-1-3 0,0 1-1 16,6 0 0-16,-6 4-1 0,0-5 0 0,0 4-2 0,0 1-3 15,0-1-3-15,0 4-1 0,0 0-3 0,0 0-3 0,0 0 1 0,0 0-2 0,0 0 1 16,0 4 0-16,0-1 0 0,0 1 2 0,0 4 0 0,0-5 2 0,0 4 2 16,0 4 1-16,0-4 2 0,0 4 4 0,0 4 3 0,0-5 3 15,0 2 0-15,6 3 1 0,-6 0-2 0,0-4 2 0,6 3-2 0,-6-3-1 16,7 4-1-16,-7-4-1 0,7 0-2 0,-7-1-2 0,6 1-3 0,-6 1-2 0,7-5-1 15,-7 5-2-15,0-6-1 0,0 2-3 0,6-1-2 0,-6 0-4 16,0 1-4-16,6-1-5 0,-6-3-2 0,0-1-4 0,0 5-4 0,0-8-3 16,0 3-4-16,0 0-4 0,0-3-6 0,0 0-8 0,0 5-5 0,0-5-5 15,0 0-6-15,0 0-7 0,0 0-7 0,0 0-6 0,0 0-13 0,0 0-14 16,-6 0-29-16,6 0-35 0,0 0-36 0,0 0-34 0,0 0-15 0,0-5-4 16,0 5 2-16,0-6 4 0,6 2 8 0,-6 0 11 0,0 1 8 0,8-5 12 15,-8 5 16-15,6-1 98 0</inkml:trace>
  <inkml:trace contextRef="#ctx0" brushRef="#br0" timeOffset="139218.687">12244 13933 0 0,'6'-5'201'0,"-6"1"32"0,0 4 12 0,0-3 9 0,0-2 7 0,0 3 5 0,7 2 4 16,-7-4 3-16,0 0 3 0,0 0-23 0,0 4-35 0,0 0-46 0,0 0-51 16,0 0-34-16,0 0-21 0,0 0-18 0,0 0-12 0,0 0-9 0,0 0-6 15,0 0-4-15,6 0-4 0,-6 0-4 0,0 0-3 0,6 0-1 0,2 0-1 16,-8 4 1-16,6-4-2 0,0 4 1 0,0-4-1 0,1 4 0 16,-7-4 1-16,7 2 0 0,-1-2 2 0,1 5 0 0,-1-5-2 0,1 3 1 0,-7-3-1 15,7 4-1-15,-1-4 1 0,-6 5-3 0,6-5-1 0,-6 3-1 16,6-3-3-16,-6 3 1 0,0-3-1 0,0 4-1 0,8-4-1 0,-8 4 2 0,-8-1-1 15,8 0 2-15,0 2 0 0,0 2 0 0,-6-3 1 0,6 3 2 0,-6 0 0 16,6 0 2-16,-6 0 3 0,-1 1-1 0,7 3 1 0,-7-4 1 0,1 4 3 16,6 1 1-16,-7-6 1 0,1 6 1 0,6-2 2 0,-7 2-3 15,0-1-2-15,7-4 0 0,-6 4 0 0,0 0 0 0,6-4 0 0,-6 4-1 0,6-3-2 16,-8-1-5-16,8 0-2 0,-6 0-4 0,6 1-1 0,-6-5 0 0,6 4-3 16,0-2 1-16,-7-2 2 0,7 1 1 0,-6 0-2 0,6-4 1 0,-7 3-1 15,7-3 3-15,0 4 2 0,-7-4 1 0,7 0 1 0,0 4 0 0,0-4 0 16,-6 0 0-16,6 0 1 0,0 0 1 0,0 0 0 0,0 0 0 0,0 0 2 15,0 0-1-15,0 0 1 0,0 0-2 0,0 0 0 0,6 0 1 16,-6 0 1-16,0 3-1 0,0-3 2 0,7 0-1 0,-7 4 0 0,7-4 1 16,-1 0 2-16,1 3 1 0,-1 2 0 0,8-5 0 0,-8 0-3 0,0 3-1 0,7-3-4 15,-6 4-3-15,6-4-3 0,0 3-6 0,-6-3-2 0,5 0-7 16,-6 0-4-16,2-3-8 0,4 3-6 0,-5 0-9 0,-1-4-7 0,8 4-8 16,-8-3-9-16,0-2-11 0,0 2-13 0,2-1-21 0,-2 1-26 0,0-1-37 15,1 0-42-15,-7 1-22 0,7-1-10 0,-1 0 0 0,-6 1 2 0,7-2 4 16,-7-2 5-16,0 4 7 0,6-1 13 0,-6-3 12 0,0 3 44 0</inkml:trace>
  <inkml:trace contextRef="#ctx0" brushRef="#br0" timeOffset="139663.449">12934 13672 18 0,'0'0'211'0,"-6"3"15"0,6-3 10 0,0 0 10 0,-7 0 6 0,7 0 5 16,0 0 7-16,0 0 6 0,0 0 5 0,0 0-22 0,0 0-40 0,0 0-38 16,0 0-36-16,0 0-23 0,0 0-16 0,0 0-9 0,0 0-7 0,0 0-5 15,7 0-5-15,-7 0-5 0,0 0-4 0,6 0-5 0,-6 0-7 0,6-3-5 16,1 3-5-16,0 0-5 0,-1 0-5 0,0 0-5 0,1 0-3 0,6 0-5 16,-6 0-3-16,5 0-2 0,2 0-1 0,-8 0-3 0,7 0 0 0,0 0 1 15,0 3-2-15,1-3-2 0,-8 0-4 0,7 0-3 0,0 4-4 0,0-4-6 16,-7 0-6-16,8 0-4 0,-8 4-7 0,0-4-4 0,1 0-6 0,0 0-7 15,-1 0-5-15,0 0-6 0,-6 0-6 0,7 0-6 0,-7 0-5 0,6 0-6 16,-6 0-5-16,0 0-7 0,7 0-5 0,-7 0-8 0,-7-4-9 0,7 4-16 16,0-4-19-16,0 4-31 0,-6-3-32 0,6 3-25 0,-7 0-18 0,7-4-6 15,-6 4 1-15,0 0 4 0,-1 0 6 0,0 0 10 0,1 0 10 0,0 0 12 16,-1 4 12-16</inkml:trace>
  <inkml:trace contextRef="#ctx0" brushRef="#br0" timeOffset="139919.229">12836 13902 0 0,'0'4'50'16,"0"0"182"-16,0 0 15 0,0-4 11 0,0 2 9 0,7-2 7 0,-7 0 7 0,0 0 7 16,6 5 8-16,-6-5 2 0,6 0-2 0,-6 0-46 0,8-5-68 15,-2 5-41-15,0 0-26 0,1 0-19 0,-1-2-11 0,1 2-11 0,-1 0-8 16,1 0-6-16,-1-4-8 0,8 4-7 0,-8 0-8 0,7-4-6 0,-6 4-5 0,-1 0-7 15,7 0-7-15,-7 0-9 0,8 0-6 0,-2-4-10 0,-4 4-8 0,4 0-9 16,-6 0-12-16,8 0-10 0,-8 0-10 0,7 0-14 0,-7 0-14 0,8 0-17 16,-8-3-18-16,7 3-27 0,-6-3-32 0,-1 3-41 0,1-5-43 15,-1 3-19-15,8 2-8 0,-14-5 2 0,6 1 6 0,0 1 8 0,1-1 9 16,-7 0 12-16,7 1 14 0,-1-5 18 0,-6 5 34 0</inkml:trace>
  <inkml:trace contextRef="#ctx0" brushRef="#br0" timeOffset="140584.846">14100 13339 1302 0,'0'-5'993'0,"-6"2"-465"0,6-1-244 0,-8 0-132 15,8 4-68-15,-6-3-37 0,0-1-19 0,-1 4-10 0,1-2-5 16,-1-3-5-16,1 1-4 0,-7 4-2 0,7 0-2 0,-8 0 0 0,8 0-2387 16,-8 4 2387-16,8 1-26 0,-7-3 26 0,0 5-159 15,0 1 159-15,0 0-238 0,0 3 238 0,0 0-296 0,0-1 296 16</inkml:trace>
  <inkml:trace contextRef="#ctx0" brushRef="#br0" timeOffset="140949.851">13585 13778 0 0,'0'-4'810'0,"0"1"-97"0,0 3-350 0,0-5-195 16,-6 5-109-16,6-2-68 0,-6 2-40 0,6-5-48 0,-8 5-41 0,8 0-23 16,-6-3-11-16,0 3 8 0,6 0 15 0,-7 0 17 0,1-4-35 0,6 4-19 15,-7 0-6-15,0 0 2 0,1 0 5 0</inkml:trace>
  <inkml:trace contextRef="#ctx0" brushRef="#br0" timeOffset="150347.555">14048 13108 23 0,'-7'-5'170'0,"7"5"8"15,0-3 6-15,0 3 4 0,0-3 5 0,0-1 5 0,0 4 5 0,0-4-4 16,0 4-11-16,0-3-22 0,7 0-31 0,-7 3-27 0,0-5-26 16,0 5-15-16,0-3-7 0,0 3-6 0,0-4-5 0,0 4-1 0,0 0-5 15,0-5-4-15,0 5-8 0,0 0-4 0,-7-2-3 0,7 2-5 0,0-4-3 16,0 4-5-16,0 0-2 0,0 0-3 0,-6-4-2 0,6 4-2 0,0 0 1 15,-6 0-2-15,6 0-1 0,0 0 2 0,0 0 2 0,0 0 3 0,0 0 3 16,0 0 4-16,0 0 3 0,0 0 2 0,0 0 3 0,0 0 3 0,0 0 2 16,0 0 2-16,0 0 3 0,0 0 0 0,0 0 2 0,0 0 2 0,0 0 1 15,0 0-2-15,0 0-3 0,0 0-4 0,0 0-3 0,0-3-5 0,0 3-2 16,-8 0-4-16,8 0-2 0,0-4-3 0,0 4-3 0,0 0-2 0,-6 0-3 16,6-3-2-16,-6 3-6 0,-1 0-1 0,7 0 1 0,-7 0 3 0,1 0-1 15,-1 0 2-15,1 0-1 0,0 0 0 0,-1 0 2 0,-6 0 1 0,7 3-1 16,-1-3-1-16,-6 0 2 0,6 0 0 0,1 0 1 0,-7 4 0 0,6-4 0 15,1 0-1-15,0 3 0 0,-2-3 0 0,2 0 1 0,0 0-1 0,-1 4-1 16,1-4 0-16,-1 0 0 0,7 4-1 0,-6-4-1 0,6 0 0 0,-7 0 0 16,7 0 0-16,0 2-1 0,-6-2 1 0,6 0-1 0,0 0 1 15,-6 5-2-15,6-5 1 0,0 4-1 0,0-1 0 0,-8 2 1 0,8-2-2 0,0 0 1 16,-6 1 1-16,6 0-1 0,0 2-1 0,-6-1 2 0,6 2-1 0,-7 0 0 16,0-3 1-16,7 3-1 0,-6 0 2 0,6 0 0 0,-6 1 2 0,-1-1 1 15,7 1 0-15,-6-1 1 0,-1 0 1 0,7 0 1 0,-7 1 0 0,7-4 0 16,-6 3 0-16,0 1 1 0,6-5 1 0,0 4-1 0,-7-2 0 15,7-2 1-15,-7 4-1 0,7-3 0 0,0-1 1 0,0 1-1 0,-6 0-1 16,6 3 2-16,0-3-1 0,0-1 1 0,0 2-1 0,-6-2 0 0,6 0 0 16,0 1-1-16,0 0 1 0,-7-1 2 0,7 0-2 0,0 2-1 0,0-2 1 15,0 1-1-15,0 1 0 0,0-3 0 0,-6 2-1 0,6-1 1 0,0 1-1 16,0 0 1-16,0-1-1 0,0-3 1 0,0 5-1 0,0-3-1 0,6 3 2 16,-6-5-1-16,0 4 1 0,0-1 1 0,0 1 1 0,7-4-2 0,-7 4 1 15,0-1 0-15,0 1 0 0,6-4 0 0,-6 3 2 0,6 1 0 0,-6-1 0 16,0 2-2-16,7-2-2 0,-7 1-1 0,0-1-1 0,7 1-2 0,-7 0-2 15,0-1-1-15,6 1-2 0,-6 0-1 0,0-1 0 0,0 1-2 0,6-1-2 16,-6 2 0-16,0 2-3 0,0-4-1 0,0 1 0 0,7-1 0 0,-7 1 0 16,0 0 2-16,0-1 1 0,7 1 4 0,-7 1 1 0,0-3 1 0,6 3 1 15,-6-5 2-15,0 3-1 0,7 0 3 0,-7-3 1 0,0 4 2 0,6-4 1 16,-6 4-1-16,6-4 1 0,-6 0 1 0,0 4 1 0,7-4 0 0,-7 0-2 16,7 2 0-16,-7-2 0 0,0 0 0 0,6 5 0 0,-6-5-1 0,0 0 0 15,6 0 0-15,-6 4 1 0,0-4 3 0,0 0-2 0,0 3-1 16,0-3-1-16,8 0 0 0,-8 0 1 0,0 5 0 0,6-5 2 0,-6 3-1 0,0-3 1 15,6 0 2-15,-6 3-1 0,7-3 1 0,-1 0-1 0,1 0 1 0,-1 4-2 16,1-4 1-16,5 0-2 0,-4 0-1 0,-2 4-1 0,7-4 0 0,-7 0 0 16,1 0-3-16,6 0-2 0,-7 0-2 0,8 0-1 0,-8 0-1 0,0 0 0 15,1-4 0-15,6 4 2 0,-13 0-1 0,13 0 1 0,-13 0 1 0,6 0 1 16,1-4-1-16,-7 4 2 0,7 0 1 0,-7 0 3 0,6-3 1 0,-6 3 2 16,0 0 0-16,0 0 2 0,0 0-1 0,0 0 1 0,0 0-2 0,0-3 1 15,0 3 2-15,0 0-1 0,0 0-1 0,6-5-1 0,-6 5 2 16,0-3-1-16,0 3 0 0,0-4-2 0,0 4 1 0,0 0 0 0,0-5-1 15,8 5 0-15,-8-2-1 0,6-2-1 0,-6 4-1 0,6-4 1 0,-6 0 0 0,7 1 0 16,-7 3 0-16,6-3-1 0,1-2 1 0,-7-2-1 0,6 7 0 16,1-7 0-16,-7 3-2 0,6 0 2 0,-6 1 1 0,6-1 1 0,-6 1 3 15,0-4 0-15,8 2 1 0,-8 2 0 0,0-1 2 0,0 1 0 0,0-5 0 16,0 5 1-16,-8-1-1 0,8 0 1 0,0 1 0 0,0-1 1 0,0 1-1 16,-6-2-1-16,6 2 0 0,-6-1-2 0,6 1 0 0,0-1-2 0,-7 1 2 15,7-1-2-15,0 0 1 0,-6 4 1 0,6-3 1 0,0-1-1 0,-7-1 1 16,7 5-2-16,0-2 1 0,0-3 0 0,0 5 1 0,0-3-1 0,0-1 0 15,0 0 0-15,0 4-1 0,0-3 1 0,0 3-2 0,0-4-1 0,0 2-1 16,-6 2-1-16,6-5 0 0,0 5 0 0,0-4 0 0,-7 1-1 0,7 3-1 16,-6-5 0-16,6 2 0 0,-6 3-1 0,-2-3 2 0,2 3 0 0,0-4 1 15,-1 0 0-15,0 4 2 0,1-3 1 0,-1 3 1 0,1-3 1 0,0 3 1 16,-1-5 1-16,0 5 1 0,1-3-1 0,0 3-3 0,-1-4 2 0,0 4-1 16,1 0 2-16,-1-4 0 0,7 4 0 0,-6 0-1 0,6-3 0 0,0 3 0 15,-7 0-1-15,7 0 1 0,0 0-2 0,-6-4 1 0,6 4-1 0,0 0 2 16,0 0 0-16,0 0-4 0,0 0-1 0,-7 0 0 0,7 0-1 15,0 0 0-15,-6 0-1 0,6 4 0 0,-6-4-1 0,-2 0-4 0,8 3 0 16,-6-3 2-16,0 4 1 0,-1-4-1 0,1 4 2 0,-1-1-1 0,1 2 0 0,-1-2 0 16,7 0 1-16,-6 1 1 0,0 0-1 0,-2-1 0 0,2 0 2 15,0 2 0-15,6-2 1 0,-7 1-1 0,0 1 0 0,7-3-1 0,-6 2-2 16,0-1-2-16,6 1-3 0,-7 3-4 0,7-7-5 0,-6 5-8 0,6 2-7 0,-7-7-9 16,0 4-9-16,7-1-12 0,-6 1-12 0,0 0-13 0,6-1-21 15,-7 4-26-15,0-3-37 0,7-1-46 0,-6 2-22 0,0-2-8 0,-1 1-3 0,7-4 4 16,-6 3 5-16,6 1 8 0,-7 0 9 0,7-1 11 0,-7 1 11 15,7-4 53-15</inkml:trace>
  <inkml:trace contextRef="#ctx0" brushRef="#br0" timeOffset="151218.477">13533 13858 0 0,'-7'0'102'0,"7"-3"100"0,0 3 12 0,-6 0 9 0,6 0 6 16,0 0 8-16,0-3 5 0,0 3 5 0,0 0 5 0,0 0-18 0,0 0-29 16,0 0-39-16,0 0-42 0,0 0-24 0,0 0-15 0,0 0-10 0,0 0-9 15,0 0-6-15,0 0-4 0,0 0-5 0,0 0-5 0,0-5-3 0,0 5-6 16,0 0-2-16,6-3-2 0,-6 3 1 0,0 0-1 0,0-4-4 0,7 4-3 16,-7 0-2-16,0-3-2 0,0 3-1 0,7-4 0 0,-7 4 0 0,0-4 2 15,0 4-1-15,6 0 1 0,-6-3-1 0,7 3 2 0,-7-4-2 0,0 4 0 16,6-4-2-16,0 4 0 0,-6-3-1 0,8-1-2 0,-8 4 0 0,6-3-1 15,0-2-2-15,0 2-1 0,2-1-2 0,-2 1-1 0,0-1-1 16,1 4-2-16,6-4-3 0,-6 1 0 0,5 3-1 0,-6-4 0 0,8 4 1 0,-1 0 0 16,0 0 1-16,6 0 0 0,-5 0 3 0,5 0 1 0,1 4 1 0,-1-1 2 15,8-3-1-15,-2 4 1 0,1 0 2 0,0-1 2 0,0 4-1 0,1-2 0 16,5-2-2-16,-6 4 1 0,1-3-3 0,-2 3-2 0,1-3-3 0,0 3-4 16,0-3-2-16,1 4-1 0,-1-5-4 0,-1 4-2 0,-5-3-4 0,6 3-2 15,0-3-3-15,-7-1-1 0,7 1 0 0,-6 1 1 0,7-3-1 0,-9 3 0 16,2-2 0-16,0 0 1 0,-1-3 0 0,1 0 3 0,-7 4 1 0,7-4 0 15,-8 0 3-15,-4 0 1 0,4 0 3 0,-6 0 0 0,1 0 1 0,0-4-2 16,-1 4 1-16,1 0 0 0,-7 0 1 0,6 0 1 0,-6 0 1 0,0 0-1 16,0 0-1-16,0 0 1 0,0 0-2 0,0 0-1 0,0 0-3 0,0 0-4 15,0 0-2-15,0 0-5 0,0 0-3 0,0 0-4 0,0 0-7 0,0 0-5 16,0 0-6-16,0 0-6 0,0 0-4 0,0 0-6 0,0 0-7 0,0 0-10 16,0 4-11-16,0-4-12 0,0 4-23 0,-6 0-27 0,6-2-38 0,0-2-44 15,-7 5-20-15,7-2-8 0,-6 1-1 0,6-4 2 0,-7 5 5 0,0-5 4 16,7 3 9-16,-6-3 12 0,6 3 12 0,-6-3 40 0</inkml:trace>
  <inkml:trace contextRef="#ctx0" brushRef="#br0" timeOffset="151985.934">13656 14287 28 0,'0'0'213'0,"-6"0"16"0,6-4 13 0,0 4 9 0,0 0 8 0,0-3 8 15,0 3 5-15,0 0 6 0,0 0 3 0,0-3-25 0,0 3-42 0,0-5-45 16,0 2-44-16,6 3-23 0,-6-4-16 0,8 1-10 0,-2-1-12 0,-6 0-7 16,6 1-6-16,1-1-5 0,0 0-3 0,-1 1-3 0,1-1-2 0,-1 1-1 15,0-2-1-15,-6 2-2 0,7-1-2 0,0 1-3 0,-1-1-1 0,0 0-1 16,1 1-1-16,0-1-1 0,-1 4-2 0,1-4-1 0,-7 1-3 0,6-2-1 15,0 3-1-15,1-3-3 0,0 2-1 0,-1 3-2 0,0-4-1 0,-6 0-1 16,8 1 0-16,-2 3-1 0,0-4-2 0,1 4-2 0,-1-2-1 0,1 2 0 16,6 0-1-16,-7 0 0 0,0-5-1 0,8 5 0 0,-8 5 1 0,7-5 0 15,-6 0 0-15,6 0-1 0,-7 2 0 0,8-2 0 0,-8 4-1 0,7-4 0 16,-6 3 0-16,-1 1 0 0,7 0 0 0,-7-1-1 0,1-3 0 0,0 5-2 16,-1 2-1-16,0-7-1 0,-6 7-2 0,8-3-1 0,-8-1 0 15,0 1-1-15,0 3 0 0,0-3 0 0,0 4-2 0,0-5-2 0,-8 4-2 0,8 1-1 16,-6-5-2-16,0 5-1 0,-1-1-2 0,0 1-2 0,-6-2 1 15,7 2-1-15,-7 3 1 0,6-4-3 0,-5 0-2 0,-2 1-2 0,1-1-3 0,7 1 2 16,-7-1-1-16,6 0 2 0,-5 1 2 0,4-1 1 0,-4 0 3 16,5-4-1-16,1 5 2 0,-1-4-1 0,1 3 2 0,-1-3 2 0,7-1 2 15,-6 1 3-15,6 3 5 0,0-7 0 0,-6 7 2 0,6-2 2 0,0-5-1 16,0 3 2-16,0 1-1 0,-8-1 2 0,8 1 1 0,0-4 2 0,0 4 2 16,0-1 1-16,8 1-1 0,-8-4 1 0,0 4-1 0,0-1 1 0,0-3 2 15,6 5 0-15,-6-5 2 0,0 2 1 0,0 3 1 0,6-5 0 0,-6 3 2 16,7-3-1-16,-1 3-2 0,-6-3 1 0,7 0 0 0,-1 0 3 0,1 5-1 15,-1-5-1-15,0 0 0 0,2 0-1 0,-2 0 0 0,0 0-1 0,7 0-2 16,-6 0-1-16,6 0-1 0,-7 0 0 0,8 3 1 0,-8-3-1 0,7 0 1 16,0 0-2-16,0 0-1 0,0 0-2 0,0 4-3 0,1-4-3 0,-2 0-1 15,1 0 0-15,0 0-2 0,0 0-3 0,1 0-5 0,-2 0-5 0,1 0-7 16,0 0-6-16,-6 0-6 0,6 0-3 0,0-4-3 0,-7 4-3 0,8 0-7 16,-8-3-3-16,0 3-7 0,7-5-4 0,-6 5-4 0,0-3-4 0,-1 0-3 15,0 3-2-15,-6-5-3 0,7 3-7 0,-7-3-12 0,0 2-18 0,7 3-23 16,-7-4-27-16,0 4-27 0,0-4-13 0,0 1-3 0,0-1 1 0,0 0 4 15,0 1 6-15,0 3 7 0,-7-4 6 0,7 1 9 0</inkml:trace>
  <inkml:trace contextRef="#ctx0" brushRef="#br0" timeOffset="153099.438">14719 14089 0 0,'0'0'41'0,"6"-3"157"16,-6 3 13-16,0-3 9 0,6 3 11 0,-6-5 6 0,0 5 8 0,7-4 8 15,-7 4 7-15,7-3-10 0,-7 3-20 0,6 0-36 0,-6-3-42 16,6 3-26-16,-6-4-19 0,7 4-13 0,-7 0-7 0,0-4-8 0,7 4-7 0,-1 0-6 16,-6 0-5-16,7-3-5 0,-7 3-5 0,6 0-5 0,0 0-3 15,1 0-4-15,0 0-2 0,-1-5-3 0,0 5-5 0,2 0-3 0,-2 0-2 16,0 0-3-16,7 0-2 0,-6 0-1 0,-1 5-2 0,7-5-4 0,-7 0-2 16,8 0-1-16,-8 0-1 0,7 0-2 0,-6 0-2 0,6 0 0 0,-7 0-2 15,8 0-1-15,-8 0-1 0,7-5-1 0,0 5-1 0,-6 0-2 0,5 0 1 16,-5-3 0-16,0 3-1 0,5 0 1 0,-4-3 0 0,-2 3-1 0,0-5 1 15,1 5-1-15,-1-2 1 0,1-3 1 0,-1 5 0 0,-6-3 0 0,7 3 0 16,-7-4 0-16,0 4 1 0,6-4 0 0,-6 4-2 0,0-3 0 0,0-1-1 16,0 4-3-16,0-4-1 0,0 4-2 0,0-3-4 0,-6 3-3 0,6-4-1 15,0 4-2-15,-7-3-1 0,7 3-4 0,-6-5-1 0,-1 2-3 0,1 3-1 16,6-4-2-16,-7 4-1 0,1-3 2 0,0-1-1 0,-2 4 2 0,2-4 1 16,0 1 1-16,-8-1 2 0,8 1 0 0,0-1 1 0,-7-3 2 15,6 2-1-15,0-1 1 0,-5-2 1 0,5 5 1 0,0-9-1 0,-6 4 0 0,7 2-1 16,-1-2 2-16,-6-3-1 0,7 0 2 0,0 4-1 0,-2-4 1 0,2 1-1 15,0 2 4-15,-1-3 6 0,7 4 3 0,-6-4 5 0,6 4 3 0,-7-5 2 16,7 5 4-16,0 0 2 0,0-1 1 0,7 0 2 0,-7 1 2 0,0 0 4 16,6 3 1-16,-6-3 1 0,7 0-1 0,-7 3-2 0,6 1-2 0,0-5-2 15,-6 5-2-15,8-5 0 0,-2 5 0 0,-6-5 1 0,6 5-2 0,1-1-3 16,-1 0 0-16,-6 1-3 0,7-5 1 0,-1 5-1 0,1-1 0 0,-1 1 1 16,-6-4-2-16,7 2 0 0,0 2-1 0,-1-1 1 0,0 1-1 15,1-1 1-15,0-3 0 0,-1 3 2 0,1 0-4 0,-1-4-4 0,0 1-3 16,1 4-2-16,0-5 2 0,-1 1 1 0,0 0 0 0,2 3 3 0,4-4-2 0,-5 1-1 15,-1 0-1-15,1 3-1 0,6 1-1 0,-7-1 0 0,0-3 3 0,2 3 6 16,4 1 3-16,-5 3 0 0,-1-5-2 0,7 2-1 0,-6 3 0 16,5-3-1-16,-4 3 1 0,-2 0 2 0,7 0 2 0,-6 0 1 0,5 0 2 0,-5 0 2 15,-1 0 0-15,8 0 0 0,-2 0 1 0,-5 3 1 0,6-3 3 16,-7 3 1-16,8 2-1 0,-1-2 1 0,-7 1-1 0,8 0 0 0,-2-1-2 0,-6 1 0 16,8-1-2-16,-8 1-1 0,7 0-1 0,-7 3-3 0,2-4 0 15,-2 2-2-15,0 2-1 0,0-4-1 0,2 5-1 0,-2-5 0 0,0 5-1 16,-6 0-1-16,7-1-1 0,-7 0-1 0,0-3 1 0,6 7 0 0,-6-4-1 0,0 1 1 15,0-1-1-15,0 0 0 0,0 4-2 0,0-4 1 0,0 5-1 16,0-6-1-16,-6 5 1 0,6-3-2 0,0 4 0 0,-7-3 0 0,7-1 0 0,-6 2 1 16,0 2 2-16,6-5 0 0,-8 4 3 0,2-4 1 0,6 5 0 0,-6-1 1 15,0-4 0-15,-2 0 1 0,2 5 2 0,0-6 3 0,-1 2 1 16,1 3-1-16,-1-4 0 0,0 0 0 0,-5 1-1 0,6-5-1 0,-2 5-1 0,2-2-1 16,0 2 0-16,-1 1 1 0,1-6-1 0,6 4 1 0,-7-3 0 0,0 2-1 15,7-1 0-15,0-2 0 0,-6 1 2 0,6 3 0 0,0-3 3 16,0-1 2-16,0 1 3 0,6 0 4 0,-6-1 2 0,7 1 2 0,-7-1 1 15,7 2 0-15,-1-2 0 0,1 1 1 0,5-1 0 0,-4 1 1 0,4 0-2 16,-6-1-2-16,8 1-1 0,-8 0-2 0,7-4-4 0,1 3-4 0,-2-3-3 16,-6 5-4-16,8-5-1 0,-1 0-4 0,0 0-1 0,0 0-3 0,-7 0-1 15,8 0-2-15,-2-5-2 0,-5 5-1 0,6 0-2 0,0-3-1 0,-7 3-2 16,2-4-1-16,4 0-3 0,-6 4-2 0,1-3-3 0,0-1-2 0,-1 0-5 16,1 4-4-16,-7-3-7 0,6-1-10 0,0 1-10 0,-6 3-12 0,8-5-19 15,-8 5-24-15,6-3-44 0,-6-1-55 0,0 4-25 0,6-3-14 0,-6 3-3 16,0-4 0-16,0 4 3 0,6 0 5 0,-6 0 8 0,0 0 10 0,0 0 11 15,0 0 13-15</inkml:trace>
  <inkml:trace contextRef="#ctx0" brushRef="#br0" timeOffset="154136.436">11429 15057 183 0,'7'-8'204'0,"0"0"10"0,-1 1 11 0,-6 0 9 0,7 3 9 15,-1-3 8-15,-6 3 8 0,0 1-6 0,6-4-12 0,-6 2-32 0,0 2-42 16,0 0-29-16,7 3-19 0,-7-4-13 0,0 0-9 0,0 4-9 0,0 0-6 16,0 0-6-16,0 0-7 0,0 0-5 0,0 0-7 0,0 0-6 0,0 0-6 15,0 0-6-15,0 0-5 0,0 0-2 0,0 0-4 0,0 0-1 0,0 0-3 16,0 4-2-16,7 0-4 0,-7-4-1 0,0 6-4 0,6-1 0 0,-6 2-1 16,6-4 0-16,-6 5 2 0,0 3-1 0,7-4 1 0,-7 4 0 0,0 0 0 15,0 4 1-15,0-4-1 0,0 4 3 0,0-1 0 0,0 1 2 0,-7-1 1 16,7 4 1-16,0-3 0 0,-6 4-1 0,6-4 2 0,-6 3-1 0,6 1 1 15,-7-5 3-15,0 4 1 0,1-3-1 0,6 2-3 0,-6-2 0 16,-1 4-1-16,7-4 0 0,-6-1 1 0,-1 1-1 0,0 3 1 0,7-7-3 16,-6 4-1-16,6-4-1 0,-6 3-2 0,6-2-1 0,-8-1-4 0,8 0-1 15,0-5 1-15,-6 6-1 0,6-5-2 0,0 1-3 0,0-1-4 0,0-3-3 16,0 2-5-16,0-1-3 0,0-1-6 0,0-1-3 0,0 0-6 0,0 1-7 16,0 0-5-16,0-4-7 0,0 0-7 0,0 3-6 0,0-3-6 0,0 0-4 15,6 4-2-15,-6-4-2 0,0 0-1 0,0 0-3 0,0 0-4 0,0 0-2 16,0-4-4-16,0 4-4 0,0-3-3 0,-6-1-5 0,6 0-4 0,0 1-12 15,0 0-13-15,0-6-22 0,0 6-25 0,-6-4-32 0,6 3-37 0,0-3-16 16,-6 0-3-16,6 3 1 0,0-3 7 0,-7-1 6 0,7 1 11 0,0 0 9 16,0-1 12-16,-7 0 15 0,7-2 122 0</inkml:trace>
  <inkml:trace contextRef="#ctx0" brushRef="#br0" timeOffset="154753.744">11364 15031 0 0,'7'-8'76'0,"-1"5"131"0,1-5 11 0,0 1 7 16,-1 4 6-16,0-5 4 0,0 1 2 0,2 3 5 0,-2-3 5 0,0 3-12 16,1-3-18-16,6 3-44 0,-6 1-56 0,-1-1-32 0,0 0-18 0,8 1-12 15,-8-1-8-15,0 0-5 0,8 4-3 0,-8-3-1 0,7 3-2 0,-7-3-3 16,8 3 0-16,-2 0-2 0,-4 0 0 0,4 0-2 0,1 0 0 0,0 3 1 15,0-3-1-15,1 3 0 0,-2-3 0 0,2 4-1 0,-1 0-2 0,6-1-1 16,-6 1-4-16,0 0-1 0,0-1-2 0,0 1-3 0,7-1-1 0,-8 1-3 16,2 0-2-16,-1 0-1 0,-7 3-4 0,7-3-1 0,-6-1-2 0,5 0-2 15,-4 2-2-15,-2-2-1 0,0 1-2 0,1-1 1 0,-7 1-2 0,0 0-1 16,7-1 0-16,-7-3-1 0,0 4 0 0,-7 0 0 0,7-1 0 0,-7 1 1 16,7-1 0-16,-6 2 3 0,-8-2 0 0,8 5 2 0,-7-5 0 0,7 5 0 15,-7-1 0-15,0-3 1 0,-1 3 2 0,2 0 0 0,-2 1 1 0,-5-1 0 16,6 0 0-16,0 5 1 0,0-6 1 0,0 2-1 0,0-1 0 0,0 0 0 15,0 0 2-15,-1-3 0 0,2 4 1 0,-1-1-1 0,6 0 0 0,-6-4-2 16,7 5 1-16,-8-3 2 0,8 2-1 0,0-4 1 0,-1 1-1 0,0 0 0 16,7 3 0-16,-6-3-1 0,0-1 0 0,6-3-1 0,0 4 0 0,-7-1 2 15,7 2 0-15,0-5 1 0,0 3-1 0,0 0-1 0,0-3 1 0,0 4-1 16,0-4 2-16,0 0-2 0,0 4 0 0,0-4 1 0,0 3 0 0,7-3 1 16,-7 4 0-16,0-4 1 0,6 4-1 0,-6-4 0 0,6 4 1 15,-6-4 1-15,7 0 0 0,-7 3 1 0,7-3-1 0,-1 0 0 0,0 4 2 0,2-4 0 16,-2 0 0-16,0 0 0 0,1 3 1 0,-1-3 0 0,7 0 0 0,-6 4 0 15,5-4 2-15,-4 4 1 0,4-4 2 0,2 3-1 0,-1-3 2 16,-7 4-1-16,7 0-2 0,0-1 0 0,0-3-2 0,0 3-1 0,-6 1 0 16,5 1-1-16,2-2-1 0,-2 0-6 0,-4 2-3 0,4-2-5 0,-5 0-3 15,6 2-1-15,-7-2 0 0,1 0 0 0,5 6 0 0,-4-9-2 0,-2 3-2 16,0 0-3-16,1 1-4 0,0 0-3 0,-1-1 1 0,0-3-1 0,-6 4 1 16,7-4 1-16,-7 4-2 0,6-4-2 0,-6 3-3 0,0-3-3 0,0 0-3 15,0 0-2-15,0 4-1 0,0-4 1 0,0 0-1 0,0 0-4 0,0 3-1 16,0-3-6-16,0 5-6 0,0-5-7 0,0 3-10 0,0-3-17 0,0 4-22 15,0-4-32-15,0 3-35 0,0-3-31 0,0 4-26 0,0 0-11 0,7-4-4 16,-7 3 0-16,7 1 4 0,-7 0 4 0,6-1 8 0,0 1 10 0,1 3 10 16</inkml:trace>
  <inkml:trace contextRef="#ctx0" brushRef="#br0" timeOffset="155275.266">12080 15577 0 0,'0'-4'59'0,"0"0"189"0,0 1 16 0,0-1 12 16,0 0 9-16,0 1 8 0,0 0 3 0,7-6 4 0,-7 6 4 0,7 0 3 15,-7-1 5-15,6-3-55 0,-6 3-83 0,7 0-50 0,-7-3-28 0,6 4-19 16,1-6-17-16,-7 3-9 0,7 2-9 0,-7-3-6 0,0-1-5 0,6 5-3 16,-6-6-2-16,0 3-3 0,6-2-4 0,-6 1-2 0,0 0-3 0,0 0-3 15,0-1-2-15,0 1-2 0,0 0 0 0,0 0-1 0,0-1-3 0,0 4 0 16,0-3 1-16,0 0-1 0,0 3-2 0,0-3 0 0,0 4-1 0,0-1 0 16,0-1 0-16,0 2 0 0,0 0 0 0,0 3 0 0,0-5-1 0,0 5-1 15,0 0 0-15,0 0-1 0,0 0 0 0,0 0-1 0,0 0-1 0,0 0-1 16,0 0-1-16,0 0-2 0,0 0-2 0,0 0-1 0,0 0-4 0,0 0 1 15,0 0 0-15,0 0 0 0,0 0 1 0,0 5-1 0,0-2 2 0,0-3-1 16,0 3 1-16,0 6 0 0,7-6 2 0,-7 4 2 0,0-3 2 16,0 3 3-16,0 4 1 0,0-3 1 0,0-1 1 0,0 4-1 0,0-4 1 0,-7 4 0 15,7 0 1-15,0 0 0 0,0-1 1 0,0 3-1 0,0-3 0 0,0 0 0 16,0 2 0-16,0-1-1 0,0 0-1 0,0-1 1 0,0 2 0 0,0-1-2 16,7 0-3-16,-7-4-1 0,0 4 2 0,0-4-2 0,0 4 0 0,0-3 1 15,0 0-3-15,0-1-3 0,0 0-3 0,0-3-3 0,0 3-5 0,0-5-4 16,0 7-6-16,0-6-4 0,0 2-3 0,0-2-5 0,-7-3-6 0,7 3-8 15,0-3-8-15,0 4-7 0,0-4-9 0,0 4-11 0,-6-4-9 16,6 0-22-16,0 0-27 0,0 0-36 0,0 0-40 0,0 0-19 0,0 0-6 16,0 0-1-16,0 0 2 0,0 0 6 0,0 0 7 0,0 0 9 0,0 0 9 0,6-4 13 15,-6 0 61-15</inkml:trace>
  <inkml:trace contextRef="#ctx0" brushRef="#br0" timeOffset="155905.84">12302 15398 0 0,'0'-5'183'0,"0"5"40"0,7-3 7 0,-7 3 7 0,0-4 1 0,0 4 4 0,6-3 3 15,-6 3 2-15,7-4 1 0,-7 0-19 0,6 4-34 0,-6-3-45 16,7 3-56-16,0 0-29 0,-7 0-20 0,6-4-11 0,0 4-5 0,-6 0-6 16,6-4-3-16,2 4-3 0,-2 0-2 0,-6 0-3 0,6-3 0 0,1 3-3 15,-7 0-2-15,6 0 0 0,1 0-1 0,-7-3-3 0,7 3 1 0,-1 0-1 16,-6 0-1-16,6 0 2 0,-6 0-1 0,6 0 1 0,-6 0 1 0,8 0 1 16,-8 0 0-16,6 3 2 0,0-3 1 0,-6 0 1 0,7 0 0 0,-7 3 1 15,0-3 0-15,7 0 1 0,-7 0 2 0,6 4-1 0,-6-4 2 0,0 4 1 16,0-4 0-16,0 3 2 0,0 1 3 0,0 0-1 0,0 3-1 0,0-4 0 15,-6 5 1-15,6-1 1 0,-7 1-1 0,0-1-1 0,1 0-1 0,0 4-1 16,-2-4 0-16,2 1-3 0,0 2-2 0,0-2-4 0,-8 3-4 0,8-3-1 16,-1-2 0-16,1 6-2 0,0-5-1 0,-2 1-1 0,2-1 0 0,0 0-2 15,6-4 0-15,-6 6-2 0,6-3 1 0,-7-2 1 0,7 0-1 0,-7 3 1 16,7-3-1-16,0-1 2 0,-6 1-1 0,6-1 1 0,0 1-1 0,0 0 1 16,0 0-1-16,0-1-1 0,0-3 2 0,0 4 0 0,0-4-2 0,0 4 2 15,0-4 0-15,0 3 0 0,0-3-1 0,0 0 2 0,0 0 0 0,0 3 0 16,0-3 0-16,0 0 0 0,0 0 1 0,0 0 0 0,0 0 2 0,0 0 0 15,0 0 2-15,6 0 0 0,-6 5 1 0,0-5 0 0,7 0 2 0,-7 0 0 16,7 0 1-16,-7 0 0 0,6 0 1 0,0 0 0 0,0 0 0 0,2 0-2 16,-2 0 0-16,0 0-1 0,1 0-4 0,-1 0-2 0,8 0-3 0,-8 0-5 15,6 0-3-15,-4 0-5 0,4 0-4 0,-5 0-1 0,6 0 1 0,-6 0 2 16,5 0 1-16,-5 3 0 0,6-3-4 0,-7 0-4 0,1 5-2 16,6-5-2-16,-6 0-4 0,-1 0 1 0,0 0 0 0,1 0 4 0,-7 0 2 15,7 0 0-15,-7 0-1 0,0 0-2 0,0 0-2 0,6 0 2 0,-6 0 5 0,0 0 3 16,0 0 6-16,0 0 5 0,0 0 4 0,6 0 4 0,-6-5 2 15,0 5 1-15,0 0-1 0,0-3-4 0,8 3-3 0,-8 0-8 0,0-5-8 16,0 5-10-16,0 0-15 0,0-3-27 0,6 3-35 0,-6 0-42 0,0-3-45 16,0-1-26-16,6 4-13 0,-6-4-6 0,0 4-1 0,0 0 1 0,7-3 4 15,-7-1 5-15,0 4 7 0,0-4 11 0,6 0 50 0</inkml:trace>
  <inkml:trace contextRef="#ctx0" brushRef="#br0" timeOffset="156487.694">13051 15240 0 0,'0'3'84'0,"-6"-3"136"15,6 0 12-15,0 0 9 0,0 0 6 0,0 0 5 0,0 0 2 0,0 0 3 16,0 0 8-16,0 0-7 0,0 0-12 0,0 0-44 0,0 0-59 0,0 0-33 16,0 0-20-16,0 0-12 0,0 0-7 0,0 0-6 0,0 0-4 0,0 0-2 15,0 0 1-15,0 0-3 0,0 0-4 0,0 0-3 0,0 0-4 0,6 0-3 16,-6 0-3-16,7 0-1 0,-1 0-1 0,-6 0-4 0,6 0 0 0,8-3 0 15,-8 3-3-15,1 0 0 0,-1 0-2 0,7 0-1 0,-6 0-2 0,6-4-1 16,-6 4-2-16,5 0 0 0,2 0-3 0,-8 0-2 0,7-3-3 0,0 3-2 16,-6 0-1-16,5 0-3 0,2 0-3 0,-8 0-1 0,7 0-3 0,-6-4-2 15,6 4-2-15,-7 0-5 0,0 0-4 0,8 0-5 0,-8 0-4 0,0 0-6 16,1 0-4-16,0 0-5 0,-1 0-7 0,1 0-5 0,-1 0-5 0,-6 0-6 16,6-4-7-16,2 4-5 0,-2 0-8 0,0 0-6 0,-6 0-10 15,6 0-6-15,-6 0-9 0,8 0-15 0,-8-3-18 0,6 3-26 0,-6 0-31 16,0 0-30-16,0 0-27 0,0 0-12 0,0 0-2 0,0 0 3 0,0 0 6 15,0 0 10-15,0 0 11 0,0 0 10 0,0 0 13 0,0 0 20 0,-6-4 183 16</inkml:trace>
  <inkml:trace contextRef="#ctx0" brushRef="#br0" timeOffset="156823.432">13019 15405 0 0,'0'0'213'0,"0"0"37"0,0 0 12 0,6 0 9 16,-6-4 8-16,6 4 6 0,-6 0 6 0,7-3 5 0,-7 3 7 0,7-5-15 0,-7 5-25 16,0 0-48-16,6-3-62 0,1 3-35 0,-7 0-21 0,6-4-15 0,-6 4-9 15,6 0-8-15,2-3-5 0,-8 3-5 0,6 0-5 0,0 0-7 16,1-4-3-16,-7 4-6 0,6 0-5 0,1 0-3 0,-1 0-3 0,1 0-2 15,-1-4-6-15,1 4-3 0,0 0-3 0,-1 0-3 0,7 0-1 0,-6 0-2 0,-1 0 1 16,7 0-2-16,-7-3-2 0,8 3-2 0,-2 0-3 0,2 0-4 16,-8 0-4-16,7 0-7 0,0-4-3 0,0 4-5 0,1 0-5 0,-2-4-6 15,-6 4-10-15,8 0-9 0,-1 0-12 0,-7-3-12 0,8 3-13 0,-8 0-15 16,0-3-18-16,0 3-32 0,2 0-37 0,-2-4-38 0,-6 4-37 0,6-5-18 16,1 5-7-16,-7-3 1 0,6 3 4 0,-6-3 10 0,0-2 10 0,7 5 11 15,-7-3 16-15,0 3 16 0,7-3 80 0</inkml:trace>
  <inkml:trace contextRef="#ctx0" brushRef="#br0" timeOffset="167575.9">13806 15162 46 0,'0'0'265'0,"0"4"19"0,0-4 13 0,0 0 10 0,0 4 9 0,0-4 8 15,0 0 8-15,0 0 8 0,0 0 8 0,0 0-10 0,0 0-22 0,0 0-56 16,0-4-77-16,0 4-39 0,0 0-22 0,0 0-17 0,0 0-11 0,0 0-10 16,0 0-7-16,-6-4-12 0,6 4-13 0,0 0-15 0,0 0-19 0,0 0-19 15,0 0-21-15,0 0-22 0,0 0-23 0,0 0-23 0,0 0-23 0,0 4-20 16,0 0-22-16,0 0-28 0,6-1-34 0,-6 1-47 0,0 3-55 0,0 1-23 16,0 0-5-16,8 2 1 0,-8-2 10 0,0-1 13 0,6 4 15 0,-6-3 16 15,0-2 18-15,0 2 18 0,0-1 20 0</inkml:trace>
  <inkml:trace contextRef="#ctx0" brushRef="#br0" timeOffset="171511.417">11293 15515 212 0,'-7'0'223'0,"0"0"4"16,1 3 3-16,6-3-1 0,0 0 1 0,-6 0 0 0,6-3 0 0,0 3-1 0,-6 0-1 16,6 0-51-16,0 0-75 0,0-4-46 0,-8 4-29 0,8-3-17 15,-6 3-11-15,6-4-7 0,-6 4-2 0,6-5-1 0,-7 2 0 0,7 3-1 16,-6-3-4-16,6-1-3 0,-7 0-3 0,7 1-4 0,0-5-6 0,0 5-12 0,0-2-15 15,0-2-22-15,-7 0-24 0,7 0-23 0,0-1-24 0,0 1-22 16,-6-4-21-16,6 4-10 0,-6-4-3 0,0 3 1 0,-2-2 1 0,8 2 4 16,-6-3 3-16,-7 5 13 0,6-6 65 0</inkml:trace>
  <inkml:trace contextRef="#ctx0" brushRef="#br0" timeOffset="181029.436">14589 14818 50 0,'-8'-3'207'0,"8"-1"13"0,0 1 7 0,0-1 8 0,-6 0 6 15,6-3 5-15,0 3 4 0,0 1 3 0,-6-1 5 0,6 1-32 0,0-5-52 16,0 8-39-16,-7-5-33 0,7 3-22 0,0-2-17 0,-6 0-10 0,6 0-7 0,-7 1-5 16,7-1-7-16,-7 4-5 0,1-4-3 0,0 2-5 0,0 2-3 15,6-5-2-15,-14 5-3 0,8 0-1 0,-1 0-3 0,1-4 1 0,-1 4 1 16,0 0-1-16,-5 0-2 0,4 0 1 0,2 4 0 0,0-4 1 0,0 0 1 0,-1 0 2 15,0 0 0-15,1 0 2 0,6 0 1 0,-7 5-1 0,1-5 2 0,6 0 0 16,-6 0 0-16,6 0 0 0,-8 0 3 0,8 2 0 0,-6-2-1 0,0 0 2 16,6 0 0-16,-6 0-1 0,6 0 1 0,-8 4-3 0,2-4 0 15,0 0 0-15,-1 0 0 0,1 0-2 0,-1 4 1 0,0-4 0 0,-5 3-1 16,6-3 0-16,-8 4-1 0,1 0 0 0,7 0-1 0,-8-2-1 0,-5 3 2 0,6-2 0 16,0 2 1-16,-7-2-1 0,8 4-2 0,-2-3 1 0,-5 0-2 0,6 3 1 15,0-3-3-15,0 3-1 0,0-4 0 0,-1 1-3 0,2 3 1 16,5-3-2-16,-6 3-2 0,0-3-1 0,7 4-1 0,0-5 1 0,-2 4-1 15,2-3-1-15,0 3 0 0,-1-3-1 0,7 3-1 0,-7 0 1 0,7-2 0 16,-6 1 0-16,6 2-1 0,0 0-2 0,0-5 2 0,0 5-1 0,0-1-1 16,0 0 1-16,0 0 0 0,0 1-2 0,0-1 2 0,0 0-2 0,6 4 1 15,-6-3-1-15,0-2 0 0,0 6-1 0,7-5-1 0,-7 4 1 0,0-4 0 16,0 5-1-16,0-4 0 0,7 2 1 0,-7-3-2 0,0 1 1 0,6 3 1 16,-6-4 1-16,0 0 0 0,0 1 2 0,6-2 1 0,-6 3 2 0,0-6 2 15,8 4 0-15,-8 0 2 0,6 1-1 0,-6-5 0 0,6 4 2 0,1-3 2 16,-1 0 0-16,1 3 1 0,-1-3-1 0,-6 3 0 0,13-4 0 0,-7 2-1 15,2-2 1-15,-2 2-2 0,0-2-2 0,7 1-2 0,-6-1 0 0,-1 1-1 16,7 0-3-16,-6-1-4 0,0 1-2 0,5 0 0 0,-5-1-2 0,6 1 0 16,-7-1-2-16,1 2-1 0,6-2-3 0,-6 4-2 0,-1-3-3 0,0-1-3 15,1 1 0-15,6 0-4 0,-7 0 2 0,1-1 2 0,0 1 1 0,-1-1 0 16,1 1 1-16,-1 0-1 0,8-1-1 0,-8-3-1 0,0 4 1 0,0-4 1 16,1 4 3-16,0-4 4 0,-1 0 1 0,7-4 2 0,-7 4 2 0,2 0-1 15,-2-4 0-15,0 1 1 0,0-1 1 0,8-3 2 0,-8 3 3 0,1-3 5 16,6-1 2-16,-6 1 2 0,-1 0 4 0,6-1 2 0,-4 1 1 15,-2-4 3-15,0 4 1 0,1-4 1 0,6 3 1 0,-6-3-2 0,-7 0 0 0,6 4-2 16,0-1-2-16,-6-2-1 0,8 2 0 0,-8-3 0 0,0 5-2 0,0-3 0 16,0 3-3-16,0-2 1 0,0 1-2 0,-8 3 0 0,8-3 1 0,-6 0-2 15,6 3-1-15,-6 0-1 0,-1-3 0 0,1 3 0 0,-1 1-2 0,0 3-3 16,1-3 0-16,-8 3-2 0,8-5-1 0,0 5 0 0,-7 0 0 0,0 0 1 16,6 5 0-16,-5-5 0 0,-2 0 1 0,2 3 2 0,-2 0-1 0,1 1 2 15,0-4 0-15,6 7 0 0,-5-3 1 0,-2 0 0 0,2 0-1 0,5 3-1 16,-6-4 1-16,6 5-3 0,-5-5 1 0,-2 5-3 0,8-2-1 0,0 3-4 15,-1-3-4-15,0 2-4 0,-6 3-7 0,13-4-6 0,-12 0-9 0,5 4-7 16,0-3-12-16,7 3-13 0,-6-3-22 0,0 2-24 0,-1 1-33 0,0-3-39 16,1 2-29-16,-1-2-24 0,7 3-11 0,-6-4-1 0,-1 1 2 0,7-1 5 15,-6 4 7-15,6-4 8 0,-7-3 12 0,7 2 15 0</inkml:trace>
  <inkml:trace contextRef="#ctx0" brushRef="#br0" timeOffset="181747.577">13774 15485 0 0,'0'-3'30'0,"-6"3"157"16,6 0 10-16,0 0 7 0,-7-3 8 0,7 3 5 0,0 0 5 0,0 0 5 16,0 0 3-16,0 0-12 0,0-5-24 0,0 5-32 0,0 0-35 0,0 0-22 15,0 0-17-15,0 0-10 0,0-3-6 0,0 3-3 0,0 0-1 0,0-5-4 16,0 5-2-16,0 0-3 0,0 0-1 0,0 0-3 0,0 0-4 0,0 0 0 16,0 0-3-16,0 0-1 0,0 0-5 0,0 0 0 0,0 0-2 0,0 0-1 15,0 0-2-15,0-4-1 0,0 4 1 0,7 0-1 0,-7 0-1 0,0 0-1 16,0 0-1-16,6 0-1 0,-6-3-2 0,0 3-2 0,6 0-2 0,-6 0-2 15,7 0-2-15,0-3-1 0,-1 3-3 0,0-4-3 0,8 4 0 16,-8 0-3-16,1-4 1 0,6 4-1 0,0-3-1 0,-7 3 1 0,8-4-2 16,-2 0 0-16,1 4-1 0,0-3 0 0,7-1 0 0,-7 1-1 0,7 3-3 15,-8-4 1-15,8 0 0 0,-1 1-2 0,1-1-2 0,-7 0-1 0,7 4 1 0,0-3-2 16,5-1-2-16,-5 1 0 0,0-2 0 0,6 2-3 0,-1-1 0 16,1 1-2-16,0 3-2 0,1-4 1 0,5 0 3 0,1 1 1 0,-1 3 4 0,1-4 0 15,-1 0 2-15,8 4 2 0,-7-3 0 0,5 3 2 0,-5 0 0 16,6 0-1-16,-1 0 1 0,2 0-2 0,-1 0 0 0,0 0-5 0,-7 0-6 15,8 0-6-15,-7 3-6 0,5-3-5 0,-11 0-7 0,5 4-4 0,-6-4-4 0,1 0-4 16,-2 4-4-16,-5-4-1 0,0 0-1 0,-1 0 1 0,-6 0-1 0,0 0 1 16,-1 0 0-16,2 0 2 0,-8-4 3 0,1 4 5 0,0-4 4 15,-7 4 3-15,6 0 4 0,-6-3 3 0,6 0 5 0,-6 3 2 0,0-4 4 16,0-1 5-16,0 2 5 0,0 0 3 0,0-2 3 0,0 2 4 0,0 3 2 16,7-3 0-16,-7-2 1 0,0 2 2 0,0 3-1 0,0-3-2 0,0 3-2 15,0 0-6-15,0 0-7 0,0 0-7 0,0 0-10 0,0 0-7 0,0 0-9 16,0 0-10-16,0 0-13 0,0 3-21 0,0 0-25 0,0 2-49 0,0 1-60 15,0 2-31-15,0-5-16 0,-7 6-4 0,1-3 0 0,6 2 3 0,-6 3 7 16,-1-4 6-16,-6 1 8 0,7 2 10 0,-8-2 12 0</inkml:trace>
  <inkml:trace contextRef="#ctx0" brushRef="#br0" timeOffset="182417.415">14185 15830 0 0,'6'-4'225'0,"-6"-4"29"0,0 5 12 0,0-4 9 0,6-1 6 0,-6 1 6 15,0 0 6-15,7 0 2 0,-7-1 7 0,6 0-15 0,-6 1-25 0,7 0-51 16,-7-1-67-16,7 4-37 0,-7-3-22 0,6 4-16 0,0-4-7 0,1-1-5 16,-7 5-6-16,7-4-2 0,-1-2-4 0,0 6-3 0,1-4-2 0,0 0-3 15,-1 4-1-15,1-5-2 0,-1 4-4 0,0-1-1 0,-6 3-1 0,8-5-2 16,-2 3 0-16,0 0-3 0,0 1-2 0,-6-2-1 0,7 5-2 0,0-2-1 15,-1-3-3-15,-6 5-3 0,7-3-2 0,-1 3-1 0,8 0-3 0,-8 0-1 16,0-5-3-16,0 5 0 0,8 5 0 0,-8-5 0 0,7 0-1 0,1 0 0 16,-8 3 0-16,6 2-1 0,-4-5-1 0,4 2 0 0,2 3-2 0,-8-2 0 15,7-3-2-15,-7 4-3 0,2 0-1 0,4-1-3 0,-6 1-4 0,1-2-1 16,-7 7-3-16,7-6-1 0,-1 2-1 0,-6-2 1 0,0 4-1 0,0 0 1 16,0 1-1-16,-6-1 1 0,-1 0-1 0,7 4 3 0,-7-4 2 0,-5 4 2 15,6 0 3-15,-8 3 3 0,8-1 2 0,-7-3 2 0,-1 5 2 0,2-4 3 16,-2 4 3-16,2-4 5 0,-2 0 4 0,1-1 6 0,1 5 6 0,-2-8 3 15,2 5 4-15,4-2-1 0,-4 2 1 0,5-1-1 0,1 0 1 0,-8-4-2 16,14 4-1-16,-6-4-1 0,0 1-3 0,0-1-1 0,6-4-5 0,-8 5-4 16,8-1-4-16,0-3-2 0,-6 3-3 0,6-4-1 0,0 2-1 0,0-2-1 15,0 4 0-15,0-3-1 0,6-1-1 0,-6 1-1 0,0 0 1 0,8-4-1 16,-8 4 1-16,6-4-1 0,-6 3 0 0,6-3-2 0,0 5 0 0,-6-5-2 16,7 0-2-16,0 0 1 0,-1 0-1 0,7 0 0 0,-7 0 2 0,2 0 1 15,4 0-1-15,-6-5-1 0,8 5-1 0,-1 0 2 0,0-3 1 0,0 3 2 16,-1-4-1-16,2 4 2 0,-1-4 2 0,0 0-1 0,0 4-4 0,1-3-1 15,4 3-3-15,-4-4-5 0,-1 4-5 0,7-3-7 0,-8 3-4 0,2-4-6 16,-2 4-6-16,1 0-8 0,1-3-11 0,-8 3-12 0,6-5-13 0,2 5-13 16,-8-3-11-16,1 3-26 0,6-4-33 0,-6 1-42 0,-1-1-47 0,-6 0-24 15,6 4-14-15,1-3-5 0,-7-5 0 0,7 5 5 0,-7 0 10 0,6-1 12 16,-6-1 10-16,6 2 16 0,1-4 15 0</inkml:trace>
  <inkml:trace contextRef="#ctx0" brushRef="#br0" timeOffset="183503.899">15272 15709 42 0,'-6'0'228'16,"6"-4"12"-16,0 4 12 0,0 0 6 0,-7-3 3 0,7 3 3 0,0 0 3 15,0 0 3-15,0 0 3 0,0-4-24 0,7 4-41 0,-7 0-46 16,0-5-46-16,6 5-28 0,-6 0-17 0,6-3-11 0,-6 3-7 0,7 0-3 0,0-3-3 16,-1 3-1-16,1-4-1 0,-1 4-2 0,0 0-3 0,2-4-3 15,-2 4-2-15,6-3-4 0,-5 3-4 0,0 0-4 0,-1-3-4 0,1 3-3 16,5-5-1-16,-4 5-3 0,-2-3-2 0,0 3-1 0,8 0-1 0,-8-4-2 16,0 4-1-16,1-5 0 0,6 5-2 0,-6-2 1 0,-1 2-2 0,0 0 0 15,8-4-1-15,-8 4 0 0,0-3 2 0,8 3-2 0,-8-4-1 0,7 4 0 16,-7-4 0-16,8 4 0 0,-2-3 1 0,-5 3-1 0,6-5 0 0,0 3 0 15,-7 2-1-15,8-5 0 0,-8 2 0 0,8 3-1 0,-8-5 1 0,0 5-1 16,1-3 0-16,-1 3 0 0,-6-3-2 0,7 3 1 0,-7-4-1 0,7 4 1 16,-7-4-1-16,0 4-1 0,0 0 1 0,0-3-1 0,0 3-1 0,-7-4 1 15,7 0-1-15,-7 4-1 0,7-4 2 0,-6 1-1 0,6-1 2 0,-7 1-2 16,1-1 0-16,0 0 2 0,-2 1 2 0,2-1-1 0,-6 0 2 0,4 1 0 16,2 0 0-16,0-1 1 0,-1-1-1 0,-6 2 0 0,6-4 0 0,1 3 0 15,0-3-2-15,0 3-1 0,-2 1-4 0,2-4-2 0,-7 3-4 0,7-4-3 16,-1 1-4-16,0 0-4 0,1-1-1 0,0 0-4 0,-2 1-4 0,2 0-1 15,0 0-3-15,0-4-2 0,-1 4-1 0,0-4 1 0,1 0-1 0,-1-1 1 16,1 2-2-16,0-1-2 0,6 0-2 0,-8-4-2 0,2 4-3 0,0-3 0 16,6 2 5-16,-6 1 6 0,6-3 6 0,-8 3 5 0,8 0 3 0,-6 0 3 15,6 3 4-15,0-2 4 0,0 2 3 0,6 1 6 0,-6 0 6 0,0 0 6 16,8-1 6-16,-8 0 1 0,6 1 1 0,-6 3-3 0,6-3-4 0,-6 3-3 16,6-3-2-16,2 3-1 0,-8 1-1 0,6-1 0 0,-6-3 0 0,6 3 0 15,1 0 0-15,-1 1 0 0,-6 0 3 0,7-2 0 0,0-2 3 0,-1 4 0 16,0-1 2-16,8-3 1 0,-8 3 0 0,0-3 1 0,1 3 3 0,6 1-1 15,-6-5 2-15,5 4-1 0,-4-3 0 0,4 3-1 0,-6 1-1 0,8 0-1 16,-8-5-1-16,7 3-1 0,1 2 0 0,-8-4-1 0,6 3 0 0,-4 0-1 16,4 1 0-16,1-1-2 0,1 0 0 0,-8 1-1 0,6 3 1 0,2-4-2 15,-1 4-1-15,0-3 0 0,-6 3 1 0,5 0-1 0,2 0-1 0,-2 0-1 16,2 0-1-16,-1 0 1 0,-7 3 0 0,7-3 1 0,0 4 0 16,1-1 2-16,-8 1 1 0,7 0 3 0,0 3 0 0,0-3-1 0,-7 3 2 15,8-4 0-15,-2 5 1 0,1 0 0 0,-6-1-1 0,6 0 1 0,-7 5 0 0,8-5 0 16,-8 4 0-16,0 0 0 0,1-5 1 0,0 6-1 0,-1-1 1 0,1 0 0 15,-1-1 0-15,-6-2 1 0,6 3 1 0,-6-1 1 0,0 3 1 16,0-3 0-16,0 1 0 0,0 0-1 0,0 1 0 0,-6-2 0 0,6-3-2 16,-6 5 0-16,-1-2-1 0,1 1 0 0,6 0 0 0,-7 1 0 0,0-1 0 15,1 0 0-15,0 0-1 0,-1-1 0 0,0 1 0 0,1 0-1 0,-1 1 1 16,1-2-1-16,6 1 0 0,-7-3-2 0,1 2 0 0,-1-2-1 0,7 3 0 16,-6-5 1-16,0 3 7 0,6 2 2 0,-8-4 4 0,8 0 1 0,0 1 2 15,-6-1-2-15,6-3 1 0,0 3 0 0,0 0-1 0,0-3 2 0,0 0-1 16,0-1 0-16,0 0 2 0,0 2-6 0,0-1-4 0,0-1-3 0,0-3-4 15,0 3 0-15,6 1-1 0,-6 0 2 0,8-1 0 0,-2 1 0 0,0 0 3 16,1-4 1-16,-1 3-1 0,7 1 0 0,-6-1-1 0,6 1-1 0,-6 0-2 16,5 0-3-16,2-1-2 0,-1-3-4 0,-7 4-2 0,7-4-3 0,0 4-1 15,0-4-4-15,-6 0-2 0,6 3-2 0,-7-3-1 0,7 0-2 0,-6 0-3 16,-1 0-1-16,0 0 1 0,2 0 0 0,-2 0 0 0,0-3 2 0,-6 3 1 16,7 0 0-16,-1-4 0 0,-6 4 1 0,7-4-2 0,-7 4 2 0,0 0 2 15,0-3 1-15,6-1 0 0,-6 0 0 0,0 0-1 0,7 1-2 16,-7 3-3-16,0-4-8 0,0 1-7 0,0-5-13 0,6 5-14 0,-6-1-29 0,0 0-37 15,6 1-44-15,-6 0-50 0,0-1-25 0,0-1-12 0,8 2-6 0,-8 0-1 16,6-1 2-16,-6 4 4 0,6-4 8 0,-6 1 8 0,7 3 13 0,0-4 15 16</inkml:trace>
  <inkml:trace contextRef="#ctx0" brushRef="#br0" timeOffset="183957.814">16418 15258 0 0,'0'-4'32'0,"-6"4"185"15,6-3 12-15,-6 3 7 0,6-3 6 0,0 3 4 0,0-5 5 0,0 2 2 16,0 3 4-16,0-4-2 0,0 4-3 0,0-3-47 0,6-1-71 0,-6 4-38 16,0-4-19-16,6 4-14 0,-6-3-9 0,6 3-6 0,2-4-3 0,-8 0-2 15,6 4-5-15,0-3-2 0,7 3-2 0,-6-4-4 0,0 4-3 0,5-3-3 16,2 3-4-16,-2-5-3 0,1 5-4 0,1-3-3 0,-2 3-1 0,2 0-1 15,-2-5-2-15,8 5 0 0,-7-3 0 0,1 3-1 0,-2 0 1 16,-6 0-1-16,8-3 0 0,-1 3-1 0,-7 0 1 0,8 0-3 0,-8 0-1 0,0-4-3 16,8 4-4-16,-8 0-3 0,0 0-3 0,-6 0-4 0,7 0-4 15,-1-4-6-15,1 4-5 0,0 0-6 0,-1 0-6 0,-6 0-7 0,6-3-7 16,1 3-9-16,-7 0-10 0,7 0-10 0,-7 0-13 0,6 0-22 0,-6-4-26 16,0 4-38-16,0 0-39 0,6 0-19 0,-6 0-7 0,0 0-1 0,0 0 1 0,0 0 7 15,0 0 7-15,0 0 10 0,0 0 10 0,0 0 13 0,0 0 82 16</inkml:trace>
  <inkml:trace contextRef="#ctx0" brushRef="#br0" timeOffset="184270.408">16406 15441 97 0,'0'0'239'0,"0"0"13"0,0 0 10 0,0 0 6 0,0 0 4 16,0 0 5-16,0 0 3 0,6-4 3 0,-6 4 4 0,6 0-31 0,-6-3-47 16,6 3-48-16,-6 0-49 0,8 0-26 0,-2-4-19 0,0 4-8 0,1 0-6 15,-7-3-5-15,6 3-3 0,1 0-2 0,0 0-4 0,-1-4-1 0,0 4-2 16,1 0-2-16,0-4-2 0,-1 4-3 0,-6 0-3 0,6 0-5 16,1 0-3-16,-1-3-2 0,8 3-4 0,-8 0-3 0,0 0 0 0,2 0-1 0,-2 0-2 15,0-4-2-15,7 4 1 0,-6 0-2 0,-1 0-1 0,1 0-2 0,5 0-3 16,-4-4-4-16,-2 4-3 0,0 0-7 0,0 0-7 0,8 0-9 0,-8 0-10 15,1 0-11-15,6 0-13 0,-6 0-19 0,5 0-20 0,-6 0-30 0,8 0-37 16,-8 4-44-16,7-4-49 0,1 0-22 0,-8 0-11 0,7 0-1 0,-6-4 3 16,5 4 7-16,-5 0 7 0,0-3 12 0,-1 3 13 0,7-4 18 15,-7 1 18-15</inkml:trace>
  <inkml:trace contextRef="#ctx0" brushRef="#br0" timeOffset="185069.402">17096 14997 155 0,'0'-3'217'0,"6"0"8"0,-6-1 6 0,0 4 3 16,7-4 2-16,-7 1 3 0,6-1 3 0,-6 4 2 0,7-4 3 0,-7 4-45 16,6-4-68-16,-6 4-40 0,6-3-25 0,-6 3-15 0,8 0-10 0,-2-4-7 15,0 4-3-15,1 0-2 0,-1-3-2 0,1 3-2 0,6 0-1 0,-7-4-1 16,8 4-4-16,-8 0-2 0,7 0-5 0,-6-4-1 0,5 4-3 0,1 0-1 16,-6 0-1-16,6 0-1 0,-7 0 0 0,8 0-1 0,-8 0 1 0,0 0-1 15,8 0-1-15,-8 0-1 0,1 0-1 0,-1 0 1 0,0 0-1 0,-6 4 1 16,8-4-1-16,-8 0 1 0,6 0-3 0,-6 4-1 0,6-4-1 0,-6 3-1 15,0 1-1-15,6-4-2 0,-6 7 1 0,0-3-1 0,0 0 0 0,0-1 1 16,0 5-1-16,-6-5 2 0,6 5-1 0,0-1-1 0,-6 0 1 0,0 0-1 16,6 1 0-16,-8-1-2 0,2 1 0 0,0 0-1 0,-1-2 0 0,-6 2 1 15,6-1 3-15,1 4 1 0,-7-4 1 0,6 1 1 0,1-1 0 0,-7 0 2 16,6 0 2-16,1 1 2 0,-7-1 2 0,7 0 1 0,-1 1 1 0,-6-1 4 16,7 0 1-16,-2-3 1 0,-4 3-1 0,5-3-2 0,1 3 1 0,-1-4-2 15,-6 2 0-15,7-2 0 0,0 2-3 0,-2-2 0 0,2 1-1 0,6-4-2 16,-6 3 0-16,-1-3-3 0,7 4-2 0,0-4 1 0,-6 0-1 0,6 0-1 15,0 0 0-15,0 0-3 0,0 0 1 0,0 0-1 0,0 0-1 0,6 4-1 16,-6-4-1-16,0 0-3 0,7 0-1 0,-1 0-3 0,-6 3-4 0,6-3-5 16,8 0-5-16,-8 0-5 0,7 0-8 0,0 0-4 0,0 0-6 0,1 0-5 15,-2 4-6-15,8-4-3 0,-7 0 0 0,0 0 1 0,0 0 1 0,0 0 2 16,0 0 4-16,0 0 5 0,0 0 7 0,0 0 6 0,-7 0 7 0,8 0 6 16,-8 0 8-16,0 0 7 0,1 0 7 0,0 0 4 0,-1 0 3 0,1 0 5 15,-7 4 2-15,6-4 4 0,-6 0 2 0,6 0 3 0,-6 0 3 0,0 3 6 16,0-3 10-16,0 4 9 0,0-1 6 0,0 2 4 0,0-2 2 0,0 0 0 15,0 5 0-15,0-5 0 0,0 5-1 0,0-1 1 0,0 0 3 16,0 1-1-16,-6-1-1 0,6 3-7 0,0-1-8 0,0-3-9 0,-6 5-9 0,6-3-3 16,0 0-1-16,0 2 0 0,-7-2-1 0,7-1-2 0,0 4-1 15,0-3-3-15,-6-1-6 0,6 0-2 0,0 0-2 0,-7 1-1 0,7-5 0 0,-7 4 1 16,7 1-1-16,-6-5-1 0,0 5-1 0,0-5-2 0,-2 0-1 0,8 1-1 16,-12 1 0-16,5 3 1 0,1-8 2 0,-1 3 0 0,0 0 0 0,-5 1 2 15,5-4-1-15,0 4 1 0,-5-4 0 0,5 3 0 0,0-3 1 0,-6 0 0 16,7 3 2-16,0-3 0 0,-1 0 0 0,-6 0 1 0,7 5-1 0,-2-5 0 15,2 0-2-15,0 0 1 0,-1 0-1 0,1 0-1 0,-1 0 1 0,-6-5-1 16,13 5-2-16,-12 0-1 0,4 0-2 0,2 0-3 0,0-3-4 0,-1 3-3 16,1 0-6-16,-1-3-3 0,1 3-7 0,-1-4-5 0,7 4-9 15,-6-4-7-15,-1 4-9 0,0-3-12 0,1 3-10 0,6-3-15 0,-6 3-12 16,-1 0-27-16,7 0-31 0,0 0-40 0,0 0-41 0,0 0-19 0,0 0-8 0,0 0 0 16,0 0 2-16,0 0 7 0,7 0 7 0,-1 0 11 0,0 0 13 15,-6 0 12-15,14 3 60 0</inkml:trace>
  <inkml:trace contextRef="#ctx0" brushRef="#br0" timeOffset="186051.1">17513 15558 49 0,'6'-3'224'0,"0"3"12"0,1 0 9 0,-1-3 7 0,1 3 5 15,0-4 5-15,-7-1 5 0,6 5 3 0,8-3 4 0,-14 3-26 0,6-3-44 16,6 3-45-16,-5-4-46 0,0 4-29 0,-1-4-15 0,1 4-11 0,-1-3-7 16,8 3-7-16,-8-4-3 0,0 4-5 0,0 0-4 0,8-4-4 0,-8 4-3 15,7-3-5-15,-6 3-3 0,6-4-3 0,-7 4-2 0,0 0-3 0,8-3-3 16,-1 3-1-16,-7-4-2 0,1 4-2 0,6 0-1 0,-7-5-1 0,1 5 0 15,6-3-1-15,-7 3 0 0,1-3-1 0,0 3 1 0,-1 0 0 0,1-4 0 16,-1 4 0-16,-6-4 1 0,6 4 1 0,1 0 0 0,-7-3 1 0,0 3 1 16,0-3 0-16,0 3 0 0,0-5 1 0,0 5 2 0,0-3-1 0,0-2 0 15,0 5-1-15,0-4 2 0,-7 1-2 0,7 0 0 0,0-1 0 16,-6 0-1-16,6 1 1 0,-6-1 0 0,6 0-2 0,-7 1 0 0,7 3 0 16,-6-4 0-16,6 1 0 0,-7-1 0 0,7 4 0 0,0-4 1 0,-7 1-1 15,7 3 0-15,-6-4 0 0,6 4 1 0,0-4-1 0,-6 4 2 0,6-3-1 16,0 3 0-16,-7-4-1 0,7 1 0 0,0 3 0 0,0-5 2 0,-7 2-2 15,7-1-1-15,-6 1 0 0,6-1 0 0,0 0 0 0,-6-3-1 0,6 3 0 16,0-2-2-16,-7-3 1 0,7 3 0 0,-7-2 0 0,7 0-2 0,0-3 1 16,-6 4-2-16,6-4 1 0,-7 0-1 0,7 4 0 0,-6-4-2 0,6 0 0 15,-6 1-1-15,6-2 0 0,-8 1-1 0,8 0 0 0,-6 1 0 0,6-3-1 16,-6 3 0-16,6-1 0 0,0 0 1 0,-6 0 2 0,6 0 2 0,0 1 1 16,0 1 3-16,0 3 0 0,0-5 1 0,0 3 1 0,0 1 0 0,0 0 2 15,0-1 1-15,0 1 1 0,6 3-1 0,-6-2-2 0,6 1-1 0,-6-3-2 16,6 5-1-16,-6-1-4 0,8 1-3 0,-2-1 0 0,-6 0-2 0,6 1 0 15,1-1-3-15,-1-3 0 0,1 3-2 0,0 1-1 0,-1 3 0 0,0-5 0 16,1 2 1-16,6 0-2 0,-7-1 1 0,1 0 0 0,6 1 1 0,-6 3 1 16,-1-4 1-16,7 0 0 0,-6 4 3 0,-1-4 0 0,7 1 0 0,-6 3-1 15,6 0 1-15,-7-4 1 0,8 4 0 0,-8-3 0 0,6 3-2 0,2 0 2 16,-1 0 0-16,-7 0 0 0,8 0 1 0,-2 0 0 0,2 0 0 0,-8 0 2 16,7 0 2-16,0 3 0 0,-6-3 3 0,5 4 0 0,2-4 2 0,-8 3 0 15,0 1 2-15,8 0 1 0,-8 0 1 0,7-4-1 0,-6 3-1 0,-1 5 1 16,1-8-2-16,-1 6 0 0,8-1-1 0,-14-2 0 0,6 1-1 0,0 3 0 15,1-3-2-15,-1-1 0 0,1 1-2 0,-7 3 1 0,6-3-1 0,-6 4 1 16,7-5-2-16,-7 5 1 0,0-1-1 0,6 0 2 0,-6 1 0 0,0-1 2 16,0 0 2-16,0 4 1 0,-6-3 1 0,6 2 3 0,0 1 3 0,-7 0 1 15,7 0 2-15,-6 0 1 0,-1 0 3 0,7 0 2 0,-6 0 0 0,-1 4 0 16,1-4-1-16,0 0 1 0,6 1-1 0,-8-2 0 0,2 1-2 0,0 0 0 16,-1-4-2-16,1 4-2 0,6-3-1 0,-7 2-1 0,1-2-1 0,-1 0 0 15,7-2-3-15,-6 2 1 0,-1-5-2 0,7 6 2 0,-7-6-1 0,7 0 1 16,-6 1-1-16,6 0 1 0,-6-1-1 0,6 1 1 0,-7 0 0 0,7-4 1 15,0 3 0-15,-7-3-2 0,7 4 2 0,0-4-2 0,-6 0 1 16,6 3-1-16,0-3 0 0,0 5-1 0,0-5 0 0,0 3 2 0,0-3-1 0,-6 4 1 16,6-4 0-16,0 3 2 0,6 1 1 0,-6 0 0 0,0-1 1 15,0 1 1-15,6 0 2 0,-6-1 1 0,7 4-1 0,0-3 2 0,-7 0-1 16,6-1 2-16,0 1-2 0,1 0 1 0,6-1-1 0,-6 0 0 0,-1 1-1 16,1 1-1-16,6-5 1 0,-7 3-1 0,0-3-2 0,2 5 0 0,4-5 0 0,-5 3 0 15,-1-3-1-15,1 0-2 0,-1 0 0 0,1 0 1 0,-1 0-2 16,0 0 2-16,2 0 0 0,-2 0 0 0,-6 0 2 0,6-3-1 0,1 3-1 15,0 0-1-15,-1 0 0 0,0-5-2 0,1 5 1 0,-7 0-1 0,6-3-2 16,1 3-2-16,0-5-3 0,-1 5-6 0,0-4-4 0,1 4-8 0,0-3-8 16,-1 3-9-16,0-3-9 0,1-1-14 0,-1 4-16 0,1-4-22 0,0 1-28 15,-7 3-49-15,6-4-63 0,-6 4-31 0,0 0-16 0,0 0-4 0,0 0-1 16,0-4 3-16,-6 1 4 0,6 3 9 0,-7-4 10 0,0 4 14 0,1 0 15 16</inkml:trace>
  <inkml:trace contextRef="#ctx0" brushRef="#br0" timeOffset="190284.282">18711 5161 56 0,'0'0'172'15,"0"0"8"-15,-7 0 8 0,7 0 6 0,0 0 7 0,0-2 3 0,0 2 7 16,0 0-11-16,0-5-15 0,0 5-23 0,0 0-23 0,-6-3-23 0,6 3-24 16,0-4-14-16,0 4-10 0,0-4-5 0,0 4-3 0,0 0-4 0,0-4-2 15,0 4-3-15,0 0-2 0,0-3-2 0,0 3-5 0,0 0 0 0,-7-4-4 16,7 4-1-16,0 0-2 0,0 0-1 0,0 0-1 0,0 0-3 0,0 0-2 15,0-4-1-15,0 4-1 0,0 0-1 0,-6 0-1 0,6-3 1 0,0 3 1 16,0 0 1-16,0-3 1 0,-7-2 0 0,7 5 2 0,0-3-1 0,0 3 0 16,0-4 1-16,0 1 3 0,0-1 0 0,0 0-2 0,0 1-2 15,0-1 0-15,0 0-4 0,0-3-1 0,0 4-3 0,0-2 0 0,0-2-3 16,0 4-1-16,0-5-3 0,0 5 1 0,7-5-4 0,-7 5-2 0,0-4-1 16,0 2 0-16,6-1-1 0,-6 1-2 0,7 2 1 0,-7-1-2 0,0 0 1 15,0 1-2-15,6 0-1 0,-6-1 0 0,0-1-1 0,0 2-1 0,7 3 0 16,-7-3-1-16,0 3-1 0,0-4 2 0,0 0-1 0,7 4 1 0,-7-3-1 15,0-1-1-15,0 4-3 0,6-4 1 0,-6 1-2 0,6-1 1 0,-6 4 0 16,6-4 3-16,-6 1 0 0,8-1-1 0,-8 0 2 0,6 1 0 0,0-5 0 0,1 5 0 16,-1 0 0-16,-6-2 1 0,7 2 1 0,0-1 2 0,-1 1 2 15,0-1 0-15,0 0 0 0,2 1-3 0,-2-1-1 0,0 0 0 0,8 4 1 16,-8-3-1-16,1 3 0 0,-1-5 0 0,0 5 0 0,1 0 0 0,6 0 0 16,-7 5 0-16,1-5-1 0,6 3-2 0,-6 1 1 0,-1 0 1 0,8-1 0 15,-8 5 1-15,0-5-1 0,8 4 0 0,-8 1-1 0,0-1-1 0,1 0 0 16,-1 1-2-16,1-1 0 0,6 0-3 0,-7 4-1 0,-6-3-1 0,6-2-1 15,2 6-4-15,-2-5-1 0,-6 5-2 0,0-6 0 0,6 6 0 0,-6-5 0 16,0 4 0-16,0 0-1 0,0-3-3 0,0 2-3 0,-6 1 2 0,6 0-1 16,0 1 2-16,-6-2 0 0,-2 1-1 0,2 0 1 0,0 0-2 0,0 4 0 15,-1-4 0-15,0 4 0 0,-6-4 0 0,7 0 4 0,0 3 2 0,-8-3 4 16,8 0 2-16,0 0 2 0,-8-4 0 0,8 4 3 0,-1-3 2 0,1 2 3 16,-1-2 1-16,-6 0 2 0,7-1 1 0,-1 0 0 0,0-3 0 0,1 4 1 15,6-2-1-15,-6-2 1 0,-1 3-2 0,7-3 0 0,-6 0 1 0,6-1 0 16,0 1-2-16,-7 0 0 0,7-1-1 0,0 1 1 0,0 0 1 0,0-1 1 15,0-3-2-15,0 4 1 0,0 0-1 0,0-1 1 0,0-3-1 0,0 3 2 16,0 2-2-16,0-2 1 0,0 1 1 0,0-1 1 0,0 1-1 0,0 0-1 16,0 4 2-16,0-5-2 0,0 0 0 0,7 2 2 0,-7-3-1 0,0-2 0 15,0 5 1-15,0-2 0 0,0 1 1 0,0-4-1 0,0 4 1 0,0-4 0 16,0 0 2-16,0 0 1 0,0 0 2 0,0 0 1 0,0 0 3 0,0 0 2 16,0 0 1-16,0 0-1 0,0 0 1 0,0 0 1 0,0 0 0 0,0 0 0 15,0 0 0-15,0 0-1 0,6 0-1 0,-6 0-1 0,7-4-2 0,-7 4-2 16,0 0-2-16,6-4-3 0,0 4-2 0,-6-3 0 0,7-2-2 0,0 5-1 15,-1 0 0-15,-6-2 0 0,6 2-1 0,1-5 0 0,0 5-1 0,-1 0 0 16,1 0-1-16,-1 0 1 0,1 0 1 0,0 0 0 0,-1 0 0 0,0 0 0 16,0 0-1-16,8 5 0 0,-8-5-1 0,1 0 2 0,-1 2 0 15,1-2 0-15,0 0 0 0,5 0-1 0,-6 0-1 0,2 0 0 0,4 0-2 16,-5 0 2-16,0 0 0 0,6 0 0 0,-7 0-1 0,7 0 1 0,0-2-1 0,-7 2-1 16,8-5 1-16,-8 5 0 0,7-3 0 0,-7 3 1 0,8-3 1 15,-8-2-1-15,8 5-3 0,-8-3-3 0,0 3-3 0,1-4-3 0,-1 4-4 16,1 0-5-16,-7-4-3 0,6 4-5 0,-6 0-4 0,0 0-6 0,0 0-5 15,0 0-4-15,0 0-6 0,0 0-3 0,0 0-4 0,0 4-5 0,0-4-3 16,0 4-5-16,0-1-4 0,0-3-10 0,0 5-11 0,0-2-21 0,0 0-24 16,0-3-31-16,0 5-33 0,-6-5-16 0,6 0-7 0,0 2 0 0,0-2 3 15,0 0 3-15,6 5 8 0,-6-5 8 0,0 0 8 0,7 3 14 0,-7-3 131 16</inkml:trace>
  <inkml:trace contextRef="#ctx0" brushRef="#br0" timeOffset="190662.496">19629 5473 23 0,'7'-4'247'0,"-7"4"17"0,6-3 15 0,-6-2 10 0,0 3 10 0,7-3 7 16,-7 2 7-16,0 0 7 0,6-2 5 0,-6 2-16 0,0-1-28 0,0 0-50 16,0 4-63-16,0-3-38 0,0 3-20 0,6-4-14 0,-6 4-11 0,0-3-6 15,0 3-6-15,0-5-5 0,0 5-4 0,0 0-4 0,0 0-8 0,0 0-2 16,0-3-5-16,0 3-5 0,0 0-6 0,0 0-5 0,0 0-4 0,0 0-5 16,0 0-4-16,0 0-5 0,0 0-4 0,0 0-3 0,0 0-6 0,0 0-2 15,0 0-5-15,0 0-5 0,0 0-4 0,0 0-5 0,0 0-6 0,0 0-6 16,0 0-7-16,0 0-7 0,0 0-7 0,0 0-7 0,0 0-5 0,0 0-9 15,0 3-5-15,-6-3-7 0,6 0-5 0,0 5-7 0,0-2-6 0,-6-3-7 16,6 4-9-16,0-1-7 0,-7 1-10 0,7 0-20 0,0-1-28 0,0 5-34 16,-6-5-37-16,6 2-15 0,0-3-5 0,0-2 1 0,-7 5 6 0,7-2 8 15,0 1 10-15,-7 0 11 0,7-4 14 0,0 3 14 0,-6-3 69 0</inkml:trace>
  <inkml:trace contextRef="#ctx0" brushRef="#br0" timeOffset="191622.309">21381 4751 0 0,'0'-3'127'0,"0"-1"48"0,0 0 5 0,6 0 5 15,-6 2 1-15,0-3 5 0,0 2 2 0,7-1-1 0,-7 0 1 0,0 0-27 16,0 1-39-16,0-1-33 0,7 0-30 0,-7 4-15 0,0-3-6 0,0 3-5 15,0 0-3-15,0 0-3 0,0 0-4 0,0 0-2 0,0 0-4 0,0 0-1 16,0 0-3-16,0 0-3 0,0 0-1 0,0 0-3 0,0 0-3 0,0 0-2 16,0 0-3-16,0 0-1 0,0 3 2 0,-7-3 0 0,7 0 2 0,0 4-1 15,0 0 2-15,0-4 1 0,0 3 1 0,0-3 2 0,0 4 2 0,0 0 0 0,0-4 3 16,0 4 1-16,0-4 2 0,0 0 0 0,0 0-1 0,0 0 0 16,7 3 0-16,-7-3 1 0,0 0 0 0,0 0 0 0,0 0 0 0,0 5 2 15,0-5 0-15,0 0 2 0,0 0-1 0,0 0-2 0,0 0-1 0,0 0-1 16,0 0 2-16,0 0-2 0,0 2-2 0,0-2 2 0,0 0 3 0,6 4-1 15,-6-4-1-15,0 4 0 0,0-4 1 0,0 4 0 0,6-1-4 0,-6 1 1 16,0 0-1-16,0 3 0 0,0-3 0 0,0 3 0 0,8 0 0 0,-8 1 0 16,0-2-1-16,0 6-2 0,0-1 1 0,0 0-3 0,6-1-2 0,-6 2 0 15,0 2 1-15,0 2 0 0,0-2 1 0,0 1-1 0,0 0-1 0,0-1-2 16,0 4 0-16,0-3-1 0,0 2-2 0,6 2-1 0,-6-4 1 0,0 3-2 16,0-3-2-16,0 4 0 0,7-5-1 0,-7 4-2 0,0-3-2 0,6-1 1 15,-6 1-1-15,0 0 1 0,0 0-3 0,7-1 1 0,-7 1 2 0,0 0-1 16,0-1 3-16,0-3 1 0,6 3 1 0,-6-2 1 0,0-1 2 0,0 0 2 15,0-3 2-15,7-1-1 0,-7 4 1 0,0-8 1 0,0 5 1 0,0-5-1 16,0 1-1-16,0-1-1 0,0 2-1 0,0-5-1 0,0 3 1 0,0-3-1 16,0 3 0-16,0-3-2 0,0 0 1 0,0 4 1 0,0-4 0 0,0 0 1 15,0 0 0-15,0 0 2 0,0 0 0 0,0 0 0 0,0 0 0 16,0 0 1-16,0 0-1 0,0 0 0 0,0 0 0 0,0 0-4 0,0 0-2 0,0 0-3 16,0 0-5-16,0 0-4 0,0 0-6 0,0 0-4 0,0 0-8 15,0 0-4-15,0-4-9 0,0 4-7 0,0-3-9 0,0 3-8 0,0-3-10 16,6-2-9-16,-6 2-11 0,0-1-18 0,0 4-25 0,0-3-34 0,0-1-43 0,0 0-20 15,0 1-8-15,0-1-2 0,0-3 2 0,0 2 6 0,-6 3 6 16,6-3 9-16,0-2 9 0,-7 0 12 0,1-1 46 0</inkml:trace>
  <inkml:trace contextRef="#ctx0" brushRef="#br0" timeOffset="192250.621">21271 5034 40 0,'0'-8'210'0,"0"0"11"0,0-3 7 0,6 5 5 0,-6-3 6 15,6-1 6-15,-6 3 5 0,0-4 4 0,7 3 5 0,-7 1-29 0,7 0-44 16,-7-4-43-16,6 3-40 0,-6 1-22 0,7 0-12 0,-1 0-8 0,-6-1-5 16,6 0-4-16,1 6-4 0,0-6-4 0,-7 0-4 0,6 5-4 0,0-1-4 15,8-3-5-15,-8 3-2 0,1 1-4 0,-1-2-4 0,7 2-2 0,-6-1-5 16,5 1-4-16,2 3-1 0,-1-4-4 0,0 4-1 0,6-4-2 0,-5 4-3 16,-2 0 0-16,8 0-1 0,-7 0-1 0,7 4-1 0,-8-4 2 0,8 0 0 15,-7 4 2-15,0-4 0 0,6 3 2 0,-5-3 2 0,-2 0 0 0,2 4 0 16,-1-4 1-16,-1 3 1 0,2-3 2 0,-8 5 1 0,7-2 0 0,-6-3 0 15,-1 4-1-15,1-1-3 0,-1 1-1 0,1 0-1 0,-7-1-3 0,7 1 0 16,-7 3-2-16,0-2 1 0,6 2-3 0,-6-4 0 0,-6 5-1 0,6-1 0 16,0 0-2-16,0 0-1 0,-7 1 0 0,7 3 1 0,-7-4 0 15,7 0-2-15,-6 1 0 0,-1-1-1 0,7 4 0 0,-6-4-1 0,-1 1-1 0,0-1-1 16,1 0 0-16,0 0 2 0,6 1 0 0,-6-5 2 0,-2 4 0 0,8 1 1 16,-6-4 2-16,6 0 1 0,-6-1 0 0,-1 5 1 0,1-5 0 0,6 1 2 15,-7-1 2-15,0 2-1 0,1-2 2 0,-6-3 0 0,4 4-1 0,2-1 1 16,-7 1 1-16,0 0-1 0,0-1 1 0,0 1 1 0,0 0 0 15,0-1 1-15,0 4 1 0,-7-7 1 0,7 8 2 0,1-5-1 0,-8 1 1 0,7-4 0 16,0 4 0-16,0-1 0 0,-1 1-1 0,2 0 0 0,5 0 0 0,-6-1-1 16,7-3-1-16,-1 5-1 0,1-5 0 0,-1 2-2 0,7 2 0 15,-7-4-2-15,7 4 2 0,0-4 1 0,0 0 1 0,0 4-1 0,7-4 1 16,-7 3 0-16,7 1 1 0,-1-4 1 0,1 4 1 0,-1-4 1 0,0 2 0 0,8-2 2 16,-8 0 0-16,8 5-1 0,-2-5 1 0,1 0-1 0,0 4 2 15,-6-4 2-15,5 0 1 0,2 0 2 0,-1 3-2 0,0-3 0 0,0 0 0 16,0 0-1-16,0 0-1 0,0 0-1 0,-6 4 0 0,5-4 4 0,1 0-1 0,-6 4 0 15,6-4-1-15,-7 0-1 0,8 3 0 0,-8-3-2 0,7 4 1 0,-6-4 0 16,6 4 0-16,-1-4 2 0,-4 3 0 0,4 0 1 0,1 2-1 16,0-2-1-16,-6 1-2 0,6-1 0 0,0 1-2 0,0 0 1 0,0 3-1 15,-7-3-1-15,7 3-1 0,-6-4 0 0,6 5-1 0,-7-4-2 0,1-1-4 16,6 5-6-16,-13-5-2 0,6 1-4 0,1 3-3 0,-7-7-4 0,0 7-3 16,7-7-2-16,-7 5-3 0,0-2 0 0,0 1-2 0,-7-4-1 0,7 4 0 15,0-4-1-15,0 0 0 0,-7 3 0 0,7-3-1 0,-6 0-2 0,6 0-5 16,-6 4-7-16,6-4-8 0,-7 0-10 0,0 0-25 0,7 4-36 0,-6-4-36 15,6 0-38-15,-6 3-20 0,6-3-8 0,0 0-3 0,0 0 1 0,0 0 4 16,0 0 4-16,0 0 7 0,0 0 9 0,0 0 12 0,0 0 114 0</inkml:trace>
  <inkml:trace contextRef="#ctx0" brushRef="#br0" timeOffset="192723.794">21934 5547 0 0,'0'-5'76'16,"0"2"174"-16,0-1 13 0,0 1 12 0,0-1 8 0,0-3 7 0,7 3 6 0,-7-3 5 16,7 0 3-16,-1-1 7 0,-6 1 3 0,7-1-55 0,-1 1-88 15,0 3-47-15,-6-4-26 0,8 1-17 0,-2 1-11 0,0-2-8 0,0 0-7 16,8 1-4-16,-14-1-4 0,6 2-3 0,7-2-3 0,-13 1-3 0,7 0-5 0,0-1-2 15,-1 1-4-15,0 0-3 0,0-1-3 0,2 2-3 0,-8-2-1 16,6 1-4-16,-6-1-4 0,6 1-2 0,-6 3-2 0,0-4-2 0,7 1-2 16,-7 0-1-16,0 3 0 0,0-3 0 0,0 0 0 0,0 3 1 0,7-4 0 15,-7 5-1-15,0-4 0 0,0 3 0 0,0 0 1 0,-7-3 0 0,7 3-1 16,0 1 1-16,0 3-1 0,0-4 0 0,0 4-1 0,0 0-1 0,0 0-2 16,0 0-2-16,0 0-2 0,0 0-1 0,0 0-2 0,0 0-3 0,0 0 0 15,0 0-3-15,0 0 0 0,0 0-1 0,0 0-1 0,0 0 0 0,0 4 0 16,7-1 1-16,-7 1 0 0,0 3 1 0,0-3 3 0,0 3 3 0,0 0 2 15,6 5 0-15,-6-1 1 0,0 0 1 0,0-1-1 0,7 2-1 0,-7-1-1 16,0 0-2-16,0 0-3 0,0 3-3 0,0-3-3 0,6 4-4 0,-6-4-4 16,0 4-4-16,0-5-2 0,0 1-3 0,0 0-2 0,0 4-3 0,0-4 0 15,0-3-2-15,0 2-1 0,0-2 0 0,0 3-1 0,0-4-2 0,-6 1 0 16,6-5-2-16,0 4 1 0,0-2-3 0,0-2-1 0,0 0-1 0,0 5-3 16,0-8-1-16,0 3-4 0,0 1-6 0,0 0-8 0,-7-4-15 0,7 3-18 15,0-3-31-15,0 0-35 0,0 0-26 0,0 0-18 0,0 4-10 0,0-4-1 16,7 5 0-16,-7-5 4 0,0 0 5 0,0 0 6 0,0 0 9 15,6 0 11-15</inkml:trace>
  <inkml:trace contextRef="#ctx0" brushRef="#br0" timeOffset="193366.304">22293 5425 0 0,'0'-8'178'0,"0"2"42"16,0-2 4-16,6 5 5 0,-6-5 4 0,0 1 3 0,7 0 2 16,-7-1 0-16,6 1 1 0,1 3-22 0,-7-2-34 0,7 1-48 0,-1 2-53 0,-6-1-30 15,6-3-17-15,1 3-9 0,-7 4-5 0,7-3-4 0,-1-1-3 0,-6 4-3 16,6-4-2-16,-6 4 0 0,7-3-1 0,-7 3 0 0,7 0-1 0,-7-5-1 15,0 5-1-15,6 0-2 0,-6 0-1 0,0 0-1 0,0 0-1 0,0 0 0 16,0 0-1-16,0 0 0 0,0 0 1 0,0 0 3 0,0 0 3 0,0 0 2 16,0 0 2-16,0 0 4 0,0 0 1 0,0 0 4 0,0 0 3 0,0 0 3 15,7 0 2-15,-7 0 2 0,6 0 2 0,-6 0 2 0,6 0 1 0,1 0-1 16,0 0 0-16,-1 0-1 0,0 0-2 0,2 5-1 0,4-5-2 0,1 0-1 16,-6 0-1-16,6 3-3 0,-1-3 0 0,2 4-3 0,-8-4-2 15,7 4-2-15,0-4-1 0,0 3-3 0,-6 1-1 0,6-4-1 0,-7 4 0 0,8-1-1 16,-8 1-1-16,0-1-1 0,1-3-2 0,-1 5-1 0,1-2 0 0,-7 4-1 15,0-3-1-15,7-1 0 0,-7 1-1 0,0 3-2 0,0-3-1 16,-7 3-2-16,7 1-1 0,-7-5-1 0,1 5-2 0,6-2 0 0,-13 2-2 16,7-1-1-16,-1 1-3 0,0 0 0 0,-5-2-2 0,5 1-1 0,0-2 0 15,-6 2 1-15,7 0 2 0,-7 1 1 0,6-5-1 0,1 4 0 0,-8-2 1 16,8 2 1-16,0-4 1 0,-1 1 2 0,1 3 1 0,-1-3 1 0,1 0 0 16,6-1 1-16,-7 1 1 0,7-1-1 0,-6 5-2 0,6-5 1 0,-6 1 2 15,6 0 1-15,0-1-1 0,0 1 1 0,0 0-3 0,0-1 3 0,0 1 5 16,0 1 4-16,0-3 2 0,0 2 3 0,6 0 1 0,-6 0 3 0,6-1 1 15,-6 1 2-15,7 0 2 0,-1-2 2 0,1 3 3 0,-1-1 3 0,1-1 1 16,-1-3-1-16,0 4-3 0,8-4-1 0,-8 4-3 0,1-4-2 0,6 0-2 16,-7 0 0-16,1 0-1 0,6 0-2 0,-6 0-1 0,-1 0-2 0,0-4-1 15,8 4-1-15,-8-4-2 0,0 4 0 0,1 0-1 0,-1-3 0 0,1-1-1 16,0 4 1-16,5-5-2 0,-12 5-1 0,8-2-1 0,-2-2-2 0,0 4-4 16,0-4-3-16,-6 1-3 0,7-1-5 0,0 0-6 0,-1 0-5 0,-6 2-7 15,7 2-9-15,-1-5-8 0,-6 1-14 0,6 1-11 0,2-1-21 0,-2 0-24 16,-6 4-32-16,6-3-37 0,0-1-32 0,-6 4-28 0,7-4-11 0,-7 1-4 15,7 3 0-15,-7-3 4 0,6 3 7 0,-6-5 8 0,0 5 13 16,7-3 13-16</inkml:trace>
  <inkml:trace contextRef="#ctx0" brushRef="#br0" timeOffset="193944.961">23127 4920 46 0,'-7'-4'215'0,"1"4"13"0,6-3 8 0,-7-1 8 0,7 4 6 16,-7-4 4-16,7 1 5 0,-6-1 3 0,6 4 6 0,-6-4-28 0,6 4-46 15,0-3-41-15,-8 3-39 0,8-5-23 0,0 5-15 0,0 0-8 0,0 0-6 16,0 0-4-16,0 0-3 0,0 0-1 0,0 0-2 0,0 0-1 0,0 0-4 16,0 0-3-16,0 0-1 0,8-2-5 0,-8 2-4 0,6 0-3 0,-6-5-3 15,6 5-1-15,1 0-1 0,0-3-1 0,-1 3-3 0,7-4-1 0,-7 4-3 16,8-4 0-16,-2 1 0 0,2-1-1 0,5 4-1 0,-6-4 1 0,0 4 0 16,7-3-1-16,-7 3 0 0,7-4-3 0,-8 4 0 0,8-3-3 0,-7 3-1 15,0 0-1-15,6 0-3 0,-5 0-1 0,-2 0-3 0,2 0-1 0,-1 0-4 16,-7 3-1-16,7-3-4 0,-6 0-4 0,-1 0-4 0,8 4-3 0,-14-4-5 15,6 3-3-15,0-3-5 0,1 0-5 0,-7 4-2 0,6-4-4 0,-6 0-2 16,0 0-4-16,7 4-2 0,-7-4-2 0,0 0-3 0,0 0-1 0,0 0-4 16,0 0-3-16,0 0-4 0,0 0-3 0,0 0-4 0,0 0-3 0,0 0-3 15,0 0-5-15,0 3-6 0,0-3-10 0,0 0-13 0,-7 4-20 0,7-4-26 16,0 4-27-16,-6-4-28 0,-1 3-12 0,7-3-3 0,-6 5 2 0,0-3 7 16,-2-2 4-16,2 5 8 0,0-2 7 0,-1 1 10 0,-6 0 14 0,7-1 171 15</inkml:trace>
  <inkml:trace contextRef="#ctx0" brushRef="#br0" timeOffset="194230.787">23139 5195 0 0,'0'0'158'0,"0"-4"78"15,7-1 13-15,-7-1 10 0,0 6 6 0,7-7 6 0,-1 3 7 0,-6 0 5 16,6 0 4-16,-6 2-13 0,7-3-21 0,0 5-47 0,-7-3-62 0,6-1-36 15,1 4-22-15,-7-4-13 0,6 4-9 0,0-4-7 0,1 4-6 0,-7-3-5 16,7 3-3-16,-1-4-6 0,0 4-3 0,2 0-4 0,-2 0-4 0,0-4-3 16,1 4-2-16,6 0-4 0,-6 0-3 0,-1 0-3 0,0 0-2 0,8 4-2 15,-8-4-2-15,0 0-2 0,1 0-2 0,6 0-1 0,-6 0-1 0,-1 0-3 16,0 0-4-16,1 0-5 0,0 0-5 0,-1 0-5 0,0 0-8 0,1 0-6 16,0 0-8-16,-1 0-10 0,1 0-11 0,-1 0-12 0,0-4-12 0,1 4-15 15,0 0-17-15,-1-3-28 0,0 3-31 0,2-3-36 0,-2-2-37 0,0 5-17 16,1-3-7-16,-1-1 1 0,1 4 5 0,-1-3 7 0,-6-1 11 0,7 0 10 15,-1 1 13-15,-6-1 16 0,6-3 91 0</inkml:trace>
  <inkml:trace contextRef="#ctx0" brushRef="#br0" timeOffset="195196.388">23993 4736 0 0,'0'-2'79'0,"0"-3"130"0,-7 2 7 0,7-1 7 0,7 0 9 0,-7 0 6 0,0 1 5 16,0-1 4-16,6 0 6 0,-6 1-11 0,6 0-18 0,-6-2-45 15,8 2-61-15,-8-1-30 0,6 1-17 0,0-1-10 0,-6 0-5 0,6 1-7 16,2-1-7-16,-2 4-6 0,0-4-5 0,1 1-4 0,6 0-4 0,-6-1-3 16,-1-1-1-16,6 5-2 0,-4-3-1 0,4-1-4 0,-5 1-3 0,6 3-2 0,-6-4-2 15,5 0-1-15,-5 4-1 0,6-3-1 0,-7 3 1 0,1-4-1 16,6 4-1-16,-6 0 0 0,-1-4-1 0,0 4 0 0,2 0-3 0,-8 0-2 16,6 0 1-16,0 0-2 0,-6 0-2 0,0 0 0 0,6 0-1 0,-6 4-1 15,0-4-1-15,8 4-1 0,-8-1-1 0,0 1 0 0,0 3-1 0,0-3 1 16,0 4 0-16,-8 2 2 0,8-2 0 0,0 3 1 0,0-4 0 0,-6 7 1 15,6-3 0-15,0 1-1 0,0-2-2 0,-6 5 1 0,6-5 0 0,0 2-2 16,0 3 1-16,0-5 0 0,0 2 0 0,0-1 0 0,0-4-1 0,0 4-1 16,0-3 1-16,0-1-1 0,0 0 1 0,-6 0 0 0,6 1 3 0,0-5 0 15,0 2 1-15,-8-3 1 0,8 3 1 0,-6-2 2 0,6 1 0 0,-6-4 1 16,6 4 1-16,-7-4 3 0,1 0 3 0,-1 3 1 0,7-3 2 0,-7 0 2 16,1 0 1-16,0 0 2 0,-1 0 1 0,0 0 2 0,7-3 0 0,-6 3 2 15,0 0 0-15,6 0 0 0,-7-4-1 0,7 4 0 0,-7 0 0 0,7 0-2 16,0 0 1-16,0 0-1 0,0 0 1 0,0 0-1 0,0 0-2 0,0 0 0 15,0 0-4-15,0 0-1 0,0 0-4 0,7 0-2 0,-7 0 1 0,0 0-1 16,7 0-2-16,-1 0-1 0,-6 0-3 0,13 0-3 0,-6 0-2 0,-1 4-3 16,0-4 0-16,8 0-3 0,-8 3 0 0,7-3-1 0,-7 4 0 0,8-4-1 15,-8 4-2-15,8-4-2 0,-8 0 1 0,7 3-3 0,-7-3-1 0,8 4-1 16,-8-1-1-16,6-3 2 0,-4 5 6 0,4-2 3 0,-5 0 2 16,6 1 3-16,-6 0 2 0,5 3 0 0,-5-3 1 0,6 3 0 0,-7-3 2 15,8 3 1-15,-8 0 3 0,1 1 2 0,-1-5 0 0,7 5-1 0,-6 2-2 0,-1-2-3 16,-6 0-2-16,6-2 0 0,2 1 2 0,-2 1 2 0,-6 3 0 15,0-3 1-15,0-1-2 0,0 4 1 0,0-4 0 0,0 4 1 0,0-3 0 0,0 2 0 16,-6 1-1-16,6-3 2 0,-8 3 2 0,2 1-2 0,0-2-1 16,-1 1 1-16,0-5-1 0,-5 6 2 0,5-4 1 0,1 3 1 0,-8-5 0 15,8 2 1-15,-7-1 1 0,6 1 4 0,1-5 4 0,0 1 3 0,-1 3 3 16,0-3 3-16,1-1 5 0,-1 2 2 0,1-2 2 0,6 1 1 0,-6-4 2 16,-2 3 0-16,8-3 1 0,-6 4-2 0,6-4 0 0,-6 0 0 0,6 0-5 15,-6 0-1-15,-1 0-5 0,7 4-2 0,-7-4-1 0,7 0-3 0,-6 0 0 0,-1 0-2 16,7 0 0-16,-6 0 0 0,0 0-2 0,6-4 0 0,-8 4 2 15,2 0-2-15,0 0-2 0,6 0 1 0,-6 0 0 0,-2-4-1 0,2 4-1 16,0 0-1-16,-1-3 0 0,7 3-2 0,-6 0-1 0,-1-4 1 0,7 4-2 16,-7-3-1-16,7 3-3 0,-6 0-3 0,6-5-3 0,0 5-6 0,-6 0-5 15,6 0-6-15,0 0-6 0,0 0-7 0,0 0-9 0,0 0-12 0,0 0-14 16,0 0-21-16,6 0-23 0,-6 0-38 0,0 0-46 0,0 0-23 0,0 0-12 16,6 0-6-16,1 0 0 0,0 5 3 0,-7-5 5 0,13 0 8 0,-7 3 8 15,0-3 12-15,2 0 13 0</inkml:trace>
  <inkml:trace contextRef="#ctx0" brushRef="#br0" timeOffset="196329.112">24741 5341 0 0,'0'0'30'0,"0"-3"189"16,0-1 12-16,0 0 7 0,0 4 8 0,8-3 2 0,-8-1 3 0,6 4 1 16,-6-4 1-16,0 1-3 0,6 3-6 0,-6-5-49 0,7 5-74 0,-1-2-39 15,-6 2-22-15,7 0-13 0,-7 0-10 0,6-5-5 0,-6 5-5 0,7 0-1 16,-1 0-1-16,-6 0 0 0,6 0 1 0,2 0 0 0,-2 0 0 0,0-3-1 15,1 3-3-15,0 0-1 0,-1 0-2 0,0-4-2 0,1 4-2 0,6 0 0 16,-6-4-3-16,-1 4 0 0,7 0-2 0,0 0-1 0,-7-3-3 0,8 3 1 16,-8 0 1-16,7 0 0 0,-7-4 0 0,8 4-1 0,-8 0-1 0,0-4 0 15,8 4-2-15,-8 0 0 0,1-3-1 0,-1 3-1 0,0 0 2 0,2 0 0 16,-8-4 0-16,6 4-1 0,0-3-2 0,-6 3 0 0,6 0 0 0,-6-5 2 16,8 5-1-16,-8 0 0 0,0 0 2 0,6-3 0 0,-6-1 1 0,6 4-1 15,-6-3-1-15,7-1 1 0,-7 0-2 0,6 4 1 0,-6-3 2 0,0-1-1 16,7 0 0-16,0 1-1 0,-7-1 1 0,6 1-1 0,-6-2 0 0,6 5 0 15,-6-3-1-15,0 0-1 0,6-1 0 0,-6 0 0 0,8 1-1 0,-8-1-2 16,0 0 0-16,0 1-3 0,0-1 0 0,0-1-4 0,0 3-3 0,-8-2-2 16,8-3-3-16,-6 3-3 0,0 0-2 0,6-2 0 0,-13 1-3 0,6-2 0 15,1 3-1-15,-7-3 0 0,7 3-1 0,-8-3 0 0,8-1 2 0,-8 5 1 16,2-4 4-16,5 3 2 0,-6-3 1 0,6 3 2 0,-5-3 4 0,6 3 2 16,-2-4 1-16,2 5 2 0,0-4 3 0,6-1 2 0,-7 5 1 0,1-5 2 15,6 0 2-15,0 6 1 0,-7-6 1 0,7 0 2 0,0 1 0 16,-7 0 1-16,7 4 0 0,0-6-2 0,0 3 1 0,0-2-1 0,0 1-1 0,0 0-1 15,0-1 2-15,0 1 0 0,0-4 0 0,0 4-1 0,0-1 2 16,0-2 0-16,0 2-2 0,0 1-1 0,7 0 0 0,-7 0-1 0,0-1 1 16,7 0-1-16,-7 1 1 0,0 0-1 0,6 0 0 0,-6-1-2 0,7 1-1 15,-1-1-1-15,-6 1-1 0,6 0-1 0,-6 3-2 0,8-4 1 0,-2 5 0 16,-6-4-2-16,6 3 1 0,0-3-2 0,-6 3-1 0,7 1-1 0,0-1-1 16,-1-1 0-16,1 3-2 0,-1-2 0 0,0 0-2 0,2 1 1 0,-2-1 0 15,0 0-1-15,8 0 0 0,-8 2-1 0,0-3 1 0,7 2 0 0,-6 3 1 16,0-4 0-16,5 0-1 0,-6 0 1 0,8 4 0 0,-8-3 0 0,7 3 1 15,1 0 0-15,-2-4 0 0,2 4 2 0,-8 0 1 0,7 0 1 0,0 0 4 16,6 0 0-16,-5 0 2 0,-2 4 1 0,2-4 2 0,5 0 3 0,-5 3 2 16,-2-3 2-16,8 4 1 0,-7 0 0 0,0 0 1 0,6-1 0 0,-5 2 0 15,-2-3-1-15,2 2 0 0,-1 0-1 0,-1 0-2 0,2-1-2 0,-2 1 1 16,2 0-2-16,-8 3 0 0,7-3-2 0,-6-1-1 0,6 5 0 0,-7-5 0 16,8 1 0-16,-8 3-1 0,0-4-1 0,1 2-1 0,-1 2 0 0,1-4 0 15,-1 5-1-15,1-1 0 0,-1 0 1 0,-6-3-1 0,6 7 1 0,-6-4 1 16,8 1-1-16,-8 3 0 0,0-1-1 0,6 2 2 0,-6-1 1 0,0 0-1 15,0 0 0-15,0 3 0 0,0-3 1 0,0 4 0 0,0-4 1 0,0-1-1 16,0 5 0-16,0-4-1 0,-6 0 0 0,6 1 0 0,0 2-2 0,0-3 0 16,0-4 0-16,0 5-2 0,0-1 1 0,0-4-1 0,0 4 1 0,0-3 0 15,0-2 1-15,0 5-2 0,0-3 0 0,0-1 0 0,0 0 2 0,0 1-2 16,6-4 2-16,-6 3 0 0,0-1-1 0,0-1 1 0,0 2-1 0,6-3 1 16,-6 3-1-16,0-3-3 0,0 0-1 0,0 2 0 0,0-1 0 15,0-2-2-15,0 1-1 0,0 3-3 0,0-3 0 0,-6-1 0 0,6 1 1 0,0 0-1 16,0-1 2-16,-6 4 1 0,6-2-1 0,0-2 3 0,-8 1 0 0,8 3 1 15,0-3 2-15,0-1 1 0,0 1 3 0,-6 0 2 0,6-1 3 0,0 2 4 16,6-3 2-16,-6-2 5 0,0 5 1 0,8-2 3 0,-8 1 3 0,6-4 0 16,0 4 5-16,-6-1 4 0,7 1 5 0,6 0 3 0,-6-1 2 0,-1 1-1 15,7-1-1-15,-6-3-2 0,5 5-3 0,-5-2-4 0,6 0-3 0,-6 1-1 16,6 0-2-16,-7-4-1 0,1 3-4 0,-1-3-6 0,0 4-4 0,2-4-3 16,-2 4-2-16,0-4 0 0,-6 0 1 0,7 0-1 0,-7 0 0 0,6 0 2 15,1 0-2-15,-7-4 0 0,6 4-1 0,-6 0-1 0,7 0 0 16,-7-4-1-16,6 4-1 0,0-3-2 0,-6 3-2 0,8-4-2 0,-2 4-2 0,-6-4-2 15,6 4-4-15,1-3-1 0,0 3-4 0,-1-3-2 0,0 3-3 0,1 0-3 16,-1-5-3-16,1 5-3 0,0 0-2 0,5 0-2 0,-5-3-2 16,0 3 1-16,-1 0-1 0,0 0 2 0,1 0-1 0,6 0-2 0,-6 0 0 15,-1 3-2-15,0-3-1 0,-6 0-1 0,8 0 0 0,-2 0-2 0,0 0 0 16,-6 0-3-16,6 5-5 0,-6-5-9 0,0 0-16 0,0 0-19 0,0 0-20 16,0 0-24-16,0 0-21 0,0 0-24 0,0 0-10 0,0 0-4 0,0 3 1 15,-6-3 2-15,6 0 3 0,-6 0 4 0,0 0 8 0,6 0 12 0</inkml:trace>
  <inkml:trace contextRef="#ctx0" brushRef="#br0" timeOffset="197198.205">21511 6403 60 0,'7'-3'203'0,"-1"-5"11"0,-6 5 7 0,7-5 9 0,-1 5 6 16,-6-4 7-16,7 3 4 0,0-3 5 0,-7 3 5 0,6-4-33 0,-6 4-54 16,6 1-38-16,-6-4-27 0,7 3-17 0,0 1-12 0,-7-1-5 15,0 0-6-15,6 1-4 0,0-2-3 0,-6 3-4 0,7-3-3 0,-7 5-1 16,6-3-3-16,-6-1-2 0,7 4-2 0,-7-4-4 0,0 4-2 0,7 0-3 0,-7 0-4 15,0-3-3-15,0 3-2 0,0 0-3 0,6 0-4 0,-6 3-3 0,0-3 0 16,0 0-3-16,6 4-2 0,-6-4-1 0,0 4-2 0,8 4-1 0,-8-6-2 16,0 6 0-16,6-4 0 0,-6 3 0 0,0 4-1 0,6-4-1 0,-6 5 0 15,0-1 0-15,0-1-4 0,0 6 0 0,0-6 0 0,6 5-3 16,-6-1 0-16,0 1-1 0,0 3-1 0,0-3 1 0,7 4-1 0,-7-5 1 0,0 4 2 16,7 1 0-16,-7-5 3 0,6 4 1 0,-6-2 1 0,7-2 3 0,-1 1 0 15,-6-4 3-15,6 3 1 0,2-3 1 0,-8-3 0 0,6 2 1 0,-6 2 1 16,6-5-1-16,0 0-1 0,1 0-2 0,-7-3-2 0,7 3-3 0,-7-2-2 15,6-3-3-15,-6 6-4 0,0-4-4 0,7-4-5 0,-7 4-3 0,0-4-6 16,0 3-4-16,0-3-5 0,0 0-3 0,0 4-4 0,0-4-1 0,0 0-2 16,0 4-9-16,-7-4-10 0,7 3-6 0,-6-3-2 0,6 0 0 0,-7 3-1 15,0-3-3-15,1 4-3 0,0-4-4 0,0 5-3 0,-8-5-11 16,8 0-11-16,-1 0-21 0,1 0-26 0,-1 0-27 0,0 0-26 0,1 0-13 0,6-5-5 16,-6 5-2-16,6-4 1 0,-6 1 6 0,6 3 5 0,-8-3 8 0,8-1 8 15,0 0 13-15,8-3 138 0</inkml:trace>
  <inkml:trace contextRef="#ctx0" brushRef="#br0" timeOffset="197935.396">21557 6338 99 0,'0'-4'208'0,"0"0"11"0,6-3 9 0,-6 3 9 15,0 1 6-15,7-4 5 0,0 2 8 0,-7 2 5 0,6-5 3 0,0 5-36 16,-6-5-60-16,7 5-39 0,6-4-24 0,-6 2-16 0,-1-1-10 0,8 2-7 0,-8-3-6 16,6 3-5-16,2-3-4 0,-1 3-4 0,-1-3-3 0,8-1-3 0,0 5-3 15,-7-5-2-15,7 5-2 0,-1-5-4 0,7 4-4 0,-6 1-2 16,-1-4-4-16,7 3-4 0,0 1-3 0,-6-2-3 0,6 2-4 0,-7 0-3 16,7-2-3-16,-6 3-4 0,-1 2-3 0,-5-5-5 0,4 5-3 0,-4-4-2 15,-1 4-3-15,-6 0-6 0,-1 0-2 0,1 0-4 0,-1 4-3 0,0-4-3 16,-6 0 0-16,7 5-2 0,-7-3 1 0,0-2 2 0,-7 5 2 0,7-2 2 15,0 0 2-15,-6 5 3 0,6-4 4 0,-6 3 4 0,-1 0 4 0,1-2 2 16,-1 5 3-16,0-3 4 0,1 1 1 0,-8 3 1 0,8 0 0 0,-6 0 2 16,5 0-1-16,-6-1 0 0,6 1-1 0,-5 0 0 0,4 1-1 0,2-1 0 15,-6 3-1-15,4-7-2 0,2 5 0 0,0-1-1 0,-1-1 1 0,1 1-2 16,-1-3 1-16,0-1-1 0,1 0 1 0,6 1-1 0,-6-1 2 0,0-2-2 16,6-3 1-16,-8 2-1 0,2 0 1 0,6-1 1 0,-6 1 0 0,-1-1 1 15,7-3-1-15,-6 5-1 0,-1-5 0 0,0 2 0 0,1-2 1 0,0 0 1 16,-8 5 0-16,8-5-1 0,0 0 2 0,-1 0 1 0,0 0 0 0,-6 0 1 15,7 0 2-15,0-5 0 0,-1 5 3 0,0 0 0 0,1-2 2 0,0 2 1 16,-1 0 1-16,0-5 0 0,1 5 2 0,6 0-1 0,-7-3 1 0,1 3 2 16,6 0-1-16,-7-4 1 0,7 4-2 0,0 0 1 0,0 0-1 0,0 0-1 15,0 0-2-15,0 0-1 0,0 0-2 0,0 0-2 0,0 0-2 0,0 0 0 16,0 0-4-16,0 0 0 0,0 0-2 0,7 0-1 0,-7 0 1 0,6 0-2 16,1 0 0-16,-1 0 2 0,-6 0-1 0,14 4 1 0,-8-4-1 0,0 0 2 15,8 0 0-15,-8 3-2 0,7-3 2 0,-7 0-1 0,1 0 2 0,6 5-1 16,-7-5-2-16,1 0 0 0,6 2-2 0,-7-2 0 0,1 5-1 0,0-5-1 15,-1 0-1-15,7 3-1 0,-7-3-1 0,2 4-2 0,-2 0 1 0,0-4-2 16,0 4-1-16,1-1 0 0,0 1 2 0,-1-1 0 0,1-3 2 16,-1 7 1-16,0-2 2 0,2 2 1 0,-2-4 3 0,0 5 2 0,0-1 2 0,8 0 2 15,-14 0 3-15,6 5 2 0,7-5 2 0,-13 0 1 0,7 4 1 0,0-4 0 16,-1 4 0-16,0-3 0 0,0-2 1 0,-6 6-1 0,8-4 0 0,-8-1-1 16,6 0 0-16,-6 1 0 0,6-1-1 0,-6-3 0 0,7 3-1 0,-7-3 0 15,0 3 0-15,0-4 0 0,7 1-2 0,-7-1 0 0,0 2-2 0,0-2-1 16,0 1 0-16,6-4-1 0,-6 3 1 0,0-3 0 0,0 0 0 0,0 0 0 15,0 0-1-15,0 0-1 0,0 0 0 0,0 0 0 0,0 0-1 16,0 0-3-16,0 0 0 0,0 0-3 0,0 0-2 0,0 0-3 0,0-3-5 0,0 3-5 16,0-4-5-16,0 1-8 0,0-2-8 0,0 5-11 0,0-3-13 0,0-1-16 15,0 1-19-15,0 3-31 0,0-4-36 0,0 4-31 0,0 0-32 16,0-3-15-16,0 3-7 0,7 0 1 0,-7-4 1 0,0 4 7 0,0-4 8 16,0 4 9-16,0 0 14 0,0 0 16 0,0 0 171 0</inkml:trace>
  <inkml:trace contextRef="#ctx0" brushRef="#br0" timeOffset="198669.225">22287 6602 0 0,'6'-8'3'0,"-6"0"224"15,6 1 17-15,-6 0 12 0,7 0 9 0,-7-1 7 0,6 1 7 0,1-4 5 16,-7 4 5-16,7-1 6 0,-1 1 4 0,0 3-46 0,1-3-75 0,0 4-41 0,-1-5-24 16,0 4-18-16,1 1-11 0,0-4-10 0,-1 3-8 0,1 0-5 15,-1 4-6-15,0-4-4 0,1 1-5 0,-7 3-5 0,7-5-5 0,-1 5-4 16,0-2-6-16,2 2-5 0,-8 0-5 0,6 0-5 0,0 0-3 0,-6 0-3 16,7 0-4-16,-7 2-2 0,6-2-1 0,1 0 0 0,-7 5-2 0,6-5-1 15,-6 3-2-15,7 1 1 0,-7 0-3 0,6 0 0 0,-6-4-3 0,6 7-2 16,-6-4-3-16,0 1-1 0,8-1-1 0,-8 2-4 0,0 2-1 0,6-4-2 15,-6 1-1-15,0 3-1 0,0-3-3 0,0 0 1 0,0 3-1 0,0-4 1 16,0 2 0-16,-6 2 2 0,6-4 1 0,0 1 1 0,-8 0 1 0,8 3 2 16,0-4 3-16,0 1 2 0,-6 1 2 0,6-3 3 0,-6 3 2 0,-1 1 2 0,7-1 1 15,-6-5 1-15,-1 3 3 0,7 1 1 0,-6-2 2 0,-1 3 0 16,1-5 1-16,0 3 0 0,-2 1 0 0,2-4 0 0,0 5-2 0,6-2 1 16,-7-3 0-16,0 3-2 0,1-3 1 0,6 4 1 0,-6-4 0 0,-1 4-1 15,7-4-3-15,-6 3 2 0,6-3-1 0,0 3 2 0,-7-3 0 0,7 5 1 16,0-5 0-16,0 0-2 0,0 0 0 0,0 3-2 0,0-3 2 0,0 0 1 15,0 0 2-15,0 0 0 0,0 0 0 0,0 0 0 0,0 4 0 0,0-4 0 16,0 0 0-16,7 0 1 0,-7 0 0 0,6 0 1 0,-6 4 2 0,7-4 0 16,-7 0 2-16,6 0-2 0,0 0 0 0,1 0-1 0,0 0 2 0,-1 0-1 15,0 0 2-15,2 0-2 0,-2 3 1 0,-6-3-2 0,6 0-1 0,1 0 1 16,-1 0-1-16,1 0 0 0,-7 4-2 0,6-4 0 0,-6 4-1 0,7-4-1 16,-1 0-2-16,-6 3 2 0,0 1 1 0,6-4 0 0,-6 3 1 0,0 1 0 15,8-1 2-15,-8 5 0 0,0-4 1 0,6 3 1 0,-6-3 3 0,0 3 2 16,6 0 2-16,-6 0 3 0,0 5 1 0,0-5 1 0,7 1-1 0,-7-2-1 15,0 6 2-15,0-5 1 0,6 0 0 0,-6 4 0 0,0-4 0 16,0 2-3-16,0-3 0 0,7 2-1 0,-7 3 0 0,0-4-1 0,0 0 1 0,-7-3 0 16,7 3-1-16,0 0-1 0,0-2 0 0,-6-3-2 0,6 6 0 0,-7-4 0 15,7-4-2-15,-6 4 2 0,0 0 0 0,-2-4-1 0,2 0-1 0,0 3-1 16,-1-3-1-16,1 0 1 0,-7 0 1 0,6-3 1 0,-5 3 1 0,4 0 1 16,2-4 1-16,-7 4 0 0,6-4 0 0,1 0 0 0,-7 4 0 0,7-3-1 15,-1 3 1-15,0-5 0 0,1 3 0 0,0 2-2 0,-8-5 0 0,14 5-2 16,-6-3-1-16,0-1-1 0,-1 4-2 0,0 0 0 0,1-3-2 0,6 3-1 15,-7-4-4-15,7 4-5 0,-6 0-6 0,6-4-6 0,0 4-7 16,-6 0-10-16,6 0-11 0,0 0-10 0,0 0-11 0,0 0-15 0,0 0-12 0,0 0-20 16,6 0-21-16,-6 4-33 0,0-4-40 0,6 4-34 0,1-4-31 0,-1 3-12 15,1-3-3-15,0 0 4 0,-1 4 7 0,0-4 8 0,8 0 11 0,-8-4 14 16,7 4 14-16,-6 0 19 0,6-3 154 0</inkml:trace>
  <inkml:trace contextRef="#ctx0" brushRef="#br0" timeOffset="199129.386">22873 6510 0 0,'6'-4'103'0,"-6"1"122"0,0-2 15 0,0 5 9 0,0-3 11 16,0-1 7-16,6 1 5 0,-6-1 6 0,0 4 6 0,0-3-10 0,0 3-14 16,0-4-44-16,0 0-59 0,0 4-32 0,0 0-19 0,0 0-14 0,0 0-8 15,0-4-9-15,0 4-5 0,0 0-6 0,0 0-5 0,0 0-3 0,0 0-6 16,0 0-5-16,0 0-4 0,0 0-6 0,0-3-6 0,7 3-4 0,-7 0-7 15,0 0-5-15,7 0-5 0,-1 0-5 0,-6 0-3 0,7 3-2 0,5-3-2 16,-4 0-2-16,4 4-2 0,1-4-1 0,0 0 0 0,0 4 1 0,7 0 0 16,-8-4 3-16,8 3 0 0,0-3 2 0,-7 4 1 0,7-1 0 0,-8-3 1 15,2 4 1-15,-1-4 1 0,6 3 3 0,-12-3 0 0,5 0 2 0,2 5-2 16,-8-5 0-16,7 0-2 0,-7 3-2 0,1-3-3 0,0 0-4 0,-7 0-2 16,6 0-5-16,-6 0-2 0,0 0-5 0,0 0-2 0,0 0-4 0,0 0-6 15,0 0-5-15,0 0-6 0,0 0-7 0,0 0-6 0,0 0-7 0,0-3-6 16,-6 3-9-16,-1 0-10 0,7 0-11 0,-7 0-10 0,1-5-25 0,0 5-33 15,-1 5-36-15,1-5-43 0,-1 0-17 0,0 0-7 0,-5 3 1 0,5-3 3 16,0 4 7-16,1-4 8 0,-7 0 12 0,7 3 11 0,-1-3 13 16,0 4 58-16</inkml:trace>
  <inkml:trace contextRef="#ctx0" brushRef="#br0" timeOffset="199395.896">22866 6692 119 0,'0'0'241'0,"0"0"13"0,0 0 9 0,0 0 7 0,0 0 3 0,0 0 4 0,0 0 2 15,0 0 4-15,7 0 2 0,-7 0-33 0,0 0-51 0,6 0-48 16,0 0-45-16,-6 0-27 0,7 0-20 0,0 0-10 0,-1-3-9 0,1 3-6 16,-1 0-5-16,0 0-2 0,2 0-3 0,4 0-3 0,-6 0-4 0,1 0-3 0,0 0-5 15,-1-4-3-15,7 4-6 0,-7 0-4 0,2 0-7 0,-2 0-6 16,0 0-5-16,8 0-5 0,-8 0-5 0,0 0-6 0,1 0-7 0,-1 0-8 15,1 0-8-15,6 0-11 0,-7-3-13 0,0 3-14 0,2 0-17 0,-2 0-28 16,-6 0-37-16,6 0-34 0,1 0-32 0,0-4-14 0,-7 4-4 0,6 0 0 16,-6 0 3-16,7-3 7 0,-7 3 7 0,6 0 13 0,0 0 13 0,-6-4 15 0,7 4 146 15</inkml:trace>
  <inkml:trace contextRef="#ctx0" brushRef="#br0" timeOffset="200018.251">23934 6257 0 0,'0'-4'149'0,"-6"1"78"0,6-5 11 0,-7 5 7 15,7-1 6-15,-6-3 5 0,-1 2 5 0,7-1 3 0,-7 2 3 0,1 0-13 16,6 1-25-16,-6-5-46 0,-1 8-60 0,0-4-34 0,1 1-18 0,0-2-12 16,-1 3-7-16,0 2-6 0,1-4-4 0,-1 1-5 0,-5 3-3 0,5-5-3 15,0 5-1-15,-5 0-2 0,4 0-2 0,2 0-1 0,-7 0-2 0,7 0-3 16,-7 0-2-16,6 0-1 0,-5 5-2 0,4-2-1 0,2 1 0 0,-7-2-1 16,7 3 1-16,-1-2-1 0,-6 6 1 0,7-3-1 0,-1 2 0 0,0-2-1 15,1 2-2-15,-7 3 0 0,6-3 0 0,1 3-1 0,-1 0 0 0,7-1-1 16,-6 1 0-16,0 5-2 0,-1-6-2 0,0 1 0 0,7 3-2 0,-6-2-2 15,0 3-1-15,6-1 0 0,-7-2-2 0,7 2 0 0,0-3 0 0,-7 3-2 16,7-3-2-16,0 3 0 0,0-2-2 0,0 3 0 0,7-5-2 0,-7 5 1 16,0-4 0-16,7 0 1 0,-1 4 2 0,-6-4 1 0,6 0-1 0,1 1 0 15,0-2-1-15,-1 1 2 0,0-5-1 0,1 6 1 0,6-4 1 0,-6-1 0 16,-1-3 1-16,7 2 0 0,-6-1 1 0,5 2-2 0,-5-3 0 0,6-1-2 16,0 1-1-16,-7 0 0 0,8-4 0 0,-1 0 2 0,0 3 0 0,0-3 0 15,-1 0 1-15,8-3 0 0,-6 3 1 0,-2 0-1 0,8-4 1 0,-7 0-1 16,0 1 2-16,6-1 1 0,-5 0 2 0,5 1 0 0,-5-2 1 0,-2-1 0 15,1 2 1-15,0-3 0 0,0 4 1 0,-7-6 0 0,8 6 0 0,-8-4 2 16,0 3-1-16,-6-4 2 0,8 2 2 0,-8 1-1 0,0-2-1 0,0 0 1 16,0 0-1-16,0 3-1 0,-8-3 1 0,2 0 0 0,0-1-2 0,0 1-2 15,-2 3-1-15,-4-3 1 0,5 3-2 0,-6-3-2 0,0 3-1 0,1 1-3 16,-8-2 1-16,7 5-2 0,-1-3-1 0,-5 3-1 0,6 0-1 0,0 3 0 16,-7-3 1-16,8 5 1 0,-2-2 0 0,-6 4 0 0,8-3 0 0,-1 7-1 15,0-4 0-15,0 0-2 0,-1 5-3 0,2-1-4 0,-1-4-5 16,-1 5-3-16,2-2-5 0,5 1-6 0,-6 0-7 0,7 1-8 0,-1-6-8 0,7 5-7 15,-7-3-10-15,7-1-7 0,-6 0-11 0,6 1-17 0,6-5-23 16,-6 4-27-16,0-3-29 0,7 4-23 0,-7-5-19 0,7 1-7 0,-1-1 1 16,0 1 3-16,1-4 6 0,0 4 8 0,-1-4 8 0,0 0 9 0,1 3 11 15</inkml:trace>
  <inkml:trace contextRef="#ctx0" brushRef="#br0" timeOffset="201058.393">24240 6692 0 0,'0'-7'208'0,"-6"7"31"0,6-7 12 0,0 4 9 0,0-1 6 0,0 0 5 15,0 1 7-15,0-1 4 0,0 4 5 0,0-4-17 0,0 1-28 0,0 3-48 16,0-5-59-16,0 5-33 0,0 0-21 0,0 0-14 0,0 0-8 0,0 0-9 16,0 0-4-16,0 0-6 0,0 0-7 0,0-3-4 0,6 3-6 0,-6 0-4 15,0 0-3-15,6 0-4 0,2 0-3 0,-8 3-1 0,6-3-2 0,7 0-3 16,-7 0-2-16,8 5-1 0,-8-5-1 0,6 3-1 0,2 1 0 0,-1-4 0 15,0 4 0-15,0-4 0 0,7 3-2 0,-8-3-1 0,2 4 1 0,-1 0-1 16,6-4 0-16,-6 3 0 0,1-3 1 0,-2 4 0 0,1-1 2 0,0-3 2 16,-6 0 0-16,5 0 1 0,2 0 0 0,-8 0 1 0,1 0 3 0,-1 0 1 0,1 0 0 15,-1 0 2-15,1 0 0 0,-1-3 1 0,-6 3 0 0,6-4 0 16,-6 4-2-16,8-3-2 0,-8 3 1 0,0-4 0 0,6 0-1 0,-6 1 0 16,0 3-2-16,0-4-1 0,0 0 1 0,0 1-3 0,0-2 0 0,0-1-3 15,0 2-1-15,0 0-1 0,0-2 0 0,-6 1-2 0,6-2-2 0,0 2-1 16,0-4-1-16,-8 1-1 0,8 0 2 0,-6-3-1 0,0 4-1 0,6-4-1 15,-7 1 2-15,1-2-1 0,-1 1-1 0,1-3 1 0,-1 2 1 0,1 2-1 16,6-5 2-16,-14 3-1 0,8-2-1 0,0 1-2 0,-1-4 0 0,7 3-1 16,-6 0 1-16,-1-1 2 0,1 1 1 0,-1-2 0 0,1 2 2 0,6 0 1 15,0 2 2-15,-6-2 3 0,6-1 3 0,0 4 1 0,0 0 1 0,0-3 3 16,0 6-1-16,6-3 1 0,-6 0-1 0,0 5-1 0,6-3 1 0,1 1-1 0,-7 2-1 16,6-2 0-16,1 2-2 0,-1 1-3 0,1-2-1 0,-1 0-1 15,8 3 1-15,-8-3 0 0,0 0 2 0,7 3 0 0,-6-4 0 0,6 5 1 16,-1-4-2-16,2 3 0 0,-8 0-2 0,8-3 1 0,-2 3-2 0,1 1 0 15,1-1-1-15,-2-4 0 0,2 8-1 0,-1-6-1 0,0 6-1 0,6-4 0 16,-5 0-1-16,-2 1-1 0,1-1 1 0,0 4 1 0,0-4 0 0,1 4 0 16,-2-4 0-16,2 1 0 0,-2 3-1 0,1-5 1 0,1 5 1 0,-2 0 0 15,2 0-1-15,-2-2 1 0,2 2 0 0,5 0 0 0,-5 0-1 0,-2 0 1 16,1 0 0-16,7 0 0 0,-8 0 0 0,2 0 0 0,6 2 1 0,-8-2-1 16,8 0 0-16,-1 5-1 0,1-2 0 0,-7 1 1 0,7 0 0 0,0 0 1 15,-8-1 1-15,8 5 3 0,-1-5 0 0,-5 5 3 0,-2-1 4 0,8 0 0 16,-7 0 1-16,0 4 2 0,0-4 1 0,-1 5 1 0,2-1 1 0,-8 3 0 15,7-2-1-15,-6-1-1 0,0 3 1 0,-1 1-2 0,0-4-3 0,-6 3-2 16,7-3-2-16,-7 4-1 0,0-5-1 0,0 2-2 0,0 2 0 0,-7-3-2 16,7-4-2-16,-6 5 0 0,0-1-2 0,6-1-2 0,-7-1 0 0,0 1-1 15,-6-2 1-15,7-1-2 0,0 4 0 0,-8-3 0 0,8-2-2 0,0 2 1 16,-8-2 0-16,8 2 1 0,-7 1 0 0,7-7 1 0,-2 6 0 0,2-1 1 16,-6 1 3-16,4-1 5 0,2 0 5 0,0 1 4 0,-1-1 5 0,1 0 2 15,-1 1 2-15,7-1 1 0,-7 0 1 0,7 0 0 0,-6-3-1 0,6 3 2 16,-6 0 2-16,6-2-1 0,0 2 0 0,0-4-5 0,-6 1-4 0,6 0-3 15,0 3-3-15,0-4-1 0,0-3 0 0,0 4 0 0,0 1 0 0,0-3 2 16,0 3 0-16,0-5 0 0,0 0 1 0,0 3-1 0,0-3 0 0,0 0 0 16,0 0 0-16,0 0-1 0,0 0 2 0,0 0-1 0,0 0-1 0,0 3 2 15,0-3-1-15,0 0 2 0,0 5 0 0,6-5 2 0,-6 3 1 16,0-3 1-16,6 0 0 0,0 4 1 0,1-2 0 0,0 3 6 0,-1-2 5 0,7 1 5 16,1 1 2-16,-2-2 3 0,2 4 0 0,-2-3 1 0,8-1-1 0,-7 5-1 15,7-1 1-15,-8-3 0 0,8 3 1 0,-1-3-1 0,1 3-1 0,-7-4-6 16,7 4-7-16,-1-2-6 0,-6-2-4 0,0 4-2 0,7-3-1 0,-7 0 1 15,0-1-3-15,-1 1-1 0,2-4-2 0,-1 4-1 0,0-1-3 0,-7-3 1 16,7 0-2-16,-7 5-1 0,2-5-2 0,4 0-1 0,-12 0-2 0,7 0-7 16,0-5-9-16,-7 5-10 0,0 0-8 0,0-3-12 0,0 3-13 0,0-4-20 15,0 0-21-15,-7 4-34 0,0-3-42 0,7-1-37 0,-6 0-31 0,-8 4-16 16,8-3-7-16,-7-1 0 0,0 1 4 0,0 3 7 0,1-5 11 0,-2 2 10 16,1-1 16-16,-6 4 18 0,6-3 156 0</inkml:trace>
  <inkml:trace contextRef="#ctx0" brushRef="#br0" timeOffset="202545.962">21121 7242 63 0,'0'0'166'15,"-7"5"8"-15,7-5 5 0,0 0 5 0,0 0 0 0,-7 0 3 16,7 0 3-16,0 3-10 0,-6-3-18 0,6 0-20 0,0 0-23 0,0 3-20 16,-6-3-22-16,6 0-11 0,0 4-6 0,-7-4-4 0,7 4-2 0,0-4 1 0,-6 0 1 15,6 0 0-15,0 0 0 0,0 0-4 0,-7 0-2 0,7 0-4 16,0 3-4-16,0-3-3 0,0 0-1 0,0 0-2 0,0 0-2 0,0 0-2 16,0 0-4-16,0 0-2 0,0 0-2 0,0 0-1 0,0 0-2 0,0 0-1 15,0 0-2-15,0 0-1 0,0 0-1 0,0 0-1 0,0 0-2 0,0 0 0 16,0 0-1-16,0 0 1 0,0 0 1 0,0 0 1 0,7 0 0 0,-7 0 2 15,0 3 0-15,0-3 3 0,6 0 3 0,-6 5 2 0,7-5 0 0,-7 0 1 16,6 3 1-16,-6-3 0 0,6 0 1 0,1 0 1 0,0 4-1 0,-7-4 0 16,6 0-2-16,0 4 0 0,1-4-2 0,0 0-2 0,6 3-3 0,-7-3-1 15,0 0-1-15,8 0-2 0,-8 0 1 0,8 0-2 0,-2 4-2 0,1-4-2 16,0 0-2-16,0 0-1 0,1 0-2 0,5 0-1 0,-6-4-2 0,0 4-1 16,7 0-1-16,-1-3 0 0,-6 3-2 0,6-4 0 0,-5 4-3 0,6 0 0 15,-1-4-1-15,-6 4-1 0,6-3 0 0,1 3 0 0,-7-5-1 0,0 5-1 16,6-3 0-16,-5 3 0 0,-2-3-1 0,2 3 1 0,-2-4 1 0,1 4 2 15,7-4 2-15,-6 4 1 0,-2 0 2 0,1-3 1 0,0 3 0 0,0-3 1 16,1 3 3-16,-2-5 1 0,8 5 1 0,-7-4 0 0,0 4 0 0,6 0 1 16,-5-3 0-16,5-1 0 0,-6 4-1 0,6-3 0 0,-5-1-2 0,5 4 1 15,1-4-1-15,0 4 1 0,-8-3-2 0,8 3 1 0,5-4-2 0,-5 4 0 16,0-3 0-16,-1 3 0 0,1-4-2 0,0 4-2 0,-1-3 0 0,1-1-1 16,-1 4-2-16,0-5-1 0,1 5-2 0,-1-3-1 0,7 3-3 0,-6-3 0 15,0 3-1-15,-1-4 1 0,1 4 2 0,-1-4 1 0,1 4 0 0,0 0 1 16,-1-3 2-16,1 3 0 0,-1-3 1 0,-6 3 3 0,7 0 1 0,-1-5 2 15,-6 5 3-15,6-3 0 0,-5 3-1 0,-1 0 1 0,6-5-2 0,-6 5-1 16,1-2-1-16,-2 2 0 0,8-5-2 0,-7 5 0 0,0 0-3 0,0-3 1 16,1 3-3-16,-2-4 0 0,1 4-2 0,0 0 0 0,6-4-1 0,-5 4 0 15,-2-3 0-15,8 3 0 0,-7-4-2 0,1 4 2 0,5-4 0 0,-6 1 0 16,6 3 0-16,-5-4 0 0,-2 4 1 0,8-3 0 0,0-2 0 0,-7 5 0 16,7-3 0-16,-2-1 0 0,2 4-1 0,-1-3 1 0,1-1 2 0,0 4 1 15,-1-3 2-15,1-1 3 0,0 4 1 0,-1-4 3 0,1 4 2 0,-1-4 1 16,0 4 3-16,-5-3 3 0,5 3 1 0,-6 0 3 0,6 0 2 0,-5-4 0 15,-1 4-1-15,7 0 0 0,-8 0-2 0,-6 0 0 0,8 0-2 0,-1 0 0 16,0 0-2-16,-6 0-2 0,5 0-3 0,2 0-2 0,-8 0 1 0,7 0-2 16,-6 0 0-16,6 0 1 0,-7 0-2 0,7 0 0 0,-6 0-1 15,5 4 1-15,-4-4-1 0,4 0 0 0,1 0 0 0,0 0 1 0,0 3 3 0,1-3-3 16,-2 0-2-16,1 4 0 0,0-4-1 0,0 0-1 0,1 4-1 0,-2-4 0 16,2 4 1-16,-2-4-2 0,8 3 0 0,-7-3-1 0,0 0 1 15,0 4-2-15,0-4-2 0,0 3 0 0,6-3 3 0,-5 4-1 0,-1-4 3 0,0 3 1 16,0-3 2-16,-1 5 0 0,2-5 0 0,-1 3 1 0,0-3 4 0,0 0 2 15,-7 0 0-15,8 4 0 0,-8-4 2 0,7 0 0 0,-6 0 2 0,5-4 0 16,-5 4-1-16,6 0 0 0,0 0 0 0,-7-3 1 0,8 3 0 0,-2-5-2 16,2 5-2-16,-1-3-2 0,7 3 3 0,-8-4 0 0,2 4 0 15,5 0 0-15,1-3-2 0,-2 3 0 0,2-4-3 0,0 4 1 0,-1 0-2 16,7 0-1-16,-6 0-1 0,-1 0-1 0,1 0-1 0,0 0-2 0,-1 0 0 16,1 0-1-16,-8 0 0 0,8 0-2 0,-7 4-1 0,1-4 0 0,-8 0 3 15,7 0-2-15,-6 0 1 0,-1 3 1 0,7-3-1 0,-13 0 2 0,7 0-1 16,-1 0 1-16,1 0 0 0,-7 0 1 0,6 0 1 0,-6 0-1 0,6 0 1 15,1 4-1-15,0-4-1 0,-1 0 0 0,0 0-1 0,8 0 2 0,-8 0 0 16,7 0-1-16,-6 3 3 0,6-3 0 0,-1 0 1 0,2 5 0 0,-1-5 0 0,6 3 1 16,0 1 1-16,1-1 2 0,0 1 1 0,6 0 0 0,0 3-1 15,0-3-1-15,6-1-2 0,-5 4-2 0,5-2-4 0,1 3 1 0,-1-2-2 16,8-2-1-16,-8 3-1 0,1 1-2 0,-7-1-3 0,7 0-3 0,-1-3-2 16,-6 3-1-16,-1-3 0 0,2 3 2 0,-1-4 2 0,0 6 5 0,-6-6 6 15,-1 4 4-15,7-3 0 0,-6-1 3 0,6 5 1 0,-7-5 3 0,7 1 2 0,1 3 2 16,-8-7 3-16,7 4-1 0,-6-1 2 0,6 1 1 0,-7 0 1 15,1-1 0-15,-1-3-4 0,8 4-2 0,-8-1-2 0,7-3-3 0,-6 5-3 16,6-5-2-16,-1 3 1 0,-5-3-2 0,6 0 0 0,0 0-2 0,-7 5 2 16,1-5-3-16,0 0-4 0,-7 0-2 0,7 0-2 0,-8 0 0 0,2-5 0 15,-2 5 0-15,1 0 2 0,-6 0 2 0,0 0 1 0,5-3 1 0,-12 3 2 16,7 0 1-16,0 0 0 0,-7 0 0 0,6 0 2 0,-6 0 0 0,0 0 0 16,0 0 0-16,0 0 0 0,0 0 0 0,0 0 2 0,0 0-2 0,0 0-2 15,0 0 0-15,6 0-1 0,-6 0-1 0,7 0 1 0,-7 0 0 0,6 0 0 16,1 0 2-16,0 0 2 0,5 3 2 0,-4-3 0 0,4 0 2 0,1 5-1 15,0-5 3-15,0 3 1 0,1-3-2 0,4 3 1 0,-4-3-3 0,5 0-3 16,-5 4-4-16,5-4-3 0,-6 4-8 0,0-4-7 0,0 0-10 0,-6 3-9 16,-1-3-13-16,0 0-13 0,-6 0-21 0,0 0-27 0,-6 0-45 0,0-3-58 15,-8 3-33-15,1-4-20 0,-6 4-9 0,0-4-2 0,-1 1 0 0,-7 0 6 16,1-2 6-16,1 5 9 0,-1-3 13 0,-7-2 10 0</inkml:trace>
  <inkml:trace contextRef="#ctx0" brushRef="#br0" timeOffset="203365.775">21095 7972 156 0,'0'0'237'0,"-7"0"11"0,7 0 6 0,0-4 6 0,-6 4 3 16,6 0 5-16,0 0 3 0,0 0 4 0,0 0 2 0,0 0-36 0,0 4-59 0,6-4-44 15,-6 3-40-15,0 1-22 0,0 3-12 0,7-3-5 0,-7 3-3 0,6 0-1 16,-6 5 0-16,0-6-1 0,6 5 0 0,-6 5-2 0,0-6-1 0,0 5-3 16,0-1-3-16,0 1-3 0,0 4-4 0,0-5-2 0,-6 4-1 15,6-3-3-15,-6 4-4 0,6-6-2 0,-7 7-3 0,1-6-3 0,-1 4-2 0,7-3-1 16,-7-1-1-16,1 5-2 0,0-4 0 0,6-5-2 0,-8 6-1 0,2-5 1 15,0-1-2-15,6 1-1 0,-6 0-2 0,-1 1-2 0,7-5 0 16,-7 4-2-16,7-4-1 0,-6 0-2 0,6 5 0 0,0-6-2 0,-7 2-1 16,7-5-2-16,0 5 1 0,-6 0-1 0,6-6 0 0,0 6-2 0,0-4 0 0,0 0 0 15,0-1 1-15,0 1-3 0,0 0-2 0,0-1-1 0,0 1-4 0,0-4-4 16,0 3-5-16,0 2-4 0,0-5-6 0,0 3-5 0,6-3-5 16,-6 4-6-16,0-4-6 0,0 0-7 0,0 0-7 0,0 0-8 0,0 0-7 15,0 0-7-15,0 0-9 0,0 0-13 0,7 0-12 0,-7 0-28 0,0-4-34 16,0 4-33-16,6-3-31 0,-6-2-14 0,0 2-3 0,7-4 1 0,-7 3 5 15,0-3 6-15,0-1 11 0,0-2 11 0,0 2 11 0,0 0 16 0,7-3 139 16</inkml:trace>
  <inkml:trace contextRef="#ctx0" brushRef="#br0" timeOffset="204011.385">20815 7903 82 0,'6'-9'224'0,"0"6"11"0,2-2 8 15,-2-1 4-15,0 2 6 0,0-3 4 0,8-1 5 0,-8 4 3 0,7 1 4 16,1-1-32-16,-2 1-52 0,1-1-42 0,0 0-41 0,7 4-23 0,-7-3-16 16,7 3-10-16,-8-4-7 0,8 4-5 0,-7-4-4 0,7 4-3 0,-8 0-5 15,2-3-4-15,5 3-4 0,-6 0-3 0,0 0-2 0,0 0-4 0,0 3-3 16,0-3-2-16,-7 0-3 0,8 0 0 0,-2 4-3 0,2-4-1 0,-8 4-1 15,7-4-3-15,-6 3 0 0,6-3-2 0,-7 4 1 0,0 0-2 0,2-1-1 16,-2 1 0-16,0-1 0 0,1 1 0 0,-7 0 0 0,7 3 2 0,-1 1 1 16,1-2 4-16,-7 2 1 0,6 1 5 0,0 1 2 0,-6-3 4 0,7 4 2 15,0-4 2-15,-7 4 0 0,6 0 2 0,-6 1 2 0,0-2 1 0,0 1-1 16,0 0-1-16,0 1 0 0,0-2-1 0,0 2-2 0,-6-6-1 16,6 6-3-16,-7-1 0 0,0-4-2 0,1 0 0 0,0 5 0 0,-7-5-1 0,6 0 0 15,-6-3-1-15,7 3 0 0,-8-3-2 0,1 3 0 0,0-4-1 0,0 1 0 16,1 0-2-16,-2-1 0 0,1 1-1 0,0 0-1 0,0-4 0 15,0 3 1-15,-6-3 2 0,12 4-1 0,-6-4 0 0,0 0 3 0,0 3 0 16,0-3 2-16,-1 0 1 0,2 0 0 0,-1 0 1 0,0 5 2 0,0-5 0 16,-1 0 2-16,8 0-2 0,-6 3-1 0,5-3-1 0,-6 0 0 0,6 0-1 15,1 5-3-15,6-5 0 0,-7 0-2 0,7 2 0 0,0-2-1 0,-7 4-1 16,7-4 0-16,0 4 1 0,0-4 1 0,7 4-1 0,-7-1 1 0,0 1 2 16,7 0 1-16,-7-2 1 0,6 3 2 0,1 2 1 0,-1-3 3 0,1 0 0 15,6 3 2-15,-7-3-1 0,8-1 2 0,-8 5-1 0,7-4-1 0,0-1 2 16,0 0 0-16,-1 1-1 0,2 0-2 0,-1 3 1 0,0-3-2 0,0-1-1 15,0 1-2-15,0-1 0 0,0 2 0 0,0-2-2 0,0-3-1 0,0 4-2 16,0-1 1-16,1 1-2 0,-2 0-2 0,1-1 0 0,-6 1 1 0,6 0 0 16,-1-4-4-16,2 3 1 0,-1 2 0 0,0-3-1 0,0 3-1 0,0-2-1 15,-6 1 1-15,5 0-1 0,2-1 0 0,-1 1-1 0,-7-4 1 0,7 4-2 16,-6-1-2-16,-1 1-2 0,8-1-2 0,-8-3-4 0,0 5-2 0,1-2-3 16,-7-3-3-16,6 3-2 0,1-3-3 0,-7 4-2 0,0-4-2 0,6 0-1 15,-6 0-3-15,0 0-1 0,0 0-2 0,0 0 0 0,0 0-3 0,0 0-1 16,0 0-2-16,0 0-4 0,0 0-8 0,0 0-6 0,0 0-9 0,0 0-11 15,0 0-15-15,0 0-26 0,0 0-32 0,0 0-33 0,0 0-37 0,7 0-22 16,-1 0-14-16,0 0-5 0,2 0 1 0,-2 0 4 0,0 0 7 0,1 0 10 16,6-4 9-16,-7 4 17 0,7-3 15 0</inkml:trace>
  <inkml:trace contextRef="#ctx0" brushRef="#br0" timeOffset="204389.297">21687 8026 2 0,'6'-4'242'0,"-6"1"16"0,8 0 12 0,-8-2 9 0,6 1 4 15,0 1 3-15,-6-4 2 0,6 7 1 0,1-4 0 0,0 1-17 0,-7-1-29 0,6 4-54 16,1-4-67-16,-1 4-39 0,1 0-25 0,0 0-15 0,-1-3-9 16,7 3-7-16,-6 0-4 0,-1 0-1 0,0 0-2 0,7 0-1 0,-6 0 0 15,0 0-2-15,-1 3-1 0,7-3-1 0,0 0-2 0,-7 4-2 0,8-4-2 16,-1 0 0-16,7 4-2 0,-8-4-1 0,8 3-3 0,-7-3-1 0,7 4-1 16,-2-4 1-16,-4 0-2 0,5 4-2 0,1-4-1 0,-8 3-4 0,8-3-3 15,-6 0-6-15,-1 0-3 0,-1 0-5 0,2 3-7 0,-2-3-5 0,2 0-7 16,-8 0-6-16,1 0-7 0,-1 0-8 0,0 0-8 0,-6 0-9 0,7 0-8 15,-7 0-8-15,0 0-8 0,0 0-17 0,-7-3-22 0,7 3-25 0,-6 0-26 16,0 0-22-16,-1 3-20 0,1-3-7 0,-8 0-2 0,8 0 6 0,-7 0 6 16,6 4 9-16,-5-4 10 0,5 0 11 0,-6 5 11 0</inkml:trace>
  <inkml:trace contextRef="#ctx0" brushRef="#br0" timeOffset="204688.387">21785 8221 0 0,'7'0'141'0,"-7"0"87"0,6-4 12 0,-6 4 11 0,6 0 8 0,1-4 5 16,-7 1 5-16,6 3 5 0,-6-4 3 0,7-1-13 0,0 3-25 0,-1 2-42 15,-6-4-54-15,6 0-33 0,1 4-20 0,0-3-15 0,-1-1-12 0,0 4-8 16,1-4-7-16,0 4-5 0,6-4-4 0,-7 4-4 0,0-2-3 0,8 2-5 15,-8 0-4-15,7 0-4 0,0 0-3 0,0 2-4 0,1-2-1 0,4 4-5 16,-4-4-1-16,5 4-4 0,-5 0-4 0,4-1-5 0,2 1-5 0,-6 0-5 16,5 3-6-16,-6-3-9 0,0-1-6 0,0 1-10 0,0 0-10 0,0 3-12 15,-7-3-14-15,8-1-16 0,-8 0-20 0,0 2-31 0,2-5-36 0,-2 4-34 16,-6-1-32-16,0-3-14 0,0 0-4 0,0 0 2 0,0 0 3 0,0 0 9 16,0 3 8-16,-6-3 11 0,-2-3 14 0,8 3 18 0,-6-3 147 0</inkml:trace>
  <inkml:trace contextRef="#ctx0" brushRef="#br0" timeOffset="205082.383">22514 7850 145 0,'0'0'222'15,"0"0"8"-15,0 0 2 0,0 0 2 0,0 0 2 0,0 0 0 0,0 0 2 16,0 0-1-16,0 4 0 0,0-1-41 0,0 1-63 0,0 4-41 0,7-1-28 16,-7 3-15-16,0-2-10 0,-7 4-3 0,7 2 0 0,0-3 0 0,0 4 0 0,0-1 1 15,-6 1 1-15,6 0 3 0,-6-1 0 0,6 4 0 0,-8-2-3 16,8 2-4-16,0 0-6 0,-6 1-4 0,6-1-5 0,-6 0-2 0,6-4-3 15,-7 4 0-15,7 1-1 0,0 0 1 0,0-5-2 0,-6 1-1 0,6 0 1 16,0-5-1-16,0 1 0 0,0 0 0 0,0 1 1 0,0-5-1 0,0 0-1 16,0 0 0-16,0-3 0 0,0 3-1 0,0-2-1 0,0-3-3 0,0 3-3 15,0-5-3-15,0 3-6 0,0-3-5 0,0 0-7 0,0 0-7 0,0 0-9 16,0 0-9-16,0 0-11 0,0 0-13 0,0 0-14 0,0 0-22 0,-7 0-27 16,7 0-32-16,0 0-35 0,0 0-29 0,-6-3-25 0,6-2-10 0,0 3-2 15,0-3 3-15,0 2 6 0,0-1 7 0,0-3 12 0,0-1 12 0,6 1 14 16</inkml:trace>
  <inkml:trace contextRef="#ctx0" brushRef="#br0" timeOffset="205663.738">22417 7883 0 0,'0'-11'103'0,"0"0"127"0,0 0 10 0,0 0 10 15,0 4 5-15,0-3 6 0,0 1 4 0,6 3 4 0,-6-2 2 0,6 1-7 16,2 0-12-16,-2 0-49 0,0 3-71 0,1 0-38 0,6 0-22 0,-7-3-14 0,7 3-9 15,-7 1-8-15,8 0-5 0,-1-2-2 0,0 2-4 0,0 3-1 16,0-5-4-16,6 2-1 0,-5-1-3 0,5 4-1 0,1-3-4 0,-8-1-1 16,8 4-3-16,0-4-1 0,-7 4-2 0,7-3-3 0,-2 3 0 0,-4 0-3 15,-1 0-2-15,-1-4-1 0,2 4-1 0,-8 0-1 0,8 4-2 0,-8-4-2 16,0 0-2-16,1 0 0 0,-1 3-1 0,1-3 0 0,-7 4 0 0,7-4 0 16,-7 4 0-16,0-1 0 0,6 1 0 0,-6 4-1 0,6-5 0 0,-6 5 0 15,0-1 1-15,7 0 1 0,-7 1 1 0,0-1-1 0,7 4 0 0,-7 0-1 16,6-1 0-16,-6 2 0 0,6-1 2 0,-6 0 0 0,7-1 0 0,-7 5 3 15,0-4 0-15,0 0 1 0,7 1-1 0,-14-1 2 0,7 0 0 0,0-1 2 16,-7-2 1-16,7-1 1 0,-6 0 2 0,0 1 0 0,-1-1 0 0,0 0-1 16,-5-3 0-16,-2 3 1 0,8-3-2 0,-7 0 1 0,0-1 0 0,0 0 0 15,-1 1 1-15,2-4 1 0,-1 5 1 0,-1-5 0 0,2 3 1 0,-2-3 1 16,2 3 1-16,5-3 1 0,-6 0 0 0,0 0 3 0,7 0 1 0,-8 0 2 16,2 0 0-16,5 0-2 0,-6 0 1 0,6 0-2 0,1 0 0 0,0 0-2 15,-8 4-2-15,8-4 0 0,6 0-2 0,-6 0-2 0,-1 4-1 0,7-4-3 16,-7 0-1-16,7 3-2 0,0-3-1 0,-6 5 0 0,6-5-1 0,0 3-1 15,0 0 2-15,0 2-1 0,0-3 2 0,0 3 0 0,0-2-2 0,6 1 2 16,-6 0 1-16,0-1 1 0,7 1 2 0,0 3 2 0,-7-3-1 0,6-1 2 16,0 5 0-16,1-4 0 0,0-1-1 0,-1 5 1 0,0-5 0 0,1 1 2 15,6 0 1-15,-6-1 1 0,-1 1 0 0,8-1-1 0,-8 1 1 16,6 3 0-16,-5-7 0 0,6 4 1 0,-6 0 1 0,5-1 0 0,2 1 2 0,-8-4-2 16,7 3 0-16,-6 2 1 0,-1-5-1 0,7 3-1 0,-7 2 0 0,2-5-1 15,4 2-2-15,-5 2-2 0,0-4-1 0,-1 4-1 0,0 0-2 16,-6-1 0-16,7 1-1 0,-1 0 0 0,1-2-2 0,0 3-3 0,-7-1-6 15,6-1-2-15,0 1-4 0,-6 0-3 0,7-1-6 0,-7 1-8 0,7 0-7 16,-7-1-10-16,0 0-9 0,0 2-8 0,6-5-11 0,-6 4-8 0,0-1-7 16,0 0-21-16,0-3-24 0,0 0-40 0,0 4-49 0,-6 0-25 0,6-4-13 15,0 3-4-15,0-3 2 0,-7 4 7 0,7-4 8 0,-7 4 8 0,7-4 8 16,0 3 11-16,0-3 8 0</inkml:trace>
  <inkml:trace contextRef="#ctx0" brushRef="#br0" timeOffset="206104.381">22853 8557 22 0,'-6'0'248'0,"6"0"17"0,0-3 14 0,0 3 9 0,0-4 10 15,0 1 8-15,0-1 7 0,0 0 6 0,6-3 10 0,-6 3-16 0,0-3-26 16,6 4-48-16,-6-5-60 0,0 1-34 0,7 3-19 0,-7-3-12 15,7-1-8-15,-1 0-7 0,-6 1-6 0,6 1-6 0,1-2-6 0,0 0-7 0,-7 2-8 16,6-3-7-16,1 3-9 0,5-5-7 0,-4 3-8 0,-2-2-9 0,6 2-9 16,-5 1-7-16,0-4-7 0,6 3-5 0,-7-2-5 0,8 2-4 0,-8 1-3 15,0-5-1-15,0 5-2 0,2 0-1 0,-2 0 0 0,-6 3 0 0,6-3-1 16,-6 3 0-16,7-4 1 0,-7 5 0 0,0 3 0 0,6-4 0 16,-6 1 1-16,0 3 0 0,0-4 0 0,0 4 0 0,0 0 0 0,0 0-1 0,0 0-1 15,0 0 0-15,0 0-1 0,0 0-1 0,0 0 1 0,0 0 0 16,0 4 1-16,0-4 1 0,0 3 2 0,0 1 1 0,0-1 2 0,-6 2 2 0,6 2 1 15,0-4 1-15,0 5 1 0,0 3 1 0,0-3 1 0,6 2 2 16,-6 1-2-16,0 4 1 0,7-4-1 0,-7 3-2 0,0-2-1 0,7 2-3 16,-7 1-4-16,6-4-3 0,0 3-4 0,-6 1-3 0,6-5-1 0,-6 2-3 15,0-1-4-15,8 3-4 0,-8-6-5 0,0 3-3 0,0-4-4 0,0 4-3 16,0-4-4-16,0 1 0 0,0-1 0 0,0-3-2 0,0-1 0 0,0 1-2 16,-8 0-3-16,8 0-3 0,0-4-2 0,0 3-8 0,0-3-5 0,0 0-13 15,0 0-13-15,0 0-30 0,0-3-40 0,0 3-33 0,0 0-29 0,-6-4-13 16,6 4-5-16,0-4 2 0,0 0 2 0,0-3 5 0,6 3 6 0,-6 1 10 15,0 0 12-15,8-5 16 0,-8 4 176 0</inkml:trace>
  <inkml:trace contextRef="#ctx0" brushRef="#br0" timeOffset="206628.354">23185 8342 6 0,'0'-8'241'0,"0"5"16"0,7-4 11 0,-7-1 10 0,6 4 7 0,-6-3 4 16,6-1 5-16,-6 5 3 0,7-4 3 0,-7-1-16 0,7 4-31 0,-1-3-53 15,0 3-66-15,2-3-39 0,-2 3-23 0,0 1-15 0,1-4-11 0,-1 2-8 16,1 2-5-16,0 0-6 0,5 3-5 0,-6-4-3 0,2 0-2 16,-2 4-3-16,7-3-3 0,-7 3-2 0,1-4-2 0,6 4-3 0,-7 0-2 15,1 0 0-15,0 4-4 0,-1-4 0 0,0 3-1 0,1-3-2 0,0 4-1 0,-7 0-2 16,6-1-1-16,1 0 0 0,-7 2-1 0,0-1 1 0,0 2 0 0,0-2 0 15,0 3-2-15,0 1 2 0,0-1 0 0,0 1 0 0,0-1 0 16,0 0 2-16,0 0 0 0,-7 1 0 0,7 2 1 0,0-2 1 0,-6 0 0 0,6 3 1 16,0-4-1-16,-7 1 1 0,7-2 0 0,0 2 1 0,-7-1 0 15,7 1-2-15,0-1 2 0,0-4-1 0,-6 5 1 0,6-1 0 0,-6-3 0 16,6-1 1-16,0 5-1 0,-7-4 1 0,7-1-1 0,-7 0 2 0,7 1 0 16,-6 0 0-16,6-1 0 0,-6 2 1 0,6-2 1 0,-7 0 1 0,0 2 2 0,7-3 0 15,-6 3 3-15,-1-5 0 0,7 3-1 0,-6 1 1 0,6-4-2 16,-6 4 0-16,6-4 1 0,-8 3 1 0,8 1-2 0,0-4 1 0,0 4-2 15,0-1 1-15,0 1-1 0,0-4 2 0,0 3 2 0,0 2 1 0,0 2 2 16,0-4 1-16,0 1 3 0,8 0 0 0,-8-1-1 0,0 5 2 0,6-5 0 16,-6 1 0-16,6-1 0 0,-6 2 1 0,7-5-1 0,-1 3-2 0,-6 0-4 0,7-3-1 15,0 4-1-15,-1-4-1 0,0 0 0 0,1 4 0 0,-7-4-1 16,7 0-2-16,-1 3 2 0,0-3-2 0,1 0 2 0,0 0-2 0,-1 0 0 16,-6-3-2-16,7 3-2 0,-1 0-2 0,0-4-3 0,-6 4-4 0,7 0-7 15,0-4-4-15,-7 1-6 0,6 0-5 0,0 3-9 0,2-5-7 0,-8 2-9 16,6-1-10-16,0 1-11 0,-6-1-13 0,7-3-17 0,-7 3-30 0,6 0-37 0,1 1-41 15,-7-1-43-15,6 1-20 0,-6-2-8 0,7 2 0 0,-1-1 2 16,-6 1 6-16,6-1 8 0,-6 4 8 0,8 0 11 0,-2-4 15 0,-6 4 35 16</inkml:trace>
  <inkml:trace contextRef="#ctx0" brushRef="#br0" timeOffset="207134.389">23934 7903 0 0,'0'0'78'0,"0"-4"134"16,0 4 14-16,0 0 10 0,0-5 11 0,0 5 7 0,0-3 8 0,0-2 8 15,0 5 7-15,6-3-11 0,-6 3-18 0,0 0-39 0,0 0-49 0,0 0-31 16,0 0-17-16,0 0-13 0,0 0-9 0,8 3-8 0,-8-3-5 0,0 5-5 15,0-2-3-15,6 6-5 0,-6-6-4 0,0 4-4 0,6 0-3 0,-6 1-4 16,0 2-1-16,0-2-5 0,6 3-3 0,-6 0-4 0,0 0-4 0,0 3-2 16,0-3-4-16,0 4-5 0,0-4-2 0,0 3-2 0,0-2-2 0,0 2-2 15,0 1-2-15,0-4-1 0,-6 4-2 0,6-1-1 0,0-3 0 0,0 4-2 16,-6 0-1-16,6-5-2 0,0 5-1 0,0-5-4 0,0 2-5 0,-6 3-4 16,6-8-5-16,0 5-1 0,0-2-3 0,0-3-4 0,-8 1-6 0,8-1-7 15,0 4-8-15,0-7-8 0,0 3-8 0,0 0-8 0,0-3-6 0,0 3-6 16,0-2-7-16,0-3-9 0,8 3-11 0,-8-2-17 0,0-3-22 0,0 4-29 15,6-4-34-15,-6 0-27 0,0 4-28 0,0-4-11 0,6 0-2 0,-6-4 3 16,6 4 6-16,-6 0 8 0,7-4 10 0,-7 4 12 0,7-3 14 0,-7-2 20 16,6 3 167-16</inkml:trace>
  <inkml:trace contextRef="#ctx0" brushRef="#br0" timeOffset="207395.306">23771 8132 0 0,'0'-3'113'15,"7"3"131"-15,-7-4 13 0,0 1 7 0,6 3 6 0,-6-4 5 0,6 4 1 16,2-4 3-16,-2 4 5 0,7-3-5 0,-6 3-7 0,-1-4-52 0,7 4-79 16,0 0-42-16,-6 0-22 0,5 0-14 0,2 0-9 0,-2 0-6 0,2 0-4 15,-1 0-2-15,7 0-3 0,-8 4-2 0,1-4-3 0,0 0-3 0,0 0-4 16,1 3-5-16,-2-3-9 0,2 4-7 0,-2 0-11 0,1-4-10 0,1 3-11 15,-8 1-14-15,6-4-12 0,-4 3-18 0,4 1-18 0,-5-4-33 0,6 4-40 16,-6-1-47-16,-1-3-50 0,0 4-24 0,1-4-12 0,0 0-2 0,-1 0 1 16,0 4 6-16,1-4 6 0,0-4 10 0,-7 4 11 0,6 0 17 0,1-4 17 15</inkml:trace>
  <inkml:trace contextRef="#ctx0" brushRef="#br0" timeOffset="207741.701">24396 7972 3 0,'0'0'220'0,"0"0"16"16,0 0 7-16,0 0 3 0,0 0 4 0,0 0 3 0,0 0 1 0,0 0 4 15,7 0 3-15,-7 3-22 0,0 1-35 0,7-1-45 0,-7 1-53 0,6 3-29 16,-6-3-20-16,7 6-11 0,-7-1-6 0,0-3-4 0,0 5-1 0,6 0-2 15,-6 4 0-15,-6-4 0 0,6 4-2 0,0 0-2 0,-7 3 0 0,7-4-4 16,-6 5 0-16,-1-1-2 0,7 1-3 0,-7-1-2 0,1 4-1 0,0-3-3 16,-1-2 0-16,0 1-3 0,7 1-2 0,-6-4-2 0,0 3-4 0,6-3-3 15,-7-1-4-15,7-3-4 0,-7 4-3 0,7-7-5 0,0 2-4 0,0-2-5 16,-6-1-3-16,6 0-3 0,0-4-2 0,0 2-1 0,0-1-2 0,0-4-1 16,0 3-3-16,0-3 0 0,6 0-3 0,-6 0-3 0,0 0-5 0,0-3-1 15,7 3-5-15,0-4-3 0,-1-1-8 0,-6 2-8 0,6 0-13 0,1-5-22 16,0 5-25-16,-1-5-27 0,0 1-27 0,1-4-19 0,0 4-17 0,-1-4-5 15,1 3 2-15,-7-2 2 0,6-1 8 0,-6 0 6 0,6-4 11 0,-6 4 11 16,0-4 46-16</inkml:trace>
  <inkml:trace contextRef="#ctx0" brushRef="#br0" timeOffset="208374.243">24390 8007 153 0,'0'-3'196'15,"-6"-4"9"-15,6 0 6 0,0-1 5 0,0 1 4 0,0 0 3 0,0-1 2 16,0 1-7-16,0-3-12 0,0 2-35 0,6-3-45 0,-6 0-29 0,6 1-19 15,-6 1-10-15,7-2-8 0,0 0-5 0,-7 0-4 0,6 0-2 0,1 0-5 16,-1 4-3-16,0-3 0 0,8 1-2 0,-8-1-3 0,0 3-4 0,2-1-8 0,-2 5-4 16,7-4-6-16,-7 3-3 0,1-4-2 0,6 5-2 0,-7-1-3 0,0 0-1 15,8 1-2-15,-1 3 0 0,-7-3-1 0,7 3-1 0,0 0-1 0,1-5 0 16,-2 5-2-16,2 0 1 0,5 5-3 0,-6-5-1 0,0 0 0 16,0 3-2-16,0-3-2 0,0 0 0 0,0 3 0 0,0-3 1 0,1 4 0 15,-2 0 0-15,-5-1-1 0,6-3 2 0,-7 4 0 0,7 0 0 0,-7 0 2 0,2-1-1 16,-2 1 1-16,0-1 1 0,1 1 3 0,0 3 1 0,-1 1 2 15,0-5 0-15,-6 5 1 0,7-1 2 0,-7 4 2 0,6-4 0 0,-6 0 3 0,7 4 1 16,-7 0 2-16,0 0 2 0,7 0 0 0,-7 1 2 0,0-1-2 0,0 3 1 16,0-2-2-16,0-2 1 0,-7 1-2 0,7 0 0 0,0 0 0 15,-7-4 0-15,1 4-2 0,6-4-2 0,-7 4 0 0,1-3-2 0,0 0-2 0,-8-2 0 16,8-1 1-16,-8 2-1 0,8 0-1 0,-7-3 0 0,7-1-2 0,-7 1 0 16,0 3-2-16,-1-3 1 0,2-4-1 0,-1 3 0 0,0 2-2 0,0-5 1 15,-7 0 0-15,7 3-2 0,0-3 1 0,0 0-2 0,0 0 2 0,0 0-1 16,-1 0 2-16,2 0-2 0,-1 0 1 0,6 0-1 0,-6 0 3 0,1-3 0 15,4 3 1-15,-4 0-1 0,5 0 2 0,1 0 0 0,6 0-1 0,-7 0 0 16,7 0 0-16,-6 0-1 0,6 0 0 0,0 0-1 0,0 0 3 0,0 0 0 16,0 3 0-16,0-3-1 0,6 4 0 0,-6-4 1 0,0 3 0 15,7-3 1-15,-1 4 1 0,1 0 2 0,-7-1 1 0,6 1 1 0,8 0 1 0,-8-4 0 16,0 3-1-16,1 1 1 0,-1-1 1 0,1 1 2 0,6 0 5 0,-7-1 0 16,0 1 1-16,2 0 1 0,-2-1 1 0,7 1 2 0,-6-1 4 15,-1 2 1-15,0-2 2 0,1 2 2 0,6 1 2 0,-6-2 2 0,-1 0 1 16,0 3-2-16,8-3-1 0,-8 3-1 0,1-3 1 0,6 3 2 0,-7-3 3 0,7 3 3 15,-7-3 0-15,2 2-1 0,4 3-1 0,-5-3-2 0,6-2-1 16,-7 3-4-16,7-3-2 0,-7 3-1 0,8-3-1 0,-8-1-1 0,8 5-2 16,-8-8-5-16,0 4-5 0,7-1-4 0,-6 1-2 0,0 0-3 0,-1-4-1 15,0 3-1-15,1-3-1 0,0 4 2 0,-1-4 2 0,0 0-2 0,-6 4-1 16,7-4 1-16,-7 0-2 0,7 0 0 0,-7 0-1 0,0 0-1 0,0 0-3 16,0 0-1-16,0 0-5 0,0 0-4 0,0 0-3 0,0 0-5 0,0 0-9 15,0 0-6-15,0 0-5 0,0 0-9 0,0 0-10 0,0 0-12 0,0 0-12 16,0 0-16-16,0 0-13 0,0 0-34 0,0 0-38 0,0 0-43 0,0 0-39 15,0 0-18-15,0 0-8 0,0 0 0 0,0 0 4 0,0 0 7 0,0 0 8 16,0 0 13-16,0 0 13 0,0 0 15 0,0-4 57 0</inkml:trace>
  <inkml:trace contextRef="#ctx0" brushRef="#br0" timeOffset="209107.907">24989 8081 128 0,'7'-3'210'0,"-7"-1"8"0,6 4 6 0,1-4 5 0,-1 1 5 0,0-1 2 16,2 4 4-16,-2-4 3 0,6 1 2 0,-4 3-40 0,-2-5-64 0,7 5-37 15,0-2-24-15,-6 2-13 0,5-5-7 0,2 5-5 0,-2 0-3 0,1-3-2 16,1 3-1-16,-2-3-2 0,-4 3-1 0,4 0-1 0,1 0-1 0,0-5-1 16,0 5-3-16,-7 0-3 0,8 5-3 0,-8-5-4 0,8 0-3 0,-8 3-1 15,0-3-3-15,1 3-3 0,-1-3-2 0,1 5-2 0,0-3-2 0,-7 3-1 16,6-2-3-16,-6 1-1 0,6 0-1 0,-6-1-1 0,0 5-3 0,0-5-1 16,-6 4 0-16,6 1-2 0,0-1-1 0,-6 1 0 0,-1-1 0 0,7 0-1 15,-7 0-2-15,1 1 1 0,-1-1-1 0,1 0-2 0,0-3 0 0,-2 4-1 16,2-5 2-16,0 2-1 0,0-3 2 0,-2 2 0 0,2 0 1 0,0 0 1 15,6-1 0-15,-7-3 0 0,1 4 0 0,6-4 0 0,-7 4 1 0,0-4 1 16,7 0 0-16,0 2 0 0,0-2-1 0,0 0 1 0,0 0 0 0,0 0-1 16,0 0 0-16,0 0 0 0,0 0-2 0,0 0 1 0,0 0-1 0,0 0-1 15,0 0 1-15,0 0 0 0,0 5 0 0,0-5 0 0,0 0 1 0,7 4 0 16,-7-4-2-16,7 0-1 0,-7 3 2 0,6-3-1 0,-6 0 1 0,7 4 0 16,-1-4 1-16,-6 0 1 0,6 0 1 0,2 0 1 0,-2 0-1 0,-6 0 0 15,6 0 0-15,0 0 1 0,-6 0 0 0,8 0 2 0,-2 0-1 0,-6 0 1 16,6 0 0-16,-6 0-1 0,7 4 1 0,-1-4-2 0,-6 0 0 0,7 0 1 15,0 0-1-15,-7 3 0 0,6-3 0 0,0 0 2 0,-6 4-1 0,6-4 2 16,2 4-2-16,-2-1 1 0,0 0 2 0,1 2 0 0,-1-5-1 0,1 7 1 16,6-4 0-16,-7 1-1 0,1 3 1 0,0-3-1 0,5 3 0 0,-5-3-1 15,0 4 0-15,-1-5-1 0,7 4 1 0,-7-3-1 0,-6 0-1 16,7 3 0-16,0-3 1 0,-1-1-1 0,-6 2 0 0,6-3 0 0,-6 6 1 0,0-8-1 16,0 4 1-16,0 0 1 0,0-1 0 0,0 1 1 0,0-4 1 15,-6 4 1-15,6-1 1 0,-6-3 0 0,-1 4 1 0,0-4 1 0,1 3 0 16,-7-3 0-16,7 0 2 0,-1 5 0 0,-6-5 0 0,0 0 1 0,6 0 1 15,-5 0 0-15,5 0-2 0,-6 0-1 0,0 0 0 0,7 0-2 0,-8 3-2 16,8-3 1-16,-7 0-2 0,6 0-2 0,1 0 1 0,-1 3-2 0,1-3 0 16,0 0-3-16,-2 0-2 0,8 4 0 0,-6-4 0 0,6 0 0 0,-6 0 1 15,6 0-1-15,0 0 1 0,0 0 0 0,-6 0 0 0,6 0 0 0,0 0 0 16,0 0 1-16,0 0 0 0,0 0 0 0,-8 0 0 0,8 0-1 0,0 0 0 16,-6 0-2-16,6 0-3 0,0 0-6 0,-6 0-6 0,-1 0-8 0,7 0-11 0,-6 0-13 15,-1 0-19-15,0 4-24 0,1-4-30 0,0 0-54 0,6 3-67 16,-14-3-35-16,14 4-20 0,-6 0-8 0,0-4-1 0,-1 4 1 0,0-1 4 15,1-3 9-15,6 4 10 0,-7-4 14 0,7 3 17 0</inkml:trace>
  <inkml:trace contextRef="#ctx0" brushRef="#br0" timeOffset="209924.686">21336 9232 0 0,'0'3'46'0,"-7"5"98"0,7-5 11 0,-7-3 7 16,7 4 6-16,-6 0 0 0,6-1-2 0,-6 1-11 0,-1-4-16 0,7 4-8 16,-6-1-8-16,-1-3-10 0,0 4-8 0,1-4-13 0,0 0-13 0,6 0-8 15,-8 0-5-15,2 0-1 0,0 0 1 0,-1 0-1 0,1 0 1 0,-1 0 2 16,1 0 1-16,-1-4 3 0,7 4 3 0,-6-3 0 0,6 3 2 0,-6-4-1 16,6 4 1-16,-8 0-2 0,8 0-1 0,0 0-1 0,0 0-1 0,0 0-2 15,0 0-1-15,0 0-3 0,0 0-3 0,0 0-3 0,0 0-4 0,0 0-5 16,0 0-4-16,0 0-4 0,0 0-5 0,0 0-4 0,0 0-3 0,0 0-4 15,0 0-1-15,0 0 0 0,0 0 3 0,0 0 4 0,0 4 4 0,0 3 4 16,0-3 3-16,0 2 2 0,-6 2 3 0,6-1 0 0,0 4 2 0,-6 0 0 16,6 1-1-16,-7 2 1 0,7 1-2 0,-7 0-3 0,1 3-4 0,0 1-7 15,-1-2-7-15,1 3-4 0,-1 0-6 0,7 3-4 0,-13-2-4 0,7 2-3 16,6-5-2-16,-7 4-3 0,0 1-2 0,1-5-2 0,6 0-4 16,-6 0-2-16,6 4-4 0,-7-7-3 0,7 2-1 0,0-2 0 0,0 0-1 15,0-3-2-15,0 2-3 0,0-3-3 0,0 0-2 0,0-3-2 0,0-1-1 16,7 0-2-16,-7-3-1 0,0 3-2 0,0-4 0 0,6-3-2 0,-6 4-4 15,0 0-2-15,6-4-2 0,-6 3-1 0,0-3-3 0,7 0-2 0,-7 0-2 16,0 0-3-16,7 0-4 0,-7 0-4 0,0-3-3 0,6 3-6 0,-6-4-7 16,6 0-7-16,-6 1-8 0,7-1-15 0,-7 1-13 0,0-1-29 0,7 0-33 15,-7-3-34-15,6 4-34 0,-6-5-16 0,0 4-4 0,0-3 0 0,7 0 4 16,-7-1 7-16,0 5 9 0,0-4 11 0,0-1 14 0,0-3 16 0,-7 3 115 16</inkml:trace>
  <inkml:trace contextRef="#ctx0" brushRef="#br0" timeOffset="210552.084">21023 9386 226 0,'7'-8'246'0,"-7"1"12"16,6-1 7-16,-6 1 7 0,6 0 7 0,0 0 5 0,2-1 4 0,-2-2 7 0,0 2 4 15,1 0-44-15,0 1-69 0,6 0-45 0,-1 0-33 0,-5-1-18 0,6 1-11 16,0-4-7-16,0 4-6 0,0-1-7 0,0 5-5 0,0-5-4 0,1 1-6 15,-8 3-5-15,13-2-4 0,-12 1-5 0,6 2-4 0,-1-1-4 0,2-1-6 16,-1 3-3-16,-6-2-6 0,6 4-4 0,-1-3-2 0,2 3-2 0,-8 0-4 16,7 0 0-16,-6 3-3 0,-1-3-2 0,7 4-3 0,-7-4-1 0,-6 7-1 15,7-3-1-15,0-1 1 0,-1 2 0 0,0 1 0 0,-6-2 2 0,8 3 2 16,-8 1 1-16,6-1 2 0,-6 4 2 0,0-4 3 0,6 4 2 0,-6-3 2 16,0 2 2-16,0 1 0 0,7 0 1 0,-7 1 0 0,0-1 0 0,0 0-2 15,0-1-1-15,-7 2-2 0,7-1-1 0,0-4-3 0,0 4-2 0,-6-3 0 16,0 2-2-16,6-3 0 0,-8 1 0 0,2-1 0 0,0 0 0 0,-8-3 0 15,8 4 0-15,0-5 2 0,-7 0 1 0,6 2 3 0,-6-3 2 0,0 3 1 16,0-5 2-16,0 4 4 0,0-4 1 0,0 0 4 0,-1 3 1 0,2-3 4 16,-1 0 3-16,0 0 2 0,0 0 3 0,-1 0 2 0,2 0 2 0,-2 0 0 15,2 0 2-15,-1 0 1 0,-1-3-2 0,8 3-1 0,-7 0-2 16,6 0-2-16,-5 0-4 0,5 0-3 0,1 3-3 0,-1-3-4 0,0 0-2 0,7 4-3 16,-6-4-2-16,6 4-1 0,0-4 0 0,0 3-2 0,0 1-2 0,0 3 1 15,0-4 0-15,6 2 1 0,-6 2 0 0,7-4 0 0,0 5 0 16,-1-1 0-16,1 0-1 0,5-3 0 0,-5 4-1 0,6-5-1 0,-7 4 0 15,8-3-1-15,-1 3-2 0,-7-3-1 0,7-1-1 0,0 6-2 0,1-7 0 0,-8 3 0 16,7-2 0-16,-7-3 0 0,7 3 0 0,-6 2-1 0,-1-2 2 16,8 1 2-16,-8-2 0 0,7 7 2 0,0-6 2 0,0 2 0 0,0 1 1 15,0 2 4-15,0-2 0 0,0 2 0 0,6 0 0 0,-5-1-1 0,6 4 1 16,-1-4-2-16,0 4-2 0,0 0-1 0,1 0-3 0,-7 1-1 0,7-5-4 16,0 4 0-16,-8 0-5 0,2-4-3 0,5 1-4 0,-13 2-5 0,8-2-4 15,-8-5-3-15,8 4-3 0,-8-3 0 0,-6 0-1 0,6-1 1 0,0-3 1 16,-6 5 2-16,0-5 1 0,0 0 3 0,0 0 3 0,0 0 2 0,0 0 5 15,0 0 4-15,-6 0 5 0,6-5 5 0,-6 5 2 0,6-3 3 0,-6-1 1 0,-2 0 0 16,8 1-1-16,-6-1 0 0,0 1-5 0,6-1-4 0,-7 0-8 16,0 1-9-16,7-1-13 0,-6 1-13 0,6-5-20 0,-7 4-23 0,1 1-35 15,6-1-46-15,0 0-39 0,-6 1-36 0,6-1-18 0,0 0-10 0,0 1 0 16,0-2 2-16,6 3 6 0,-6 2 7 0,6-5 13 0,1 2 14 0,-1-1 18 16,1 0 145-16</inkml:trace>
  <inkml:trace contextRef="#ctx0" brushRef="#br0" timeOffset="210937.269">21857 9455 0 0,'0'0'3'16,"0"0"247"-16,0 0 21 0,-7 0 16 0,7 0 11 0,0-4 9 0,0 4 7 16,0-2 5-16,0 2 6 0,0 0 7 0,0 0 6 0,0-5-43 0,0 5-68 15,0-4-48-15,7 4-36 0,-7 0-25 0,0-3-17 0,6 3-11 0,-6 0-8 16,0-5-7-16,6 5-4 0,1 0-4 0,0 0-5 0,-7 0-6 0,6 0-6 16,7 0-5-16,-7 0-4 0,2 5-7 0,4-5-6 0,-6 3-6 0,8-3-4 15,-1 4-4-15,-1 1-4 0,2-5-3 0,-2 2-3 0,2 2-3 0,5 0-4 16,-5 0-5-16,-2-1-4 0,2-3-6 0,5 3-7 0,-6 2-7 0,0-3-4 15,0-2-6-15,0 5-9 0,0-1-5 0,-6-4-6 0,6 3-6 0,-7-3-5 16,7 4-3-16,-6-4-4 0,-1 0-2 0,0 0-1 0,-6 0-2 0,8 0 0 16,-2 0-3-16,-6 0-2 0,0-4-3 0,0 4-4 0,0-3-6 0,0 3-5 15,-6-4-11-15,6 4-16 0,-8-5-27 0,2 5-32 0,6-2-31 0,-6 2-30 16,-1 0-10-16,-6-5-3 0,7 5 3 0,-1 0 5 0,-6 0 8 0,6-3 10 16,1 3 11-16,-7 0 12 0,6 0 16 0,-5 3 170 0</inkml:trace>
  <inkml:trace contextRef="#ctx0" brushRef="#br0" timeOffset="211194.435">21902 9679 0 0,'0'0'193'0,"0"0"73"0,0 0 15 0,6 0 10 0,-6-4 10 0,8 4 7 15,-2 0 7-15,-6-4 5 0,6 4 8 0,0 0-8 0,8-3-9 0,-8-2-53 16,1 5-75-16,-1-3-41 0,8 0-24 0,-2-1-17 0,-6 4-10 0,8-4-9 15,-8 1-6-15,7 3-9 0,1-3-5 0,-2-2-6 0,-6 5-6 0,8 0-7 16,-1-3-7-16,-6 3-8 0,6-4-9 0,-1 4-10 0,-5 0-10 0,6-5-11 16,0 5-9-16,-6 0-12 0,-1 0-10 0,7 0-13 0,-7 0-9 0,1 0-11 15,0-2-12-15,-1 2-13 0,0 0-14 0,-6 0-14 0,8 0-17 0,-8-4-27 16,6 4-33-16,-6 0-40 0,0-3-47 0,6 3-17 0,-6 0-5 0,7-5 2 16,-7 5 6-16,0-3 10 0,6 0 10 0,-6-2 14 0,0 3 13 0,7-3 17 15,-7 1 18-15</inkml:trace>
  <inkml:trace contextRef="#ctx0" brushRef="#br0" timeOffset="211934.775">22494 9308 0 0,'0'0'230'16,"0"-3"26"-16,8-1 12 0,-8 0 8 0,0 1 6 0,6-1 6 0,0 1 5 16,-6-2 3-16,7 2 5 0,-1-4-14 0,1 7-25 0,-1-4-50 0,1 1-64 15,-1-1-35-15,8 4-21 0,-8-4-12 0,0 4-8 0,8-3-5 0,-8 3-5 16,7-4-2-16,-7 4-5 0,8-4-4 0,-2 4-4 0,2 0-4 0,-8 0-4 16,14 0-5-16,-7 0-6 0,-1 0-7 0,2 0-4 0,-2 4-8 0,2-4-4 15,-1 0-6-15,-1 4-5 0,2-4-4 0,-1 3-6 0,0-3-4 0,-7 0-5 16,7 4-4-16,-6-4-6 0,0 4-6 0,-1-1-4 0,-6-3-3 0,6 4-3 15,-6 0 0-15,0-4-2 0,0 3 1 0,0 0 1 0,0 2 4 0,0 2 4 16,-6-4 4-16,0 1 5 0,-1 3 5 0,0 1 5 0,1-5 8 0,-7 4 3 16,7 1 5-16,-8 0 5 0,2-1 2 0,-2 0 3 0,8 5 1 0,-7-5 3 15,-1 0 1-15,2 0 1 0,6 0 1 0,-8 1 1 0,8 0 1 0,-1-2 0 16,-6 2 2-16,6-2 2 0,1 2 3 0,0 1 2 0,0-3-1 0,-2 2 1 16,8-2-1-16,-6-1 0 0,6 2-1 0,-6-3-2 0,6 3-1 15,-7-3-2-15,7-1-1 0,0 1 0 0,0-1-2 0,0 1-3 0,0-1-3 0,-7 2-1 16,7-5 0-16,0 3-2 0,0 1-1 0,0-4-1 0,0 0 1 15,0 0 0-15,0 0 2 0,0 0 1 0,0 3 1 0,0-3-1 0,0 0 0 16,0 0 1-16,0 0-2 0,0 0 1 0,0 0 0 0,7 0 0 0,-7 0 2 0,0 0-1 16,0 0-1-16,7 0-1 0,-1 0-5 0,0 0-1 0,-6 0-4 0,14 0-2 15,-8 0-5-15,0 0-3 0,8 0-4 0,-1 0-4 0,-1 0-6 0,-4 0-4 16,4 0-3-16,1 0 0 0,0 0-1 0,0 4 2 0,1-4 1 16,-8 4 2-16,7-1 1 0,0-3 2 0,0 8 3 0,-7-5 4 0,8 1 3 15,-8-1 5-15,0 2 5 0,1-2 4 0,0 4 2 0,-1-3 2 0,0 0 2 16,1-1 3-16,-7 4 2 0,7-3 2 0,-7 1 3 0,0 2 3 0,0-4 5 15,6 5 3-15,-6-5 2 0,0 3 3 0,0 3 2 0,0-6 2 0,-6 5 2 16,6-1 3-16,0 0-1 0,0-4 0 0,-7 5 0 0,7-4 1 0,-7 3 0 16,7 1-4-16,-6-5-2 0,6 4-2 0,-6-3-3 0,6 4-2 0,-7-5-2 15,0 1-1-15,7-1-1 0,-6 1-2 0,0 0-2 0,-1-1-1 0,7 1-2 16,-7 0 0-16,-6-1-1 0,7-3-1 0,0 5 1 0,-1-5-2 0,-6 2 1 16,7 3 1-16,-8-5-1 0,8 3 0 0,-7-3-1 0,6 0 1 0,-6 0 0 15,7 4 1-15,-8-4-2 0,8 0 2 0,-7 0-1 0,7 0 0 0,-8-4 1 16,8 4 1-16,-6 0-1 0,4 0-3 0,2 0 1 0,0 0-2 0,-1 0 0 15,7 0-3-15,-7 4-1 0,1-4-2 0,6 0-3 0,0 0-4 0,-7 4-4 16,7-4-5-16,0 0-6 0,0 3-5 0,0-3-6 0,0 4-6 0,0-4-6 16,0 4-7-16,0-4-10 0,0 3-9 0,7 1-12 0,-7-4-12 0,0 3-18 15,6-3-18-15,-6 5-28 0,7-5-32 0,0 3-35 0,-1-3-33 0,-6 0-13 16,6 0-5-16,2 0 2 0,-2 0 6 0,0 0 8 0,0-3 9 16,1 3 12-16,6 0 14 0,-6-5 20 0,-1 2 139 0</inkml:trace>
  <inkml:trace contextRef="#ctx0" brushRef="#br0" timeOffset="212754.177">23074 9814 0 0,'-6'0'137'0,"6"0"108"0,0 0 14 0,0 0 10 0,0 0 6 0,-6 0 8 16,6 0 4-16,0 0 5 0,6-3 4 0,-6 3-6 0,0 0-13 0,6-4-49 15,-6 4-66-15,6-4-37 0,-6 4-24 0,8 0-16 0,-2-3-13 0,0 3-8 16,1 0-6-16,0-4-5 0,-1 4-4 0,1 0-4 0,5 0-5 16,-5 0-4-16,0 0-4 0,5 0-5 0,2 0-5 0,-8 0-4 0,7 0-4 0,-7 0-4 15,8 0-1-15,-2 0-1 0,-4 0-3 0,4 4 1 0,-5-4 0 0,6 0-1 16,-6 0-1-16,5 0-1 0,-6 0-1 0,2 0 0 0,4 0 1 16,-5 0-2-16,-1 0 1 0,1 0-1 0,0 0-1 0,-1 0 0 0,7 0 0 0,-13 0-1 15,13 0-1-15,-13 0-2 0,6 0 2 0,1 0 0 0,0 0 0 0,-1-4-1 16,1 4 1-16,-7-3 1 0,6 3 0 0,0-5 0 0,-6 5 1 0,7-3 0 15,-7-1-1-15,7 4 1 0,-7-3 0 0,6-1 1 0,-6 0 0 16,0 1-1-16,6-1 1 0,-6 4-1 0,0-4 0 0,0 1-1 0,0-2-1 0,0 3-2 16,0-3 0-16,0 2-2 0,-6-1-2 0,6-3-1 0,0 3 0 0,-6 0-1 15,-1-3-1-15,7 4 0 0,-7-5-2 0,1 4 0 0,0-3-1 16,6 0 1-16,-7 3-1 0,1-3 2 0,-1 3 0 0,0-4-1 0,1 2 2 16,0-2 0-16,-1 5-1 0,0-5 1 0,1 1 1 0,0 2 0 0,-1-1 0 15,7-2 0-15,-7 5 0 0,1-5-1 0,6 6 1 0,-7-7 0 0,1 2 0 16,6 0 0-16,-6 0-1 0,-2 0 1 0,8-1 1 0,0 1-2 0,-6-1 1 15,6-3 0-15,-6 4-1 0,6-1 0 0,0-2-1 0,-6-1 1 0,6 0 1 16,0 4 1-16,0-4 0 0,0-1 2 0,0 5 3 0,0-5-1 0,0 2 0 16,6 3-1-16,-6-1-1 0,0-3 2 0,6 4 0 0,0 0 2 0,-6 0 1 15,8 0 0-15,-2-5 2 0,0 9 0 0,1-5 0 0,-1 1-1 0,1 0-1 16,0 0 0-16,-1 2 1 0,0-1 1 0,1 1 1 0,6 2 0 0,-7-5 1 16,1 5 2-16,0-1-1 0,-1 1 0 0,7 3 1 0,-7-5 0 0,1 2 1 15,6 3 0-15,-7-3 3 0,8 3 0 0,-8 0 1 0,7 0 0 0,0 0 1 16,-6 0 1-16,5 0 1 0,2 0 0 0,-1 3-1 0,0-3-1 0,-7 3 1 15,7 2-2-15,1-2-2 0,-2-3-1 0,2 4 0 0,-2-1-3 16,8 5-1-16,-7-5-2 0,0 2 0 0,0 1-2 0,0-1-1 0,0 2-2 0,0-4 1 16,1 5-2-16,-8-1 0 0,7-3 1 0,-7 3-2 0,7 1 0 0,-6-5-1 15,5 4 3-15,-4-3 3 0,-2 3-1 0,0-3 0 0,1 3-2 0,0-3 1 16,-1-1-2-16,-6 5 2 0,6-5-1 0,-6 1 1 0,0 0 0 0,7-1 1 16,-7 5 0-16,-7-5-1 0,7 6 0 0,0-7-3 0,-6 6 0 0,0-1 3 15,-1-4 0-15,0 4 2 0,1 2 2 0,0-2 1 0,-8 4 2 0,8-4 1 16,-7 4 3-16,0-4 2 0,6 4 0 0,-5 0 1 0,4-4 1 0,-4 5 2 15,-1-1-1-15,6-4 1 0,0 5 2 0,-5-5-1 0,5 4-1 0,0-4-1 16,1 4 1-16,0-3 0 0,6-2 1 0,-7 2-1 0,7-2 1 0,0 2-1 16,-7 0 1-16,7-1-2 0,0-3 1 0,0 3-1 0,0-4 0 0,7 4 1 15,-7-2 0-15,0-2 2 0,7 1-2 0,-7-4-1 0,6 3-2 0,-6-3 0 16,6 4-1-16,1-4-1 0,0 4-2 0,-7-4 1 0,6 0-1 0,0 3-2 16,8-3 0-16,-8 0-2 0,1-3-3 0,-1 3-4 0,8 0-5 0,-8-4-4 15,7 4-7-15,-7-4-5 0,1 4-5 0,6-3-6 0,-7 3-8 0,0-4-10 16,2 1-13-16,-2 3-13 0,7-5-17 0,-6 2-20 0,-1-1-34 0,0 4-39 15,1-3-40-15,-1-1-39 0,1 1-19 0,0-1-9 0,-7 0-1 0,6 1 3 16,0 3 7-16,1-4 10 0,-7 0 11 0,0 1 14 0,7-2 18 16,-7 2 64-16</inkml:trace>
  <inkml:trace contextRef="#ctx0" brushRef="#br0" timeOffset="213161.398">24396 9272 178 0,'-6'0'241'0,"6"0"12"16,0 0 7-16,0 0 5 0,0 0 2 0,0 0 4 0,0 0 4 0,0 0 4 15,0 0 3-15,6 0-39 0,-6 4-64 0,0-1-44 0,7-3-34 0,-7 3-20 16,7 2-13-16,-7-2-8 0,6 1-6 0,-6-1 0 0,7 1-2 0,-7 3 1 16,6-2 0-16,-6-2-1 0,6 5-4 0,-6-1-2 0,7 0-3 0,-7 4-2 15,7-4-5-15,-7 5-4 0,0-2-1 0,6 1-4 0,-6 0-4 0,6 1-1 16,-6 2-3-16,8-3-2 0,-8 3-4 0,0-2-2 0,6-1-2 0,-6 3 0 16,0-3-3-16,0 3-1 0,6-2-1 0,-6-1-1 0,0 3-1 0,0-2-1 15,0-2 0-15,0 1-2 0,7 5-5 0,-7-6-3 0,0-2-2 0,0 1-4 16,0 0-3-16,0 2-3 0,0-4-4 0,0 0-4 0,6-4-6 0,-6 5-6 15,0-4-5-15,0 0-8 0,0-4-8 0,0 3-8 0,0 1-10 0,0-4-11 16,0 0-13-16,0 0-14 0,0 0-18 0,0 0-33 0,0 0-39 0,0 0-32 16,0 0-29-16,0 0-11 0,7 0-2 0,-7-4 2 0,6 1 5 0,-6 3 10 15,0-4 12-15,7 0 12 0,-7-4 14 0,6 5 19 0,-6-4 172 0</inkml:trace>
  <inkml:trace contextRef="#ctx0" brushRef="#br0" timeOffset="213408.288">24240 9463 0 0,'0'-4'29'0,"6"0"201"0,-6 4 11 0,8-4 4 0,-2 2 4 0,0 2 1 16,1-5 0-16,6 5-2 0,-6-4 1 0,5 4-2 0,2 0 0 15,5 0-56-15,-6 0-84 0,0 4-49 0,7-4-31 0,-1 0-17 0,1 0-7 16,-1 5-6-16,0-5-1 0,1 0-1 0,0 0 1 0,-1 0-1 0,1 0 1 0,-1 0-3 15,1 2-2-15,0-2-4 0,-8 0-4 0,8 0-5 0,-7 4-1 16,7-4-6-16,-8 0-6 0,2 0-9 0,-1 0-10 0,0 0-19 0,0 4-24 16,-7-4-25-16,8 0-24 0,-8 0-27 0,0 0-28 0,7 0-12 0,-6-4-5 15,-1 4 1-15,1 0 1 0,-1 0 4 0,0 0 6 0,8 0 7 0,-8 0 10 16</inkml:trace>
  <inkml:trace contextRef="#ctx0" brushRef="#br0" timeOffset="214085.244">25315 9250 0 0,'6'-4'15'0,"-6"-4"180"0,0 5 11 0,0-4 6 0,0 3 8 0,0 1 4 0,0-5 4 15,0 5 5-15,0-1 3 0,0-1-9 0,-6 3-15 0,6-2-38 16,0 1-48-16,-6-1-29 0,6 0-16 0,-7 4-11 0,0 0-6 0,1-3-4 0,-1 3-3 16,1 0-1-16,0 0-1 0,-8 0 0 0,8 0 2 0,-8 3 0 0,2-3 0 15,-1 4 0-15,-1 0-3 0,2-1-3 0,-8 1 0 0,7 3-1 0,0-3-3 16,-6 4-1-16,5-2-1 0,-5 2-2 0,6-5-2 0,0 8-2 0,-7-3-6 15,8-1 0-15,-2 0-4 0,1 1-2 0,0-2-1 0,6 2-2 0,-5-1-4 16,6 1-2-16,-8 0-2 0,8-2-3 0,-1 1 1 0,1 1-3 0,-1 0-1 16,0-5-1-16,1 8 0 0,0-4 0 0,6 1-1 0,-7-1-1 0,0 1-1 15,7-1 1-15,-6 4-1 0,6-3-1 0,0-2 1 0,0 5 0 0,-6 0-2 16,6-2 1-16,0 1-1 0,0-3 1 0,6 3-3 0,-6 2 0 0,0-1 0 16,0-4-2-16,6 5-3 0,-6-2-1 0,7-2-3 0,-7 3-1 15,7-1-2-15,-1-2-3 0,0 3 0 0,1 0-3 0,0-4-1 0,-7 0-1 16,13 4 0-16,-7-3-1 0,0-2 0 0,2 3 1 0,4-1 1 0,-6-2 0 0,8-2 2 15,-8 3-1-15,7-4 2 0,-7 5 1 0,8-4-1 0,-8 0 2 16,8-1 1-16,-8 1-1 0,0 0 0 0,7-4 0 0,1 3 0 0,-8-3 0 16,6 4-3-16,2-4 1 0,-8 0 1 0,7 0 1 0,1 0-1 0,-2-4 1 15,2 4 3-15,-2 0 3 0,-5-3-1 0,6-1 2 0,0 4 3 0,1-4 1 16,-8 1 1-16,6 3 2 0,-4-4 4 0,-2 0 2 0,0 1 1 0,1-2 2 16,-1 2 4-16,1 0 1 0,-7-1 1 0,7 0 0 0,-7 1 0 0,6 0-2 15,-6-5-2-15,0 4 0 0,0-1-2 0,0-1-1 0,0-2-1 0,-6 2-2 16,-1-1-3-16,7-2-3 0,-7 2-2 0,-6 0-1 0,7 0-3 0,-8 0 2 15,8-1 0-15,-6 1 2 0,-2-1 1 0,-5 5 1 0,5-5 2 0,2 5 0 16,-2-4 2-16,-5 7 2 0,6-5 1 0,-6 2 1 0,5 3 1 0,-5 0 1 16,-1 0 0-16,8 3-1 0,-2-3-1 0,-6 5-2 0,8-2-2 0,-8 1-3 15,7-1-3-15,1 1-7 0,-2 0-6 0,1-1-8 0,0 1-9 0,0 3-9 16,7-3-11-16,-8-1-9 0,8 5-15 0,-7-4-12 0,6 3-16 0,7-3-24 16,-6 3-28-16,-1-4-36 0,1 1-41 0,6 3-28 0,-6-2-19 0,6-2-7 15,0 5 0-15,0-5 6 0,0 1 8 0,0-2 9 0,6 3 11 0,-6-1 13 16,6-1 17-16</inkml:trace>
  <inkml:trace contextRef="#ctx0" brushRef="#br0" timeOffset="-214363.559">25347 9697 0 0,'0'-4'231'0,"7"4"15"0,-7-3 7 0,6-1 5 0,-6 4 5 15,7-4 0-15,0 1 1 0,-7 3 1 0,6-4 0 0,0 4-20 0,1-4-30 16,0 4-51-16,-1 0-61 0,0 0-35 0,1 0-17 0,0 0-12 0,-1 0-5 15,1 0-2-15,-1 0-3 0,0 0-1 0,1 0-1 0,0 0 0 0,-1 0 0 16,7 0-1-16,-6 0-1 0,-1 0-3 0,7 0-4 0,-6 0-1 0,6 0-2 16,-7 0-3-16,8 4-3 0,-8-4-3 0,7 0-2 0,0 0 1 0,-7 4 0 15,7-4 0-15,1 0-2 0,-8 0 1 0,7 0-2 0,-6 0 1 0,6 3-1 16,-7-3 0-16,0 0-2 0,1 0 0 0,0 0 1 0,-1 0 2 0,0-3 2 16,1 3 0-16,0 0 1 0,-7 0-1 0,6-4 2 0,-6 4 0 0,0 0 1 15,7-4 0-15,-7 1-2 0,0 3 0 0,0-5 0 0,6 2-2 0,-6 0-2 16,0-1-2-16,0 0-3 0,-6 1-4 0,6 0-2 0,0-2-3 0,0-2-3 15,0 2-2-15,-7 3-2 0,7-5-2 0,0 2-3 0,0 2-2 0,0-5 1 16,0 6-2-16,0-3-3 0,-6 1 1 0,6 1 0 0,0-4 1 0,6 3 1 16,-6 0 0-16,0-3 1 0,0 4 1 0,0-2 3 0,0 2 1 15,7-4 3-15,-7-1 1 0,6 5 2 0,-6-5 0 0,0 5 3 0,7-4 0 16,-7-1 1-16,0 1 1 0,6 0 1 0,-6-1 0 0,0 1 1 0,0 0-1 0,0-1 0 16,0-3-1-16,-6 5 0 0,6-3 1 0,0-2 0 0,-7 0 1 15,7 5 2-15,-6-6 2 0,6 5-1 0,-7-4 3 0,7 4 0 0,-6-5 1 16,6 5 1-16,-7 0 1 0,7 0 1 0,-7-1 0 0,7 0 2 0,0 1-2 15,0 4 0-15,0-5-1 0,-6 5-1 0,6-5 0 0,0 5-2 0,0-4-1 16,6 2-1-16,-6-1 1 0,0 2-3 0,0-3 2 0,7 3-1 0,-7 0 1 16,7-3-1-16,-7 3 1 0,6 1-1 0,-6-2 1 0,7 2-1 0,-1 0 1 15,1-1 1-15,-7 0-2 0,6 1 1 0,1 0-1 0,-1-2 1 0,-6 5-2 16,6-3 0-16,2 3 2 0,-2-4-1 0,0-1 2 0,1 5-2 0,-1-2 1 16,1 2-1-16,-1 0 1 0,1 0-2 0,5-4 1 0,-4 4-1 0,-2 4 0 15,7-4 1-15,-6 0-1 0,5 0 1 0,-5 2-2 0,6 3-2 0,0-5-1 0,-7 4 0 16,8-1 1-16,-2-3 0 0,1 5 1 0,-6-2-1 0,6 0 1 0,1-3-1 15,-2 4 1-15,1 0-1 0,0-4 1 0,0 3 2 0,1-3 2 16,-2 3 1-16,2 2 1 0,-2-2 1 0,1-3 0 0,-6 4 0 0,6 0 0 16,0-4 1-16,0 3 1 0,-7 1 1 0,7 0 3 0,-6-1 0 0,6 1 2 0,-7 0 1 15,2-1 1-15,-2 0 2 0,0 2 1 0,0-2 0 0,1 1 3 16,0 3 0-16,-1-3 3 0,-6 4 1 0,7-5 3 0,-7 5 0 0,6-1 2 16,-6 0 1-16,6 0 1 0,-6 1-1 0,0-1 1 0,0 4 1 0,0-4-1 15,0 4 0-15,0-4 0 0,0 4 0 0,0 0-1 0,0 0-1 0,0-3 1 16,-6 4-1-16,6-6-2 0,0 5 1 0,-6-3-2 0,6 3-1 0,0-4-1 15,-7 4-2-15,1-4 0 0,6 4-1 0,-7-4-1 0,0 4-3 0,7-3-1 16,-6-1-1-16,0 1-1 0,0-1-2 0,6 0-2 0,-8-3-3 0,2 3-1 16,0-4 0-16,-1 6 0 0,0-7 0 0,1 3 0 0,-1 1-1 0,1-1 2 15,0-2-1-15,-1 1 0 0,0-2-2 0,1 3 0 0,0-5 1 0,-1 4 0 16,-6-1 0-16,6 2 0 0,1-5 1 0,0 3-1 0,-2-3 1 0,2 3-1 16,0 1-1-16,0 0 0 0,6-4-1 0,-8 3 2 0,8-3 3 0,-6 3 0 15,6 2 2-15,-6-5 0 0,6 3 3 0,0 1 1 0,0-4 0 0,0 4 3 16,6-1 2-16,-6 1 2 0,0-4 2 0,6 4 1 0,-6-1 0 0,8 1 0 15,-2-1 0-15,0 1-1 0,0-1 0 0,2 2-1 0,4-2-1 0,-5-3-2 16,-1 4 0-16,1-1-3 0,6 1-2 0,-7 0-1 0,8-1-1 0,-8-3 0 16,7 4-2-16,-7 0 0 0,8-4-2 0,-8 0 0 0,8 3 0 0,-8-3-1 15,6 5 0-15,2-5-1 0,-8 0 0 0,7 2-1 0,1-2 0 0,-8 0-1 16,6 0-2-16,2 5-3 0,-1-5-3 0,-7 0-1 0,8 0-1 0,-2 0-3 16,-6 0-1-16,8 0-3 0,-1 0-4 0,-7 0-2 0,8 0-5 0,-8 0-3 15,6 0-4-15,-4 0-4 0,-2 3-3 0,0-3-6 0,1 0-3 0,0 0-5 16,-1 0-6-16,1 0-9 0,-7 0-9 0,6 4-12 0,-6-4-14 0,6 0-26 15,-6 0-31-15,0 0-34 0,7 4-34 0,-7-4-14 0,0 0-7 16,7 0 1-16,-7 0 3 0,0 3 5 0,0-3 8 0,0 0 9 0,0 4 11 16,-7-4 15-16,7 4 134 0</inkml:trace>
  <inkml:trace contextRef="#ctx0" brushRef="#br0" timeOffset="-213524.972">21127 10513 12 0,'0'0'216'0,"0"0"13"16,0 0 11-16,0-3 6 0,6 3 6 0,-6-3 5 0,7 3 5 0,-7 0 4 15,7 0 5-15,-1 0-23 0,-6 0-35 0,7 0-42 0,-1 0-44 0,0 3-22 16,1-3-14-16,0 3-7 0,-1 2-5 0,0-2-3 0,2 1-2 0,-2-1-5 16,0 1-1-16,1 0-5 0,-1 3-2 0,1-3-4 0,-7 3-5 0,6 1-4 15,-6-1-5-15,7 0-5 0,-7 4-6 0,0 1-7 0,0-2-3 0,0 5-4 16,0-1-1-16,0 1-2 0,0 0-1 0,-7-1-2 0,7 1-2 0,-6 3-1 15,6-3-2-15,-7 4-2 0,7-1-4 0,0-4-2 0,-6 5-4 0,6-1-3 16,0 1-2-16,-7-2-3 0,7-2-3 0,0 3-3 0,0-4-4 0,0 3-3 16,0-3-1-16,7-3-4 0,-7 3-3 0,0-7-4 0,6 4-4 0,-6-4-2 15,0 1-1-15,0-1-3 0,0 1-5 0,7-5-2 0,-7 1 0 0,0 0 0 16,0-4-1-16,0 3-3 0,0-3-1 0,0 0 0 0,0 0-3 0,0 0-4 16,0 0-4-16,0 0-5 0,0 5-7 0,0-5-14 0,-7-5-16 0,7 5-24 15,0 0-29-15,0 0-30 0,-6-3-30 0,6 3-13 0,-7-4-5 0,7 0 0 16,-6 1 3-16,6-1 7 0,0-3 9 0,-6 3 10 0,6-4 10 15</inkml:trace>
  <inkml:trace contextRef="#ctx0" brushRef="#br0" timeOffset="-212949.361">21036 10532 0 0,'6'-4'148'16,"0"-3"77"-16,2 7 11 0,4-8 10 0,-5 5 6 0,6 0 4 0,0-1 6 16,0 0 3-16,0 1 2 0,0 0-14 0,7-2-23 0,-8 1-44 0,8 1-58 15,-6-2-30-15,5 5-20 0,-6-2-11 0,6-2-10 0,1 4-6 0,-7-4-3 16,7 4-5-16,-1 0-4 0,-6-4-2 0,7 4-3 0,-7 0-2 0,-1 0-6 16,2 0-4-16,-2 0-4 0,2 0-3 0,5 4-5 0,-6-4-5 0,0 4-2 15,1 0-3-15,-2-2-5 0,1 6-2 0,0-4 0 0,-6 4-1 0,6-1-1 16,0-3-1-16,0 7-2 0,0-4 2 0,-7 0 2 0,7 4 3 0,1 0 2 0,-8-3 3 15,8 2 4-15,-8 1 0 0,6 0 2 0,-5 1 1 0,6-1 1 0,-6 0-1 16,-1-1-1-16,0 2-1 0,2-2-2 0,-8 1-3 0,6 0-7 16,-6 0-4-16,0-3-5 0,-6-2-4 0,6 6-4 0,-8-5-2 0,2 0-2 15,-7 1 0-15,0-5 0 0,0 4 2 0,1-2 5 0,-2 3 2 0,-6-5 2 16,7 0 6-16,-6 1 4 0,6 0 6 0,-7-1 5 0,1 1 5 0,6-4 5 16,-6 4 4-16,-1-4 4 0,7 4 3 0,-7-4 0 0,8 3-1 0,-8-3 0 15,6 0 0-15,-5 4 0 0,6-4 0 0,0 0-1 0,0 3-3 0,0-3-2 16,7 0-2-16,-7 0-4 0,6 4-2 0,0-4-2 0,1 0-2 0,6 4-3 15,-6-4-2-15,6 0-1 0,-8 0 0 0,8 3-2 0,0-3 0 0,0 0-2 16,0 0 1-16,0 0-1 0,8 4 2 0,-8-4-1 0,0 4 1 0,6-1 0 16,-6-3 1-16,6 3 1 0,1-3 0 0,0 4 0 0,6-4 1 0,-7 5 1 15,0-5-1-15,8 3 0 0,-2-3 1 0,2 0 0 0,-1 3 1 0,-7-3 0 16,14 4 1-16,-8-4 2 0,2 4 3 0,-1-1 2 0,0 1 3 0,6 0 0 16,-5-1 2-16,5 1 1 0,-6 1-1 0,6 1 0 0,-5-2-1 0,5-1 1 15,-6 5 0-15,0-4 0 0,0-2-2 0,0 6-1 0,1-3-4 0,-2-1-5 16,1-1-2-16,-6 0-1 0,6 1-1 0,-7 0-1 0,0-1-1 0,8 1-2 15,-8 0-3-15,0-1-2 0,1 1-4 0,0-1-1 0,-1-3-5 16,7 4-7-16,-13 0-5 0,7-4-6 0,0 3-8 0,-1-3-9 0,0 4-12 0,1-4-14 16,0 0-18-16,-7 4-19 0,0-4-34 0,6 0-39 0,-6 0-37 0,0 0-35 15,0-4-16-15,6 4-4 0,-6-4 0 0,0 4 6 0,0-3 6 16,7 3 8-16,-7-4 11 0,6 0 14 0,-6 4 19 0,7-3 141 0</inkml:trace>
  <inkml:trace contextRef="#ctx0" brushRef="#br0" timeOffset="-212592.365">22195 10617 209 0,'0'-5'248'0,"0"2"13"0,0 3 8 16,7-3 5-16,-7 3 2 0,0-5 3 0,0 5 2 0,0 0 2 0,6-2 4 15,-6 2-43-15,0 0-67 0,6 2-47 0,2-2-32 0,-2 0-20 0,-6 0-15 0,6 5-8 16,1-5-7-16,-1 3-3 0,1-3-1 0,0 3-1 0,-1-3 0 0,6 5-3 16,-4-5-5-16,-2 3-5 0,7-3-3 0,0 4-2 0,-6-4-6 15,5 4-2-15,-5-4-2 0,6 3-4 0,0-3-2 0,0 3-3 0,-6-3-3 16,5 0-3-16,-5 4-5 0,6-4-4 0,-7 0-2 0,2 0-6 0,-2 0-4 0,0 5-7 15,1-5-8-15,-1 0-9 0,1 0-9 0,-7 0-10 0,6-5-13 16,1 5-11-16,-7 0-14 0,0 0-24 0,6 0-27 0,-6 0-33 0,0 0-34 16,0 0-28-16,0 0-22 0,0 0-9 0,0 0 0 0,0 0 3 0,0 0 6 15,0 0 9-15,0 0 11 0,0 0 14 0,0 0 15 0</inkml:trace>
  <inkml:trace contextRef="#ctx0" brushRef="#br0" timeOffset="-212305.367">22169 10811 0 0,'0'0'22'0,"0"3"219"0,7-3 15 0,-7 0 13 0,0 4 9 0,6-4 4 0,-6-4 5 15,6 4 5-15,-6 0 4 0,7 0 4 0,-7 0 4 0,7-3-48 0,-1 3-75 16,0 0-46-16,2 0-31 0,-2 0-20 0,0 0-13 0,1 0-10 15,-1-4-7-15,1 4-6 0,0 0-3 0,5 0-4 0,-6-4-5 0,2 4-5 0,-2 0-5 16,7 0-3-16,-7-3-7 0,1 3-3 0,6 0-5 0,-7-4-7 0,8 4-6 16,-8 0-5-16,0 0-7 0,8 0-7 0,-8-3-8 0,7 3-8 0,-7 0-9 15,8 0-10-15,-8 0-13 0,8 0-15 0,-8 0-18 0,0 3-24 0,7-3-29 16,-6 0-37-16,6 4-45 0,-7-4-28 0,0 3-19 0,8-3-6 0,-8 0-1 16,1 4 6-16,6-4 8 0,-7 4 10 0,1-1 11 0,6-3 16 0,-6 4 16 15</inkml:trace>
  <inkml:trace contextRef="#ctx0" brushRef="#br0" timeOffset="-211508.357">23348 10580 0 0,'-6'-11'110'0,"6"-1"117"16,0 2 12-16,-7-1 8 0,7 0 7 0,0-1 5 0,0 6 3 0,-7-5 3 15,7 3 2-15,0 1-8 0,0 0-14 0,0-1-50 0,0 1-70 0,-6 4-36 16,6-4-20-16,0 2-11 0,-7 1-10 0,7 1-7 0,0-1-6 0,-6 0-5 16,6 1-3-16,-6-1-2 0,-2 1-3 0,8-1-4 0,-6 1-3 0,0 3-4 15,0-5-1-15,-1 5-2 0,0-3-5 0,1 3 0 0,-7 0-3 0,-1-4-1 16,8 4-4-16,-7 0-1 0,0 0 1 0,0 0-2 0,0 0-1 0,0 0 0 15,0 0 0-15,-6 0 1 0,6 4-1 0,-7-4 1 0,6 3 0 0,-4 2 2 16,4-5-1-16,1 7 0 0,-7-4 2 0,8 1-1 0,-2 3 2 0,2 0 0 16,-1 2 0-16,6-2 1 0,-6 3 0 0,7-2 0 0,0 2-1 0,-2 2 1 15,2-1 1-15,0 0 0 0,6-1 0 0,-7 1 1 0,7 0 0 0,0 4 0 16,0-4 1-16,0 0 1 0,0 1 1 0,0-2 2 0,7 1 1 0,-7 0-2 16,6 1 1-16,0-2-2 0,2-3-1 0,-2 4 0 0,0-4-2 0,0 2-1 15,8-3-1-15,-8 2-2 0,1-2-4 0,5-1-1 0,2 2-4 0,-8-2 0 16,8-3-2-16,-2 2-1 0,1-1 0 0,1-3-4 0,-2 4-1 0,-6-4-3 15,14 4-1-15,-13-4-1 0,6 0-1 0,6-4 0 0,-5 4 0 0,-2 0 0 16,-5-4 0-16,6 1-1 0,0-1-2 0,0 2 1 0,0-3 0 0,1 1 0 16,-2-4-2-16,-5 5 2 0,6-4 1 0,-6 3 0 0,-1-2 1 0,6-3-1 15,-4 2-1-15,-2 0 2 0,-6 0 3 0,6-4 3 0,1 3 5 16,-7 1 3-16,6 4 4 0,-6-5 4 0,0 0 2 0,7 2 3 0,-7 1 3 0,0-2 2 16,0 4 3-16,0-1 2 0,0 0 4 0,0 1 1 0,0-1 2 0,-7 4 0 15,7-4-1-15,0 4 0 0,0-3-1 0,-6 3 2 0,6 0 2 16,0 0 3-16,-7 3 1 0,7-3 3 0,-6 4 2 0,0 0 3 0,6-1 1 15,-8-3 2-15,2 8 0 0,0-5 2 0,6 4 0 0,-6 1 0 0,-1 0 0 16,0-1-1-16,7 0-1 0,-6 5-2 0,-1-2 0 0,7-3-2 0,-6 4-2 16,6 0-2-16,-6 4-1 0,6-5-3 0,0 2-1 0,0 2-2 0,0-3-1 15,0 4-1-15,0 0-1 0,6-4-1 0,-6 4-3 0,0-4 0 0,6 3-2 16,-6-2-1-16,7-2 0 0,-7 5 0 0,0-3 0 0,6-2-1 0,-6-3-3 16,0 3 1-16,7-2-2 0,-7 1 1 0,0 1-2 0,0-3 1 0,0-3-1 15,0 3 0-15,0-3-1 0,0-1-2 0,0 1 0 0,-7 0-2 0,7-1 1 16,0 1 0-16,-6 0 1 0,6-4 0 0,-7 0-1 0,7 3 1 0,-6-3 0 15,0 4-1-15,-2-4 0 0,8 0-1 0,-6 3 0 0,0-3 1 0,-1 0-1 16,0 0 0-16,-5 0 0 0,5 0-2 0,1 0 1 0,-1 0-2 0,-6 0 1 16,7 0-2-16,-8-3 1 0,8 3-1 0,-7 0 0 0,0 0 1 0,6-4 0 15,-5 4 1-15,-2 0 0 0,8-3 2 0,-7 3 0 0,0-4 1 0,6 0 0 16,-5 4-1-16,-2-3 0 0,8-1 1 0,-8 0 0 0,8 1-2 0,-7-1-4 16,7 1-3-16,-1-1-6 0,0 0-5 0,1 1-6 0,-6-1-8 0,12 0-9 15,-8 1-11-15,2 0-13 0,0 3-15 0,6-4-18 0,-7 4-31 0,7-5-36 16,0 5-34-16,0 0-37 0,0 0-16 0,0 0-7 0,0 0 0 0,0 0 2 15,0 0 6-15,0 0 6 0,0 0 12 0,0 0 11 0,0 0 17 0,0 0 125 16</inkml:trace>
  <inkml:trace contextRef="#ctx0" brushRef="#br0" timeOffset="-210398.475">23504 11001 231 0,'0'0'251'0,"-6"0"11"0,6-4 8 0,-7 4 5 0,7 0 2 0,0 0 0 15,0 0 2-15,0 0 2 0,0 0 1 0,0 0-48 0,0 0-73 0,0 0-49 16,0 0-32-16,0 0-21 0,0 0-17 0,0 0-11 0,0-3-9 0,7 3-4 16,-7 0-1-16,0 0-1 0,6 0-1 0,0 0-3 0,2 0-2 0,-2 3-1 15,0-3-3-15,1 0-4 0,6 0-2 0,0 4-2 0,0-4-2 0,0 4-1 16,0-4-1-16,0 3-2 0,6-3-1 0,-5 4-2 0,5-4-1 0,-6 4-2 15,7-4-1-15,-7 0 2 0,7 3 1 0,-1-3 1 0,-6 5 1 0,0-5 1 16,7 2 0-16,-8-2 3 0,2 0 0 0,-2 5 4 0,-5-5 1 0,6 0 2 16,0 0 2-16,-7 0 3 0,8 0 2 0,-8 0-2 0,0 0 0 0,1 0 1 15,0 0-1-15,-1 0 1 0,-6 0-1 0,7 0-2 0,-7 0 0 0,6 0-2 16,-6-5-2-16,0 5 0 0,6 0-2 0,-6 0-3 0,0-2 0 0,0 2-3 16,0 0-1-16,0 0-3 0,0 0-2 0,0 0-3 0,0-5-1 0,0 5-1 15,0-3-1-15,-6 3-2 0,6-4 1 0,0 4-1 0,0-4 1 0,0 4 1 16,-6 0 0-16,6-3 0 0,0-1 4 0,0 4 0 0,-7-4 2 15,7 1 4-15,0-1 2 0,-6 1 5 0,6-2 3 0,-7 2 2 0,7-4 4 0,0 3 3 16,-7-3 2-16,7-1 4 0,-6 1 2 0,0 0-1 0,6-4 1 0,-7 1 0 16,7-2 1-16,-7 1-1 0,7-4-1 0,-6 4-3 0,0-4-1 0,-1 1-3 15,0-4-3-15,1 3-2 0,6-3-3 0,-7-1-2 0,1 5-4 0,0-1 0 16,-1-2-1-16,0 0-1 0,7 3-1 0,-6-1-1 0,6 5 1 0,-6-5 1 16,6 5-2-16,0-2 0 0,0 1-2 0,0 0 1 0,0 3-1 15,0-2 0-15,0 2-2 0,0 1 1 0,0 0 0 0,0 0-1 0,6-1 1 16,-6 1 0-16,6 3-1 0,-6-3 1 0,7 3 2 0,-7-3 1 0,7 3 2 15,-7 1 1-15,6-5 2 0,0 5 0 0,-6-1 1 0,7 0 1 0,-1 1-2 0,1 0 2 16,-7-6-1-16,7 9-1 0,-1-3 1 0,0-2-4 0,-6 3-2 0,7-2-3 16,0 0-5-16,-1 0-1 0,0 1 0 0,1-5 0 0,0 6 1 15,-1-3 0-15,1 1 2 0,5 1-1 0,-4-1 1 0,4 0 1 0,-6 1 0 16,8-1 3-16,-1 1 2 0,-7-1 1 0,8 1 1 0,-2-2 2 0,2 2-2 16,-2-1 0-16,1 1 3 0,1 3-2 0,-2-4-2 0,2 4 0 0,-2-4 0 15,1 4 0-15,1 0-1 0,-2 0 0 0,2 0 0 0,-2 0 0 0,2 0 4 16,-1 0 1-16,-1 4 2 0,2 0 0 0,-2-4-3 0,2 3 1 0,5 1 1 15,-12-1-1-15,6 2 1 0,-1-2-1 0,2 1 1 0,-1-1 0 0,0 1 0 16,0 3 0-16,0-3-1 0,-6-1-2 0,5 6-1 0,-5-7 2 0,6 6-1 16,-6-1 1-16,-1-3 1 0,0 2-1 0,1 2 3 0,0 1 1 0,-1-3 2 15,0 2 3-15,-6 3-1 0,8-4 1 0,-2 4 3 0,-6-4 2 0,0 4 1 16,6 0 3-16,-6 0-1 0,0 0 0 0,0 1 1 0,7-2 0 0,-14 1 0 16,7 0-1-16,0 1-1 0,0-2 1 0,-6 1-2 0,6 0 0 0,0-4 0 15,-6 4-1-15,-2 0 0 0,2-3 0 0,6 4 0 0,-6-6 2 0,-1 1 2 16,0 5 0-16,1-5 1 0,0 1 0 0,-1-2 2 0,1 2 1 0,-8-1 2 15,8 1 1-15,0 2 2 0,-8-2 1 0,8-1 2 0,-7 0 1 0,6 0 0 16,-6 1 0-16,7-1-2 0,-8 0 1 0,8 1 0 0,-6-1-2 0,5 0 0 16,0 4-2-16,-6-7-2 0,7 4 1 0,0-1-2 0,-2 1-2 0,2-4 0 15,0 2-2-15,0-2-2 0,6 0 0 0,-8-1 2 0,8 1-2 0,-6 0 2 16,6-1-1-16,0 1 2 0,0-4 0 0,0 3-1 0,0 1 2 0,0-4 0 16,0 4-1-16,0-4 2 0,0 3 0 0,6-3 1 0,2 4 1 0,-8 0-1 15,6-4-1-15,0 3-1 0,0-3-1 0,8 4-3 0,-8-1-1 0,7-3-1 16,1 5-1-16,-2-5-2 0,2 3-5 0,-2-3-2 0,8 0-5 0,-7 4-7 15,7-4-4-15,-1 0-6 0,-6 3-4 0,6-3-3 0,-5 0-4 16,6 0-1-16,-8 4-5 0,8-4-2 0,-7 0-4 0,7 0-3 0,-8 0 0 0,1 0-3 16,7 0 3-16,-8 0 2 0,2 0 3 0,-8 0 3 0,8 0 1 0,-2 0 5 15,-5 0 1-15,6 0 1 0,-6 0 5 0,-1 0 3 0,0 0 3 0,1 0 5 16,0 4 1-16,-1-4 5 0,1 0 0 0,-7 0-3 0,6 3 0 0,-6-3-4 16,7 4-3-16,-7-4-6 0,0 0-8 0,6 4-10 0,-6-4-15 0,0 3-24 15,-6 2-28-15,6-5-35 0,0 2-31 0,-7 3-28 0,7-2-14 16,-6-3-6-16,-1 3 0 0,7 2 1 0,-6-5 5 0,-1 3 5 0,-6-3 8 0,7 3 10 15</inkml:trace>
  <inkml:trace contextRef="#ctx0" brushRef="#br0" timeOffset="-209665.365">20717 11349 0 0,'0'4'147'0,"0"-4"57"0,0 0 5 0,6 4 6 0,-6-4 5 0,7 0 6 16,-7 3 6-16,6-3 4 0,-6 0 5 0,7 0-20 0,0 0-32 0,-1 0-39 16,0 4-43-16,0-4-21 0,2 0-12 0,4 0-4 0,-5 0-2 0,6 0 0 15,-6 0-2-15,5 4-2 0,2-4-2 0,-2 0-2 0,2 3-1 0,-1-3 0 16,-1 4 1-16,2-4-1 0,-2 3 1 0,8-3-2 0,-7 4 0 0,7-4-4 16,-8 4-3-16,8-1-1 0,0-3-4 0,-1 4-1 0,1-4-1 0,0 4 0 15,-1-1-1-15,1-3-4 0,6 4-3 0,-7-4-5 0,7 0-5 0,0 4-3 16,0-4-5-16,7 4-4 0,-7-4-2 0,7 0-3 0,-1 3-3 0,7-3-3 15,-6 0-6-15,5 0-1 0,2 4 1 0,-1-4 0 0,6 3 1 0,1-3 0 16,-1 4-2-16,1-4 1 0,7 4 0 0,-8-1-2 0,7 1-2 0,7 0 0 16,-8-1-2-16,2 0 1 0,6 1 2 0,-7 1-1 0,-1-2-2 0,8 0-1 15,0 2-2-15,-7 1-3 0,1-1-2 0,4-2-1 0,-4 0-2 0,5 2-2 16,-5-1-2-16,-2-1-1 0,8 0-1 0,-7 1 0 0,1 0 1 0,-2-1-1 16,-5-3-1-16,7 4 0 0,-2-4 1 0,-5 4 1 0,-1-4 3 0,8 3 0 15,-8-3 1-15,7 0 2 0,-6 4 2 0,6-4 0 0,0 3-1 0,1-3-1 16,-8 5-4-16,7-5-3 0,0 3 1 0,0-3-4 0,-6 0-1 0,-1 4 0 15,1-4-1-15,-1 0 1 0,-6 0 2 0,-6 0 2 0,7 0 1 0,-14 0 5 16,6 0 4-16,-7-4 6 0,-5 4 2 0,0 0 4 0,-1 0 1 0,1 0 3 16,-7 0 0-16,0 0-1 0,0 0 1 0,-7 0-1 0,2 4-1 0,-2-4-1 15,0 0-3-15,0 3-3 0,2-3-6 0,-8 4-5 0,0-4-7 16,0 0-8-16,0 4-11 0,0-4-14 0,-8 3-16 0,2-3-33 0,6 4-40 0,-6 0-37 16,-8-1-39-16,8-3-20 0,0 4-8 0,-7-1-1 0,-1-3 1 15,8 4 2-15,-7-4 6 0,0 4 9 0,0-4 7 0,0 0 15 0,0 0 117 16</inkml:trace>
  <inkml:trace contextRef="#ctx0" brushRef="#br0" timeOffset="-209002.365">21036 11467 0 0,'6'-5'29'0,"-6"2"207"0,6 0 13 16,-6-2 11-16,8 1 8 0,-2 1 8 0,0 0 5 0,1-1 6 0,0 0 6 15,6 4 3-15,-7-3 4 0,0-1-50 0,1 4-80 0,6-4-47 0,-7 1-29 16,1 3-19-16,6-4-11 0,-6 4-9 0,-1 0-7 0,7-3-6 0,-6 3-5 16,-1 0-3-16,0-4-3 0,2 4-4 0,-2 0-3 0,-6-4-2 0,6 4-3 15,1 0-2-15,-1 0 0 0,-6 0-2 0,7 0 0 0,-1-4-3 0,-6 4 1 16,7 0-3-16,-1 0-1 0,-6 0 0 0,6 0-2 0,2 0-2 0,-2 0 1 15,7 0-2-15,-6 0 1 0,6 4-2 0,-1-4-1 0,2 0 1 0,5 4-3 16,1 0 0-16,-1-1-1 0,8 4-2 0,-2 1 0 0,1-1 2 0,7 0 2 16,6 5 3-16,-6-6 2 0,12 10 2 0,-6-5 0 0,7-1 1 0,6 5-1 15,-7-1-2-15,14 1-2 0,-6 0-5 0,4-1-8 0,2 5-6 0,0-4-4 16,-1-1-7-16,1 1-8 0,0-4-7 0,0 4-9 0,-1-4-6 0,1 4-7 16,-8-5-7-16,8-3-4 0,-7 4-4 0,1-4 0 0,-8 1 1 0,7-1 3 15,-6-3 2-15,0 0 1 0,-8 2 5 0,9-1 5 0,-9-2 6 0,1-3 6 16,0 5 9-16,1-2 8 0,-1-3 8 0,-7 4 4 0,7-4 7 0,-7 0 5 15,8 3 6-15,-7-3 6 0,-1 0 5 0,7 4 4 0,-6-4 0 16,-1 0-2-16,1 4 0 0,-1-4-2 0,1 3-4 0,-7-3-1 0,6 4-2 0,-6-4 1 16,1 4 2-16,-1-4 3 0,-7 0 3 0,1 0 2 0,0 0 4 0,-8 0 2 15,1 0 4-15,0 0 3 0,-6 0 1 0,-1 0 3 0,0 0 0 16,2 0 2-16,-8 0-2 0,0 0 1 0,0 0-5 0,0 0-4 0,0 0-5 16,0 0-5-16,0 0-5 0,0 0-5 0,0 0-4 0,0 0-6 0,0 0-3 0,0 0-5 15,0 0-4-15,0 0-6 0,0 0-7 0,0 0-7 0,0 0-10 0,-8 0-8 16,8 0-17-16,-6 0-20 0,6 3-37 0,-6-3-45 0,6 4-35 0,0-1-23 15,-7 2-11-15,1-5-6 0,6 3 1 0,-7 0 2 0,1-3 6 16,6 4 7-16,-7-4 9 0,1 0 11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9:13:05.5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3021 5407 0 0,'0'0'140'0,"0"-4"44"15,0 4 10-15,-6-3 8 0,6 3 5 0,0 0 4 0,0 0 7 0,-6-4-6 16,6 4-14-16,-8 0-15 0,8-4-15 0,0 4-24 0,-6 0-26 0,6 0-20 16,0-3-18-16,0 3-11 0,-6 0-6 0,6-4-3 0,0 4-4 0,-6 0-3 15,6 0-3-15,0-4-3 0,0 4-3 0,0 0-3 0,-7 0 0 0,7-3-2 16,0 3 1-16,0 0-1 0,0 0 0 0,0-4 0 0,0 4-3 0,0-4-1 15,-7 4-1-15,7-3 2 0,0 3 0 0,0 0 2 0,0 0 0 0,0-4 0 16,0 4 0-16,0 0-1 0,0 0-1 0,0-4 0 0,0 4-1 0,0 0-1 16,0 0 0-16,0 0-2 0,0 0-2 0,0 0-3 0,0 0-1 0,0 0-2 15,0 0 0-15,0 0-2 0,0 0 1 0,0 0-2 0,0 0-2 0,0 0-1 16,0 0 0-16,0 0-1 0,0 0-1 0,0 0-1 0,0 0-1 0,0 0 1 16,0 0 0-16,0 0-3 0,0 0-1 0,0 0-2 0,0 0-1 0,0 0 0 15,0 0-1-15,0 0-1 0,0 0 1 0,0 0-1 0,0 0-2 0,0 0 1 16,0 0-2-16,0 0-1 0,0 0 1 0,0 0-2 0,-6 0-1 0,6 0 0 15,0 0 0-15,0 4 0 0,0-4 0 0,0 0 0 0,6 4 0 16,-6-1 1-16,0 1 1 0,0 3 3 0,0-3-1 0,0 3 2 0,7 1-1 16,-7-5 1-16,0 5 0 0,0-2-1 0,0 2 2 0,7 3 0 0,-7-7 0 0,0 7-1 15,0-8 0-15,6 4-2 0,-6 5 1 0,0-5-2 0,6 1 1 16,-6-1-2-16,6 1 1 0,-6-1 1 0,8 0-2 0,-8 0 0 0,6-3 2 16,-6 3-2-16,6 0-1 0,-6-2 0 0,7-2 0 0,-7 4 0 0,0-3 0 15,7-1 1-15,-7 1-1 0,6 0 1 0,-6 3 0 0,0-2 0 0,7-3 1 16,-7 6-3-16,0-4-5 0,6 3 0 0,-6-3-1 0,0 3-1 0,6 0-1 15,-6 1 0-15,0-1 1 0,0 3-1 0,0-2-1 0,7-1 0 0,-7 1-3 16,0 3 1-16,0-4 1 0,0 1 2 0,0-1 3 0,0 0 0 0,0-3 2 16,0 3-1-16,0 0 1 0,0-2 0 0,0 2-1 0,0-4 1 0,0 5-1 15,0-5 1-15,0 1 1 0,0 3-2 0,7-3 1 0,-7-1 0 0,0 5-1 16,6-5 2-16,-6 5 0 0,6-5 0 0,-6 1-2 0,7 3 2 0,-7-3 0 16,7 0 1-16,-7-1-1 0,6 5 1 0,1-5 0 0,-7 1 0 0,6 3 0 15,-6-4 0-15,6 2 0 0,1-2 0 0,-7 1-1 0,7-1 1 0,-7 1 0 16,6 0 0-16,-6-4-2 0,6 3-1 0,-6 1 2 0,0 0 1 0,8-4 0 15,-8 3 0-15,0-3 0 0,6 0-1 0,-6 5 2 0,0-5 0 0,0 2 0 16,6-2 2-16,-6 0-1 0,0 0 2 0,7 5 3 0,-7-5 0 0,0 0 0 16,6 0 2-16,-6 0 2 0,7 0 2 0,-1 0 2 0,-6 0-1 0,7 0 0 15,-1 0-1-15,0-5 1 0,2 5-1 0,-2 0 0 0,0 0 1 16,1 0-2-16,0-2-1 0,-1 2-1 0,0 0-1 0,1-5-4 0,-7 5-1 0,6 0-2 16,-6 0 1-16,7-3 0 0,-7 3 1 0,7 0-1 0,-7 0 0 0,0 0-1 15,0-4 0-15,0 4 0 0,6 0 1 0,-6 0-2 0,0 0 0 16,0 0 2-16,0-4 0 0,0 4 0 0,6 0-2 0,-6-3 0 0,0 3-2 15,0 0 0-15,0-4 1 0,7 4 0 0,-7-4-2 0,0 1-1 0,0-1 0 16,7 1 3-16,-7-2-1 0,0 2 0 0,6-4-2 0,-6 3 2 0,6-3 1 16,-6 3 1-16,7-3 1 0,-7-4 1 0,6 4 0 0,-6-1 0 0,7 2 1 15,-7-6 1-15,0 5 0 0,7-5 1 0,-7 6-1 0,0-6 1 0,6 1-1 16,-6 0 1-16,0 1-1 0,0-2 1 0,6 1-1 0,-6 4 1 0,0-4-1 16,0-3 2-16,-6 3-1 0,6 0 1 0,0 0 0 0,0 0 0 0,-6-1 0 15,6 1 1-15,0-3-1 0,-7 3 2 0,7 0 0 0,-7 0-1 0,1 0-1 16,6 0 0-16,-7 0 1 0,7 0-1 0,-6 0-2 0,0-1 1 0,6 2-3 15,-7 2 0-15,7-3-1 0,-7 4-1 0,1-1 0 0,6-2-1 0,-6 3-1 16,6-1 0-16,0 1-2 0,-7 0 0 0,7 3-1 0,-7-3 2 0,7 3-2 16,-6-3 1-16,6 4-1 0,-7-2 2 0,7-2 0 0,0 7-2 0,-6-7 2 15,6 3-1-15,-6 4 1 0,6-3 0 0,0-1-1 0,-7 0 1 0,7 1 0 16,0 3-1-16,-7-5 0 0,7 3-1 0,-6-3 0 0,6 5-1 0,0-3 0 16,0-1 2-16,-6 0-1 0,6 4 0 0,0-3-1 0,0-1 0 0,0 0 0 15,0 1-1-15,-8 3 0 0,8-4 2 0,0 4 0 0,0-3 1 0,0-2-1 16,0 5 2-16,0 0-1 0,0-3 2 0,0 3 0 0,0-4 1 0,0 4 0 15,0 0 1-15,0-3 0 0,0 3 0 0,0 0 0 0,0 0 0 0,0 0 0 16,0 0-2-16,0 0 1 0,0 0 0 0,0 0-2 0,0 0-2 0,0 0-1 16,0 0-3-16,0 0 0 0,0 0-2 0,0 0 1 0,0 3-1 0,0 1 2 15,8-1 0-15,-8 2 1 0,0-2 3 0,0 4 1 0,6 1 4 0,0 3 1 16,-6-3 3-16,7 2 0 0,-7 1 3 0,7 0 1 0,-1 1 1 0,0 2 0 16,1-3 2-16,-7 3 0 0,6-3 1 0,1 3-2 0,0-2 0 0,-1 2-1 15,0 2-4-15,1-6 0 0,-7 5-1 0,7-1 1 0,-1-2-2 0,0 2 2 16,1-3-1-16,-7 1 0 0,6-2-3 0,1 1-1 0,0 0 0 0,-7 0 0 15,6 0-1-15,0-1 0 0,2-1-2 0,-8 2 1 0,6-4-1 0,0 0-1 16,1 1 2-16,-1-1-1 0,1 0-2 0,-7-3 1 0,6 3-1 0,1-3 0 16,-1-1-2-16,0 4-1 0,2-2-1 0,-8-2 0 0,6 1-1 0,0-1-3 15,-6-3-2-15,7 4-6 0,-1-4-3 0,-6 4-3 0,7-4-3 16,-7 3 0-16,6-3 0 0,-6 0-2 0,7 0 0 0,-7 4-2 0,6-4-2 0,-6 0-2 16,7 0-2-16,0 0-1 0,-7 0-3 0,6 0 0 0,-6 0 0 0,6 0-2 15,-6 0-3-15,7 0-3 0,0 0-8 0,-7 0-4 0,0 0-1 16,6 0-5-16,-6 0-6 0,6 0-5 0,-6 0-5 0,7 0-3 0,-7 4 0 15,6-4-17-15,-6 0-28 0,0 3-22 0,7-3-23 0,-7 5-23 0,7-5-24 16,-7 0-12-16,0 0-4 0,0 2 4 0,6-2 6 0,-6 0 7 0,0 5 7 16,0-5 6-16,0 0 6 0</inkml:trace>
  <inkml:trace contextRef="#ctx0" brushRef="#br0" timeOffset="495.977">3855 5359 0 0,'0'0'169'0,"0"0"118"16,0 0 17-16,0 0 10 0,0 0 7 0,0 0 4 0,0 0 3 0,0 0 5 15,0 0 5-15,6 0 4 0,-6 0 4 0,0 0-60 0,7-3-98 0,0 3-53 16,-7-3-33-16,6-2-19 0,0 5-12 0,1-3-9 0,0-1-6 0,6 1-4 15,-7-5-2-15,0 5-5 0,2-1-4 0,4 0-5 0,-6 1-5 0,2-2-7 16,4 3-6-16,-5-3-4 0,-1 2-5 0,1-1-5 0,6 0-2 0,-7 1-2 16,0-1-2-16,2 4 0 0,-2-4-1 0,0 1-2 0,1-1 2 0,0 1-2 15,6-2 2-15,-7 5-1 0,0-3-1 0,1-1 1 0,0 1-2 0,-1-1 0 16,7 0 1-16,-6 1-4 0,-1 3-4 0,1-4-4 0,-1 0-4 0,0 4-5 16,1-3-4-16,0 3-4 0,-1-4-4 0,-6 4-5 0,6-3-5 0,2 3-7 15,-8 0-6-15,0-5-8 0,6 5-7 0,-6 0-6 0,0 0-7 0,0 0-6 16,0 0-7-16,0 0-11 0,0 0-10 0,0 0-24 0,0 0-30 0,0 0-41 15,0 5-40-15,0-2-22 0,-6 4-12 0,6-3 0 0,-8 0 4 0,2 3 6 16,0 0 10-16,-1 0 10 0,0-2 12 0,1 2 14 0,0 0 16 0</inkml:trace>
  <inkml:trace contextRef="#ctx0" brushRef="#br0" timeOffset="845.982">3972 5611 0 0,'0'0'178'0,"7"-2"103"0,-7 2 14 16,0-4 14-16,6 4 7 0,-6-4 7 0,7 4 6 0,-7-3 8 0,7-1 6 16,-1 0 1-16,-6 0-1 0,6 2-58 0,0-3-91 0,2 1-50 0,-2 1-29 15,0-1-18-15,-6 0-13 0,14 1-6 0,-14-1-6 0,13 0-6 0,-7 1-6 16,0 0-6-16,1-2-8 0,6 2-4 0,-7 3-6 0,8-4-5 0,-8 1-5 15,7-1-3-15,0 0-5 0,-6 4-5 0,5-3-5 0,2-1-4 0,-1 0-4 16,0 1-1-16,-7 3-1 0,7-4 0 0,1 1-2 0,-2-2 0 0,-5 2-1 16,6-1 0-16,-7 1-1 0,7-1 2 0,-6 0-2 0,0 4 0 0,-1-3 2 15,0-1-1-15,1 4 1 0,-7-4-2 0,7 4 2 0,-7-3-3 0,0 3-2 16,6 0-2-16,-6 0-4 0,0 0-4 0,0 0-7 0,0 0-6 0,0 0-9 16,0 0-10-16,0 0-12 0,0 0-13 0,0 0-14 0,0 0-19 0,-6 0-21 15,6 0-33-15,0 3-40 0,0-3-50 0,0 0-53 0,-7 4-25 0,0-4-11 16,7 4-1-16,-6-1 4 0,6 1 8 0,-6 0 11 0,6-4 13 0,-7 3 13 15,0-3 21-15,7 4 19 0</inkml:trace>
  <inkml:trace contextRef="#ctx0" brushRef="#br0" timeOffset="1485.287">4767 5579 164 0,'0'0'307'0,"-6"-4"24"16,6 1 17-16,0-1 11 0,0-3 9 0,0 3 5 0,-8 0 6 0,8-2 4 15,0 1 5-15,0-2-22 0,0 0-37 0,0 3-66 0,0-3-80 0,0 0-48 16,0 0-31-16,0-1-21 0,0 1-16 0,0-1-7 0,0-3-7 0,0 3-5 16,0-2-4-16,0 2-4 0,0-3-4 0,0 1-6 0,0-1-4 0,0 0-6 15,0 0-4-15,-6 0-5 0,6 0-4 0,0 0-4 0,0-4-3 0,0 4 0 16,-6-3-2-16,6 2-1 0,0-2-1 0,-6 3 1 0,6-4-2 0,-7 4 3 16,7-4 1-16,-7 5 1 0,7-5 3 0,-6 4 2 0,6 0-1 0,-7 0 3 15,1-4 0-15,6 4 0 0,-7 0-1 0,7 4 0 0,-7-1-2 0,7-3 1 16,-6 4-2-16,6 0 0 0,-6 0-1 0,6-1-1 0,-6 1 0 0,6-1 0 15,0 5-1-15,-8-4 0 0,8 3-1 0,0 0 0 0,-6 1-1 0,6-1-1 16,0 4 0-16,0-4 0 0,0 4-2 0,0 0 0 0,0 0-2 0,0 0-2 16,0 0-1-16,0 0-4 0,0 0-2 0,0 0-2 0,0 0-2 0,0 0-2 15,0 0-3-15,0 0 0 0,0 4 0 0,0-4 1 0,6 7-1 0,-6-3 1 16,8 3 2-16,-8-3 0 0,6 7 2 0,0-4 1 0,0 4 2 0,1 0 3 16,0 1 1-16,-1 2 2 0,1 1 0 0,-1-1-1 0,1 1 1 0,6 0 2 15,-7-1 0-15,0 5 2 0,2-5 3 0,-2 4 1 0,7 1 0 0,-7-5 3 16,1 4 0-16,0 1 3 0,-1-1 0 0,0-3-1 0,0 3-1 15,2-3 0-15,-2 3 1 0,-6-3-2 0,6-1-2 0,1 2-1 0,0-2-1 16,-7 1-2-16,6-5 0 0,-6 2 0 0,7-1-2 0,-7-4 0 0,6 4 0 0,-6-3 1 16,6-2 3-16,-6 2 0 0,0-5 2 0,0 5-1 0,8-5-1 15,-8 6 0-15,0-7-2 0,0 2-1 0,6 0-2 0,-6 0 0 0,0-4 0 16,0 3-4-16,6 1-6 0,-6-4-5 0,0 4-4 0,0-4-7 0,0 2-8 16,0 3-5-16,6-5-5 0,-6 4-5 0,0-4-5 0,0 3-7 0,0-3-5 15,0 4-8-15,0-4-7 0,-6 4-5 0,6-4-8 0,0 3-9 0,0 1-11 16,0 0-22-16,-6-1-27 0,6 0-33 0,-6 2-35 0,6-2-27 0,0 1-20 15,-8-4-5-15,8 3-1 0,0 1 4 0,-6 0 7 0,6-4 8 0,0 0 12 16,0 0 15-16,0 0 14 0</inkml:trace>
  <inkml:trace contextRef="#ctx0" brushRef="#br0" timeOffset="2156.99">5171 5209 164 0,'0'0'245'0,"0"0"12"0,0 0 9 0,0-3 4 0,0 3 4 0,0 0 1 16,0 0 1-16,0 0 2 0,0 0 0 0,0 0-40 0,0 0-59 0,0 0-47 16,0 0-42-16,0 0-25 0,0 3-16 0,-7 1-8 0,7 0-7 0,0 2-3 15,0-1-1-15,-7 2 1 0,7 0-1 0,0 4 2 0,-6-4-1 0,6 5 0 0,-6-5-3 16,6 4-1-16,-7 0-1 0,7-1-1 0,0 2-1 0,-6-1-3 16,6-4 0-16,0 5-3 0,-7-2-1 0,7 1-1 0,0-4 1 0,0 4-1 15,0-3 0-15,0 3-2 0,0 0 1 0,0-4 0 0,0 0-1 0,7 5 3 0,-7-6 1 16,0 1 1-16,0 5-1 0,6-5 0 0,-6 4 1 0,0-4 2 15,7 1-1-15,-7-1 0 0,6 1 2 0,-6-1-2 0,6 0 1 0,1 0 1 16,-7 1-1-16,7-1-2 0,-1 0-3 0,0 1 0 0,2-1 0 0,-2-2 0 16,0 1-1-16,1-2-2 0,-1 3 0 0,1-3-1 0,6 0 0 0,-7-2 1 15,0 3-2-15,8-5 0 0,-8 4 1 0,7-4-2 0,-6 0 0 0,6 0 0 16,0 0 0-16,-6 0-1 0,5-4 0 0,2-1 0 0,-1 5 0 0,-1-6 0 16,2 2 0-16,-2 1-1 0,2-5-1 0,-1 2-2 0,0-3 1 0,0 2-2 15,-1 0 1-15,2-4-2 0,-8 3 0 0,7-2 0 0,0 2 0 0,-6-3 0 16,-1 1-1-16,1-2-1 0,0 1 0 0,-1 0 0 0,0 1 0 0,1-1 0 15,-7-1 1-15,7 1-1 0,-7 0-1 0,6 0 0 0,-6 0 1 0,0 4 1 16,0-4-1-16,-6 0 3 0,6 1 0 0,0-2 1 0,-7 1 0 0,7 4 2 16,-7-5 0-16,1 2 2 0,0-1 2 0,6 0 2 0,-7-1 3 0,-6 2 0 15,6-1 1-15,1 0 0 0,-1-1 1 0,-6 2 0 0,7-1-4 0,-8 0 0 16,2 0-1-16,5 4 0 0,-6-5-3 0,0 5-2 0,1-4-5 0,-2 4-3 16,8-4-3-16,-8 3-4 0,2 1-2 0,-1 0-3 0,6 0-5 0,0-1-2 15,-5 5-1-15,5-4-2 0,0 2-5 0,1 2-5 0,-1 3-4 0,7-4-4 16,-6 4-4-16,-1-3-4 0,7 6-3 0,-6-3-4 0,6 4-5 0,-7-1-2 15,1 2-4-15,0 2-4 0,-2 4-5 0,8 0-4 0,-12-1-5 16,5 5-6-16,1 0-6 0,-1 3-5 0,-6 1-3 0,7-1-8 0,0 0-11 0,-8 4-25 16,8-4-32-16,-1 1-37 0,0 3-39 0,-5-4-15 0,5 1-7 0,1-1 3 15,-1 0 5-15,0-3 8 0,1-1 8 0,6 0 10 0,-6-2 10 0,-1-1 14 16,0 0 65-16</inkml:trace>
  <inkml:trace contextRef="#ctx0" brushRef="#br0" timeOffset="2995.478">5842 5034 33 0,'0'0'240'0,"0"0"12"16,-7 0 9-16,7 0 6 0,0 2 3 0,0-2 2 0,0 5 2 0,0-2 3 16,0-3 3-16,0 8-20 0,0-5-34 0,7 5-51 0,-7-1-63 0,0 1-34 15,6-1-20-15,-6 4-9 0,6-4-8 0,1 4-3 0,0 0-3 0,-1 0-1 16,-6-4 0-16,7 4-3 0,-1 0-3 0,0 0-3 0,2-1-3 0,4 2-4 15,-6 3-2-15,1-5 1 0,0 2 0 0,6 2 1 0,-7-3 0 0,0 1 1 16,2 2 3-16,4 1 0 0,-6-5 0 0,2 6 1 0,-2-2 2 0,0-2 1 16,1-2 1-16,-1 5 2 0,1-4-1 0,0 0-1 0,-1 3-2 0,0-3-3 15,0 0 0-15,-6 4-3 0,8-5-1 0,-2 2 0 0,0-1 0 0,1 0 0 16,0 0-1-16,-1 0-3 0,-6 0 1 0,7-4 0 0,-1 5-2 0,0-6 0 16,1 5-1-16,0-3-1 0,-1-1-1 0,0 0-1 0,1 1 0 0,0-4-1 15,-1 3-1-15,-6-1-3 0,7-1 0 0,-1-1-2 0,0-1 0 0,1 5 2 16,-7-8-1-16,7 3-1 0,-1 1 1 0,-6 0 0 0,6-4 0 0,2 3 2 15,-8-3-2-15,0 0 2 0,6 0 0 0,-6 0 2 0,0 0 3 0,0 0 3 16,0 0 1-16,0 0 3 0,0 0 3 0,0 0 4 0,6 0 2 0,-6-3 2 16,0 3 2-16,0-4 1 0,0 0 0 0,0 1 1 0,7-1-1 0,-7 0 2 15,0-3-1-15,0 0-1 0,0-1-2 0,6 1-2 0,-6-3-2 0,0 1-3 16,7-2-1-16,-7 0-3 0,0 0-2 0,0 1-1 0,6-1-1 0,-6-4-2 16,0 4-2-16,0-4-1 0,7 4-3 0,-7-4-3 0,0 1-2 0,0 3-1 15,6-4-3-15,-6 1-3 0,0-1-1 0,0-3-2 0,0 4-1 0,0-1 0 16,0 0 0-16,0 1 1 0,-6-2-1 0,6 2 0 0,0-5 0 0,0 5 1 15,-7-1-1-15,7 1 1 0,0-5 1 0,0 5 0 0,-6-1-1 0,6 0 1 16,-7 0 0-16,7 4-2 0,0-3-4 0,-6-1-2 0,6 4-2 0,0 1-4 16,0-5-1-16,0 4-4 0,0 0-2 0,0-1-2 0,0 1-3 0,0 0-2 15,0 1-1-15,6-1-2 0,-6 0-2 0,7 3 1 0,-1-3 0 0,-6 0 1 16,7 0 0-16,-1 5 0 0,-6-6 3 0,6 5 1 0,2 0 2 0,-8-1-1 16,6 0 1-16,0 1 2 0,-6 4-1 0,0-5 1 0,7 5-1 0,-7 3-1 15,0-4-2-15,0 4-4 0,0-4-2 0,0 4-5 0,0 0-7 0,0 0-7 16,0 0-7-16,0 0-11 0,0 0-9 0,0 4-27 0,-7-4-38 0,7 4-48 15,-6-1-51-15,6 1-25 0,-6 0-10 0,6 4-3 0,-8-6 2 16,2 6 5-16,0 0 5 0,-1-1 9 0,1 0 11 0,-1 5 10 0,1-6 11 0</inkml:trace>
  <inkml:trace contextRef="#ctx0" brushRef="#br0" timeOffset="4415.561">3106 6678 77 0,'0'-3'233'0,"0"3"15"0,0 0 13 16,0-4 9-16,0 4 6 0,0-4 8 0,0 1 6 0,0 3 6 0,0-4 7 16,0 4-29-16,0-4-47 0,0 1-42 0,0 3-41 0,0-5-26 0,0 5-19 15,0 0-12-15,0 0-9 0,0 0-6 0,0 0-5 0,0 0-8 16,0 0-5-16,0-3-5 0,0 3-8 0,0 0-5 0,0 0-6 0,0 0-6 0,0 0-6 15,0 0-4-15,0 0-5 0,0 0-2 0,0 3-5 0,0-3-1 16,0 5-1-16,0-2 1 0,7 1 1 0,-7 3 2 0,0-3 1 0,6 3 2 16,-6 0 2-16,6 0 0 0,-6 5 2 0,7-5 1 0,0 0 0 0,-7 4-1 15,6-4 0-15,0 5 1 0,2-1-1 0,-8-4-1 0,6 5 0 0,0-5-1 16,1 3 0-16,-7-2 0 0,6 2 0 0,1-1 0 0,-7 1 0 0,6-3 0 16,1 4 0-16,-7-2 1 0,6 1 2 0,0-3-2 0,-6 3 0 0,8 2 0 15,-8-4 0-15,0 2-1 0,6 2 0 0,-6-5 0 0,6 4-1 0,-6 0-1 16,0-1-1-16,0-2 0 0,7 3-1 0,-7 0-2 0,0-4-1 0,0 5 0 15,7-2-2-15,-7-2 0 0,0 2 0 0,6-1-1 0,-6 1-1 0,6-3 0 16,-6 1-2-16,0-1 1 0,7 0 0 0,-7 1-2 0,0-1 1 0,6 0-2 16,-6 1 0-16,7-1 1 0,-7-4-1 0,0 5 1 0,7-5-2 0,-7 5-1 15,0-5 1-15,6 2-1 0,-6 2-1 0,0-4 0 0,6 2-3 0,-6-2-2 16,0 4-1-16,0-3-2 0,7-1-1 0,-7 0-1 0,0 2 1 0,0-1 0 16,0-1 0-16,0 1 0 0,0-4-1 0,0 3 1 0,0 1 1 0,0-1 2 15,-7 1 2-15,7-4 2 0,0 4 2 0,0-1 3 0,0-3-1 0,0 4 1 16,0-4 2-16,0 0-1 0,0 3 1 0,0-3-2 0,0 0 1 0,0 0-2 15,0 0-2-15,0 0-2 0,0 0-3 0,0 0-2 0,0 0-2 0,0 0-4 16,0 0-5-16,0 0-5 0,0 0-5 0,0 0-7 0,0 0-6 0,0 0-10 16,0 0-10-16,-6-3-13 0,6 3-13 0,0 0-28 0,0-4-38 0,-6 4-47 15,6-3-49-15,0-1-25 0,-7 0-10 0,7 1-3 0,0-1 1 0,-7-3 5 16,7 4 6-16,-6-6 11 0,6 6 10 0,0-4 13 0,-7 3 16 0</inkml:trace>
  <inkml:trace contextRef="#ctx0" brushRef="#br0" timeOffset="4988.877">3666 6769 0 0,'-6'4'38'0,"6"-4"206"0,0 0 15 0,0 0 8 0,0 0 8 0,0 0 3 0,0 0 2 16,0 0 3-16,0 0 4 0,0 0 6 0,0 0 4 0,0 0-47 15,0 0-77-15,6 0-46 0,-6-4-28 0,0 4-17 0,6 0-10 0,-6 0-4 0,7-3-3 16,-7 3 0-16,7 0-2 0,-1-3-1 0,-6 3-1 0,7 0-3 16,-1-4-4-16,-6 4-4 0,7 0-6 0,0 0-5 0,-1-4-5 0,-6 4-4 0,6 0-3 15,0-3-3-15,2 3-5 0,-2 0-2 0,0-4 0 0,1 4-1 16,-7-4-1-16,13 4-1 0,-6-3-2 0,-1-2-1 0,0 5-1 0,8-2-1 15,-8-3 0-15,7 2-1 0,-6-1-1 0,6-3-1 0,-1 3-2 0,-5 0-1 16,6-3 0-16,0 4-2 0,0-5-1 0,0 4 0 0,1-3-1 0,-2 0 0 16,-6 3-2-16,8-3 1 0,-8 3-2 0,7-4-1 0,-6 5-2 0,0 0-1 15,-1-1 1-15,0 4-2 0,0-4-2 0,-6 1-1 0,8 3-1 0,-8 0-3 16,0-3-1-16,0 3-3 0,0 0-3 0,0 0-2 0,0 0 0 0,0 0-4 16,0 0-1-16,0 0-4 0,0 0-2 0,0 0-4 0,0 0-5 0,0 0-6 15,0 0-5-15,0 0-8 0,0 3-9 0,-8-3-13 0,8 0-13 0,-6 3-30 16,6-3-40-16,-6 4-47 0,6 0-51 0,-6-1-24 0,-1 0-10 0,0 2-3 15,1-2 0-15,6 1 6 0,-7 3 7 0,1-3 8 0,0 0 12 0,-2-1 15 16,2 1 15-16</inkml:trace>
  <inkml:trace contextRef="#ctx0" brushRef="#br0" timeOffset="5356.979">3810 6938 0 0,'0'0'57'0,"6"-3"216"0,-6-1 23 0,0 1 17 0,6-2 11 16,-6 5 8-16,0-3 5 0,0-1 5 0,7 1 5 0,-7 3 5 0,0-4 5 16,0 1-48-16,0 3-76 0,7-4-54 0,-7 0-44 0,6 4-28 0,-6-4-21 15,7 1-12-15,-7-2-8 0,6 5-7 0,0-2-4 0,1-3-3 0,0 2-3 16,-1-1-7-16,0 4-2 0,8-3-3 0,-8-1-1 0,7 0-2 0,1 4-2 15,-2-2 0-15,2-3-2 0,-2 5-2 0,1-4-2 0,7 4-2 0,-8-3-3 16,2 3-1-16,6 0-1 0,-7-5-1 0,-7 5 0 0,7-3-3 0,0 3-5 16,0 0-4-16,-6-3-5 0,-1 3-3 0,1 0-5 0,-1 0-2 0,0-4-1 15,-6 4-1-15,7 0-3 0,-7 0 1 0,7 0-2 0,-7 0-1 0,0 0-1 16,0 0-1-16,0 0-2 0,0 0-4 0,0 0-1 0,0-4-7 0,0 4-3 16,0 0-8-16,0-3-6 0,0 3-8 0,0-3-10 0,0-2-9 0,-7 1-14 15,7 4-14-15,0-3-16 0,0-1-24 0,0 1-28 0,-7-1-45 0,7 4-53 16,0 0-35-16,0-4-28 0,0 4-10 0,0-3-2 0,0 3 6 0,0 0 7 15,0 0 10-15,0 0 13 0,0 0 15 0,0 0 17 0,0 0 26 0,0 0 155 16</inkml:trace>
  <inkml:trace contextRef="#ctx0" brushRef="#br0" timeOffset="6259.849">4637 6886 114 0,'6'-2'275'0,"-6"-3"21"0,0 2 15 0,7-1 12 0,-7 1 9 16,0-1 7-16,0 0 7 0,6 2 7 0,-6-3 5 0,0-2-21 0,0 2-37 15,6 2-53-15,-6 0-62 0,0-1-39 0,8 0-24 0,-8 1-17 0,0-5-11 16,0 4-9-16,6 1-6 0,-6-1-5 0,0 1-6 0,6-1-5 0,-6-3-5 15,0 3-6-15,0 1-6 0,6-4-5 0,-6 2-8 0,0-2-3 0,7 4-4 16,-7-5-4-16,7 1-4 0,-7 0-1 0,0 0-1 0,0-1-3 0,6 0 0 16,-6 1-1-16,0-4-1 0,7 3 0 0,-7-2 0 0,0-1-1 0,0 0-1 15,0-1-3-15,0 2 0 0,0 0 1 0,0-7 1 0,0 8 0 0,0-7-1 16,0 2 1-16,-7 3 1 0,7-3 0 0,0-1 0 0,0 0 1 0,-6 1 1 16,6 2-1-16,0-2 0 0,-7-2 0 0,7 2 1 0,0 3-1 15,-7-3-1-15,7 3-2 0,0-3 1 0,-6 2-1 0,6 1-2 0,0 0 0 0,0 1-3 16,-6-2-1-16,6 1 0 0,0 4 0 0,0-5 2 0,0 5-2 0,0 0-1 15,-6 0 0-15,6-1 0 0,0 5-1 0,0-1-2 0,0 1 0 16,0-2 0-16,0 2-2 0,0 3 1 0,0 0-2 0,0 0 0 0,0 0-1 16,0 0-4-16,0 0-1 0,0 0-3 0,0 0 0 0,0 0-3 0,0 0-1 0,0 0-2 15,0 0 0-15,0 3 1 0,6 2 1 0,-6-2-1 0,6 4 2 16,-6 1 2-16,6-1 0 0,-6 5 3 0,7-2 2 0,0 5 1 0,-1-5 1 16,1 6 1-16,-1-2 1 0,1 4 1 0,0-3 0 0,-1 0 0 0,0-1 0 15,0 4-2-15,2-3-1 0,-2 0-1 0,0-1 0 0,1 1-1 0,-1 0 1 16,-6-1 0-16,7 1 0 0,-7 0 0 0,7-1-1 0,-7 2-1 0,6-7 0 0,-6 8-1 15,0-3-1-15,6-3 3 0,-6 3 1 0,0-3 0 0,0 3-5 16,0-2-6-16,0-1-3 0,0 3-2 0,0-2 1 0,0 2 2 0,0-3 1 16,0 1 4-16,-6-2 0 0,6 1 1 0,0 0 1 0,0 1 0 0,0-2 0 15,0-3 0-15,0 4 5 0,0-2 8 0,0-3 2 0,0 1-1 0,0 5 1 16,6-5-2-16,-6-4-2 0,0 5 1 0,0-1-1 0,6-3 0 0,-6 3-2 16,0-4-2-16,0 2-3 0,8-2-3 0,-8 1-2 0,0-1-4 0,6 1-2 15,-6-4 1-15,0 4-2 0,0-1-2 0,6-3-4 0,-6 4-6 0,0-4-7 16,0 4-6-16,0-4-8 0,0 0-4 0,0 0-8 0,0 0-8 0,0 0-9 15,0 0-11-15,0 3-20 0,0-3-26 0,0 0-39 0,-6 0-48 0,6 0-37 16,0 0-31-16,0 0-14 0,-6 0-2 0,-2 0 2 0,8 0 5 0,-6-3 9 16,6 3 10-16,-6-4 11 0,6-3 15 0,-6 3 22 0,6-3 123 0</inkml:trace>
  <inkml:trace contextRef="#ctx0" brushRef="#br0" timeOffset="6846.231">4976 6447 0 0,'0'0'244'0,"0"0"43"0,0 0 14 0,0 0 11 15,0 0 6-15,0 0 4 0,0 0 2 0,0 0 1 0,0 0 2 0,0 0-9 16,0 0-17-16,0 0-64 0,0 0-88 0,0 0-52 0,0 4-33 0,0-4-19 15,0 3-11-15,0-3-10 0,0 5-6 0,0 2-3 0,0-4-4 16,0 1-1-16,0 4-1 0,0-1-1 0,0 3 0 0,0-2-1 0,0 3-2 0,0 4 1 16,0-5 2-16,0 5-1 0,0 0-4 0,0-1 0 0,0 2 2 0,6 1 1 15,-6-2 1-15,0-1 1 0,0 2 1 0,0-2 1 0,6 0 3 16,-6 1-1-16,0 0 1 0,7-3-1 0,-7 2-1 0,6-3 0 0,-6 3 1 16,7-2-2-16,0-2-1 0,-7 1-2 0,6 0-1 0,0-3 1 0,0 3-1 0,-6-5-2 15,8 2 2-15,-2 1-1 0,0-3 0 0,-6-2 1 0,7 3 0 0,0-4 1 16,-1 2 0-16,1-3 1 0,-1 3 1 0,0-5 0 0,-6 0 2 0,14 3 1 15,-8-3 2-15,0-3-1 0,1 3 2 0,6-5 0 0,-6 3 0 16,5-3 1-16,2 2 0 0,-8-4-2 0,8-1 1 0,-2 1 0 0,1 0 0 16,-6-4 0-16,6 3-1 0,-1-3-2 0,2 4-2 0,-8-4 0 0,1 0 0 0,6 1 0 15,-7-2-1-15,1 1 0 0,-1 0 3 0,-6 1-1 0,7-2 2 16,-7 1 1-16,7 0-1 0,-7 0 1 0,0 0-1 0,0 0 3 0,-7-3 1 16,7 3 2-16,0 0 1 0,-7-1 3 0,1-2 2 0,-1 3 1 0,7 1 1 0,-6-2 1 15,-7 1 0-15,6 0 0 0,1 0 0 0,0 0 0 0,-8 0 1 16,8-3 0-16,-7 2-4 0,6 2-2 0,-6-2-2 0,7 2-2 0,-8-2-3 0,8-1-3 15,-7 1-4-15,6 1-3 0,-5 0-2 0,-1 0-3 0,6 0-1 16,-6 0-4-16,7 4-3 0,-8-5-5 0,8 5-2 0,-7-4-4 0,7 4-6 16,-8 0-4-16,8 0-6 0,0 2-4 0,-2 2-7 0,-4-1-6 0,6 0-4 15,-1 1-6-15,0 3-5 0,1 3-4 0,-1-3-3 0,-5 4-3 0,4 3-3 16,2 0-2-16,0 1-3 0,-8 3-2 0,8 3-1 0,0-2-1 0,-7 6-4 16,6 0-2-16,0 1-4 0,1-1-5 0,-6 0-7 0,4 4-9 0,2 0-12 15,6-3-27-15,-6 3-34 0,6 0-36 0,-7-4-34 0,7 1-17 0,0-1-5 16,0 1 0-16,7-5 6 0,-7 4 8 0,0-7 8 0,6 3 12 0,-6-2 12 15,6-2 15-15,2-2 83 0</inkml:trace>
  <inkml:trace contextRef="#ctx0" brushRef="#br0" timeOffset="24336.358">5854 6469 1 0,'0'-3'228'16,"0"3"16"-16,0 0 13 0,0-5 7 0,0 5 8 0,0 0 6 0,0-2 6 16,0 2 4-16,0 0 4 0,0 0-20 0,0 0-31 0,0 0-47 0,0 0-58 15,0 0-35-15,0 0-22 0,0 0-15 0,0 0-11 0,0 0-8 0,0 0-7 16,0 0-4-16,0 0-7 0,0 0-4 0,0 0-3 0,0 0-5 0,0 0-1 16,0 0-3-16,0 0-1 0,0 0-1 0,0 0 0 0,0 0 0 0,0 0 0 15,0 0 0-15,0 0 0 0,0 0 0 0,0 0 0 0,0 0 0 0,0 0 2 16,0 0 1-16,0 0-2 0,0 0 1 0,0 0 0 0,0 0-1 0,0 0 1 15,0 0-1-15,0 0 0 0,0 0 0 0,0 0-1 0,0 0 0 0,0 0 0 16,0 0-1-16,0 0-1 0,0 0-2 0,0 2 1 0,0-2 1 0,0 5-2 16,0-5 2-16,0 3 2 0,7 1 0 0,-7 0 0 0,7 0 0 0,-7-1 2 15,6 4 0-15,1 0 0 0,-7 1 0 0,6-1-1 0,0 1 1 16,2 3 2-16,-2-1-1 0,0 2 0 0,0-1 1 0,1-1-2 0,-7 1 0 16,7 0 0-16,-1 1 1 0,1-2-1 0,-1 2 1 0,0 2 2 0,2-3-1 0,-8 0 2 15,6 0 1-15,0 0-2 0,0 0 0 0,-6 0-2 0,8 0-1 16,-8 1 1-16,6-2-3 0,0 1 0 0,-6-3-1 0,7 2-1 0,-7-2-2 15,0 3-3-15,6-4-2 0,-6 4 0 0,0 1 0 0,7-6-2 0,-7 5 0 16,7 0-3-16,-7-2 1 0,0 1-3 0,0 0-1 0,6-3-1 0,-6 1-1 16,0 0-2-16,0-1-1 0,6-3 3 0,-6-1 0 0,0 4-2 0,0-2-1 15,6-2 1-15,-6 1-2 0,0-1 2 0,0-3 0 0,0 4 0 0,0-4 2 16,8 4 0-16,-8-4 1 0,0 0 1 0,0 0 1 0,0 0 3 0,0 0-1 16,0 0 3-16,0 0 0 0,0 0 1 0,0 0 1 0,0 0 1 0,0 0 1 15,6-4 2-15,-6 4 0 0,0-4 3 0,0 1-2 0,6 3 1 0,-6-4-1 16,0-4 0-16,0 5 1 0,7-4-2 0,-7 0 1 0,0-1 0 0,7 1 0 15,-7 0-3-15,6-5 0 0,-6 5 0 0,0 1-1 0,7-6-1 0,-7 4 0 16,0-3 0-16,0 5-1 0,6-6-2 0,-6 5 1 0,0-4-1 0,0 0 0 16,0 3 0-16,0-2 0 0,6-1-2 0,-6 3 1 0,0-2-2 0,0-2-1 15,0 1 1-15,0 4-2 0,0-5-1 0,-6 5-1 0,6-3-3 0,0 2 0 16,0-3-2-16,0 3-2 0,0-2 0 0,-6 0 0 0,6 1 1 0,0-1-1 16,0 3 1-16,-7-4 1 0,7-1 3 0,0 5 1 0,0 0 1 0,-6-4 1 15,6 4 2-15,0-1 2 0,0-3 3 0,-7 4 1 0,7 3 1 0,0-3 2 16,0 0 3-16,0-1-1 0,0 1 0 0,0 0-2 0,0-1-2 0,0 4 0 15,0-4 1-15,7 1 0 0,-7 4 0 0,0-1 0 0,6-3-1 0,-6 3 0 16,7 2 0-16,-7-3-3 0,0 1-3 0,6 1 1 0,0-2 0 0,-6 5 1 16,7 0-1-16,-7-3 0 0,7 3-2 0,-1 0 0 0,-6 3 0 0,6-3-1 15,1 5 2-15,0-2-1 0,-1 1-1 0,1 1 0 0,5-3 0 0,-5 6 0 16,0-1 1-16,5 1-1 0,-4-1 1 0,4 0-1 0,-5 4 0 0,6-4 0 16,0 5 0-16,-7-5-1 0,8 0-1 0,-8 4 0 0,7-4 1 0,-7 5 0 15,8-5 0-15,-8 0 1 0,7 4 2 0,-6-4-1 0,-1 0 0 0,0-2 1 16,1 1 3-16,6 2 1 0,-6-2 0 0,-1-1 2 0,0 2 4 15,-6 1 2-15,7-5 2 0,0 5 1 0,-1-2 0 0,-6-1 0 0,6 2-2 0,2-3 2 16,-8 3 0-16,0-3 0 0,0-1 0 0,0 1 0 0,6-1 2 0,-6 1-2 16,0-1-3-16,0 2 0 0,-6-2-2 0,6-3 1 0,0 4-2 0,0-4 2 15,0 0-1-15,0 3 0 0,0-3 0 0,0 0 0 0,0 0 0 16,0 0 1-16,0 0-2 0,0 0 0 0,0 0 1 0,0 0-1 0,0 0 0 0,0 0 1 16,0 0-1-16,0 0 1 0,0 0 0 0,0 0 1 0,0 0-1 0,0 0 1 15,0 0-1-15,0 0-1 0,0 0 1 0,0 0 0 0,0 0 1 16,0-3-1-16,0 3 1 0,6 0-2 0,-6 0 1 0,0 0-1 0,0-4-2 15,0 1-1-15,0-2-2 0,0 2-2 0,0-1 0 0,0 1-1 0,0-4 0 16,0-1-1-16,0 1-2 0,0 0-1 0,0-1 0 0,0-3-2 0,0 0-2 16,0-1 0-16,0 3 3 0,0-2 2 0,6-1 4 0,-6-2-1 0,0 3 2 15,0-4 1-15,7 4 0 0,-7-4 1 0,0 0 0 0,6 5 0 0,-6-5 0 16,0 3 0-16,7-2-1 0,-7 3-2 0,0 0-1 0,6 0-3 0,-6 0-1 16,0 0 0-16,7 0-1 0,-7 1-2 0,0 2 0 0,6 1 0 0,-6-5 0 0,6 6 0 15,-6-2 1-15,0 5 1 0,8-1-1 0,-8-3 2 0,0 2 0 16,0 3-1-16,6 2 0 0,-6-5-1 0,0 5 0 0,6 0 1 0,-6 0-2 15,7 0 2-15,-7 0 1 0,6 0 0 0,1 5 2 0,-1-5 1 0,-6 2 1 16,7-2 2-16,6 5-1 0,-6-2 3 0,-1 5 1 0,7-5 3 0,-6 1 0 16,5 0 1-16,-5 2 1 0,6-2-1 0,0 1 2 0,0 2 0 0,-6-4-1 15,5 1 1-15,2 3 0 0,-1 0 0 0,-7-3 0 0,8 3-2 0,-2-2 2 16,-6 1 0-16,8 2-1 0,-1-2 2 0,-7 2 0 0,8 1-2 0,-2 1 0 16,-5-3-1-16,0 3 1 0,5 2-3 0,-5-4-2 0,-1 2 0 0,1 5-1 15,0-4 1-15,-7 0 3 0,6 3 3 0,-6 1 1 0,0 0 0 0,6-1 0 16,-6 5 2-16,0-5 2 0,7 1 0 0,-7-1 1 0,0 5 2 0,0-4 1 15,7-5 2-15,-7 5 0 0,0-4-1 0,0 0-3 0,0 1-1 0,0-5-2 16,0 0-1-16,0 1-2 0,0-5-3 0,6 4-1 0,-6-7 0 0,0 5-2 16,0-2 0-16,0-3 0 0,0 0 1 0,0 0 2 0,0 0-1 15,0 0 2-15,0 0-2 0,0 0-1 0,0 0-2 0,0 0-2 0,0 0-4 0,0-3-3 16,0-2-5-16,0 1-8 0,0 1-7 0,0 0-10 0,-6-1-13 0,6 0-13 16,0-3-20-16,0 3-22 0,0-4-38 0,-7 1-46 0,7 4-42 15,0-5-38-15,-7 5-19 0,7-5-7 0,0 5-1 0,-6-4 3 0,6 2 7 0,0-2 8 16,0 4 10-16,-6-4 13 0,6 3 19 0,0 0 83 0</inkml:trace>
  <inkml:trace contextRef="#ctx0" brushRef="#br0" timeOffset="25207.22">7333 6781 0 0,'0'-3'192'0,"0"-2"98"16,0 1 17-16,0-2 13 0,0 2 9 0,0 0 9 0,0-3 6 0,0 3 7 15,-6 1 7-15,6-4 3 0,0 2 2 0,0 2-63 0,-7-5-97 16,7 5-53-16,0-1-32 0,0 0-21 0,-7-3-15 0,7 4-9 0,0-2-7 0,-6 2-5 16,6-1-5-16,0 1-5 0,-7-1-7 0,7 1-6 0,0-1-4 0,0 0-5 15,-6 1-4-15,6-5-5 0,0 5-3 0,0-2-1 0,-6 2-3 16,6-4-1-16,0 3-5 0,0-2-1 0,0 1-1 0,-8-2-1 0,8 0 3 0,0-5 1 16,0 6 1-16,0-6 3 0,0 5 2 0,0-4 2 0,8-3 4 0,-8 2 2 15,0 1 3-15,0-3 1 0,0-1 0 0,6 1 1 0,-6 2 1 0,0-3 0 16,0 1-1-16,6-1-1 0,-6 1-2 0,0 0-1 0,0-2-4 0,0 2-2 15,7 0-1-15,-7-1-4 0,0 0-3 0,0 3-2 0,0-2-3 0,0-1-1 16,0 0-1-16,0 1-2 0,6 0-1 0,-6-2-2 0,0 6-1 16,0-5-1-16,0 1 0 0,0-1-3 0,7 0-2 0,-7 1-3 0,0-1-1 0,7 0-2 15,-7 4-1-15,0 0-2 0,0-4-3 0,6 5-3 0,-6-1-2 16,0 0-1-16,6 0-2 0,-6 3-1 0,0-3-2 0,7 0 0 0,-7 4 0 16,0 0 1-16,7-1 2 0,-7 2 1 0,0-2 1 0,6 0 2 0,-6 5 2 15,0-1 4-15,0-3 3 0,0 3 1 0,6 1 2 0,-6 3 1 0,0-4 4 16,0 4 1-16,0 0 3 0,0 0 0 0,0-3 2 0,0 3 1 0,0 0-1 15,0 0 1-15,0 0 0 0,0 0-1 0,0 0-1 0,0 0 0 0,0 0-1 16,0 0 0-16,0 0-2 0,0 0 0 0,0 0-1 0,0 0-1 0,0 0-1 16,0 0-2-16,0 0-2 0,0 0 0 0,0 0 0 0,0 0 1 0,7 0 1 15,-7 3 2-15,7-3 0 0,-7 4 2 0,6-1 3 0,1 5 0 0,-1-5 2 16,0 4 0-16,1 1 3 0,0 3 4 0,-1-4 3 0,0 4 0 0,8 0 2 16,-8 0 2-16,1 4-2 0,-1-4 1 0,1 4 0 0,-1 2 0 0,1-2-1 15,-1 4 0-15,8-1 0 0,-8 0 0 0,-6 0 0 0,6 1-1 0,1-1-1 16,-1 1-2-16,1-1 0 0,-1 0-2 0,1 1-1 0,-1-1-2 0,0 1-3 15,2-5-2-15,-8 4 1 0,6-3-3 0,0 0 0 0,1-1-2 0,0-2-2 16,-1 2 0-16,0-3 1 0,1 1 0 0,-7-6-2 0,6 5 0 0,1-3-1 16,0 2 0-16,-7-2 2 0,6-1-1 0,0 0-1 0,1 0 0 0,-7 1-1 15,7-1 2-15,-1 1 1 0,-6-1-2 0,6 0-1 0,1 0-1 16,0 1 0-16,-7-1 1 0,6 1-1 0,-6-1-1 0,7 0 1 0,-1 0-1 0,-6-2 1 16,6 1 2-16,-6 2 0 0,8-2 0 0,-2 2-1 0,-6 1 0 0,6-6-1 15,-6 4-1-15,0-3 1 0,6-1-2 0,-6 0-1 0,0 5-1 16,7-4-2-16,-7 0-1 0,0-1-3 0,7-3-2 0,-7 4-1 0,0 0-4 0,0-4 0 15,0 3-2-15,0-3 0 0,6 4-1 0,-6-4 2 0,0 0-1 16,0 0 2-16,0 3 2 0,0-3 1 0,0 0 1 0,0 0 1 0,0 0 0 16,0 0 1-16,0 0 0 0,7 0 0 0,-7 0 0 0,0 0 0 0,0 0-1 15,0-3-1-15,0 3-3 0,0 0-4 0,6 0-5 0,-6 0-2 0,0 0-6 16,0 0-3-16,0 0-8 0,0 0-5 0,0 0-8 0,0 0-11 0,0 0-17 16,0 0-22-16,0 0-24 0,0 0-26 0,0 0-31 0,0 0-28 0,0 0-15 15,0 0-5-15,-6 3 2 0,6-3 3 0,0 4 7 0,-7-4 6 0,7 3 11 16,0-3 12-16,-6 0 20 0,6 0 179 0</inkml:trace>
  <inkml:trace contextRef="#ctx0" brushRef="#br0" timeOffset="26106.955">7157 6473 172 0,'0'0'230'0,"0"4"12"0,0-4 9 0,0 0 6 0,0 0 4 0,0 0 3 15,0 0 5-15,-7 0 3 0,7 0 4 0,0 0-45 0,0 0-65 0,0 0-45 16,0 0-28-16,0 0-21 0,0 0-13 0,0 0-8 0,0 0-8 0,0 0-3 15,0 0-3-15,0 0-2 0,0 0-2 0,0 0-3 0,0 0-1 0,0 0-1 16,0 0-1-16,0 0-1 0,0 0 1 0,0 4 0 0,0-4 0 0,0 0 0 16,7 0 0-16,-7 0-1 0,0 0 1 0,0-4 0 0,0 4 1 0,7 0 0 15,-7 0 1-15,0 0-1 0,6 0-1 0,-6 0-1 0,0-4-2 0,7 4 0 16,-7 0-2-16,6 0-1 0,-6 0-2 0,6-4 0 0,-6 4-1 0,7 0-1 16,0-3-1-16,-7 3-2 0,6 0 1 0,0 0-1 0,-6-5 1 0,8 5 1 15,-2 0-2-15,0-2 1 0,1 2 0 0,-1 0 0 0,1-5 1 0,6 5 0 16,-1 0 0-16,-4-3-2 0,4 3 2 0,1-4-1 0,1 4-1 0,5-3-1 15,-6 3-1-15,0-4-1 0,7 4-1 0,-8 0-1 0,8-4 0 0,0 4-2 16,-7 0-1-16,6-2-4 0,-6 2-2 0,7 0-3 0,-7 0-3 0,0 0-3 16,0 0-1-16,-1 0-4 0,2 0-2 0,-8 0-5 0,1 0-2 0,6 0-4 15,-7 0-6-15,-6 0-1 0,7 0-2 0,-1 0-2 0,-6 0-1 0,0 0-2 16,0 0 2-16,0 0-1 0,0 0 1 0,0 0-1 0,0 0-2 0,0 2-1 16,-6-2 0-16,6 0 1 0,0 0-2 0,-7 0-3 0,7 0-5 0,-6 0-7 15,0 4-6-15,6-4-11 0,-7 0-14 0,0 4-31 0,1-4-40 0,6 3-42 16,-6-3-46-16,-2 4-21 0,8-4-11 0,-6 3-4 0,6-3 3 0,0 0 3 15,0 0 7-15,0 0 8 0,0 0 11 0,0 0 14 0,0 0 14 16</inkml:trace>
  <inkml:trace contextRef="#ctx0" brushRef="#br0" timeOffset="26623.523">7951 6422 205 0,'0'0'248'0,"0"0"11"15,-6 0 8-15,6 0 6 0,0-5 5 0,0 5 2 0,0 0 3 0,6 0 4 16,-6-3 6-16,7 3-43 0,-7 0-66 0,7-3-46 0,-1 3-31 0,1 0-19 15,5-4-12-15,-4 4-6 0,4-4-4 0,2 4-1 0,-2 0-1 0,1-3-1 16,7 0 0-16,-8-2-4 0,8 5-1 0,0-3-4 0,-1-1-4 0,1 4-5 16,0-4-5-16,-1 1-7 0,1-1-4 0,0 4-5 0,-1-3-5 0,1 3-3 15,-8-4-5-15,8 4-3 0,-7-4-4 0,0 4-4 0,0 0-1 0,-7 0-5 16,8 0-3-16,-8-3-2 0,0 3-3 0,1 0-2 0,-7 0-2 0,7 0-2 16,-1 0-2-16,-6 0-3 0,0 0-2 0,0 0-2 0,0 0-4 0,0 0-2 15,0 0-4-15,0 0-4 0,0 0-2 0,0 0-4 0,0 0-7 0,0 3-7 16,-6-3-7-16,6 0-14 0,-7 0-12 0,7 0-32 0,0 4-38 0,-7-4-46 15,7 4-47-15,-6-4-24 0,0 3-9 0,6 1-3 0,-7-1 1 0,7-3 6 16,-7 4 7-16,1-4 9 0,6 4 10 0,-6-4 13 0,6 3 15 16</inkml:trace>
  <inkml:trace contextRef="#ctx0" brushRef="#br0" timeOffset="26987.259">8147 6616 0 0,'0'0'86'0,"0"0"179"0,0 0 17 0,0 0 14 0,7-5 9 16,-7 5 7-16,0-2 7 0,0 2 4 0,6-4 5 0,-6 4 5 0,0 0 5 15,6-3-54-15,-6 3-85 0,7-5-50 0,-7 5-32 0,7-3-20 0,-1 0-14 16,1 3-10-16,-1-5-5 0,0 3-7 0,1-3-3 0,0 1-4 0,5 1-5 15,-4 3-4-15,-2-4-4 0,0 1-5 0,7-1-5 0,-6 4-4 0,0 0-5 16,-1-4-5-16,6 4-3 0,-4 0-4 0,-2 0-3 0,0 0-4 0,1 0-1 16,-1 0-2-16,1 0-2 0,-7 0 0 0,7 0-1 0,-7 4-1 0,6-4 0 15,-6 0-1-15,6 0 1 0,-6 0-2 0,0 0 0 0,0 0-2 0,0 0-1 16,0 0-1-16,0 0-2 0,0 0-1 0,0 0-4 0,0 0-2 0,0 0-5 16,0 0-3-16,0 0-5 0,0 0-7 0,0 0-6 0,0 0-8 0,7 0-7 15,-7 0-10-15,0 0-10 0,0 0-13 0,0-4-13 0,0 4-16 0,7-3-17 16,-7 3-35-16,6-4-45 0,-6 4-38 0,6-3-38 0,-6-2-16 0,7 5-4 15,0-3 3-15,-7-1 3 0,6 4 10 0,-6-3 11 0,7 3 14 0,-7-4 14 16,0 0 19-16,6 4 75 0</inkml:trace>
  <inkml:trace contextRef="#ctx0" brushRef="#br0" timeOffset="27755.078">9130 6136 0 0,'-6'0'140'0,"-1"0"113"16,1 0 13-16,0 0 9 0,-2 0 9 0,8 0 4 0,-6 0 6 15,6 0 4-15,-6 0 3 0,0 0-3 0,6 0-9 0,0 0-55 0,-7 0-79 16,7 0-46-16,0 0-27 0,-7 0-17 0,7 0-11 0,-6 0-8 0,6 0-5 15,0 4-6-15,-7-4-5 0,7 0-3 0,-6 3-2 0,6 1-4 0,-6-4-2 0,6 3-1 16,-8 1-1-16,8 3-1 0,0-2-2 0,-6 1 0 0,6 2-2 16,-6-4 1-16,6 6-2 0,-6-1-1 0,6-3 0 0,-8 2 0 0,8 3 0 15,-6-4 1-15,6 4-2 0,0-4-2 0,-6 4 0 0,6 0 0 0,0-4 0 16,-7 4-2-16,7 0 0 0,0-4-2 0,-6 5-1 0,6-1 0 0,0-1-1 16,0-1 0-16,-7 1-1 0,7-2 0 0,0-1 1 0,0 0-1 0,0 0 0 15,7 4 0-15,-7-7-1 0,0 3 0 0,0 1 0 0,6-5-1 0,-6 6 2 16,0-7 0-16,7 6 2 0,-7-5 0 0,6 4-1 0,0-2 0 0,-6-3 0 15,8 3 0-15,-2 2 3 0,0-3-1 0,0 0 0 0,2-1 2 0,-2 4-1 16,0-3 0-16,7-1-3 0,-6 2-1 0,0-2-2 0,-1 1-3 0,6-1-3 16,-4 1-2-16,-2-4-1 0,7 4-4 0,-7-4-2 0,8 3-2 0,-2-3-1 15,-5 0-2-15,6 0-3 0,0 0-1 0,0 0 0 0,-6 0-1 0,5-3 0 16,2 3 1-16,-2-4 0 0,2 4 2 0,-1-4 0 0,0 4 0 0,0-3 2 16,-7-1-1-16,8 1-1 0,-2-2 0 0,-5 5 1 0,6-3 3 0,-6-1 1 15,-1 1 2-15,6-1 4 0,-4 1 1 0,-2 3 1 0,0-4 2 0,1 0 1 16,-7 0 3-16,7 1 1 0,-7-2 4 0,6 3 5 0,1-3 3 0,-7 2 2 15,6-1 2-15,-6-3 3 0,0 3 1 0,0-3 0 0,6 3 4 16,-6-4 1-16,0 2 3 0,7 2-1 0,-7-3 2 0,0-1-1 0,0-3-1 0,7 4 1 16,-7 0-2-16,0-4 0 0,0-1-2 0,0 2-1 0,0-1-1 0,0-1-1 15,0-2-1-15,0 3-3 0,0-3 0 0,0 3-3 0,0-4-1 16,-7 0-1-16,7 1-3 0,-7 0 0 0,7-3-4 0,-6 3-3 0,0 3-5 0,-1-3-3 16,1 3-4-16,-1-3-3 0,-6 2-2 0,-1 1-3 0,8 0-4 0,-6 1-3 15,-2-1-5-15,1 3-3 0,1 1-6 0,-2-4-3 0,2 6-5 0,-8-1-4 16,7 2-5-16,-1 0-7 0,-4 1-6 0,-2 3-7 0,7 0-11 0,-7 3-12 15,7 1-25-15,-6 0-33 0,5 2-38 0,1 2-39 0,-7 0-21 16,8 3-8-16,-1-1 1 0,0 2 2 0,0-1 7 0,-1 3 8 0,8 1 8 16,-6 0 11-16,4-1 12 0,2 4 56 0</inkml:trace>
  <inkml:trace contextRef="#ctx0" brushRef="#br0" timeOffset="28226.961">9769 6664 0 0,'0'0'192'0,"0"0"100"0,0 0 14 0,0 0 7 0,0 0 3 0,0 0 2 16,0 0 0-16,0 0-2 0,0 0-1 0,0 0-1 0,0 0-1 0,0 3-70 15,0-3-107-15,0 4-60 0,0-4-33 0,0 4-20 0,0-4-13 0,0 3-6 16,-7 1-3-16,7-1-1 0,0 1 0 0,0-1 3 0,0 5 1 0,-6-4 2 15,6 3 2-15,0 4 1 0,0-4 1 0,0 0 0 0,0 5-1 16,-6-1 0-16,6-1 0 0,0-1 0 0,0 1 0 0,0 1 0 0,0 0 0 16,0 1 1-16,0-6-1 0,0 2 0 0,6 3-2 0,-6-4-1 0,0 0-1 0,0 1-1 15,0-5 1-15,0 4-1 0,0 0 0 0,0-2-2 0,0 2 0 0,0-3-1 16,0 3-1-16,0-3-2 0,0-1-2 0,0 4-5 0,0-2-5 16,0-2-5-16,0 1-8 0,-6-1-8 0,6 1-9 0,0-4-9 0,-8 4-11 15,8-1-14-15,0 1-17 0,-6-4-28 0,6 4-35 0,-6-4-48 0,6 0-55 16,0 0-25-16,0 0-10 0,-7 0-2 0,7 0 2 0,0-4 6 0,0 0 7 15,-7 1 8-15,7-1 11 0,7-3 14 0,-7 0 16 0</inkml:trace>
  <inkml:trace contextRef="#ctx0" brushRef="#br0" timeOffset="28911.256">9997 6073 29 0,'-14'0'223'0,"8"0"13"0,0 0 8 0,0 0 6 16,-2 5 2-16,2-5 1 0,-7 0 3 0,6 0 3 0,7 0 2 0,-6 3-25 15,-1-3-41-15,1 0-44 0,6 4-49 0,-6-4-29 0,-1 3-18 0,7 1-11 16,-7-4-7-16,7 7-3 0,-6-7-1 0,6 8-1 0,0-5 0 0,-6 4-3 16,6 1-1-16,0-4-2 0,0 3-2 0,0 4-3 0,0-4-3 0,0 5-1 15,0-1-2-15,0-4-1 0,0 7 0 0,0-3-2 0,0 0-1 0,6 0-1 16,-6 0-1-16,0 0 0 0,0 0 0 0,0 0 0 0,0 0 0 0,6 0 0 15,-6 1 0-15,0-2-1 0,0 1 1 0,0 0-1 0,7-4-1 0,-7 5 0 16,0-5-1-16,7 4 1 0,-7-4 0 0,0 0 0 0,6 1-1 0,0-1 2 16,-6 0 1-16,7 1 0 0,-1-1 0 0,-6-2 0 0,7 1 0 0,0-2 0 15,-1-1 0-15,0 4 0 0,2-7 0 0,-2 7-1 0,0-2-1 0,-6-5-1 16,13 3-2-16,-6 1-1 0,-1 0 0 0,1 0-3 0,-1-4 0 0,0 3-4 16,2 1-2-16,-2-4-2 0,0 3-1 0,0-3-3 0,2 4-1 0,-2-1-1 15,0-3 0-15,1 0-1 0,-1 5 1 0,1-5-1 0,0 3 1 0,-1-3 1 16,-6 4 1-16,6-4 1 0,0 0 4 0,8 0 1 0,-14 0 4 0,6 0 1 15,7 0 2-15,-6 0 1 0,0-4 1 0,-1 4 3 0,0-3 1 0,8-2 2 16,-8 2 0-16,0-1 1 0,8 1 3 0,-8-1 2 0,7 1 2 0,-7-5 0 16,2 4 0-16,-2-4 2 0,6 1 4 0,-5 4 3 0,0-4 1 15,-1-1 0-15,1 1 1 0,-1 0 2 0,1-1 0 0,0-3-1 0,-1 5 0 16,0-2 0-16,0-3 0 0,-6 0 0 0,8 0 3 0,-8-1-3 0,6 2-3 0,-6-1-3 16,0-3 0-16,0 2-3 0,0-3-1 0,0 0-2 0,0 1-2 15,-6 0-3-15,6-2-2 0,-8 2-3 0,2-1-5 0,6 1-3 0,-6 0-3 16,0 2-5-16,-1-2-4 0,0-1-4 0,1 4-4 0,-7-4-5 0,6 4-3 15,0 1-5-15,1-1-3 0,-6 0-6 0,4-1-3 0,2 2-5 0,-7 2-4 16,7 1-5-16,-1-1-7 0,0 1-5 0,1 0-5 0,-6 3-8 0,4 0-7 16,2 1-10-16,-7 3-11 0,6 0-28 0,-6 0-36 0,7 3-38 0,-8 1-38 15,2 3-17-15,-1 2-6 0,6 1 2 0,-6 1 2 0,1 0 7 0,-2 4 7 16,2-1 12-16,-2 1 10 0,1-1 13 0,7 1 76 0</inkml:trace>
  <inkml:trace contextRef="#ctx0" brushRef="#br0" timeOffset="29742.148">10551 6539 0 0,'-8'0'9'0,"8"0"240"0,-6-4 21 0,6 4 14 16,-6-3 9-16,6 3 9 0,0-4 6 0,-7 0 7 0,7 1 6 0,0-1 6 16,0 4 4-16,0-4-43 0,7 1-69 0,-7-1-50 0,0 1-37 0,0-2-24 15,6 2-15-15,-6-1-7 0,0-3-7 0,6 4-3 0,-6-5-5 0,8 1-4 16,-8 0-4-16,6-1-3 0,0 1-4 0,-6-1-3 0,7 1-2 0,-1-5-4 16,1 6-4-16,-1-5-4 0,1 3-4 0,-1-3-4 0,-6 1-3 0,6-1-2 15,2 4-1-15,-2-5-2 0,0 1-2 0,1-3-2 0,0 2-1 0,-1 1-1 16,1 0-4-16,-1-4-1 0,-6 5-2 0,6-1-1 0,1-4-2 0,0 4-3 15,-7-3-1-15,6 2-1 0,0 2-2 0,-6-2 0 0,7 1-3 0,-7 0 0 16,0 1-3-16,7-1 1 0,-7-1-1 0,0 2-1 0,6 2-1 0,-6-3 1 16,0 1-2-16,0 2 0 0,0-3-3 0,0 0-1 0,0 4-4 0,0-4-1 15,0 3-3-15,0-3-2 0,0 4-2 0,0-4-1 0,0 0 2 0,0 4-2 16,0-4-1-16,0 0-1 0,0 0 0 0,0 0 1 0,0 3 1 0,0-2 2 16,0-1 3-16,0 3 3 0,-6-2 2 0,6 2 4 0,0 0 1 0,0 5 1 15,0-5 1-15,0 5 1 0,0-1 3 0,0-4 0 0,0 8 1 0,0-3-1 16,0 3 1-16,0 0-2 0,0-3-1 0,0 3-2 0,0 0-1 0,0 0-1 15,0 0-1-15,0 0-3 0,0 0 0 0,-7 3 0 0,7-3-1 0,0 3-1 16,0-3 1-16,0 5-1 0,0-2 1 0,0 1 0 0,0-1 2 0,0 1 1 16,-7 3 0-16,7 1 2 0,0 0 2 0,0-1 2 0,0 4 3 0,7-4 1 15,-7 0 1-15,0 5 2 0,7-5 2 0,-7 4 1 0,6-4 3 0,1 4 0 16,-7 0 2-16,6-4 1 0,0 4 0 0,1-4 1 0,0 4 0 0,-1 0-1 16,0 1 0-16,2-2 0 0,-2 2-1 0,0 2 0 0,1-3 0 0,-1 4-1 15,1-1 0-15,-7 1-2 0,6 0 2 0,1-1-1 0,-1 1-2 0,-6 0 1 16,6 4-2-16,-6-5 0 0,0 0 0 0,0 1-2 0,0 0-1 0,0 3 0 15,0-4-3-15,0-3 0 0,-6 4-1 0,6 0-2 0,-6-1-2 0,6-2-1 16,-7 2 0-16,7-3-1 0,-6 1-1 0,6-6-2 0,-7 5 0 0,7-3-2 16,0 4-1-16,-6-6 1 0,6 1-2 0,0 0-1 0,0-2-1 0,0 2-2 15,0-4 1-15,0 1-2 0,0 4-3 0,6-8-1 0,-6 7 0 0,0-4-2 16,7-3-1-16,-7 4 0 0,0-1-1 0,0-3-1 0,6 5-2 0,-6-5-1 16,0 3 1-16,0-3-1 0,0 0-1 0,0 0-1 0,7 4 1 0,-7-4 0 15,0 0-1-15,0 0-1 0,0 0-3 0,0 0-5 0,0 0-6 0,0 0-7 16,0 0-8-16,0-4-12 0,0 4-19 0,0 0-34 0,0 0-41 0,0 0-39 15,0 0-37-15,6 0-16 0,-6 0-8 0,0-3-3 0,0 3 4 0,0 0 4 16,0 0 9-16,0 0 8 0,6-5 10 0,-6 5 17 0,-6-3 117 0</inkml:trace>
  <inkml:trace contextRef="#ctx0" brushRef="#br0" timeOffset="30653.444">11176 6656 169 0,'6'-8'254'0,"-6"2"11"16,6-2 8-16,-6 2 6 0,8-6 4 0,-8 5 4 0,6-5 3 16,-6 1 5-16,0 4 4 0,6-4-36 0,-6 0-57 0,0 4-50 0,6-4-45 0,-6 0-26 15,0 4-15-15,0-4-8 0,0-1-5 0,0 5-2 0,0-3-1 0,0-2-1 16,0 2-1-16,0-2-1 0,0 1-3 0,0 0-2 0,0 0-1 0,0 0-2 15,0 0-3-15,0 0-1 0,0-3-3 0,0 3-3 0,0-1-1 16,0 2-2-16,0-1-2 0,7-3-2 0,-7 2-2 0,0 1-2 0,7-3-1 0,-7 3-1 16,6-4-1-16,-6 4-1 0,7-4-3 0,-1 4-4 0,-6-4-3 0,6 5-3 15,2-5 0-15,-2 0-4 0,0 4-1 0,0-3-2 0,1 2-2 16,0-2-1-16,-1 3-3 0,1-3-1 0,-1 3-4 0,1 0 1 0,0-4-1 16,5 4-2-16,-6 0 0 0,2-4 0 0,-2 4-2 0,0 0 0 0,1 1 0 0,6-2 0 15,-13 1 0-15,13 0 3 0,-7 1 1 0,-6-2 3 0,6 1-1 16,2 0 2-16,-2 1 2 0,-6-2 1 0,6 1 2 0,-6 4 2 0,0-5 1 15,7 2 1-15,-7 3 1 0,0-1 1 0,0-3 0 0,0 4-1 0,0 0 2 16,0-1-1-16,0 2 0 0,0-2-1 0,0 4 0 0,0-3 0 0,0 3 2 16,0 1-1-16,0-5-1 0,7 8 0 0,-7-3 1 0,0-2 0 0,0 3-1 15,0 2 0-15,0 0-1 0,0 0 0 0,0 0 0 0,0 0-1 0,0 0 0 16,0-5-2-16,0 5 0 0,0 0 0 0,0 0 0 0,6 0 0 0,-6 0 0 16,0 0-2-16,7 0 1 0,-7 0-2 0,6 0 0 0,-6 0 0 0,6 0-1 15,1 5 0-15,0-5-1 0,-1 0 0 0,0 0 2 0,1 0 0 0,0 2 0 16,-1-2 1-16,1 5 0 0,-1-5 0 0,0 3-1 0,1-3 1 0,0 3 2 15,-7 2 0-15,6-2-2 0,0-3 2 0,-6 4-1 0,8 0 2 0,-8-1 0 16,6 1 0-16,-6 4-2 0,6-5 1 0,-6 4 0 0,0-3 0 0,7 7 1 16,-7-4-1-16,6 0-1 0,-6 4 1 0,7 0 0 0,-1 0 0 0,-6 0 3 15,7 4 1-15,-1 0 4 0,0-1 1 0,-6 4 0 0,8-3 3 0,-2 3 1 16,0 1 3-16,1-1 0 0,0 0 2 0,-1 1 1 0,1-1 1 0,-7 1 1 16,6 2 0-16,0-2 0 0,-6-1-2 0,7 0-1 0,-7-2-3 0,7 2 0 15,-7-1-2-15,0-2-2 0,6-1-2 0,-6 2 1 0,0-2-2 0,0 0-2 16,0 1 0-16,0 0 0 0,0-3-2 0,0-2-1 0,0 1-1 0,0 3 0 15,0-2-1-15,0-1 0 0,0 0-1 0,0-4 1 0,0 5-1 0,0-2 0 16,6 0 0-16,-6 2-1 0,0-5 2 0,7 4-1 0,-7-4-2 0,7 5 2 16,-7-5-2-16,6 4 0 0,-6-4-1 0,7 0 0 0,-1 5 1 0,-6-5-2 15,6 0 0-15,1-3 0 0,-7 3 1 0,7 0-2 0,-1-2 1 0,0 2 0 16,2 0 2-16,-8-3 0 0,6 3 2 0,-6-4-1 0,6 1 2 16,-6 1-1-16,7-3-1 0,-7 3-1 0,0-2-2 0,0 0-2 0,0-3-1 0,0 0-1 15,0 0-4-15,0 0-1 0,0 0-2 0,0 0-3 0,0 0-3 0,-7 0-2 16,7 0-2-16,-6 0-2 0,6-3-3 0,-6 3 0 0,6-3-3 15,-8 3-2-15,2-5-1 0,6 5-4 0,-6-2-2 0,-1-3-4 0,0 5-5 16,7-4-7-16,-6 1-10 0,0-1-10 0,6 4-17 0,-7-3-20 0,7 3-34 0,-6-4-43 16,6 4-36-16,0 0-30 0,0 0-15 0,-7 0-5 0,7 0 0 0,0-4 2 15,-7 4 8-15,7 0 6 0,-6-3 12 0,6 3 14 0,-6 0 18 16,6-4 154-16</inkml:trace>
  <inkml:trace contextRef="#ctx0" brushRef="#br0" timeOffset="31130.942">11038 6239 45 0,'8'-4'238'0,"-8"0"16"15,6-4 13-15,-6 5 7 0,6 0 8 0,-6-1 5 0,6-3 4 0,1 4 5 16,6-2 4-16,-6 1-23 0,-1 1-37 0,1-4-50 0,6 3-56 0,-7 4-33 16,8-3-21-16,-2-2-13 0,1 2-9 0,1 0-8 0,-2 3-6 0,-4-5-2 15,4 5-5-15,1 0-3 0,0-2-4 0,0 2-3 0,1 0-2 16,4 0-5-16,-4 0-3 0,-1 2-4 0,0-2-1 0,0 0-5 0,-1 5-1 0,8-5-4 15,-7 3-1-15,1 0-2 0,4-3-1 0,-4 5-2 0,-1-2-1 0,7 1 1 16,-8-4-1-16,2 2 2 0,-2-2 0 0,8 5 2 0,-7-5 0 0,0 3 1 16,0-3 2-16,1 4 2 0,-2-4 1 0,1 0 1 0,0 0 2 0,0 0 0 15,1 0 1-15,-2 0 0 0,-5 0-1 0,6 0 0 0,-6 0-1 16,5-4 1-16,-5 4 0 0,0 0-1 0,-1 0-1 0,0 0-2 0,1 0-1 0,-7-3 1 16,7 3-2-16,-7 0 0 0,0 0-2 0,0 0-2 0,0 0-2 0,0 0-5 15,0 0-4-15,0 0-3 0,0 0-3 0,0 0-5 0,0 0-6 16,0 0-6-16,0 0-6 0,0 0-9 0,0 0-9 0,0 0-11 0,0 0-10 15,0 3-13-15,-7-3-16 0,7 0-38 0,0 4-46 0,-7-4-41 0,7 5-38 16,-6-2-15-16,0-3-6 0,-1 3 0 0,0 1 5 0,1 0 5 0,0-1 10 16,-7 0 9-16,6 2 12 0,-6-5 16 0,7 3 90 0</inkml:trace>
  <inkml:trace contextRef="#ctx0" brushRef="#br0" timeOffset="33886.948">2194 8107 0 0,'0'0'77'0,"-6"0"125"0,6 0 9 0,0 4 10 16,-7-4 7-16,7 0 5 0,-6 0 4 0,6 0 3 0,0 0 3 0,0 0-17 15,0 0-26-15,-7 0-39 0,7 0-44 0,0 0-27 0,0 0-17 0,0 0-11 16,0 0-8-16,0 0-4 0,0 0-3 0,0 0-1 0,0 0-1 0,0 0 0 16,0 0 0-16,0 0-1 0,0 0 0 0,0 0-2 0,0 0 1 0,0 0-3 0,0 0-3 15,0 0-4-15,0 0-1 0,0 0-4 0,0 0-3 0,0 0-5 0,0 0-3 16,0 0 0-16,0 0-3 0,0 0 0 0,0 0-2 0,0 0 1 0,0 0-1 15,0 0-1-15,0 0-1 0,0 0-1 0,0 0 2 0,0 0-1 0,0 0 0 16,0 0 0-16,0 0 0 0,0 3 0 0,0-3 0 0,0 0-1 0,0 0 1 16,0 4-1-16,0-4 0 0,0 0 0 0,0 4-1 0,0-4 0 0,0 0 1 0,0 0 0 15,0 0 0-15,0 3 1 0,0-3 0 0,0 0 1 0,0 0 0 16,7 0 0-16,-7 0 0 0,0 0 2 0,0 4-1 0,0-4 2 0,6 0 0 0,-6 0 1 16,7 0-2-16,-7 0 0 0,0 0-1 0,6 0-1 0,-6 3 1 0,6-3-2 15,-6 0 0-15,8 4-1 0,-8-4-1 0,6 0-2 0,-6 0-1 0,6 4-2 16,-6-4-2-16,7 0 1 0,-7 0-2 0,7 3-2 0,-7-3 0 0,6 0-1 15,-6 0-1-15,6 0 0 0,-6 0-2 0,7 0 1 0,-1 4-1 0,-6-4-1 0,7 0 2 16,0 0-1-16,-1-4 2 0,-6 4 0 0,6 0 1 0,1 0 1 0,0 0 2 16,-1-3 0-16,0 3 0 0,1-4 0 0,-1 4 0 0,8-4 0 0,-8 4-2 15,0-3 2-15,2 3-1 0,-2-4 0 0,6 1 0 0,-5 3-1 0,0-4 0 16,-1 4-2-16,7-4 1 0,-7 4-2 0,2-3 2 0,-2 3 0 0,7 0 0 16,-6-4 1-16,5 4 0 0,-5 0 0 0,6-4-1 0,-6 4 1 0,-1 0 0 15,7 0 1-15,-6-3 0 0,5 3-1 0,-5 0 1 0,-1-4 1 0,8 4-1 16,-8 0 1-16,0-3-1 0,8 3 0 0,-8 0 0 0,0 0 0 0,8-5-2 15,-8 5 2-15,7 0 0 0,-7-3-1 0,8 3 0 0,-2-4-1 0,-5 4 1 0,6-3-1 16,0 3-1-16,1-4 0 0,-2 4 1 0,2-4-1 0,-8 1 1 0,7 3-2 16,0-4 1-16,0 0-2 0,-1 4-1 0,2-3 1 0,-8 3-1 0,8-5 0 15,-1 3 0-15,-7 2 1 0,7-5 0 0,-6 5 2 0,5 0-1 0,-5-3 1 16,0 3 0-16,-1 0 2 0,7 0 0 0,-6 0 2 0,0 0 1 0,-1-3 0 16,0 3 1-16,0 0 2 0,2 0 1 0,-2 0 1 0,7 0-1 0,-7 0 1 15,1 0 0-15,0 0-1 0,5 0 1 0,-6 0 0 0,8 0-1 0,-8 0 1 16,8 0-1-16,-1 0 1 0,-7 0 0 0,7 0-1 0,0 0 0 0,0-5-1 15,0 5 2-15,0 0-2 0,0-3 0 0,6 3-1 0,-5 0 1 0,-1 0-1 16,0-4 0-16,0 4 0 0,-1 0-1 0,2 0-1 0,-1-4 0 0,0 4-1 16,0 0 0-16,-7 0 0 0,8 0 0 0,-2 0-1 0,-5 0 0 0,6 0 0 15,-7 0-2-15,1 0 1 0,6 0 0 0,-6 0 1 0,-1 0-1 0,0 0-1 16,2 0 1-16,-2 0-1 0,0 0 0 0,7 0 1 0,-6-3 1 16,-1 3-1-16,1 0 0 0,5 0-1 0,-4-3 2 0,4 3-1 0,-5 0 0 0,6-5-1 15,0 5 1-15,-7-4 0 0,8 4 0 0,-2 0-2 0,2-3 0 0,-2 3-1 16,-5-3 2-16,13-1 0 0,-8 4 0 0,2 0 1 0,-2-4 1 15,2 4 1-15,-1-3 0 0,-1 3 1 0,2-4-1 0,-2 4 1 0,-5 0 1 0,6 0 2 16,0 0 0-16,1 0 2 0,-2 0 0 0,2 0-1 0,-2 0 0 0,1 0-1 16,1 4 0-16,-2-4 0 0,2 3 1 0,-2-3-1 0,2 4 1 15,-1-4-1-15,-1 0 2 0,2 4-2 0,-2-4 1 0,8 3-1 0,-7-3 1 16,7 0-2-16,-8 3-1 0,8-3 1 0,0 0-2 0,-7 0 0 0,7 0-1 0,-1 0-2 16,1 0-1-16,-1-3-1 0,0 3-1 0,1 0 0 0,-1-3-3 15,7 3-1-15,-6-4 0 0,0 4-1 0,-1-4 0 0,7 4 1 0,-6-3 1 16,-1-1 1-16,7 4 2 0,-6-4 3 0,6 4 0 0,-7-3 2 0,8 3 0 15,-8-4 1-15,8 1 1 0,-8 3 2 0,0 0 1 0,1-4 2 0,-1 4 0 16,1 0-2-16,-1 0 1 0,-5-4-1 0,6 4-1 0,-2 0-1 0,-4 0 0 16,5 0-1-16,-5 0-1 0,4 0-1 0,-4 0 0 0,5-4 0 0,1 4-1 15,0 0-1-15,-8 0-2 0,8 0 1 0,-1 0-3 0,1-3 0 0,0 3-2 16,-1-4-1-16,1 4-1 0,6-4-2 0,-7 4 0 0,1-3 0 0,6 0 0 16,-7 3 3-16,7-5 1 0,-6 2 2 0,6-1 0 0,-7 1 3 0,7-1 0 15,-6 4 1-15,6-4 2 0,-7 1 1 0,8-1 2 0,-1 0 1 0,-6 4 2 16,5-3-2-16,-5 0 1 0,6-1-2 0,-6 4 0 0,5-5 1 0,-5 2-2 15,6-2 0-15,-6 2-1 0,5 3-1 0,-5-3 0 0,6-1-1 0,-6 0-1 16,6 4-1-16,-7-3-1 0,8-1 0 0,-8 0-2 0,7 4 1 0,0-4-1 16,0 1 3-16,-6-1-1 0,13 1 3 0,-15 3 2 0,15-4 1 0,-7 0 3 15,0 1 1-15,7-1 0 0,-1 0 3 0,-5 1 0 0,11 0 3 0,-11-1 0 16,11-1-1-16,-4 2-1 0,-2 3-1 0,1-3-2 0,-1-1-4 0,7 4-3 16,-6-4-2-16,-1 1-2 0,7 3-2 0,-6-4-1 0,-1 4 1 0,2-4 0 15,-2 4 0-15,-7 0 1 0,8 0 0 0,0-3 1 0,0 3 0 0,-8 0 0 16,8 0 0-16,-7 0 3 0,6 0 1 0,1 0 1 0,-7 0 1 0,7-4-1 15,-7 4-2-15,6 0-3 0,-6 0 0 0,7 0-2 0,-7 0-1 0,0-3-1 16,7 3-1-16,-7 0-1 0,7 0 0 0,-7-4 1 0,-1 4 0 0,8 0 2 16,0-4 3-16,-8 4 1 0,9-4 3 0,-2 4 2 0,1 0 1 0,-8-3 2 15,8-1 0-15,0 4 3 0,6-4 1 0,-7 1 0 0,1 3 1 0,6-3-1 16,-7 3-1-16,8-5-3 0,-8 2-4 0,7 3-2 0,-6-5-4 0,-1 2-3 16,7 3-1-16,-6-4 0 0,-1 4 0 0,1 0-2 0,0-3 1 0,0 3 1 15,-8 0 0-15,7-4 0 0,2 4 2 0,-9 0 3 0,1 0 0 0,7 0 1 16,-7 0 2-16,6-4 1 0,-5 4 1 0,-1 0-1 0,6 0 0 0,-5 0 0 15,-1 0-2-15,6-3-2 0,-6 3 0 0,0 0-3 0,6 0-2 0,-6-4-1 16,7 4-1-16,-7-4-3 0,7 4 1 0,-1-3 1 0,-6 3 3 0,7-4 2 16,-1 1 2-16,1 3 4 0,-1-4 2 0,-5 0 1 0,11 4 2 0,-11-3 1 15,12-1 3-15,-6 0 2 0,-1 4 3 0,1-3 1 0,6 0 0 0,-7-1-4 16,1 4-2-16,5-5-5 0,-5 5-3 0,0-3-3 0,6-1-2 0,-6 4 0 16,-1-3 0-16,1 3 1 0,-1 0-1 0,1-4 2 0,-1 4 1 0,1 0 0 0,-1-4 2 15,1 4 0-15,-1 0 3 0,1 0 1 0,-1 0 3 0,8 0 0 16,-7 0-1-16,6 0 1 0,-1 0-2 0,-5 0-3 0,7 0-2 0,-2 0-2 0,1 0-2 15,0 0 3-15,1 0 1 0,-1 0 1 0,-1 0 3 0,2 0 1 16,5 0 3-16,-6 0 1 0,7 0 2 0,-7 0 3 0,7 0 1 0,-1 0 1 16,0 0 1-16,2 0 1 0,5-3-1 0,-7 3-3 0,1 0-2 0,-1 0 0 15,8 0 0-15,-8 0-1 0,1 0 0 0,-1 0-1 0,1 0 0 0,-7 0 1 0,6 0-1 16,1 0-1-16,-7 0 1 0,7 0 0 0,-7 0 0 0,0 0 0 16,1 0-1-16,-8 0-2 0,7 0-5 0,-7 0-2 0,1 0-3 0,-7 3-3 0,0-3-3 15,7 0-1-15,-14 0-1 0,7 0 2 0,0 0 1 0,-6 4 1 16,-1-4 3-16,7 0 1 0,-6 0 2 0,-1 4 1 0,-6-4 3 0,6 0 1 15,1 0 2-15,0 0 2 0,-1 0 1 0,1 0 3 0,0 0-1 0,-7 0-2 0,6 0 0 16,0 0-1-16,-5 0-1 0,5 0 0 0,-6-4-1 0,0 4 1 16,1 0 0-16,-2-4 2 0,-5 4 2 0,0 0 4 0,-1-3 3 0,0 3 4 15,1 0 4-15,-7 0 6 0,6-4 1 0,-6 4 1 0,0 0 2 0,0 0 2 16,0-3 1-16,0 3 0 0,7 0 0 0,-7 0 0 0,0-4-2 0,0 4-2 16,0 0-3-16,0-3-3 0,0 3-2 0,0 0-1 0,0 0-1 0,0 0 0 15,0-4-2-15,0 4 0 0,0 0-1 0,0 0 0 0,0 0-1 0,0-5 1 16,0 5-2-16,0 0-1 0,0-3-1 0,0 3-1 0,0 0-1 0,0 0-3 15,0-3-2-15,0 3 1 0,0 0-1 0,0 0 0 0,0 0 0 0,0 0-1 16,0 0 1-16,7-5-2 0,-7 5 0 0,0 0 0 0,0 0 0 0,0 0-2 16,0 0 1-16,0 0 0 0,0 0 0 0,0-3-1 0,0 3 0 0,0 0-1 15,0 0 0-15,0 0 0 0,0 0-2 0,0 0 1 0,0 0-1 0,0 0 2 16,0 0-1-16,0 0 0 0,0 0-3 0,0 0 0 0,0 0-1 0,0 0 1 16,0 0-1-16,0 0 0 0,0 0-1 0,0 0 0 0,0 0-1 0,0 0-2 15,0 0 0-15,0 0-4 0,0 0-1 0,0 0-1 0,0 0-1 0,0 0-4 16,0 0-5-16,0 0-7 0,0 0-8 0,0 0-8 0,0 0-11 0,0 0-13 15,-7 0-13-15,7 0-13 0,-7 0-17 0,7 3-18 0,-6-3-31 0,6 0-35 16,-7 5-57-16,1-2-66 0,0-3-32 0,-1 3-14 0,-6 2-4 0,7-1 4 16,-8-1 8-16,8 1 11 0,-7-4 12 0,0 3 15 0,6 1 17 0,-5-4 20 15</inkml:trace>
  <inkml:trace contextRef="#ctx0" brushRef="#br0" timeOffset="53221.898">26103 5432 0 0,'39'8'1626'0,"0"3"-467"0,0-3-546 16,-7-1-290-16,2 4-153 0,-2-4-79 0,-7 0-41 0,2 0-23 0,-7-2-11 16,-8 2-4-16,-6-7-3 0,2 3 0 0,-8-3 0 0,-8 0 1 0,2-3 4 0,0 3 7 15,-7-4 5-15,-7 1 4 0,0-2 5 0,-5-2 2 0,-1 0 0 16,0 0 1-16,-7-1 2 0,1 0-1 0,6 1-2 0,-7 1-40 0,7-2-61 16,-7 0-3466-16,7 5 3530 0,0-4 7 0,0 2-7 0,1 5 1 15,5-3-1-15,0 3-12 0,-6 3 12 0,13-3-8 16,-7 5 8-16,7-2-46 0,-6 1 46 0,12-1-11 0,-5 5 11 15,4-5-21-15,2 5 21 0,0-5 17 0,-1 4-17 0,7-2-4 16,0 2 4-16,0-3 22 0,0 3-22 0,7-3-5 16,-7-1 5-16,6 4-8 0,0-2 8 0,2-2-24 0,-2 1 24 15,7-4-40-15,-6 3 40 0,5 1-20 0,1-4 20 0,1 0-75 16,-2 4 75-16,2-4-70 0,5 0 70 0,1 0-93 16,0 3 93-16,-2-3-29 0,2 0 29 0,7 4-12 0,-1-4 12 15,-7 4 13-15,7-4-13 0,0 0 82 0,0 3-82 0,1-3 102 16,-9 0-102-16,2-3 74 0,-1 3-74 0,1-4 33 0,-6 0-33 15,-2-3 24-15,-5 0-24 0,-1 0 79 0,-6-1-79 16,0-3 98-16,-6 0-98 0,-1-1 54 0,-5-1-54 0,-2-3 22 16,2 1-22-16,-8 1 9 0,0 0-9 0,1-1-42 0,-7 0 42 15,-1 4-16-15,8-3 16 0,-7 3-16 0,6 4 16 16,0 0 10-16,2 2-10 0,-2 2 19 0,0 3-19 0,7 0 18 16,-7 3-18-16,8 4 33 0,-2-2-33 0,1 6-109 0,7 0 109 15,-7-1-242-15,0 5 242 0,7 0-362 0,-8 3 362 0,8-3-333 16,-1 3 333-16,-5 1 0 0,5-1 0 0</inkml:trace>
  <inkml:trace contextRef="#ctx0" brushRef="#br0" timeOffset="55172.923">3113 9125 163 0,'0'-7'206'0,"0"0"8"16,0-4 10-16,0 4 6 0,0-4 5 0,0 3 3 0,0-3 4 0,-7 4-4 15,7-4-9-15,0 4-36 0,0-5-54 0,0 5-31 0,0 0-20 0,0-1-13 16,0 1-11-16,0 0-6 0,0 4-7 0,0-5-3 0,0 0-3 0,7 5 0 16,-7-1-1-16,0-3-2 0,0 3 0 0,0 1-2 0,0-1-1 0,0 1-3 15,0-2-3-15,0 5 0 0,0-3 0 0,0 3-1 0,0 0 2 0,0 0-2 16,0 0-3-16,0 0 0 0,0 0-1 0,0 0 0 0,0 0-1 0,0 0-1 16,0 0-1-16,0 0-1 0,0 0-2 0,0 0-2 0,0 0-2 0,0 0-1 15,0 0-2-15,0 0-1 0,0 0 1 0,0 0-1 0,0 0-3 0,0 0-1 16,0 0 0-16,0 0-1 0,0 0-2 0,0 0-3 0,0 0 1 0,0 0-1 15,0 3 1-15,0 2 0 0,0-5 1 0,0 7 0 0,0-4-2 0,0 5 1 16,0 2 1-16,6 1 0 0,-6 0 0 0,0 0-1 0,0 9 1 0,0-6-2 16,0 4-1-16,6 0-2 0,-6 1-1 0,0-1 0 0,0 3 1 0,0 2 1 15,0-2 0-15,0 2 2 0,0 2-2 0,0-3 3 0,0 0 0 0,0 0 2 16,0 1 1-16,0-2 2 0,0-2 2 0,0-1 3 0,0 0 1 0,7 0-2 16,-7-3-1-16,0 3-2 0,0-3-2 0,0-4-1 0,0 4-1 0,7-4-2 15,-7 0-1-15,0-1-1 0,0 2-1 0,0-5 0 0,6 0 0 0,-6 1-4 16,0-1-1-16,0-4-1 0,0 5 0 0,6-4 1 0,-6-1-2 15,0 1 0-15,0-4-2 0,0 4-2 0,0-4 0 0,0 0-2 0,0 0-4 0,0 0-2 16,0 0-1-16,0 0-3 0,0 0-4 0,0 0-5 0,0 0-7 0,0 0-10 16,0-4-8-16,0 4-11 0,-6-4-12 0,6 1-15 0,0-1-17 15,0 1-30-15,-6-5-36 0,6 4-44 0,-7 1-48 0,7-5-21 0,-7 1-9 16,1 0-1-16,0 0 3 0,6-1 6 0,-7 1 9 0,1 0 11 0,-1-1 14 0,0-4 17 16,1 5 17-16</inkml:trace>
  <inkml:trace contextRef="#ctx0" brushRef="#br0" timeOffset="55815.932">2930 9056 185 0,'0'-7'232'0,"0"-1"9"0,0 1 6 16,0-3 5-16,0 2 4 0,0-4 3 0,6 5 5 0,-6-3 3 0,0 2 6 15,8-3-43-15,-2 0-65 0,-6 4-44 0,6-5-28 0,1 2-16 0,-1-1-12 16,8 0-4-16,-8-1-3 0,0 1-2 0,8 0-2 0,-2-4-3 0,2 5 0 16,-1-1-5-16,-1 0-3 0,2-4-4 0,-2 4-5 0,2 0-4 0,5 4-4 15,-6-4-3-15,6 4-5 0,1 0-4 0,-7 0-2 0,7-1-3 0,-8 4-3 16,8 0-1-16,0 1-3 0,-1-1-1 0,-5 0-2 0,5 4-2 0,0 0-2 16,1 4 0-16,-7-4-2 0,7 4 0 0,-7-1 0 0,6 5 1 0,-6 0-1 15,1-1 0-15,-2 4-1 0,-5-4 0 0,6 7 0 0,-7-3 2 0,1 4 0 16,-1 0 2-16,1-1 1 0,0 0 1 0,-7 5 1 0,0-4 0 0,0 3 1 15,0-3 0-15,0 4-1 0,0-5 0 0,-7 0 1 0,0 2 0 0,7-2 0 16,-6 1 0-16,-1-1-2 0,1-3 1 0,-1 4 0 0,1-4-1 16,-7 0 0-16,7-1-1 0,-2 2 2 0,-4-1 0 0,5 0 0 0,-6-4 0 15,7 4-1-15,-7-4-1 0,7 4 0 0,-8-3 1 0,1 0 0 0,0 2 0 0,6-2 2 16,-5 1 2-16,-2 0-1 0,2 2 1 0,-2-4 0 0,1 3 2 16,1-2-1-16,-2 3 1 0,2-3 1 0,-2-1 1 0,1 0-1 0,0 4 1 0,0-4-1 15,1 1 0-15,4-5-3 0,-4 5-1 0,5 0-1 0,0-6-2 16,-5 6-4-16,12-4-1 0,-7 0-4 0,1-1-2 0,6-3-4 0,-7 4-1 15,7-4-1-15,0 0-1 0,0 0-2 0,0 0 1 0,0 0 0 0,0 0 0 16,7 0 2-16,-7 0 2 0,6-4 0 0,1 4 2 0,-7 0 2 0,6-3 4 16,0-1 1-16,1 0 2 0,6 4 0 0,-7-3 2 0,2-2-1 0,4 3 2 15,1-3-1-15,-6 2 2 0,6 3 1 0,-7-3 1 0,8 3 2 0,-2-5 2 16,-5 5 0-16,6 5 1 0,0-5 1 0,-7 0 3 0,8 3 4 0,-2 0 4 16,2 2 3-16,-2-3 5 0,-5 6 2 0,6 0 1 0,0-1 0 0,1 0 0 15,5 5 0-15,-6-5-1 0,0 4-1 0,-1-1-1 0,8 1-1 0,-7 0-2 16,7 0-4-16,-7 0-5 0,6 0-4 0,-5 1-4 0,5-1-3 0,-6 0 0 15,0 0-1-15,7-4 2 0,-8 3-1 0,8-2 1 0,-7-1 1 0,1 1-2 16,-2-1-2-16,1-3-1 0,0 3-5 0,-6-4-4 0,6 5-8 0,-6-4-7 16,-1-1-7-16,0 1-8 0,-6 0-6 0,6-1-7 0,-6-3-5 0,0 4-5 15,0-1-4-15,0-3-2 0,-6 4-6 0,6 1-1 0,-6-5-3 0,0 2-3 16,6-2-2-16,-7 0-12 0,0 0-15 0,1 0-30 0,-1 0-36 0,1 0-26 16,-1 0-26-16,7-2-11 0,-7 2-6 0,1-5 2 0,6 1 2 0,-6 1 5 15,6-4 5-15,0 3 8 0,-6 0 11 0</inkml:trace>
  <inkml:trace contextRef="#ctx0" brushRef="#br0" timeOffset="56183.479">3875 9045 0 0,'0'-4'47'0,"0"1"218"16,0-1 18-16,0 0 8 0,0 0 6 0,0 2 3 0,0-6 3 0,6 4 1 15,-6 0 3-15,0-3 2 0,6 3 4 0,1 0-49 0,0-2-75 16,-1 1-56-16,1 2-44 0,-1-5-26 0,0 5-15 0,8-1-7 0,-8-3-5 16,8 3-2-16,-2 1-1 0,1-4-2 0,1 2-2 0,-2 2-3 0,2-4-5 0,-2 7-4 15,2-4-3-15,-1 0-4 0,-7 1-3 0,7-1-4 0,0 4-2 16,0-4-1-16,-6 4-3 0,6 0-2 0,-7 0 1 0,0 0-2 0,1 0-2 15,6 0 0-15,-7 4 0 0,2-4-1 0,-8 0-2 0,6 4-1 0,0-4-3 16,1 0-2-16,-7 0-3 0,6 3-4 0,-6-3-3 0,7 0-3 0,-1 4-5 16,-6-4-4-16,7 0-5 0,-7 4-8 0,6-4-9 0,0 0-12 0,-6 0-11 15,8 0-22-15,-2 0-23 0,0 3-37 0,1-3-41 0,0 0-32 0,-7 0-29 16,6 4-12-16,0-4-5 0,1 0 1 0,-1 0 2 0,1 0 9 0,-7 0 9 16,7 3 12-16,-7-3 14 0,0 0 23 0,0 0 190 0</inkml:trace>
  <inkml:trace contextRef="#ctx0" brushRef="#br0" timeOffset="56472.654">4025 9213 146 0,'0'0'268'0,"0"0"14"0,0 0 10 0,6 0 7 15,-6-3 2-15,0 3 5 0,0-4 6 0,0 4 4 0,6-5 4 0,-6 3-26 16,0 2-46-16,7-4-53 0,-7 1-54 0,7-1-33 0,-1 0-21 0,1 1-13 0,-1-2-8 16,-6 3-4-16,13-3-2 0,-6 2-5 0,-1-1-6 0,0 0-5 0,8 1-4 15,-8-1-7-15,1 4-7 0,5-4-6 0,2 1-6 0,-8 3-7 16,8-4-7-16,-8 4-8 0,7-3-7 0,0 3-7 0,-7-5-10 0,7 5-9 16,-7 0-10-16,8-3-11 0,-8 3-14 0,8 0-17 0,-8 0-17 0,0 0-25 0,1 0-26 15,-1-4-38-15,-6 4-46 0,7 0-34 0,0 0-27 0,-7 0-11 16,0 0-3-16,6 0 6 0,-6-3 7 0,0 3 10 0,6-4 14 0,-6 0 15 15,7 1 19-15,-7-1 24 0,7 0 175 0</inkml:trace>
  <inkml:trace contextRef="#ctx0" brushRef="#br0" timeOffset="56943.925">4806 8594 0 0,'6'-15'99'0,"-6"1"171"0,6-1 14 16,-6 1 11-16,8-1 6 0,-2 0 5 0,-6 1 5 0,6-4 3 0,1 2 4 0,0 2 3 16,-1-1 4-16,1 4-56 0,-1-3-89 0,0 3-55 0,2 0-36 15,4 3-23-15,-6-3-15 0,1 1-9 0,6-1-5 0,-6 3-4 0,5 0-5 16,-4 1-4-16,4 0-5 0,-6 0-4 0,8 3-5 0,-8-3-5 0,7 3-2 0,-6 1-3 15,6-2-2-15,-7 5-1 0,0-3-3 0,8 3 0 0,-8 3-3 16,1-3 0-16,6 5 0 0,-6-2 0 0,-1 1-1 0,0-1-2 0,1 5 1 0,0-1 0 16,-1 0-2-16,0 0 0 0,1 5-4 0,-7-1-1 0,7 0-3 0,-7 3-4 15,0-3-3-15,0 4-4 0,0 0-1 0,0-1-3 0,0 1-4 16,0 4 1-16,0-6-2 0,-7 3 1 0,7 2 0 0,-7-3 2 0,7-1 1 0,-6 4 2 16,0-3 1-16,6 0 4 0,-7-1 3 0,0-2 2 0,7 1 4 15,-6-1 3-15,6-1 3 0,-6 0 3 0,-1 0 2 0,7-4 0 0,-6 1 1 16,6 3 0-16,-7-4 2 0,7-4 1 0,0 5 3 0,-7-1 1 0,7-3 1 15,0 0-1-15,0 3 1 0,0-3 0 0,0-1 1 0,0 2 1 0,0-3 2 16,0 3-1-16,0-2 2 0,7 1 1 0,-7-4 0 0,0 4 1 0,7-1 0 16,-1 1-1-16,-6-4 1 0,7 4-2 0,-7-4 0 0,6 3-3 0,0-3-3 15,1 0-5-15,0 4-5 0,-1-4-8 0,0 0-5 0,1 0-10 0,0 0-11 16,-1 0-13-16,1-4-15 0,-1 4-24 0,0 0-29 0,1 0-39 0,0-3-41 16,-1 3-25-16,0-4-17 0,2 4-6 0,-2 0-2 0,0-4 4 0,1 4 5 15,-1-3 8-15,-6-1 8 0,7 4 13 0,-1-4 14 0</inkml:trace>
  <inkml:trace contextRef="#ctx0" brushRef="#br0" timeOffset="57235.889">5183 9297 0 0,'8'-3'131'0,"-8"-1"145"0,6 1 13 0,-6-5 8 0,0 5 3 0,0-1 4 16,6-3 3-16,-6 3 4 0,0-3 0 0,0 3 2 0,0 0 0 0,7-4-62 16,-7 5-96-16,0 0-56 0,0-1-38 0,0 4-23 0,0-4-14 0,0 1-14 15,0 3-11-15,0-3-16 0,0 3-17 0,0-5-19 0,0 5-22 0,0 0-30 16,0 0-33-16,0 0-51 0,0 0-60 0,0 5-31 0,-7-5-17 0,7 3-8 15,-6 0-2-15,6 1 3 0,-6 0 6 0,-2-1 11 0,8 0 14 0,-6 5 17 16,0-4 20-16</inkml:trace>
  <inkml:trace contextRef="#ctx0" brushRef="#br0" timeOffset="58014.918">2924 10987 0 0,'0'-8'40'0,"0"4"155"0,6-3 11 0,-6 3 10 0,6-3 7 0,-6 0 8 16,0 3 5-16,0-3 6 0,8 3 5 0,-8-3-15 0,0 3-21 0,6 1-33 16,-6 0-37-16,0-6-23 0,0 6-20 0,6-2-11 0,-6 3-8 0,0 2-7 15,0-4-5-15,7 0-5 0,-7 4-2 0,0-4-6 0,0 4-4 0,0-3-4 16,0 3-3-16,6 0-6 0,-6 0-3 0,0 0-6 0,0 0-3 0,0-4-4 16,7 4-3-16,-7 0-2 0,0 0-2 0,7 0-2 0,-7 0-1 0,0 0 0 15,6 0 1-15,-6 0 0 0,6 4 0 0,-6-4 1 0,6 0 0 0,-6 3 2 16,8-3 1-16,-8 4-1 0,6 0 1 0,0 0 1 0,1-2 0 0,-7 3 1 15,7-2 2-15,-1 6 2 0,1-3-1 0,-7 2-1 0,6-1 0 0,0 4 0 16,1 0-2-16,0 0-2 0,-1-1 0 0,0 2-2 0,-6 2-2 0,7-3-2 16,0 4-2-16,-1-1-3 0,-6 2-4 0,7-2-2 0,-7 1-4 0,6-1 1 15,0 1 0-15,-6 3 3 0,0-3 0 0,7 3 1 0,-7-2 0 0,7-2 1 16,-7 1 1-16,0-1 3 0,0 1 0 0,6 0 3 0,-6-5 1 0,0 1 1 16,6 0 3-16,-6 0-1 0,0 0-2 0,8-4-1 0,-8 1-1 0,0 0-3 15,0-1-3-15,0 0-7 0,0-3-7 0,0 3-6 0,0-3-4 0,0 3-4 16,0-4-5-16,0 1-5 0,0 3-5 0,0-3-9 0,0 0-6 0,-8-1-8 15,8 1-9-15,0-4-11 0,-6 4-8 0,6 0-8 0,-6-4-10 0,6 3-25 16,0-3-37-16,-7 0-40 0,7 0-42 0,-7 0-19 0,7 0-9 0,-6-3 1 16,0-1 3-16,6 0 8 0,-7 0 7 0,7-3 10 0,-6 0 10 0,6-1 16 15,-7-2 47-15</inkml:trace>
  <inkml:trace contextRef="#ctx0" brushRef="#br0" timeOffset="58670.273">3001 10785 82 0,'0'-4'231'0,"0"1"14"0,0-1 7 0,0-3 4 0,0 4 2 16,0-2 2-16,0-3 1 0,8 6 1 0,-8-6 3 0,6 4-29 0,-6-3-49 15,6 3-46-15,1-3-48 0,0 3-26 0,-1-4-19 0,1 2-9 0,5 2-5 16,-5-3-4-16,0-1-1 0,5 1-2 0,2 0-2 0,-1 3-1 0,-1-3-4 15,2 0-2-15,-2 3-2 0,2-4-2 0,5 1-5 0,-6 4-3 0,6-5-1 16,-5 5-4-16,6-2-2 0,-8 2-3 0,8-5 0 0,-7 6-1 0,7-3 1 16,-8 5-2-16,8-3 0 0,-7 3-2 0,1-4 0 0,5 4-1 0,-6 0 0 15,0 0-1-15,-1 4-4 0,2-4-3 0,5 3-1 0,-12 2-2 0,6-3-1 16,0 3-2-16,-6-2 0 0,5 5-3 0,2-1-1 0,-8 0 0 0,0 0-1 16,1 1-1-16,-7-1 0 0,6 4 1 0,-6-4 0 0,7 4 2 0,-7 0 2 15,0 0 2-15,-7-3 1 0,7 4 1 0,-6-3 2 0,6 2 3 0,-7 1 2 16,1-1 3-16,0 3 1 0,-1-2 5 0,-6-2 6 0,7 1 6 0,-1 3 5 15,-6-2 4-15,0-1 1 0,6 0 1 0,-6 1 2 0,1-2-1 0,4 1 0 16,-4 0 1-16,-1-3 0 0,6 2-2 0,-6-2 0 0,1-1-3 16,4 4-6-16,-4-4-3 0,5 0-4 0,-6 1-2 0,6-5-1 0,-5 4 0 0,5-2 0 15,0-2 1-15,1 4-1 0,0-7 0 0,-8 8 1 0,8-5-1 0,-1-3-3 16,1 4 0-16,0 0-1 0,-1-4 1 0,0 3-1 0,1-3 0 0,0 5-1 16,-2-5 0-16,8 0-2 0,-6 0 0 0,0 2-1 0,-1-2-1 0,1 0 0 15,-1 0 3-15,7 0 1 0,-6 0 1 0,6 0-1 0,-7 5 1 16,7-5 0-16,-6 0 2 0,6 0 0 0,0 0 1 0,0 0 1 0,0 0 0 0,0 0 0 15,0 0-3-15,0 0 0 0,0 0-1 0,0 0-2 0,0-5-1 16,0 5 0-16,6 0 1 0,1 0-2 0,-7 0 0 0,6 5-1 0,1-5-1 16,-1 0-3-16,7 0 0 0,1 0-2 0,-8 3-2 0,7-3-2 0,0 0-4 0,0 0-5 15,0 3 2-15,6 2 5 0,-5-5 6 0,5 3 6 0,-6 0 3 16,0 2 0-16,7-2 3 0,-7 0 1 0,6 6 1 0,-6-6 1 0,7 4 2 16,-7-3 4-16,0 3 3 0,0 0 4 0,0 0-3 0,0 1-5 0,7-1-8 15,-14-3-6-15,7 6-2 0,0-2 1 0,0-1 0 0,1 1-1 0,-8-1 2 16,6 0 2-16,2 0 5 0,-8 1 2 0,7 0 3 0,1-1 4 0,-8 0 2 15,6 1 1-15,2-4 3 0,-8 3 4 0,7 0 0 0,1-3-2 0,-8 3 1 16,6-3-1-16,-4 2-1 0,4-2-2 0,-5 1-3 0,6 1-5 0,-6-2-6 16,5 0-5-16,-6-1-10 0,2 1-10 0,-2 3-17 0,0-7-21 0,1 4-27 15,-7-1-26-15,7 1-34 0,-1-4-35 0,-6 4-25 0,7-4-14 0,-7 0-7 16,0 0-1-16,0 0 1 0,0 0 4 0,0 0 7 0,0-4 9 0,0 4 17 16,6-4 79-16</inkml:trace>
  <inkml:trace contextRef="#ctx0" brushRef="#br0" timeOffset="59074.916">4129 10803 228 0,'6'0'247'15,"-6"0"8"-15,6 0 2 0,-6 0 3 0,7 0 1 0,-7 0 1 0,7 0 0 16,-1-3 1-16,0 3 1 0,2 0-46 0,4-4-73 0,-5 4-47 0,6 0-36 0,-7-3-20 15,7 3-13-15,1-4-5 0,-8 4-5 0,7-4-1 0,0 0-1 16,0 1-1-16,-7 3 2 0,8-4-1 0,-8 0 0 0,7 1-1 0,0 3-1 16,-7-3-4-16,7-2-2 0,-6 5-1 0,0-3-2 0,5-2 0 0,-4 5-1 15,-2-2-4-15,0-3-5 0,1 5-6 0,-7-3-7 0,6 3-11 0,1 0-12 16,-7 0-12-16,0 0-12 0,0 0-13 0,0 0-13 0,0 0-22 0,0 0-29 16,0 0-34-16,0 0-41 0,0 0-23 0,0 0-14 0,0 0-3 0,0 0 0 15,-7 0 6-15,7 0 11 0,0 0 10 0,0 0 11 0,-6 0 12 0,6 0 13 16</inkml:trace>
  <inkml:trace contextRef="#ctx0" brushRef="#br0" timeOffset="59420.915">4194 10968 10 0,'0'0'242'0,"0"0"14"0,6 0 11 0,-6-4 4 16,7 4 3-16,-1-3 3 0,1 3 2 0,-1-4 1 0,0 4 1 0,2-4-17 16,-2 1-30-16,7 3-53 0,-6-4-64 0,5 1-38 0,-5 3-22 0,6-4-13 15,0 0-8-15,0 1-4 0,0-1 0 0,0 4-3 0,-7-4-2 0,8 1 0 16,-2 0-2-16,2 3-1 0,-8-4-4 0,7-1-2 0,0 5-2 0,-6-3-4 15,5-2-3-15,-4 5-2 0,-2 0-3 0,7-2 0 0,-7 2-1 0,1 0 0 16,6-4 0-16,-7 4-5 0,1 0-3 0,-7 0-9 0,7 0-8 0,-1 0-11 16,-6 0-12-16,6 0-10 0,-6 0-10 0,0 0-13 0,0 0-13 0,-6 0-32 15,6 4-42-15,0-4-44 0,-6 2-47 0,-1-2-21 0,0 5-10 0,1-2 0 16,-1-3 7-16,1 5 7 0,-7-1 11 0,6-4 10 0,-5 3 10 0,4-3 13 16,2 3 37-16</inkml:trace>
  <inkml:trace contextRef="#ctx0" brushRef="#br0" timeOffset="63477.878">5268 9957 0 0,'0'0'114'0,"0"0"108"0,0-4 12 0,0 4 7 0,0 0 5 0,0-3 6 16,0-1 5-16,-6 4 2 0,6-3 5 0,0 3-13 0,0 0-22 0,0-5-41 15,0 5-53-15,0 0-33 0,0 0-21 0,0 0-13 0,0-3-10 0,0 3-6 16,0 0-5-16,0 0-4 0,0 0-4 0,0 0-3 0,0 0-3 0,0 0-4 16,0 0-4-16,0 0-4 0,0 0-4 0,0 0-2 0,0 0-4 0,0 0-2 15,0 0-2-15,0 0 0 0,0 0-2 0,0 0 1 0,0 0 1 16,0 3 2-16,0 2 1 0,0-5 2 0,0 3 3 0,0 1 1 0,0-1 0 16,0 1 2-16,0 3 3 0,0-3 0 0,0 0-1 0,6 3 2 0,-6 1 1 0,0-5 2 15,0 4-1-15,0 0-2 0,0-3 0 0,0 3-3 0,0-3-1 16,0 3-1-16,0-2-2 0,0 1-1 0,0-2-2 0,0 0-1 0,7 0 2 15,-7-2-3-15,0 3-1 0,0-2-2 0,0 1-1 0,0 1 0 0,0-5-1 16,0 3-1-16,6 0 1 0,-6-3-2 0,0 0 0 0,0 0 2 0,0 0-1 16,0 0 1-16,0 0 0 0,0 0 2 0,0 0 1 0,0 0 1 0,0 0 0 15,0 0 2-15,0 0 2 0,0 0 1 0,0 0 2 0,0 0 0 0,0 0 1 16,0 0 1-16,0 0-1 0,0 0-1 0,0 0 0 0,0 0-1 0,0 0-2 16,0 0 1-16,-6-3-2 0,6 3-2 0,0 0-2 0,0-3-2 0,0 3-2 15,0 0 0-15,0 0-2 0,0-5-1 0,0 5 0 0,0 0-1 0,0 0 0 16,0 0 0-16,0 0 0 0,0 0-1 0,0 0 0 0,0 0 0 0,0 0 0 15,0 0 0-15,0 0-2 0,0 0 1 0,0 0-1 0,0 0 0 0,0 0 1 16,0 0 0-16,0 0 1 0,0 0 0 0,0 0 0 0,0 0 1 16,0 0 0-16,0 0 0 0,0 0-2 0,0 0 1 0,0 0 1 0,0 0 1 0,0 0 1 15,0 0-1-15,0 0-1 0,0 0 0 0,0 0 0 0,0 0 0 0,0 0 0 16,0 0 0-16,0 0-1 0,0 0-1 0,0 0 1 0,0 0 0 0,0 0-1 16,0 0-1-16,0 0-1 0,0 0 0 0,0 0-2 0,0 0-1 0,0 0 1 15,0 0-3-15,0 0 0 0,0 0 0 0,0 0 0 0,0 0 1 16,0 5 0-16,0-5 0 0,6 0 1 0,-6 3 2 0,0 0 0 0,7-3 1 0,-7 4 1 15,0-4 2-15,0 4 0 0,6-1 1 0,-6-3 1 0,0 3-1 0,0 2 1 16,0-5-1-16,7 3 1 0,-7-3 1 0,0 4-2 0,0-4 0 16,0 4 1-16,6-4-1 0,-6 3 0 0,0-3 0 0,0 4 1 0,0-4 0 0,0 0-1 15,7 0 0-15,-7 4 0 0,0-4 1 0,0 0 0 0,0 3 0 0,0-3-1 16,0 0 0-16,0 4 0 0,0-4-1 0,7 3 1 0,-7-3 0 16,0 4-1-16,0-4 0 0,0 0 0 0,0 3 0 0,0 2 0 0,0-2-2 15,0-3 1-15,0 4 1 0,0-1-1 0,0 1 1 0,0 0-1 0,0-1 1 0,6 5 0 16,-6-5 0-16,0 2 0 0,0-3 0 0,0 3 0 0,0 2 1 15,0-3 0-15,0-1 0 0,0 1-1 0,0 0 1 0,0 2 0 0,0-2 0 16,6 1 0-16,-6-2 0 0,0 1 0 0,0-1 0 0,0 1 0 0,7-1 0 16,-7-3 1-16,0 4-1 0,7 0 0 0,-7-1 0 0,6 1 0 0,-6 0 0 15,7 4 0-15,-7-5 0 0,6 0 0 0,-6 1 0 0,6 0 0 0,1-1 0 16,-7 5 0-16,7-5-1 0,-1 1-2 0,0 3 1 0,-6-3 0 0,8 3 0 16,-2-3-2-16,0 4 1 0,-6-6-1 0,7 6 1 0,-1-4-1 0,-6 0-1 15,7 0 1-15,-7 3-1 0,6-4 1 0,-6 1-1 0,7-1 2 0,-7 2-1 16,6-2 1-16,-6-3 0 0,0 4-1 0,6-1 1 0,-6-3-1 0,8 4 1 15,-8 0 1-15,6-4 0 0,-6 3-1 0,6-3 1 0,-6 4 0 0,7-4 0 16,-1 4-2-16,1-4 2 0,-7 0 2 0,6 0-1 0,1 3-1 0,-1-3-2 16,1 0 1-16,0 4-2 0,-1-4 0 0,0 0-2 0,1 0-1 0,0 0-1 15,5 3-2-15,-12-3-2 0,7 0 1 0,-1 0-4 0,1 0-2 0,0 0 0 16,-1 0 0-16,0 0 1 0,1-3 1 0,0 3 0 0,-7 0 2 0,6 0 2 16,0 0 0-16,-6-4 1 0,7 4 2 0,0-3 4 0,-7 3 0 0,6 0 4 15,-6-4 1-15,7 0 2 0,-7 1 1 0,6-1 0 0,-6 0 0 0,6 1 1 16,2-4 0-16,-8-1 2 0,6 4 0 0,-6-3 0 0,6 0 1 0,0-1 0 15,-6-2 0-15,7 2 0 0,-7-3 0 0,7 0 0 0,-1-1 1 16,-6 2 0-16,7 0-2 0,-7-2 1 0,0-3-1 0,6 5-1 0,-6-6 0 16,0 2-2-16,0 0 1 0,0-1-1 0,0-4-2 0,0 4 0 0,-6 1 0 0,6 0-1 15,-7-2 0-15,1 2-1 0,6-4 0 0,-7 3 0 0,0 0-2 16,1 1-1-16,0-1 2 0,0 0-1 0,-2 1-3 0,2-1 0 0,-7 0 1 16,7 1 0-16,-1 3 1 0,0-3 0 0,1-1 1 0,-7 5 1 0,6-7 0 0,1 7-1 15,0 0 3-15,-1-6 0 0,0 6 0 0,1 2 1 0,-1-2 3 16,1 2 0-16,0 1 1 0,-1 3-1 0,7-3 0 0,-7 3-1 0,7 0 0 15,-6 1 0-15,6 3-2 0,0-5-1 0,0 5-4 0,0 0 0 0,0 0-3 16,0 0 0-16,0 0 0 0,0 0-1 0,0 5 2 0,0-2 0 0,6 5 1 16,1-5-1-16,-7 5 2 0,7-1-2 0,-1 4 0 0,0 4 3 0,1-5 4 0,-1 6 3 15,1-2 1-15,6 0 3 0,-7 5 1 0,8-4 0 0,-8 3-1 16,0 0 0-16,8 0 0 0,-8 1 0 0,1-1-1 0,5-4 1 0,-4 6 1 16,-2-3 0-16,0-2-2 0,0 3-2 0,1-4-1 0,0 2-2 0,-1-2-2 15,-6-3 0-15,7 0 0 0,-1 4-1 0,0-4-1 0,-6-1 0 0,8 2-2 16,-8-1 1-16,6-1-2 0,0 2 1 0,0-5-1 0,-6 4 2 0,8 0-1 15,-2 1-1-15,0-6 2 0,-6 5 0 0,7-3 1 0,-1-1 0 0,1 0 1 16,0 0-1-16,-1 1-1 0,-6 0 1 0,6-6 0 0,1 6 0 0,0-4-3 16,-1 0 1-16,-6 0 0 0,6 3-1 0,1-4-3 0,-7 1-2 0,7-4-2 15,-1 3-1-15,1 2-2 0,-7-2-2 0,6 1-2 0,0-4-2 0,-6 3-3 16,8 1-2-16,-8-4-3 0,6 4-4 0,-6-4-3 0,6 0-2 0,-6 3-2 16,6-3-3-16,-6 0-3 0,0 0-5 0,7 0-3 0,-7 0-5 0,0 0-7 15,7-3-6-15,-7 3-10 0,0 0-19 0,0-4-24 0,6 4-29 0,-6-4-32 16,0 4-29-16,0-3-25 0,0-1-12 0,0 4-5 0,0 0 3 0,0-8 2 15,0 5 7-15,0-1 7 0,0 1 11 0,-6-1 12 0</inkml:trace>
  <inkml:trace contextRef="#ctx0" brushRef="#br0" timeOffset="64137.238">5067 10906 58 0,'0'0'226'0,"0"0"10"0,0 0 7 0,0-5 4 0,0 5 3 0,0-2 3 16,0 2 3-16,0 0 4 0,0-4 4 0,0 4-25 0,0-4-41 0,0 0-44 15,0 4-46-15,6-3-25 0,-6 3-15 0,0-4-9 0,0 4-3 0,0-4-4 16,7 4 0-16,-7-2 0 0,0 2-1 0,0-5-1 0,6 5 0 0,-6-4-4 15,0 4-3-15,0 0-2 0,0-3-3 0,6 3 0 0,-6 0-4 16,0-4 0-16,0 4 0 0,0 0 0 0,7 0-3 0,-7-4-2 0,0 4 0 0,0 0-4 16,7-3-2-16,-7 3-2 0,6-4-2 0,0 4-2 0,1 0 0 0,-7-4-1 15,13 1 0-15,-6 3-2 0,-1-3 1 0,7-2 1 0,-6 1 1 16,5 1 3-16,8 0 3 0,-7-5 4 0,0 5 3 0,6-5 1 0,1 5 1 16,0-4 0-16,6 3 0 0,-7-4-2 0,8 1-1 0,-1 0 1 0,0 4-2 0,0-5-2 15,7 1-3-15,-8-1-5 0,8 0-5 0,-7 5-7 0,6-3-4 16,1-3-2-16,0 1-2 0,0 2 1 0,-1-2 0 0,7 5 1 0,-7-5 0 15,7 1 1-15,-6 0 0 0,7-1 1 0,-2 1-1 0,1 4 1 0,0-4 0 16,-7-2 2-16,8 3 0 0,-1-2-2 0,0 0-3 0,-7 2-3 0,8 1-4 16,-7-2-5-16,-1 0-3 0,1 0-5 0,-7-1-2 0,6 5-3 0,-5-4-1 15,-8 2 0-15,7-2-1 0,-6 4-2 0,-1-1 1 0,-6-3 1 0,0 3 2 16,0 4 0-16,-6-4 3 0,-1 1 1 0,0 3 5 0,1-4 3 0,-7 4 3 16,0 0 2-16,0 0 0 0,0 0 2 0,0 0 0 0,0 0 3 0,0 0-1 15,0 0 1-15,0 0-1 0,-7 0-2 0,7 0-1 0,0 4-3 0,-6-4-5 16,6 0-5-16,-6 0-6 0,6 0-8 0,0 3-8 0,-7-3-8 0,7 0-11 15,0 4-15-15,-7 0-14 0,7-4-19 0,-6 3-22 0,6 5-36 0,-7-5-45 16,7 1-37-16,-6 4-32 0,6-1-15 0,-7-4-5 0,1 5 3 0,-1-1 4 16,1 0 10-16,0-2 8 0,-2 2 15 0,2-1 14 0,0-1 20 15,-7 2 136-15</inkml:trace>
  <inkml:trace contextRef="#ctx0" brushRef="#br0" timeOffset="64689.907">5743 11225 193 0,'0'-4'250'0,"0"1"12"0,0-5 8 0,0 4 7 0,0 1 5 0,0-5 5 16,-6 5 3-16,6-5 5 0,0 5 4 0,0-2-37 0,0-2-57 0,0 4-44 16,0-1-34-16,0 0-21 0,0 4-15 0,0-3-9 0,0-1-7 0,0 4-6 15,0 0-5-15,0 0-4 0,0 0-5 0,0 0-6 0,0 0-5 0,0 0-10 16,0 0-10-16,0 0-10 0,0 0-6 0,0 0-7 0,0 4-4 0,6-4-4 15,-6 3 0-15,0 5 1 0,0-5 0 0,8 9 3 0,-8-4 0 0,0 2 3 0,6 1 2 16,-6 0 1-16,0 4 4 0,0-1 1 0,6 1 2 0,-6 3 1 0,0 0 2 16,0 1 2-16,0 0-3 0,0 2 1 0,0-3-2 0,-6 4 0 15,6 0-2-15,0-3-1 0,0 2 0 0,0-2-2 0,0-1-2 0,0 1 0 16,0-4-2-16,0 3-2 0,0-4 0 0,0 1-1 0,0-1 0 0,0 1-2 16,0-4-1-16,0 0 0 0,0 1 1 0,0-2 0 0,0-2-2 0,6 3 0 15,-6-5 0-15,0 3-1 0,0-3 2 0,0 2-2 0,0-1 2 0,0 0-2 16,0-3 1-16,0 3-1 0,0 1-2 0,0-5-1 0,0 5-2 0,0-5-2 15,0 5 0-15,0-5-1 0,6 2 1 0,-6 2-2 0,0-4 0 0,0 1-2 16,0 0-5-16,0-1-2 0,0 1-3 0,0-4-3 0,8 4 0 0,-8-1-2 16,0-3-1-16,0 4-2 0,0-4-5 0,6 0-3 0,-6 0-6 0,0 0-6 15,0 0-6-15,0 0-7 0,0 0-8 0,0 0-9 0,0 0-14 0,0 0-10 16,0 0-9-16,-6 3-21 0,6-3-24 0,0 5-37 0,-8-5-42 0,8 3-20 16,-6-3-8-16,0 3 1 0,6 1 3 0,-6-4 9 0,-2 4 9 0,2-4 14 15,0 3 16-15,6 1 14 0,-7-4 53 0</inkml:trace>
  <inkml:trace contextRef="#ctx0" brushRef="#br0" timeOffset="65891.907">3210 12990 16 0,'-6'-3'203'0,"6"-1"11"0,-7 0 8 0,7 1 7 15,0-5 6-15,-6 5 5 0,6-1 5 0,-7 1 6 0,7-2 4 0,-6 2-27 16,6-1-42-16,-7 1-36 0,7-1-36 0,0 1-18 0,-6-1-13 0,6 0-5 16,0 1-4-16,-6 3-2 0,6-4-1 0,0 4-3 0,0-5-3 0,0 5-3 15,0 0-3-15,0 0-4 0,0 0-4 0,0 0-6 0,0 0-6 0,0 0-5 16,0 0-5-16,0 0-5 0,0 0-5 0,0 0-3 0,0 0-3 0,0 0 0 16,0 5 0-16,6-1 1 0,-6-1-3 0,6 1 3 0,-6 0 0 0,7 3 3 15,-1-4 1-15,1 9 2 0,-1-5 4 0,1 0 1 0,-1 4 1 0,0 0-1 16,2 0 1-16,4 0-1 0,-5 0 0 0,0 3 0 0,5-2-2 15,-5 1 1-15,-1 4-2 0,8 0 2 0,-8-2 1 0,7 3 1 0,-6-4-1 0,-1 5 1 16,0-1-1-16,1 1 0 0,6-4 0 0,-6 3-2 0,-1 0 0 0,0 0-3 16,2-3-1-16,-8 3-1 0,6-3 1 0,0 4-2 0,-6-5-3 0,7 1-3 15,-7 0-1-15,6-1-1 0,-6 1-2 0,7 0-2 0,-7-1-1 16,0-3-2-16,0 3-2 0,6-3-3 0,-6 1-3 0,0-1-2 0,0-3-4 0,0 2-3 16,0-3-3-16,0 1-3 0,0-1-5 0,0 0-2 0,0 0-4 0,0 1-3 15,0-5-4-15,0 4-3 0,0-2-2 0,-6 2-3 0,6-4-2 16,0 1-3-16,0 0-2 0,0-1-5 0,0 1-2 0,0 0-5 0,0-4-2 0,-7 3-7 15,7 2-3-15,0-5-8 0,0 2-5 0,0 3-10 0,0-5-13 16,-6 0-23-16,6 0-30 0,0 0-38 0,0 0-45 0,0 0-20 0,0 0-8 16,-7 0 0-16,1-5 4 0,6 5 5 0,-6-2 8 0,6-3 9 0,-8 2 10 15,2-1 15-15,0 0 20 0</inkml:trace>
  <inkml:trace contextRef="#ctx0" brushRef="#br0" timeOffset="66599.914">3001 13207 0 0,'-6'-4'86'0,"6"-3"164"0,-6 2 10 0,0-2 5 0,6 0 5 16,-7 3 3-16,0-3 3 0,7 0 4 0,-6 0 5 0,6 2 2 0,0-2 2 16,0 0-54-16,-7 0-83 0,7 0-48 0,0 3-29 0,0-3-15 0,0 2-9 15,7-1-3-15,-7-2-3 0,0 5-4 0,6-5-1 0,1 1-4 16,0 0-4-16,-1-1-1 0,0 1-3 0,8-1-1 0,-8 1-3 0,7 0-1 15,0-1-2-15,0 1 0 0,7 0-1 0,-8-4 0 0,8 4-1 0,-7-1 0 16,7 1 0-16,0-4 1 0,-1 3-1 0,-6 1-2 0,6 0-3 0,1 0-1 16,0 0-4-16,-1 3-3 0,1-3-1 0,-8 2-2 0,8 2-1 0,-7 0-2 15,0-1-2-15,0 4-1 0,1-4-3 0,-2 4-1 0,1 0-2 0,-6 0 0 16,6 0-1-16,-7 4 0 0,0-4-1 0,8 4 0 0,-8-1-3 0,1 0 1 16,-1 2-2-16,1-3 2 0,-1 3-1 0,1 2 1 0,-1-3 0 0,-6 3 2 15,7 0 0-15,0 0 1 0,-7 1 1 0,6-1 0 0,0 1 2 0,-6 3 1 16,0-4 2-16,7 4 1 0,-7 0 2 0,0 0 0 0,0 1 1 0,-7-2 1 15,7 1 3-15,0 0-2 0,-6 1-2 0,0 2 0 0,6-3 1 0,-7 0 1 16,0 3 2-16,1-3 0 0,6 0 1 0,-7 0 0 0,-6 0 0 0,13 3 0 16,-13-2 0-16,7-5-2 0,0 4 0 0,-2-4 1 0,2 5 4 0,0-5 0 15,-7-4 0-15,6 5-2 0,1-1 0 0,-7 0-1 0,7-2-2 0,-8 1 1 16,8-2 1-16,-8 3-1 0,8-4 1 0,-7 2 1 0,7-2-1 0,-8 1 0 16,8 1-3-16,0-3 0 0,-8 2 2 0,8-4-1 0,-1 3 0 0,1-3 1 15,0 4-2-15,-1-4 0 0,0 0-1 0,7 0 0 0,-6 4 1 0,6-4-2 16,-6 0 0-16,6 0 0 0,0 0 0 0,0 0-2 0,0 0-1 0,0 0-1 15,0 0-2-15,6 0 0 0,-6 0-2 0,6-4 1 0,-6 4-1 0,7 0 0 16,-7-4 0-16,7 4 0 0,-1-3 1 0,0 3 1 0,1-4 0 0,-1 4 0 16,8-2 2-16,-8-3-1 0,7 5 1 0,-6-4-1 0,5 1 0 0,1 3-1 15,-6-5 0-15,6 2 1 0,1 3-2 0,-8 0 0 0,7 0 1 0,0 0-1 16,-7 3 1-16,7-3 1 0,1 5-1 0,-8-2 0 0,7 1 1 0,-7 3-1 16,7 0 2-16,-6 1 0 0,6 0 0 0,-6-1 0 0,5 4 1 0,-5 0 0 15,6-1-2-15,-7 2 1 0,7 2-1 0,-6 1 1 0,6 0 0 0,-7-5 3 16,8 5 0-16,-8 0 1 0,7 0 1 0,-6-1 0 0,6 1 3 15,-1 0 0-15,2-4-1 0,-2 3 2 0,-5-3-2 0,6 0 1 0,0 0-1 0,1 0-2 16,-2-4-3-16,2 5-3 0,-2-5-4 0,1 0-1 0,-6 1-3 16,6-1-4-16,-1 1-4 0,-4-5-4 0,4 4-1 0,-5-3-2 0,0-1-3 0,6 1 0 15,-7 0-3-15,0-1 0 0,-6 1-2 0,7-4 2 0,0 4-1 16,-7-4 2-16,6 3 5 0,-6-3 3 0,0 0 4 0,0 0 3 0,0 0 1 0,0 0 1 16,0 0 2-16,0 0-3 0,0-3-2 0,0 3-5 0,-6-4-5 0,6 0-12 15,0 1-11-15,0-1-27 0,-7 0-37 0,7 1-46 0,0-4-53 16,0 3-27-16,-7-4-15 0,7 1-5 0,0 0-2 0,0 0 2 0,0-1 3 15,0 0 7-15,0-2 8 0,0 2 13 0,0-3 13 0</inkml:trace>
  <inkml:trace contextRef="#ctx0" brushRef="#br0" timeOffset="67020.918">4226 13137 0 0,'0'-4'64'0,"-6"4"191"0,6-3 15 0,0-1 9 16,-7 4 7-16,7-4 3 0,0 1 3 0,0 3 4 0,0-4 5 0,0 4 2 15,0 0 3-15,0 0-52 0,0-4-83 0,0 4-52 0,0 0-35 0,0-3-21 16,0 3-14-16,7 0-9 0,-7-5-6 0,6 5-3 0,-6 0 0 0,6-3-4 16,2 3-4-16,-2-3-2 0,0 3-3 0,8-4-3 0,-8 4-2 0,7 0-2 15,-7-4 0-15,8 1 2 0,-8 3-1 0,7-3 1 0,0 3 2 0,0-5 0 16,-7 5-2-16,8 0 3 0,-2-3 2 0,2 3 1 0,-1-4 1 0,0 4 2 16,0 0-1-16,-1-5-1 0,2 5-1 0,-8 0-2 0,14-2 0 0,-14 2 0 15,7 0-2-15,1-4-4 0,-2 4-2 0,2 0-6 0,-2 0-6 0,1-4-7 16,-6 4-8-16,6 0-8 0,-7 0-6 0,8 0-6 0,-8 0-6 0,0 0-10 15,8 0-10-15,-14 0-12 0,6 0-14 0,1 0-14 0,-7 0-13 0,0 0-13 16,0 0-15-16,0 0-23 0,0 0-27 0,0 0-34 0,-7 0-38 0,1 4-16 16,-1-4-6-16,0 4 2 0,1-4 7 0,-6 2 10 0,4-2 13 0,-4 5 14 15,5-1 15-15,-6-1 16 0,0-3 90 0</inkml:trace>
  <inkml:trace contextRef="#ctx0" brushRef="#br0" timeOffset="67323.588">4213 13408 173 0,'7'0'270'0,"-7"-4"16"0,6 4 8 0,-6-3 6 0,6-1 3 0,-6 4 6 16,8-4 3-16,-8 1 4 0,6-1 6 0,-6 1-32 0,6-2-50 15,1 2-55-15,0-1-57 0,-1 1-35 0,0-1-21 0,1 1-13 0,-1-1-11 16,1 0-5-16,0 1-4 0,-1 3-3 0,0-4-3 0,8-1-4 0,-8 3-4 15,0 2-6-15,7-5-7 0,-6 2-3 0,0 3-3 0,-1-4-3 0,8 4-2 16,-8 0-1-16,0-4-2 0,7 4-3 0,-6-3-4 0,-1 3-4 0,7 0 0 16,-7-4-3-16,2 4-4 0,4-2-2 0,-5 2 0 0,6 0-3 0,0 0-2 0,-7-5-3 15,8 5-4-15,-2-4-3 0,-5 4-5 0,6-3-3 0,0 3-5 0,0 0-10 16,0 0-10-16,1-5-11 0,-2 5-11 0,-6 0-26 0,8 0-35 16,-1 0-47-16,-1 0-54 0,2 0-25 0,-2 0-13 0,2 0-4 0,-8 0 1 15,7 0 7-15,-6 0 6 0,6 0 10 0,-7 0 10 0,8-3 14 0,-8 3 14 16</inkml:trace>
  <inkml:trace contextRef="#ctx0" brushRef="#br0" timeOffset="68096.916">5587 12855 123 0,'0'0'240'0,"7"0"12"16,-7-3 8-16,0 3 5 0,7-5 5 0,-7 5 5 0,0-3 5 0,6-1 5 15,-6 0 4-15,6 1-32 0,-6-1-52 0,7-3-45 0,-7 3-42 0,7-3-25 16,-1 4-14-16,0-5-9 0,-6 1-4 0,7-1-4 0,0 1-1 0,-1 0-4 16,1-5-3-16,-1 5-3 0,0-4-3 0,2 4-4 0,-8-5-3 0,6 2-5 15,0 3-3-15,0-4-5 0,1 0-5 0,-7 0-5 0,7 0-2 0,-1 0-4 16,-6 0-3-16,0 0-2 0,7-1-3 0,-7 2-3 0,0-1-1 0,0 0-3 15,0-1 0-15,0 2-3 0,0-1-2 0,0 0 0 0,0-1 2 0,0 2 1 16,-7-1 1-16,7 0 1 0,0-1 3 0,0 2 1 0,-6 0 2 0,6-2 1 16,0 1 2-16,0 3 2 0,0-3 0 0,-7 4 2 0,7 0 1 0,0 0 1 15,0-1 0-15,0 5-1 0,0-4-1 0,0 2-1 0,0 2-1 0,0-1-1 16,0-3-1-16,0 3 0 0,0 4-2 0,0-3 0 0,0 3-2 0,0-4-1 16,0 4-1-16,0 0-1 0,0 0-1 0,0 0-2 0,0 0 0 15,0 0-2-15,0 0 0 0,7 0-3 0,-7 0-2 0,0 0 1 0,6 0-1 16,-6 4 0-16,7-1-2 0,-1-3 1 0,0 8 1 0,2-5 0 0,-8 4-1 0,6 1 1 15,0-1 0-15,0 4 1 0,2 0 0 0,-2 1-1 0,0 2 2 0,1 1 3 16,-1-1 2-16,-6 0 3 0,7 5 1 0,-7-4 0 0,7 3-1 0,-7 0-2 16,0-3-3-16,6 3-2 0,-6 1-4 0,0-1-1 0,0-3 3 0,6 4 0 15,-6-5 0-15,0 4-1 0,7-3-4 0,-7-1-4 0,0 1-6 16,7-1-3-16,-7-3-3 0,0 4-4 0,0-4-2 0,0 0-5 0,6 1-2 0,-6-2-10 16,0-2-12-16,-6 2-14 0,6-2-12 0,0 0-19 0,0-2-17 0,0 2-26 15,0-2-30-15,-7-1-36 0,7 2-34 0,0-2-17 0,0 1-6 16,0-6 1-16,-7 4 5 0,7-4 9 0,0 0 10 0,0 0 14 0,0 0 12 15,0 0 16-15,0 0 114 0</inkml:trace>
  <inkml:trace contextRef="#ctx0" brushRef="#br0" timeOffset="68763.767">6128 12478 0 0,'0'0'105'0,"0"-4"132"0,0 0 8 15,0 0 6-15,0 4 1 0,0 0 1 0,0-2 1 0,0 2 0 16,0 0-1-16,0 0-7 0,0 0-13 0,0 0-55 0,0 0-73 0,0 0-42 15,0 0-26-15,0 0-13 0,0 0-10 0,0 2-3 0,0-2-2 0,-6 8 1 16,6-4 2-16,0-1 4 0,-7 5 2 0,7-1 2 0,-7 0 3 0,7 4 0 16,-6-3 2-16,6-2 1 0,-6 6 2 0,6-5 1 0,0 4 0 0,-7-4 3 0,7 0 1 15,-6 5-1-15,6-5 0 0,0 0-2 0,0 1-1 0,-7 0-1 16,7 2 1-16,0-2-2 0,0-1-3 0,0 0-1 0,0 0-3 0,7-2-2 16,-7 1-1-16,0 2-1 0,0-5-2 0,6 5-1 0,-6-1-1 0,7 0-1 15,-7-3-2-15,6 3 0 0,-6 0 0 0,6 0-1 0,1-2 0 0,0 2-1 16,-7 0 0-16,6 0-2 0,0 1 0 0,1 0-1 0,-7-1 1 0,7-4-2 15,-1 5-1-15,1-1 1 0,-7 0-1 0,6-3-1 0,-6 4-1 0,6-5-1 16,1 1-1-16,-7 3-3 0,7-3-2 0,-7-1-1 0,6 1-1 0,0-1-2 16,-6-3-2-16,8 4-2 0,-8 0 2 0,6-4-3 0,0 0-1 0,-6 3-1 15,7-3 0-15,-7 0-1 0,6 0 0 0,1-3 0 0,-1 3 1 0,1-4 1 16,-7 0 0-16,6 1 2 0,0-1 1 0,2-3-1 0,-2 3 1 0,0-3 2 16,1-1 3-16,-7 1 2 0,6-4 3 0,1 4 2 0,0-5 2 0,-1 2 1 15,0-1 2-15,1 0 3 0,0-1 2 0,-1 2 1 0,0-1 1 0,1 0 2 16,0-1 3-16,-1-2 0 0,1 3 3 0,-1-1 3 0,-6 3 1 0,6 1 1 15,-6-2-1-15,0-2 1 0,0 5 0 0,0-1 0 0,0-2-2 0,0 2-1 16,0 1 1-16,0-1-3 0,0 5-1 0,-6-5-4 0,6 1-3 0,0-1-3 16,-6 5-4-16,6-4-2 0,0 3-1 0,-7-3 0 0,7 3 0 0,-6-3 0 15,6 0 0-15,-7 2 0 0,7-1 0 0,0 2-1 0,-7-4-1 0,1 6-1 16,6-6-3-16,-6 4-2 0,-1-4-2 0,0 5-1 0,1-1-4 0,0 0-2 16,-8 1-2-16,8 0-4 0,-7-2-4 0,-1 2-5 0,2-1-3 0,-1 4-3 15,0 0-5-15,-6 0-1 0,-1 0-1 0,6 0-2 0,-5 4-1 0,-1-4-3 16,8 3-1-16,-8 5-2 0,1-5-1 0,5 5-1 0,2-2-1 0,-2 3-3 15,2 1-3-15,5-2-6 0,-6 2-7 0,13 2-24 0,-7 3-30 0,7-4-36 16,-6 3-39-16,12-3-19 0,-6 4-9 0,7 0-3 0,-7-5 1 0,6 5 2 16,8-3 2-16,-8-2 6 0,6 1 8 0,2 0 10 0,-8 1 75 0</inkml:trace>
  <inkml:trace contextRef="#ctx0" brushRef="#br0" timeOffset="69350.706">6414 12262 0 0,'0'3'24'0,"0"-3"209"0,0 0 9 15,0 0 3-15,0 0 3 0,0 4 0 0,0-4 2 0,0 3 1 0,8 1 2 0,-8 0 3 16,0-1 1-16,6 1-52 0,0 3-81 0,-6 1-49 0,7-1-32 16,-1 0-16-16,1 5-8 0,-1-6-3 0,1 6-2 0,-1-1 1 0,0 3 0 0,-6-2-3 15,8 2-2-15,-2-3-1 0,0 3-1 0,1 1 0 0,-1 0 0 0,1-1 1 16,-1 4 1-16,1-2 0 0,-7-2 1 0,6 0 0 0,1 1 1 0,0 0 0 15,-1-1 3-15,0-2 0 0,1 2 5 0,0-3 0 0,-1 1 1 16,0-1 2-16,1-2 0 0,-1 3 2 0,1-1 0 0,0-3 0 0,-1-2 0 16,0 6 0-16,1-5 0 0,0 1-1 0,-1-1-2 0,0-4-2 0,1 4-1 0,0-2-1 15,-7-1-1-15,6-1-2 0,1 0-2 0,-7 1 0 0,6-4-1 0,0 4-1 16,-6-4 1-16,0 0 0 0,8 0 3 0,-8 0 0 0,0 0 2 16,0 0 0-16,6 0 1 0,-6-4 1 0,0 4 0 0,0-4 3 0,6 4 1 0,-6-3 0 15,0 0-2-15,0-1 0 0,6-4-1 0,-6 4-1 0,7-3-1 16,-7 0-1-16,0 0-1 0,7-1-2 0,-7 0 0 0,6 2-2 0,-6-5 0 15,7 3-1-15,-7-4-2 0,6 3-2 0,0-2 2 0,-6-4-1 0,8 0-2 16,-2 4-2-16,0-4-1 0,-6-3-1 0,7-1 4 0,0 5 0 0,-1-4 3 16,7-4-1-16,-7 4 0 0,1-5 0 0,0 5 1 0,5-4 0 0,-5 0 1 15,0 4 1-15,-1-4 1 0,0 0-1 0,1 4-1 0,6-1-3 0,-13 1-5 16,7 0-4-16,-1 3-6 0,0 1-3 0,-6-2-6 0,8 2-5 0,-8 3-5 16,0 0-6-16,6 3-9 0,-6-2-8 0,0 6-7 0,0-3-8 0,0 3-8 15,0 0-14-15,0 1-14 0,0 3-27 0,0 0-32 0,0 0-47 0,0 0-54 16,0 0-26-16,0 0-10 0,0 7-3 0,0-3 0 0,0-1 6 0,0 5 7 15,0-1 8-15,0 1 9 0,0-1 14 0,-6 0 19 0</inkml:trace>
  <inkml:trace contextRef="#ctx0" brushRef="#br0" timeOffset="70052.104">5275 13294 0 0,'-7'-3'199'0,"7"3"46"0,0-4 11 15,-6 0 9-15,6 4 5 0,0-3 4 0,0 0 5 0,0-2 4 0,0 5 4 16,-6-3-15-16,6 3-26 0,6-4-47 0,-6 4-60 0,0 0-36 0,0-4-23 16,0 4-15-16,0-3-10 0,6 3-5 0,-6-4-4 0,0 4-2 0,7-4-2 15,-1 4-3-15,-6-3-2 0,7-1-3 0,-1 1-2 0,1 3-1 0,-1-4-1 16,1 1-1-16,-7-2 0 0,7 5-2 0,5-3 0 0,-12-1-2 0,7 4 0 15,0-3-1-15,-1 3-3 0,1-4 1 0,5 4-3 0,-5-4-2 0,0 1-2 16,-1 3-1-16,0-4-4 0,8 4-1 0,-1 0-1 0,0 0-3 0,-7-4-1 16,13 4-2-16,-5 0-1 0,5 0-1 0,1 0-1 0,6 0-1 0,0 0-2 15,0 0 1-15,7 0 1 0,6 0 2 0,-7 4 2 0,13-4 3 0,1 0 1 16,0 0 3-16,6-4 1 0,0 4-1 0,1 0-1 0,4-3-1 0,2 3-2 16,0-5-1-16,0 3 2 0,6-3-1 0,-7 5 0 0,-5-7-2 0,5 7-2 15,-6-7-2-15,7 3-4 0,-7 0-4 0,-6-3-3 0,-1 4-3 0,8-2-5 16,-15-2-3-16,8 4-5 0,-7-4-6 0,-6 3-4 0,-1 0-6 0,1-3-6 15,-7 3-3-15,-7 1-3 0,1-2 0 0,0 2 1 0,-8 0 2 0,-5-1 3 16,-1 0 5-16,1 4 5 0,0-3 6 0,-7 0 7 0,0 3 6 0,-7-5 4 16,7 5 2-16,-7 0 4 0,1-3 1 0,-1 3-2 0,-5-4-5 0,4 4-6 15,-4 0-11-15,-1 0-14 0,0 0-28 0,0 0-36 0,-7 4-51 0,8-4-60 16,-2 3-31-16,-5 2-16 0,5-5-7 0,2 3-3 0,-8 0 0 0,7 1 2 16,0 0 6-16,0-1 5 0,0 0 12 0,0 2 12 0</inkml:trace>
  <inkml:trace contextRef="#ctx0" brushRef="#br0" timeOffset="70891.906">5471 13889 0 0,'-8'-5'156'0,"8"1"58"0,-6 4 10 0,6-3 6 16,-6-1 8-16,-1 4 6 0,7-4 7 0,-6 1 6 0,6-1 8 0,-7 4-18 16,1-4-30-16,6 1-37 0,-7 3-40 0,7-3-24 0,-6 3-16 0,6-5-10 15,-6 5-6-15,6 0-5 0,-8-3-3 0,8 3-5 0,0 0-4 0,0 0-7 16,0 0-3-16,-6 0-8 0,6 0-5 0,0 0-6 0,0 0-5 0,0 0-6 15,-6 3-2-15,6-3-4 0,-7 5-2 0,7-2-1 0,0 0 0 0,-7 5-1 16,1-1 0-16,6 0 1 0,-6 2-1 0,-1 1 1 0,7 5 1 0,-6-5 0 16,-1 2-1-16,0 2 0 0,7-3 0 0,0 4-1 0,-6-1 0 0,6 1-3 15,-6 0 0-15,6-4-2 0,0 4-2 0,0-1 0 0,6-3-1 0,-6 4-1 16,0-4-2-16,6 0-2 0,1 0 2 0,-7 0 0 0,7 0-2 0,-1-5 0 16,1 6-2-16,-1-5-1 0,0 0 0 0,1-3-1 0,6 3 0 0,-7-2 0 15,8 2-2-15,-8-4-3 0,7 1 1 0,-6-4-3 0,6 4-2 0,-1-4-2 16,-4 3-2-16,4-3-1 0,1 0-2 0,0 0-2 0,0-3-1 15,-6 3-1-15,6-4-3 0,0 0 0 0,6 1-1 0,-6-4 0 0,1-1 1 0,-2 0 0 16,8 1 3-16,-7 0 0 0,0-5 1 0,6 2 2 0,-5-1 2 0,-2 0 4 16,2 0 3-16,-1 0 3 0,-1 1 5 0,-4-5 4 0,4 4 1 15,-6 0 3-15,2-4 1 0,-2 4 1 0,-6 0 2 0,0-4-1 0,6 4 0 16,-12-3-2-16,6 3-1 0,0-4-2 0,-6 0-3 0,-2 3-3 0,2-2-2 16,-6 1-4-16,4 1-3 0,-4-3 0 0,-1 0 1 0,-1 5 2 0,2-5 1 0,-2 4 3 15,-5 0 1-15,6 0 1 0,0 0 1 0,0-1 0 0,0 5-1 16,0 0-3-16,0 0-5 0,0 1-4 0,0 1-4 0,0 1-10 0,0 1-9 15,6 3-11-15,-6-5-12 0,0 10-10 0,0-5-16 0,1 0-17 0,4 3-19 16,-4 6-35-16,-1-7-43 0,0 5-38 0,6 1-32 0,1 0-16 0,-8-1-4 16,14 0 1-16,-6 4 7 0,0-4 7 0,6 0 7 0,0 5 13 0,0-5 12 15,0 0 17-15,6 1 118 0</inkml:trace>
  <inkml:trace contextRef="#ctx0" brushRef="#br0" timeOffset="71233.903">6017 14108 0 0,'0'3'184'0,"0"1"103"0,0 0 7 0,0-1 3 0,-6-3 3 0,6 4 1 15,0 0 2-15,0-1 1 0,0 1 4 0,0 0 3 0,0-1 1 0,0 0-65 16,0 5-106-16,0-4-58 0,0 3-37 0,0-3-16 0,0 3-6 0,0 0-5 16,0 5-2-16,0-5-3 0,0 0-1 0,0 4-5 0,0-4-7 0,0 5-5 0,0-5-5 15,0 4-3-15,0-4-3 0,0 5-3 0,0-6-3 0,0 2-6 0,0-1-6 16,-7 0-4-16,7 2-4 0,0-3-4 0,-6 1-5 0,6-3-1 16,0 4 1-16,-6-6-2 0,6 3-2 0,-8 2-4 0,8-3-8 0,0 0-5 15,-6-1-5-15,6 1-8 0,-6 0-10 0,6-4-16 0,-6 3-23 0,6 0-24 16,0-3-28-16,0 0-24 0,0 0-21 0,0 0-9 0,0 0-4 0,0 0 3 15,0 0 6-15,0 0 8 0,0 0 9 0,0 0 12 0,0-3 14 0</inkml:trace>
  <inkml:trace contextRef="#ctx0" brushRef="#br0" timeOffset="71763.9">6167 13759 0 0,'0'-3'36'16,"0"-1"217"-16,0 4 17 0,0-4 9 0,0 1 8 0,-6-1 2 0,6 4 2 0,0-2 2 15,0 2 1-15,-7-5 2 0,7 5 1 0,0 0-50 0,0 0-79 0,0 0-53 16,0 0-38-16,-6 0-26 0,6 0-15 0,0 5-10 0,-7-3-3 0,7-2-4 15,0 4-1-15,-7-1-1 0,7 5 0 0,-6-5-3 0,6 4 0 0,0 1-2 16,-6 0-1-16,6-1 1 0,-7 4-2 0,7-3 1 0,0 2 0 0,0-2 0 16,0 3 1-16,-7-4-1 0,7 1 1 0,7 2 1 0,-7-3 0 0,0 4 2 15,0-2-2-15,0 1 1 0,7 1-1 0,-7-5 0 0,6 6-1 0,-6-1-1 16,6 0 1-16,1-3-2 0,0 3-1 0,-1-1 0 0,1 1-3 0,-1 1 0 16,0-2-1-16,1-2-2 0,6 3-2 0,-7-3-2 0,2 2-4 0,4-2-2 15,-5-1-4-15,-1 0-2 0,7 0-4 0,-6-2-3 0,5 1-3 0,-4-2 0 16,-2 0-2-16,7-4-1 0,-7 0-1 0,1 3-1 0,6-3 0 0,-7-3 1 15,8 3 1-15,-8 0 0 0,7-4 2 0,-6 0 2 0,6 1 1 16,-1-5 0-16,-5 4 1 0,6-2 0 0,1-2 0 0,-2 0 0 0,-5 2 4 0,6-6 0 16,0 5 2-16,-7-4 3 0,8 4 2 0,-8-5 2 0,7 2 3 0,-7-1 0 15,1-4 2-15,-1 4 1 0,1 0 1 0,-1 0 1 0,1-3 3 0,-7 2 0 16,0 1 1-16,0-3-1 0,0 3 2 0,-7-3 0 0,7-1 3 0,-6 4 2 16,-1-4 2-16,1 0 4 0,-1 1 2 0,-6-2 4 0,7 2 2 0,-8 3 2 15,8 0 2-15,-7-3-1 0,0 3 0 0,0 0-3 0,1 3-5 0,-2-3-6 16,1 4-7-16,0 0-8 0,0-1-9 0,0 5-9 0,0-4-10 0,0 7-13 15,0-4-11-15,7 4-13 0,-8 0-15 0,8 0-19 0,-7 4-24 0,7-1-34 16,-2 1-37-16,2 4-36 0,0-1-30 0,-1-4-14 0,1 8-4 0,-1-4 0 16,7 1 5-16,-6 0 6 0,6 2 9 0,0-3 12 0,0 4 13 0,-7 0 19 15,7-4 157-15</inkml:trace>
  <inkml:trace contextRef="#ctx0" brushRef="#br0" timeOffset="72346.961">6675 14052 0 0,'0'0'122'0,"0"-3"162"0,0 0 19 16,0-2 14-16,0-2 8 0,0 4 7 0,0-5 5 0,0 1 7 0,0 0 6 16,7 0 7-16,-7-1 6 0,0 1-56 0,6-1-87 0,-6-2-56 0,6 2-37 15,-6-3-25-15,8 0-16 0,-2 0-11 0,0-1-7 0,-6 2-6 0,6-5-6 16,1 4-7-16,-7-3-5 0,7 3-5 0,-1-4-5 0,1 1-3 0,-7 3-4 16,6-4-5-16,-6 0-3 0,0 1-2 0,6 2-1 0,-6-2-2 0,0 3-2 15,0-4-1-15,0 4 0 0,0 0 1 0,0 0-1 0,0 0-1 0,0 1-1 16,0-2-2-16,-6 5-3 0,6-4 0 0,0 4-2 0,0 0-2 0,0 0-2 15,0-1-3-15,0 4-2 0,0-3 0 0,-6 3-2 0,6 0-2 0,0 1 0 16,0-1-1-16,0 1-3 0,0-2-1 0,0 5 0 0,0 0-2 0,0-3-3 16,0 3 0-16,0 0-3 0,0 0 0 0,0 0-2 0,0 0-1 0,0 0-1 15,0 0-2-15,0 0 1 0,6 0 1 0,-6 3 1 0,0-3 0 0,6 5 1 16,-6-5 1-16,8 3 3 0,-8 1 3 0,6 3 2 0,0-3 1 0,-6-1 3 16,7 5 1-16,0 0 2 0,-7-1 1 0,6 0 1 0,-6 4 2 0,6-4-1 15,-6 5 0-15,7-2 1 0,-7 1 0 0,0 0-1 0,0 4-1 0,6-4 0 16,-6 3 1-16,0 1 3 0,7-1 1 0,-7 1 1 0,0 0 1 0,7 4 0 15,-7-5 0-15,0 1 1 0,6 0 0 0,-6-1-1 0,0 0-1 0,0 2-3 16,6-2 0-16,-6 0-1 0,0-2 0 0,0-1 0 0,7 3-2 16,-7-3-1-16,0 0-3 0,7-4-2 0,-7 5-2 0,0-5-1 0,0 0 0 0,0 4 2 15,6-4 1-15,-6-2 4 0,0 2 1 0,0-4 0 0,0 0-1 16,0 5-4-16,0-4-1 0,0 0-3 0,0-1-5 0,0-3-3 0,0 3-4 16,0 1-7-16,0-4-8 0,0 5-10 0,0-5-13 0,0 3-12 0,-6-3-18 15,6 3-18-15,0-3-32 0,-7 4-41 0,7 0-43 0,0-4-42 0,-7 0-21 16,7 3-8-16,-6-3 1 0,6 4 4 0,0-4 6 0,0 0 9 0,-6-4 12 15,6 4 12-15,-7 0 17 0,7-3 32 0</inkml:trace>
  <inkml:trace contextRef="#ctx0" brushRef="#br0" timeOffset="73133.903">7353 13595 37 0,'0'0'228'15,"0"3"13"-15,0 1 6 0,0 0 6 0,0-1 3 0,-7 4 4 0,7-2 3 16,0 2 2-16,-7 0 3 0,7 1-25 0,-6 2-39 0,0 2-50 0,6-2-55 16,-7 1-32-16,0 5-15 0,1-2-9 0,-7 0-5 0,7 4-3 0,-2-2-1 0,2-2 0 15,0 4-3-15,0 1-2 0,-1-1 1 0,0-4-2 0,-6 5-1 16,7-5 0-16,0 5-1 0,-2-4-4 0,2-1-1 0,0 1-1 0,-1 0-1 16,7-1-1-16,-7-3-3 0,1 0-1 0,0 0-2 0,6-4 0 0,-7 4-2 15,1-3-1-15,6 0 0 0,-7-1 0 0,7-1 0 0,-7-1-1 0,7-2-1 0,-6 5 0 16,6-5-2-16,0 0-2 0,-6 1 0 0,6 1-1 0,-7-5-1 15,7 3-1-15,0-3 0 0,0 0-1 0,0 0-1 0,0 0 0 0,0 0-2 16,0 0-1-16,-7 0 2 0,7 0-2 0,0-3 1 0,0-2-1 0,0 1 1 16,-6 1-3-16,6 0-1 0,0-1-1 0,0-3-1 0,0-1-1 0,0 0 0 15,0 1-2-15,6-4 0 0,-6 4-3 0,0-4-1 0,0-4 0 0,7 4-1 16,-7 1 0-16,7-6-1 0,-7 6 1 0,6-5 1 0,-6 1 0 0,6-1 2 16,-6 0-2-16,7 0 1 0,-7 1 1 0,7-1 5 0,-7 1 1 0,6-4 4 15,1 3 2-15,-7 0 2 0,6-4 1 0,-6 5 4 0,0-1 1 0,6 1 2 16,1 0 3-16,-7-2 4 0,7 2 2 0,-7 0 4 0,0 2 0 0,6-2 0 15,-6 3 0-15,6-4 1 0,2 4 0 0,-8 0 0 0,6 4 2 0,-6-5 0 16,6 1 2-16,1 4 0 0,-7-4 0 0,6 3-2 0,-6 2 0 0,7 2-1 16,0-3 0-16,-7 4-2 0,6-2-1 0,0-2-2 0,-6 7 0 0,6-5-1 15,-6 3-2-15,8 2 0 0,-2-4-2 0,-6 4 0 0,6 0 1 16,1 4-1-16,-1-4-1 0,1 2 2 0,0 3-1 0,-1-1 2 0,0-1 1 0,1 2 1 16,0 1 1-16,-1 2 0 0,7-2 0 0,-6 6 1 0,-1-5-1 0,1 4 0 15,5 0-1-15,-5 0-2 0,0 4-3 0,-1-4-1 0,7 4-2 16,-6-4-2-16,-1 3-4 0,1 1-1 0,-7-1-2 0,6 1-2 0,1 0-3 15,-1-1-2-15,-6 1 0 0,7-1 0 0,-1 2 2 0,-6-2 1 0,6-3 2 16,2 3 1-16,-2 1 2 0,0-4 2 0,-6 4 1 0,7-4 1 0,-1 0 1 16,1 0 3-16,-1 1 1 0,1 1 2 0,-1-5 2 0,0 3-1 0,-6 1 0 15,8-6 1-15,-2 5-2 0,0-3 0 0,1-1-2 0,0 4-1 0,-1-4 0 16,-6 0 0-16,6 5-1 0,1-5-3 0,-1 0 1 0,-6 0-2 0,7-3-2 16,0 3-3-16,-7 0-5 0,6-2-4 0,-6 1-6 0,6-1-3 0,-6-2-5 15,0 1-3-15,7 0-4 0,-7-1-2 0,0-3-6 0,0 0-3 0,0 0-3 16,0 0-3-16,0 3-4 0,0-3-2 0,0 0-3 0,0 0-1 0,-7 0-6 15,7 0-6-15,-6 0-10 0,6-3-13 0,-6 3-22 0,6 0-28 0,-7-3-33 16,0 3-36-16,7-4-29 0,-6 0-26 0,-1 4-9 0,7-3-5 0,-6-2 2 16,0 2 5-16,6 0 6 0,-7-2 11 0,0 3 13 0,1-3 16 0</inkml:trace>
  <inkml:trace contextRef="#ctx0" brushRef="#br0" timeOffset="73418.815">7105 13939 169 0,'7'0'249'0,"-1"0"9"0,0-3 3 15,1 0 1-15,0-2 1 0,5 5 3 0,-5-4 2 0,6 1 6 0,0-2 6 16,0 3-33-16,0 2-54 0,1-4-49 0,5-4-45 0,-6 8-25 0,6-6-14 15,1 1-6-15,-7 3-4 0,7-3 1 0,-1 1 0 0,-6 1-4 0,7-1-4 0,-7 4-10 16,6-4-9-16,-6 1-14 0,0 3-13 0,0-4-14 0,0 4-14 16,0-4-14-16,-6 4-15 0,5 0-18 0,-4 0-19 0,-2 0-32 0,0 0-41 15,1 0-44-15,-7 4-44 0,6-4-23 0,-6 0-8 0,0 0-1 0,0 0 3 16,0 0 8-16,0 4 7 0,-6-1 11 0,6 1 13 0,-7 0 17 0,1-4 41 16</inkml:trace>
  <inkml:trace contextRef="#ctx0" brushRef="#br0" timeOffset="80987.906">3178 15214 0 0,'0'0'50'16,"-7"0"158"-16,7 0 17 0,-6 0 12 0,6 0 8 0,-6 0 8 15,6 0 8-15,-8 0 6 0,8 0 4 0,-6 0-10 0,6 0-21 0,0 0-33 16,0 0-42-16,-6 0-31 0,6 0-24 0,0 0-17 0,0 0-12 0,0 0-10 0,0 0-6 15,0 0-5-15,0 0-6 0,0 0-3 0,0 0-4 0,0 0-4 16,0 0-2-16,0 0-4 0,0 0-3 0,0 0-2 0,0 0-3 0,0 0-2 16,0 0-1-16,0 0 0 0,0 0 1 0,0 0 2 0,0 4 1 0,0 0 2 15,0-1 1-15,0 1 1 0,6 0 0 0,-6-1 0 0,0 4-1 0,0-2 3 16,0 1 2-16,-6 2 1 0,6-1 1 0,0 1 0 0,0 2-4 0,0-2-1 16,0 3-2-16,0-1 1 0,-7 1-1 0,7 0-2 0,0 0 1 0,-7 4-2 15,7 0-1-15,0-1 0 0,-6 1-4 0,6 0-1 0,-6 3-1 0,6 0-3 16,0-3-1-16,-7 4-2 0,7-1-4 0,-6 0-3 0,6 1-2 0,0-5-2 15,0 4-3-15,-7 1 0 0,7-2-2 0,0-2-2 0,-7 1-4 0,7 2-1 16,0-4-1-16,0 0-1 0,-6 2-1 0,6-5 1 0,-6 3 2 0,6-2 2 16,0 2 0-16,-7-3 2 0,7 4 1 0,-7-4 1 0,7 0 1 0,-6-1 1 15,0 5 3-15,6-4 0 0,-7 0 2 0,7 1 0 0,-6-6-1 0,6 5-5 16,-7 1-6-16,7-4-5 0,-7 2-8 0,7-3-8 0,-6 1-6 0,6 3-9 16,0-4-7-16,-6 0-9 0,6 0-8 0,0-3-8 0,0 4-8 0,6-4-9 15,-6 2-8-15,0-2-6 0,0 0-8 0,6-1-4 0,-6 1-5 0,7 0-6 16,-7-4-7-16,0 3-18 0,7-3-24 0,-7 4-24 0,6-4-23 0,-6 0-25 15,0 0-26-15,0 0-8 0,0-4 0 0,0 1 5 0,0 3 8 0,0-4 11 16,0 0 11-16,0 1 11 0,0-5 12 0</inkml:trace>
  <inkml:trace contextRef="#ctx0" brushRef="#br0" timeOffset="81722.791">2865 15580 11 0,'6'-3'235'0,"-6"-1"18"0,7 0 14 0,-7 1 11 0,7-5 7 0,-1 2 8 16,-6 2 6-16,7-4 7 0,-1 1 6 0,1 0-19 0,0-1-29 16,-1 1-46-16,0 0-56 0,0-4-33 0,8 3-20 0,-8 2-13 0,1-7-12 15,-1 6-7-15,8 0-6 0,-8-4-6 0,0 4-5 0,0 0-5 0,2-1-5 16,-2 1-5-16,0 3-5 0,1-3-7 0,0 4-3 0,-1-5-6 0,1 4-6 15,-1 1-3-15,-6-1-4 0,6 0-3 0,1 4-2 0,0-3-2 0,-1-1-1 16,0 4-1-16,1-4-2 0,6 4 0 0,-6 0 0 0,5-3 0 0,-5 3 0 16,6 0-1-16,1 0 0 0,-2 0-1 0,8 0 1 0,-7 0-1 0,-1 0 1 15,8 3 0-15,0-3-1 0,-7 4-1 0,7 0 2 0,-1-4-1 0,-6 3 0 16,6 1-2-16,-5 0 1 0,6 3-2 0,-8-4 1 0,1 5-1 0,-6-4 1 16,6 3-2-16,-7-3 1 0,0 3-1 0,-6 0-1 0,8 0 2 0,-8 1-1 15,0-1 0-15,-8 0 1 0,8 5 0 0,-6-1 1 0,0 0 0 0,-7 0 2 16,6 0 1-16,-6 0 1 0,7 0 1 0,-8 0 1 0,2-1 2 0,-2 1-1 15,1 0 3-15,1 0-1 0,-2 0 1 0,2-3 0 0,-2 3-1 0,8-3 1 16,-7-1 0-16,0 4-2 0,6-4 1 0,-5 0-1 0,4 0 1 0,-4 1-2 16,-1-1 0-16,6 0 2 0,-6 1-1 0,7-1 0 0,-8 0-1 0,2 1-1 15,5-1 1-15,-6 0-2 0,0 0 0 0,0 1 0 0,6-1 1 0,-12 0 0 16,6 1 2-16,0 2-2 0,0-2-1 0,0 0-1 0,-1 3-1 0,-4-4 0 16,4 1 0-16,1-1-1 0,1 0-1 0,4 0 2 0,-4 1-2 0,6-5-2 15,-1 4-1-15,0-2-2 0,1-2-1 0,6 0-1 0,0 1-2 0,0 0 1 16,0-1 1-16,6-3 0 0,-6 3 1 0,7 2 2 0,0-5 1 0,-1 4 2 15,6-4 1-15,-4 0 1 0,-2 0 2 0,7 0 2 0,0 0 1 16,-6 0 3-16,5 0-1 0,-6-4 2 0,8 4 0 0,-1-5-1 0,-6 5 2 0,6-3 2 16,-7 3 2-16,7-3 1 0,-6 3 1 0,5-4 0 0,-5 4 0 15,6 0 0-15,-6-4 0 0,-1 4-2 0,7 0 2 0,-6-3 0 0,5 3 2 16,-4 0 0-16,4 0-1 0,-5-3-4 0,6 3-2 0,0 0-1 0,-1 0 0 16,8 3 1-16,-6-3-2 0,5 0 1 0,1 0 0 0,-1 0 0 0,0 3 0 0,1-3-1 15,7 4-2-15,-8-4 1 0,7 0-2 0,-6 4 1 0,5-4 1 0,1 3-1 16,-6-3 2-16,6 3 2 0,0-3 3 0,-7 0 4 0,1 5 1 0,6-5 1 15,-7 4 0-15,1-4 0 0,-7 0 0 0,7 3 0 0,-7-3 0 16,0 5-1-16,-7-5 0 0,8 0-2 0,-8 0-1 0,-6 0-4 0,6 2-3 16,-6-2-3-16,7 0-1 0,-7 0-2 0,0 0 0 0,0 0-1 0,0 0-1 0,0 0-2 15,0 0 0-15,0 0-1 0,0 0-3 0,-7 0-2 0,7 0-5 16,0 0-4-16,0 0-6 0,-6 0-9 0,6 0-8 0,-6 0-9 0,6 0-10 16,-8 0-11-16,2 0-12 0,6 0-14 0,-6 0-15 0,6 4-18 0,0-4-25 0,-6 0-29 15,6 4-45-15,-7 0-54 0,7-4-32 0,0 0-20 0,0 3-6 16,0-3 2-16,0 0 6 0,0 0 9 0,0 0 12 0,0 0 14 0,0 0 17 15,0 0 18-15,0 0 27 0,7 0 218 0</inkml:trace>
  <inkml:trace contextRef="#ctx0" brushRef="#br0" timeOffset="82242.895">4096 15584 0 0,'0'0'46'0,"0"-4"227"0,0 4 24 0,0-3 16 16,0-1 9-16,0 0 8 0,0 1 8 0,0-1 4 0,0 0 5 15,0 1 8-15,0 3 6 0,0-3-43 0,0-1-70 0,0-1-52 0,6 2-42 0,-6 0-27 16,0-1-17-16,7 4-9 0,-7-4-6 0,0 1-3 0,7-1-3 0,-7 0-2 16,0 1-3-16,6-1-3 0,-6 4-3 0,7-3-5 0,-7-1-6 15,6-1-4-15,-6 5-5 0,6-3-7 0,-6 3-3 0,7-3-6 0,-7-1-2 16,7 4-5-16,-7 0-4 0,6-4-3 0,-6 4-2 0,6-3-5 0,2 3-3 0,-2-3-3 15,0 3-4-15,1 0-3 0,-1-5-4 0,1 5-4 0,6 0-2 16,-7-3-1-16,8 3-3 0,-8 0 0 0,7-5-1 0,0 5 0 0,0 0 2 16,0-4-1-16,0 4-1 0,0-3 0 0,0 3 1 0,0-3-3 0,0 3 0 15,0-4-4-15,1 4-2 0,-8-4-5 0,7 4-2 0,0-3-6 0,0 3-6 16,-7-4-6-16,0 0-8 0,8 4-5 0,-14-3-5 0,6 3-5 0,1-4-3 16,-1 4-5-16,1-3-4 0,-7 3-3 0,0 0-6 0,6-4-2 0,-6 4-4 15,0-4-4-15,0 4-2 0,0-3-6 0,0-1-3 0,0 4-9 0,0-4-6 16,0 1-14-16,0-1-15 0,0 4-30 0,0-3-40 0,0 3-41 0,-6-5-40 15,6 5-19-15,0-3-3 0,-7 3 1 0,1 0 6 0,6 0 8 0,-7 0 10 16,1 0 11-16,0 0 15 0,6 0 18 0,-8 3 19 0</inkml:trace>
  <inkml:trace contextRef="#ctx0" brushRef="#br0" timeOffset="82623.306">4187 15643 177 0,'0'0'287'0,"0"0"19"0,7 0 13 0,-7 0 8 0,0-4 7 16,6 4 7-16,-6 0 7 0,0-3 7 0,7 3 8 0,-7-5-26 0,6 5-44 15,-6-2-55-15,7 2-63 0,-1 0-37 0,0-5-25 0,-6 5-15 16,8-3-10-16,-2 3-8 0,0-5-7 0,1 5-7 0,0-3-6 0,-1 3-8 0,0 0-9 15,1-3-5-15,-1 3-9 0,1-4-7 0,0 4-5 0,-1-4-4 16,7 4-6-16,-6-3-1 0,-1 3-1 0,7 0-3 0,-7-4-2 0,8 4 0 0,-8 0 0 16,8 0 2-16,-8-4 1 0,0 4 1 0,7 0 0 0,-6 0 2 0,6 0-2 15,-7-4 1-15,0 4-2 0,2 0 0 0,-2-3-3 0,0 3 0 16,7 0 1-16,-6 0 0 0,-7-4-2 0,6 4-3 0,1 0-1 0,-1 0-4 16,-6-3-3-16,7 3-2 0,0 0-3 0,-7-4-4 0,6 4-5 0,-6 0-4 0,6-4-3 15,-6 4-8-15,7-3-6 0,-7 3-8 0,7 0-8 0,-7 0-10 16,0-4-12-16,6 4-11 0,-6 0-15 0,0-4-17 0,0 4-20 0,0 0-38 15,0 0-44-15,0 0-44 0,0 0-46 0,0 0-18 0,0 0-9 0,0 0 3 16,0 0 5-16,0 0 10 0,0 0 9 0,0 0 15 0,0 4 16 0,-6-4 19 16,-1 4 24-16</inkml:trace>
  <inkml:trace contextRef="#ctx0" brushRef="#br0" timeOffset="86535.774">5242 15591 223 0,'-6'-4'263'0,"6"1"11"0,0-4 12 0,0 3 7 16,0-3 6-16,-7-1 4 0,7 5 7 0,0-4 4 0,0-1 5 0,0 1-41 15,0 0-67-15,0-1-51 0,7 1-42 0,-7 0-27 0,0-4-17 0,6 3-13 16,-6-3-9-16,6-1-5 0,-6 2-4 0,8-1-6 0,-2 0-4 0,-6 0-6 15,6-3-3-15,-6 2-5 0,7-2-4 0,-1 3-3 0,1-3-3 0,-7 3-1 16,6-5-4-16,1 1-2 0,-7 5-2 0,6-5-1 0,-6 5-2 0,7-5-3 16,-7 4 1-16,7 0-2 0,-1-4-2 0,-6 4 0 0,6 1 1 0,-6-3-1 15,0 3-1-15,7 3 1 0,-7-5 0 0,7 2 2 0,-7-1 1 0,6 0 2 16,-6-1 1-16,0 6 1 0,7-5 2 0,-7 0 0 0,6 4 3 0,-6-5-1 16,0 5 2-16,6 0 1 0,-6-1 2 0,7 0-1 0,-7 1 0 0,0 0-1 15,7 3-1-15,-7-3 1 0,0 0-2 0,6 3 0 0,-6 1 0 0,0-2-1 16,6-1 0-16,-6 6 0 0,0-4 1 0,0 0-2 0,8 4-1 0,-8-3 0 15,0 3 0-15,0 0 0 0,0 0 0 0,0 0 0 0,0 0 0 0,0 0 0 16,0 0 0-16,0 0-1 0,0 0-1 0,0 0 2 0,0 0 0 0,6 3 3 16,-6 1 0-16,0 0 2 0,6-1-1 0,-6 5 2 0,7-1 0 0,-1 0 0 15,1 4-3-15,-7 0 0 0,6 0-2 0,1 4 2 0,-1 0 3 0,0-1 1 16,2 5 0-16,-2-1 1 0,-6-4 0 0,6 4 0 0,1 1 1 0,-1-1 0 16,-6 1 0-16,7-1 2 0,-7 0 3 0,6 1 0 0,-6-5 1 0,7 5-3 15,-7-4-4-15,0-1-3 0,6 0-4 0,-6 1-1 0,0 0-3 0,0-1-4 16,0-2-4-16,0 2-4 0,0-3-2 0,0-4-3 0,0 4-3 0,0-3-3 15,0 2-1-15,0-2-2 0,-6 0-3 0,6-1-4 0,0-3-4 0,0 2-4 16,-7 3-6-16,7-6-7 0,0 1-6 0,0 3-9 0,-6-3-9 0,6-1-13 16,0 1-15-16,-7 0-27 0,7-1-33 0,0 0-44 0,0 2-47 0,0-5-22 15,0 4-12-15,0-4 0 0,0 3 2 0,7 0 8 0,-7-3 7 0,0 0 11 16,6 0 12-16,-6-3 16 0,7 3 15 0</inkml:trace>
  <inkml:trace contextRef="#ctx0" brushRef="#br0" timeOffset="87145.878">5972 15258 114 0,'0'-7'267'16,"0"-4"12"-16,-6 4 8 0,6-4 5 0,0 0 5 0,-8 4 3 0,8-1 2 15,-6 0 3-15,6-3 2 0,0 8-27 0,-6-1-40 0,6-4-60 16,0 5-70-16,-7 3-39 0,7-4-21 0,0 4-16 0,-6-3-7 0,6 3-5 0,0 0-5 16,-7 0-5-16,7 0-3 0,-7 0-1 0,7 3-4 0,-6-3-1 0,0 4-2 15,0-1-1-15,6 5-1 0,-8-1-2 0,2 1 1 0,0-2 1 16,-1 7 1-16,1-3 1 0,6 1 1 0,-7 0 1 0,0 1 0 0,1 2 2 15,6-3-1-15,-6 3 2 0,6-3-1 0,0 0 2 0,0 4-1 0,-7-4-1 0,7 0 2 16,0 4-1-16,0-4-1 0,0 0 1 0,7-4 0 0,-7 4-1 16,0-4 1-16,0 4-2 0,6-3 2 0,-6-1 0 0,0 0-1 0,6 0 2 15,-6 1 1-15,0-5 1 0,7 4 0 0,-7-2 0 0,7 3 1 0,-1-5 0 16,-6 0 1-16,7 1 1 0,-7-4 0 0,6 4 1 0,-6-1 1 0,6-3-1 16,2 3 2-16,-8 2 0 0,6-5-2 0,0 0 1 0,0 4-1 0,-6-4 0 15,7 0-1-15,0 0 0 0,-1 0 1 0,1-4-1 0,-1 4-1 0,8 0-1 16,-8-5-1-16,0 5 0 0,0-3-1 0,8 0-1 0,-8-1-1 0,7 0-1 15,-6 1-1-15,6 0-2 0,-7-5-1 0,8 3-1 0,-8-2-2 0,7 0 0 16,-6 3-2-16,-1-3 1 0,7 0-2 0,-7 0 1 0,1-1-2 0,0 1-1 16,-1 0 1-16,-6 0 0 0,6-1 0 0,1 1 1 0,-7-4-1 0,0 3 1 15,7 2 0-15,-7-6 1 0,0 4-1 0,0 2 1 0,0-5-2 0,0 2 1 16,-7-1 0-16,7 3-1 0,0-4 1 0,-7 0-2 0,1 0-1 0,0 0 0 16,-1 3 0-16,0-2 0 0,1-1 0 0,0 0-1 0,-1-1 0 0,1 1-1 15,-1 4-1-15,-6-4 0 0,7 3 0 0,-2-2-1 0,2 2 0 0,-6 1-2 16,5 3-1-16,0-2-4 0,1 1-4 0,-7-2-5 0,7 4-7 0,-2 3-8 15,-4-4-7-15,-2 4-10 0,8 4-7 0,-7-1-11 0,0 0-12 0,6 6-16 16,-11-3-16-16,10 5-30 0,-4 0-36 0,-8 0-36 0,7 4-36 0,0-5-17 16,0 6-4-16,7-5 2 0,-8 4 7 0,1-5 7 0,7 1 9 0,0 0 11 15,-2-3 12-15,2 3 16 0,6-4 99 0</inkml:trace>
  <inkml:trace contextRef="#ctx0" brushRef="#br0" timeOffset="87790.895">6564 15199 0 0,'0'-3'52'0,"-6"-5"179"16,0 5 11-16,6-1 9 0,-7-3 5 0,0 3 8 0,7 0 3 16,-6-3 6-16,6 3 2 0,-7 1 2 0,1-1-3 0,6-3-49 0,-7 3-73 0,7 4-43 15,-6-4-26-15,6 1-17 0,-7 0-11 0,1 3-8 0,6 0-6 16,-6-5-6-16,6 5-5 0,-8 0-4 0,8-4-4 0,-6 4-5 0,0 4-3 15,6-4-4-15,-7 0-2 0,1 5-3 0,6-2 0 0,-7 0-1 0,1 1 2 16,-1 0 0-16,1-1 0 0,0 5 2 0,6-1 0 0,-8 0 1 0,2 1 2 16,0-1 1-16,-1 0 0 0,0 4 2 0,1-3-1 0,0 3-1 0,-1-4 1 15,1 4-1-15,-1 1 1 0,7-6-1 0,-7 5 0 0,1-3 0 0,0 3-1 16,6-4-1-16,0 0 0 0,-7 4 0 0,7-4 0 0,0 4 0 0,-7-3-1 16,7 0 0-16,0-2 0 0,0 3 0 0,7-3-1 0,-7 2 0 0,0-1 0 15,7 0-1-15,-7-3-2 0,6 4 1 0,0-5 1 0,-6 4-2 0,7-3 0 16,0 3-2-16,-1-3 2 0,1 0-2 0,-1-1-1 0,0-3 0 0,1 4-1 15,0-1-1-15,5-3 0 0,-4 4-1 0,-2-4-1 0,0 0 0 0,7 0-1 16,-6 0-1-16,-1-4 0 0,1 4-1 0,5-3 1 0,-4 3-1 0,-2-4 1 16,0 4-1-16,7-3 1 0,-6-1-1 0,-1 0 1 0,7 1-1 0,-6-5 1 15,6 5-1-15,-7-1 2 0,8-4-1 0,-8 5-3 0,7-4-1 0,0-1-1 16,-6 1 0-16,5 0-2 0,2 0-1 0,-8-1 0 0,7 0-1 0,-6 2-2 16,6-5 0-16,-7 2 1 0,0-1-2 0,8 3 0 0,-8-4 0 0,-6 4 2 15,6-5-1-15,1 5 2 0,-7-3-1 0,7-2 2 0,-7 5-1 16,0-4 1-16,0 0 0 0,0 3-2 0,-7-3 1 0,7 0-2 0,-7 0 2 0,1 0 0 15,0 4 2-15,0-4-1 0,-2 1-1 0,-4 1 0 0,5 3-2 0,-6-5-2 16,6 3-4-16,-5 1-5 0,5 4-7 0,-6-5-8 0,0 4-11 0,6 1-11 16,-6-1-16-16,1 4-18 0,-2 0-26 0,2 0-35 0,5 4-36 0,-6-1-43 15,0 1-20-15,6 4-9 0,-6-5-2 0,1 4 3 0,4 1 7 0,2 3 9 16,-7-5 11-16,7 6 13 0,-1-1 15 0,1 0 91 0</inkml:trace>
  <inkml:trace contextRef="#ctx0" brushRef="#br0" timeOffset="88417.889">7065 15152 101 0,'-6'-4'243'0,"6"-3"11"16,-6 3 8-16,6 4 7 0,-6-4 3 0,-1 1 5 0,0 0 3 0,7 3 6 16,-6-5 3-16,-1 1-29 0,7 1-47 0,-6 3-50 0,0-3-52 0,-2 3-30 15,8-4-20-15,-6 4-12 0,0 0-6 0,0-4-7 0,6 4-4 0,-8 0-5 16,2 0-5-16,6 4-5 0,-6-4-5 0,6 0-3 0,-7 4-2 0,7-4-4 15,-6 3 0-15,6 0-3 0,-7 1-1 0,7 1-1 0,0-2 2 0,-7 0 0 16,7 5 2-16,0-1 0 0,-6-3 2 0,6 3 2 0,-6 0 1 0,6 4-1 16,-6-3 2-16,6 3 0 0,-8-3 1 0,2 2 1 0,6 1 2 0,-6 0-2 15,-1 1 0-15,7-2-1 0,-6 1 0 0,-1 0-1 0,7 0 0 16,-7 0-1-16,1-1 0 0,6 2 0 0,-6-1 0 0,6 0-2 0,0 1-1 0,-7-2-1 16,7 1-1-16,0-4 1 0,7 5-1 0,-7-5 0 0,0 0 0 0,6 0 1 15,-6 1-1-15,6-1 0 0,1 0-1 0,0-3-1 0,-1 3-1 0,7-3-2 16,-7-1-3-16,2 0-2 0,4 1-2 0,-6-4-5 0,8 5-5 15,-1-5-3-15,-1 3-6 0,-4-3-2 0,4 0-3 0,2 0-2 0,-2 0-2 0,-5 0-1 16,6-3-1-16,0 3 2 0,-7-5 2 0,8 1 2 0,-8 1 4 16,7 0 3-16,0-1 3 0,-6 0 6 0,5 1 5 0,-5-5 4 0,6 1 5 0,-7 0 5 15,8 0 6-15,-8-1 4 0,1-2 4 0,5 2 3 0,-5 1 3 0,0-4 5 16,-1 0 2-16,0 4 4 0,8-4 2 0,-14 0 1 0,6 0-1 16,1-1 0-16,-1 1 0 0,1 0-3 0,-7 1-4 0,7-2-2 0,-7 1-5 15,6 0-3-15,-6-3-3 0,0 3-4 0,6 0-3 0,-6-5-5 0,0 6-2 0,0-1-1 16,0-4 0-16,-6 1-2 0,6 3 1 0,0-4-1 0,-6 4-2 15,6 0 1-15,-7 1-2 0,0-2-3 0,7 5-3 0,-6-3-6 0,-7 5-5 16,7-3-4-16,-8 5-4 0,8-1-7 0,-8 4-10 0,2 0-9 0,-1 0-12 0,-7 4-11 16,7-1-13-16,0 5-17 0,-7-3-18 0,7 5-27 0,-7-3-27 0,8 5-30 15,-8-5-33-15,7 4-13 0,1 0-6 0,-2-1 2 0,2 1 4 16,-2 0 8-16,8 0 9 0,-7 0 13 0,6-3 12 0,0 3 18 0,1-5 152 16</inkml:trace>
  <inkml:trace contextRef="#ctx0" brushRef="#br0" timeOffset="89579.863">7783 15493 0 0,'0'-4'155'0,"0"4"127"0,-8-4 16 0,8 1 9 0,0 0 7 15,0 3 5-15,0-5 1 0,0 5 2 0,0-3 1 0,0-2 2 16,0 5 5-16,8 0-64 0,-2-4-97 0,-6 1-55 0,6 3-32 0,1-3-19 15,0 3-14-15,-1-4-8 0,7 0-6 0,0 4-4 0,-6-3-2 0,5-1 0 16,2 0-1-16,-2 4-1 0,8-3-1 0,-7-1-3 0,1 1-1 0,4 3-4 16,-4-4-3-16,5 0-1 0,-5 1-2 0,-2 3 1 0,2-4-2 0,-2 0 0 15,1 4 1-15,1-3 0 0,-2 3-1 0,2-4-2 0,-8 1-2 0,0 3-2 16,7-5 2-16,-6 5-1 0,0 0-2 0,-1-3 0 0,0 3-2 0,-6-4 1 16,7 4 3-16,-7 0-1 0,7-3 1 0,-7 3 0 0,0 0 0 0,0 0 1 15,0 0 1-15,0 0-1 0,0 0-2 0,0 0 0 0,0-4-2 0,0 4 0 16,0-4-2-16,-7 4-1 0,7-3-4 0,0 3-1 0,-7-4-1 0,7 0-1 15,-6 4-2-15,6-3-1 0,-6 0 0 0,-1 3-1 0,0-4 0 0,1 4-2 16,-1-5 2-16,-5 2 0 0,4 3 1 0,2-3-2 0,-6 3 1 0,-2-5-1 16,8 2-2-16,-7 3 1 0,-1-3-1 0,2-2 1 0,-2 2-2 0,2 0 2 15,-1-2-1-15,-1-2 1 0,2 4-1 0,-2-1 2 0,2-3 0 0,-1 3 2 16,-1 0 1-16,8-3 0 0,-7 4 1 0,6-5 3 0,1 1-1 0,-7 3 3 16,6-3 1-16,1 4-1 0,-1-5 2 0,7 1 0 0,-6 3 0 0,6-3-1 15,-6-1-2-15,6 5 1 0,-7-4 1 0,7 2-2 0,0-3 1 0,0 5 0 16,0-4-1-16,0 0-1 0,0 3-2 0,0-4-1 0,0 1-1 0,7 0 1 15,-7 0 1-15,0-1 2 0,6 2 0 0,-6-6 1 0,0 5 0 0,6 0 2 16,-6-4 2-16,7 4 0 0,-7-5 2 0,6 1 2 0,-6 5 1 0,7-7 2 16,-7 6 1-16,7-4-1 0,-1 0-1 0,-6 1 0 0,6-1-1 0,-6 0-1 15,7-1 2-15,0 2 0 0,-1-1 1 0,-6 0 0 0,6-1 1 0,-6 1-1 16,7 0-1-16,0 5 0 0,-7-6 0 0,6 5-1 0,-6 0 1 0,7-1-1 16,-7 1 0-16,6-1-1 0,0 1 1 0,-6 4-2 0,8-5 0 0,-2 5-1 15,0-5 0-15,0 5 1 0,1-1 3 0,0 1 1 0,6-5 0 0,-1 5 0 16,2-5 2-16,-2 5 2 0,2-1 1 0,-1 1 0 0,7-2 1 0,-2 2-1 15,-4-2-1-15,5 3 1 0,1-2-1 0,0 4-2 0,-8-4 0 0,8 4-1 16,-1-4-2-16,1 4-1 0,-6 0-1 0,5 0 0 0,-6 0-2 0,0 0-1 16,-1 0-1-16,2 0 0 0,-1 0-1 0,0 4-1 0,-6-4-2 0,5 4 1 15,-5-4 0-15,6 4-1 0,-7-2 1 0,1 3 0 0,0-2-1 0,-1 2 0 16,1-2-1-16,5 4 1 0,-5-3 0 0,0 3 1 0,-7-3 0 0,6 3-1 16,0 0 2-16,1 1 0 0,0-1-2 0,-1 0 1 0,1 5 1 0,-1-5-2 15,1 4 1-15,-1-4 0 0,-6 4-1 0,7 0 0 0,-1 0-2 0,-6 0-1 16,6 1 1-16,-6-2-3 0,8 5-3 0,-8-5-1 0,0 2-2 15,0-1-2-15,0 0-1 0,-8 3-1 0,8-3-2 0,0 0-3 0,-6-3-1 0,0 3 2 16,-1 0-1-16,1 0 3 0,-1 0 1 0,1 0 2 0,-1 0 3 0,-6-5 4 16,6 6 2-16,-5-5 3 0,5 4 3 0,-6-4 2 0,7 4 2 0,-7-3 2 15,6-1 4-15,0 0 0 0,1 1-1 0,0 0 1 0,-1-5-1 0,0 4-1 16,7-3 0-16,-6 0-1 0,6-1 1 0,0 1-2 0,0 0 1 0,-6-1-1 16,6 1 0-16,6-1 1 0,-6-3-1 0,0 5 2 0,0-2 0 0,6-3 2 15,-6 3 0-15,0 1-1 0,7-4 1 0,-7 0 0 0,7 4 0 0,-7-4 1 16,6 3 1-16,-6-3 0 0,6 0-2 0,-6 4 1 0,7-4 1 0,-7 0-1 15,7 0-1-15,-7 0-1 0,6 4-1 0,-6-4 1 0,0 0 1 0,7 0 0 16,-7 0 1-16,0 0 0 0,6 0-1 0,-6 0 0 0,6 0-1 16,1 0 0-16,-7 0 0 0,7-4-1 0,5 4 1 0,-5 0-2 0,0 0 1 0,6 0-3 15,0 0-2-15,0 0-2 0,-1 0-3 0,8 0-1 0,-7 4-2 0,7-4 1 16,0 0 1-16,-1 0 2 0,0 4 1 0,1-4-1 0,-1 0 3 0,1 3 1 16,0-3 1-16,-1 0 3 0,1 4 0 0,-1-4 2 0,1 0 0 0,-8 0 3 15,8 0 2-15,-6 0 0 0,5 0-1 0,-6 0 0 0,0 0-1 0,-7 0-1 16,8 0 0-16,-2 0-1 0,-5 0-2 0,-1-4 1 0,1 4-2 0,0 0 2 15,-1-3 1-15,-6 3-2 0,6 0 2 0,2 0-1 0,-8-4-2 0,0 4 2 16,6 0 1-16,-6-4 0 0,0 4 0 0,6 0 0 0,-6-4 0 16,6 4-2-16,-6 0 1 0,0-3 0 0,7 3-2 0,-7 0-2 0,0-4-1 15,7 4-1-15,-7 0-3 0,6 0-5 0,-6-4-5 0,7 4-8 0,-7 0-8 16,0 0-9-16,0 0-13 0,0 0-14 0,6 0-16 0,-6 0-22 0,0 0-26 16,0 0-39-16,0 4-51 0,-6-4-43 0,6 4-44 0,-7-1-20 0,1 1-8 15,-1 0 0-15,0 0 4 0,-5-1 8 0,-2 4 11 0,2-3 14 0,-2 0 17 16,1 3 21-16,-6 0 50 0</inkml:trace>
  <inkml:trace contextRef="#ctx0" brushRef="#br0" timeOffset="91884.191">1778 16329 0 0,'0'-12'151'16,"0"1"72"-16,0 0 10 0,0 0 7 0,0 0 5 0,0 0 2 0,0 0 5 15,0 3 3-15,0 1 3 0,0 0-15 0,0-4-27 0,0 7-42 0,0-4-55 16,0 1-30-16,0 4-18 0,0-1-12 0,0-3-7 0,0 3-4 0,0 0-3 0,0 1-2 15,0 0 0-15,0-1-3 0,0-1 1 0,0 2-3 0,0 3-2 0,0-4 0 16,0 1-1-16,0-1 0 0,0 1 0 0,6-1 1 0,-6 4-1 0,0-7 1 16,0 3 2-16,6 1 0 0,-6-1 3 0,7-1 0 0,-7 2 0 0,0 0 0 15,7-1 1-15,-7 0-1 0,0 4-4 0,0-3-2 0,6 3-5 0,-6-3-4 16,0 3-1-16,0 0-5 0,0 0-2 0,0 0-2 0,7 3-3 0,-7-3-1 16,6 3 0-16,-6 1-1 0,6 3 1 0,1-4 2 0,-7 9 0 0,7-5 4 0,-1 4 6 15,0 0 1-15,-6 4 1 0,7-1 1 0,0 2 1 0,-1 2-1 16,-6 0-1-16,7 0-3 0,-7 4-2 0,6 0-3 0,-6 0-3 0,7 0 1 0,-7 0 1 15,6 3-1-15,1 1 1 0,-7-3-1 0,6 2 2 0,0 1 2 0,2-1 0 16,-2 0 0-16,0 1 3 0,1 1 0 0,-1-2 3 0,1 1 0 0,0 0-1 0,-1-1-3 16,0 0-3-16,0 1-3 0,8-1-5 0,-8-2-3 0,1 3-2 0,0-5-4 15,-1 2-2-15,1-2-2 0,-7 2-3 0,6-3-1 0,0 0-3 0,1 2 0 16,-7-8-2-16,7 4 0 0,-7 1 1 0,6-5 1 0,-6 2 1 0,6-2 1 0,-6-3 2 16,0 0 1-16,0 0 2 0,7 0 1 0,-7-4 1 0,0 0 0 0,0 1 1 0,0-1 3 15,7-3-1-15,-7-1 1 0,0 1 2 0,0-4 0 0,0 0 0 0,0 0 1 16,0 0 0-16,0 0 0 0,0 0 2 0,0 0 1 0,0 0 2 0,0 0 2 15,0 0-1-15,0 0 1 0,6-4-2 0,-6 1 0 0,0 3-1 0,7-8-2 16,-7 5-4-16,6-5 0 0,0 5 0 0,-6-5 0 0,7-3-3 0,0 5-1 0,-1-2-2 16,0 1-1-16,2-4-2 0,-2 3 2 0,0 5-1 0,1-4 1 0,-1 2-1 0,1-2 3 15,-1 3 1-15,-6 1 1 0,7-1-1 0,-1 0-1 0,0 1 0 0,2-1 0 16,-2 4 2-16,0-3 0 0,1-2 0 0,0 5 1 0,5-3 1 0,-5-1 1 16,6 1-1-16,0 3 2 0,0-4-1 0,0 0 2 0,0 1 0 0,7-4 1 0,0 3 1 15,-2 0 0-15,2 1 0 0,7-5 0 0,-1 1 0 0,-1 3-1 0,1-2-2 16,0-6 0-16,7 5-1 0,-1-4-2 0,7 4-3 0,-6-9-2 0,7 5-3 15,-2 1 2-15,1-5 3 0,1 0 2 0,5 1 1 0,1-5 2 0,-1 5 1 16,0-4-2-16,2 2 1 0,-2 2-1 0,7-1 1 0,-6 1-2 0,-1-1 0 0,8 4 1 16,-8 0-1-16,1 1-3 0,-7 2-4 0,6-3-4 0,-5 4 0 0,5-1 0 15,-5 0 1-15,5 1 2 0,-7 0-1 0,9-4 0 0,-9 4 1 0,7-5 0 0,8 5 0 16,-7-4-1-16,5-3-1 0,2 2-2 0,6-2-4 0,-7 0 0 16,7-5 4-16,6 2 6 0,-7-3 4 0,7-2 5 0,7 4 3 0,-1-3 1 0,1-5-1 15,6 3 4-15,1 3 5 0,-2-7 6 0,8 5 4 0,0-3 6 0,0 3 5 16,-1 0-4-16,-6-1-9 0,7 6-6 0,-7-2-5 0,1 1-5 0,-2 2-2 15,2 2 0-15,-8 3 1 0,0-1-1 0,-5 3-4 0,0-2-3 0,-1 4-2 16,-7-1-3-16,1 4-2 0,-1-4-1 0,0 5 2 0,-5-1-1 0,-1-3 3 16,0 7 0-16,0-3 1 0,0-5 0 0,0 8 1 0,0-4 0 0,-6 1-1 15,6-5 1-15,0 5 0 0,7-1-1 0,-7 0 0 0,7-2 2 0,-8 2 2 16,8-4 1-16,0 1 1 0,0 3-2 0,-1-3 0 0,1 0-1 0,6-2-1 16,-6 7 0-16,-1-6-1 0,1 1 0 0,-1 3-1 0,-6-2-2 0,7 1 1 15,-7 2 0-15,0-6-1 0,0 6 1 0,-6 0 0 0,-7-1-2 0,6 0-1 16,-5 4 2-16,-7-3-1 0,-1 3 2 0,1-3 1 0,-7 3 2 0,-1-5 1 15,1 5 3-15,-6-3 3 0,6 3 0 0,-13 0 0 0,7 0-2 0,-8 0 0 16,8-4-2-16,-13 4 1 0,6 0-2 0,0 0 0 0,-7-3 0 0,0 3-1 16,2 0-1-16,-2 0 0 0,0 0 0 0,1-4-1 0,-7 4 0 0,6 0 0 15,1 0 0-15,0-4-1 0,-7 4-1 0,6 0 1 0,0 0-1 0,1 0-1 16,6-3 0-16,-7 3-2 0,1 0 1 0,6 0-1 0,0 0 0 0,0 0 0 16,6 0-1-16,-5 0-1 0,5 0 0 0,-6 3 0 0,6-3-1 0,-5 0-2 15,5 4-1-15,-6-4-4 0,6 4-1 0,-5-4 0 0,-1 3-2 0,0-3-2 16,0 4-3-16,0-4-2 0,-6 0-4 0,5 3-4 0,-5-3-2 0,0 5-1 15,-1-5-1-15,0 3-1 0,1-3 3 0,0 3 2 0,-1-3 1 16,-6 0 1-16,7 0 3 0,-1 4 3 0,0-4 3 0,2 0 4 0,4 4 4 0,-5-4 6 16,6 3 3-16,6-3 4 0,-5 0 2 0,5 3 3 0,0 2 2 0,8-1 1 15,-1-4 0-15,-1 3 1 0,1 2 0 0,7-3-2 0,-1 2 1 16,-6 0-3-16,7 0-1 0,-1-1-2 0,1-3-2 0,-7 3-1 0,7 2-1 16,-13-3-3-16,6-2-1 0,0 5-1 0,-7-1 0 0,1-4 0 0,0 3 0 0,-8-3 0 15,1 4 2-15,1-4 0 0,-8 0 2 0,0 4 1 0,0-4 2 0,2 0 2 16,-2 0 1-16,-6 0 2 0,0 0 1 0,0 0 3 0,0 0 1 0,0 0 1 15,0 0 2-15,0 0 1 0,6 0 1 0,-6 0 0 0,7 0 0 16,-7 0-1-16,7 0-1 0,-1 0 0 0,1 0 1 0,-1 0-2 0,7 3 0 16,0-3 0-16,0 4 0 0,7-4-1 0,-1 3-1 0,0 1-1 0,1-1 0 0,6 2-1 15,-7-1 1-15,8 2 1 0,-1-2-1 0,-6 3-1 0,6-3 0 16,-7 0 0-16,1 3-1 0,6-4-1 0,-13 2-1 0,6-2-2 0,-6 1 0 16,1-1-1-16,-8-3 0 0,7 4 0 0,-6-4 0 0,-1 3-1 0,-6-3 0 15,6 4 0-15,-6-4 0 0,7 0 0 0,-7 0 0 0,6 4-1 0,-6-4 1 16,7 0 0-16,0 4 1 0,-7-4-1 0,6 0 0 0,0 3 0 0,8-3 1 15,-8 5 0-15,7-3 0 0,-7-2-1 0,8 5 0 0,-2-2-2 0,2 1 1 16,-2 0-1-16,2-1-2 0,5 1 1 0,-5-2-1 0,-2-2 3 0,2 5 0 16,-2-1 1-16,1-1-1 0,1 2 0 0,-8-5 2 0,6 3 1 0,-4 0 2 0,-2-3 0 15,0 0 1-15,1 4 1 0,-1-4 1 0,-6 0-1 0,7 0-1 0,-7 0-2 16,0 0-2-16,0 0-1 0,0 0-2 0,-7-4-1 0,7 1-3 16,0 3-2-16,-6-3-2 0,-1-2 0 0,1 2-2 0,0-6 1 0,-8 7 0 15,8-5-1-15,0 3 2 0,-8 0 1 0,8-4 1 0,-7 6 2 0,7-6 1 16,-8 4 2-16,8 0 2 0,0 0 1 0,-2 1 1 0,2-1 1 0,6 1 0 0,-6 3-1 15,6-4 0-15,-7 4-1 0,7 0-2 0,0 0 1 0,0 0 0 16,0 0 0-16,0 0-1 0,0 0 0 0,0 0-1 0,0 0-2 0,0-3 0 16,0 3 1-16,0-5-1 0,0 5 2 0,7-3-1 0,-7 3 3 0,0-4 0 15,0 1-2-15,0-1 0 0,6 0-1 0,-6 1 1 0,0-5-1 0,6 5 1 16,-6 0 0-16,0-6 1 0,8 2 1 0,-8 4-1 0,6-4 2 0,-6-1 1 16,0-4 1-16,6 5 2 0,-6 1 1 0,6-2 1 0,-6-3 0 0,8 4 1 15,-8-4 2-15,6 0-1 0,-6 0-1 0,6 0 0 0,-6 0 0 0,7 0 0 16,-7-4 2-16,6 4 1 0,1-3 0 0,0-1 1 0,-7 0 0 0,6 0 2 15,0 1 1-15,0-4 1 0,2 2 0 0,-2-1 1 0,7 2 2 0,-7-3 1 16,1-1 0-16,0-3 0 0,5 4-2 0,-4-4-3 0,-2 0-1 0,6 0-1 16,-5 0-2-16,0-3-3 0,-1-1-2 0,7 0-4 0,-7 0-3 0,2-3-1 15,4 3-5-15,-6-3-1 0,1 0-3 0,6 0 1 0,-6 0 0 0,-1-2 2 16,8 2 2-16,-8 4 1 0,6 0 2 0,-4-1 2 0,4 0 3 0,-5 4 0 16,6 4 3-16,-6 0 3 0,5 3 3 0,-6 4 1 0,2-4 1 0,4 8 1 15,-5 0-3-15,0-1-1 0,-1 2-4 0,-6 2-1 0,7-1 0 0,-1 2-2 16,0 0 0-16,-6 3 0 0,7 0-1 0,-7-5-1 0,0 5-1 0,7 0-1 15,-7 0 1-15,0 0-1 0,0 0-1 0,0 0 0 0,0 0-1 0,0 0 0 16,0 0-1-16,0 0 1 0,0 0-2 0,0 0-1 0,0 0 0 0,0 0 0 16,0 0-1-16,0 0 1 0,0 0-1 0,0 0 0 0,0 0 0 0,0 0 0 15,0 0 1-15,0 0 1 0,-7 0-1 0,7 0 1 0,0 5 1 0,0-5 1 16,0 3-2-16,0 0 1 0,0-3 2 0,0 5-1 0,0-1 3 0,-7-1 0 16,7 0 1-16,0 1 0 0,0 0-1 0,0-1 1 0,0 1 0 0,0 3 0 15,0-3 0-15,0-1 0 0,0 1 1 0,0 0-1 0,0 0-5 0,0-1-4 16,0 1-7-16,0 0-9 0,0-1-9 0,0 5-11 0,0-5-13 0,0 1-19 15,-6-1-19-15,0 5-25 0,6-1-30 0,-7-3-60 0,-6 3-78 0,6 1-40 16,-5 0-18-16,-2-5-7 0,-5 4 1 0,6 0 4 0,-6 1 8 0,-7-4 11 16,-1 3 13-16,1 0 16 0,0-3 21 0,-7 3 25 0,1-3 238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8:45:17.1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13325 4949 0 0,'6'0'151'0,"-6"-4"99"0,0 1 16 0,0 3 12 0,0-4 8 0,0 0 9 16,0 4 7-16,0-3 5 0,7 0 6 0,-7 3-10 0,0-5-17 0,0 5-43 15,6-3-57-15,-6-1-38 0,0 4-24 0,0-3-17 0,6 3-10 16,-6-4-7-16,0 4-5 0,8-4-2 0,-8 4-2 0,0 0-1 0,0 0-1 0,0-3-3 16,0 3-1-16,0 0-4 0,0 0-4 0,0 0-2 0,0 0-4 0,0 0-2 15,0 0-3-15,0 0-1 0,0 0-2 0,0 0-3 0,0 0-1 16,0 0-2-16,0 0-1 0,0 0-1 0,0 0-1 0,0 0-1 0,0 0-4 15,0 0-2-15,0 0-2 0,0 0-2 0,0 0-5 0,0 0-3 0,0 0-4 0,0 0-4 16,0 0-2-16,0 0-5 0,0 0-5 0,0 0-4 0,0 3-1 16,0-3-1-16,6 4-1 0,-6 0-1 0,0-1-1 0,6 4 1 0,-6-2 0 15,0 5 0-15,6-3 3 0,-6 4 1 0,8 0 1 0,-8 4 0 0,6 0 2 16,-6-1 2-16,0 1 0 0,0 0-2 0,6-1-2 0,-6 4 1 0,0 1-2 16,0-1-1-16,0 0-1 0,0-3-4 0,0 3-3 0,0 1 0 0,0-1 3 15,0 1 0-15,0-5 3 0,0 4 0 0,-6 0 1 0,6-3-1 0,0 0 2 16,0-1 2-16,-6 2 1 0,6-2 1 0,0 1 2 0,-8-4 2 0,8 3 1 15,0-3 1-15,-6 0-1 0,6 3-1 0,0-2-1 0,0-1-2 0,0 0 1 16,0-3-2-16,0 2 1 0,0 1-2 0,0-3 0 0,0 2-1 0,0-2 0 16,0-1 0-16,0 1 1 0,0-5-2 0,6 5 0 0,-6-1-1 0,0-4-4 15,0 2-2-15,0 1-3 0,8-2-4 0,-8 0-4 0,0-1-4 0,0 1-5 16,0-4-3-16,0 4-6 0,0-4-7 0,0 0-5 0,0 0-6 0,0 3-7 16,0-3-7-16,0 0-4 0,0 0-6 0,-8 0-8 0,8 0-8 0,0 0-8 15,-6 0-13-15,6-3-13 0,-6 3-25 0,6-4-34 0,-6 0-50 0,-2 1-62 16,8-1-36-16,-6-3-23 0,6-1-8 0,0 1-1 0,-6 0 4 0,6 0 7 15,0-4 12-15,0 4 13 0,6-5 13 0,-6 1 19 0,0-3 31 0,6 2 186 16</inkml:trace>
  <inkml:trace contextRef="#ctx0" brushRef="#br0" timeOffset="938.001">13396 4886 30 0,'0'-2'258'0,"7"-3"18"0,-7 2 12 0,6-1 8 16,-6 0 6-16,0 1 4 0,7-1 5 0,0 0 4 0,-7 1 6 0,6-1-17 15,0 1-25-15,0-5-53 0,2 4-68 0,-2 1-39 0,0-5-27 0,8 5-13 16,-8-5-9-16,1 1-2 0,-1 4-2 0,0-5 0 0,1 5-2 0,0-1 0 15,-1-3-1-15,-6 3 0 0,6 0-2 0,1 1 0 0,-7-1 1 0,0-1 1 16,0 5 0-16,0-2 0 0,0 2 1 0,0 0-1 0,0-4-2 0,0 4-1 16,0 0-3-16,0 0-2 0,0 0-2 0,0 0-4 0,0 0-7 0,0 0-3 15,0 0-6-15,0 0-6 0,0 0-4 0,0 0-6 0,0 0-5 16,0 0-3-16,0 0-4 0,0 0-4 0,0 0-4 0,0 0-1 0,0 0-4 0,0 0-1 16,0 0 0-16,7 0 0 0,-7 0-1 0,0 0 1 0,6 0 0 0,1 4 0 15,-7-4 0-15,6 0 1 0,0 0 1 0,2 2 1 0,-2-2 0 16,0 0 1-16,-6 5 2 0,6-5 0 0,2 0 0 0,-2 4 0 0,0-4 1 15,1 3 0-15,-1 1-2 0,1-4 0 0,0 4-1 0,5-1 1 0,-6 1-2 0,2 0 2 16,4-4 0-16,-5 6 3 0,0-1 3 0,6-2 3 0,-7 1 2 0,7-1 2 16,-6 1 2-16,5 3 0 0,-5-3 0 0,6 3 1 0,-6-3 0 0,5 4 0 15,-5-5 0-15,6 4-1 0,-7-3-1 0,2 3-1 0,-2 1-5 16,-6 0-1-16,6-6-2 0,1 10-2 0,-7-8-5 0,0 3-1 0,0 0 2 16,0 0-2-16,0 1-2 0,0-1 0 0,0 0 1 0,-7 1 0 0,7-1-1 0,-6 0 0 15,0 1-2-15,-2 3-3 0,8-8-1 0,-6 5-1 0,-7-1-1 16,6 0 0-16,1 0 0 0,-7 1-2 0,7 0-2 0,-8-1-3 0,8 0-2 15,-7 0-1-15,6-3-1 0,-5 3 0 0,-1 0 1 0,-1-2 0 0,2-2 0 16,-2 4 0-16,2 1 1 0,-2-5 0 0,1 5 0 0,1-5 4 0,-2 4 3 16,2-2 3-16,-8 1 4 0,7-2 2 0,-1 0-1 0,-5 3 4 0,6-3 0 15,0 3 2-15,0-2 2 0,0-3 1 0,7 2 2 0,-8 0 0 0,8 0 1 16,0-1 1-16,-1 1-1 0,0-4 1 0,7 0 1 0,-6 0 0 0,6 4 3 16,0-4 0-16,0 0 3 0,0 0 0 0,0 0 2 0,0 0-1 0,0 0 1 15,0 0 0-15,0-4-1 0,0 4 2 0,0 0-2 0,0-4 0 0,6 4-1 16,-6-3 0-16,0 3-2 0,0 0-2 0,0-4 1 0,7 4-2 0,-7-4 1 15,0 0-2-15,0 4 1 0,7 0-1 0,-7-2 0 0,0 2 1 0,0-5-1 16,6 5-1-16,-6 0 1 0,0 0-1 0,0 0 0 0,0 0 0 0,0 0-2 16,0 0 0-16,6 0-1 0,-6 0-1 0,0 0 0 0,0 0 1 15,6 0-2-15,-6 0 2 0,8 0-1 0,-8 5 0 0,6-5-1 0,0 2 1 0,-6-2-1 16,7 0 1-16,0 4-1 0,-1 0 2 0,1-4-1 0,-1 4 0 0,0-4-2 16,8 3 1-16,-8 1 0 0,0-4-1 0,8 4 2 0,-8-2 1 0,7 3 0 15,1-1 0-15,-8-1 1 0,6 1 0 0,-4 0 0 0,4 3 1 0,1-3 0 16,-6 2 1-16,6-1 1 0,-7 2 2 0,0 0 1 0,8 0-1 0,-8 1 1 15,1-1 1-15,6 1 0 0,-6 2 4 0,-1-2 2 0,0 3 2 0,1-1 0 16,0-2 3-16,-1 3 3 0,0 0 0 0,1 4 2 0,0-4-1 0,-1 0 3 16,7 0-2-16,-7 0 1 0,1 3-1 0,0-3-2 0,-1 0-2 0,0 1-2 15,2-6 0-15,-2 1-3 0,0 5-1 0,1-5-2 0,-1 1-1 0,1-5-1 16,-7 4-1-16,6-2 0 0,1-2-1 0,-7 1-1 0,6-4 1 0,-6 3 1 16,6 1 0-16,-6-4 1 0,0 0 2 0,0 0 2 0,0 0 2 0,0 0 2 15,0 0 5-15,0 0 1 0,0 0 3 0,0 0 0 0,0 0 2 0,0 0 0 16,0 0 1-16,0 0 1 0,0 0-1 0,0 0-3 0,0 0-1 0,0 0-4 15,0 0-3-15,0 0-5 0,0 0-4 0,0 0-7 0,0-4-8 0,0 4-8 16,0 0-8-16,0 0-11 0,0 0-11 0,0 0-14 0,0 0-16 0,0 0-19 16,0 0-19-16,0 0-24 0,0 0-41 0,0 0-48 0,0 0-65 0,0 0-77 15,0 0-37-15,0 0-15 0,0 0-5 0,0-3 1 0,0 3 7 16,0 0 13-16,0 0 13 0,0 0 19 0,0 0 21 0,0 0 24 0,0 0 39 16,0 0 256-16</inkml:trace>
  <inkml:trace contextRef="#ctx0" brushRef="#br0" timeOffset="1517.992">14106 5685 99 0,'0'0'320'0,"0"0"29"0,0-3 22 0,-6 3 14 0,6-4 11 16,-6 4 11-16,6 0 13 0,0-4 11 0,0 4 11 0,-8-3-5 0,8 3-15 0,0 0-67 15,0-4-97-15,0 4-57 0,0-4-40 0,0 1-26 0,0 3-21 16,0-4-12-16,0 4-11 0,0-3-10 0,0-2-13 0,0 2-9 0,0 3-13 0,8-3-10 15,-8-5-9-15,0 5-8 0,6-1-4 0,0 0-6 0,-6-3-3 0,7 2-2 16,-1-1-3-16,1-1-1 0,-7 3-1 0,6-4 0 0,1 1 0 16,-1 3-1-16,1-3 0 0,-7 0 1 0,7 3-1 0,-7-3 0 0,6-1 0 15,0 5 1-15,-6-1 1 0,0-3 0 0,0 3 1 0,7 1 2 0,-7-1-2 16,0-3 0-16,0 7 1 0,0-4 0 0,0 1 2 0,7-2 0 0,-7 2 1 16,0-1 0-16,0 4 1 0,0-3 0 0,0 3-1 0,0 0 1 0,0 0-2 15,0-4 1-15,0 4-1 0,0 0 0 0,0 0-2 0,0 0 0 0,0 0-2 16,0-4 0-16,0 4-1 0,0 0-1 0,0 0-1 0,0 0-1 0,0 0-1 0,0 0-1 15,0 0 0-15,0 0 0 0,0 4-1 0,0-4 0 0,6 4 1 16,-6-1 2-16,0 1 1 0,0-1 0 0,6 2 1 0,-6 2 1 0,0 0 0 16,7 0 1-16,-7 4 0 0,0-4 0 0,0 4 1 0,6-3 0 0,-6 3 1 15,0 1-1-15,0-6 1 0,7 5-2 0,-7-3 0 0,0 3-3 0,0-4 0 16,0 0-2-16,0 1-1 0,0-2-2 0,0 2-1 0,0-1-2 0,0 1-3 16,0-5-4-16,0 1-3 0,0 3-5 0,0-3-6 0,0-1-5 0,0 2-6 15,0-2-7-15,0 1-10 0,0-1-6 0,7 1-8 0,-7 0-18 0,0-1-22 16,0 5-19-16,0-5-13 0,0 2-16 0,0-3-18 0,0 3-45 0,0 1-61 15,0-1-52-15,0-2-44 0,-7 1-21 0,7 0-5 0,-7-1 1 0,7-3 3 16,-6 4 17-16,6-1 23 0,-7-3 21 0,7 5 17 0,-6-5 19 0,6 0 20 16</inkml:trace>
  <inkml:trace contextRef="#ctx0" brushRef="#br0" timeOffset="2130.996">14699 5114 0 0,'0'-4'63'0,"-7"4"213"0,7 0 24 15,-6-3 13-15,6 3 13 0,0 0 7 0,-6-4 7 0,6 4 8 0,0 0 6 16,0-4 10-16,-8 4 8 0,8 0-43 0,0 0-74 0,0 0-52 0,0 0-43 16,0 0-25-16,0 0-18 0,0 0-11 0,-6-3-6 0,6 3-5 0,0 0-5 15,0 0-5-15,0 0-4 0,0 0-5 0,0 0-9 0,0 0-6 0,0 0-6 16,0 0-5-16,6 0-7 0,-6 0-3 0,0 0-6 0,0 0-3 0,0 0-3 16,0 0-3-16,0 0-4 0,0 0-3 0,8 0-3 0,-8 0-4 0,0 0-2 15,0 0-2-15,6 0-1 0,-6 0-3 0,6 3-2 0,-6-3 0 0,7 0-1 16,-1 4 0-16,1-4-1 0,0 4 0 0,-1-4 0 0,0 3 1 0,8-3 0 15,-8 4 1-15,7-1 0 0,0-3 1 0,0 5 1 0,0-5-1 0,0 3 0 16,7-3-1-16,-7 3-1 0,6-3 0 0,-6 4-1 0,7-4-1 0,-7 0-2 16,6 0 0-16,-6 0-1 0,1 0 1 0,5 0-2 0,-6-4-3 0,0 4-3 15,0 0-3-15,0-3-2 0,1 3-3 0,-2-3-6 0,1 3-2 0,-6-5-3 16,6 5-3-16,-7 0-4 0,0-3-4 0,2 3-2 0,-2-4-5 0,0 4-3 16,-6 0-4-16,7-3-4 0,-7 3-3 0,0 0-7 0,0 0-4 0,0 0-4 15,-7-4-6-15,7 4-7 0,-6 0-8 0,0 0-10 0,-2 0-13 16,2 0-13-16,-7 0-41 0,7 0-55 0,-7 4-48 0,6-4-44 0,-5 3-20 0,4-3-6 15,-4 4 1-15,5-1 4 0,-6-3 8 0,7 5 10 0,-1-2 12 0,-6-3 11 16,6 3 18-16,1-3 18 0</inkml:trace>
  <inkml:trace contextRef="#ctx0" brushRef="#br0" timeOffset="2486.999">14666 5370 290 0,'0'0'326'0,"6"4"19"0,-6-4 15 0,0 0 11 0,0 0 8 0,0 0 8 16,0 0 8-16,8-4 8 0,-8 4 11 0,6 0-29 0,-6 0-51 0,6 0-64 15,1 0-69-15,-1-3-43 0,8 3-27 0,-8 0-18 0,7-4-11 0,-6 4-9 16,5 0-9-16,-5 0-7 0,6 0-7 0,0 0-11 0,0 0-9 0,-6 0-11 15,5 0-9-15,2 0-7 0,-8 4-7 0,7-4-6 0,-6 0-5 0,-1 3-3 16,1-3-5-16,-1 4-2 0,0-4-3 0,2 4-1 0,-2-4 0 0,0 3-4 16,-6-3-3-16,7 4-5 0,-1-4-5 0,-6 4-4 0,7-4-4 0,-7 0-1 15,6 0-1-15,-6 0-2 0,0 3-2 0,0-3-3 0,0 0-4 16,7-3-5-16,-7 3-8 0,0 0-4 0,6 0-4 0,-6-4-6 0,0 4-5 16,7-4-8-16,-7 4-9 0,7-3-13 0,-7-1-13 0,6 0-20 0,-6 1-22 0,6-1-46 15,1 4-56-15,-7-4-44 0,7 1-35 0,-7 0-16 0,6 3-4 16,1-5 3-16,-1 5 8 0,-6-3 8 0,6 3 13 0,1-4 14 0,0 4 16 15,-7 0 23-15,6-3 42 0</inkml:trace>
  <inkml:trace contextRef="#ctx0" brushRef="#br0" timeOffset="3429.615">15611 5059 183 0,'0'0'280'0,"0"-4"16"0,0 1 10 0,0 3 8 16,0-4 4-16,-6 0 7 0,6 4 6 0,0-3 7 0,0-2 6 0,0 5-29 0,0 0-49 16,0-2-52-16,0 2-56 0,0-5-33 0,0 5-23 0,0 0-9 0,6-3-5 15,-6 3-4-15,0-3 1 0,0 3-3 0,0-5-2 0,0 5-4 16,0-3-4-16,0 3-4 0,0-4-4 0,0 4-4 0,0 0-5 0,0-4-5 15,0 4-4-15,0-3-4 0,0 3-5 0,0-3-3 0,6 3-1 0,-6-4-4 16,0 4-2-16,0-5-1 0,0 5-3 0,0-3 0 0,0 3-2 0,0-3-1 16,0 3 0-16,0-4-2 0,6 0 1 0,-6 1-1 0,0-1-1 0,0 0-1 15,8 1 0-15,-8-1-1 0,0 0-2 0,0 1 0 0,6-1-2 0,-6-3-2 16,0 3 0-16,6-3-1 0,1 4 0 0,-7-5-2 0,6 1 0 0,-6 3 0 16,7-3-2-16,0 3 1 0,-1-3-2 0,-6 0 0 0,6 2 2 0,0-2-2 15,-6 3 1-15,8-3-2 0,-2 3 0 0,-6 1 0 0,6-1-2 0,1 1 0 16,-1-2-1-16,-6 2 0 0,7-1-1 0,0 4 0 0,-7-3-2 0,6-1 1 15,0 4-3-15,1-4 1 0,0 4-1 0,-7 0-1 0,6 0-1 0,0 0 1 16,1 0-1-16,0 0 0 0,-1 4 0 0,7 0 0 0,-7-4 0 0,1 3 0 16,0 1 0-16,5-1 2 0,-4 2 0 0,-2-2 3 0,7 1-1 0,-7 3 2 15,7-3 0-15,-6 3 1 0,-1-3 0 0,0 4-1 0,8-1 2 0,-8 0 0 16,1 0 2-16,-1 1-2 0,1-1 1 0,-1 1-1 0,1-2-3 0,-7 5 0 16,6-3-1-16,-6-1-2 0,7 4 0 0,-7-4 2 0,0 4 0 0,0-3 0 15,0 2-3-15,-7 1-2 0,7-3 0 0,-6 2-1 0,-1 2 0 0,1 3-1 16,-7-5-1-16,6 2 1 0,-5 2 1 0,-2-3 0 0,1 4 0 0,0-4 0 15,-6 4 0-15,5-5 1 0,-5 5 1 0,6 0 3 0,-6-4 2 0,-1 4 3 16,0-1 1-16,1-3 2 0,6 4 3 0,-6-5 2 0,-1 5 1 0,7-4 1 16,-7 0 0-16,8 1 1 0,-2-1 1 0,2 0 0 0,-2-1 0 0,1-2 0 15,0-1-1-15,0 0-1 0,7 1-1 0,-8-1-1 0,8 0-3 0,0-3 0 16,-1 0-3-16,1 3-2 0,-1-3-3 0,0-1-3 0,1 0-2 0,6-3-1 16,-6 5-3-16,6-2-2 0,-8-3-1 0,8 4-2 0,-6-4-3 0,6 3-1 15,0-3 0-15,-6 4-2 0,6-4 1 0,0 0 1 0,0 0 0 0,0 4 1 16,0-4 1-16,0 0 0 0,0 0 1 0,0 0 1 0,0 3 0 0,0-3 1 15,6 0 3-15,-6 5 2 0,6-5 0 0,-6 0 2 0,8 3 0 0,-2-3 3 16,0 0-1-16,1 0 1 0,0 3 2 0,6-3 2 0,-1 0-1 0,2 0 2 16,-2 0 1-16,2 0 0 0,-1 0 2 0,-1 0 2 0,2-3-1 0,6 3 1 15,-8 0 0-15,1-3 1 0,1 3 0 0,-2-5 1 0,2 5 1 0,-2-3-1 16,1 3 2-16,1-4 1 0,-2 4 2 0,2 0 2 0,-2 0-2 0,2-4-2 16,-8 4 0-16,7 0-1 0,0 0 0 0,-6 0 1 0,-1 0 0 0,8 0-1 15,-8 0-2-15,0 4 0 0,1-4 1 0,-1 0-3 0,1 0-1 0,-1 0-3 16,1 4-5-16,-1-4-3 0,0 0-2 0,-6 0-6 0,8 0-6 0,-8 3-6 15,6-3-6-15,-6 0-8 0,0 0-4 0,0 0-8 0,0 0-7 0,0 0-9 16,0 0-11-16,0 0-11 0,0 0-8 0,0 0-10 0,0 0-11 0,0 0-20 16,0 0-21-16,0 0-41 0,0 0-47 0,0 0-43 0,0 0-37 0,0 0-14 15,0 0-5-15,6 0 3 0,-6 5 6 0,7-5 9 0,-7 0 13 0,6 3 13 16,-6-3 16-16,7 3 22 0,-7 2 62 0</inkml:trace>
  <inkml:trace contextRef="#ctx0" brushRef="#br0" timeOffset="4100.113">16333 5173 93 0,'0'-4'315'16,"-6"-4"21"-16,6 1 13 0,-6 4 8 0,6-5 3 0,-7 4 3 0,7-3 2 15,-6 3 2-15,-1-2 6 0,0 1-10 0,7 2-16 0,-6-1-71 0,0 1-97 16,-1-1-58-16,0 0-37 0,7 1-21 0,-6-1-11 0,0 0-7 0,-1 1-2 16,0 3-3-16,1-4-2 0,-1 4-4 0,1-3-5 0,0 3-5 0,-1 0-7 15,0 0-6-15,1 0-3 0,0 0-2 0,-2 0-3 0,2 3-2 0,0-3-1 16,-1 4 0-16,1-1 0 0,6 1 0 0,-13 0 0 0,6-1 2 0,1 1 2 15,0 3-1-15,-2-3 0 0,2 4 1 0,0-2-1 0,-1 2 1 0,1-1-2 16,-1 1 1-16,1 0 1 0,-1-2-1 0,1 2-1 0,-1-1-1 0,0-1 0 16,1 3-1-16,0-2-1 0,-1 0 0 0,0 1 0 0,1-2 0 0,0 2 0 15,-1-4 1-15,1 3 0 0,-1 0 1 0,0 1 1 0,7-1 3 0,-6 1 0 16,0-1 1-16,6 0 2 0,-7 0 0 0,0 1 0 0,7 0 1 0,0-1 1 16,0 0 0-16,-6-3 1 0,6 3 1 0,0 0 2 0,0 0-1 0,6 1 1 15,-6 3-1-15,0-4 1 0,7 0-1 0,-7 1 0 0,7 3-1 0,-1-4 2 16,-6 0 0-16,6 1 1 0,1-1-2 0,0 0 1 0,-1 5-3 0,1-6-1 15,5 1-1-15,-5 1 0 0,0-4 0 0,-1 3 0 0,0 1-1 0,8-5 0 16,-8 4-1-16,7-2 0 0,-6 2-1 0,-1-4 0 0,7 5 0 0,1-5-1 16,-8 1 1-16,7 3-2 0,0-3 0 0,0-1-1 0,-1 2-1 0,2-2 1 15,-1 0-2-15,0 1 0 0,0-4 0 0,0 4-1 0,0-4-1 16,7 0 0-16,-8 0-3 0,2 0 0 0,-1 0-2 0,7 0 1 0,-8-4-3 16,1 0 0-16,7 1-1 0,-8-5-1 0,2 5-3 0,6-4 0 0,-8-1-2 0,1 1 2 15,7 0-2-15,-7 0 0 0,0-5 1 0,0 5 0 0,0-4 3 16,0-1 2-16,-7 5 2 0,8-4 5 0,-8 0 2 0,0 1 3 0,1 2 4 15,-7-3 2-15,0 0 1 0,0 4 3 0,0-4 1 0,0 0 2 0,-7 1 1 16,1-2 2-16,0 1-1 0,0 0 0 0,-8 1-1 0,8-2-1 0,-8 1-2 16,1 0 2-16,1 0-1 0,-2 0-3 0,2 0-2 0,-8 4-3 0,7-5-6 15,-7 2-7-15,8 3-4 0,-2-1-7 0,1 1-4 0,-7 0-7 0,14-1-10 16,-14 1-11-16,14 3-15 0,-7-2-17 0,0 1-16 0,6 2-15 0,1-1-20 16,-7 0-18-16,6 4-51 0,1-4-66 0,0 4-53 0,-1 0-43 0,0 0-21 15,7 0-9-15,0 0 2 0,-6 0 6 0,6 0 13 0,0 0 13 0,0 4 16 16,0-4 14-16,0 4 21 0,0 3 21 0</inkml:trace>
  <inkml:trace contextRef="#ctx0" brushRef="#br0" timeOffset="5547.01">16744 5616 0 0,'0'0'261'0,"-7"-5"72"0,7 5 19 0,0-2 11 0,-6 2 7 16,6-4 7-16,0 4 6 0,0-4 6 0,0 4 8 0,0-3 8 0,0 3 8 15,0 0-68-15,-7-4-105 0,7 4-66 0,0-4-42 0,0 4-24 0,0 0-15 16,0 0-8-16,0-4-7 0,0 4-5 0,0 0-5 0,0 0-7 0,0 0-6 15,0 0-8-15,0 0-6 0,0 0-8 0,0 0-5 0,0 0-3 0,0 0-5 16,0 0-2-16,0 0-2 0,0 0-2 0,0 0-3 0,0 0-1 0,7 0 1 16,-7 4 1-16,6-4-1 0,-6 0 0 0,7 4 1 0,0-4 0 0,-1 4-1 15,0-4-1-15,1 0 0 0,6 3-1 0,-7-3 0 0,8 4 0 16,-1-4 0-16,-1 0 0 0,2 4-1 0,6-4 0 0,-8 0 0 0,8 2-1 0,-7-2-2 16,7 0 0-16,-1 0-1 0,-6 0-2 0,6 0 0 0,-5 0-1 15,5 0-1-15,-6 0 0 0,0 0 0 0,0 0-1 0,6 0-3 0,-5 0 1 16,-8 0-1-16,7 0 0 0,0-2-4 0,0 2-1 0,-7 0 0 0,8 0 0 15,-8-4 0-15,7 4 0 0,-6 0 0 0,-1-4-1 0,1 4 0 0,-1 0 0 0,0-3 0 16,2 3-1-16,-8 0 0 0,6 0 2 0,0 0 2 0,-6-4 2 16,7 4 0-16,-7 0 1 0,7 0-1 0,-7 0 2 0,0 0 0 0,0 0-1 15,0 0 2-15,0 0 0 0,0 0 1 0,0 0-1 0,0 0 2 0,0 0-1 0,0 0-1 16,0 0 0-16,0 0 0 0,0 0-1 0,0-4 2 0,-7 4-1 16,7 0 0-16,-7-4-2 0,7 4 1 0,-6 0 0 0,0-2-1 0,-2 2 1 15,8 0-1-15,-6-5 1 0,0 5 1 0,-1-4 1 0,1 1-2 0,-1 3 0 16,1-4-3-16,-1 0 1 0,1 1-1 0,0-1 1 0,-2 0-2 0,2 4-1 15,0-3-1-15,-1 0-1 0,7-2-3 0,-6-2-1 0,-1 4-2 0,1-1-1 16,-1 0-2-16,1-3-1 0,-1 3-2 0,7 1 1 0,-7-4-1 0,1-1-1 16,0 4 1-16,-1-3-1 0,0 0-1 0,7-1 2 0,-6 0 3 0,0 6 2 15,-1-6 0-15,7 0 2 0,-6 1 4 0,-1-4 1 0,7 3 2 0,-7 2 3 16,7-2 1-16,-6-3 2 0,6 4 0 0,-6 0 2 0,6-1 1 0,0-3 1 16,-8 5 0-16,8-6 1 0,0 5 0 0,0 0 1 0,0-4 0 0,0 4 1 15,-6-5 1-15,6 1 3 0,0 4 1 0,0-5 1 0,0 2 3 0,0-1-2 16,0 0 0-16,0-1-1 0,0 2 1 0,6-1 2 0,-6 0 0 0,0 0 2 15,0 0 0-15,8 3-2 0,-8-2-1 0,6-2-4 0,-6 5-2 0,6-3-2 16,-6-2 1-16,7 5 2 0,-7 0 1 0,7-4 0 0,-7 4 0 0,6-1-1 16,-6 1-2-16,7-1-1 0,-7 1-1 0,6 3 1 0,0-4-2 0,-6 1 2 15,7 1-1-15,0-2 0 0,-7 0-2 0,6 5 0 0,0-4-1 0,1-1 0 16,0 5-1-16,-7-5 0 0,6 5-1 0,1-1 0 0,-1 4 0 0,1-4 0 16,-1 1 0-16,1 3 1 0,-1-4 0 0,0 4 0 0,2-4 0 0,4 4-1 15,-5 0-1-15,6 0 1 0,-7-3 0 0,7 3-1 0,-7 0 1 16,8 0-1-16,-8 3-2 0,8-3 1 0,-2 0 1 0,-5 0-1 0,6 0 2 0,-6 4 0 15,5-4 0-15,2 0 1 0,-8 0-1 0,7 4 1 0,0-4 1 0,-6 3 0 16,5-3 1-16,2 4 1 0,-2-4 1 0,-5 4 1 0,6-4 0 16,0 3 1-16,1 1-1 0,-2 0 1 0,2-1 1 0,-2 0-2 0,8 2 0 15,-7-1-2-15,0-1 1 0,6 4-2 0,-6-3 1 0,1 4 0 0,6-5-1 16,-8 5-1-16,8-6 0 0,-7 6-1 0,7-4 0 0,-8 3-1 0,2 1-1 16,-2-5-1-16,1 4 1 0,1-2-1 0,-2-2-1 0,2 4 1 0,-8-3 0 15,7 3-1-15,-7-3 0 0,1 0-1 0,0 3 0 0,-1-4-1 0,0 2-1 16,1 1-1-16,-7-2 1 0,7 3-1 0,-1-3 0 0,-6 4 0 0,6-5 1 15,-6 4 0-15,0 1 0 0,0-4 0 0,7 3 0 0,-7-1 3 0,0 3 1 16,0 2 2-16,0-4 1 0,-7 0 2 0,7 4 3 0,0-4 2 0,0 4-1 16,0 0 2-16,-6-4 1 0,6 5 3 0,0-1 1 0,0 0 2 0,-6-1-2 15,6-2 1-15,-7 3-3 0,7 0 0 0,-7-4 2 0,1 1-1 0,0 3-1 16,6-4 0-16,-7 4 0 0,0-4-1 0,1 1-1 0,-7-1-1 0,7 0-1 16,-2 4 1-16,-4-4 0 0,6-3 1 0,-8 8 0 0,8-6-2 0,-7 1-1 15,7 1-1-15,-8 0 0 0,2-1-1 0,4 0 0 0,2 0-1 0,-7-2 1 16,7 2-1-16,-1 0-2 0,0 0 0 0,-5-3 0 0,6 3 0 0,6 0 0 15,-8-2 0-15,2 1 2 0,0-2-1 0,-1 0-1 0,7 3 0 16,-7-3-1-16,7-1 1 0,-6 1-1 0,6-4 1 0,0 5 1 0,0-5-2 0,0 0 0 16,0 0 0-16,0 0 0 0,0 0 0 0,0 0 0 0,0 0 1 0,0 0-1 15,0 0 1-15,0 0 0 0,0 0 1 0,0 0 0 0,0 0 1 16,0 0-1-16,0 0 0 0,0 0-1 0,0 0 2 0,0 0-1 0,0 2 0 0,0-2 0 16,0 0 1-16,0 0-1 0,0 0 1 0,0 0 1 0,0 0-1 0,6 0 0 15,-6 0 1-15,0 0 1 0,7 0 1 0,0 0 1 0,-1 0 1 16,0 0-1-16,2 0 1 0,-2 0 0 0,6 0 1 0,2 0-1 0,-1 0 0 15,-1 0-1-15,2 0 1 0,-2 0-2 0,2 0 1 0,5 0-1 0,-5-2-1 0,4 2 0 16,-4 0-1-16,-1 0 1 0,7 0-1 0,-8 0 0 0,8 0 0 16,-7 0 0-16,7 0-1 0,-8 0 0 0,2 2 1 0,5-2-1 0,-6 0-1 15,0 4-2-15,7-4 0 0,-8 0 0 0,2 4 0 0,-1-4-1 0,0 0 0 16,0 4 0-16,-7-4 0 0,8 0 1 0,-8 0 0 0,7 0 0 0,-6 0 0 16,-1 3 1-16,1-3 0 0,-1 0 1 0,0 0 2 0,-6 0-1 0,7 0 0 0,-7 0 1 15,0 0-2-15,0-3 0 0,0 3-1 0,0 0-1 0,0 0 0 16,0 0-2-16,0 0-1 0,0 0-3 0,0 0-2 0,0 0-3 0,0 0-5 15,0-4-3-15,0 4-4 0,-7 0-6 0,7-4-7 0,0 4-9 0,0-4-12 16,-6 4-13-16,6 0-16 0,0 0-18 0,0-2-23 0,0 2-24 0,-6 0-52 16,6 0-68-16,0 0-61 0,0 0-58 0,-7-5-26 0,7 5-11 0,-6 0-3 0,6 0 5 15,0 0 8-15,-7 0 14 0,7 0 16 0,-7 0 19 0,1 5 22 16,0-5 28-16</inkml:trace>
  <inkml:trace contextRef="#ctx0" brushRef="#br0" timeOffset="6626.371">13416 6186 140 0,'0'-2'292'0,"0"2"18"0,-7-4 12 0,7 4 7 0,0 0 4 0,0-3 5 0,-6 3 5 16,6-5 4-16,0 5 4 0,0 0-23 0,0 0-38 0,0 0-64 0,0 0-78 15,0 0-47-15,6 0-28 0,-6 0-17 0,0 0-11 0,0 0-4 16,0 0-2-16,0 5-2 0,7-5-1 0,-7 3 0 0,7 1-1 0,-1-2 1 15,0 6 0-15,0-4 0 0,2 4 1 0,-2-1 3 0,0 3 3 0,1-2 3 16,0 3 4-16,-1 0 2 0,1 0 1 0,-1 0-1 0,0 4-2 0,1-4-1 16,0 4-3-16,-1-4-2 0,-6 3-2 0,6 1-1 0,-6 0-1 0,7-1-2 15,-7 1-6-15,0-1-4 0,0 1-4 0,0-4-3 0,0 3-2 0,0 1-1 16,-7 0 0-16,7-1 0 0,-6 5-1 0,6-4 1 0,-6 0 0 0,6-1 1 0,-7 0 1 16,7 2 0-16,-7-2 0 0,1 4 0 0,6-3 1 0,-6 0-2 0,-1-1-1 15,7 1 1-15,0 0-1 0,-6-1 0 0,6-3-1 0,0 3-2 16,0-2-1-16,0-1-2 0,0-1 0 0,0 2-2 0,0-1-1 0,0-4 0 15,6 4 0-15,-6-4 0 0,0 4-1 0,7-3-1 0,-7-2-1 0,0-1 0 16,6 2-1-16,-6 0 0 0,0-3-2 0,0 0 1 0,6-1-1 0,-6 1-1 16,0-1 2-16,0-3-2 0,0 5-1 0,0-5-1 0,0 0-1 0,0 2-1 15,0-2-2-15,0 0 0 0,0 5-4 0,0-5-2 0,-6 0-5 0,6 0-3 16,0 0-3-16,0 0-5 0,0 0-3 0,0 3-5 0,-6-3-8 0,6 0-5 16,0 0-7-16,0 0-9 0,-7 0-8 0,7 0-10 0,0-3-10 0,-6 3-9 15,6 0-10-15,0 0-12 0,0-5-12 0,-7 3-15 0,7 2-19 0,0-5-40 16,0 2-53-16,0-1-49 0,0-3-44 0,7 3-19 0,-7-3-8 0,0 0 4 15,0-1 8-15,6 1 11 0,-6 0 11 0,7-1 15 0,-7 1 16 0,6-4 20 16,-6 0 21-16</inkml:trace>
  <inkml:trace contextRef="#ctx0" brushRef="#br0" timeOffset="7407.15">13468 6311 0 0,'0'-2'263'0,"0"-10"77"0,0 5 18 0,0-1 13 0,7 1 5 16,-7-1 7-16,0-2 5 0,0 3 5 0,6-4 5 0,-6 3 7 0,7 0 7 0,-1 2-68 16,-6-2-107-16,6 2-68 0,1-3-47 0,0 1-29 0,-1 2-19 0,0 3-11 15,8-5-7-15,-8 5-5 0,7-4-6 0,-7 2-6 0,8-2-6 16,-8 3-7-16,8 1-7 0,-2-1-7 0,1 0-6 0,1 1-6 0,-2 3-2 15,-6-4-2-15,8 4 0 0,-1-3-1 0,0 3 1 0,0-5-1 0,-7 5 2 0,8 0 1 16,-2 0 1-16,-5 0 1 0,6 0 0 0,-6 0 1 0,5 0 1 16,-5 5 1-16,0-5 1 0,5 3-1 0,-4-3 1 0,-2 4-1 0,7-1 1 15,-7 1 1-15,1-4-3 0,6 7 0 0,-7-3 1 0,8-1-1 0,-8 1 0 16,0 3 2-16,7-2-2 0,-6-2 0 0,6 5 0 0,-7-5-1 0,1 3 2 16,6 2-3-16,-7-4 0 0,1 4-3 0,0-1 1 0,-1-3-1 0,-6 2-2 15,6 2 0-15,-6 0-1 0,7-1 0 0,-7 0 0 0,0-3-1 0,0 3 0 16,-7 1 0-16,7 2-2 0,-6-2 0 0,0-1 0 0,-8 5 0 0,8-5 0 15,-7 4 0-15,0 0 0 0,0-5-1 0,-7 6-2 0,8-1-2 0,-8-4 0 16,7 4-1-16,-7 1-1 0,0-6 0 0,8 5-1 0,-8-3 1 0,7-1 2 16,-7 4 2-16,8-4 2 0,-8 0 1 0,7 0 1 0,0 1 1 0,0-4 3 15,-7 4 0-15,8-5 2 0,5 4 0 0,-6-3 0 0,0-1-1 0,-1 2-1 16,2-2-2-16,6 1-2 0,-8-1-2 0,1 1-3 0,7-4-3 0,-8 4-2 16,8-1-3-16,-7 1-2 0,6 0 0 0,1-1-2 0,-7-3 0 0,7 4 0 15,-1-4-1-15,0 3 2 0,1-3-2 0,0 5-1 0,6-5 0 0,-8 3 1 16,8-3 0-16,-6 0 0 0,6 4 1 0,0-4 2 0,0 0-1 0,0 0 2 15,0 0 0-15,0 0 1 0,0 0 2 0,6 0 1 0,-6 0 2 16,0 0 4-16,8 0 3 0,-8 0 0 0,6 0 3 0,0-4 2 0,-6 4 1 0,7 0 1 16,0 0 0-16,-1-3 1 0,1 3 1 0,5 0 1 0,-5-5 0 0,0 5 2 15,-1 0 2-15,0-3 0 0,8 3 3 0,-8 0 2 0,1-4 2 16,5 4 1-16,-4 0 3 0,4 0 2 0,-6 0 1 0,2 0 2 0,4 0 3 16,-5 4 1-16,6-4 3 0,-6 3 3 0,5-3 5 0,2 8 6 0,-2-4 3 0,-5-1 2 15,6 5 3-15,0-1-1 0,0 0 2 0,0 0 0 0,0 4 0 0,0 1 2 16,0-2 0-16,0 2-1 0,0-1-3 0,1 0-3 0,-2 3-5 0,1-3-7 15,0 0-5-15,0 4-3 0,-7-4-6 0,8 0-4 0,-1-1-3 16,0 6 1-16,-7-5-2 0,1-1-2 0,6-2-1 0,-6 3-1 0,-1-4-2 16,0 0-3-16,1 0-1 0,0 2 1 0,-1-3-2 0,-6-2-1 0,6 0 0 0,-6-1 2 15,0 0-1-15,0 2-2 0,7-5-1 0,-7 3 1 0,0-3-2 16,0 0 2-16,0 0 1 0,0 0 1 0,0 0 4 0,-7 0 1 0,7 0 0 16,0 0 2-16,0 0 1 0,-6 0 4 0,6 0-1 0,0 0 0 0,0-3 1 15,-6 3-1-15,6 0-1 0,0 0-1 0,-7-5-1 0,7 5-3 0,0 0-6 16,0-3-7-16,-7 3-6 0,7 0-10 0,0-3-9 0,0 3-12 0,0 0-14 15,0 0-12-15,0 0-17 0,0-4-18 0,0 4-22 0,0 0-25 0,0-4-50 16,0 4-65-16,0 0-57 0,0 0-55 0,0 0-25 0,0 0-9 0,0 0 2 16,0-3 6-16,0 0 9 0,0 3 12 0,0-5 15 0,7 1 18 0,-7 4 21 15,0-3 25-15</inkml:trace>
  <inkml:trace contextRef="#ctx0" brushRef="#br0" timeOffset="8006.892">14126 6729 38 0,'0'-7'345'0,"6"0"30"0,-6-1 20 0,0 1 11 0,0-1 8 16,0 1 7-16,0 4 4 0,0-1 6 0,7-3 5 0,-7 3 5 0,0 1 7 15,6-1-82-15,-6 0-129 0,7 1-74 0,-7-2-47 0,7 2-28 0,-1 0-20 0,0 3-10 16,1-4-9-16,6 0-6 0,-7 4-5 0,1-3-5 0,6 3-6 16,-6 0-6-16,5-3-4 0,-5 3-7 0,6 0-5 0,0 0-4 0,-6 0-1 15,-1 0-2-15,7 0-2 0,-7 0 1 0,2 3-2 0,-2-3 1 0,0 3-2 16,0-3-1-16,-6 4 2 0,7-4-1 0,-7 4-1 0,7-1 2 0,-7-3 1 16,0 3 1-16,0 2-1 0,0 2-1 0,0-3 2 0,-7-1-1 0,7 5 0 15,-7-1 2-15,7-4 3 0,-6 9 1 0,0-5 1 0,0 4 2 0,-2-4 2 16,2 5 0-16,0-2 1 0,-1 1 0 0,1 0 0 0,-1 1 0 0,0-2-1 15,7 1-1-15,-6 0 2 0,0 1-2 0,-1-6-4 0,0 5-1 0,1 0-1 16,0-2-1-16,-1 1-4 0,0-3-4 0,1 1-4 0,-1-1-1 0,1 0-3 16,0 1 0-16,-1-1-2 0,0-4 0 0,-5 4 1 0,5-2 0 0,0-2-2 15,1 4 1-15,-1-3-1 0,1 0 1 0,-1-1 1 0,1 1 2 0,-1 0 4 16,7-4 2-16,-6 3 1 0,0 0 0 0,6-3 1 0,-8 4 0 0,8-4 1 16,0 0 2-16,0 0-1 0,0 0 0 0,0 0 1 0,0 0-1 0,0 5 0 15,0-5 2-15,8 0-1 0,-8 3 1 0,0-3 1 0,6 0-1 0,-6 0 1 16,6 0 1-16,1 0-1 0,-7 0 1 0,6 0 0 0,1 0 1 0,-1-3 0 15,1 3 1-15,-1 0-2 0,8-5 2 0,-8 5 0 0,0-4 0 0,1 4-1 16,0-3 1-16,5 3 0 0,-5-3-1 0,-1-1-1 0,1 4 0 0,6-4 1 16,-7 4 1-16,8-3 1 0,-2 3 1 0,2-4 1 0,-8 4 2 0,13 0-1 15,-5-4 2-15,-2 4 1 0,2 0 2 0,5 0 2 0,-5 0 2 16,-2 4 0-16,2-4 0 0,-2 0 1 0,8 4-3 0,-7-4-3 0,-7 3-6 0,8-3-4 16,-8 4-8-16,7-4-9 0,-6 4-8 0,-7-4-7 0,6 0-12 0,-6 3-14 15,0-3-11-15,0 0-10 0,0 0-13 0,-6 0-16 0,6 3-20 0,-7-3-21 16,0 4-44-16,-5-4-60 0,4 0-52 0,2 0-48 0,-6 5-25 15,5-5-9-15,-6 0 1 0,6 0 6 0,1 0 8 0,-8 0 11 0,14-5 12 16,-6 5 15-16,0-4 21 0,0 1 21 0</inkml:trace>
  <inkml:trace contextRef="#ctx0" brushRef="#br0" timeOffset="8578.987">14491 6422 102 0,'0'0'305'0,"-7"-5"24"0,7 5 18 0,0 0 10 0,0 0 8 16,0-3 10-16,0 3 6 0,0-3 10 0,0 3 7 0,0 0-10 0,0 0-21 15,0 0-64-15,0 0-83 0,0-4-53 0,0 4-35 0,0 0-22 0,7 0-12 16,-7 0-8-16,0-4-5 0,6 4-7 0,-6 0-3 0,7 0-8 0,-1 0-5 16,0 0-6-16,2 0-6 0,-2 0-6 0,0 0-3 0,0 0-3 0,1 0 0 15,0 0-2-15,6 0 0 0,-7 0-3 0,0 0-1 0,2 0-2 0,4 0-2 16,-6 0-1-16,8 0-2 0,-8 0-1 0,7 0-3 0,-6 0-1 0,6 0-3 16,-1 0-1-16,2 0-3 0,-1 0-1 0,0 0-3 0,0-3 0 0,0 3-3 15,0 0 0-15,7 0-3 0,-7 0 0 0,6 0-1 0,-6-3 0 0,1 3-2 16,5 0-1-16,-6 0-2 0,0 0-2 0,-1 0-2 0,2-5 0 0,-1 5-4 15,0 0-3-15,-7 0-4 0,7 0-5 0,-6 0-4 0,0 0-4 0,5 0-5 16,-5-3-6-16,-7 3-4 0,7 0-5 0,-7 0-4 0,6 0-5 0,-6 0-8 16,0 0-4-16,0 0-6 0,0 0-5 0,0-4-6 0,-6 4-5 0,6 0-10 15,-7 0-6-15,0 0-9 0,1 0-12 0,0 0-13 0,-1 0-38 16,0 0-50-16,-6 0-53 0,7 4-59 0,-1-4-25 0,1 3-10 0,-7-3-1 0,7 5 4 16,-2-2 10-16,2 0 9 0,-7-3 12 0,7 4 13 0,-1 0 17 0,1-1 18 15</inkml:trace>
  <inkml:trace contextRef="#ctx0" brushRef="#br0" timeOffset="9019.626">14562 6656 275 0,'0'0'315'0,"0"0"15"0,0 0 11 0,0 0 5 15,7 0 5-15,-7-3 5 0,6 3 4 0,0 0 6 0,2 0 8 0,-2 0-32 16,0 0-53-16,0-5-65 0,8 5-73 0,-8 0-41 0,7 0-21 0,1-3-14 16,-2 3-7-16,-6-3-4 0,8 3 0 0,-1 0-1 0,0-4-3 0,-6 4-6 15,5 0-6-15,2 0-5 0,-8-4-6 0,7 4-3 0,-6 0-3 0,6 0-2 16,-7-3-3-16,0 3 0 0,1 0-1 0,0 0-3 0,-7 0-1 0,6 0-2 15,-6 0-1-15,6 0 1 0,-6 0 0 0,8 0 1 0,-8 0 0 0,0 0 2 16,6 0-1-16,-6 0 1 0,6 0 0 0,-6 3 1 0,7-3-1 16,-7 0-1-16,6 0 0 0,-6 0-2 0,7 4-1 0,-1-4-1 0,-6 0 0 0,7 4-3 15,-1-4 0-15,0 0-2 0,2 0 2 0,4 3-2 0,-5-3-1 0,-1 3-1 16,1-3-1-16,-1 5 0 0,1-5 1 0,-1 0-2 0,1 3-3 16,0-3-3-16,-7 0-2 0,6 0-2 0,-6 4-5 0,6-4-5 0,-6 0-9 15,0 0-6-15,0 0-7 0,0 0-9 0,0 0-9 0,-6 0-10 0,6 0-10 16,-6 0-10-16,6 0-9 0,-7 0-10 0,0 0-13 0,1 0-16 0,-1 0-20 15,1 0-46-15,-7 0-60 0,6 0-55 0,1 0-51 0,-8-4-24 0,8 4-8 16,-7 0 2-16,7-3 4 0,-1 3 7 0,1-5 12 0,-1 5 13 0,1-3 13 16,0 0 19-16,-2-1 21 0</inkml:trace>
  <inkml:trace contextRef="#ctx0" brushRef="#br0" timeOffset="9958.382">15513 6304 73 0,'7'-3'299'0,"-1"-1"26"0,-6 4 16 0,6-4 12 0,2-3 7 0,-8 3 8 16,6 1 8-16,0-1 6 0,0 1 10 0,-6-2-9 0,7-1-16 0,0 2-61 15,-1 0-83-15,1 1-52 0,-1-1-34 0,0 0-20 0,8 1-13 0,-8-1-10 16,0 0-5-16,8 1-6 0,-8-2-5 0,7 5-7 0,-6-3-7 0,6 0-8 15,-7 3-10-15,8-4-6 0,-2 0-9 0,-5 4-5 0,6 0-7 0,0-3-2 16,0 3-3-16,-6 0-4 0,5 0-1 0,2 0-4 0,-8 0-1 0,7 0-2 16,-7 0-1-16,8 0-1 0,-8 0 0 0,0 3 0 0,2-3 0 0,-2 0 0 15,0 4-1-15,1 0 1 0,-1-1 2 0,-6-3 0 0,7 3-2 0,-1 5 0 16,1-4 2-16,-7 3-2 0,6-3 0 0,-6 3 0 0,0 1 0 0,0 3-2 16,0-4-1-16,0 0 0 0,0 4-3 0,-6 1-1 0,-1-5-2 0,1 4-2 15,-1 0 0-15,1-1-2 0,-1 2 0 0,-5-1-3 0,4-1-1 16,-4 1-1-16,-2 0-1 0,2 0-2 0,-1-3-2 0,-1 4 1 0,2-6-1 0,-2 5 1 15,2-3-1-15,-2-1 2 0,1 0 1 0,1 1 1 0,-2-1-1 16,2-4 4-16,-2 4 1 0,1-2 3 0,1 2 0 0,4-4 2 0,-4 1-1 16,6-4 0-16,-8 4-1 0,8-1 0 0,-1-3-1 0,1 4-2 0,-1-4-2 15,0 0-3-15,7 0-4 0,-6 4-3 0,6-4-7 0,0 0-3 0,0 0-5 0,0 0-3 16,0 0-4-16,0 0 0 0,0 0-3 0,6 0-3 0,-6 0-4 16,7 0-1-16,0 0-5 0,-1 0 0 0,7 0-1 0,-7-4 1 0,8 4 0 15,-2 0 4-15,2 0 1 0,-1-4 4 0,0 4 2 0,0 0 3 0,7-3 3 0,-8 3 3 16,1 0 4-16,7-4 6 0,-7 4 6 0,6 0 7 0,-5 0 7 15,-1 0 7-15,-1-4 7 0,8 4 5 0,-6 0 5 0,-2 0 5 0,1 0 3 16,-6 0 4-16,6 4 6 0,-7-4 7 0,0 4 9 0,2-4 3 0,-2 3 2 16,0 1 1-16,1 0-3 0,-1 3 4 0,-6-4 10 0,0 5 6 0,7 3 7 15,-7-4 4-15,0 4 1 0,0-4-2 0,0 4-3 0,0 1-3 0,-7 2-4 16,7-3 0-16,0 3 0 0,-6-2 0 0,-1 3 1 0,7-5-8 0,-6 2-10 16,0 2-13-16,-2-3-12 0,2 1-6 0,0-2-4 0,-1-2-1 0,1-1 1 15,-1 3-3-15,-6-1-2 0,7-2-3 0,-8-4-5 0,8 4-1 0,-7-3-1 16,6 3 1-16,-5-3 2 0,-1-1 3 0,-1-3 2 0,8 4 2 0,-7-4 0 15,0 5 0-15,7-5 0 0,-8 0 0 0,1 0 2 0,1-5 0 0,-2 5 0 16,8 0 0-16,-7-4 1 0,0 4-2 0,0-3 0 0,7 3-1 0,-8-4-1 16,2 1-4-16,-2 3-3 0,8-4-5 0,-1 4-10 0,-6-4-12 0,13 4-14 15,-7-3-16-15,1 3-19 0,6 0-18 0,-6 0-18 0,6 0-24 16,0 0-26-16,0 0-54 0,0 0-69 0,0 0-53 0,6 0-47 0,0 0-21 0,1 0-5 16,-7 0 2-16,13 0 10 0,-6 0 12 0,-1 0 17 0,8 0 18 15,-8-4 19-15,6 1 23 0,-4 3 24 0</inkml:trace>
  <inkml:trace contextRef="#ctx0" brushRef="#br0" timeOffset="10524.99">16386 6447 232 0,'-7'-3'314'0,"7"-1"17"0,-6 0 9 0,6 2 5 15,-7-3 4-15,0 5 4 0,7-4 6 0,-6 4 7 0,0-3 6 0,0 3-25 16,-2-5-46-16,2 5-65 0,0 0-76 0,-7 0-44 0,6 0-27 0,0 5-15 16,1-5-8-16,-7 3-4 0,6-3-3 0,-5 4-5 0,5 1-5 0,0-3-6 15,1 2-8-15,-7 0-7 0,7-1-7 0,-1 4-4 0,0-2-7 0,1 2-3 16,0 0-3-16,-2 1-2 0,2-1-2 0,0 0-1 0,-1 1-3 0,1-1 0 15,6 4-2-15,-7-4 2 0,1 4 0 0,-1 0 1 0,1-4 0 0,6 4 0 16,-6 0 2-16,-2 1 1 0,8-1 0 0,-6-2 0 0,0 3 1 0,6-4 3 16,-7 3 0-16,1 0 3 0,6 0 1 0,0 0 1 0,-7-4 0 0,7 3 0 15,0-2 0-15,-6 3 1 0,6-4-1 0,0 1 0 0,0 2 0 0,6-2 2 16,-6 0 3-16,0-1 1 0,7-3 2 0,-1 2 0 0,1 3-1 0,-1-2 0 16,0-4-2-16,2 4 0 0,4-3-3 0,1 0-1 0,0-1 0 0,0 1-2 15,1-1-3-15,-2-3-8 0,8 4-8 0,-1-4-7 0,-5 0-5 0,5 0-4 16,0 0-4-16,1 0-3 0,-1-4-3 0,1 1-2 0,0 3-2 0,-1-7-1 15,1 3-1-15,0 0-1 0,5-3 0 0,-5 0 4 0,0-1 5 0,-1 1 4 16,7-4 7-16,-6 4 6 0,-1-5 5 0,1 2 8 0,-8-1 6 0,8 0 7 16,-6-1 6-16,-2 5 7 0,1-7 6 0,1 3 6 0,-2-1 7 0,-6 2 4 15,2 0 2-15,-2-2 3 0,0-2 4 0,-6 3 0 0,0-1 0 0,0-2-3 16,0 3-1-16,-6-4-4 0,0 4-5 0,-8-4-4 0,8 5-4 0,-7-5-6 16,0 4-6-16,0 0-3 0,-7-4-5 0,8 4-5 0,-8 0-7 0,0-1-8 15,-5 2-7-15,5 3-6 0,0-4-8 0,1 3-8 0,-1 1-9 0,0 4-10 16,1-1-9-16,-1 0-11 0,8 4-13 0,-8 0-15 0,7 0-14 0,-1 0-18 15,2 4-20-15,-2 0-47 0,2-1-62 0,5 4-49 0,-6-3-43 0,6 3-17 16,-5 1-7-16,5-1 4 0,0 0 7 0,1 1 11 0,0-1 13 0,-1 0 14 16,7 4 16-16,-7-4 20 0,7 0 23 0</inkml:trace>
  <inkml:trace contextRef="#ctx0" brushRef="#br0" timeOffset="11674.318">16828 6854 0 0,'0'-4'277'16,"-6"4"77"-16,6 0 24 0,0-3 14 0,0 3 12 0,0-5 9 15,0 5 9-15,0-3 9 0,0 0 8 0,0 3 8 0,0 0 10 0,0-4-65 16,0 4-107-16,0 0-69 0,0 0-49 0,6-4-34 0,-6 4-23 0,0 0-16 15,0-3-8-15,7 3-9 0,-7 0-7 0,7 0-9 0,-1-3-7 0,0 3-9 0,2 0-8 16,-2 0-7-16,0 0-7 0,1 0-6 0,6 0-5 0,-7 0-2 16,7 0 0-16,-7 0-1 0,14 0-1 0,-13 0-1 0,13 0-1 0,-8 3-1 15,8-3 0-15,-7 3-3 0,7-3-1 0,-1 4-1 0,0-4 0 0,1 4-1 16,0-1-1-16,-1 0-2 0,1-3-1 0,-1 5-2 0,1-2-2 0,-8-3 0 16,8 4-2-16,0 1 1 0,-7-5 1 0,7 2 1 0,-8-2 0 0,2 4 1 0,-2-4 0 15,2 0 1-15,-1 4-1 0,-1-4 1 0,-4 0 1 0,4 0-1 16,-6 0 3-16,1 0-1 0,0 0 2 0,-7-4 0 0,6 4-4 0,-6 0-2 15,0-4-1-15,0 4-2 0,0-2-2 0,-6-3-2 0,6 5-1 0,-7-7 0 0,0 2 0 16,1 2-1-16,0 0 0 0,0-5-1 0,-2 5 0 0,-4 0 0 16,-1-6 0-16,-1 6 1 0,2-1 0 0,-2-3 0 0,2 3 0 0,-2 1-2 15,-5-4-3-15,6 3-3 0,0-4-2 0,-1 4-2 0,-5-2-3 0,6 2-2 16,0 0-2-16,7-3-2 0,-8 3-2 0,8 1-3 0,-7-2-1 0,7 3 0 16,-1-3 0-16,1 2 2 0,6-1 2 0,-7 0 3 0,7-3 3 0,-6 7 4 15,6-7 3-15,0 3 2 0,0 1 4 0,0-2 3 0,0-2 3 0,0 4 5 16,0-4 4-16,6-1 4 0,-6 1 4 0,0 0 5 0,7-1 4 0,-7-3 3 15,6 5 3-15,1-6 3 0,-7 1 6 0,6 3 2 0,1-3 4 0,-7 0 1 16,6 1 6-16,-6-1 0 0,6-1 1 0,-6 2 2 0,8-1 1 0,-8 0 0 16,6-1-2-16,-6 2 1 0,0-1-2 0,6 0 0 0,-6-1-2 0,0 5-2 15,0-4-1-15,7 0-1 0,-7 3-3 0,0-2-1 0,0 3-1 0,6-1-4 16,-6 1-1-16,0 0-3 0,7 0-1 0,-7 3-2 0,0-3-2 0,6 3 0 16,-6-4-2-16,0 4-4 0,7 1-1 0,-7 0-2 0,6-1-2 0,0 0-1 15,-6 1-2-15,8 3 0 0,-8-4-2 0,6 4 0 0,0 0 0 0,1 0-2 16,6 0-2-16,-7 0 1 0,7 0-1 0,-6 0 0 0,6 0 2 0,0 4 0 15,0-1-2-15,0-3 3 0,7 4 1 0,-8 0 1 0,2-1 2 0,5 0 0 16,-6 1 0-16,0 1 2 0,7-2 0 0,-7 1 1 0,0-1 0 0,6 5-2 16,-5-5 0-16,-2 1-1 0,2 3 1 0,5-3-1 0,-6 4-2 0,0-5-1 15,1 4 0-15,-2-3-1 0,-6 2 0 0,8-1-1 0,-1 2 0 0,-1-2 0 16,-4 1-1-16,4-2-1 0,2 3 1 0,-8-4-1 0,7 4 0 0,-7-2 1 16,8 2-1-16,-8-3 0 0,6 0-1 0,-4 3 0 0,-2-4-1 0,0 4-1 15,1 1 0-15,-1-4 1 0,1 3 0 0,-7 0-1 0,7-3-1 0,-7 3-1 16,6 0-1-16,-6-2 0 0,0 2 1 0,0 0 1 0,0 0 3 0,0 0-1 15,0 4 3-15,-6-3 0 0,6 0 2 0,-7 1 1 0,0 3 0 0,1-4 1 16,-1 3 3-16,-5 0 0 0,4 0 3 0,2 0 1 0,0-4 0 0,-7 3-1 16,6 2-1-16,1-5 0 0,-1 4 1 0,-5 1-2 0,4-5 0 0,8 4-2 15,-6-4-1-15,0 0 0 0,0 0-2 0,-2 1-2 0,2-4 1 0,0 3-2 16,6-4-2-16,-7 5 1 0,1-5-1 0,-1 1 0 0,7-1-2 0,-7 1 1 16,1-4 1-16,0 5 0 0,6-2 1 0,-6 0-1 0,-2-3 3 0,2 4 0 15,6-4 0-15,-6 4 0 0,6-4 1 0,-7 3 0 0,0-3-1 0,7 3 0 16,0-3-1-16,0 0 1 0,0 0 1 0,-6 5-1 0,6-5 1 0,0 0 0 15,0 0-2-15,6 0 3 0,-6 0 0 0,0 3 1 0,0-3 1 16,7 4 0-16,0-4 2 0,-7 5 2 0,6-5 2 0,0 2 0 0,2 2 1 16,-2-4 0-16,6 4 0 0,-5-1 0 0,6-3 0 0,-6 0 0 0,5 4-3 0,2-4 1 15,-2 0 0-15,2 0-1 0,5 0-2 0,-5-4-1 0,-2 4 0 16,2 0-3-16,5 0-1 0,-6-3-1 0,0 3 0 0,0-4 0 0,0 4-1 16,0-4-1-16,0 4 1 0,0-2-2 0,0 2 1 0,0-5-1 0,0 5 0 15,0-4-1-15,0 1 0 0,1 3 1 0,-8-5-1 0,6 2 1 0,2 3-1 16,-8-3-1-16,1-1 2 0,6 0-2 0,-6 1-1 0,5 3-1 0,-6-3-1 0,2-2-4 15,-2 1-1-15,0 4-6 0,-6-3-5 0,7 3-10 0,-7-4-12 16,0 4-17-16,0-3-21 0,0 3-21 0,0 0-23 0,0-4-42 0,-7 4-52 0,1 0-70 16,0 0-79-16,-2 0-41 0,-4 0-22 0,6 0-6 0,-8 0 0 0,8 0 7 15,-7 4 11-15,-1-4 15 0,2 3 21 0,6 1 23 0,-8-4 23 16,1 7 41-16,0-2 242 0</inkml:trace>
  <inkml:trace contextRef="#ctx0" brushRef="#br0" timeOffset="13809.344">13246 7451 0 0,'0'0'70'0,"0"4"171"0,0-4 24 0,0 0 15 16,0 0 13-16,-6 0 10 0,6 0 6 0,0-4 6 0,0 4 5 0,0 0-12 15,-6 0-20-15,6 0-24 0,0-4-25 0,0 4-37 0,0 0-42 0,0 0-27 16,0 0-17-16,0 0-12 0,0 0-6 0,0-3-3 0,0 3-3 0,0 0-2 16,0 0-3-16,0 0-4 0,0 0-5 0,0 0-5 0,0-3-6 0,0 3-4 15,0 0-3-15,0 0-5 0,0 0-4 0,6 0-4 0,-6 0-4 0,0 0-5 16,0 0-4-16,0 0-3 0,0 0-3 0,0 0-1 0,0 0 0 0,0 0-1 15,0 0-2-15,6 0-2 0,-6 0-3 0,0 0 0 0,7-5-1 0,0 5-1 16,-7 0 0-16,6 0 0 0,-6 0-1 0,7 0 0 0,-1-4-1 0,0 4-1 16,2 0-2-16,-2-3-2 0,0 3-1 0,-6 0-1 0,6-4-1 0,1 4-3 15,0-3 1-15,6 3-2 0,-7 0 1 0,0-4-2 0,2 4-1 0,-2-4 0 16,0 4 0-16,0-3-1 0,2 3-1 0,4 0 0 0,-5-4 0 0,-1 4-1 16,1-3-1-16,6 3 1 0,-7-4 0 0,8 4-1 0,-2-3-1 0,-5 3 1 15,6 0-1-15,0 0 0 0,0-5-2 0,0 5 1 0,0 0-1 0,0-4-1 16,0 4-2-16,7 0 0 0,-8-3 0 0,2 3 0 0,-1 0 0 0,0 0 1 15,6-3 2-15,-5 3 0 0,-2-4 0 0,2 4 2 0,5 0 2 0,-6-4 2 16,0 4 1-16,0 0 2 0,0 0 1 0,6-3-1 0,-5 3 0 0,-2 0 1 16,2-4-1-16,-8 4 0 0,7 0 1 0,0 0-2 0,0-4-1 15,-7 4 0-15,2 0-1 0,4 0-1 0,-5-3-1 0,6 3-1 0,-7 0 0 0,1 0 2 16,6 0 0-16,-6 0 1 0,-1 0 0 0,7 0 0 0,-6 0 0 0,-1 0 0 16,7 0 0-16,-7 0 1 0,8 0 1 0,-2 0 1 0,-4-4-2 0,4 4 1 15,1 0 0-15,0 0 1 0,-6 0-1 0,5 0 0 0,2 0 0 16,-1 0 2-16,0 0-2 0,0 0-1 0,0 0 0 0,-6 0 0 0,5 0-1 15,2 0-1-15,-8 0-1 0,7 0 0 0,0 0 1 0,-6 0-2 0,-1 0-1 0,7 0-1 16,-6 0 1-16,5 0-2 0,-5 0-1 0,0 0 0 0,-1 0-2 16,1 4 0-16,-1-4 0 0,0 0-2 0,2 0-1 0,-2 0 0 0,0 0 0 15,0 0 1-15,-6 0 1 0,7 0 0 0,0 0 0 0,-1 0 1 0,1 0 0 16,-1 0 2-16,-6 0 1 0,6 0 1 0,2 0-1 0,-2 0 2 0,0 0 1 16,0 0 2-16,-6 0-1 0,8 0 1 0,-2-4 0 0,0 4 1 0,1 0 0 0,-1-3 0 15,1 3 0-15,0 0 0 0,-1-4 1 0,0 4 0 0,0 0 1 16,2 0 1-16,4-4-1 0,-5 4 0 0,0 0 0 0,-1 0 2 0,1-4-2 15,-1 4 0-15,0 0 0 0,8 0 2 0,-8 0-2 0,0 0 0 0,1 0 1 16,6 0-1-16,-6 0 0 0,-1 0 1 0,8 0 0 0,-8 0-1 0,6 0 1 16,-4 0 0-16,4 0-1 0,-5 0 1 0,6 0 2 0,0 0-2 0,-1 0-1 15,2 0 1-15,-1 0 0 0,0 0-1 0,0 0-1 0,0 0 0 0,0 0 2 16,0 0-1-16,0 0 0 0,0 0-1 0,0 0-1 0,0 0-2 0,1 0-2 16,-8 0-2-16,7 0-1 0,0 0-2 0,-7 0-3 0,7-3-3 0,-7 3-2 15,2 0-2-15,-2 0-1 0,0 0-1 0,1 0 0 0,-1 0 1 0,-6 0 0 16,7 0 1-16,-1 0 2 0,-6-4 0 0,7 4 2 0,-7 0 3 0,0 0 3 15,6 0 2-15,-6 0 4 0,7 0 2 0,-7 0 2 0,7 0 1 0,-1 0 3 16,-6 0 0-16,6 4 1 0,1-4-1 0,0 0 1 0,-1 0 0 0,1 0 2 16,-1 0-1-16,7 0 1 0,-6 3 0 0,-1-3-1 0,8 0-3 0,-8 0-1 15,0 0-2-15,7 0-1 0,0 0-1 0,-6 0-2 0,5 4-1 0,-4-4-4 16,4 0-1-16,1 0-1 0,-6 4-2 0,6-4-2 0,-1 0-2 0,-4 0-1 16,4 0-2-16,-5 0-4 0,6 0-2 0,-7 0 0 0,1 0 0 0,-1 4 1 15,8-4 1-15,-8 0 4 0,0 0 1 0,1 0 1 0,0 0 1 16,-7 0 2-16,6 0 3 0,0 0 2 0,1 0 4 0,0 0 5 0,-1 0 2 0,1 0 3 15,-7 0 2-15,6 0 2 0,0 0 0 0,2 0 1 0,-2-4 1 0,0 4 0 16,0 0 3-16,1 0 1 0,6 0 2 0,-6 0 0 0,5 0 1 16,-4 0 0-16,4 0-1 0,-6 0-2 0,8 0-2 0,-1 0-2 0,0 0 1 0,0 4-3 15,-7-4-1-15,8 0-4 0,-2 0-2 0,2 0-3 0,-8 0-3 0,7 0-4 16,1 3-2-16,-8-3-3 0,6 0 0 0,-5 0-1 0,6 0 0 16,-6 0 0-16,-1 0 0 0,8 0-1 0,-8 0 1 0,0 0 1 0,8 0-1 15,-8 0 2-15,0 0 1 0,-6 0 1 0,7 0 1 0,-1 0 3 0,1 0 2 16,-7 0-1-16,7 0 1 0,-1 0-1 0,-6 0 2 0,6 0 0 0,-6 0 2 15,6-3 0-15,2 3 1 0,-2 0 0 0,0 0 0 0,7 0 1 0,-6 0 0 16,0 0 3-16,5 0 0 0,-5 0 3 0,6 0 1 0,0 0-1 0,0 0-3 16,0 0-2-16,0 0 0 0,0 3-1 0,1-3-1 0,-2 0 1 0,-5 0 0 15,6 0 0-15,0-3-1 0,-7 3-1 0,0 0-1 0,8 0-3 0,-8 0 2 16,7 0 1-16,-6 0 0 0,6-4 2 0,-7 4 5 0,8 0 4 0,-2 0 3 16,2 4 5-16,5-4 2 0,-6 0 2 0,6 0-1 0,-5 0-2 0,5 0-1 15,1 0 0-15,0 3-1 0,-8-3 5 0,8 0 0 0,-1 0 0 0,1 4-1 16,-7-4-6-16,6 0-6 0,-6 0-7 0,7 0-3 0,-7 3-4 0,0-3 1 15,7 0 1-15,-7 0 1 0,-1 0-2 0,2 4-1 0,-2-4-4 0,2 0-3 16,5 0-3-16,-5 0 1 0,-2 0 0 0,2 0 3 0,-2 0 3 0,1 0 3 16,1 0 2-16,5 0-3 0,-6 0-4 0,0 0-3 0,0 0-1 0,0 0 2 15,1 0 1-15,-2 0 0 0,1 0 3 0,-6 0 1 0,-1-4 2 0,7 4 0 16,-7 0-1-16,2-3 2 0,4 3 1 0,-6 0 4 0,8 0 5 0,-8 0 4 16,7 0 2-16,1-4 4 0,4 4 2 0,-4 0 3 0,-1 0 3 0,7 0 3 15,-1 0 0-15,0-3 0 0,-5 3-1 0,5 0-2 0,1 0 0 0,0 0-3 16,-8 0-1-16,8-4-1 0,-1 4-1 0,-5 0-2 0,5 0-4 0,-6 0-4 15,0-4-5-15,-1 4-2 0,8 0-3 0,-6 0-3 0,-1-4-2 0,-1 4 1 16,2 0 2-16,-2 0 1 0,8 0 3 0,-7-3 0 0,7 3 0 0,-8 0-1 16,8 0-3-16,0 3 0 0,5-3-3 0,-5 0 1 0,0 0 4 0,-1 4 3 15,1-4 5-15,6 4 2 0,-6-4 0 0,-1 0 0 0,1 4-1 0,6-4 1 16,-7 3 1-16,1 1 1 0,6-4 1 0,-7 3 4 0,7-3 4 0,0 4 0 16,1 0-3-16,-1-4-2 0,0 3-4 0,-1 1 1 0,1 0 2 0,1-1-1 15,-1-3 0-15,0 3-2 0,0 1 0 0,0-4-2 0,0 5 0 0,-6-2 0 16,-1-3-1-16,0 4 0 0,1-4 2 0,0 3 1 0,-1-3 0 0,-5 0-2 15,5 4-3-15,-6-4 2 0,6 0 0 0,-5 0 2 0,-2 0-1 0,2 0 2 16,-1 0 4-16,-1 0-2 0,2 0-1 0,-2 0 0 0,2-4 0 0,-1 4 1 16,6 0-1-16,-6 0 0 0,7 0 1 0,-7 0-1 0,6 0-1 0,0 0-1 15,1 0-2-15,6 0-3 0,-6 0-1 0,-1 0-2 0,1 0 0 0,-1 0-1 16,1 0-1-16,-6 0-1 0,5 0-1 0,-6 0 1 0,0 0-3 0,-7 0-1 16,8 4 1-16,-8-4 0 0,7 0 2 0,-6 0 0 0,-1 0 2 0,0 0 1 15,1 0-1-15,-1 0 0 0,-6 3 1 0,7-3 0 0,0 0-1 0,-1 0 0 16,0 0 1-16,1 0-1 0,0 4 1 0,-1-4-1 0,0 0-1 0,1 0-2 15,-1 0-2-15,1 4 0 0,0-4-4 0,-1 0-2 0,0 0-5 16,-6 0-7-16,8 0-6 0,-8 0-10 0,0 0-9 0,0 0-15 0,0 0-13 0,0 0-18 16,-8-4-18-16,8 4-23 0,-6-4-29 0,0 4-55 0,-1-3-70 15,-6-1-50-15,0 1-40 0,0 3-19 0,0-4-5 0,-7 1 2 0,7-2 9 16,-6-2 10-16,0 7 14 0,-1-7 18 0,0 3 18 0,7 1 24 0,-7-5 31 16</inkml:trace>
  <inkml:trace contextRef="#ctx0" brushRef="#br0" timeOffset="14744.937">13774 7818 0 0,'0'0'200'0,"-6"4"56"0,6-4 14 0,0 0 9 0,0 0 8 15,0 0 6-15,0 0 5 0,0 0 8 0,0 3 7 0,0-3-11 16,0 0-18-16,0 0-45 0,0 0-55 0,0 3-38 0,0-3-23 0,0 4-14 15,0-4-7-15,0 4-2 0,0-4 0 0,0 3-1 0,0-3 0 0,6 4-1 0,-6 0-2 16,0-4-4-16,0 3-4 0,0 1-5 0,0 3-6 0,0-3-4 16,0 0-6-16,0 3-3 0,0 0-4 0,0 1-4 0,0 0-4 0,0 2-4 0,-6 1-5 15,6 0-2-15,0 1-3 0,-7-2-2 0,7 5-2 0,-6-1-3 0,6 1 1 16,-7 4-3-16,0-2-2 0,7 1-1 0,-6 5-2 0,0-1 0 16,-1 0-3-16,0 0 0 0,7-1-2 0,-6 2-1 0,0 3-2 0,-1-4-3 0,7-1-1 15,-6-2 0-15,6 3-2 0,-7-4-1 0,7 1 1 0,-7-1-1 16,7 1-1-16,-6-5-1 0,6 4-1 0,-6-3-1 0,6-1-2 0,-8-2-1 15,8 2 0-15,0-3-2 0,-6-1 0 0,6 6 0 0,0-9-2 0,0 4 1 0,0 0-1 16,0 0 0-16,0-4 0 0,0 4-2 0,0-4 0 0,0-2-4 16,0 1-1-16,6 2-1 0,-6-5-4 0,0 1 0 0,0 0-2 0,8 0-1 0,-8-1-3 15,0-3-3-15,0 5-3 0,6-5-3 0,-6 0-6 0,0 0-3 16,0 0-4-16,0 0-5 0,0 0-5 0,6-5-10 0,-6 5-11 0,0-3-8 16,0-1-6-16,7 0-9 0,-7 0-9 0,0 1-9 0,0-5-10 0,0 2-11 15,0-6-14-15,0 5-25 0,0-4-32 0,0 0-40 0,0 0-43 0,0 0-29 16,0-4-19-16,0 5-10 0,7-1 0 0,-7-1 4 0,0-2 8 0,0 3 11 15,0 0 12-15,0-4 16 0,6 4 16 0,-6 0 30 0,0-4 166 0</inkml:trace>
  <inkml:trace contextRef="#ctx0" brushRef="#br0" timeOffset="15493.829">13696 7886 0 0,'7'-3'142'0,"-7"3"166"16,6-3 21-16,-6 3 13 0,6-4 8 0,-6 4 6 0,7-4 4 0,0 4 4 15,-1-3 7-15,0-1 10 0,1 0 8 0,0 4-51 0,6-4-82 0,-7 1-62 16,0-1-47-16,8 4-29 0,-2-3-19 0,2-1-10 0,-1 0-5 0,0 1-2 16,0-1-3-16,-1 0-4 0,2 1-6 0,-1 0-8 0,0-1-10 0,6 4-8 15,-5-5-9-15,-2 2-7 0,8 0-6 0,-7-1-3 0,0 4-3 0,6-4-4 16,-5 4-3-16,-1-3-2 0,6 3-3 0,-6-4-2 0,1 4 0 0,-2 0-1 15,8 0 0-15,-7 0-1 0,0 0 0 0,0 0 0 0,0 0-1 0,0 4-3 16,0-4 1-16,0 3-2 0,0-3 0 0,-7 4 0 0,8-4-1 0,-2 4 0 16,-5-1-1-16,6 0 0 0,-6 2 1 0,-1-1-2 0,0-1 0 0,2 0-2 15,-2 5 1-15,0-5 0 0,0 1 0 0,-6 3 1 0,0-3-1 0,7 3 1 16,-7 1 3-16,-7-1 3 0,7 3 2 0,0-2 1 0,-6 4 3 0,0-5 3 16,-8 4 2-16,8 0 2 0,-7 0 1 0,0 0 1 0,0 0 2 0,-7 0 1 15,8 0 1-15,-8 0 0 0,7 4 0 0,-7-9-3 0,1 5-1 0,6 0-2 16,-7 1-1-16,7-1-2 0,-7 0-2 0,8-4 0 0,-1 4-2 0,-7-4-2 15,8 4-2-15,4-3-1 0,-4-1-3 0,-2 0-1 0,1 0-2 0,7-3-1 16,-7 3-3-16,6 0-1 0,-5-2-3 0,5-2-2 0,-6 4-1 16,6-3-2-16,-6 0-1 0,7 0 0 0,-1-1-2 0,-5 1 1 0,4-4-1 0,2 4 0 15,-7-4 1-15,7 2-1 0,-1-2 3 0,-6 5-1 0,7-5 1 0,0 0 1 16,-2 0 1-16,2 0 1 0,0-5 1 0,-8 5 0 0,14 0 2 16,-6-2 2-16,0 2 0 0,-1-4 3 0,7 4 2 0,-6-4 3 0,-1 4 0 0,7 0 3 15,0 0 2-15,0-3 0 0,0 3 2 0,0 0 2 0,0 0 1 16,0 0 1-16,0 0-1 0,0 0 1 0,0 0 0 0,7 0-2 0,-7 0 1 15,6 0-2-15,-6 0 0 0,7 0 1 0,-1 0 0 0,0 0 1 0,1 0-2 16,0 0 1-16,5 3-2 0,-4-3 0 0,-2 0 1 0,7 4 2 0,-7-4 1 16,7 4 1-16,0-2 2 0,-7 3 3 0,8-1 2 0,-1 3 3 0,0-3 0 15,-7 3 0-15,7 0 1 0,1 1 2 0,-2-4 4 0,2 2 1 0,-2 2 2 16,1 3 1-16,-6-4 1 0,12 1-1 0,-11-1-1 0,4 0-2 0,1 0-3 16,0 1 0-16,0 0-2 0,1 2 0 0,-2-2-1 0,1-1-1 0,0 0-2 15,7 0-2-15,-7 1-3 0,0-1-2 0,0-3-4 0,0 3 0 0,0 1-1 16,0-5 0-16,-7 1-2 0,8 3-1 0,-2-3 0 0,-5-1-1 0,6 1 0 15,-6 0-1-15,5-4 0 0,-4 3-1 0,-2-3-3 0,0 3 2 0,0-3 3 16,-6 0-1-16,7 5-1 0,-7-5 0 0,7 0 1 0,-7 0 0 0,0 0 0 16,0 0 0-16,0 0 1 0,0 0 0 0,0 0 0 0,0 0 0 0,0 0 2 15,0 0 0-15,0 0 0 0,0 0-1 0,0 0-1 0,0 0 0 0,0 0-3 16,0 0-1-16,0 0-3 0,0 0-4 0,0 0-5 0,6 0-6 0,-6 0-9 16,0 4-9-16,0-4-13 0,0 0-10 0,0 3-10 0,0-3-14 0,0 3-16 15,0-3-23-15,0 4-25 0,0-4-58 0,0 4-76 0,0-4-52 16,0 0-44-16,0 3-16 0,0-3-7 0,0 0 4 0,0 5 8 0,0-5 9 0,0 0 8 15,0 0 14-15,0 0 17 0,0 0 23 0,0-5 26 0</inkml:trace>
  <inkml:trace contextRef="#ctx0" brushRef="#br0" timeOffset="15909.625">14672 8132 0 0,'0'0'280'0,"0"0"72"0,0 0 22 0,0 0 13 0,0 0 6 16,0-3 4-16,0 3 3 0,8-4 3 0,-8 1 6 0,6 3 7 0,-6-4 8 15,6 4-66-15,1-4-107 0,-1 1-71 0,8 3-51 0,-8-4-31 0,0 4-21 0,8 0-11 16,-2-4-5-16,-5 4-4 0,6-3-2 0,0 3-3 0,0-4-4 0,0 4-6 16,1-3-8-16,-2 3-8 0,1 0-6 0,0-5-4 0,0 5-5 0,1 0-2 15,5-3 0-15,-6 3-1 0,-7 0-2 0,14 0 0 0,-13 0-1 16,5 0-3-16,2 0-2 0,-1 3-1 0,-1-3-2 0,2 0 0 0,-2 0-1 16,2 5-3-16,-1-5-3 0,-7 0-5 0,7 0-4 0,0 3-2 0,-7-3-2 0,8 0-1 15,-8 0 0-15,7 4-3 0,-6-4-6 0,-1 0-4 0,1 0-7 0,-1 0-7 16,-6 3-7-16,6-3-6 0,-6 0-4 0,8 0-4 0,-8 0-4 0,0 0-9 15,0 0-9-15,0 0-11 0,0 0-12 0,-8 0-13 0,2 0-14 0,6 0-29 16,-6 0-40-16,-1 0-50 0,1 0-59 0,-1 0-27 0,-6 0-11 16,7 0-1-16,0 4 3 0,-8-4 6 0,8 0 10 0,-7 4 11 0,6-4 14 15,-6 3 17-15,7 1 19 0</inkml:trace>
  <inkml:trace contextRef="#ctx0" brushRef="#br0" timeOffset="16219.982">14692 8319 0 0,'7'0'275'0,"-7"5"72"0,6-5 24 0,1 0 15 16,0 0 10-16,5 0 9 0,-5 0 9 0,0-5 10 0,5 5 10 0,-5 0 11 0,6-3 8 15,-6 3-66-15,-1 0-108 0,7 0-69 0,-6-4-49 0,5 4-29 0,-4 0-22 16,-2 0-12-16,0-4-10 0,7 4-10 0,-6 0-7 0,-1 0-10 0,1 0-10 15,5-3-11-15,-4 3-8 0,-2 0-8 0,7 0-7 0,-7 0-4 0,7 0-5 16,0 0-4-16,1 0-2 0,-2 0-2 0,2 3-2 0,-1-3-2 16,-1 0-1-16,2 4-4 0,-2-4-3 0,2 4-5 0,-1-4-1 0,-7 0-4 15,7 0-3-15,0 3-10 0,-7-3-11 0,2 0-14 0,4 5-15 0,-5-5-18 0,-1 0-16 16,-6 0-18-16,7 0-21 0,-7 0-25 0,6 0-25 0,-6-5-52 16,0 5-69-16,0 0-49 0,0-3-39 0,0 3-15 0,7-4-1 0,-7 0 7 15,0 1 11-15,0 3 17 0,0-4 17 0,0 4 18 0,0-4 22 0,0-3 27 16,0 4 29-16</inkml:trace>
  <inkml:trace contextRef="#ctx0" brushRef="#br0" timeOffset="16890.329">15441 7883 57 0,'7'-7'281'0,"0"3"23"0,-1-3 15 0,0 3 10 16,0-3 6-16,2 3 7 0,-2-3 6 0,7 3 7 0,-6-3 9 0,-1 3-11 15,7-2-19-15,-7 2-55 0,8-1-74 0,-8 2-44 0,7-4-31 16,-6 7-16-16,6-7-12 0,-7 3-5 0,8 4-5 0,-8-4-4 0,0 1-4 16,8-1-6-16,-8 4-6 0,0-3-9 0,1 3-9 0,-1-4-9 0,1 4-8 15,0 0-7-15,-1 0-5 0,0 0-6 0,0 0-2 0,2 4-4 0,-8-4-4 16,6 0-3-16,0 3-1 0,1 1-2 0,-7-1-2 0,6 1-1 0,1 0 0 16,-7-1 0-16,7 1-1 0,-1 3 0 0,-6-4 1 0,6 2-1 0,1 2-1 15,-7 0-1-15,7-3 1 0,-7 3 0 0,6 0-1 0,-6 0-1 0,6-3 2 16,-6 7 0-16,0-7 1 0,0 3 1 0,7 1 0 0,-7 0 0 0,0-1 1 0,0 0 0 15,0-3 1-15,-7 3 0 0,7 0 2 0,0 0 2 0,0-2 3 16,-6 1 2-16,6 2 1 0,-6-1 1 0,6 1 2 0,-7 2 1 0,0-2 1 16,1-1 0-16,6 3-1 0,-13-1 2 0,6 1 2 0,1-3-1 0,-1 4 1 15,1 1-2-15,-8-5-1 0,8 4 0 0,0 0-3 0,-7 0-1 0,6-4-2 16,-6 4-1-16,7 0-1 0,-8 0 0 0,8 0-2 0,0 0 0 0,-8-3-2 16,8 2 0-16,0 2-2 0,-1-5-1 0,1 4 1 0,-1 0-1 0,7-4-1 15,-7 1 0-15,7 3 0 0,-6-4-1 0,6-4 0 0,-6 5-1 0,6-1-1 16,0 0 0-16,0 0-2 0,0 1 1 0,0-4-1 0,0 3 2 0,6-3 0 15,-6 3-1-15,6-3 0 0,1 4 1 0,0-6 0 0,-7 6 0 0,6-4-1 16,1 0 1-16,-1-1 1 0,8 1 1 0,-8 0-1 0,0-1 0 0,0 1 0 16,8-1-2-16,-8-3 0 0,7 5-2 0,-6-5 0 0,6 0-3 0,-7 0-1 15,0 0-1-15,8 0-3 0,-8-5 0 0,7 5-2 0,-6-3 1 0,6 3-1 16,-7-4 0-16,8 1 2 0,-8-1-2 0,0-3 2 0,8 7-2 16,-8-8 1-16,1 5-1 0,-1-2 0 0,0 3 0 0,-6-3-2 0,7 2-4 0,-7 3-2 15,7-4-6-15,-7 0-6 0,0 4-9 0,0-3-11 0,0 3-13 0,0 0-13 16,0 0-14-16,0 0-17 0,0 0-21 0,-7 0-22 0,7 0-52 0,0 0-66 15,-7 3-52-15,7-3-42 0,-6 4-20 0,6-4-6 0,-6 4 2 0,-1-1 7 16,7 2 11-16,-6-3 13 0,6 3 15 0,0-2 19 0,-7 1 21 0,7 0 25 16</inkml:trace>
  <inkml:trace contextRef="#ctx0" brushRef="#br0" timeOffset="17232.983">15526 8682 209 0,'0'-4'359'0,"0"4"32"0,0 0 23 0,0 0 14 15,0 0 9-15,0 0 11 0,0-3 11 0,0 3 9 0,0-4 9 0,0 4-17 16,6 0-28-16,-6-3-77 0,8 3-103 0,-8 0-67 0,6-5-44 0,-6 5-31 15,6 0-22-15,0-3-15 0,1 3-11 0,0 0-10 0,-7-3-11 0,6 3-7 16,1-4-9-16,-1 4-7 0,0 0-5 0,2 0-3 0,-8-4-3 0,6 4-4 16,0 0-1-16,-6-3-4 0,6 3 0 0,2 0-1 0,-8-4-1 0,0 4-2 15,6 0-3-15,-6 0-5 0,0 0-2 0,0 0-4 0,0 0-6 0,0 0-7 16,0 0-11-16,0 0-14 0,0 0-14 0,0 0-18 0,0 0-21 0,0-4-23 16,0 4-22-16,-6 0-37 0,6 0-41 0,0 0-69 0,0-3-84 0,0 3-42 15,-8 0-20-15,2 0-4 0,0 3 2 0,0-3 11 0,6 0 12 16,-8 4 20-16,2-4 21 0,0 4 23 0,-1-4 26 0,1 3 36 0,-1 1 215 0</inkml:trace>
  <inkml:trace contextRef="#ctx0" brushRef="#br0" timeOffset="18179.893">13703 9444 0 0,'0'-4'155'0,"0"4"110"0,0 0 15 0,0 0 11 15,0 0 5-15,0-3 5 0,0 3 5 0,0-5 5 0,6 5 5 0,-6-3-5 16,0 3-9-16,6 0-48 0,-6 0-64 0,0-3-45 0,7 3-32 0,-7 0-20 16,7-4-13-16,-7 4-8 0,0 0-4 0,6 0-5 0,-6 0-3 0,0 0-1 15,0 0-2-15,6 0-2 0,-6 4-1 0,0-1-2 0,0 0-2 0,7 2-3 16,-7 2-2-16,0-2 0 0,7 1 3 0,-7 5 2 0,0-3 1 0,0 3 3 15,0 3 2-15,6-3 0 0,-6 4-1 0,0-1-1 0,0 1-2 0,0 0-3 16,0-1-3-16,0 4-2 0,0-2 1 0,7 2-1 0,-7 0-1 0,0 0-3 16,0 4-3-16,0-3-2 0,0 2-2 0,0-3-3 0,0 5-2 0,-7-1-1 15,7 0-1-15,0-3-1 0,0 1-1 0,0-1-2 0,0-1-3 0,-6 1-2 16,6-1 0-16,0-3-2 0,0 0-2 0,0-1 1 0,0 1-1 0,-7-1 1 16,7-3-2-16,0 0-2 0,0 0-2 0,0-3-1 0,0 3 0 0,0-4-1 15,0 1-1-15,0-1-2 0,0-3-3 0,0-1-2 0,0 5-3 0,0-5-1 16,0-3-4-16,0 4-4 0,0 0-4 0,0-4-6 0,0 3-5 0,0-3-7 15,7 0-7-15,-7 0-8 0,0 0-9 0,0 0-9 0,0 0-8 0,0 0-10 16,0 0-10-16,0 0-11 0,0 0-13 0,0 0-14 0,0 0-15 0,-7 0-21 16,7-3-24-16,0-1-43 0,0 0-50 0,0 1-40 0,0-2-33 0,0-1-13 15,0 2-3-15,0-3 6 0,0-1 9 0,0 1 12 0,-7 0 15 0,7-5 16 16,0 6 19-16,-6-1 25 0,6-5 71 0</inkml:trace>
  <inkml:trace contextRef="#ctx0" brushRef="#br0" timeOffset="18868.073">13656 9576 275 0,'0'-7'334'15,"0"0"20"-15,8-1 11 0,-8 1 8 0,6-1 3 0,-6 1 6 0,6 0 4 0,1-5 5 16,0 5 7-16,-1 0-26 0,1 0-49 0,-1 0-70 0,0-2-83 15,8 7-50-15,-8-6-31 0,7 1-18 0,0 3-11 0,-6 0-4 0,5-3-5 16,2 3-2-16,-8 4-7 0,8-3-3 0,-2-2-9 0,1 2-5 0,0 3-6 16,0-3-6-16,1 3-4 0,-2 0 0 0,1 0-1 0,0-4-1 0,0 4-4 15,1 4-1-15,-2-4-2 0,2 0-2 0,-2 0 0 0,8 3 1 0,-7-3 0 16,1 0-1-16,-2 3-2 0,1 2 1 0,0-2 0 0,6 1-1 0,-5 1 2 16,-1-3 0-16,0 2 1 0,0 4-1 0,0-5 1 0,0 5 1 0,0-1 0 15,-6 4 0-15,5-4 1 0,1 0 1 0,-6 5-1 0,0-2 0 0,-1 1 0 16,-6 4 0-16,6-4 0 0,-6 0-1 0,0 3 0 0,0-3 0 0,-6 5 0 15,6-7-1-15,-6 8-3 0,-1-7-4 0,-6 5-4 0,0-4-1 0,0 3-4 16,0-3-2-16,0 0-2 0,0 0-2 0,-7 0-2 0,1 1-2 0,5-2-3 16,-5 1-3-16,0-3 0 0,6 2-1 0,-7-2 0 0,0-1 1 0,7 1 3 15,-6-1 2-15,6 0 2 0,-7-3 1 0,7 4 2 0,0-8 1 0,0 3 2 16,-7 0 0-16,8 1 2 0,-1-4 0 0,0 4 0 0,0-4 1 0,-1 3 2 16,2-3 1-16,5 0-1 0,-6 0 0 0,7 0 2 0,-7 0-1 0,6 0 2 15,0 0 1-15,7 0 1 0,-6 0 1 0,6 0 2 0,0 0 1 16,0 0 3-16,0 0 2 0,0 0 1 0,6 0 2 0,-6 3 3 0,7-3 1 0,0 0 4 15,-1 5 3-15,1-5 1 0,-1 3 2 0,0-3 0 0,8 0 0 0,-2 4 1 16,2-4-1-16,-8 0 1 0,7 5 0 0,0-5-1 0,0 0-1 0,1 0-2 16,-2 0-1-16,1 0-1 0,-6 0-2 0,6 0-2 0,0 0 1 0,0 0-1 15,-7 2 1-15,8-2 1 0,-2 4 0 0,1-4 2 0,-6 4 2 16,6-1 0-16,1 1 4 0,-2-4 2 0,1 3 4 0,0 4 2 0,0-2 5 0,1-2 3 16,-2 5 1-16,1-1 0 0,7 0 0 0,-7-3-2 0,6 7 1 0,-5-4 0 15,-2 1-1-15,8-1-1 0,-7 0-3 0,7 0-2 0,-8 5-5 16,2-5-4-16,5 0-6 0,-5 0-3 0,-2 4-4 0,8-3 1 0,-7-1-2 0,-1 1 0 15,2-1-2-15,-2-4-1 0,-4 6-3 0,4-6-3 0,-5 4-3 0,-1-3-4 16,1-1 0-16,0-3-1 0,-7 3 1 0,6 2-1 0,-6-5 2 0,0 0 1 16,0 0 1-16,0 0 1 0,0 0 3 0,0 0 4 0,0 0 3 0,-6 0 4 15,6 0 4-15,0-5 2 0,-7 5 1 0,0-3 0 0,7 3 1 0,-6-3-1 16,-1-1 0-16,7 4-1 0,-6-4-4 0,0 1-5 0,6 3-8 0,-8-3-9 16,2-2-9-16,6 5-10 0,-6-4-12 0,6 4-13 0,-6-3-14 0,6 3-17 15,-8-5-20-15,8 5-22 0,0 0-47 0,0-2-63 0,0 2-58 16,0 0-58-16,0 0-28 0,0 0-11 0,0 0-1 0,0-4 4 0,8 0 10 0,-8 0 10 15,6 1 14-15,0 3 16 0,0-3 20 0,2-4 21 0</inkml:trace>
  <inkml:trace contextRef="#ctx0" brushRef="#br0" timeOffset="19273.629">14672 9751 0 0,'-6'0'294'0,"6"0"53"0,-6-2 20 0,6 2 11 0,-6 0 6 0,6-5 7 16,0 5 6-16,0 0 7 0,0 0 6 0,0 0 8 0,0 0 7 0,0-3-71 15,0 3-113-15,0 0-69 0,6 0-46 0,-6 0-29 0,0 0-19 0,6 0-11 16,-6 0-6-16,6 0-6 0,2 0-6 0,-2 0-6 0,0 0-7 0,1 0-8 16,6 0-7-16,-6 0-7 0,5 0-5 0,2 0-2 0,-2 0-3 0,2 0-1 15,-1 0-4-15,6 0-4 0,-6 0-2 0,1 0-2 0,5 0-4 0,0 0-4 16,0 0-1-16,1 0-1 0,0 0-1 0,-1 0-5 0,1 0-6 0,0 0-6 16,-1 0-8-16,1 0-6 0,0 0-8 0,-1 0-4 0,-6 0-4 0,6-4-5 15,-5 4-5-15,-2 0-7 0,-5 0-9 0,-1 0-8 0,1 0-8 0,-1 0-5 16,1 0-3-16,-7 0 0 0,0 0 0 0,-7 0-1 0,7 0-1 0,-6 0-10 15,-1 0-18-15,1 0-33 0,-7 4-41 0,7-4-37 0,-8 0-30 0,8 0-13 16,-7 3-2-16,0-3 3 0,6 0 4 0,-5 5 7 0,4-5 5 0,-4 0 10 16,5 2 8-16,-6-2 18 0,7 0 77 0</inkml:trace>
  <inkml:trace contextRef="#ctx0" brushRef="#br0" timeOffset="19650.892">14634 9968 0 0,'6'-4'227'0,"-6"4"102"0,7-3 24 0,0 3 13 0,-1-4 11 16,0 4 8-16,0-4 8 0,2 1 7 0,-2-1 10 0,0 4 8 0,1-3 11 15,-1-2-64-15,1 2-100 0,0-1-68 0,5 4-48 0,-5-3-31 0,6-1-21 16,-7 1-14-16,8 3-7 0,-8-4-9 0,7 4-5 0,0 0-8 0,0-4-7 16,-7 4-10-16,8 0-8 0,-1-4-9 0,0 4-4 0,0 0-5 0,-1 0-3 15,2 0-2-15,-1 0 0 0,0 0-3 0,0 0 0 0,0 4-3 0,-6-4-1 16,5 0-2-16,2 0-2 0,-8 4 0 0,7-4 1 0,-7 0-2 0,8 0-2 16,-8 4-1-16,0-4-2 0,2 0-3 0,-2 0-2 0,-6 0-2 0,6 0-4 15,-6 0-3-15,7 3-2 0,-7-3-4 0,0 0-4 0,0 0-5 0,0 0-8 16,0 0-5-16,0 0-6 0,0 0-10 0,0 0-8 0,0 0-12 0,0 0-13 15,0 0-17-15,0 0-21 0,0 0-49 0,0 0-65 0,0 0-52 0,0 0-49 16,0-3-24-16,0-1-9 0,6 4 0 0,-6-4 5 0,7 0 8 0,-7 1 11 16,6-2 12-16,1 3 15 0,-1-3 21 0,0 2 25 0</inkml:trace>
  <inkml:trace contextRef="#ctx0" brushRef="#br0" timeOffset="20087.55">15688 9474 0 0,'0'0'220'0,"-6"0"101"16,6 2 18-16,0-2 9 0,0 0 5 0,0 0 4 0,0 0 4 0,-6 5 5 16,6-5 5-16,0 4 8 0,0-1 8 0,0 1-62 0,0 3-96 0,0-3-62 15,0 3-42-15,0 1-23 0,0 2-9 0,0-2-6 0,0 3 1 0,0-1-1 16,-6 5-3-16,6 0-4 0,0-3-3 0,0 1-9 0,0 6-7 0,0-4-8 16,-7-1-10-16,7 5-9 0,0-1-5 0,-7-3-9 0,7 3-8 0,0 1-6 15,-6-1-6-15,6 0-2 0,-7-3 0 0,7 3 1 0,-6 1 0 0,0-2 1 16,6-2 0-16,-8 3 1 0,8-4 2 0,-6 2-1 0,0-2 0 0,6 1 1 15,-6 0 1-15,6-4-1 0,-8 4 2 0,8-5-3 0,-6-3-4 16,6 4-6-16,0-2-6 0,0-2-3 0,0-1-3 0,0 2-2 0,0-2-2 16,0 2-4-16,0-4-6 0,0 1-4 0,0 1-6 0,0-2-4 0,6 0-3 0,-6-1-5 15,8 0-6-15,-8 2-8 0,6-2-7 0,-6 1-13 0,0-4-13 16,6 4-18-16,-6-4-21 0,6 0-44 0,-6 0-58 0,8-4-51 0,-8 4-45 16,0-4-25-16,6 1-12 0,-6-2-2 0,0 2 4 0,0-4 10 0,0 3 10 15,0-2 16-15,0 1 14 0,0-2 20 0,-6 0 21 0</inkml:trace>
  <inkml:trace contextRef="#ctx0" brushRef="#br0" timeOffset="20767.276">15481 9536 119 0,'6'-8'296'0,"-6"5"21"0,6-4 13 0,1 2 7 0,0-2 7 0,-1 4 4 0,1-4 5 16,-1 3 5-16,0-3 5 0,8 3-17 0,-8-1-30 0,7 3-62 0,0-6-81 16,0 8-47-16,1-7-30 0,-2 7-18 0,2-4-12 0,-2 0-6 0,1 2-5 15,1-3-6-15,-2 1-4 0,2 4-4 0,-2-3-6 0,1-2-5 16,1 5-6-16,-2-3-6 0,2 3-6 0,-2 0-3 0,2-3-3 0,-8 3-4 16,7 0-1-16,-7 0-1 0,1 0 0 0,6 0 0 0,-7 0 1 0,2 0 1 0,-2 3 1 15,0-3 0-15,1 3 3 0,-1-3 0 0,1 5 2 0,-1-2 1 0,7 6 0 16,-7-7 1-16,2 2 2 0,-2 4 0 0,0-2 1 0,1 1 1 15,-1 2-2-15,1-2 2 0,-1 4-2 0,-6-4-1 0,7 4 0 0,-1 0-2 16,1-4-2-16,-7 4 0 0,7 1-2 0,-7-2-2 0,0-2-3 0,-7 2-3 16,7-1-6-16,-7 1-5 0,7-2-4 0,-13-1-4 0,7 0-4 0,-1 0-2 0,-6 1-3 15,1-5 0-15,-2 5 0 0,1-2 1 0,0-1 0 0,0-2 2 16,1 1 1-16,-8 3 3 0,6-3 6 0,2 0 3 0,-1-1 5 0,-7 1 3 16,7-1 4-16,0-3 3 0,0 4 2 0,0-1 3 0,-6-3-1 0,5 5 2 15,2-5 1-15,-2 3 1 0,-5-3 1 0,5 4-2 0,2-4 2 0,-2 3 0 16,2-3-1-16,-8 0 0 0,7 4 1 0,1-4-2 0,-2 4 0 0,1-4-2 15,0 3-1-15,0-3-3 0,-1 4-2 0,8 0-5 0,-6-4-3 0,5 3-3 16,0 2-5-16,1-5-5 0,-1 2-3 0,1 3-2 0,6-2-3 0,-6 1-2 16,6 0-4-16,0-4-1 0,0 3-1 0,0 1 1 0,0 0 0 0,6-4 3 15,-6 3 3-15,6-3 4 0,1 4 2 0,-1-4 5 0,1 3 3 0,6-3 2 16,-7 5 2-16,8-5 4 0,-2 3 3 0,-5 1 4 0,6-4 2 0,0 3 5 16,1-3 4-16,-2 4 4 0,1 0 3 0,0-4 3 0,0 3 6 0,1 1 4 15,-2-1 6-15,2-3 4 0,5 4 4 0,-6 0 3 0,0 4 4 0,-1-5 1 16,2 0 4-16,5 1 1 0,-5 3-2 0,-2-4-3 0,2 5 0 0,-2 1-5 15,2-3-3-15,5 1-5 0,-6 0-4 0,-6 0-2 0,13 1-2 0,-14 0-4 16,7-4-3-16,0 3-4 0,0 0-2 0,-7 1-3 0,8-5-2 0,-8 4-2 16,7-3-1-16,-7 3-1 0,1-3-1 0,6 0 0 0,-7 3-2 0,1-4 0 15,0 2-3-15,-1-2-2 0,0 1-2 0,1-1-3 0,0 1-4 0,-7-4 0 16,6 3-2-16,-6-3 1 0,0 0 0 0,0 0 1 0,0 0-1 0,0 0-2 16,0 0 1-16,0 0 0 0,0 0 1 0,-6 0 1 0,6 0 2 0,-7 0 0 15,7 0 0-15,-7 0-2 0,7 0-4 0,-6 0-7 0,0 0-10 0,6 0-8 16,-7 4-11-16,0-4-13 0,7 0-16 0,-6 4-17 0,6-4-21 0,0 3-42 15,-7-3-53-15,7 0-62 0,0 0-62 0,0 0-32 0,0 0-13 0,0 0-3 16,0 4 2-16,7 1 9 0,-7-5 7 0,6 2 13 0,-6-2 15 0,7 5 18 16,0-5 20-16</inkml:trace>
  <inkml:trace contextRef="#ctx0" brushRef="#br0" timeOffset="21224.547">16118 10137 229 0,'0'-5'343'0,"0"5"25"0,0-3 16 16,0-1 11-16,0 1 5 0,0-4 8 0,0 3 8 0,0-3 5 0,8 3 10 16,-8-3-19-16,0 2-35 0,6-1-73 0,0 2-93 0,-6-3-54 0,7-1-37 15,-1 1-23-15,1 0-17 0,-1-1-12 0,1 4-6 0,5-2-6 0,-4-1-6 16,-2-2-7-16,0 2-9 0,8 0-7 0,-8 0-6 0,0 0-7 0,1 2-4 15,-1-2-3-15,1 0-5 0,0 0-2 0,-1 3 2 0,0-3-2 0,-6 3 0 16,7-4-2-16,-7 1-1 0,0 4-1 0,0-1-1 0,7-3-1 0,-7 3 0 16,-7 0-2-16,7 1 1 0,0-2-1 0,0 5 0 0,0-2 0 0,0 2 1 15,-7-5-1-15,7 5 1 0,0 0 0 0,0 0 0 0,0 0 1 0,0 0-1 16,0 0 1-16,0 0 1 0,0 0-1 0,-6 5 2 0,6-5 2 0,0 2 2 16,0 3 4-16,0-2 0 0,0 1 3 0,0 4 2 0,-6-1 1 0,6-4 3 15,0 9 0-15,0-5 2 0,0 0 0 0,0 4 2 0,0 0 0 0,0 0 0 16,6 0-1-16,-6 0-2 0,0 3-1 0,0-3-2 0,0 3-1 0,6-2-1 15,-6 3 0-15,0 0-2 0,0-4 0 0,7 3-2 0,-7 0 0 0,0-2-3 16,0 2-1-16,0-3 0 0,0 1-1 0,7-5-3 0,-7 4-3 16,0-4 0-16,-7 0-5 0,7 1-2 0,0-4-4 0,0 3-4 0,0-4-6 0,0 1-7 15,0 0-9-15,0-1-7 0,0-3-10 0,-7 4-11 0,7 0-8 16,0-1-5-16,7 2-12 0,-7-5-14 0,0 3-18 0,0 0-20 0,0 1-27 16,0-4-32-16,7 4-62 0,-7-1-76 0,6-3-37 0,-6 0-14 0,0 0-2 15,0 3 3-15,6-3 6 0,-6 0 5 0,7 0 13 0,-7-3 17 0,7 3 18 0,-1-3 24 16,-6 3 32-16,7-4 217 0</inkml:trace>
  <inkml:trace contextRef="#ctx0" brushRef="#br0" timeOffset="21717.783">17004 9499 84 0,'0'0'288'0,"0"0"21"0,-6 0 14 0,6 4 8 0,0-4 5 0,0 0 5 16,-6 0 6-16,6 0 7 0,0 0 8 0,0 0-12 0,0 0-24 0,0 0-56 15,0 0-74-15,0 0-44 0,0 0-29 0,0 0-16 0,0 0-10 0,0 0-3 16,0 0-2-16,0 0-2 0,0 0-1 0,0 0-5 0,0 0-5 16,6 3-5-16,-6 1-7 0,0-1-8 0,0 2-6 0,0 2-7 0,6-4-3 0,-6 5-6 15,0 3-3-15,0-4-4 0,0 4-3 0,0-4-2 0,0 4-4 16,0 0-3-16,7 1-3 0,-7 2-1 0,0-3-1 0,0 4 1 0,0-1-1 16,0 1-1-16,0 0 0 0,0-1-2 0,0 1-1 0,0-1 0 0,0 2-1 15,0-2-2-15,0 1 0 0,0 0-1 0,0-5-1 0,0 5-2 0,0-4-1 0,0 0-1 16,0 0 0-16,0-5-1 0,0 6 0 0,0-5 0 0,0 1 1 0,0-1 0 15,0 1 1-15,0-1 0 0,0-4 0 0,0 5 2 0,0-4 0 0,0 3 0 16,0 0-3-16,0-4-2 0,7 5-3 0,-7-4-7 0,0-1-6 16,0 1-8-16,6 0-5 0,-6 3-5 0,0-3-5 0,0-4-6 0,0 3-8 0,7 1-14 15,-7-1-15-15,0-3-14 0,0 5-13 0,0-2-13 0,0-3-11 0,0 0-9 16,0 0-10-16,0 0-24 0,0 0-30 0,0 0-52 0,0 0-64 16,-7-3-34-16,7 3-17 0,-6-5-3 0,6 2 6 0,-7-1 11 0,0 1 14 15,7-1 11-15,-6-3 16 0,6 3 14 0,-6 0 16 0,6-3 29 0,-8 4 207 16</inkml:trace>
  <inkml:trace contextRef="#ctx0" brushRef="#br0" timeOffset="22058.829">16744 9737 223 0,'0'0'321'0,"7"0"19"0,-1 0 12 0,0 0 8 0,1-4 6 16,-7 4 7-16,7 0 8 0,-1 0 11 0,0 0 8 0,8 0-20 0,-8-3-40 15,1 3-63-15,5 0-80 0,-5-4-47 0,6 4-30 0,1 0-16 16,-2 0-11-16,-5 0-6 0,6 0-5 0,0 0-8 0,-1 0-8 0,2 0-8 0,-1 0-11 16,0 0-10-16,6 0-10 0,-5 0-8 0,-2 0-6 0,2 0-6 0,-1 0-2 15,6 0-6-15,-6 0-5 0,0 0-5 0,0 0-6 0,0 0-4 16,0 0-5-16,0 0-3 0,-7 0-5 0,8 0-2 0,-8-4-5 0,7 4-1 0,-6 0-6 15,-1 0-1-15,1 0-2 0,-1-3-2 0,0 3-1 0,2 0-1 16,-8-4-1-16,0 4-4 0,6-3-3 0,-6 3-4 0,0 0-7 0,0 0-9 16,0-5-8-16,-6 5-12 0,6-3-15 0,-8 3-36 0,8-4-49 0,-6 4-52 15,0 0-60-15,6 0-28 0,-7 0-12 0,7 0 0 0,0 0 0 0,-6 0 8 16,6 0 8-16,0 0 11 0,0 0 13 0,0 0 15 0,0 0 19 0</inkml:trace>
  <inkml:trace contextRef="#ctx0" brushRef="#br0" timeOffset="22456.372">17572 9580 0 0,'0'0'207'0,"-8"-4"122"15,8 4 23-15,0 0 13 0,-6 0 6 0,6 0 4 0,0 0 4 0,0 0 3 16,0 0 6-16,0 0 5 0,0 0 6 0,0 0-59 0,0 0-95 0,-6 0-65 16,6 4-49-16,0-1-30 0,0 1-19 0,0-1-9 0,0 1-5 0,0 3-4 15,0-2-3-15,-7 1-4 0,7 6-4 0,0-5-6 0,0 5-4 0,0-2-5 16,-7 0-4-16,7 2-4 0,0-1-4 0,-6 3-3 0,6 1-5 0,0 0-1 16,0-1-3-16,-7 5 0 0,7-4-2 0,0 3 2 0,0-3 1 0,-6 3 2 15,6 0 0-15,-6-3-1 0,6 3-3 0,-7-4-2 0,7 1-2 0,0 0-2 16,-7-1 2-16,7 1 0 0,-6-4 0 0,6 4 2 0,0-4 0 0,-6 0-2 15,6-4-1-15,0 4-4 0,-7-4 0 0,7 1-3 0,0-1-1 0,-7-3-3 16,7 2-1-16,0-1-3 0,0-5-2 0,0 3-3 0,0-3-5 0,0 0-6 16,0 0-5-16,0 0-8 0,0 0-8 0,0 0-10 0,0 0-9 0,0 0-11 15,0 0-10-15,0 0-14 0,0 0-15 0,0 0-18 0,0 0-21 0,0 0-43 16,7-3-54-16,-7-2-57 0,7 3-58 0,-7-2-25 0,0 0-9 0,6-3-1 16,-6-1 6-16,6-3 8 0,-6 4 11 0,7-4 14 0,-7 4 17 15,0-4 20-15,0 0 22 0</inkml:trace>
  <inkml:trace contextRef="#ctx0" brushRef="#br0" timeOffset="23116.978">17448 9590 181 0,'6'-3'323'0,"-6"-4"20"0,6 3 10 0,1-3 6 16,-1 3 3-16,8 1 3 0,-8-5 1 0,0 4 4 0,8 1 5 0,-2-1-19 0,-5 0-32 15,6 1-71-15,0 3-90 0,1-4-53 0,4 0-30 0,-4 4-17 0,-1-3-10 16,-1-1-6-16,8 1-2 0,-6 3-2 0,-2-5-3 0,8 2-4 0,-7-1-3 16,-1 1-7-16,8-1-6 0,-7 1-4 0,1-1-6 0,-2 4-4 0,2-4-5 15,-2 1-1-15,2-1-3 0,-1 4 0 0,-1-5 0 0,-5 3-2 0,6 2 1 16,0-5-1-16,-6 5 2 0,6-3 1 0,-7 3 2 0,1 0 1 0,0 0 2 16,5 0 4-16,-6 0 2 0,2 0 3 0,-2 3 4 0,0-3 2 0,1 5 3 15,-7-3 3-15,6 3 2 0,1-1 3 0,0 3 0 0,-1-3 2 16,-6 3-1-16,6 0-1 0,0 1-2 0,2-1-1 0,-8 0-2 0,6 4-4 0,-6-4-2 15,0 5-2-15,0-2-3 0,6-2-1 0,-6 2-3 0,-6 1-2 0,6 0-1 16,0-3-3-16,-6 3 0 0,6-4-2 0,-8 4 0 0,8-3 1 16,-6-2 0-16,0 2 0 0,0 0-1 0,-1-1-1 0,-6 0-1 0,6 0-1 15,1-3 0-15,-8 4 0 0,2-5 0 0,6 1-1 0,-8-1 0 0,1 1 1 16,0-4-2-16,0 4 1 0,0-1-1 0,0-3-2 0,0 4-1 0,-7-4 2 16,8 4 0-16,-8-4 1 0,7 0 0 0,-7 0 0 0,8 0-2 0,-8-4-1 15,0 4-1-15,7 0 1 0,-7 0-1 0,8-4 1 0,-8 4 0 0,7 0-1 16,0-3 0-16,6 3-1 0,-5 0-3 0,6 0-4 0,-2 0-1 0,2 0-2 15,0 3 0-15,-1-3-2 0,7 0-3 0,0 0-1 0,-7 0-2 0,7 0-3 16,0 0-3-16,0 0 1 0,7 4 1 0,-7-4 3 0,0 0 2 0,7 4 2 16,-7-4 2-16,6 0 3 0,-6 3 2 0,6-3 3 0,2 5 1 0,-2-5 4 15,6 2 3-15,-5-2 2 0,6 5 4 0,-6-5 0 0,5 3 0 0,-4-3 0 16,4 4 0-16,2 0 0 0,-2-4 0 0,1 3 1 0,1 1 3 0,-8-4 0 16,6 4 4-16,2-1 1 0,-1 1 2 0,0-4 4 0,-6 3 1 0,5 2 3 15,2-2 4-15,-8 1 4 0,7 3 6 0,-6-3 2 0,6-1 1 0,-7 1 1 16,7 3-1-16,-6-3 0 0,5 4-1 0,-5-5 1 0,0 4 1 0,6 0-1 15,-7-4-1-15,1 5-1 0,6 1-2 0,-7-3-4 0,8 1-3 0,-8 0-5 16,0 0-2-16,1-2-1 0,-1 2 0 0,1-3-1 0,0 0-4 0,-1-1-2 16,-6 1-3-16,6-4-3 0,-6 3-2 0,6-3-2 0,-6 4-1 0,0-4-2 15,8 0-1-15,-8 3-1 0,0-3 0 0,0 0-3 0,0 0-1 0,0 0-6 16,0 0-5-16,0 0-7 0,0 0-9 0,0-3-9 0,-8 3-10 0,8 0-10 16,-6-4-12-16,0 4-12 0,0-3-12 0,-1-1-17 0,0 1-18 0,1 3-31 15,-7-4-35-15,7 0-56 0,-8 0-65 0,8 1-36 0,-7-2-21 0,6 5-5 16,-6-2 2-16,7-3 6 0,-1 5 9 0,0 0 11 0,1-3 14 0,6 3 18 15,0 0 18-15,-6 0 33 0,6 0 184 0</inkml:trace>
  <inkml:trace contextRef="#ctx0" brushRef="#br0" timeOffset="23718.97">18040 9840 122 0,'7'-8'307'16,"-1"5"20"-16,0-5 10 0,1 5 6 0,0-4 4 0,-7 3 1 0,6 0 3 15,0 1 5-15,1-4 4 0,0 2-14 0,-1 2-22 0,1 3-66 0,-1-4-90 16,-6 4-52-16,7-3-32 0,-1 3-17 0,1-4-9 0,-1 4-6 0,-6 0-4 15,6 0-1-15,2 0-2 0,-2 0-2 0,0 0-4 0,-6 0-5 0,7 0-5 16,-1 4-4-16,1-4-4 0,-1 3-1 0,1-3-4 0,-1 4 1 0,0-1 1 16,2 2 1-16,-2-2 1 0,0 1-1 0,1-4-1 0,0 3 0 0,-7 5 1 15,6-8-2-15,0 3-2 0,1 4 0 0,-7-7-1 0,6 8-2 0,-6-5 0 16,7 2 0-16,-7-2-2 0,0 4 0 0,7-3-1 0,-7-1 0 0,0 0 0 16,0 5 0-16,0-4 1 0,0 3 1 0,-7-3 0 0,7 3 2 0,0-3-2 15,-7 4 0-15,1-6-1 0,6 6-1 0,-7 0 0 0,1-4-1 0,0 3 1 16,-1-4-1-16,-6 1 0 0,7 4 1 0,-2-5 0 0,-4 4 0 0,5 1 1 15,1-5 0-15,-7 5 0 0,6-1 2 0,1-4-1 0,-8 5 0 0,8-1-1 16,0-3 0-16,-1 3 1 0,7-3-1 0,-6 3 1 0,-1-2-2 0,7 2-2 16,-6-4-3-16,6 0 0 0,0 1-1 0,-7 0-1 0,7 0-1 0,0-2 0 15,0-2 1-15,0 5 0 0,0-5 0 0,0 0 1 0,0 0-1 0,0 0-2 16,0 0-2-16,0 0 1 0,0 0 0 0,0 0 0 0,0 0 0 0,0 0-1 16,0 0-1-16,0 0 1 0,0 0 1 0,0 0-1 0,0 0 0 0,0 0-2 15,0 0 2-15,0 0 2 0,0 0-1 0,0 0 0 0,0 0-3 0,0 0-1 16,7 0-1-16,-7 0 0 0,6 0 1 0,1 0-2 0,-1 0 1 0,1 0 1 15,-1 0-4-15,8 0-2 0,-8 0-4 0,7 3-2 0,0-3 0 0,0 0-1 16,-1 0-1-16,2 0 1 0,-1 0-1 0,0 4 0 0,0-4-1 0,0 0-2 16,6 5-4-16,-5-5-7 0,5 0-5 0,-6 0 0 0,0 3-1 0,1-3-1 15,-2 0 1-15,1 0 0 0,0 0-4 0,0 0-4 0,-7 0-8 16,2-3-11-16,-2 3-10 0,7 0-14 0,-6-5-17 0,-7 5-18 0,6-4-44 16,0 4-59-16,-6-3-53 0,0 3-49 0,0 0-24 0,0-5-13 0,0 3-3 0,-6-2 2 15,0 0 7-15,-1 0 10 0,0 1 13 0,1 0 15 0,-8-2 21 16,2 3 24-16</inkml:trace>
  <inkml:trace contextRef="#ctx0" brushRef="#br0" timeOffset="25713.693">13358 9188 48 0,'0'-4'258'0,"0"-4"18"0,0 6 16 0,0-3 9 0,0 2 9 16,0-1 6-16,0 0 8 0,0 1 6 0,0-5 9 0,0 8-16 0,0-7-27 15,0 7-51-15,0-3-63 0,0-2-34 0,6 2-21 0,-6-1-12 0,0 1-7 16,0 3-4-16,0-4 0 0,0 4-3 0,0-4 0 0,6 4-3 0,-6 0-2 16,0 0-4-16,0 0-5 0,0 0-5 0,0 0-5 0,0 0-7 0,0 0-7 15,-6-3-8-15,6 3-6 0,0 0-7 0,0 3-6 0,-6-3-5 0,6 0-5 16,0 4-5-16,0 0-3 0,-8-4-2 0,8 3-5 0,-6 4-1 0,6-2-1 15,0-2-1-15,0 4-1 0,-6-3-1 0,6 3 1 0,0 1 1 0,-7 0 0 16,7-1 0-16,0 0 1 0,0 0 0 0,-6-1 0 0,6 3 1 16,0 2 0-16,0-4 1 0,0 3 1 0,0-2 0 0,0 3 1 0,0 0 2 0,0 0 1 15,0 0 1-15,0 0 0 0,0 1-1 0,-7-1 2 0,7-1 0 16,0 5 0-16,-7-1 0 0,7 1 2 0,-6 0-1 0,6-1 0 0,-6 1 1 16,6 3 0-16,-6 1 1 0,-2-4-2 0,8 3-1 0,-6 0 0 0,6 0-1 15,0 1-2-15,-6-1 0 0,6 0-3 0,0 0 0 0,0 1-2 0,0-4-2 0,0 3-3 16,0 0 0-16,6-3-3 0,-6-1-2 0,0 5-2 0,6-5-2 15,-6 2-1-15,8-2-2 0,-2 1-2 0,-6 0 0 0,6-1 1 0,-6 0 1 0,6 2 2 16,-6-2 0-16,7 0 2 0,-7 1-1 0,0-4 1 0,0 4 2 0,0 0 2 16,0-5 1-16,0 5 1 0,0-4 0 0,-7 0 3 0,7 0-2 15,-6 0-1-15,6 0 1 0,-6 0-2 0,6-4 0 0,-6 5 1 0,-2-6-1 0,8 2 1 16,-6-2-1-16,6-1 0 0,-6 2-2 0,6-2 1 0,-7 1 0 16,7-2 0-16,0 0 0 0,0-1-1 0,-6 0 1 0,6-3 0 0,0 0 0 15,0 5 1-15,0-5-2 0,0 0-2 0,0 0 1 0,6 0 0 0,-6 3 0 16,0-3 0-16,0 0 0 0,0 4 1 0,0-4-1 0,0 4 0 0,0-4-2 15,0 3 1-15,0 1 0 0,0 0 0 0,0-1 0 0,0 1 1 0,0 3 0 16,0-4-1-16,-6 2 0 0,6 2-1 0,0-4 1 0,0 5-1 0,-7-1-1 16,7-3 1-16,-7-1-1 0,7 4-2 0,0-2-1 0,-6-2-1 0,6 1-1 15,0 0 0-15,0-4 0 0,0 3 1 0,0-3 1 0,0 0-1 0,0 0 0 16,0 0 1-16,0 0 1 0,0 4 2 0,0-4 1 0,0 0 1 0,0 0 2 16,6-4 2-16,-6 4 0 0,0 0 1 0,7-3 1 0,-7 3 0 0,7 0 3 15,-7-4 1-15,6 0 1 0,-6 4 1 0,7-3 0 0,-7-2 0 0,6 3 0 16,-6-3 1-16,6 2 1 0,-6 3 0 0,0-4-1 0,8 4 1 0,-8-4-1 15,0 4 0-15,0-3-2 0,0 3-1 0,0 0-1 0,0 0-3 0,0 0 1 16,0 0-2-16,0 0-1 0,0 0-1 0,0 0 1 0,6 0-2 0,-6 0-3 16,0 0-1-16,0 0-2 0,0 0 1 0,0 0 0 0,0 0 2 0,0 0-1 15,0 0 1-15,6 0-2 0,-6 0 2 0,0-4-1 0,6 4-1 0,1 0 2 16,-7-4-1-16,7 4 3 0,-1-3 1 0,1 3 0 0,-1-4 0 0,0 4-1 16,2 0-1-16,-2-3 1 0,0 3 0 0,0 0 1 0,2-5-2 0,-2 5 1 15,-6 0 0-15,6-3 0 0,-6 3 0 0,7 0 0 0,-7 0 0 16,6 0 0-16,-6 0-2 0,0 0 2 0,0 0 1 0,0 0 0 0,0 0-1 0,0 0 0 15,7 0 1-15,-7 0 0 0,7 0 0 0,-7 3 0 0,6-3 1 0,0 0 1 16,0 5 1-16,2-5-1 0,-2 0 0 0,0 3-1 0,8-3 0 16,-8 0-1-16,7 0 0 0,-7 0-1 0,8 0-1 0,-2 4 0 0,-5-4 1 15,6 0-2-15,0 0 0 0,-7 0-2 0,8 0 2 0,-8 0-1 0,0 0-1 0,2 0 1 16,-2-4-2-16,0 4 1 0,1 0 1 0,-7 0 1 0,0 0 0 16,0 0 1-16,0 0 0 0,0 0 1 0,0 0 1 0,0 0 1 0,0 0 0 15,0 0 2-15,0 0 2 0,0 0-1 0,0 0 3 0,-7 0 0 0,7 0 0 16,0 0-1-16,0 0 1 0,0 0-1 0,0 0-1 0,0 0 1 0,0 0-3 15,0 0 0-15,0 0-3 0,7 4 0 0,-7-4-2 0,0 0 0 0,6 0-1 16,1 0-1-16,-7 0 0 0,7 0-1 0,-1 3 1 0,0-3-1 0,0 0 1 16,8 0 1-16,-8 4 0 0,8-4 1 0,-8 0 2 0,7 4 0 0,-7-4 0 15,8 0 1-15,-8 3 0 0,0-3-1 0,1 0-2 0,0 0-1 0,-1 0-2 0,-6 4 0 16,7-4-1-16,-7 0-1 0,0 0 0 0,0 0 0 0,0 0-1 16,0 0-1-16,0 0 0 0,0 0 0 0,0 0 1 0,0 0 1 0,0 0 4 15,0 0 0-15,0 0 2 0,0 0 1 0,0 0 1 0,0 0 1 0,0 0 0 16,0 0 0-16,0 0 0 0,0 0 2 0,0 0-1 0,0 0-2 0,0 0-2 15,0 0 1-15,0 0 2 0,0 0 2 0,0 0-1 0,0 0 0 0,0 0 1 16,0 0-2-16,0 0 0 0,0 0 2 0,0 0-1 0,0 0-1 0,0 0 1 16,0 0 1-16,0 0 3 0,0 0-3 0,0 0-3 0,0 0-1 0,0 0 0 15,0 0 0-15,0 0 0 0,-7 0-1 0,7 0 0 0,0 0-1 0,0 0 1 16,0 0-1-16,0 0 0 0,-6 4 0 0,6-4 0 0,0 0 0 0,0 0 1 16,0 0 1-16,0 0-2 0,0 0 1 0,0 0 0 0,0 0 1 0,0 0-1 15,0 0 1-15,0 0 0 0,0 0 1 0,0 0 0 0,0 0 0 0,0 0 1 16,0 0-1-16,0 0-1 0,0 0 1 0,0 0 0 0,0 0-1 0,0 0 1 15,0 0 0-15,0 0 1 0,0 0 0 0,0 0-2 0,0 0-2 0,0 0 2 16,0 0 0-16,0 0 0 0,0 0 0 0,0 0 2 0,0 0-2 0,0 0 0 16,0 0 0-16,0 0-2 0,0 0 1 0,0 0 0 0,0 0 0 0,0 0 1 15,0 0 0-15,0 0-1 0,0 0 0 0,0 0 1 0,0 0 0 16,0 0-1-16,0 0 0 0,0 0-1 0,0 0 1 0,0 0 1 0,0 0 0 16,0 0 0-16,0 0-1 0,0 0 0 0,0 0 1 0,0 0-1 0,0 0 1 0,0 0 0 15,0 0 1-15,0 0 0 0,0 0 1 0,0 0 1 0,0 0-1 0,0 0 1 16,0 0 1-16,0 0 0 0,0 0 0 0,0 0-1 0,0 0 0 15,0 0 1-15,0 0-1 0,0 0 0 0,0 0 0 0,0-4-1 0,0 4-1 16,-7 0 0-16,7 0-1 0,0 0 0 0,0 0-1 0,0 0-1 0,0 0 1 16,0 0 1-16,-7 0 0 0,7 0-1 0,0 0-4 0,0 0-3 0,0 0-4 15,0 0-5-15,0 0-7 0,0 0-7 0,7 0-13 0,-7 0-16 0,0 0-21 16,7 0-26-16,-7 0-32 0,0-4-39 0,0 4-64 0,6-3-81 0,-6-1-57 16,0 4-45-16,0-4-22 0,-6 1-7 0,6-4-1 0,-7 2 5 0,7-2 12 15,-7 0 12-15,1 0 24 0,0 0 25 0,-8-1 31 0,2 0 37 0</inkml:trace>
  <inkml:trace contextRef="#ctx0" brushRef="#br0" timeOffset="28349.37">13311 9272 55 0,'-6'0'219'0,"6"0"18"0,0 0 14 0,0 0 7 16,-6-4 4-16,6 4 4 0,0 0 1 0,-6 0-7 0,6 0-15 0,0-3-17 16,0 3-22-16,0 0-38 0,0 0-44 0,0 0-35 0,0 0-28 0,0 0-19 15,6 0-13-15,-6-4-9 0,0 4-6 0,6 0-5 0,-6 0-2 0,0-4-2 16,6 4-4-16,-6 0-2 0,7-3-4 0,-7 3-3 0,7 0-2 0,-7-4 0 15,0 4 1-15,6 0 1 0,-6-4 3 0,7 4 3 0,-7-3 5 0,6 3 3 16,-6-5 7-16,0 5 3 0,0-3 3 0,0 3 4 0,6-3 7 0,-6-1 3 16,0 4 4-16,0-4 5 0,0 4 3 0,0-3 3 0,0 3 4 0,8 0 1 15,-8-3 0-15,0 3 0 0,0 0 0 0,0-5-2 0,0 5 0 0,0 0-3 16,0 0 0-16,0 0-3 0,0 0-3 0,0-3-1 0,0 3-4 0,0 0-3 16,0 0-4-16,0 0-3 0,0 0-2 0,0 0-4 0,0-4-3 0,0 4-2 15,0 0-4-15,6 0-1 0,-6 0-2 0,0 0-3 0,0 0-1 0,0 0-1 16,0 0 1-16,0 0-1 0,6-5 2 0,-6 5 1 0,0 0 1 0,0 0 1 15,0 0 2-15,0 0 3 0,0 0 4 0,0 0 4 0,0-2 4 0,0 2 1 16,0 0 3-16,0 0 3 0,0 0 0 0,0 0 1 0,0 0 1 16,0 0 1-16,0 0 0 0,0 0-2 0,0 0-2 0,6-4-1 0,-6 4-3 15,0 0-3-15,0 0-4 0,0 0-3 0,0 0-3 0,0 0-3 0,0 0-3 0,0 0-1 16,0 0-2-16,0 0-4 0,0 0-1 0,0 0-2 0,0 0-1 16,0 0-3-16,0 0-2 0,0 0-1 0,8 0-1 0,-8 0-2 0,0-3-1 15,6 3-2-15,-6 0 0 0,0 0-2 0,6 0-1 0,-6 0 0 0,0 0 0 0,7 0 0 16,-7 0 2-16,0 0-1 0,6 0 1 0,-6 0 2 0,0 0 0 15,0 0 3-15,7 0 1 0,-7-4 1 0,0 4 3 0,7 0 0 0,-7 0 3 16,0 0 0-16,6 0 1 0,-6 0 0 0,0 0-1 0,6 0 1 0,-6-4 1 16,6 4 0-16,-6 0-1 0,8 0 0 0,-2 0 0 0,-6 0 1 0,6 0-1 15,1 0 0-15,0 0-2 0,-1 0 1 0,1 0 0 0,-1 0-1 0,0 0-1 16,1 0 0-16,0 0-1 0,-1 0-2 0,0 0 1 0,8 0-3 0,-8 0-1 16,1 0-2-16,5 0 0 0,-4 0 0 0,4 0-2 0,-6 0-1 0,8 0 0 15,-1 0 0-15,0 0-1 0,0 0 2 0,-7 0 1 0,14 0 2 0,-7 0 2 16,0 0 3-16,0 0 3 0,0 0 2 0,6 0 2 0,-5 0 2 0,-1 0 3 15,6-3 2-15,-6 3 1 0,7 0 1 0,-7 0 1 0,0 0 2 0,6 0-1 16,-5 0 0-16,-2 0 0 0,8 0-2 0,-7 0 0 0,0 0-1 0,0 0-3 16,0 0-4-16,0 0-2 0,0 0-5 0,0 0-5 0,0 3-3 0,-7-3-4 15,8 0-3-15,-8 0-4 0,7 0-2 0,0 0-2 0,-6 0-1 0,5 0-3 16,-4 0 0-16,4 0 0 0,-5 0 1 0,6 0 1 0,0 4 4 0,0-4 5 16,0 0 2-16,0 0 1 0,0 0 2 0,0 0 3 0,7 0 0 0,-8 0 2 15,8 0 1-15,-7 0 1 0,7 0 0 0,0 0 0 0,-2 0 0 0,-4 0 1 16,5 0 1-16,1 0 3 0,0 0 2 0,-1 0 3 0,1 0 1 0,6 0 2 15,-7 0 3-15,1 0 2 0,0-4 1 0,-2 4 0 0,2 0 3 16,-1 0 1-16,1 0 1 0,0 0 0 0,-1-3-1 0,-5 3-1 0,4 0-3 0,-4 0-2 16,5-5-2-16,-5 5 0 0,-2 0-1 0,2 0-3 0,5-2 0 15,-6 2-1-15,0 0-1 0,0 0-2 0,0-5 0 0,1 5-2 0,-2 0 0 0,1-3-1 16,0 3 1-16,6 0 0 0,-5-4 1 0,5 4-3 0,-6 0 1 0,7-4-1 16,-1 4 1-16,-5 0-1 0,5-3 0 0,1 3 1 0,0 0 0 0,-1 0 3 15,7-4 2-15,-6 4 2 0,-1 0 2 0,0 0 1 0,0-4 3 0,1 4 3 16,0 0 3-16,-1 0 3 0,1 0 0 0,0 0 2 0,-8 0 1 0,8 0 1 15,-7 0 1-15,7 0-2 0,-8 0-2 0,2 0-2 0,5 0-3 0,-5 4 1 16,-2-4-3-16,2 0-2 0,-2 0-2 0,1 0-2 0,-6 0-1 0,6 0-2 16,-1 0 0-16,2 0 0 0,-1 0 1 0,-6 0-2 0,6-4 0 15,-1 4 0-15,2 0-1 0,-2 0 0 0,-5 0 0 0,6 0-1 0,0-3 0 0,1 3-1 16,4 0 0-16,-4-4 1 0,-1 4-1 0,0 0-2 0,6 0 0 16,-5 0 1-16,5-3 1 0,1 3 0 0,-8 0 2 0,8 0 2 0,0 0 2 0,-1 0 3 15,1 0 2-15,0 0 1 0,-1 0 3 0,0 3 3 0,-6-3 3 0,7 0 4 16,-1 0 2-16,1 0 0 0,0 0 1 0,-8 0-1 0,8 4 0 0,-1-4 0 15,-5 0-2-15,5 0 0 0,1 0-2 0,-7 3-1 0,6-3-2 0,1 0-2 16,-1 0-4-16,-6 4-1 0,6-4-1 0,1 4-1 0,0-4 0 16,-1 0-4-16,1 0 0 0,-7 3-2 0,6-3-1 0,1 0-2 0,-7 0-2 0,7 0 0 15,-1 4-1-15,1-4-2 0,-8 0 1 0,8 0-2 0,0 0-2 0,-1 0-2 16,-5 4 0-16,5-4 1 0,0 0 0 0,1 0 1 0,-1 3 2 16,1-3 4-16,0 0 2 0,5 5 0 0,-5-5 2 0,0 2 2 0,-1-2 1 15,1 0 1-15,0 5 2 0,5-5 1 0,-5 0 1 0,0 3 1 0,-1-3-1 16,1 0 0-16,-1 0-2 0,0 4-2 0,1-4-2 0,0 0-1 0,-1 0-1 0,1 4-1 15,-1-4 0-15,1 0-1 0,0 0-1 0,-1 0-2 0,1 0-2 16,-1 0-2-16,-6 3 0 0,7-3-2 0,-1 0 0 0,-6 0-2 0,6 0 0 16,1 0-2-16,-7 4-1 0,7-4 0 0,0 0-1 0,-1 2 0 0,0-2 1 15,-6 5 0-15,7-1 2 0,0-4 1 0,-1 3 2 0,1-3 2 0,0 5 2 16,-2-5 3-16,-4 3 1 0,5-3 1 0,-5 3 0 0,5-3 0 0,-6 4 0 16,0-4 0-16,7 4 0 0,-8-4-1 0,-5 3 0 0,6-3-3 0,0 0 0 15,-7 0-4-15,8 3-1 0,-8-3 0 0,0 0-1 0,2 0-3 0,-2 0 2 16,0-3 0-16,0 3 1 0,1 0-1 0,0 0-1 0,-1 0 3 0,1 0 0 15,5 0 1-15,-4 0 2 0,4 0 1 0,-6 3 1 0,14-3-1 0,-7 5 3 16,1-2 1-16,4 1 1 0,2 0 2 0,7-1 0 0,-8 5 1 0,7-5-2 16,0 5-1-16,0-2 0 0,7 2 1 0,-7-1 2 0,0 1 4 0,7-5 2 15,-7 5 3-15,6 0 0 0,-6-1-2 0,0 0-2 0,7 0-2 0,-8-3 0 16,2 3 0-16,-8-3 0 0,8 4 3 0,-8-5-1 0,0 1-3 0,-6-1-5 16,7 1-6-16,-7-4-4 0,0 4-5 0,0-4 2 0,-7 0 2 0,1 0-1 15,0 0 0-15,-1 0 0 0,-6-4-1 0,6 4 0 0,-6-4-2 0,0 4 2 16,8-3 2-16,-8-1 2 0,0 1 3 0,0-2 1 0,0 2 3 0,0 3-1 15,0-4-3-15,0 1 1 0,0-1 3 0,0 0 0 0,0 4-1 0,6-3-4 16,-6 3-3-16,0-4-4 0,6 4-2 0,-6-4-2 0,7 4-1 0,-1 0-3 16,1 0-4-16,6 0-2 0,-7-3-4 0,8 3-5 0,-2 0-6 0,2-5 0 15,-2 5-1-15,1 0 1 0,-6 0 1 0,6-2 3 0,0 2 1 0,-6 0 1 16,-1 0 3-16,0 0 1 0,1 0 3 0,-7 0 3 0,6 0 2 0,-6 0 6 16,7 0 5-16,0 2 5 0,-1-2 3 0,-6 0 2 0,6 5 4 0,8-2 5 15,-8-3 3-15,7 4 2 0,-6 0 0 0,6-1 1 0,-1 5 2 0,2-5 0 16,5 1 2-16,-6 4 0 0,0-5 2 0,7 4 1 0,-8-3 3 0,2 0-2 15,-1-1-4-15,0 1-2 0,-6-1-3 0,-1 1-1 0,6 0-1 0,-4-4 0 16,-8 3 1-16,6-3-1 0,0 5-3 0,-6-5 0 0,0 0-2 0,7 3 0 16,-7-3 0-16,0 0 1 0,0 0 5 0,0 0 2 0,0 0 3 0,0 0 2 15,0 0 1-15,0 0 1 0,0-3 0 0,-7 3 0 0,7 0 0 16,0 0 0-16,0 0 1 0,0 0-1 0,0-5-1 0,0 5-3 0,0 0 0 16,0 0-3-16,0 0-2 0,0 0-2 0,0 0-4 0,0 0-2 0,0 0 0 15,0 0-1-15,0 0-1 0,0 0-1 0,7 0 0 0,-7 0-2 0,0 5 1 16,7-5-2-16,-7 0 1 0,0 0-1 0,6 0 1 0,-6 0-1 0,7 0 3 15,-7 0 0-15,0 0 0 0,0 0-1 0,0 0 2 0,0 0 1 0,0 0 1 16,0 0 3-16,0 0 1 0,0 0 1 0,0 0 1 0,0 0 0 0,0 0 0 16,0 0 2-16,0 0-1 0,0 0 1 0,0 0 3 0,0 0 0 0,0 3 0 15,-7-3 2-15,7 0 0 0,0 3 1 0,0-3-3 0,0 4 1 0,0-4-1 16,0 4 1-16,-6-4-2 0,6 3 1 0,0 0 1 0,0 2-1 0,0-5 0 16,0 3 0-16,0 1-1 0,0 1-1 0,-7-3-1 0,7 2 2 0,0 0 4 15,0 3 2-15,0-4 1 0,0 2 0 0,-7 2-1 0,7-3 1 0,0 3 0 16,-6-3 3-16,6 3 5 0,0 0 3 0,-6 1 1 0,6-1 2 0,-8 0 1 15,2 0-1-15,6 1 0 0,-6 2 0 0,6-2 3 0,-6 3 1 0,6-4 2 16,0 4 2-16,-7-4 0 0,7 4-3 0,0 1-4 0,0-1-3 0,-7-3 1 16,7 2-2-16,0 0-2 0,0 2-1 0,0-5-4 0,0 1-4 15,0 2-2-15,0-3-2 0,0 1-3 0,0-1-2 0,0 4-2 0,0-7-2 0,0 3 2 16,0 0-1-16,0 1-2 0,0-4-2 0,0 3 1 0,0-3-1 0,-6 3 1 16,6-3 2-16,-7 4-2 0,7-5 1 0,-6 1-1 0,6 3 3 0,-6-3 0 15,-2 3 2-15,2-4-1 0,0 5 2 0,6 0 1 0,-6-5 1 0,-1 4 1 16,0 0-1-16,1 1 1 0,-1-1 1 0,1 0 0 0,-1 1 2 0,7 2 0 15,-7-3 0-15,1 1 0 0,0 4-1 0,6-5 2 0,-6 0 0 0,6 4 0 16,-8 0-2-16,8-4 2 0,-6 4-1 0,6 1-2 0,0-5 1 0,-6 3-1 16,6 1 1-16,0 0-1 0,-7-3-1 0,7 3 2 0,0 0-3 0,0-4-1 15,-6 4 0-15,6-3-1 0,0-2 0 0,0 6 0 0,0-5 0 0,-7 1-1 16,7-1 1-16,0 0 0 0,0 1-1 0,0-1 0 0,0 0 0 0,0 0 0 16,0 1 0-16,0 0 0 0,0 2-1 0,0-2 0 0,0-1 0 0,0 3 0 15,0-1-1-15,0-2 1 0,0 3-1 0,0-2-2 0,0-1 1 0,0 5-1 16,7-6 0-16,-7 5-1 0,0-3-1 0,6-1 1 0,-6 4-2 0,0-4-1 15,0 5 0-15,0-5 0 0,7 4 0 0,-7-4 0 0,0 0-1 0,0 5-1 16,0-5 0-16,0 0 0 0,0-3 0 0,0 3-1 0,0 0 0 0,0 0 1 16,0-2-2-16,0 2 2 0,0-4 0 0,0 4-1 0,-7 1-1 0,7-5 1 15,0 6-1-15,0-7 1 0,-6 6 0 0,6-1 0 0,0-3 0 0,0 2 0 16,-7 2 0-16,7-4 1 0,0 4 1 0,0-5 0 0,0 5 0 16,0-2 1-16,0 2 0 0,0-4 0 0,0 3 1 0,0 0 1 0,0 1 0 0,0-5 1 15,0 4 0-15,0-2 0 0,0 2 1 0,0-4-1 0,0 1 1 16,0 3-1-16,0-3 1 0,0 0 1 0,-7-1-2 0,7 2-2 0,0-3 1 15,0-2-1-15,0 5 0 0,0-2 1 0,0-3 0 0,0 3-1 0,0-3-1 16,-6 5 0-16,6-5 2 0,0 0-2 0,0 3 0 0,0-3-2 0,0 0 1 16,0 0 0-16,0 0-2 0,0 0-3 0,0 0-3 0,0 0-3 0,0 0-5 15,0 0-2-15,0 0-6 0,0 0-5 0,0 0-9 0,0 0-8 0,0 0-10 16,0 0-11-16,0 0-12 0,0 0-13 0,0 0-17 0,0 0-22 0,0 0-22 16,-6 0-25-16,6-3-53 0,-6 3-65 0,-2-5-50 0,2 2-42 0,0 0-18 15,-8-2-4-15,8 3 1 0,-7-6 9 0,0 0 10 0,0 1 13 0,-7 0 19 0,7 0 23 16,-6-1 25-16,0-3 28 0</inkml:trace>
  <inkml:trace contextRef="#ctx0" brushRef="#br0" timeOffset="32945.294">13885 10334 21 0,'-6'0'268'0,"-2"4"19"0,8-4 14 0,-6 4 10 0,0-4 4 16,6 0 4-16,-7 0 3 0,7 0 2 0,-6 0 2 0,6 0-13 0,0 0-21 15,0 0-61-15,0 0-83 0,0 0-45 0,0 0-27 0,0 0-17 0,0 0-13 16,0 0-8-16,0 0-5 0,0 0-4 0,0 0 0 0,0 0-1 0,0 0 1 16,0 0-2-16,0 0-3 0,0 0 1 0,6 0-2 0,-6 0 0 0,0 0 1 15,0 0 2-15,0 0 2 0,0 0 4 0,0 0 4 0,0 0 4 0,0 0 1 16,0 0 3-16,0 0 4 0,0 0 0 0,0 0 3 0,0 0 0 0,0 0 2 16,0 0-1-16,0 0 0 0,0 0-2 0,0 0 0 0,0 0-3 15,0 0-3-15,0 0-4 0,0 0-4 0,0 0-2 0,0 0-5 0,0 0-3 0,0 0-2 16,0 0-3-16,0 0-4 0,0 0-2 0,0 0-4 0,0 0-2 0,0 0-4 15,0 0-4-15,0 0-5 0,0 0-5 0,0 0-5 0,0 0-9 16,0 0-7-16,0 0-10 0,0 0-8 0,0 0-10 0,0 0-10 0,0 0-10 16,0 0-8-16,0 4-11 0,0-4-10 0,0 3-11 0,-6-3-11 0,6 0-19 0,0 4-20 15,-7-1-50-15,7-3-62 0,-6 4-38 0,-1-1-26 0,7 2-8 16,-6-2-1-16,0-3 7 0,6 4 6 0,-8-1 8 0,2-3 11 0,6 4 11 16,-6-4 14-16,-1 0 23 0,7 0 126 0</inkml:trace>
  <inkml:trace contextRef="#ctx0" brushRef="#br0" timeOffset="35742.91">13214 10166 0 0,'0'0'120'0,"0"-4"93"0,0 4 14 0,0 0 7 15,0 0 5-15,0-4 4 0,0 1 3 0,0 3-6 0,0 0-8 16,6-4-17-16,-6 4-20 0,0-4-28 0,8 4-29 0,-8-3-32 0,0 3-31 16,6 0-19-16,-6-4-11 0,0 4-6 0,0 0-3 0,6 0-1 0,-6 0 0 15,0 0 1-15,0-3 0 0,0 3 0 0,0 0-1 0,0 0 0 0,0 0 1 16,0 0 1-16,0 0-1 0,0 0 1 0,0 0 0 0,0 0 1 0,0 0 2 15,0 0 1-15,0 0 1 0,0 0 0 0,0 0 0 0,0 0 1 0,0 0 0 16,0 0 0-16,0 0-1 0,0 0 1 0,0-5 1 0,0 5 0 0,0-3 0 16,0 3-1-16,0 0-1 0,0 0 1 0,0 0-1 0,0-4-1 0,0 4 0 15,0 0-2-15,0 0-1 0,0 0 0 0,0 0-5 0,0 0 0 0,0 0-4 16,0 0-2-16,0 0-1 0,0 0 0 0,6 4 0 0,-6-4 0 0,0 3 0 16,0 2-1-16,0-2 1 0,7 1-1 0,-7-1 0 0,0 5 1 0,0-1 0 15,0-3 2-15,0 4 1 0,0-1-1 0,0 4-1 0,0-4-1 0,0 0 0 16,0 0-4-16,0 1 0 0,-7-1-3 0,7 4-2 0,0-4 0 0,0 1-1 15,0 0 0-15,-6-2-2 0,6 5-1 0,0-3 0 0,0-1-1 0,0 4-1 16,0-4 0-16,0 5 0 0,0-5-1 0,0 4 0 0,0 0 0 0,0-1 0 16,0 2 0-16,0-1-1 0,0 3 0 0,0-2 0 0,0 2-1 0,0 0-2 15,0-3-1-15,0 4 3 0,0 0 0 0,-6-3-1 0,6 2 2 0,0 0 0 16,0-3 1-16,0 0 1 0,0 3 0 0,0-2 1 0,0-1-1 0,0 0 1 16,-6-1 1-16,6 1 1 0,0 1 0 0,0-5-2 0,0 0-1 0,-8 1 1 15,8-1-2-15,0 0-1 0,-6-3-2 0,6 3-1 0,0-3 1 0,0-1-1 16,0 1-1-16,-6 1 1 0,6-2-2 0,0 0 0 0,-7-3-1 0,7 4 2 15,0 0-2-15,0-4 0 0,0 3 2 0,-7-3-1 0,7 0 0 0,0 0-1 16,0 0-1-16,0 0 1 0,0 0-1 0,0 0 1 0,0 0 2 0,0 0 0 16,0 0 0-16,0 0-1 0,0 0 1 0,0 0-2 0,0 0 1 0,0 0-1 15,0 0 0-15,0 0 2 0,0 0-1 0,0 0 1 0,0 0 1 0,0 0-2 16,0 0 1-16,0 0-1 0,0 0-1 0,7 0 1 0,-7 0-1 16,0 0 2-16,0 0-1 0,0 0 1 0,0 0-1 0,0 0 1 0,0 0-1 0,0 0 2 15,0 0-2-15,0 0 0 0,0 0-1 0,0 0 0 0,0-3 0 16,0 3-1-16,0 0 0 0,0 0 2 0,7 0-2 0,-7 0-2 0,0 0 0 15,0 0-1-15,0 0-2 0,0-4 0 0,0 4 0 0,0 0 0 0,0 0 1 16,6 0-2-16,-6-4-1 0,0 4 0 0,6-3-2 0,-6 3-2 0,8 0 0 16,-8-3 1-16,6-2 0 0,0 5-1 0,0-4 1 0,-6 4 0 0,7-3 0 15,0-1 1-15,-1 4-1 0,1-3 0 0,-1-1 1 0,-6 4 1 0,6-4 2 16,2 1-1-16,-2-1 2 0,0 4 0 0,0-3 0 0,1-1 1 0,0 1 0 16,-1 3 1-16,1-5-1 0,-1 1 0 0,0 4 1 0,8-3-1 0,-8 3 0 15,0-3 0-15,2-1-1 0,-2 4 1 0,7-4 0 0,-7 1 0 0,1 3-1 16,6-5 1-16,-1 2 1 0,-4 3 0 0,4-3-1 0,2 3-1 0,-1-5 1 15,-1 3 1-15,8 2 0 0,-7-5 0 0,7 5 0 0,-8-3-2 0,8 3 0 16,0-4 0-16,-1 0-1 0,1 4 2 0,0-3 1 0,-1 3 0 0,7-4 1 16,-6 4 2-16,-1-4 0 0,7 4 2 0,-6-3-1 0,0 3 1 0,-1 0 1 15,0 0 1-15,0 0-1 0,1 0 1 0,0 0-2 0,-7 0 1 0,0 0-4 16,0 0-2-16,0 0-3 0,0 0 0 0,0 0-3 0,0 3-2 0,-6-3 0 16,5 0-2-16,2 4 0 0,-8-4-1 0,1 0 1 0,6 0 1 0,-7 0-1 15,7 4 0-15,-7-4 2 0,8 0 1 0,-1 0 1 0,-7 0 1 0,7 0 2 16,0 0-1-16,7-4 2 0,-7 4 1 0,0 0-1 0,6 0 1 0,1-4-1 15,-7 4-1-15,6 0 1 0,1-3-1 0,-1 3-1 0,1 0 2 0,6-4 0 16,-7 4 2-16,1 0 0 0,0-3 0 0,6 3 1 0,-7 0 1 0,1-5 1 16,0 5 2-16,-1 0 0 0,-5 0 2 0,4 0 1 0,2 0 1 0,-7 0-1 15,1 5 0-15,-2-5 0 0,2 0-1 0,5 0-2 0,-13 0 1 0,8 0-2 16,4 3 0-16,-4-3 1 0,-1 0-1 0,0 0-1 0,0 0 1 0,7 0-1 16,-8 4-1-16,8-4-1 0,-7 0-1 0,7 0-1 0,0 0-1 0,-1 0 1 15,0 0-1-15,0 0-1 0,1 0 0 0,0 0-2 0,-1 0 1 0,1 0-2 16,0 0-1-16,-1 0-1 0,1 0 0 0,0 0 1 0,-1 0 1 0,-6 0 2 15,6 0 0-15,-5 0 2 0,5 0 1 0,-6 0-1 0,0 0 1 0,-7 0 0 16,8 0 1-16,-8 0 1 0,0 0 0 0,1 0 0 0,0 0 2 0,-7 0 0 16,6 0 0-16,0 0 1 0,-6 0-1 0,7 0 0 0,-7 0 2 0,0 0-1 15,6 0 1-15,1 0 0 0,0 0-1 0,-1 0 2 0,0 0 1 0,8 0 2 16,-8 0 0-16,7 0 0 0,0 0 1 0,0 0 0 0,7 0 0 0,-8 0 0 16,8 0-1-16,-1 3 0 0,-5-3 0 0,6 0-2 0,-1 0 2 0,1 0-2 15,-2 0-2-15,2 4 0 0,0-4-1 0,-1 0-1 0,-5 4 0 0,5-4-2 16,-6 3 0-16,0-3-2 0,1 0 1 0,-2 4 0 0,2-4-1 15,-2 0 0-15,-5 4-2 0,6-4 1 0,-6 0 0 0,-1 3-2 0,0-3 1 0,0 0-1 16,2 5 2-16,4-5-1 0,-5 0 0 0,-1 2-1 0,1-2 1 16,6 0-1-16,-7 5 1 0,8-5-1 0,-8 0 1 0,7 3 0 0,0-3 1 0,6 0 1 15,-5 3 1-15,-2-3 0 0,8 0 1 0,-7 5 1 0,7-5 1 0,0 0 2 16,-1 0 2-16,-6 3 0 0,6-3-1 0,1 0 2 0,0 4 1 16,-7-4 0-16,6 0 0 0,-6 4 0 0,7-4-1 0,-7 0 0 0,0 0-1 15,0 3-2-15,-1-3-1 0,2 0-2 0,-1 0 0 0,-7 0 0 0,7 0 0 16,-6 0 0-16,-1 3 0 0,0-3-1 0,2 0 0 0,-2 0-1 0,-6 0-1 15,6 0 0-15,-6 0 1 0,7 0-1 0,0 0 2 0,-7 0 0 0,6-3 0 16,0 3-1-16,7 0 0 0,-6 0 0 0,6 0 0 0,0 0 1 0,0 0 0 16,7 3 0-16,-7-3 0 0,7 0 0 0,-8 0 0 0,8 0-2 0,-1 4-2 15,1-4 1-15,0 0-2 0,-8 5 1 0,8-5 1 0,-1 0-2 0,1 0-1 0,-7 3 1 16,7-3-1-16,-8 4 2 0,2-4 0 0,-2 3 1 0,2-3 1 16,-1 0 2-16,-1 4 1 0,2-4 1 0,-8 0 1 0,8 0 2 0,-8 0 1 15,0 3 0-15,1-3 2 0,-1 0 0 0,1 0 0 0,0 0 0 0,-7 0 0 16,6-3-2-16,0 3 0 0,-6 0 1 0,6 0 0 0,2 0-1 0,-8 0 1 15,6-4-1-15,0 4-2 0,1 0 0 0,6-3-1 0,-6 3 0 0,5 0 1 16,-5-4-1-16,6 4-1 0,0 0 2 0,0-3-1 0,0 3-1 0,0 0-1 16,0 0 1-16,1 0-1 0,-2-5 0 0,8 5-1 0,-14 0 1 0,13-4 0 15,-11 4 0-15,4 0-1 0,1 0 0 0,-6 0 0 0,6 0 0 0,-1 0 0 16,-4-3-1-16,-2 3-1 0,0 0 0 0,8 0 0 0,-8 0 1 0,1 0 0 16,-1 0 0-16,7 0-1 0,-6 0 0 0,-1 0-1 0,7 0 1 0,-6 0-1 15,6 3-1-15,0-3 1 0,0 0 0 0,-1 0 0 0,2 4 0 0,-1-4-3 16,0 5 1-16,6-5-2 0,-5 3 0 0,5-3 2 0,0 4 1 0,-6-4 2 15,7 3 1-15,0-3 0 0,-8 0 1 0,8 4 0 0,-1-4 1 0,-5 3 1 16,5-3 3-16,-6 4 1 0,6-4 2 0,-5 4 1 0,-1-4 0 0,0 0-1 16,0 3-1-16,-7-3-2 0,8 4 0 0,-8-4-1 0,0 0 1 0,1 0-1 15,0 0 1-15,-1 3-2 0,-6-3 1 0,6 0-3 0,-6 0 0 0,7 0 0 16,-7 0 0-16,6 0 1 0,-6 0 1 0,7 0-1 0,0 0 0 16,-1 0-1-16,8 4 0 0,-8-4 1 0,6 0-1 0,2 0 0 0,-1 5 0 0,-1-5 1 15,2 0-1-15,-2 3 0 0,8-3 1 0,-7 3-2 0,7-3 0 16,-8 0 0-16,2 4 0 0,-1-4 0 0,7 4-2 0,-8-4 1 0,2 3-1 15,-2-3 1-15,-5 0-1 0,6 3-2 0,0-3 0 0,0 5-1 0,-6-5 1 16,5 3-1-16,-5-3 1 0,0 0-2 0,-1 0 2 0,1 4-1 0,-1-4 2 16,1 0-2-16,0 0 0 0,-7 0 0 0,6 0 1 0,-6 0 0 0,6 0 1 15,-6 0 1-15,6 0-2 0,-6 0 1 0,8 0-2 0,-2 0 1 0,-6 0-2 16,6 0 0-16,7 0-1 0,-6 0 0 0,6 5 0 0,-7-5 2 0,8 0 0 16,-2 0 2-16,2 0 1 0,-1 2 0 0,-1-2 1 0,2 4 1 0,-2-4 0 15,2 0 0-15,5 3 0 0,-12-3 1 0,6 0 1 0,-1 4 0 0,-4-4-2 16,4 0-1-16,-5 4-2 0,-1-4-2 0,1 0-2 0,-1 0-1 0,-6 0-1 15,7 0 1-15,-7 0 2 0,0 0 0 0,0 0 0 0,6 0 1 0,-6 0-1 16,0 0 0-16,0 0 2 0,0 0 1 0,6 0 0 0,-6 0 2 0,0-4 0 16,8 4 1-16,-8 0 0 0,6-4-2 0,0 4 0 0,1 0-2 0,0 0 2 15,-1-3 0-15,7 3-1 0,-7-4 1 0,8 4 0 0,-2-2-1 0,2 2-1 16,-2 0 0-16,1-5-2 0,1 5 0 0,-2-4 2 0,2 4-1 0,-1-3 2 16,-7 3-1-16,7-5 0 0,-6 5 1 0,-1 0-1 0,0-3 1 0,2 3 0 15,-2 0 0-15,-6 0 3 0,6 0 0 0,-6-3 3 0,0 3 1 0,0 0 2 16,0 0 1-16,0 0-1 0,0 0 1 0,0 0 0 0,7 0 0 0,-7 0-1 15,0 0 1-15,0 0 0 0,7 0 0 0,-7 0-1 0,0 0 0 0,6-4-2 16,-6 4 0-16,6 0-2 0,-6 0-2 0,7 0 0 0,-1 0 0 0,1 0 0 16,0-4-1-16,-1 4 0 0,-6 0 0 0,6 0 0 0,1 0-2 0,0-3 1 15,-1 3 0-15,0 0 1 0,-6 0 0 0,7 0 1 0,-7 0 0 0,6-3 0 16,-6 3 0-16,7 0 0 0,-7 0 0 0,0 0 1 0,0 0 1 16,0 0 1-16,0 0 2 0,0 0-1 0,0 0 2 0,0 0 1 0,0 0-1 0,0 0 2 15,0 0 0-15,0 0 1 0,-7-5 0 0,7 5 0 0,0 0 0 16,0 0 0-16,0 0 1 0,0 0 0 0,0 0 1 0,0 0-1 0,0 0-1 15,0 0 0-15,0 0 1 0,0 0-1 0,0 0 0 0,7 0-2 0,-7 0-1 0,0 0 0 16,7 0 0-16,-7 0-1 0,6 0 0 0,-6 0-2 0,0 0-1 16,6 0-2-16,-6 0 0 0,8 0 0 0,-8 0 0 0,0 0-1 0,6 0 1 15,-6 0 0-15,0 0 0 0,0 0 0 0,0 0 0 0,0 0 0 0,0 0 0 16,-6-4 0-16,6 4-1 0,-8 0-1 0,8-3-3 0,-6 3-1 0,0-4-6 16,-1 4-5-16,0 0-6 0,1-3-11 0,-7 3-12 0,7 0-19 0,-8 0-21 15,2-4-31-15,-2 4-36 0,8 4-77 0,-7-4-101 0,0 0-52 0,0 3-25 16,7 1-14-16,-8-4-3 0,8 3 0 0,-1-3 4 0,1 0 9 0,6 0 13 15,0 0 17-15,0 0 20 0,0 0 32 0,6 0 143 0</inkml:trace>
  <inkml:trace contextRef="#ctx0" brushRef="#br0" timeOffset="41056.394">13774 11371 20 0,'0'0'257'15,"0"-3"21"-15,6-1 13 0,-6 4 8 0,0-4 7 0,-6 1 5 0,6-1 7 16,0 0 5-16,0 1 6 0,0-1-10 0,0 1-26 0,0-2-50 0,0 2-65 15,-6-2-42-15,6 2-27 0,0 0-17 0,0-1-11 0,0 0-6 0,0 1-4 16,-7-1-3-16,7 0-1 0,0 0-6 0,0 1-1 0,0-1-5 0,0 4-4 16,0-3-4-16,0 3-4 0,0-4-4 0,0 4-4 0,0 0-1 0,0 0 0 15,0 0-2-15,0 0-1 0,0 0-3 0,0 0-4 0,0 0-1 0,0 0-3 16,0 0-1-16,0 0-1 0,0 0-1 0,0 0-2 0,0 0-3 16,0 0 1-16,0 0-1 0,0 0-1 0,0 0-1 0,0 0 0 0,0 0-1 0,0 0 0 15,0 0 0-15,0 0-1 0,0 0-2 0,0 0-2 0,0 0 1 16,0 0 1-16,-6 4-1 0,6-1 2 0,0-3 1 0,0 7 2 0,0-3 1 15,0 4 0-15,0-1 2 0,0 0 0 0,0 1 2 0,0 3 1 0,-7 0-1 0,7 4 2 16,0-5-1-16,0 5-1 0,0 4-2 0,0-5 0 0,0 1-3 16,0 3-2-16,0 1-3 0,7-1 1 0,-7 0-2 0,0 1 0 0,0-1-1 15,0 0-1-15,0 0-2 0,0-4-2 0,0 5-1 0,0-4-3 0,0 3-1 16,-7-3 1-16,7 0-2 0,0-1 0 0,0-3-1 0,0 3 0 0,0-2-1 16,0-1-2-16,-7 0 0 0,7-3-1 0,0 2-1 0,0-2 1 0,-6 3-1 15,6-4 1-15,0 1-2 0,-6-2-1 0,6 2-1 0,0-5-2 0,-7 5-2 16,7-4-3-16,0-1-2 0,-7 1-4 0,7-1-4 0,0 1-5 0,0 0-4 15,-6-1-3-15,6-3-6 0,0 4-7 0,-6 0-6 0,6-4-4 0,0 0-7 0,0 0-5 16,0 3-5-16,0-3-5 0,0 0-6 0,0 0-6 0,-7-3-8 16,7 3-9-16,0 0-22 0,0-4-28 0,0 0-36 0,-6 4-39 0,6-3-31 15,0-1-26-15,0 0-11 0,0 1-2 0,-7-4 2 0,7 3 6 0,0-4 9 0,0 1 9 16,-7 3 12-16,7-2 15 0,0-6 27 0,-6 5 170 0</inkml:trace>
  <inkml:trace contextRef="#ctx0" brushRef="#br0" timeOffset="41812.334">13670 11316 2 0,'6'0'262'0,"-6"-4"23"0,0 4 15 0,0 0 10 0,0 0 9 0,0-3 6 15,0 3 7-15,0-4 6 0,0 4 8 0,0-4-11 0,0 0-19 0,0 4-54 16,7-3-74-16,-7 3-45 0,0-4-33 0,7 1-19 0,-7-1-14 0,6 0-10 16,1 1-6-16,-1-1-7 0,0 0-7 0,1 1-5 0,6 0-7 0,0-6-5 15,0 6-4-15,0 0-2 0,0-5-2 0,0 5 2 0,7-1 2 0,-7-3 1 16,6 3 2-16,0 1 3 0,-5-1 1 0,5 0 1 0,1 0 0 0,0 4 0 15,-8 0-1-15,2-3 0 0,-2 3-3 0,1 3-4 0,1-3-3 0,-8 4-5 16,0 0-5-16,2 0-3 0,-2-1-2 0,0 1-3 0,1 3-2 0,-7-3-1 16,6 3 1-16,-6 0-1 0,7 0 1 0,-7 1 1 0,6-1 0 0,-6 0 2 15,7 4-1-15,-1-4 2 0,-6 1 0 0,6 3 0 0,2-4-1 0,-8 1 1 16,6 0 0-16,0 2 0 0,1-2-1 0,-7-1 0 0,6 0-2 0,1 0-2 16,-1 1-4-16,-6-1-1 0,0 0-5 0,0 1-2 0,0-1-2 15,0 0-3-15,0-3-1 0,-6 3-1 0,-1 1 1 0,1-2-2 0,-7 3 0 0,7-3 1 16,-8 2 0-16,1 0 1 0,0-2 4 0,0 3 2 0,-7-3 3 0,8 2 2 15,-8-1 3-15,7 0 1 0,-7-3 1 0,1 4 0 0,6-5-1 0,-7 4 0 16,1-3-2-16,5 3 1 0,-5-3-1 0,6 0-2 0,0 3 1 16,1-4-2-16,-2 1-1 0,1 0 1 0,0-1-2 0,7-3 0 0,-1 4 1 0,-6 0 0 15,6-4 0-15,1 3-1 0,6-3 1 0,-6 4-1 0,6-4 0 16,-7 0 0-16,7 0-1 0,0 0 0 0,0 0 0 0,0 0 0 0,7 0 0 16,-7 3 1-16,0-3 1 0,0 0-1 0,6 0 1 0,-6 0 1 0,6 0 2 15,1 0 2-15,-7 0 0 0,7 0 2 0,-1 0 3 0,1-3 1 0,-1 3 4 0,0 0 1 16,1 0 1-16,0 0 3 0,-1 0-1 0,0-4 1 0,2 4 1 15,-2 0-2-15,0 0 1 0,1 0 0 0,-1 0 2 0,1 4 1 0,-1-4 0 16,1 0 1-16,-1 3 0 0,8 2 1 0,-8-5 0 0,7 3-1 0,-7 2 0 16,7-2 0-16,0 0-1 0,1 1-1 0,-2 3 1 0,2-3-2 0,-2 0-2 15,8 0-2-15,-7-1-1 0,1 4-3 0,5-3-3 0,-6 0-2 0,6 3-2 16,-5-3-1-16,5-1-3 0,-6 0-1 0,6 2-2 0,-5 2-2 0,5-4-3 16,-6 1-1-16,0 0-4 0,0-1-4 0,0 1-4 0,0 0-1 0,-6-1-3 15,5 1-4-15,-5-1-3 0,0 1-5 0,-1-4-1 0,-6 4-4 0,7 0 0 16,-7-4 0-16,0 3 0 0,0-3 2 0,0 4 4 0,0-4 3 0,0 4 3 15,0-4 2-15,-7 3 4 0,7-3 3 0,0 0 5 0,0 3 2 0,0-3 2 16,0 0 0-16,0 0-2 0,0 0-2 0,0 0-4 0,0 0-7 0,0 0-9 16,-6 0-12-16,6 0-10 0,0 0-16 0,0-3-18 0,0 3-43 15,0 0-56-15,0 0-52 0,0 0-47 0,0 0-24 0,0 0-9 0,0-3-4 16,0 3 2-16,0-4 6 0,6 0 8 0,-6 1 10 0,0-1 11 0,7-4 16 0,-7 5 18 16</inkml:trace>
  <inkml:trace contextRef="#ctx0" brushRef="#br0" timeOffset="42180.442">14542 11510 273 0,'-6'-3'330'0,"6"-1"17"15,-6 0 11-15,6 4 5 0,0-3 6 0,-6 0 5 0,6-1 6 0,0-1 8 16,0 2 9-16,0 0-25 0,0 3-48 0,0 0-71 0,6-5-82 0,-6 5-50 16,0-3-30-16,6 3-18 0,-6 0-10 0,6 0-6 0,1-3-6 0,0 3-3 15,-1 0-6-15,1 0-8 0,-1 3-9 0,8-3-8 0,-8 0-8 0,6 0-4 16,2 0-2-16,-1 3-2 0,-7-3 0 0,8 0 1 0,-2 5-1 0,2-5 2 16,-2 0-2-16,1 3-1 0,1-3-1 0,-8 0-3 0,7 3 0 0,0-3-3 15,-7 5-1-15,8-5-3 0,-8 0-4 0,1 0-3 0,-1 4-5 0,0-4-6 16,1 0-4-16,0 0-6 0,-1 3-3 0,0-3-3 0,-6 0-3 0,8 0 0 15,-2 0-1-15,0 0-2 0,1 0-2 0,-1-3-2 0,1 3-2 0,-1 0-3 16,7 0-3-16,-7-4-5 0,8 4-5 0,-8 0-9 0,1-5-10 0,-1 5-24 16,1 0-29-16,-1-3-43 0,1 3-48 0,-7 0-41 0,0 0-37 0,0 0-17 15,0 0-6-15,0 0-1 0,-7 0 7 0,1 0 7 0,-1 3 9 0,1-3 12 16,-7 0 16-16,7 5 26 0,-8-5 95 0</inkml:trace>
  <inkml:trace contextRef="#ctx0" brushRef="#br0" timeOffset="42499.952">14536 11687 96 0,'0'0'296'0,"6"0"20"0,-6 0 13 16,0-4 6-16,7 4 4 0,-7-5 4 0,0 5 3 0,7 0 6 0,-7-3 7 15,6 3-13-15,1-3-26 0,-7 3-64 0,6-4-86 0,0 4-51 0,2 0-33 16,-8-4-18-16,6 4-11 0,0 0-6 0,0-3-5 0,2 3-3 0,-2 0-4 16,0 0-4-16,7-4-7 0,-6 4-2 0,0 0-1 0,-1 0-2 0,6 0 1 15,-4 0-3-15,4 0 0 0,-5 0-2 0,6 0 0 0,-6 0-1 0,5 0-1 16,-5 0-3-16,6 0-1 0,-7 0-4 0,1 4-7 0,0-4-10 16,-1 0-12-16,1 0-14 0,-1 0-11 0,-6 0-10 0,6 3-9 0,-6-3-10 0,7 0-10 15,-7 0-9-15,0 0-13 0,0 4-16 0,0-4-23 0,0 0-41 0,0 0-48 16,0 0-44-16,7 4-41 0,-7-4-18 0,6 0-4 0,-6 0 2 0,6 3 3 15,2-3 9-15,-2 0 7 0,0-3 12 0,1 3 12 0,6 0 20 16,-7-4 22-16</inkml:trace>
  <inkml:trace contextRef="#ctx0" brushRef="#br0" timeOffset="43191.953">15220 11323 0 0,'0'-3'110'0,"0"-1"152"0,0 0 11 0,0 1 6 0,0-5 4 0,6 4 1 15,-6 1 2-15,7-1 1 0,-7-3 3 0,7 3 2 0,-1 1-1 0,0-1-55 16,1 0-86-16,0-2-52 0,-1 1-36 0,0 1-19 0,1 1-9 0,0 0-7 16,6-1-2-16,-7 0-4 0,0 1 1 0,2-1-3 0,-2 4-2 0,0-4-4 15,7 4-2-15,-13-3-2 0,7 3-4 0,-1-4-2 0,1 4 1 16,-1 0 0-16,0-3 1 0,2 3 1 0,-2 0 2 0,0 0 0 0,0 0 0 16,2 0 2-16,-2 0 3 0,0 0 1 0,1 0 2 0,-1 0 2 0,8 0 3 0,-8 0 4 15,0 0 3-15,8 3 4 0,-2-3 3 0,-5 0 4 0,6 4 4 16,0-1 1-16,1-3 1 0,-2 4 0 0,1 0-2 0,0-1 0 0,0 1-1 15,1 3-3-15,-8-4-1 0,0 6-3 0,8-3-4 0,-8-2-5 0,-6 3-4 0,6 4-4 16,-6-4-3-16,7 5-2 0,-7-5 0 0,0 3-2 0,-7 3 0 16,7-3 0-16,-6 1-1 0,6 0 1 0,-6 0-1 0,-2 4 0 0,2-4 1 15,0 0-1-15,-8 3 0 0,8-3 0 0,0 1 1 0,-7 2-1 0,6-3-1 16,-6 4 0-16,7-4 0 0,-8 3 0 0,8-2-3 0,-7 2 1 0,0-3 0 16,0 0-1-16,-1 3-1 0,2-3 0 0,-1 1-2 0,6-1-1 0,-6 0-1 15,1-4 1-15,-2 4-2 0,2 0 0 0,-2 0-3 0,1-4 1 0,0 5-1 16,6-6-1-16,-5 2-1 0,-2-1-1 0,8 0 2 0,0 0-2 0,-7 1 0 15,6-1 0-15,0-3 0 0,1 3 0 0,0-4 1 0,-1 2-1 0,0-2 0 16,7 2 1-16,-6-2 0 0,6 1 1 0,-6-4-1 0,6 3 0 0,0-3-3 16,0 0 0-16,0 0 1 0,6 0 0 0,-6 4 1 0,6-4-2 0,-6 0 0 15,7 0-1-15,0 0-2 0,-1 0-3 0,0 0 1 0,1 0-2 0,6 0 2 16,-6-4 0-16,5 4 2 0,2 0 1 0,-2-3-1 0,8 3-2 0,-7-4 0 16,1 4-2-16,-2-3-1 0,8 3 2 0,-7-5 1 0,0 5 2 0,0 0 0 15,-1-3 0-15,2 3-1 0,-1-5-1 0,-6 5-2 0,6-3 1 0,-7 3-2 16,0 0 0-16,-6 0 1 0,8-3 2 0,-8 3 1 0,6 0 0 0,-6 0 2 15,0 0 0-15,0 0 1 0,0 0 0 0,6 0 2 0,-6 0 2 0,6 0-2 16,-6 0 0-16,7 0 2 0,0 3-1 0,-1-3 1 0,1 0 0 16,-1 0-2-16,8 3-3 0,-8-3-6 0,6 0-7 0,2 5-11 0,-1-5-16 0,-7 0-16 15,8 0-40-15,-8 3-52 0,6-3-55 0,-4 0-57 0,-2 0-32 16,0 5-16-16,-6-5-7 0,0 0-4 0,0 0 2 0,0 0 3 0,0 0 8 16,0-5 10-16,-6 5 13 0,0-3 18 0</inkml:trace>
  <inkml:trace contextRef="#ctx0" brushRef="#br0" timeOffset="43781.857">15930 11364 0 0,'0'-7'38'0,"-7"3"233"0,7 0 19 15,0 1 9-15,-6-1 4 0,6 1 2 0,-6-2 0 0,6 2 2 0,-8-2 2 16,8 5 5-16,-6-3 5 0,6 3-46 0,-6 0-71 0,-1 0-58 0,7 0-51 0,-6 0-31 16,-1 3-19-16,7-3-5 0,-6 5-2 0,-1-2 0 0,1 2 2 0,6 2 0 15,-6-4 0-15,-2 5-2 0,2-1-4 0,0 0-3 0,6 0-3 16,-7 1-1-16,0 3-1 0,7-4 0 0,-6 4 0 0,6-4-3 0,0 4 0 15,-6-3-1-15,6 2-4 0,0-2 0 0,0 3-1 0,-7-3-2 0,7 3 1 16,0-4-1-16,0 4 2 0,0-4 0 0,0 0 0 0,-6 0 1 0,6 1 1 16,0-1 0-16,0 1 1 0,0-1 1 0,0 0 1 0,0 0 0 0,0 1 0 15,0-1 0-15,-7 0 1 0,7 0-1 0,0 1-2 0,0-3-1 0,0 1 0 16,0 2-1-16,0-1-3 0,0-3 0 0,0 3-2 0,7-3 0 0,-7 3-1 16,0-3 1-16,6 3-2 0,-6-3-3 0,7-1-1 0,-1 5-4 0,0-4-3 0,1-1-4 15,6 0-3-15,-7 1-3 0,8 0-6 0,-8-1-7 0,7 1-5 16,0 0-6-16,0-1-7 0,1-3-3 0,-2 0-5 0,1 4-4 0,0-4-4 15,0 0 0-15,1-4-3 0,-2 4 2 0,2-3 2 0,-1 3 4 0,-1-4 7 16,2-3 5-16,-8 3 8 0,7-3 8 0,0 4 9 0,-6-6 8 0,6-1 11 16,-7 3 9-16,1-4 10 0,-1 4 10 0,0-5 7 0,2-2 6 0,-8 3 6 15,0-1 4-15,6 1 3 0,-6-3 1 0,0-1 2 0,0 1-2 0,0-1-3 16,-6 0-3-16,6 1-5 0,0-1-4 0,-8 1-7 0,8 3-4 0,-6-4-7 16,6 0-3-16,-6 4-6 0,6 0-5 0,-7-4-4 0,1 4-4 0,6 4-3 15,-7-4-2-15,1 4-2 0,6 0-2 0,-7 0-3 0,1-1-4 0,6 3-4 16,-7 2-5-16,0-4-6 0,1 7-7 0,6-4-8 0,-6 4-8 0,-1-3-9 15,0 3-12-15,1 0-13 0,0 0-15 0,-1 3-17 0,1-3-39 0,-1 4-50 16,0-4-52-16,1 4-50 0,0-4-24 0,-8 3-10 0,8-3-2 0,-1 3 4 16,-6-3 7-16,7 0 9 0,-1 0 11 0,1 0 13 0,-8 0 17 0,14 5 17 15</inkml:trace>
  <inkml:trace contextRef="#ctx0" brushRef="#br0" timeOffset="44965.625">16353 11808 195 0,'-6'0'321'0,"6"0"16"0,0-5 12 0,-6 5 6 0,6-3 2 0,0 3 7 16,0-4 5-16,-8 4 6 0,8 0 9 0,0 0-21 0,0 0-34 0,0 0-71 15,0 0-91-15,0 0-51 0,0 0-33 0,0 0-19 0,0 0-11 0,0 0-5 16,8-3-5-16,-8 3-3 0,0 3-8 0,0-3-6 0,6 0-8 16,-6 0-6-16,6 4-7 0,-6-4-3 0,6 3 0 0,1-3-2 0,0 5-3 15,-7-5 1-15,13 3 0 0,-7 0 1 0,0 1-2 0,8 0 1 0,-8-4-1 0,8 3-2 16,-8 1 2-16,7 0-2 0,0 0 0 0,0-1-2 0,0-3-1 0,0 4 0 16,0-4 0-16,-7 3 2 0,8-3-1 0,-2 4 0 0,2-4-2 0,-2 0 1 15,2 0 2-15,-1 0-1 0,-7 0 0 0,8 0-1 0,-8-4 1 0,6 4 1 16,-4 0-2-16,-2-3 2 0,0 3 2 0,1-4 0 0,-1 1 3 0,-6 3 1 15,7-4 5-15,-7 0 1 0,0 0 3 0,7 1 3 0,-7-1 3 0,0 0 5 16,0 1 2-16,0 0 3 0,0-2 2 0,0 5 1 0,0-3 0 16,0-1 1-16,-7 1-1 0,7-1-1 0,0 0-2 0,-7 4-2 0,7-3-4 15,-6-1-2-15,6 0-4 0,-7 4-4 0,7-3-2 0,-6-1-3 0,6 4-1 0,-6-3-2 16,6 3-1-16,-8-5-1 0,8 5-2 0,0 0 0 0,-6-3 1 16,6 3 0-16,0 0-3 0,0 0 1 0,-6-5-2 0,6 5 0 0,0 0 1 15,0 0-3-15,0 0-1 0,-6-3 0 0,6 3-1 0,0 0-2 0,0-3 1 16,-8 3 0-16,8-4-1 0,0 4 0 0,0-4 1 0,0 1 1 0,-6-1 1 15,6 0 1-15,0 0 1 0,0 1 2 0,-6-1-1 0,6-3 2 0,0 3 0 16,0 1 1-16,-7-5-1 0,7 2 1 0,0 2 1 0,0-4 0 0,-6 1-1 16,6 0 1-16,0-1-1 0,-7 1-1 0,7 0 1 0,0 3 1 0,-7-7 1 15,7 4-1-15,0-1 2 0,-6 5-1 0,6-5 1 0,-6 1 0 0,6-1-1 16,0 1 0-16,-6 0 0 0,6 0 0 0,-8-1-1 0,8 1-1 0,0 0 1 16,-6 0 0-16,6-1-3 0,0 1 0 0,0-1-2 0,0 1-1 0,0 0-2 15,0 0-1-15,6-4-4 0,-6 3-1 0,0 0-1 0,8 2-2 0,-2-6-1 16,-6 5-1-16,6-4-1 0,0 4 1 0,1 0 1 0,6-5-1 0,-6 5 2 15,-1-4 2-15,0 4 3 0,8 0 3 0,-8-1 0 0,8 1 4 0,-8 0 2 16,7 0 3-16,-7 2 1 0,8-3 1 0,-8 2 2 0,6 2 0 0,-4 0 0 16,4 1 1-16,-5-5-1 0,-1 4 0 0,1 1-2 0,6 3 0 0,-7-4 1 15,1 4-1-15,0-3-1 0,-1 3-1 0,0-4 1 0,8 4-3 0,-8 0 0 16,7-4-2-16,-7 4-2 0,8 0-1 0,-2 0-2 0,-4 0 0 16,4 0-1-16,1 4-2 0,0-4-2 0,6 0-1 0,-5 0-1 0,5 4-1 0,-5-4-1 15,4 0-1-15,-4 3-1 0,6-3 2 0,-7 4 0 0,6-4 1 0,-6 3 1 16,0-3-1-16,0 4-1 0,0 0 1 0,0-4 0 0,-6 4 0 15,-1-1 0-15,0-3 1 0,2 4 1 0,-2 0 1 0,0-1 2 0,-6 0 1 0,0-3 3 16,0 8 2-16,0-3 3 0,0-2 1 0,0 1 4 0,-6 3 4 16,6 0 4-16,-6 1 4 0,-2-1 5 0,8 0 2 0,-6 0 1 0,0 4 0 15,6 1 3-15,-7-5-1 0,1 4 0 0,6 0-2 0,-7-1 0 0,7 1-1 16,-6 0-1-16,6 0-2 0,-7 1-3 0,7-1-3 0,-6 0-2 0,6-1-3 16,0 2 1-16,-7-1-2 0,7-4-1 0,-7 4-2 0,1-4 0 0,6 4-1 15,-6-4 0-15,-1 5 0 0,0-4 0 0,1-2 0 0,0 5 1 0,-1-3 1 16,1-1 0-16,-1 0 2 0,-6 1-1 0,7-5 2 0,-2 5 0 0,-4-2 2 15,6-1 1-15,-1 2 1 0,-6-4 2 0,6 1 0 0,1 3 0 0,0-3-1 16,-2 0-1-16,8-1 0 0,-6-3-1 0,6 4-2 0,-6-1 2 0,6-3 0 16,0 4 1-16,0-4 0 0,0 0 0 0,0 4 0 0,6-4 0 0,-6 4 0 15,0-4-1-15,6 0 1 0,-6 3 2 0,8-3 2 0,-8 4 0 0,6-4-1 16,0 0 1-16,1 4-2 0,-7-4-1 0,6 0-1 0,1 0-1 0,0 3-1 16,-1-3-2-16,6 0 0 0,-12 0-2 0,8 0 1 0,4 0-2 0,-12-3-1 15,14 3 0-15,-8 0-1 0,1 0 0 0,-1 0 0 0,0-4 0 0,1 4 0 16,0 0 0-16,5-4 0 0,-5 4 0 0,0-3-1 0,-1 3 0 0,7-4 0 15,-6 4 0-15,6 0-2 0,-7-4 1 0,8 4-1 0,-2-4-1 0,1 4 0 16,-6 0-2-16,6 0 0 0,-1-3-3 0,2 3-3 0,-8 0 1 0,8 0-1 16,-2 0-2-16,-5 0-3 0,-1 0-3 0,8 0-7 0,-8 0-7 15,0 0-7-15,1 0-9 0,-7 0-6 0,7 0-7 0,-7-4-8 0,0 4-7 0,0 0-9 16,0 0-12-16,0 0-18 0,0 0-21 0,0 0-40 0,-7 0-55 0,7 0-40 16,0 0-33-16,0 0-14 0,-7-3-4 0,7 3 2 0,-6 0 5 0,6 0 7 15,0 0 10-15,0 0 10 0,-6-4 12 0,6 4 18 0,6-4 76 0</inkml:trace>
  <inkml:trace contextRef="#ctx0" brushRef="#br0" timeOffset="45542.69">17917 11316 0 0,'0'-4'193'0,"0"1"106"0,0-1 16 0,0 0 9 0,0 0 7 16,0 1 5-16,0-1 5 0,0 1 6 0,0 3 5 0,0-4 5 0,0 0 4 16,0 4-61-16,0-3-95 0,0 3-58 0,0-4-37 0,0 4-22 0,0-4-15 15,0 4-7-15,0 0-7 0,0 0-5 0,0 0-4 0,0-3-6 16,0 3-7-16,0 0-8 0,0 0-9 0,0 0-5 0,0 0-5 0,0 0-4 0,0 0-3 16,-7 3-2-16,7-3 0 0,0 0-1 0,0 0 0 0,0 0 0 0,0 0 1 15,0 4 4-15,-7-4 4 0,7 4 2 0,0-4 5 0,0 3 1 0,0-3 2 16,-6 4 3-16,6 3 4 0,0-3 2 0,0-1 4 0,-7 5 3 0,7-4 5 15,0 3 4-15,0 0 1 0,-6 1 1 0,6 0 1 0,0 2 2 0,0 1 1 16,0 0 2-16,0 0-1 0,0 0-1 0,0 0 1 0,0 4-1 0,0-1-3 16,0 0-3-16,0 1-4 0,0 1-3 0,6-1-2 0,-6-1-3 15,0 0-6-15,0 1-4 0,0 0-4 0,0-1-2 0,0-3-3 0,0 4-3 0,0-5-3 16,0 3-2-16,0-3-3 0,0 1-2 0,-6 0-1 0,6-4-3 16,0 4 1-16,0-3 0 0,-7-2-1 0,7 3 1 0,0-6-2 0,0 4 1 15,-7-3-1-15,7 3-1 0,0-7-4 0,0 7-4 0,0-7-3 0,0 4-5 16,0-1-4-16,0-3-8 0,0 4-5 0,0-4-9 0,7 4-6 0,-7-4-7 15,0 0-8-15,0 4-9 0,0-4-8 0,7 0-9 0,-7 0-8 0,6 0-12 16,-6 0-12-16,7 0-15 0,-7 0-13 0,6 0-33 0,1-4-44 0,0 4-51 16,-7-4-57-16,6 0-27 0,0 4-10 0,-6-3-1 0,6-1 5 0,-6 1 7 15,0 3 12-15,0-4 13 0,-6 4 17 0,6-4 18 0,-6 1 19 0</inkml:trace>
  <inkml:trace contextRef="#ctx0" brushRef="#br0" timeOffset="45933.95">17637 11521 178 0,'0'-3'309'15,"0"-1"19"-15,0 0 13 0,0 1 9 0,0-1 7 0,0 0 7 0,0 1 10 16,0 0 8-16,0-1 10 0,0-1-20 0,6 5-36 0,-6-3-66 0,6 3-81 16,-6-3-48-16,6 3-29 0,2 0-16 0,-2 0-12 0,0 0-5 0,1 0-3 15,-1 0-8-15,8 3-6 0,-2-3-7 0,2 3-6 0,-2 2-8 0,1-5-6 16,7 4-3-16,-7-1-4 0,6 0-2 0,-5 1-4 0,-1 0-2 0,6-1-1 16,-6-3-2-16,0 4-2 0,0 0-4 0,0-4-1 0,1 3-1 0,-2-3-2 15,2 4-2-15,-8-4-1 0,7 0-1 0,0 0 0 0,-6 3-1 0,-1-3 1 16,6-3 1-16,-4 3-1 0,-2 0-1 0,0 0 2 0,1-4-2 0,0 4-1 15,-1 0-1-15,1-3-2 0,-1-1-4 0,0 4-4 0,1-4-7 0,0 1-8 16,-7-1-9-16,6 4-14 0,-6-4-12 0,6 1-17 0,-6 3-16 0,7-3-20 16,-7-1-24-16,0 4-27 0,0-5-53 0,0 5-69 0,0 0-52 0,0 0-42 15,0 0-19-15,0 0-7 0,0 0 3 0,0 0 7 0,7 5 11 16,-1-5 14-16,-6 4 16 0,7-1 20 0,-7 0 25 0,6 1 26 0</inkml:trace>
  <inkml:trace contextRef="#ctx0" brushRef="#br0" timeOffset="47035.215">18373 11375 40 0,'0'-4'260'15,"0"4"21"-15,0-3 15 0,0-1 12 0,0 4 8 0,6-4 10 0,-6 1 5 16,0-1 9-16,0 0 8 0,0 1-15 0,0-1-26 0,6 1-49 0,-6-2-63 15,0-3-37-15,0 5-28 0,7 0-14 0,-7-1-11 0,6 0-6 0,-6-3-5 16,0 3-3-16,7 0-4 0,-7 1-3 0,6-1-4 0,-6-3-5 0,7 3-8 16,-7 1-4-16,6-1-3 0,0 0-7 0,-6 1-7 0,8 0-5 0,-2-2-2 15,-6 1-6-15,6 1-2 0,1 0-5 0,0-1-7 0,-1 0-4 0,0 1-2 16,1-1-4-16,-1 4-1 0,1-4-3 0,0 1-2 0,-1-1-2 0,0 1-1 16,1-1-1-16,0 0-2 0,-1 0 0 0,7 1-2 0,-7 3 1 0,1-4-2 15,6 0 1-15,-7 1-1 0,2 0-1 0,4 3-2 0,-6-5 1 0,1 2-1 16,6 3 2-16,0-5-1 0,-7 5 0 0,8-3-1 0,-8 3 0 0,7 0-1 15,0 0 1-15,-6-4 0 0,6 4 2 0,0 4 1 0,-7-4 2 0,8 0 0 16,-2 3 2-16,-5-3 0 0,-1 5-1 0,8-2 0 0,-8-3 1 0,0 5 1 16,0-2 0-16,2 0 1 0,-2 1 0 0,0 0 0 0,1 3-1 0,-7-3 0 15,7 0-1-15,-7 3 0 0,0-4 1 0,0 5-1 0,0-1 1 0,0 0 0 0,0 0-1 16,0 4 1-16,-7-3-1 0,0 3 1 0,1-4 0 0,0 4 0 16,-2 0-2-16,-4-1 0 0,6 3 0 0,-8-3 0 0,1 1 3 0,1 0 0 15,-2-4 2-15,2 4 0 0,-2 0 1 0,1-3 2 0,0 3 0 0,0-4 1 16,1 4 0-16,-2-4 0 0,1 0 2 0,0 1 0 0,0 0 0 0,7-5 0 15,-8 5-1-15,8-5-2 0,-7 0 0 0,6 6-1 0,1-6 0 0,-7 0-1 16,13 1-1-16,-6-4-1 0,-1 4-1 0,0-4-1 0,7 3-2 0,-6-3-2 16,6 0 0-16,0 4-2 0,0-4-2 0,0 0 0 0,0 0-2 0,0 0-3 15,0 0 0-15,0 0-3 0,0 0 0 0,0 0-2 0,0 0-2 0,0 0-1 16,0 0-4-16,6-4-3 0,-6 4-4 0,7 0-3 0,-7-3-4 0,7 3-3 16,-1-4-3-16,0 4-3 0,1-4-1 0,-1 1-3 0,1 0-2 0,6-1-1 15,-7 4 0-15,2-5 0 0,4 2 2 0,1 0 4 0,-6-2 1 0,6 2 2 16,-7 3 3-16,8-3 4 0,-8 3 1 0,6-5 3 0,-5 5 4 0,6 0 2 15,-6 0 5-15,6 0 1 0,-6 0 4 0,-1 0 3 0,6 0 2 0,-4 5 4 0,-2-5 2 16,0 3 2-16,7 0 4 0,-6 2 2 0,0-2 2 0,-1 0 3 16,0 2 4-16,0 2 1 0,2-4 1 0,-2 1 3 0,0 3 1 0,1-3 3 15,0 3 5-15,-1 0 5 0,1-2 5 0,-1 2 4 0,-6 0 2 0,6 0 2 16,1 1-2-16,-7-1-1 0,7-4-2 0,-7 5-1 0,6-1-2 0,-6 0-1 16,0-3-2-16,0 4-2 0,0-5-4 0,0 5-7 0,0-5-2 0,0 5-3 15,0-5 6-15,-6 5 8 0,6-1 4 0,-7-3 6 0,0 3 2 0,7 0 1 16,-6-3 1-16,0 3-1 0,-1 1-1 0,1-4 0 0,-1 2-1 0,0-2-2 15,1 0-2-15,0-1-2 0,-2 1-8 0,2 0-9 0,0-1-7 0,0 1-3 16,-8-4-3-16,8 3-3 0,-1-3 1 0,-5 4 1 0,4-4 0 0,-4 0 1 16,6 0 0-16,-1 4 1 0,0-4 1 0,-6 0 2 0,7 0 0 0,-1 0 1 15,-6 0 0-15,7 0 0 0,0 0 0 0,-2 0 2 0,2 0 0 0,-7 0-2 16,7 0 0-16,-1 0-1 0,0 0 1 0,1 0 1 0,0 0-2 0,-8 0 1 16,8 0-2-16,6 0-1 0,-6 0-1 0,-1 0 0 0,0 0-1 0,1 0-3 15,6 4-1-15,-7-4-3 0,7 0-2 0,-6 0-2 0,6 0-5 0,0 0-2 16,-6 0-4-16,6 0-1 0,0 0-4 0,0 0-5 0,0 0-5 0,0 0-6 15,0 0-8-15,0 0-10 0,0 0-11 0,0 0-12 0,0 0-17 0,-7 0-17 16,7 0-44-16,0 0-57 0,0 0-58 0,0 0-54 0,0 0-26 0,0 0-15 16,0 0-1-16,0 0 2 0,7-4 6 0,-7 4 11 0,0-4 11 0,6 4 13 15,0-4 20-15,1 4 20 0</inkml:trace>
  <inkml:trace contextRef="#ctx0" brushRef="#br0" timeOffset="47897.961">19466 11265 244 0,'0'-3'265'0,"-6"-6"11"0,6 6 5 16,0 0 6-16,-6-1 4 0,-2 0 5 0,8 1 5 0,-6-1 3 0,0 0 7 16,-1 4-42-16,1-3-67 0,-1 3-48 0,1-4-39 0,-7 4-23 0,7 0-15 15,-8 0-7-15,8 0-3 0,-8 4-3 0,8-4-1 0,-7 3-2 0,7 1-2 16,-8 0-3-16,8 3-3 0,-7-3-4 0,6-1-5 0,-6 4-5 0,7 1-4 15,0-1-3-15,-1 0-4 0,-6-3-2 0,7 3 0 0,-2 0-3 0,2 1-1 16,6-1-3-16,-6 1-2 0,-1-2 0 0,1-1-3 0,6 3 0 16,-7-5-1-16,1 4 0 0,6-3 1 0,-7 3 0 0,7-3 0 0,-6 3 0 0,6-3-2 15,-6-1 2-15,-2 5 1 0,8-5 2 0,-6 5 2 0,6-5 1 0,-6 1-1 16,-1 4 0-16,0-5 1 0,7 4 0 0,-6-3 1 0,0 0 0 16,-1 3 4-16,1-3 1 0,6 2-1 0,-7-2 2 0,0 4-1 0,1-5 0 15,0 5 0-15,-1-5 0 0,0 5-1 0,7-5-2 0,-6 6-1 0,0-6-1 16,6 4-1-16,-7-3 1 0,1 3-3 0,6 0 0 0,-7-3 0 0,7-1-2 15,-7 5 1-15,7-4-2 0,-6 3 0 0,6-3-2 0,-6 3 1 0,6-3-1 16,0-1-1-16,-8 4 1 0,8-3-3 0,0 0-1 0,-6-1-3 0,6 1-3 16,0 0-1-16,0-1-1 0,-6 1-1 0,6-1 0 0,0 2 0 0,0-2-1 15,0 2 1-15,-6-2-1 0,6 0 0 0,0 1 0 0,0 0 1 0,0-1 1 16,0 1 1-16,0 0 2 0,0 0-2 0,0-1 1 0,6-3 4 0,-6 7 0 16,0-3-1-16,6 0 2 0,-6-4 0 0,6 7 1 0,2-3-1 0,-2-4 0 15,-6 3 0-15,6 0-1 0,8 2-2 0,-8-1 1 0,1-1-2 0,-1 0 0 16,0 1-3-16,8-4-1 0,-8 4-1 0,7-4-4 0,-6 3 0 0,-1 1-3 15,7-4-1-15,-7 0 0 0,8 4 0 0,-8-4-1 0,0 0-1 0,8 3 1 16,-8-3-1-16,1 0-1 0,6 0 0 0,-7 0 1 0,1 0-1 0,-1 0 1 16,8 0 2-16,-8 0 0 0,0 0 1 0,8-3 1 0,-8 3 1 0,7-4 1 15,-7 4-2-15,8-4 0 0,-8 1 2 0,7-1-1 0,0 4-1 0,0-4 2 16,0 1 0-16,0-4 1 0,1 2-1 0,-2 2 1 0,1 0 1 0,0-1 2 16,0-3 1-16,1 3 2 0,-2 0 5 0,2-3 2 0,-2 4 0 0,-5-5 2 15,6 4 2-15,0 1 1 0,-7-1 2 0,1-3 1 0,6 4 2 0,-7-2 1 16,1-3 0-16,-1 5-1 0,1-4-1 0,0 3-1 0,-1 0-3 0,0-3 0 15,2 0-1-15,-2 3 1 0,-6-3-2 0,6 0-1 0,-6-1-2 0,6 1 0 16,-6-1-1-16,7 1-1 0,-7 0-1 0,0 0-2 0,7-4-2 16,-7 4-1-16,0-4-1 0,6 3 0 0,-6-3-1 0,0 3-1 0,0-2 0 0,7 2-2 15,-7-3 0-15,0 4-2 0,6-4-2 0,-6 4-1 0,6-1-2 16,-6 1-1-16,8 0-1 0,-8 0-1 0,6-1-2 0,-6 5-2 0,0-1-3 16,6-3-5-16,-6 3-5 0,0 1-3 0,0-2-7 0,-6 2-5 0,6-2-5 15,-6 5-4-15,6-3-4 0,-8 0-7 0,2-1-5 0,-7 4-5 0,7-4-7 16,-8 1-7-16,2-1-7 0,-2 0-7 0,-5 0-7 0,6 4-8 0,-6-3-8 0,5-1-16 15,-5 1-19-15,-1 3-47 0,8-4-61 0,-2 4-36 0,-6-4-24 16,8 4-8-16,-1 0 1 0,0 0 5 0,6 0 7 0,-5 0 11 0,4 0 10 16,2 0 15-16,0 0 12 0,-1 4 23 0,0-4 168 0</inkml:trace>
  <inkml:trace contextRef="#ctx0" brushRef="#br0" timeOffset="49545.744">20059 11818 0 0,'0'-4'2'0,"0"4"255"0,0-3 22 0,0 3 15 15,0-3 10-15,0 3 7 0,0-5 8 0,0 5 7 0,0-3 8 0,-7-1 9 16,7 4 9-16,0 0-38 0,0 0-63 0,0-3-51 0,0 3-42 0,0 0-28 16,0 0-17-16,0 0-8 0,0 0-4 0,0 0-4 0,0 0-4 0,0-4-4 15,0 4-5-15,0 0-5 0,0 0-7 0,0 0-7 0,0 0-5 0,0 0-5 16,0 0-6-16,0 0-4 0,0 0-3 0,0 0-6 0,0 0-3 0,0 0-4 16,0 0-3-16,0 0-1 0,0 0-4 0,0 0-1 0,0 0-2 0,0 0 0 15,0 0-1-15,0 0 0 0,0 0-1 0,0 0-1 0,0 0 2 16,0 0 0-16,0 0-1 0,0 0 0 0,7 0-2 0,-7 0 0 0,0 0-2 0,7 0-1 15,-7 0 0-15,6 0-1 0,-6 0-1 0,7 0-1 0,-1 0-1 16,7 0-1-16,-6 0-1 0,-1 0-3 0,7 0-2 0,0 0 0 0,0 0 2 16,0 0 0-16,0 4 2 0,1-4 0 0,-2 0 1 0,8 0 0 0,-7 0 1 15,-1 0 0-15,8 0-2 0,-6 0 2 0,-2 0 0 0,1 0 2 0,1 0 0 16,5 0 0-16,-6 0-1 0,0 0-2 0,0 0 0 0,-6-4-1 0,5 4 2 16,2 0-1-16,-1 0-3 0,-7 0-2 0,1 0 0 0,6-4 0 0,-7 4-1 15,0 0 0-15,2 0 1 0,-2 0-2 0,0 0 0 0,1 0 0 0,-1 0 0 16,-6 0-2-16,7 4 0 0,-7-4-1 0,6 0 2 0,-6 0 0 0,0 0 0 15,7 0 0-15,-7 0 1 0,0 0-2 0,0 0 1 0,0 0 0 0,0 0-2 16,0 0 2-16,0 0-1 0,0 0 0 0,0 0-2 0,0 0-1 0,0 0 1 16,0 0-1-16,0 0-2 0,-7 0 0 0,7 0 0 0,0 0 0 0,0 0 0 15,-6-4 1-15,6 4 1 0,-7 0 1 0,7-3-1 0,-6 3 0 0,6-4 3 16,-7 4 0-16,1-4 2 0,6 1 2 0,-6 3 1 0,-2-4 1 0,8 1 1 16,-6-2 0-16,0 2 1 0,-1-2 1 0,7-1 1 0,-6 2-1 0,6 0 2 15,-7 1-1-15,1-5 0 0,6 4 0 0,-7-3-2 0,1 4 1 0,6-5-1 16,-6 5 1-16,6-5-1 0,-8 5 1 0,8-4-1 0,-6-1 0 0,6 5-1 15,-6-5-1-15,-1 1 0 0,7 0-1 0,-7 3 0 0,7-3-1 0,-6-1 0 16,6 1 0-16,-6 0-1 0,6-1-2 0,-7 0-1 0,1 1-2 0,6 0 0 16,-7 0-2-16,0-1-1 0,7-2 0 0,-6 2-1 0,0 1-2 0,6-4 0 15,-7 3 0-15,0 1-2 0,7-4 1 0,-6 4 0 0,6 0 2 16,-7-5 0-16,7 6 2 0,0-2 0 0,0 0 2 0,0 2 2 0,0-3 2 0,0 3 1 16,0 2 0-16,0 0-1 0,0-3 2 0,7 3 0 0,-7 1 0 0,0-4 0 15,6 3 1-15,-6 0 0 0,7 0 0 0,-7 1-1 0,7-5 0 16,-1 8-2-16,-6-7 0 0,6 3 0 0,1 1-1 0,0-1 2 0,-7 1 0 15,6-1-1-15,1 0 1 0,-1 1 1 0,0-1 0 0,1 4-1 0,0-7-1 0,-1 3 2 16,0 4 0-16,2-8 0 0,-8 5 0 0,12-2 1 0,-5 5 0 16,-7-3 0-16,6-4 0 0,1 7-1 0,-1-4 0 0,1 1 1 0,5-1-1 15,-4 0 1-15,-2 0-2 0,0 1 0 0,1-1 0 0,-1 1 0 0,7 3 1 16,-6-4-1-16,-1 0 1 0,8 4 0 0,-8-3 1 0,7-1 0 0,-6 4 1 16,5 0 0-16,-5-4 1 0,6 4-1 0,0 0 0 0,1 0 1 0,-2 0 0 15,1 0 1-15,0 0-2 0,-6 0 1 0,13 0-1 0,-8 4 0 0,1-4-1 16,0 0-1-16,0 4-1 0,1-4-2 0,-2 3 1 0,2-3 0 0,-2 4-2 15,8-4 0-15,-7 4-1 0,1-1 0 0,-2-3 2 0,1 4 0 0,0-1 2 16,0 1 0-16,1 0 1 0,-2 0 1 0,-6-1 0 0,8 1 2 0,-1 0 1 16,-7-1 1-16,8 0 0 0,-8 2 2 0,0-2 0 0,0 2-1 0,2-2 1 15,-2 1-2-15,0 3 1 0,1-3-1 0,-1 3 2 0,1-3 2 0,-7 3-1 16,7 0-3-16,-1 0 1 0,-6 1-2 0,0-1-1 0,6 1 0 0,-6 2 1 16,0-2-1-16,0 3 1 0,0-5 0 0,0 6-1 0,0-1-1 0,-6-3-1 15,6 3-3-15,-6-1-1 0,-1 1 1 0,0 0-1 0,1 1 2 0,-1-5-1 16,1 4-2-16,-8 0 0 0,8-1-1 0,-6-2-1 0,-2 3 1 0,8-4 0 15,-7 4 1-15,-1-3 1 0,-4-1-1 0,4 0 2 0,1 1 1 0,0-1 0 16,0 0 2-16,1 1 0 0,-2-1 1 0,1 0 1 0,0 1 1 0,0-1 2 16,-1 0-1-16,2-3 0 0,6 3-1 0,-1-3-1 0,-6 3 1 0,6-4-1 15,1 5 0-15,-1-4-1 0,0 3-1 0,7-3-2 0,-6-1 0 0,0 0-2 16,6 2 1-16,-6-2 0 0,6 2-1 0,0-2 1 0,0-3-1 0,0 4 1 16,0-4 1-16,0 3 0 0,0-3 2 0,0 0-2 0,0 4 1 0,0-4 1 15,0 0 0-15,0 4 0 0,0-4 3 0,6 0 0 0,-6 3-1 0,0-3 0 16,6 0 0-16,-6 0 0 0,6 4 0 0,-6-4 0 0,7 0-2 0,0 4 0 15,-1-4 1-15,1 0-1 0,-1 0 2 0,8 0-2 0,-8 0-3 0,6 3 0 16,-4-3 0-16,4 0-2 0,1 0-2 0,-6 0 1 0,6 0-2 0,1-3 0 16,-2 3-1-16,1 0 1 0,0 0 1 0,-6 0 0 0,5 0 0 0,2 0-1 15,-2 0 1-15,2 0 0 0,-8 0 0 0,7 0 2 0,1 0-2 16,-2 0 1-16,-6 0 1 0,8 0 0 0,-8 0 1 0,7 0-1 0,-6-4 1 16,6 4-1-16,-7 0 1 0,0 0 0 0,2 0 1 0,4 0 1 0,-5-4 1 0,0 4 1 15,-1 0 0-15,1 0 0 0,-1 0 1 0,0 0 0 0,1 0-1 0,0 0 0 16,-1 0 0-16,-6 0-3 0,6 0-3 0,1 0-4 0,-7 0-6 15,0 0-5-15,0 0-7 0,0 0-10 0,0 0-7 0,0 0-12 0,0 0-14 0,0 0-15 16,0 0-17-16,0 0-23 0,-7-3-26 0,7 3-58 0,-6 0-77 16,0 0-49-16,6 0-33 0,-7 0-14 0,0 0-4 0,-5 0 4 0,5 0 5 15,1 0 10-15,-8 0 12 0,8 0 15 0,-8 0 17 0,2 0 23 0,-1 0 74 16</inkml:trace>
  <inkml:trace contextRef="#ctx0" brushRef="#br0" timeOffset="50711.946">13741 12196 0 0,'0'-5'88'0,"0"3"199"0,0-3 22 0,0 2 11 16,-6-1 10-16,6 0 5 0,0 1 7 0,-6-1 7 0,6 0 9 15,0 1 6-15,-7-1 8 0,7 4-49 0,0-3-82 0,0 3-61 0,0 0-51 16,0 0-28-16,0 0-20 0,0 0-12 0,0 0-7 0,0 0-6 0,0 0-4 0,0 3-7 15,0 1-5-15,0-1-7 0,0 1-3 0,0 3-5 0,0-3 0 16,7 3-2-16,-7 5-2 0,0-5-2 0,0 4-2 0,0 0-2 0,0 0-2 0,6 3 0 16,-6-2-2-16,0-2-1 0,0 5-2 0,6 0-3 0,-6-1-1 15,0-2-2-15,0 6 0 0,7-7 1 0,-7 3-2 0,0 1-1 0,7 0 0 16,-7-5-1-16,0 6 1 0,0-6 0 0,6 5 1 0,-6-3 1 0,0-2 1 16,0 0 2-16,0 2-2 0,0-1 1 0,0 0-2 0,0-1-1 0,-6-2 1 0,6 3 2 15,0-4 1-15,0 1 1 0,0-1 2 0,0 1-2 0,-7-1-1 16,7 0 1-16,0 0-1 0,0 1 2 0,0 0 0 0,7-1 1 0,-7 0-2 15,0 0 2-15,0-3-1 0,0 3-1 0,6 0-3 0,-6-2-1 0,0-2-1 16,0 0-1-16,7 5 0 0,-7-5-4 0,0 0-9 0,6-3-5 0,-6 5-5 16,0-2-8-16,0 1-6 0,6-4-5 0,-6 4-9 0,0-4-5 0,0 3-7 15,0-3-8-15,0 0-9 0,0 0-10 0,0 0-9 0,0 0-8 0,-6 4-9 16,6-4-15-16,0-4-20 0,0 4-38 0,-6 0-50 0,6-3-40 0,-7 3-38 16,7-4-16-16,0 0-3 0,0 1 0 0,-6-5 7 0,6 5 8 0,0-5 10 15,-7 2 12-15,7-2 15 0,0-3 19 0,-7 4 51 0</inkml:trace>
  <inkml:trace contextRef="#ctx0" brushRef="#br0" timeOffset="51486.959">13676 12177 56 0,'7'-7'273'0,"-7"-1"21"0,7 5 12 0,-1-4 9 16,-6-1 7-16,7 1 6 0,-1-1 4 0,0 1 5 0,1 0 8 0,0 0-15 0,-1-1-24 15,0 5-57-15,1-5-75 0,0 5-45 0,-1-5-30 0,1 5-19 0,5-1-12 16,-12-1-8-16,14 3-6 0,-8-2-5 0,0 4-4 0,2-4-5 16,-2 1-7-16,0 3-6 0,7 0-4 0,-6 0-6 0,-1 0-5 0,7 0-2 15,-7 0-1-15,8 0-1 0,-1 0-2 0,0 3-1 0,0-3 1 0,0 4 0 16,0 0 0-16,7-4 0 0,-8 2 1 0,8 3 0 0,-1-1-1 0,1-1 1 15,0 1 0-15,-1 0 0 0,1-1-2 0,-1 1 1 0,1 0-1 0,0-1 0 16,-8 5-2-16,8-4-2 0,-7-1-1 0,0 4 0 0,0-3-3 0,0-1-1 16,-6 5-3-16,5-5-1 0,-12 1-2 0,7 4-1 0,0-5-2 0,-7 4 0 15,0-3-1-15,0 3 2 0,0-3 1 0,-7 3 0 0,0 0 2 0,7-2 3 16,-6 2 0-16,-7 0 3 0,6-1 2 0,-5 3 1 0,5-6 3 0,-6 5 3 16,6-5 1-16,-5 5 2 0,-2-1 2 0,2-3-1 0,5 0 0 0,-6 3 0 15,0-4-1-15,6 1 0 0,-6 0 0 0,7-1 0 0,-8 1 0 0,8 0-1 16,-7-1-1-16,7 0-2 0,-7-3-1 0,6 5-2 0,1-5-1 0,-8 4 1 15,8-1 0-15,-7-3 0 0,0 0-1 0,6 3-1 0,-5-3 0 0,-2 4-3 16,2-4 1-16,-2 4-1 0,1-1-1 0,0-3 1 0,-6 5 0 0,5-2-2 16,2-3 1-16,-8 3-3 0,7 2-2 0,-7-3-1 0,8 3-1 0,-2-5-1 15,2 3 2-15,-1 1 0 0,-1 0-1 0,8-1 0 0,0-3 0 0,-1 4 2 16,7 0 0-16,0-1 2 0,0 1 0 0,0-1 2 0,0 2 4 0,0-2 1 16,7 1 1-16,-1-1 2 0,0 1 0 0,1 3 0 0,0-3 1 0,6-1 0 15,-7 1 2-15,7 3-1 0,0-2 1 0,-7-2 0 0,8 0 0 0,-1 1-1 16,0 0-1-16,-7-4 0 0,7 3-2 0,1 0 1 0,-8-3 0 0,7 5 0 15,-7-5 0-15,7 4 1 0,-6-4-2 0,-1 3 0 0,1-3 1 0,0 5-1 16,-1-5 1-16,0 0 2 0,-6 2 1 0,7-2 3 0,0 0 4 0,-7 4 5 16,6-4 7-16,0 4 4 0,1 0 5 0,-1-4 4 0,1 3 5 0,0 0 0 15,5-3 4-15,-4 5 1 0,4-3 3 0,-5 3-1 0,6-1 1 0,0-1-3 16,-1 1-1-16,2 0-5 0,-1-1-6 0,0 1-4 0,0 0-5 0,0-1-5 16,6 0-5-16,-12-3-1 0,6 5-4 0,0-2-2 0,-7-3-1 0,8 4-3 15,-8-4-4-15,0 0-2 0,-6 3-1 0,7-3-2 0,0 0-3 0,-7 4-1 16,0-4-1-16,0 0-1 0,0 0 0 0,0 0-2 0,0 0-1 15,0 0-1-15,-7 0 1 0,7 0 1 0,0 4 2 0,-7-4 0 0,7 0 1 0,0 0 1 16,-6 0 1-16,6 3 3 0,0-3 1 0,-6 0 1 0,6 4 1 16,0-4 0-16,-7 0 1 0,7 0-1 0,0 4-1 0,0-4-4 0,0 3-3 0,0-3-2 15,-7 0-3-15,7 0-4 0,0 0-6 0,0 0-3 0,0 4-6 16,7-4-5-16,-7 3-6 0,0-3-7 0,0 5-5 0,0-5-7 0,0 3-7 16,0-3-8-16,0 0-8 0,0 4-10 0,0-4-9 0,0 0-12 0,0 3-11 0,0-3-32 15,-7 4-40-15,7-4-54 0,0 0-60 0,0 0-28 0,0 0-11 16,0 4-2-16,0-4 1 0,0 0 9 0,0 0 10 0,0 0 11 0,0 0 12 15,0 0 15-15,0 0 17 0</inkml:trace>
  <inkml:trace contextRef="#ctx0" brushRef="#br0" timeOffset="51921.941">14556 12427 0 0,'-7'0'29'0,"0"-5"285"0,7 2 32 0,-6 3 18 0,0-4 9 0,6 0 6 0,-6 1 3 15,6 3 5-15,-8-4 4 0,8 1 10 0,0-1 8 0,-6 4-33 0,6-4-56 16,0 4-70-16,0 0-80 0,0-3-47 0,0 3-32 0,6 0-17 0,-6-4-12 15,0 4-7-15,8 0-5 0,-8 0-8 0,0 0-6 0,6 0-9 0,0 0-10 16,0 0-10-16,1 0-8 0,0 0-7 0,6 0-4 0,-7 0-3 0,8 0-2 16,-8 0-1-16,6 0-1 0,2 0 2 0,-1 0 0 0,0 0 3 0,0 0 0 15,-1 0 3-15,2 4 1 0,5-4 1 0,-5 0 1 0,-2 0 1 0,8 0 1 16,-7 0 1-16,7 0 1 0,-8 0 2 0,2 0 0 0,6 0 1 0,-8 0-3 16,1 0 0-16,-6 0-3 0,6 0-2 0,-7 0-4 0,8-4-3 0,-8 4-1 15,0 0-2-15,1-3-4 0,-1 3-1 0,1-5-2 0,-1 5-3 16,-6-3-5-16,7 3-2 0,-1-4-4 0,-6 4-1 0,7-3-2 0,-7 3-3 15,0-4-5-15,0 4-5 0,0 0-8 0,0 0-8 0,0-4-10 0,-7 4-12 0,7 0-14 16,-6 0-27-16,-1 0-34 0,7 0-51 0,-6 4-55 0,-1-4-35 16,1 4-23-16,-7-4-9 0,7 3-1 0,-2-3 4 0,-4 4 6 0,5-1 11 15,-6 2 9-15,0-2 16 0,7 1 14 0,-8-1 33 0,2 1 214 0</inkml:trace>
  <inkml:trace contextRef="#ctx0" brushRef="#br0" timeOffset="52242.941">14536 12664 0 0,'0'0'120'0,"0"0"196"0,6 0 25 0,-6-3 13 16,0 3 11-16,7 0 4 0,-7-3 3 0,0-2 6 0,7 5 6 0,-7-3 7 15,6-1 10-15,1 4-48 0,-7-5-77 0,6 3-66 0,0-2-60 0,2 1-37 16,-2-1-23-16,0 4-13 0,0-4-10 0,2 1-4 0,4-2-3 0,-5 3-5 15,-1-3-5-15,1 5-9 0,0-3-8 0,-7 3-10 0,6-4-7 0,0 4-7 16,0 0-3-16,-6-4-5 0,8 4-2 0,-2 0-3 0,-6 0 0 0,0 0-3 16,6 0-2-16,-6 0-2 0,7 0-1 0,-7 0-2 0,6 0-1 0,-6 0 1 15,7 4-1-15,0-4 1 0,-1 0-1 0,0 4 0 0,1-1 0 0,0-3-2 16,5 5-1-16,2-3-3 0,-8-2-2 0,7 5-4 0,0-2-7 0,0 1-6 16,1 0-9-16,-2-4-12 0,1 3-13 0,0 1-15 0,0-2-18 0,1-2-25 15,-2 5-31-15,-5-5-55 0,-1 4-66 0,7-4-45 0,-6 0-31 16,-1 0-12-16,1 0-4 0,0 0 4 0,-7-4 6 0,6 4 11 0,0-5 12 0,-6 3 15 15,7-2 18-15,-7-3 26 0,7 3 117 0</inkml:trace>
  <inkml:trace contextRef="#ctx0" brushRef="#br0" timeOffset="53002.939">15402 12236 135 0,'0'0'307'0,"-6"-3"20"0,6-2 13 16,0 5 6-16,0-3 5 0,0 3 5 0,0-4 5 0,0 4 6 0,-6-5 7 15,6 5-15-15,0 0-27 0,0 0-66 0,0 0-88 0,0 0-50 0,0 0-35 16,0 0-18-16,0 0-12 0,0 0-5 0,0 0-4 0,0 5-1 0,0-1-3 16,0-1-4-16,0 2-4 0,0-2-6 0,0 4-5 0,0 0-4 0,0 5-2 15,0-5-1-15,0 4-2 0,-8 0 1 0,8-5 0 0,0 6 1 0,0 2-1 16,0-3-3-16,0 1-3 0,0-1-2 0,0 3-1 0,0-2-4 0,0-2-1 16,0 1-2-16,0 0-2 0,8 1-1 0,-8-6-1 0,0 5-1 0,0-3 0 15,0-1-2-15,0 0-2 0,6 1 1 0,-6-4 0 0,0-1-1 0,0 5 0 16,0-6-1-16,0 3 1 0,0-5 0 0,0 4 0 0,0-1-2 0,0-3 0 15,0 0-2-15,0 0-2 0,0 0-2 0,0 4-3 0,0-4-2 0,0 0-1 16,6 0-2-16,-6 0-2 0,0 0-2 0,0 0-3 0,0 0-2 0,6 0-5 16,-6 0-3-16,8 0-4 0,-2-4-4 0,-6 4-2 0,6 0-2 0,1-3 0 15,6 3 1-15,-6-4 0 0,-1 4 2 0,6-5 1 0,2 3 1 0,-1 2 2 16,0-5 3-16,0 2 3 0,-7 0 4 0,8 3 4 0,-2-4 3 16,-5 0 4-16,6 0 2 0,-6 4 4 0,-1-2 0 0,0-3 2 0,2 5 1 0,-2 0 1 15,0-3 1-15,0 3 2 0,2-4 3 0,-8 4 2 0,6 0 2 0,0 0 4 16,1 0 4-16,-1 0 2 0,-6 0 2 0,7 0 3 0,0 0 2 15,-1 0 2-15,0 4 3 0,8-4-1 0,-8 3 3 0,0-3 1 0,1 5 1 16,6-3 1-16,-6 2 1 0,-1 4 1 0,7-5 0 0,-6 5 0 0,5-6 1 16,2 7-1-16,-8-2-1 0,7 0-1 0,-7 1 1 0,1-2 0 0,6 2 0 15,-7-1-1-15,2 1 0 0,-2-5-1 0,0 5-2 0,1-1-4 0,-1 1 0 16,-6-1-2-16,7 0 0 0,-7-3 0 0,0 3 0 0,0 0 1 0,0 0 0 16,0 1-5-16,0-4-1 0,-7 3-2 0,7-1 2 0,-6-1 0 0,-1 2 2 15,7 1 2-15,-6-5 1 0,0 5 0 0,-2-5 2 0,-4 0-2 0,5 5-1 16,0-4-1-16,1 3 1 0,0-3 1 0,-7 3 0 0,6-3 0 0,0-1-2 15,1 1-3-15,0-1 0 0,-1 2-2 0,0-1-2 0,1-1 1 0,0 0-2 16,-1 1 0-16,0 0-3 0,1-4-2 0,-1 3-2 0,1 1 1 0,0 0 1 16,-2-4-3-16,2 3 0 0,-6-3 1 0,5 5-2 0,-6-5 0 0,6 0-2 15,-5 0-4-15,-2 0 0 0,2 0-3 0,-2 0-2 0,1 0 1 0,0 0-3 16,0-5-5-16,1 5-5 0,-8-3-3 0,7 3-3 0,-1-4-5 0,2 0-3 16,-2 1-3-16,2 3-4 0,-2-4-3 0,8 4-6 0,-7-4-6 0,7 4-6 15,-2-3-9-15,2 3-11 0,6 0-9 0,-6 0-15 0,6-3-17 0,-6 3-37 16,6 0-48-16,0 0-55 0,0 0-63 0,0 0-30 0,0 0-13 0,0-4-4 15,0 4 3-15,0-5 7 0,-8 2 9 0,8-1 12 0,0-3 15 0,0 4 18 16,0-5 19-16</inkml:trace>
  <inkml:trace contextRef="#ctx0" brushRef="#br0" timeOffset="53492.946">15343 12243 235 0,'0'-4'327'0,"0"4"20"0,7-3 10 0,-7 3 9 0,0-3 4 15,0 3 6-15,7-5 5 0,-7 2 8 0,6 3 10 0,-6-4-24 0,0 4-38 16,7-5-68-16,-7 3-84 0,6 2-47 0,-6-4-33 0,6 4-16 16,2-3-10-16,-2-1-6 0,-6 4-4 0,6-4-5 0,-6 4-6 0,6 0-7 15,2-3-9-15,-2 3-9 0,0 0-7 0,1 0-6 0,-7 0-4 0,6 0-5 16,8 0-2-16,-8 3-2 0,0-3-1 0,0 0-3 0,8 4 1 0,-8-4-1 15,8 4 0-15,-1-1 1 0,-1-3 1 0,2 4 1 0,-2-2-2 0,8 3 0 16,-7-1-2-16,7-1 0 0,-8 2 1 0,8-2-1 0,-7-3-1 0,1 3 0 16,-2 1-1-16,2-4-1 0,-2 0-2 0,1 4-3 0,1-4-3 0,-8 0-3 15,0 0-3-15,8 0-1 0,-14-4-2 0,6 4-3 0,0-4-3 0,1 4-3 16,0-3-3-16,-1 3-3 0,-6-3-1 0,7-2-5 0,-7 2-5 0,6 3-8 16,-6-4-7-16,6-1-10 0,-6 5-11 0,0-2-13 0,0 2-15 0,0-4-20 15,0 4-23-15,-6 0-46 0,6-3-61 0,0 3-49 0,-6 0-46 0,6 0-20 16,-7 3-8-16,7-3 2 0,-6 0 7 0,6 0 10 0,0 0 12 0,0 0 14 15,0 0 18-15,0 0 22 0,0 4 26 0</inkml:trace>
  <inkml:trace contextRef="#ctx0" brushRef="#br0" timeOffset="54203.249">16126 12341 213 0,'0'-2'297'0,"0"2"17"0,0-5 12 0,-8 5 6 0,8 0 5 16,-6 0 2-16,6-3 5 0,0 3 3 0,0 0 4 0,-6-3-30 0,6 3-51 15,0 0-63-15,0 0-67 0,-7 0-39 0,7 0-27 0,0 0-16 0,-6 0-10 16,6 0-6-16,-7 0-1 0,7 3-3 0,-6-3-3 0,-1 3-2 16,7 2-4-16,-6-3-2 0,-1 3-4 0,7-2-2 0,-7 5-2 0,1-5 0 0,6 5 1 15,-6-1 3-15,6 1 0 0,-7-1 1 0,7 0 1 0,-7 4-1 0,7-4 2 16,0 0 0-16,-6 4 0 0,6-3 1 0,-6 3 2 0,6-4 1 0,0 4 0 16,-7 0-1-16,7-3-1 0,0-1-2 0,-6 4-1 0,6-4 0 0,0 1 1 15,-7-2-1-15,7 2 1 0,-7-1-1 0,7 1 0 0,0-5-2 0,-6 5-1 16,6-5-2-16,-6 1-1 0,6 4-2 0,0-5 0 0,-7 1-1 0,7-1-2 15,0 1 0-15,-7 3-2 0,7-3-2 0,0 0-1 0,0 4-1 0,-6-6 1 16,6 3-1-16,0 2 0 0,0-3 0 0,0-1-1 0,0 3-1 0,0-1 1 16,0 2 0-16,0-2 1 0,0 1 0 0,0-2-1 0,6 0 1 0,-6 2 0 15,0-1 0-15,7 2-1 0,-7 0-2 0,7-3 1 0,-1 3-1 0,-6 0-1 16,6-3-2-16,8 4-2 0,-8-4-3 0,1 2-5 0,5-2-2 0,-5 3-5 16,6-3-2-16,0 3-2 0,0-2-3 0,0-3-3 0,0 3-2 15,0-2-3-15,1 1-2 0,5 0 1 0,-6-1-1 0,0 1 1 0,7-4 0 16,-8 4 3-16,8-1 1 0,-7-3 1 0,7 0 0 0,-8 0 3 0,8 0 0 0,-7 0 2 15,0-3 1-15,0-1 2 0,7 4 1 0,-8-4 0 0,2-3 1 16,-1 3 0-16,-1 1 2 0,2-4-2 0,-2-1 1 0,2 0 0 0,-1 1 0 16,0 0 0-16,0 0 1 0,-7-5-3 0,8 2 0 0,-8-1-1 0,7 0-2 15,-7 0-2-15,8 0 1 0,-8-4-1 0,0 4-1 0,8-3 1 0,-8 2 0 16,0-2 1-16,1-1-2 0,0 0 1 0,-1-3 2 0,1 4 4 0,-7-1 3 0,6 0 3 16,-6-4 4-16,6 5 1 0,-6-4 3 0,0 3 1 0,0 0 0 0,-6-3 2 15,6 4 2-15,-6-1 4 0,-1 0 2 0,1 1 1 0,-1-1-1 0,-6 0-2 16,1 5-1-16,-2-5 1 0,1 4 0 0,0 0-1 0,-6 0-1 0,5 3 2 15,-5-3 0-15,6 5-1 0,-6-2-1 0,5 4-3 0,-6-1-1 16,8 3-1-16,-8-2 0 0,7 4-2 0,1 0-4 0,-2 0-3 0,1 0-5 0,0 4-5 16,0-2-6-16,-7 7-3 0,14-6-7 0,-14 5-8 0,7-1-6 0,7 0-10 15,-14 5-11-15,14-5-12 0,-14 0-21 0,14 4-24 0,-7-4-44 16,0 5-55-16,0-6-44 0,-1 5-40 0,2-3-17 0,-1 0-10 0,6-1 1 16,-6 4 3-16,0-8 7 0,6 5 7 0,-5-1 13 0,5-4 13 0,0 5 22 15,1-4 45-15</inkml:trace>
  <inkml:trace contextRef="#ctx0" brushRef="#br0" timeOffset="55754.343">16633 12872 40 0,'0'0'258'0,"0"0"18"0,0 0 14 0,0 0 8 0,0 0 7 16,0 0 5-16,0 0 6 0,0 0 6 0,0 0 6 0,0 0-14 0,6 0-27 15,-6 0-49-15,0 0-63 0,8-3-38 0,-8 3-23 0,0 0-15 0,6 0-9 16,-6 0-6-16,0-3 0 0,6 3-5 0,-6 0 0 0,0 0-3 0,7 0-6 16,-7 0-3-16,0-4-6 0,6 4-5 0,-6 0-6 0,7 0-5 0,-7 0-4 15,7-4-4-15,-7 4-3 0,6 0-5 0,0 0-2 0,0 0-3 0,2 0-4 16,-2 0-2-16,0 0-2 0,1 0-2 0,-1 0-1 0,1 0-1 0,6 0 0 16,-7 4 0-16,8-4-1 0,-2 0 0 0,2 4 0 0,-1-4 1 0,-1 0-1 15,2 3 0-15,-2-3-1 0,2 3 2 0,5-3-2 0,-6 5 0 0,0-5-1 16,1 4-2-16,-2-4-3 0,1 3-2 0,1-3-1 0,-2 0-1 0,2 5-1 15,-2-5-1-15,-5 0-1 0,6 0-3 0,-6 2-1 0,-1-2-2 0,0 0 0 16,1 0-1-16,0 0-1 0,-1-2 0 0,-6 2-1 0,6 0 1 0,-6 0 1 16,0 0 1-16,0-5 0 0,0 5 1 0,0 0 4 0,0 0 1 0,0 0 2 15,0 0 2-15,0-3 3 0,0 3 1 0,0-4 3 0,0 4 0 0,-6 0 1 16,6 0 0-16,0 0 0 0,0-5-1 0,0 5 0 0,0 0 0 0,0 0 0 16,0 0 0-16,0 0-1 0,0 0 0 0,-6-3-1 0,6 3-2 0,0 0 1 15,0 0-1-15,0 0 0 0,0 0 0 0,0 0 1 0,0 0-1 16,0 0 1-16,0 0-2 0,0 0-1 0,0 0-1 0,0 0-1 0,0-3 0 15,0 3 0-15,0 0 0 0,-7 0 0 0,7-4-1 0,0 4 1 0,0-4 0 0,-7 4 0 16,7-3 0-16,-6 3 3 0,6-3 0 0,-6-2 1 0,6 5 3 16,-7-3 1-16,7-1 1 0,-6 0 2 0,-1 1 3 0,0-1-1 0,7 1 2 15,-6-1 0-15,0-3-1 0,-2 3 0 0,2-4-1 0,0 5 1 0,0-4-2 16,-1 3-1-16,7-3-1 0,-7-1-1 0,1 0-1 0,-1 6-2 0,1-6-2 16,0 0 0-16,-2 1-1 0,8 0 1 0,-6 0-2 0,0-1-1 0,6 1 0 15,-7 3-1-15,7-3 1 0,-6 0-1 0,6-1 0 0,0 0 0 0,-7 2 0 16,7-2 0-16,0 2 0 0,0-2-1 0,0-1 0 0,0 3-1 0,0-1-1 15,0 3 1-15,0-4-1 0,0 1 1 0,0 0-2 0,0 0 0 0,7-1-1 16,-7 1 0-16,0-1-1 0,0 1-1 0,6 0 0 0,-6 0 1 0,7-1-1 16,-7 1 1-16,0-1 1 0,6 2-1 0,-6-2 2 0,6 1 1 0,-6 0 1 15,0-2 1-15,8 2 1 0,-8 1 1 0,0-2 0 0,6 2 1 0,-6-2 3 16,6-1 1-16,-6 3 0 0,0 2 2 0,0-3-1 0,7-1-1 0,-7 5-1 16,0-1 1-16,0-3-1 0,6 3 2 0,-6-3 1 0,0 3 0 0,0 1 1 15,7-1 0-15,-7 1 0 0,0-2 1 0,0 2 0 0,7 3 3 0,-7-4 0 16,0 1 2-16,6 3-1 0,-6-4 2 0,6 4-1 0,0-4-2 0,2 4-2 15,-2-3 0-15,0 3-1 0,1 0-1 0,6 0-1 0,0-4-3 0,0 4-1 16,0 0-2-16,0-4-2 0,0 4-1 0,7 0-3 0,-7-3-1 0,7 3-3 16,-1 0 0-16,-6 0-1 0,6 0-1 0,1-5 0 0,0 5 0 0,-8 0-1 15,8 0 2-15,-7-2 0 0,0 2-1 0,6 0 1 0,-5-5 0 0,-8 5 1 16,7-3 1-16,1 3 0 0,-8-3 0 0,6 3 1 0,-5-5 2 0,6 5 1 16,-6-3-2-16,-1 3 2 0,8-4-2 0,-8 4 2 0,0 0-1 0,1-4 1 15,0 4 1-15,5 0 0 0,-5 0-1 0,-1 0 1 0,8 0 2 0,-8 0 0 16,7 0 0-16,-6 0 0 0,5 4-1 0,1-4 0 0,1 4 0 0,-2-1 0 15,2-3-2-15,-2 5 1 0,2-2 0 0,-1 0 0 0,-7 2-2 0,8-3 2 16,-8 3-1-16,0-5-2 0,0 7-1 0,2-3 2 0,-2-1-1 0,0 1 3 16,-6 0 1-16,7-1 0 0,-1 1 0 0,-6 4 1 0,7-5 0 0,-7 4 1 15,7 1 2-15,-7-1 2 0,6-4-1 0,-6 5 2 0,0 0 1 0,6-2-1 16,-6 5 0-16,0-3-1 0,0-1 0 0,0 4 2 0,0-3 1 0,6 3 1 16,-6 0 1-16,0-4 1 0,0 4-1 0,0-1 0 0,0 2 1 0,0-1-1 15,0 0 0-15,0-1 0 0,0 2 1 0,0-1 0 0,0-4 1 0,0 5-2 16,-6-2-1-16,6 1-1 0,-6-5-3 0,0 6 1 0,-1-1 1 0,0-3-1 15,1-2 0-15,-7 6 0 0,-1-5 0 0,8 4 0 0,-6-4 0 0,-2 0-2 16,1 5 0-16,0-5-1 0,-6 0-1 0,5 1 2 0,2 0 0 0,-2-1-1 16,1 0 0-16,1-3-2 0,-2 3 0 0,2-3-1 0,5 3-1 0,-6-4 0 15,6 5 0-15,-5-4-1 0,5-1 2 0,0 1 0 0,1 0 0 0,0-1-1 16,-2 1-1-16,2-1 1 0,0 1 0 0,6 0 0 0,-7-4 0 0,7 3-1 16,-6 2 1-16,6-5 0 0,-7 3 0 0,7 0 0 0,0-3-1 0,0 0-2 15,-7 4 2-15,7-4 0 0,0 0 1 0,0 4 0 0,0-4-1 0,0 0 2 16,7 3 4-16,-7-3-1 0,0 3 2 0,0-3 0 0,0 0 2 0,7 5 1 15,-7-5 1-15,0 0 2 0,0 0 0 0,6 4 1 0,-6-4 0 0,7 0 0 16,-7 3 0-16,6-3-1 0,0 0-1 0,2 0 0 0,-2 0 0 0,7 5 0 16,-6-5 1-16,5 0-2 0,-5 0-2 0,6 0 1 0,0 0-1 15,-7 0 0-15,8 0-2 0,-2 0 1 0,1 0 0 0,1 0-2 0,-2 0 0 0,2 0-1 16,-2 0 0-16,8 0 1 0,-7 0-1 0,1 0-1 0,4 0-1 16,-4 0 1-16,-1 0-2 0,7 0 0 0,-8 0-2 0,8 0 1 0,-1 0-1 15,-5 2 0-15,5-2-2 0,0 0-1 0,-5 4-4 0,5-4 0 0,-6 0 1 16,6 0 0-16,1 4 0 0,-7-4 1 0,1 0 1 0,-2 0-1 0,2 0 0 15,-8 4 0-15,7-4 2 0,-7 0 0 0,1 0 2 0,0-4 1 0,-7 4 2 16,6 0 0-16,-6 0 0 0,6 0 0 0,-6 0 0 0,0 0 1 0,0 0 1 16,0 0 1-16,0 0 1 0,0 0 0 0,0 0 0 0,0 0-1 0,0 0 0 15,0 0 2-15,0 0-1 0,0 0 1 0,0 0-1 0,0 0 0 0,-6-4-1 16,6 4-2-16,0 0-1 0,0 0-1 0,0 0-1 0,0 0-1 0,0 0-3 16,0 0-3-16,0 0-5 0,0 0-5 0,0 0-9 0,0 0-11 0,0 0-14 15,6 0-18-15,-6 0-18 0,0 0-21 0,0 0-22 0,-6 4-25 0,6-4-28 16,-6 0-58-16,-1 0-75 0,0 0-52 0,1 0-40 0,-1 0-16 0,-5-4-5 15,-2 4 5-15,2 0 9 0,-8 0 17 0,7 0 16 0,-7 0 22 0,0 0 23 16,-5 0 27-16,5 0 26 0</inkml:trace>
  <inkml:trace contextRef="#ctx0" brushRef="#br0" timeOffset="57340.895">13656 13371 0 0,'-6'4'81'0,"6"-4"192"0,0 0 23 0,0 0 13 0,0 0 12 0,0-4 7 16,0 4 6-16,0 0 5 0,0 0 8 0,-6 0 4 0,6 0 6 0,0 0-44 16,0 0-71-16,0 0-52 0,0 0-40 0,0 0-27 0,0 0-17 0,0 0-11 15,0 0-9-15,0 0-2 0,0 0-3 0,0 0-4 0,0 0-1 16,0 0-7-16,0 0-3 0,0 0-7 0,0 0-4 0,0 0-4 0,6 0-3 0,-6 0-3 16,0 0-2-16,0 0-2 0,0 0-3 0,6 0-3 0,-6 0-3 0,0 0-2 15,0 0-5-15,8 0-3 0,-8 0-3 0,6 0-3 0,-6 0-3 0,6-3-3 16,-6 3-2-16,7 0-2 0,0 0-3 0,-7 0 1 0,6 0-1 0,1 0 0 15,-1-4 2-15,0 4-1 0,1 0 1 0,0 0 0 0,-1-3 1 0,0 3 0 16,1 0 0-16,6-4 2 0,-6 4 1 0,5-4 0 0,2 1 3 0,-2 3 1 16,2-4 2-16,-1-1 0 0,0 5 2 0,0-2 1 0,7-3 1 0,-8 2 2 15,8-1 0-15,-1 0 0 0,-5 4 1 0,5-3-1 0,0-1-1 0,1 2-2 16,-1 2-1-16,-5-5-2 0,5 1-3 0,-6 4 0 0,6-3-2 16,1 3-2-16,-7-5-4 0,0 5-2 0,0-3-2 0,1 3-1 0,-2-3-1 0,2 3-1 15,-2 0-2-15,1-4 1 0,-6 4-1 0,6 0-1 0,0 0 0 16,-6 0-1-16,5-4-2 0,-5 4 1 0,6 0 0 0,0 0 0 0,-7 0 0 15,8-3-1-15,-2 3 0 0,2 0-1 0,-1 0 1 0,-1-3 0 0,2 3 0 16,-2 0 1-16,2 0 3 0,5-5 1 0,-5 5 2 0,-2 0 2 0,8 0 0 16,-7 0 1-16,7-3 2 0,0 3 0 0,-8 0 3 0,8 0 0 0,-1 0 2 15,-5 0 0-15,4 0 1 0,2 0-2 0,-7 0 0 0,7 0-3 0,-8 0 1 16,8 0-2-16,-7 0 0 0,1 0 1 0,-2 0-1 0,2 0 0 0,-2 0-1 16,-5 0-1-16,0 0-1 0,-1 0 0 0,1 0 0 0,-1 0 0 0,0 0 0 15,1 0 0-15,0 0 0 0,-7-4 1 0,6 4-1 0,0 0 0 0,2 0 0 16,-2 0 0-16,0 0 0 0,1 0 0 0,6-4 0 0,-7 4 0 0,7 0-1 15,-7 0 0-15,8-3-2 0,-1 3 1 0,0 0-1 0,0-4-2 0,0 4 1 16,6 0-2-16,-5-4-1 0,-1 4 2 0,6 0-1 0,-6 0-1 0,7-3-2 16,-1 3 1-16,-6 0 2 0,6 0 1 0,-5-4 2 0,5 4 1 0,-6 0 0 15,0 0 2-15,1 0 0 0,-2 0 2 0,2 0 0 0,-8-3 1 0,7 3 2 16,-7 0-1-16,1 0 2 0,0 0-1 0,-1 0 1 0,0 0-1 0,1 0-2 16,0 0-1-16,-1 0 0 0,0 0 2 0,1 0-1 0,0 0-1 0,6 0 2 15,-7 0-2-15,8-4 1 0,-2 4 1 0,1 0-2 0,-6 0 0 16,6 0 1-16,7 0-2 0,-8-3 0 0,2 3 1 0,5 0-1 0,-6 0 0 0,0 0-1 15,7 0 0-15,-8-5-2 0,8 5 0 0,-7 0 0 0,1 0-1 0,4 0 1 16,-4 0 0-16,-1-3 0 0,-1 3-1 0,2 0 0 0,-2 0 0 16,2 0-2-16,-1 0 2 0,0-4-1 0,-6 4 2 0,-1 0 1 0,6 0 0 15,-4 0-1-15,-8 0 0 0,6 0 0 0,0 0 1 0,1 0 0 0,-1 0 0 0,1 0-1 16,0 0-1-16,-1 0 1 0,0 0 0 0,1 0 0 0,6 0-2 0,0 0 0 16,0 0-2-16,0 4 2 0,0-4 0 0,6 0 2 0,1 3 1 0,-7-3 1 15,7 0 0-15,0 5 1 0,-1-5 1 0,0 3 2 0,1-3-1 16,-1 4 3-16,1-4 0 0,6 0 2 0,-13 3 1 0,7-3-1 0,-1 0-1 15,1 4-2-15,0-4 0 0,-8 0-1 0,8 0 0 0,-7 0-1 0,-1 0 1 0,2 0-2 16,-1 0 0-16,0 0 0 0,-7 0-1 0,7 0 1 0,-6 0-2 16,6-4 0-16,-7 4 0 0,1 0 0 0,6 0 1 0,0 0 0 0,-6 0 1 15,6 0-1-15,-1 0 0 0,8 0-1 0,-7 0 0 0,7 0-2 0,0 0-1 0,-2 0-2 16,9 0 1-16,-7 4 0 0,-1-4 2 0,7 0-1 0,-6 0 0 16,6 0 1-16,-7 3 1 0,1-3 1 0,6 0 0 0,-6 0 1 0,-1 0 3 15,1 0 0-15,-2 0 2 0,2 0 2 0,-7 0-1 0,7 0 0 16,0 0 0-16,-8 0 0 0,8 0-2 0,-1 0 0 0,-5 0-2 0,6 0 2 0,-1 0-1 15,0 0 0-15,8 4-1 0,-8-4-1 0,7 4-1 0,0-4-1 0,0 3 0 16,7 1-1-16,-1 0-3 0,1-1-4 0,6 2 1 0,-7-2 4 0,8 4 2 16,-8-3-1-16,7-1 2 0,0 5 2 0,-7-5 0 0,1 1-1 0,0 1 1 15,-7 1 3-15,6-3 0 0,-6 1 2 0,1 0 2 0,-7-1 1 0,-2 2 0 16,2-3-3-16,-7 3-1 0,7-5-2 0,-8 4 0 0,-4-4-3 0,-2 3 0 16,7-3 0-16,-13 0 0 0,6 0-1 0,1 0 1 0,0 4 0 0,-1-4 3 15,-6 0 0-15,6 0 2 0,0 4 2 0,2-4 1 0,4 3 0 0,-5-3 2 16,6 4 0-16,0-4 0 0,0 3 1 0,6 1-1 0,-5-1 0 0,-1-3-1 15,6 5 0-15,-6-2-1 0,7 1-3 0,-7-4-4 0,7 3-1 0,-8 1-2 16,2-4-3-16,-2 4-1 0,1-4 1 0,1 3-1 0,-8-3 1 0,6 4-1 16,-4-4 2-16,-2 0-2 0,-6 0 1 0,6 0 1 0,-6 0 0 0,0 0 2 15,0 0 1-15,0 0 0 0,0 0 1 0,0 0-1 0,-6-4 0 0,6 4 0 16,0-3 0-16,-6 3 0 0,6-4 0 0,-8 4 1 0,8-4 2 0,-6 4-1 16,0-3-1-16,6 3 1 0,-6 0-1 0,6-4 2 0,0 4-1 0,-7 0 1 15,7 0 1-15,0 0-1 0,0 0 2 0,0 0-2 0,0 0 1 0,0 0 0 16,0 0-2-16,0 0 0 0,0 0 2 0,0 0-2 0,0 0 0 0,0 0 0 15,0 0 1-15,0 0-2 0,0 0 0 0,0 0-1 0,0 0 0 0,0 0 1 16,0 0-1-16,0 0 0 0,0 0 0 0,0 0 0 0,0 0-1 0,0 0-1 16,0 0-1-16,0 0-1 0,0 0-3 0,0 0-3 0,0 0-6 0,0 0-7 15,0 0-9-15,0 0-12 0,0 0-15 0,0 0-18 0,0 0-17 0,0 0-22 16,0 0-20-16,0 0-25 0,-7 0-27 0,7 0-60 0,0 0-76 0,0 0-54 16,-6 4-42-16,6-4-19 0,-7 0-4 0,1-4 5 0,6 4 11 0,-6 0 15 15,-2-3 18-15,2-2 21 0,0 2 19 0,0-4 27 0,-1 3 27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4:50:20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1203 0 0 0,'0'-2'918'0'0,"0"1"-812"0"0,0 1-1 0 0,0 0 0 0 0,1-1 0 0 0,-1 1 1 0 0,0 0-1 0 0,0-1 0 0 0,0 1 0 0 0,0 0 1 0 0,0-1-1 0 0,0 1 0 0 0,0 0 0 0 0,0-1 1 0 0,0 1-1 0 0,0-1 0 0 0,0 1 0 0 0,0 0 1 0 0,0-1-1 0 0,0 1 0 0 0,0 0 0 0 0,0-1 1 0 0,-1 1-1 0 0,1 0 0 0 0,0-1 0 0 0,0 1 1 0 0,0 0-1 0 0,-1-1 0 0 0,1 1 0 0 0,0 0 1 0 0,0 0-1 0 0,-1-1 0 0 0,1 1 0 0 0,0 0 1 0 0,0 0-1 0 0,-1-1 0 0 0,1 1 0 0 0,0 0 1 0 0,-1 0-1 0 0,1 0 0 0 0,0 0 1 0 0,-1-1-1 0 0,1 1 0 0 0,0 0 0 0 0,-1 0 1 0 0,1 0-1 0 0,-1 0 0 0 0,1 0 0 0 0,0 0 1 0 0,-1 0-106 0 0,0 0 984 0 0,1 0-2 0 0,0 0-62 0 0,0 0-113 0 0,-6-3-20 0 0,3 1 1945 0 0,3 2-2652 0 0,0 0-16 0 0,0 0-16 0 0,0 0-15 0 0,0 0-8 0 0,0 0-3 0 0,0 0 6 0 0,0 0 8 0 0,0 0 8 0 0,0 0 7 0 0,0 0 6 0 0,0 0 11 0 0,0 0 8 0 0,0 0 8 0 0,0 0 8 0 0,0 0 11 0 0,0 0 6 0 0,0 0 7 0 0,0 0 10 0 0,0 0 4 0 0,0 0 5 0 0,0 0 5 0 0,0 0 4 0 0,0 0 4 0 0,0 0 3 0 0,0 0 1 0 0,0 0-4 0 0,0 0-4 0 0,0 0-5 0 0,0 0-6 0 0,0 0-1 0 0,0 0-2 0 0,0 0-9 0 0,-1 0 26 0 0,0 1-1 0 0,0-1 1 0 0,1 0-1 0 0,-1 1 1 0 0,0-1-1 0 0,0 1 1 0 0,1-1-1 0 0,-1 1 1 0 0,0 0 0 0 0,1-1-1 0 0,-1 1 1 0 0,1 0-1 0 0,-1-1 1 0 0,1 1-1 0 0,-1 0 1 0 0,1 0-1 0 0,-1-1 1 0 0,1 1-1 0 0,0 0 1 0 0,-1 0-1 0 0,1 0 1 0 0,0 0-1 0 0,0-1-146 0 0,-5 25 920 0 0,-5-9-861 0 0,10 40-125 0 0,0-55 69 0 0,0-1 1 0 0,0 0 0 0 0,0 0 1 0 0,0 36 378 0 0,0 203-310 0 0,0-238-66 0 0,0-1 2 0 0,0 0 1 0 0,1 1-7 0 0,0-1 0 0 0,0 1 0 0 0,-1-1 0 0 0,1 1 0 0 0,0 0 0 0 0,-1-1 0 0 0,1 1 0 0 0,0 0 1 0 0,-1-1-1 0 0,1 1 0 0 0,-1 0 0 0 0,1 0 0 0 0,-1 0 0 0 0,0 0 0 0 0,1-1 0 0 0,-1 1 0 0 0,0 0 0 0 0,0 0 1 0 0,1 0-1 0 0,-1 0 0 0 0,0 0 0 0 0,0 0 0 0 0,0 0 0 0 0,0 0 0 0 0,0 0 0 0 0,0 0 0 0 0,-1 0-3 0 0,1 40 133 0 0,0-28-81 0 0,-10 13 29 0 0,10 76 70 0 0,4-96-143 0 0,-4-6-7 0 0,1 1 0 0 0,-1 0-1 0 0,1-1 1 0 0,-1 1 0 0 0,1 0-1 0 0,-1-1 1 0 0,1 1 0 0 0,-1 0-1 0 0,0-1 1 0 0,0 1 0 0 0,1 0-1 0 0,-1 0 1 0 0,0-1 0 0 0,0 1-1 0 0,0 0 1 0 0,0 0 0 0 0,1-1-1 0 0,-1 1 1 0 0,0 0-1 0 0,0 162 447 0 0,3-158-427 0 0,3 7 4 0 0,-6 125 282 0 0,-9-100-179 0 0,9 173 121 0 0,-10-165-217 0 0,11-31-6 0 0,-1-10-13 0 0,0 0 0 0 0,0 1-1 0 0,0-1 1 0 0,0 0-1 0 0,0 0 1 0 0,-1 0-1 0 0,0 0 1 0 0,0 0-1 0 0,0 0 1 0 0,0 0-1 0 0,-2 3-11 0 0,2-3 13 0 0,0 0-1 0 0,0 0 0 0 0,0 0 0 0 0,1 0 0 0 0,0-1 1 0 0,-1 1-1 0 0,1 0 0 0 0,1 0 0 0 0,-1 0 0 0 0,1 3-12 0 0,0 10 40 0 0,-1 244 623 0 0,-9-235-583 0 0,9 413 25 0 0,9-393-85 0 0,-9 62 175 0 0,9-76-96 0 0,-9-19-75 0 0,0-8-11 0 0,-1 0 1 0 0,1 0-1 0 0,1 1 0 0 0,-1-1 0 0 0,1 0 1 0 0,-1 0-1 0 0,1 0 0 0 0,1 0 0 0 0,-1 0 1 0 0,2 2-14 0 0,-2 0 9 0 0,1-1 1 0 0,-1 0-1 0 0,-1 0 1 0 0,1 1-1 0 0,-1-1 1 0 0,-1 1-1 0 0,1-1 1 0 0,-1 4-10 0 0,0 10 20 0 0,10 57 45 0 0,-9-76-64 0 0,-1 2 2 0 0,1 0 1 0 0,0 0-1 0 0,0 0 1 0 0,1 0-1 0 0,-1 0 1 0 0,0 1 0 0 0,1-1-1 0 0,0 0 1 0 0,0-1-1 0 0,0 1 1 0 0,0 0-1 0 0,1 2-3 0 0,-1-1 14 0 0,0 0-1 0 0,0 0 1 0 0,-1 0-1 0 0,1 0 1 0 0,-1 0-1 0 0,0 0 0 0 0,0 0 1 0 0,-1 0-1 0 0,0 2-13 0 0,1 7 39 0 0,3-8-14 0 0,3 7 0 0 0,-6-9-18 0 0,0-1 0 0 0,0 1 0 0 0,0 0 0 0 0,0 0 0 0 0,1 0 0 0 0,-1-1 0 0 0,1 1 1 0 0,0 0-1 0 0,0-1 0 0 0,0 1 0 0 0,0 0 0 0 0,0 0-7 0 0,0-1 7 0 0,0 0 0 0 0,0 1 0 0 0,0-1 0 0 0,-1 1 0 0 0,1-1 0 0 0,-1 1 0 0 0,0-1 0 0 0,0 1 0 0 0,1-1 0 0 0,-2 1 0 0 0,1 1-7 0 0,0-2 6 0 0,0 1 1 0 0,0-1-1 0 0,0 1 1 0 0,0-1-1 0 0,0 1 1 0 0,0-1-1 0 0,1 0 1 0 0,0 1-1 0 0,-1-1 1 0 0,1 1-1 0 0,1 0-6 0 0,-1 3 7 0 0,0 0 1 0 0,0 0-1 0 0,0 0 1 0 0,-1 0-1 0 0,0 0 1 0 0,0 0-1 0 0,0 0 1 0 0,-2 6-8 0 0,1 10-11 0 0,1 152-96 0 0,3-161 121 0 0,-2-12-12 0 0,0 1-1 0 0,0 0 0 0 0,0 0 1 0 0,-1 1-1 0 0,1-1 0 0 0,-1 0 1 0 0,1 0-1 0 0,-1 0 1 0 0,0 0-1 0 0,0 0 0 0 0,0 1 1 0 0,0-1-2 0 0,0 20-20 0 0,1-16 27 0 0,-1 1 0 0 0,0-1 0 0 0,0 0 0 0 0,-1 0 0 0 0,1 1 0 0 0,-1-1-1 0 0,-1 0 1 0 0,1 0 0 0 0,-2 3-7 0 0,1-2 18 0 0,1 0 0 0 0,0 0 0 0 0,0 1-1 0 0,1-1 1 0 0,-1 0 0 0 0,2 0 0 0 0,-1 0 0 0 0,2 4-18 0 0,-1 13 76 0 0,-10 8 24 0 0,9 38 67 0 0,1-69-163 0 0,0-1-4 0 0,-1 0 1 0 0,1 0-1 0 0,-1 0 1 0 0,1 1-1 0 0,-1-1 1 0 0,1 0-1 0 0,-1 0 1 0 0,1 1-1 0 0,-1-1 1 0 0,0 0-1 0 0,1 1 1 0 0,-1-1-1 0 0,0 1 1 0 0,1-1-1 0 0,-1 0 1 0 0,0 1-1 0 0,0-1 1 0 0,1 1-1 0 0,-1-1 1 0 0,0 1-1 0 0,0-1 1 0 0,0 1-1 0 0,1-1 1 0 0,-1 1-1 0 0,0-1 1 0 0,0 1-1 0 0,0-1 1 0 0,0 1-1 0 0,0-1 1 0 0,0 1-1 0 0,0-1 1 0 0,0 1-1 0 0,-1 19 52 0 0,1-17-39 0 0,0 88 102 0 0,0-90-119 0 0,0-1 2 0 0,0 0 4 0 0,0 0 3 0 0,0 0 2 0 0,0 0-3 0 0,0 0 0 0 0,0 0 0 0 0,0 0 0 0 0,0 0 0 0 0,0 0 0 0 0,0 36 172 0 0,6-29-656 0 0,-6-7 289 0 0,1 0 1 0 0,0 0-1 0 0,-1 1 1 0 0,1-1-1 0 0,-1 0 0 0 0,1 0 1 0 0,0 0-1 0 0,-1 1 1 0 0,1-1-1 0 0,0 0 0 0 0,-1 0 1 0 0,1 0-1 0 0,0 0 1 0 0,-1 0-1 0 0,1 0 1 0 0,0-1-1 0 0,-1 1 0 0 0,1 0 1 0 0,-1 0-1 0 0,1 0 1 0 0,0-1-1 0 0,-1 1 0 0 0,1 0 1 0 0,-1 0-1 0 0,1-1 1 0 0,-1 1-1 0 0,1-1 1 0 0,-1 1-1 0 0,1 0 0 0 0,-1-1 1 0 0,1 1-1 0 0,-1-1 1 0 0,1 1-1 0 0,-1-1 0 0 0,0 1 1 0 0,1-1-1 0 0,-1 0 1 0 0,0 1 190 0 0,6-7-2321 0 0,-3 4-1552 0 0,-3 2-7817 0 0,0 1 11210 0 0</inkml:trace>
  <inkml:trace contextRef="#ctx0" brushRef="#br0" timeOffset="3123.735">255 1070 0 0 0,'0'0'492'0'0,"-3"-1"889"0"0,-3-4 6364 0 0,6 5-7671 0 0,0 0 0 0 0,0-1 1 0 0,-1 1-1 0 0,1 0 1 0 0,0 0-1 0 0,0-1 1 0 0,0 1-1 0 0,0 0 1 0 0,-1-1-1 0 0,1 1 0 0 0,0 0 1 0 0,0 0-1 0 0,-1 0 1 0 0,1-1-1 0 0,0 1 1 0 0,0 0-1 0 0,-1 0 1 0 0,1 0-1 0 0,0 0 0 0 0,-1-1 1 0 0,1 1-1 0 0,0 0 1 0 0,-1 0-1 0 0,1 0 1 0 0,0 0-1 0 0,-1 0 1 0 0,1 0-1 0 0,0 0 0 0 0,-1 0 1 0 0,1 0-1 0 0,0 0 1 0 0,-1 0-1 0 0,1 0-74 0 0,-9 1 6839 0 0,10 19-6666 0 0,0-19-165 0 0,0-1-6 0 0,-1 0 0 0 0,0 0-1 0 0,1 0 1 0 0,-1 0-1 0 0,0 0 1 0 0,1 1 0 0 0,-1-1-1 0 0,0 0 1 0 0,1 0 0 0 0,-1 0-1 0 0,0 1 1 0 0,1-1-1 0 0,-1 0 1 0 0,0 0 0 0 0,0 1-1 0 0,0-1 1 0 0,1 0-1 0 0,-1 1 1 0 0,0-1 0 0 0,0 0-1 0 0,0 0 1 0 0,1 1-1 0 0,-1-1 1 0 0,0 0 0 0 0,0 1-1 0 0,0-1 1 0 0,0 1 0 0 0,0-1-1 0 0,0 0 1 0 0,0 1-1 0 0,0-1 1 0 0,0 0 0 0 0,0 1-1 0 0,0-1 1 0 0,0 0-1 0 0,0 1-1 0 0,1-1 9 0 0,0 0-1 0 0,0 1 1 0 0,1-1-1 0 0,-1 0 1 0 0,0 1-1 0 0,0-1 0 0 0,0 1 1 0 0,0 0-1 0 0,0-1 1 0 0,0 1-1 0 0,0 0 1 0 0,0 0-1 0 0,0-1 0 0 0,0 1 1 0 0,-1 0-1 0 0,1 0 1 0 0,0 0-1 0 0,0 0 1 0 0,-1 0-1 0 0,1 1-8 0 0,8 8 98 0 0,7 1 22 0 0,-13-9-88 0 0,0 0 0 0 0,-1 0 0 0 0,1 0 1 0 0,0 0-1 0 0,0 0 0 0 0,0-1 0 0 0,0 0 0 0 0,1 1 0 0 0,-1-1 0 0 0,0 0 1 0 0,1-1-1 0 0,-1 1 0 0 0,0 0 0 0 0,1-1 0 0 0,-1 0 0 0 0,2 0-32 0 0,-5 0 1 0 0,4 0 46 0 0,-1 0 0 0 0,0 0-1 0 0,1 0 1 0 0,-1 0-1 0 0,1 0 1 0 0,-1-1 0 0 0,0 0-1 0 0,0 0 1 0 0,2 0-47 0 0,-4 0 55 0 0,2 0-29 0 0,0 1 0 0 0,0-1 0 0 0,0 1 0 0 0,0-1 0 0 0,0 1 0 0 0,0 0 0 0 0,-1 0 0 0 0,1 1 0 0 0,0-1 0 0 0,0 1 0 0 0,0-1 0 0 0,0 1 0 0 0,1 0-26 0 0,20 3 63 0 0,64 1 72 0 0,-81-4-130 0 0,1 0-1 0 0,0 0 1 0 0,0 1-1 0 0,0 0 1 0 0,-1 1-1 0 0,0 0 1 0 0,1 0-1 0 0,-1 0 1 0 0,7 5-5 0 0,-3 0-29 0 0,-10-7 30 0 0,0 0-1 0 0,0 0 1 0 0,1 0-1 0 0,-1 0 1 0 0,0 0-1 0 0,0 0 1 0 0,1 0-1 0 0,-1-1 1 0 0,1 1-1 0 0,-1-1 1 0 0,0 1-1 0 0,1-1 1 0 0,-1 1 0 0 0,1-1-1 0 0,-1 0 1 0 0,1 0-1 0 0,-1 0 1 0 0,1 0-1 0 0,0 0 0 0 0,78-10 400 0 0,19 0 236 0 0,-98 10-618 0 0,28 5 32 0 0,88-5 304 0 0,-94-3-305 0 0,-20 3-45 0 0,0-1 0 0 0,-1 0-1 0 0,1 1 1 0 0,0 0-1 0 0,0 0 1 0 0,0 0 0 0 0,-1 0-1 0 0,1 0 1 0 0,0 0-1 0 0,0 1 1 0 0,0-1 0 0 0,-1 1-1 0 0,1 0 1 0 0,0 0-4 0 0,43 4 9 0 0,-40-3-7 0 0,0-1 1 0 0,0 0-1 0 0,-1 0 0 0 0,1 0 1 0 0,1-1-1 0 0,-1 0 0 0 0,0 0-2 0 0,19 1 11 0 0,-5 1 4 0 0,1 0-1 0 0,-1-2 1 0 0,1 0 0 0 0,8-2-15 0 0,31-1 5 0 0,11 3-75 0 0,-69 0 61 0 0,-2 0 2 0 0,0 0 1 0 0,0 0-2 0 0,20 5-50 0 0,22-3 71 0 0,-35-1-9 0 0,0 0 1 0 0,0 0-1 0 0,1-1 1 0 0,-1 0-1 0 0,0-1 1 0 0,0 0-1 0 0,1 0 1 0 0,-1 0-1 0 0,0-1 1 0 0,3-1-5 0 0,-7 2-3 0 0,-1 0 1 0 0,1 1-1 0 0,0-1 0 0 0,0 0 1 0 0,-1 1-1 0 0,1 0 0 0 0,0 0 1 0 0,0 0-1 0 0,1 0 3 0 0,14-1-18 0 0,-13 0 3 0 0,1 0 1 0 0,-1 0 0 0 0,1 1-1 0 0,0 0 1 0 0,-1 0-1 0 0,1 1 1 0 0,-1-1 0 0 0,1 1-1 0 0,0 0 15 0 0,29 3-55 0 0,200-4 534 0 0,-171 5-363 0 0,-53-4-103 0 0,1 0-1 0 0,0 0 0 0 0,-1 1 0 0 0,0 0 0 0 0,1 2-12 0 0,-1-2 20 0 0,1 1-1 0 0,-1-1 0 0 0,0-1 0 0 0,1 0 1 0 0,0 0-20 0 0,27-4 96 0 0,0-1-1 0 0,-1-2 1 0 0,1-2 0 0 0,33-11-96 0 0,-58 17 15 0 0,-12 2-13 0 0,1 0 0 0 0,-1 0 0 0 0,0 0 1 0 0,0 0-1 0 0,0-1 0 0 0,0 1 0 0 0,0-1 0 0 0,0 0 0 0 0,0 1 0 0 0,0-1 1 0 0,0 0-1 0 0,0 0 0 0 0,1-2-2 0 0,-1 3-3 0 0,0 0 0 0 0,4 0 1 0 0,-5 0 0 0 0,-1 0 5 0 0,0 0 1 0 0,0 0 0 0 0,0 0 2 0 0,0 0 7 0 0,0 0 1 0 0,0 0 2 0 0,0 0 9 0 0,0 0 6 0 0,0 0 5 0 0,0 0 4 0 0,0 0 5 0 0,0 0 9 0 0,0 0 4 0 0,0 0 5 0 0,0 0 5 0 0,0 0 4 0 0,0 0 3 0 0,0 0 3 0 0,0 0 4 0 0,0 0 2 0 0,0 0 1 0 0,0 0 2 0 0,0 0-3 0 0,0 0-3 0 0,0 0 2 0 0,0 0 1 0 0,0 0-4 0 0,0 0 0 0 0,0 0 0 0 0,0 0-4 0 0,0 0 0 0 0,0 0-4 0 0,0 0-5 0 0,0 0-6 0 0,0 0-6 0 0,0 0-6 0 0,0 0-3 0 0,0 0-9 0 0,0 0-9 0 0,0 0-9 0 0,0 0-11 0 0,0 0-14 0 0,0 0-26 0 0,0 0-28 0 0,0 0-45 0 0,-9 0-1304 0 0,1 1-1 0 0,-1 0 1 0 0,0 1 0 0 0,1 0 0 0 0,0 1-1 0 0,-3 0 1410 0 0,2 0-2425 0 0,1 0-1 0 0,-1-1 0 0 0,1 0 0 0 0,-1-1 0 0 0,0 0 0 0 0,-3 0 2426 0 0,9-2-1321 0 0,-4-3 120 0 0</inkml:trace>
  <inkml:trace contextRef="#ctx0" brushRef="#br0" timeOffset="3988.218">2267 379 432 0 0,'0'-14'6262'0'0,"0"-14"4370"0"0,0 28-10562 0 0,0 0 0 0 0,0 0 0 0 0,0 0-1 0 0,0 0 1 0 0,0 0 0 0 0,0-1 0 0 0,0 1 0 0 0,0 0 0 0 0,0 0-1 0 0,0 0 1 0 0,0 0 0 0 0,0 0 0 0 0,0-1 0 0 0,0 1-1 0 0,0 0 1 0 0,0 0 0 0 0,0 0 0 0 0,0 0 0 0 0,0 0-1 0 0,-1-1 1 0 0,1 1 0 0 0,0 0 0 0 0,0 0 0 0 0,0 0-1 0 0,0 0 1 0 0,0 0 0 0 0,0 0 0 0 0,0 0 0 0 0,0 0 0 0 0,0-1-1 0 0,-1 1 1 0 0,1 0 0 0 0,0 0 0 0 0,0 0 0 0 0,0 0-1 0 0,0 0 1 0 0,0 0 0 0 0,0 0 0 0 0,-1 0 0 0 0,1 0-1 0 0,0 0 1 0 0,0 0 0 0 0,0 0 0 0 0,0 0 0 0 0,0 0-1 0 0,-1 0 1 0 0,1 0 0 0 0,0 0 0 0 0,0 0 0 0 0,0 0-1 0 0,0 0 1 0 0,0 0 0 0 0,0 0 0 0 0,-1 0 0 0 0,1 0 0 0 0,0 0-1 0 0,0 0-69 0 0,-5 12-128 0 0,5 269 866 0 0,-9-164-480 0 0,0 5 43 0 0,0-4-37 0 0,0-30-64 0 0,8-60-87 0 0,-2 0-1 0 0,-2 8-112 0 0,1-7 119 0 0,1 0 0 0 0,1 10-119 0 0,-7 63 233 0 0,8-57-152 0 0,0-11 19 0 0,2 0 1 0 0,1 0 0 0 0,4 23-101 0 0,-2-11 110 0 0,-4-37-79 0 0,0-1 1 0 0,1 0 0 0 0,0 0 0 0 0,0 0 0 0 0,1 3-32 0 0,1 24 145 0 0,-3-31-130 0 0,0-1 0 0 0,0 0 0 0 0,0 0 0 0 0,0 0 0 0 0,0 0 0 0 0,1 1 0 0 0,-1-1-1 0 0,1 0 1 0 0,0 0 0 0 0,0 0 0 0 0,0 0 0 0 0,1 0-15 0 0,0 14 29 0 0,-3-11 170 0 0,1-8 648 0 0,-17-24-918 0 0,6-9-787 0 0,4 9-158 0 0,6 19 502 0 0,0-1 0 0 0,0 1 0 0 0,1-1 0 0 0,0 1 0 0 0,0-1 0 0 0,1 1-1 0 0,0-1 1 0 0,0 0 0 0 0,1 1 0 0 0,0 0 0 0 0,1-5 514 0 0,-1 5-598 0 0,26-96-7782 0 0,-24 87 6778 0 0,0 0 1 0 0,2 0-1 0 0,5-12 1602 0 0,8-20-2435 0 0,-10 18 1264 0 0</inkml:trace>
  <inkml:trace contextRef="#ctx0" brushRef="#br0" timeOffset="16958.88">10240 430 364 0 0,'-20'5'3414'0'0,"19"-5"-3024"0"0,-1 0 1 0 0,1 0-1 0 0,0 0 1 0 0,-1 0-1 0 0,1 0 0 0 0,0 0 1 0 0,-1 0-1 0 0,1 0 1 0 0,0-1-1 0 0,-1 1 1 0 0,1-1-1 0 0,0 1 1 0 0,-1-1-1 0 0,1 1 1 0 0,0-1-1 0 0,0 1 1 0 0,0-1-1 0 0,-1 0-390 0 0,-6-3 940 0 0,5-12 1066 0 0,-4 10-972 0 0,14 3 851 0 0,-6 3-1716 0 0,-1 0 11 0 0,0 0 11 0 0,0 0 10 0 0,0 0 10 0 0,0 0 8 0 0,0 0 7 0 0,0 0 8 0 0,0 0 5 0 0,0 0-2 0 0,0 0 2 0 0,0 0-1 0 0,0 0 5 0 0,0 0 0 0 0,0 0-4 0 0,0 0-6 0 0,0 0-5 0 0,0 0-6 0 0,0 0-11 0 0,0 0-4 0 0,0 0-4 0 0,0 0-10 0 0,0 0-9 0 0,0 0-8 0 0,0 0-5 0 0,0 0-12 0 0,0 0-14 0 0,0 0-14 0 0,0 0-13 0 0,0 0-10 0 0,0 0-10 0 0,0 0-17 0 0,0 0-13 0 0,0 0-13 0 0,0 0-17 0 0,0 0-6 0 0,0 0-8 0 0,0 0-6 0 0,0 0-12 0 0,0 0-10 0 0,0 0-4 0 0,0 0-6 0 0,0 0 0 0 0,0 0 0 0 0,0 0 5 0 0,0 0 2 0 0,0 0 2 0 0,0 0 0 0 0,0 0-5 0 0,0 0 5 0 0,0 0 1 0 0,0 0 0 0 0,0 0 0 0 0,0 0 0 0 0,0 0 0 0 0,0 0-1 0 0,0 0 1 0 0,0 0 8 0 0,0 0 1 0 0,0 0-1 0 0,0 0 0 0 0,0 0-2 0 0,0 0-9 0 0,0 0-7 0 0,0 0 6 0 0,0 0 4 0 0,0 0 7 0 0,0 0 4 0 0,0 0 9 0 0,0 0 1 0 0,0 0-2 0 0,0 0-7 0 0,0 0-3 0 0,0 0-1 0 0,0 0 0 0 0,0 0 1 0 0,0 0 1 0 0,0 0-1 0 0,0 0-2 0 0,0 0-6 0 0,0 0-2 0 0,0 0-2 0 0,0 0-2 0 0,0 0-3 0 0,0 0-1 0 0,0 0 7 0 0,0 0 2 0 0,0 0 0 0 0,0 0 0 0 0,0 0-1 0 0,0 0-3 0 0,0 0-3 0 0,0 0 0 0 0,0 0 1 0 0,0 0 0 0 0,0-1 5 0 0,0-3 1 0 0,0 3 0 0 0,2 1 1 0 0,4 0 1 0 0,-5 0-1 0 0,0 0-178 0 0,-1 0 1 0 0,0 0-1 0 0,0 0 0 0 0,1 0 0 0 0,-1 0 1 0 0,0 0-1 0 0,1 0 0 0 0,-1 0 0 0 0,0 0 1 0 0,0 0-1 0 0,1 0 0 0 0,-1 1 0 0 0,0-1 1 0 0,0 0-1 0 0,1 0 0 0 0,-1 0 0 0 0,0 0 1 0 0,1 0-1 0 0,-1 0 0 0 0,0 1 0 0 0,0-1 1 0 0,0 0-1 0 0,1 0 0 0 0,-1 0 0 0 0,0 1 0 0 0,0-1 1 0 0,0 0-1 0 0,1 0 0 0 0,-1 1 0 0 0,0-1 1 0 0,0 0-1 0 0,0 0 0 0 0,0 1 0 0 0,0-1 1 0 0,0 0-1 0 0,0 0 0 0 0,0 1 0 0 0,1-1 181 0 0,-6 13-4706 0 0,-17 9-3163 0 0,5-6 4584 0 0,16-11 3108 0 0</inkml:trace>
  <inkml:trace contextRef="#ctx0" brushRef="#br0" timeOffset="27786.768">2303 272 0 0 0,'-35'-22'6261'0'0,"17"19"-5210"0"0,-2 2-756 0 0,20 2-283 0 0,0 2-8 0 0,0-1-37 0 0,0-1 0 0 0,0 0 0 0 0,0 1 1 0 0,0-1-1 0 0,0 0 0 0 0,0 1 0 0 0,0-1 1 0 0,0 0-1 0 0,1 1 0 0 0,-1-1 0 0 0,0 0 0 0 0,1 1 1 0 0,-1-1-1 0 0,1 0 0 0 0,0 0 0 0 0,-1 0 1 0 0,1 0-1 0 0,0 1 0 0 0,0-1 0 0 0,0 0 33 0 0,17 23-1687 0 0,-17-23 1622 0 0,-1-1 0 0 0,1 0 0 0 0,-1 1 0 0 0,1-1 0 0 0,0 0 0 0 0,-1 1 0 0 0,1-1 0 0 0,-1 1 0 0 0,1-1 0 0 0,-1 1 0 0 0,1-1 0 0 0,-1 1 0 0 0,1-1 0 0 0,-1 1-1 0 0,0-1 1 0 0,1 1 0 0 0,-1 0 0 0 0,0-1 0 0 0,1 1 0 0 0,-1 0 0 0 0,0-1 0 0 0,0 1 0 0 0,0 0 0 0 0,0-1 0 0 0,0 1 0 0 0,1 0 0 0 0,-1 0 65 0 0,0 0-151 0 0,3-1-5 0 0,13 0-206 0 0,-16 0 354 0 0,0 0 0 0 0,0 0 0 0 0,1 0 0 0 0,-1 0-1 0 0,0 0 1 0 0,1 0 0 0 0,-1 0 0 0 0,0 0 0 0 0,0 0 0 0 0,1 0-1 0 0,-1 0 1 0 0,0 0 0 0 0,0 0 0 0 0,1 0 0 0 0,-1 0 0 0 0,0 0-1 0 0,1 0 1 0 0,-1-1 0 0 0,0 1 0 0 0,0 0 0 0 0,0 0 0 0 0,1 0-1 0 0,-1 0 1 0 0,0-1 0 0 0,0 1 0 0 0,0 0 0 0 0,1 0 0 0 0,-1-1 0 0 0,0 1-1 0 0,0 0 1 0 0,0 0 0 0 0,0-1 0 0 0,0 1 0 0 0,1 0 0 0 0,-1 0-1 0 0,0-1 1 0 0,0 1 0 0 0,0 0 0 0 0,0 0 8 0 0,3-1-168 0 0,-3 1 129 0 0,0 0 1 0 0,1 0-1 0 0,-1 0 1 0 0,0 0-1 0 0,0 0 0 0 0,0 0 1 0 0,0 0-1 0 0,1 0 1 0 0,-1 0-1 0 0,0 0 1 0 0,0 0-1 0 0,0 0 0 0 0,0 0 1 0 0,1 0-1 0 0,-1 0 1 0 0,0 0-1 0 0,0 0 1 0 0,0 0-1 0 0,1 0 1 0 0,-1 0-1 0 0,0 0 0 0 0,0 0 1 0 0,0 0-1 0 0,0 0 1 0 0,0-1-1 0 0,1 1 1 0 0,-1 0-1 0 0,0 0 0 0 0,0 0 1 0 0,0 0-1 0 0,0 0 1 0 0,0 0-1 0 0,0-1 1 0 0,1 1-1 0 0,-1 0 1 0 0,0 0-1 0 0,0 0 0 0 0,0 0 1 0 0,0-1-1 0 0,0 1 1 0 0,0 0-1 0 0,0 0 1 0 0,0 0-1 0 0,0 0 1 0 0,0-1-1 0 0,0 1 0 0 0,0 0 1 0 0,0 0-1 0 0,0 0 1 0 0,0-1 38 0 0,0 1-333 0 0</inkml:trace>
  <inkml:trace contextRef="#ctx0" brushRef="#br0" timeOffset="28472.991">2330 333 380 0 0,'0'0'651'0'0,"-35"-15"6524"0"0,24 10-6069 0 0,10 4-1046 0 0,0 0-1 0 0,0 1 1 0 0,0-1-1 0 0,1 1 1 0 0,-1 0-1 0 0,0-1 1 0 0,0 1 0 0 0,0-1-1 0 0,0 1 1 0 0,0 0-1 0 0,0 0 1 0 0,1 0-1 0 0,-1-1 1 0 0,0 1 0 0 0,0 0-1 0 0,0 0 1 0 0,0 0-1 0 0,0 0-59 0 0,0 0 117 0 0,1-1-1 0 0,0 0 1 0 0,0 0-1 0 0,0 0 0 0 0,-1 0 1 0 0,1 0-1 0 0,0 1 1 0 0,-1-1-1 0 0,1 0 1 0 0,0 0-1 0 0,-1 1 1 0 0,1-1-1 0 0,-1 0 0 0 0,0 1 1 0 0,1-1-1 0 0,-1 0 1 0 0,1 1-1 0 0,-1-1 1 0 0,0 1-1 0 0,0-1 0 0 0,1 1 1 0 0,-1-1-117 0 0,-23-18 986 0 0,22 19-920 0 0,2 0 1 0 0,-26-6 397 0 0,24 4-787 0 0,0 1 0 0 0,0 0 1 0 0,-1 0-1 0 0,1 0 1 0 0,-1 0-1 0 0,1 0 1 0 0,0 1-1 0 0,-1-1 0 0 0,0 1 1 0 0,1-1-1 0 0,-1 1 1 0 0,1 0-1 0 0,-3 0 323 0 0,-5 4-1838 0 0,1 1-14 0 0,1-4-2469 0 0,6-1 3718 0 0,2 0 30 0 0,-7-4-433 0 0,5 3 864 0 0</inkml:trace>
  <inkml:trace contextRef="#ctx0" brushRef="#br0" timeOffset="32066.329">2130 241 372 0 0,'0'0'722'0'0,"0"0"28"0"0,0 0 24 0 0,29 0 6224 0 0,22 0-5230 0 0,-38 5-1502 0 0,38-5 110 0 0,-49 0-336 0 0,-2 0 9 0 0,0 0 11 0 0,0 0 11 0 0,0 0 11 0 0,3 0-288 0 0,1 0 1226 0 0,-2 0 3667 0 0,-2 0-4647 0 0,0 0-4 0 0,0 0-4 0 0,0 0-5 0 0,0 0-5 0 0,0 0-4 0 0,0 0-5 0 0,0 0-4 0 0,0 0 1 0 0,0 0-4 0 0,0 0-2 0 0,0 0 0 0 0,0 0 0 0 0,3 0-395 0 0,-2 0 517 0 0,0-1 0 0 0,0 1 0 0 0,0 0 0 0 0,1 0 0 0 0,-1 0 0 0 0,0 0 0 0 0,0 0 0 0 0,0 0 0 0 0,0 0 0 0 0,0 0 0 0 0,0 0 0 0 0,0 0 0 0 0,0 1 0 0 0,1-1 1 0 0,-1 0-1 0 0,0 1 0 0 0,0-1 0 0 0,0 1 0 0 0,0-1 0 0 0,-1 1 0 0 0,2 0-126 0 0,27 15 147 0 0,-28-15-104 0 0,0-1 0 0 0,-1 0 0 0 0,1 0 0 0 0,0 0-1 0 0,0 1 1 0 0,-1-1 0 0 0,1 0 0 0 0,0 1 0 0 0,0-1 0 0 0,-1 0 0 0 0,1 1 0 0 0,0-1 0 0 0,-1 1 0 0 0,1-1 0 0 0,0 1 0 0 0,-1 0 0 0 0,1-1 0 0 0,-1 1 0 0 0,1 0 0 0 0,-1-1 0 0 0,1 1 0 0 0,-1 0 0 0 0,0-1 0 0 0,1 1 0 0 0,-1 0 0 0 0,0 0 0 0 0,1 0-43 0 0,-1 0-4 0 0,0-1-2 0 0,0 0 0 0 0,0 0 0 0 0,0 0 1 0 0,0 0 1 0 0,0 0 0 0 0,0 0 0 0 0,0 0 0 0 0,1 0 1 0 0,5 0 3 0 0,-4 0 3 0 0,33 5 49 0 0,-34-5-56 0 0,-1 0 0 0 0,18 4-33 0 0,-16-3 34 0 0,9-2-3 0 0,-3 4 0 0 0,-3-1-1 0 0,-3 0 11 0 0,4-1 4 0 0,24-3 22 0 0,-10-2-35 0 0,-17 3 1 0 0,1 0 1 0 0,-1 0-1 0 0,0 0 1 0 0,0 0 0 0 0,0 1-1 0 0,0-1 1 0 0,1 1 0 0 0,-1 0-1 0 0,1 0 4 0 0,61-15-68 0 0,-52 13 43 0 0,-1 0 0 0 0,0 0 0 0 0,0-1 0 0 0,0 0 0 0 0,-1-1 1 0 0,1-1 24 0 0,23-6-35 0 0,-27 8 26 0 0,15 2-14 0 0,8 1 25 0 0,16-5 90 0 0,108 0 232 0 0,-140 4-296 0 0,1-1 0 0 0,-1 0 0 0 0,1-1 1 0 0,5-2-29 0 0,-7 1 14 0 0,1 1 1 0 0,1 0-1 0 0,-1 1 1 0 0,5 1-15 0 0,-5 0 8 0 0,52-3 15 0 0,-36 3-8 0 0,-1-1 0 0 0,1-1 0 0 0,3-2-15 0 0,15-5-29 0 0,-19 3-15 0 0,0 2-1 0 0,1 1 1 0 0,-1 1-1 0 0,2 2 45 0 0,33 21-133 0 0,-52-18 121 0 0,-9-2 7 0 0,0 1 1 0 0,0-1-1 0 0,1 1 1 0 0,-1-1 0 0 0,0-1-1 0 0,0 1 1 0 0,0 0 0 0 0,3-2 4 0 0,86-13 24 0 0,-74 12 14 0 0,0 1 1 0 0,0 1-1 0 0,12 1-38 0 0,-30 1 7 0 0,-1 2-5 0 0,19-2 2 0 0,52 4 154 0 0,-4-10-98 0 0,-60 5-58 0 0,2 0 0 0 0,46 5 3 0 0,63 0 74 0 0,-43-5-90 0 0,32 0-24 0 0,-34-10 25 0 0,-20 0-21 0 0,-51 10 26 0 0,-2 0-5 0 0,0 0 2 0 0,27-5-45 0 0,-16 4 34 0 0,0-1 0 0 0,1 0 0 0 0,-1-1 0 0 0,0 0 0 0 0,4-2 19 0 0,5-1-32 0 0,2-2-16 0 0,-18 6 34 0 0,1 0-1 0 0,0 0 1 0 0,-1 1-1 0 0,1 0 1 0 0,0 0-1 0 0,0 0 1 0 0,4 0 14 0 0,26-4-207 0 0,-34 5 210 0 0,26-6 48 0 0,39-4 97 0 0,-61 9-139 0 0,-4 0-8 0 0,1 0 0 0 0,-1 1-1 0 0,1-1 1 0 0,0 0 0 0 0,-1 1-1 0 0,1 0 1 0 0,-1-1 0 0 0,1 1-1 0 0,0 0 1 0 0,-1 0 0 0 0,1 0 0 0 0,0 0-1 0 0,-1 0 1 0 0,1 0 0 0 0,0 0-1 0 0,-1 1 1 0 0,2-1-1 0 0,80-1 331 0 0,51-7-331 0 0,51-8 120 0 0,-117 12-141 0 0,39 2 21 0 0,-84 2-23 0 0,76 16-116 0 0,-92-16 125 0 0,1 2-1 0 0,-1-1 1 0 0,0 1-1 0 0,0 0 1 0 0,0 0-1 0 0,0 1 1 0 0,0 0 14 0 0,19 6-36 0 0,-4-3 19 0 0,0-2-1 0 0,0-1 0 0 0,0-1 1 0 0,16 0 17 0 0,35 8 111 0 0,-71-10-103 0 0,-1 1-1 0 0,5 2-2 0 0,-4-2-1 0 0,-2-1-1 0 0,0 0-7 0 0,0 0-4 0 0,0 0-2 0 0,0 0 3 0 0,0 0 8 0 0,0 0-4 0 0,0 0-1 0 0,0 0 1 0 0,0 0 6 0 0,0 0 1 0 0,0 0 1 0 0,0 0 2 0 0,0 0 0 0 0,0 0-2 0 0,0 0-1 0 0,0 0 0 0 0,0 0 0 0 0,0 0-1 0 0,0 0-6 0 0,0 0-1 0 0,1 1-8 0 0,-1 0 11 0 0,1-1 0 0 0,-1 1-1 0 0,1-1 1 0 0,0 1-1 0 0,-1-1 1 0 0,1 1-1 0 0,-1 0 1 0 0,1-1 0 0 0,-1 1-1 0 0,1 0 1 0 0,-1-1-1 0 0,0 1 1 0 0,1 0-1 0 0,-1 0 1 0 0,0-1 0 0 0,0 1-1 0 0,0 0 1 0 0,1 0-1 0 0,-1 0 1 0 0,0-1 1 0 0,0 2-4 0 0,1-1-1 0 0,-1 0 1 0 0,1 0 0 0 0,-1 0-1 0 0,1 0 1 0 0,0 0 0 0 0,0 0 0 0 0,-1 0-1 0 0,1 0 1 0 0,0 0 0 0 0,0 0-1 0 0,0 0 1 0 0,0 0 0 0 0,1 0 4 0 0,-2-1 29 0 0,1 0 0 0 0,-1 0-1 0 0,1 0 1 0 0,-1 0 0 0 0,1 1 0 0 0,-1-1 0 0 0,0 0 0 0 0,1 0 0 0 0,-1 0-1 0 0,0 1 1 0 0,1-1 0 0 0,-1 0 0 0 0,0 1 0 0 0,1-1 0 0 0,-1 0 0 0 0,0 1 0 0 0,1-1-1 0 0,-1 0 1 0 0,0 1 0 0 0,0-1 0 0 0,0 0 0 0 0,1 1 0 0 0,-1-1 0 0 0,0 1 0 0 0,0-1-1 0 0,0 0 1 0 0,0 1 0 0 0,0-1 0 0 0,0 1 0 0 0,0-1 0 0 0,1 1 0 0 0,-1-1 0 0 0,-1 1-1 0 0,1-1 1 0 0,0 0 0 0 0,0 1 0 0 0,0-1 0 0 0,0 1 0 0 0,0-1 0 0 0,0 1-1 0 0,-1-1-28 0 0,0 1-3 0 0,1-1-1 0 0,0 0-8 0 0,-1 1 12 0 0,0-1-1 0 0,1 1 0 0 0,-1-1 0 0 0,0 1 0 0 0,1 0 1 0 0,-1-1-1 0 0,1 1 0 0 0,-1 0 0 0 0,1-1 1 0 0,-1 1-1 0 0,1 0 0 0 0,0-1 0 0 0,-1 1 0 0 0,1 0 1 0 0,0 0-1 0 0,-1 0 0 0 0,1-1 0 0 0,0 1 1 0 0,0 0-1 0 0,0 0 0 0 0,0 0 0 0 0,0 0 0 0 0,0 0 1 0 0,0-1-1 0 0,0 1 0 0 0,0 1 1 0 0,0-2 0 0 0,0 1 0 0 0,0-1 0 0 0,0 1 0 0 0,0 0 0 0 0,0-1 0 0 0,0 1 0 0 0,0-1 0 0 0,0 1-1 0 0,0 0 1 0 0,-1-1 0 0 0,1 1 0 0 0,0-1 0 0 0,0 1 0 0 0,-1 0 0 0 0,1-1 0 0 0,0 1 0 0 0,-1-1 0 0 0,1 1 0 0 0,0-1 0 0 0,-1 1 0 0 0,0-1 0 0 0,1 1-1 0 0,-1-1-1 0 0,1 1 1 0 0,0-1 0 0 0,-1 1 0 0 0,1-1 0 0 0,0 1 0 0 0,-1 0 0 0 0,1-1 0 0 0,0 1 0 0 0,-1-1 0 0 0,1 1 0 0 0,0 0 0 0 0,0-1 0 0 0,0 1 0 0 0,0 0-1 0 0,0-1 1 0 0,0 1 0 0 0,0 0 0 0 0,0-1 0 0 0,0 1 0 0 0,0 0 1 0 0,0 1-1 0 0,0 0-1 0 0,0-1 1 0 0,0 1-1 0 0,0 0 1 0 0,0 0-1 0 0,0-1 1 0 0,-1 1-1 0 0,1 0 1 0 0,-1 0-1 0 0,1-1 1 0 0,-1 1-1 0 0,1 0 1 0 0,-1-1-1 0 0,0 1 1 0 0,0-1-1 0 0,-1 2 2 0 0,1 0 0 0 0,0 1 1 0 0,1-1-1 0 0,-1 1 0 0 0,1-1 0 0 0,0 1 0 0 0,-1-1 1 0 0,2 1-1 0 0,-1-1 0 0 0,0 1 0 0 0,1 1 0 0 0,0 5 3 0 0,-10 37 48 0 0,9-44-48 0 0,0 1-1 0 0,0-1 1 0 0,0 1-1 0 0,-1-1 1 0 0,1 0-1 0 0,-1 0 0 0 0,0 1 1 0 0,0-1-1 0 0,0 0 1 0 0,0 0-1 0 0,-1 1-2 0 0,-7 37-28 0 0,7-35 16 0 0,0-1 0 0 0,0 1 1 0 0,0-1-1 0 0,1 1 0 0 0,0 0 1 0 0,0 2 11 0 0,1 2-25 0 0,-1 0 0 0 0,-1 0 0 0 0,0 0 0 0 0,-2 5 25 0 0,2-5-10 0 0,-1 0 0 0 0,2 0-1 0 0,-1 1 1 0 0,1 5 10 0 0,-8 30 20 0 0,9 47 239 0 0,-9-51-122 0 0,9-31-95 0 0,0-7-30 0 0,1 0 1 0 0,-1 0-1 0 0,0 0 1 0 0,-1 0-1 0 0,1 0 1 0 0,-1 0-1 0 0,0 0 1 0 0,0 0-1 0 0,0 0 1 0 0,0 0-1 0 0,-2 2-12 0 0,2-3 8 0 0,0 1-1 0 0,0-1 1 0 0,1 0-1 0 0,-1 1 0 0 0,1-1 1 0 0,0 0-1 0 0,-1 1 1 0 0,1-1-1 0 0,1 1 1 0 0,-1-1-1 0 0,1 3-7 0 0,1 26 35 0 0,7-5-7 0 0,-8-24-19 0 0,0 0 0 0 0,1 1 0 0 0,-1-1-1 0 0,1 0 1 0 0,0 0 0 0 0,0 0 0 0 0,0 0 0 0 0,2 2-9 0 0,-3 5 42 0 0,1 1-6 0 0,-1-9-32 0 0,0-1 0 0 0,0 1 1 0 0,0 0-1 0 0,-1 0 0 0 0,1 0 1 0 0,0 0-1 0 0,-1 0 0 0 0,1 0 1 0 0,-1 0-1 0 0,1 0 0 0 0,-1 0 0 0 0,0 0 1 0 0,0 0-1 0 0,0 0 0 0 0,0 0 1 0 0,-1 1-5 0 0,1 4 10 0 0,4 2 6 0 0,1 3-4 0 0,4 22 28 0 0,0-13-12 0 0,-7-20-27 0 0,-1 1 0 0 0,0-1 0 0 0,0 1 0 0 0,-1-1 0 0 0,1 1 1 0 0,0-1-1 0 0,0 1 0 0 0,-1 0 0 0 0,1-1 0 0 0,-1 1 0 0 0,1 1-1 0 0,-1-2 1 0 0,0 0 0 0 0,0-1-1 0 0,0 1 1 0 0,0 0 0 0 0,0-1-1 0 0,1 1 1 0 0,-1 0 0 0 0,0-1-1 0 0,1 1 1 0 0,-1-1 0 0 0,0 1-1 0 0,1 0 1 0 0,-1-1 0 0 0,1 1-1 0 0,-1-1 1 0 0,1 1 0 0 0,-1-1-1 0 0,1 0 1 0 0,-1 1 0 0 0,1-1-1 0 0,-1 1 1 0 0,1-1-1 0 0,0 0 0 0 0,0 1 1 0 0,-1-1-1 0 0,1 1 1 0 0,0-1-1 0 0,-1 0 0 0 0,1 1 1 0 0,-1-1-1 0 0,1 1 1 0 0,-1 0-1 0 0,1-1 1 0 0,-1 1-1 0 0,0-1 0 0 0,1 1 1 0 0,-1 0-1 0 0,0-1 1 0 0,1 1-1 0 0,-1 0 1 0 0,0-1-1 0 0,0 1 0 0 0,0 0 1 0 0,1-1-1 0 0,-1 2 0 0 0,0-1 0 0 0,0 0 1 0 0,1 0-1 0 0,-1 0 0 0 0,1 1 0 0 0,-1-1 1 0 0,1 0-1 0 0,-1 0 0 0 0,1 0 0 0 0,0 0 1 0 0,0 0-1 0 0,-1 0 0 0 0,1 0 0 0 0,0 0 0 0 0,0-1 1 0 0,0 1-1 0 0,0 0 0 0 0,0 0 0 0 0,0-1 1 0 0,0 1-1 0 0,0 0-1 0 0,0-1 1 0 0,0 1 0 0 0,0-1 0 0 0,0 1-1 0 0,0 0 1 0 0,-1 0 0 0 0,1-1 0 0 0,0 1-1 0 0,0 0 1 0 0,-1 0 0 0 0,1 0 0 0 0,-1 0-1 0 0,1 0 1 0 0,-1 0 0 0 0,1 0 0 0 0,-1 0-1 0 0,1 0 1 0 0,-1 1 0 0 0,0-1 0 0 0,1 0 0 0 0,-1 1 0 0 0,1-1 0 0 0,0 0 0 0 0,-1 0 0 0 0,1 1 0 0 0,0-1 0 0 0,0 0 0 0 0,-1 0 0 0 0,1 0 0 0 0,0 0 0 0 0,0 0 0 0 0,0 0 0 0 0,1 0 0 0 0,-1 0 0 0 0,3 3 0 0 0,-3 3 0 0 0,0-5 0 0 0,-1 0 0 0 0,0-1 0 0 0,1 1 0 0 0,-1 0 0 0 0,1-1 0 0 0,0 1 1 0 0,-1-1-1 0 0,1 1 0 0 0,0-1 0 0 0,0 1 0 0 0,0-1 0 0 0,0 1 0 0 0,0-1-1 0 0,0 0 0 0 0,0 1 0 0 0,0-1 1 0 0,0 1-1 0 0,0 0 0 0 0,0-1 0 0 0,-1 1 1 0 0,1 0-1 0 0,-1-1 0 0 0,1 1 0 0 0,-1 0 1 0 0,0 0 0 0 0,1 0-1 0 0,-1 0 0 0 0,0 0 0 0 0,1 0 0 0 0,-1-1 0 0 0,1 1 0 0 0,0 0 0 0 0,-1 0 0 0 0,1-1 0 0 0,0 1 0 0 0,0 0 0 0 0,0-1 0 0 0,1 1 1 0 0,-1 0-1 0 0,0-1 1 0 0,0 1 0 0 0,0 0-1 0 0,0-1 1 0 0,-1 1 0 0 0,1 0 0 0 0,0-1-1 0 0,-1 1 1 0 0,1 0 0 0 0,-1 0-1 0 0,0 0 1 0 0,1 0 0 0 0,8 24-8 0 0,0-5-11 0 0,-2-11 14 0 0,-5 31-19 0 0,-2 19-116 0 0,-3-55 126 0 0,-3 6-23 0 0,2 2 12 0 0,3-12 22 0 0,1 0 1 0 0,-1 0 0 0 0,0 0-1 0 0,1 0 1 0 0,0 0 0 0 0,-1 0 0 0 0,1 0-1 0 0,-1 0 1 0 0,1 1 0 0 0,0-1 0 0 0,0 0-1 0 0,0 0 1 0 0,0 0 0 0 0,0 1-1 0 0,0-1 3 0 0,0 76 115 0 0,3-68-77 0 0,3 8 17 0 0,-6-14-52 0 0,0 0 1 0 0,0-1 0 0 0,0 1-1 0 0,0 0 1 0 0,-1-1 0 0 0,1 1 0 0 0,-1 0-1 0 0,0-1 1 0 0,0 1 0 0 0,0-1-1 0 0,0 1 1 0 0,-1 0-4 0 0,1 32 36 0 0,1-34-33 0 0,0-1 1 0 0,0 0 0 0 0,0 0 0 0 0,0 0 0 0 0,0 0 0 0 0,0 0 2 0 0,0 0 4 0 0,0 0-4 0 0,0 0-13 0 0,0 0-8 0 0,0 0-7 0 0,0 0-8 0 0,0 0-7 0 0,0 0-9 0 0,0 0-14 0 0,0 0-18 0 0,0 0-26 0 0,0 0-32 0 0,0 0-31 0 0,0 0-47 0 0,0 0-55 0 0,0 0-46 0 0,0 0-37 0 0,0 0-35 0 0,0 0-35 0 0,0 0-42 0 0,0 0-46 0 0,0 0-51 0 0,0 0-57 0 0,0 0-52 0 0,2-2-50 0 0,0-1 0 0 0,0 1-1 0 0,-1-1 1 0 0,1 0 0 0 0,-1 1 0 0 0,1-1 0 0 0,-1 0 0 0 0,0 0 0 0 0,0 0 0 0 0,0 0 0 0 0,0 0 0 0 0,-1 0 0 0 0,1-1 0 0 0,-1-1 720 0 0,4-13-3230 0 0,-3 17 3111 0 0,-1 1-1 0 0,0-1 0 0 0,0 1 1 0 0,1-1-1 0 0,-1 1 1 0 0,0-1-1 0 0,0 0 0 0 0,0 1 1 0 0,1-1-1 0 0,-1 1 1 0 0,0-1-1 0 0,0 1 0 0 0,0-1 1 0 0,0 0-1 0 0,0 1 1 0 0,0-1-1 0 0,0 1 0 0 0,-1-1 1 0 0,1 0-1 0 0,0 1 0 0 0,0-1 1 0 0,0 1-1 0 0,-1-1 1 0 0,1 1-1 0 0,0-1 0 0 0,0 1 1 0 0,-1-1-1 0 0,1 1 1 0 0,-1-1-1 0 0,1 1 0 0 0,0-1 1 0 0,-1 1-1 0 0,1-1 120 0 0,-2-4-789 0 0,2 0 584 0 0</inkml:trace>
  <inkml:trace contextRef="#ctx0" brushRef="#br0" timeOffset="34635.398">2330 1982 296 0 0,'-5'5'5982'0'0,"10"-10"-1927"0"0,-6-25-3198 0 0,-7 27-693 0 0,1 1 1 0 0,-1 0-1 0 0,1 0 1 0 0,-1 1-1 0 0,0 0 1 0 0,1 0-1 0 0,-1 1 0 0 0,0 0 1 0 0,-4 1-165 0 0,5-1 209 0 0,5 0-86 0 0,2 0 6 0 0,0 0 9 0 0,0 0 1 0 0,0 0-7 0 0,0 0-8 0 0,0 0-8 0 0,0 0-7 0 0,0 0-5 0 0,0 0-4 0 0,0 0-5 0 0,0 0-5 0 0,0 0 1 0 0,0 0-2 0 0,0 0 1 0 0,0 0-5 0 0,0 0-1 0 0,0 0-5 0 0,0 0-7 0 0,0 0-7 0 0,0 0-5 0 0,0 0-5 0 0,0 0-6 0 0,0 0-5 0 0,0 0 0 0 0,0 0 0 0 0,0 0-4 0 0,0 0-4 0 0,0 0 0 0 0,0 0 0 0 0,0 0-5 0 0,0 0-6 0 0,0 0-1 0 0,0 0-1 0 0,0 0-6 0 0,0 0-5 0 0,0 0 0 0 0,0 0-4 0 0,0 0-4 0 0,0 0-1 0 0,0 0-6 0 0,0 0-1 0 0,0 0-4 0 0,0 0-2 0 0,0 0 4 0 0,0 0 4 0 0,0 0 4 0 0,0 0 4 0 0,0 0 4 0 0,0 0 2 0 0,0 0 0 0 0,0 0 0 0 0,0 0 2 0 0,0 0 4 0 0,0 0 3 0 0,0 0 2 0 0,0 0-1 0 0,0 0 9 0 0,0 0 5 0 0,0 0 5 0 0,0 0 10 0 0,0 0 6 0 0,0 0 6 0 0,0 0 6 0 0,0 0 7 0 0,0 0 10 0 0,0 0-2 0 0,0 0 1 0 0,0 0 3 0 0,1-1-58 0 0,-1-1 1 0 0,0 1 0 0 0,1 0 0 0 0,0 0 0 0 0,-1 0 0 0 0,1 0-1 0 0,-1 0 1 0 0,1 0 0 0 0,0 0 0 0 0,0 0 0 0 0,0 1 0 0 0,-1-1-1 0 0,1 0 1 0 0,0 0 0 0 0,0 1 0 0 0,0-1 0 0 0,0 0 0 0 0,0 1-1 0 0,0-1 1 0 0,0 1 0 0 0,1-1 0 0 0,-1 1 0 0 0,0 0 0 0 0,0-1 0 0 0,0 1-31 0 0,0 0 5 0 0,0 0 0 0 0,0 0 0 0 0,0-1 0 0 0,-1 1 0 0 0,1 0 0 0 0,0-1 0 0 0,0 1 0 0 0,-1 0 0 0 0,1-1 1 0 0,0 1-1 0 0,-1-1 0 0 0,1 1 0 0 0,0-1 0 0 0,-1 1 0 0 0,1-1 0 0 0,-1 0 0 0 0,1 1 0 0 0,-1-1 0 0 0,1 0 0 0 0,-1 1 1 0 0,1-1-6 0 0,24-26 508 0 0,-17 17-143 0 0,3-1 92 0 0,-10 6-331 0 0,-2 5-91 0 0,1 0 1 0 0,0-1-1 0 0,0 1 1 0 0,0 0-1 0 0,0-1 1 0 0,0 1-1 0 0,0 0 1 0 0,0-1-1 0 0,0 1 1 0 0,0 0-1 0 0,0 0 0 0 0,0-1 1 0 0,0 1-1 0 0,0 0 1 0 0,0-1-1 0 0,1 1 1 0 0,-1 0-1 0 0,0-1 1 0 0,0 1-1 0 0,0 0 1 0 0,0 0-1 0 0,0-1 1 0 0,1 1-1 0 0,-1 0 0 0 0,0 0 1 0 0,0-1-1 0 0,1 1 1 0 0,-1 0-1 0 0,0 0 1 0 0,0 0-1 0 0,1-1 1 0 0,-1 1-1 0 0,0 0 1 0 0,0 0-1 0 0,1 0 0 0 0,-1 0 1 0 0,0 0-1 0 0,1 0 1 0 0,-1-1-1 0 0,0 1 1 0 0,1 0-1 0 0,-1 0 1 0 0,0 0-1 0 0,0 0 1 0 0,1 0-1 0 0,-1 0 1 0 0,1 0-36 0 0,0 0 3 0 0,-1 0 2 0 0,0 0 3 0 0,0 0 7 0 0,0 0 2 0 0,0 0 1 0 0,0 0 0 0 0,0 0 6 0 0,0 0 3 0 0,0 0 2 0 0,0 0 7 0 0,2 0 14 0 0,1 0-1 0 0,-1 0 1 0 0,0 0-1 0 0,0 0 1 0 0,1 1-1 0 0,-1-1 1 0 0,0 1-1 0 0,0-1 1 0 0,0 1-1 0 0,0-1 1 0 0,0 1-1 0 0,1 1-49 0 0,30 3 673 0 0,-31-5-640 0 0,9 5 97 0 0,0-5-103 0 0,-5 1-11 0 0,-1-1 1 0 0,1 0 0 0 0,0 0 0 0 0,-1-1-1 0 0,1 1 1 0 0,-1-1 0 0 0,1 0-1 0 0,1-1-16 0 0,6-2 9 0 0,0 2 0 0 0,1-1 0 0 0,-1 2 0 0 0,13-1-9 0 0,21-3-55 0 0,35-5-80 0 0,-64 9 138 0 0,0-2 0 0 0,-1 0 0 0 0,1 0 0 0 0,-1-2 0 0 0,7-2-3 0 0,1-1 60 0 0,66-12 85 0 0,-9 4-49 0 0,-54 10-71 0 0,0 0 1 0 0,6 2-26 0 0,23-5 23 0 0,-22 2-18 0 0,-2 0-5 0 0,0 2 0 0 0,1 0-1 0 0,10 2 1 0 0,29-2-43 0 0,2 0-20 0 0,44-5-63 0 0,-95 9 46 0 0,0-2 0 0 0,16-3 80 0 0,-16 2-45 0 0,1 0-1 0 0,17 1 46 0 0,78-2 116 0 0,100 10 131 0 0,51-10-206 0 0,-246 3-72 0 0,-1-1-1 0 0,0-2 1 0 0,0 0 0 0 0,16-6 31 0 0,-10 3-49 0 0,-15 5-1 0 0,-1-1 0 0 0,1-1 1 0 0,-1 0-1 0 0,8-4 50 0 0,21 4-122 0 0,-40 4 112 0 0,0 0 0 0 0,-1 0 0 0 0,1 1 0 0 0,0 0 1 0 0,0-1-1 0 0,0 1 0 0 0,0 0 0 0 0,0 1 0 0 0,0-1 0 0 0,0 0 1 0 0,0 1-1 0 0,0-1 0 0 0,0 1 0 0 0,0 0 10 0 0,18 3-45 0 0,-3-4 33 0 0,-8 1 28 0 0,0-1 0 0 0,-1-1-1 0 0,1 1 1 0 0,0-2 0 0 0,5 0-16 0 0,67-9 126 0 0,-74 10-115 0 0,0 0-1 0 0,-1 0 1 0 0,1 1-1 0 0,0 0 1 0 0,0 0-1 0 0,2 1-10 0 0,13 1 39 0 0,14 3 24 0 0,-16 2-47 0 0,-12-5-12 0 0,-8-1-4 0 0,0-1 1 0 0,0 1-1 0 0,0-1 1 0 0,0 0-1 0 0,0 1 1 0 0,0-1-1 0 0,0 0 1 0 0,0 0-1 0 0,0 0 1 0 0,0 1-1 0 0,0-1 1 0 0,0 0-1 0 0,0 0 1 0 0,0 0-1 0 0,0-1 1 0 0,0 1-1 0 0,0 0 1 0 0,0 0-1 0 0,0-1 1 0 0,1 1-1 0 0,3-1 6 0 0,76 6 57 0 0,-56-3-65 0 0,-1 1 0 0 0,1 1 0 0 0,-1 1-1 0 0,0 1 1 0 0,2 2 2 0 0,-20-6 0 0 0,85 13 4 0 0,-27-10-44 0 0,-51-2 18 0 0,0-2 0 0 0,-1 1 0 0 0,1-2 0 0 0,1 0 22 0 0,47 5-256 0 0,-59-5 216 0 0,-2 0 0 0 0,0 0 1 0 0,0 0 2 0 0,2 1 14 0 0,1-1 0 0 0,0 0 0 0 0,-1-1 0 0 0,1 1-1 0 0,0 0 1 0 0,-1-1 0 0 0,1 1 0 0 0,0-1 0 0 0,1-1 23 0 0,50-10-91 0 0,-37 7 55 0 0,0 1 0 0 0,1 0 0 0 0,0 1 0 0 0,0 1 0 0 0,4 1 36 0 0,-10-2 5 0 0,-11 3-9 0 0,-1-1 0 0 0,1 1 0 0 0,0 0 0 0 0,-1-1 0 0 0,1 1 0 0 0,0 0 0 0 0,-1-1 0 0 0,1 1-1 0 0,0 0 1 0 0,-1 0 0 0 0,1 0 0 0 0,0 0 0 0 0,0-1 0 0 0,-1 1 0 0 0,1 0 0 0 0,0 0-1 0 0,0 1 1 0 0,-1-1 0 0 0,1 0 0 0 0,0 0 0 0 0,0 0 0 0 0,-1 0 0 0 0,1 1 0 0 0,0-1-1 0 0,-1 0 1 0 0,1 1 0 0 0,0-1 0 0 0,-1 0 0 0 0,1 1 0 0 0,0-1 0 0 0,-1 1 0 0 0,1 0 4 0 0,-1 0-18 0 0,0-1 0 0 0,35 5-165 0 0,-33-5 188 0 0,26 0 125 0 0,6 0 60 0 0,-33 0-159 0 0,-1 0 0 0 0,0 0-5 0 0,0 0 0 0 0,0 0-2 0 0,0 0-2 0 0,0 0 2 0 0,0 0 2 0 0,0 0-1 0 0,0 0-2 0 0,0 0-5 0 0,0 0-14 0 0,0 0-18 0 0,-27 9-612 0 0,-35 13-2589 0 0,32-9-489 0 0,11-3-866 0 0,4-8-2691 0 0,14-3 6146 0 0,1-3 233 0 0</inkml:trace>
  <inkml:trace contextRef="#ctx0" brushRef="#br0" timeOffset="36440.118">5825 1045 0 0 0,'0'0'639'0'0,"0"0"69"0"0,0 0 47 0 0,0 0 31 0 0,0 0 20 0 0,0 0 8 0 0,-1-10 2109 0 0,-5 6-1774 0 0,-12-3 622 0 0,13 4-1384 0 0,-1-3 235 0 0,6 5 1571 0 0,0 1-2099 0 0,-2-37 312 0 0,2 37-272 0 0,-13-8-741 0 0,13 8 666 0 0,1 0 1 0 0,-1 0-1 0 0,0 0 0 0 0,0 0 0 0 0,0 0 0 0 0,0 0 0 0 0,1 0 0 0 0,-1 0 0 0 0,0 0 1 0 0,0 0-1 0 0,0 0 0 0 0,0 0 0 0 0,1 0 0 0 0,-1 0 0 0 0,0 0 0 0 0,0 0 0 0 0,0 0 1 0 0,0-1-1 0 0,0 1 0 0 0,1 0 0 0 0,-1 0 0 0 0,0 0 0 0 0,0 0 0 0 0,0 0 0 0 0,0 0 1 0 0,0 0-1 0 0,0 0 0 0 0,1-1 0 0 0,-1 1 0 0 0,0 0 0 0 0,0 0 0 0 0,0 0 0 0 0,0 0 1 0 0,0 0-1 0 0,0-1 0 0 0,0 1 0 0 0,0 0 0 0 0,0 0 0 0 0,0 0 0 0 0,0 0 0 0 0,0-1 1 0 0,0 1-1 0 0,0 0 0 0 0,0 0 0 0 0,0 0 0 0 0,0 0 0 0 0,0 0 0 0 0,0-1 0 0 0,0 1 1 0 0,0 0-1 0 0,0 0 0 0 0,0 0 0 0 0,0 0 0 0 0,0-1 0 0 0,0 1 0 0 0,0 0 0 0 0,0 0 1 0 0,-1 0-60 0 0,3 0 4 0 0,27 0 141 0 0,24-5 138 0 0,3 0-35 0 0,-37 5-188 0 0,-8 0-3 0 0,0 1 1 0 0,0-2-1 0 0,0 0 0 0 0,0 0 1 0 0,4-2-58 0 0,58-2 345 0 0,-61 3-260 0 0,0 0 0 0 0,0 1-1 0 0,0 0 1 0 0,4 1-85 0 0,84-10 484 0 0,-27 5-415 0 0,0 10-47 0 0,-42-6-25 0 0,0-2 0 0 0,23-4 3 0 0,30-7-72 0 0,-75 13 35 0 0,0-1-1 0 0,0 2 1 0 0,0-1-1 0 0,1 1 0 0 0,-1 1 1 0 0,0 0-1 0 0,9 1 38 0 0,29 2-24 0 0,-5-6 59 0 0,0-2-1 0 0,19-5-34 0 0,-20 2 97 0 0,0 3-1 0 0,20 0-96 0 0,-43 1 20 0 0,-16 2-18 0 0,1 1-1 0 0,-1-1 1 0 0,0 1 0 0 0,1 0-1 0 0,-1-1 1 0 0,1 1 0 0 0,-1 0-1 0 0,1 1 1 0 0,-1-1 0 0 0,0 0-1 0 0,1 1 1 0 0,-1-1-1 0 0,0 1 1 0 0,1 0 0 0 0,-1 0-2 0 0,6 0 0 0 0,-5-1 4 0 0,23 5 20 0 0,2 2 0 0 0,15 1 12 0 0,-21-2-30 0 0,3 4-4 0 0,-16-5-2 0 0,44 19 39 0 0,-16-13 9 0 0,-36-10-43 0 0,-1-1 0 0 0,8 0 93 0 0,-17-4-497 0 0,-10-3-1077 0 0,-6 4-957 0 0,22 2 1692 0 0,0 1 0 0 0,0-1 0 0 0,0 0 0 0 0,0 0 0 0 0,0-1 0 0 0,0 1 0 0 0,1-1 0 0 0,-1 1 0 0 0,0-1 0 0 0,1 0 0 0 0,-2-1 741 0 0,3 1-460 0 0,0-1 1 0 0,1 1-1 0 0,-1 0 1 0 0,1-1-1 0 0,0 1 0 0 0,0-1 1 0 0,0 1-1 0 0,0 0 0 0 0,0-1 1 0 0,0 1-1 0 0,1-1 460 0 0,-1-4-1006 0 0,0-3-2 0 0</inkml:trace>
  <inkml:trace contextRef="#ctx0" brushRef="#br0" timeOffset="37774.452">7309 343 328 0 0,'-9'-24'4539'0'0,"9"23"-4340"0"0,-1 0-1 0 0,1 1 0 0 0,0-1 1 0 0,0 1-1 0 0,-1-1 1 0 0,1 1-1 0 0,0 0 0 0 0,-1-1 1 0 0,1 1-1 0 0,0-1 1 0 0,-1 1-1 0 0,1-1 1 0 0,-1 1-1 0 0,1 0 0 0 0,0-1 1 0 0,-1 1-1 0 0,1 0 1 0 0,-1 0-1 0 0,1-1 0 0 0,-1 1 1 0 0,1 0-1 0 0,-1 0 1 0 0,0 0-1 0 0,1 0 0 0 0,-1 0 1 0 0,1-1-1 0 0,-1 1 1 0 0,1 0-1 0 0,-1 0 1 0 0,1 0-1 0 0,-1 0 0 0 0,0 1 1 0 0,1-1-1 0 0,-1 0 1 0 0,1 0-1 0 0,-1 0 0 0 0,1 0 1 0 0,-1 1-1 0 0,1-1 1 0 0,-1 0-1 0 0,1 0 1 0 0,-1 1-199 0 0,0 0 141 0 0,0-1-110 0 0,1 0 0 0 0,0 1 0 0 0,0-1 0 0 0,0 0 1 0 0,-1 1-1 0 0,1-1 0 0 0,0 0 0 0 0,0 0 1 0 0,-1 1-1 0 0,1-1 0 0 0,0 0 0 0 0,-1 0 0 0 0,1 1 1 0 0,0-1-1 0 0,-1 0 0 0 0,1 0 0 0 0,0 0 1 0 0,-1 0-1 0 0,1 0 0 0 0,0 0 0 0 0,-1 1 0 0 0,1-1 1 0 0,0 0-1 0 0,-1 0 0 0 0,1 0 0 0 0,0 0 1 0 0,-1 0-1 0 0,1 0 0 0 0,-1 0 0 0 0,1 0 0 0 0,0-1 1 0 0,-1 1-1 0 0,1 0 0 0 0,0 0 0 0 0,-1 0 1 0 0,1 0-1 0 0,0 0 0 0 0,-1-1 0 0 0,1 1 0 0 0,0 0 1 0 0,-1 0-1 0 0,1 0 0 0 0,0-1 0 0 0,0 1 1 0 0,-1 0-1 0 0,1-1 0 0 0,0 1 0 0 0,0 0 0 0 0,-1-1-31 0 0,1 1 13 0 0,2-31-346 0 0,2 26 247 0 0,-3 4 60 0 0,1 0-1 0 0,-1 0 1 0 0,0 0-1 0 0,0 0 1 0 0,0 0-1 0 0,-1 0 1 0 0,1 0 0 0 0,0-1-1 0 0,0 1 1 0 0,-1 0-1 0 0,1-1 1 0 0,-1 1-1 0 0,1 0 1 0 0,0-2 26 0 0,8-14-292 0 0,-5 1 107 0 0,-3 15 283 0 0,-1 0-1 0 0,1-1 1 0 0,0 1 0 0 0,-1-1 0 0 0,1 1 0 0 0,-1-1-1 0 0,0 1 1 0 0,1-1 0 0 0,-1 1 0 0 0,0-1 0 0 0,0 1 0 0 0,0-1-1 0 0,0 0-97 0 0,0 1 5 0 0,0 1-1 0 0,0-1 0 0 0,0 1 0 0 0,0 0 0 0 0,0 0 1 0 0,0-1-1 0 0,0 1 0 0 0,0 0 0 0 0,0-1 0 0 0,0 1 0 0 0,0 0 0 0 0,0 0 1 0 0,0-1-1 0 0,0 1 0 0 0,0 0 0 0 0,0-1 0 0 0,0 1 0 0 0,0 0 1 0 0,-1 0-1 0 0,1-1 0 0 0,0 1 0 0 0,0 0 0 0 0,0 0 0 0 0,0-1 1 0 0,-1 1-1 0 0,1 0 0 0 0,0 0 0 0 0,0 0 0 0 0,-1-1 0 0 0,1 1 1 0 0,0 0-1 0 0,0 0 0 0 0,-1 0 0 0 0,1 0 0 0 0,0 0 0 0 0,0 0 0 0 0,-1-1 1 0 0,1 1-1 0 0,0 0 0 0 0,0 0 0 0 0,-1 0 0 0 0,1 0 0 0 0,0 0 1 0 0,-1 0-1 0 0,1 0 0 0 0,0 0 0 0 0,0 0 0 0 0,-1 0 0 0 0,1 0 1 0 0,0 0-1 0 0,-1 1 0 0 0,1-1 0 0 0,0 0-4 0 0,0 0 14 0 0,0 0 0 0 0,0-1 0 0 0,0 1 0 0 0,1 0 0 0 0,-1 0 0 0 0,0 0 0 0 0,0 0 1 0 0,0 0-1 0 0,0-1 0 0 0,0 1 0 0 0,0 0 0 0 0,0 0 0 0 0,0 0 0 0 0,1-1 0 0 0,-1 1 0 0 0,0 0 0 0 0,0 0 0 0 0,0 0 0 0 0,0-1 0 0 0,0 1 0 0 0,0 0 0 0 0,0 0 0 0 0,0 0 0 0 0,0-1 1 0 0,0 1-1 0 0,0 0 0 0 0,0 0 0 0 0,0 0 0 0 0,0-1 0 0 0,-1 1 0 0 0,1 0 0 0 0,0 0 0 0 0,0 0 0 0 0,0 0 0 0 0,0-1 0 0 0,0 1 0 0 0,0 0 0 0 0,0 0 0 0 0,-1 0 0 0 0,1 0 0 0 0,0-1 0 0 0,0 1 1 0 0,0 0-1 0 0,0 0 0 0 0,-1 0 0 0 0,1 0 0 0 0,0 0 0 0 0,0 0-14 0 0,0 0 21 0 0,0 0 1 0 0,0 0-1 0 0,0 0 1 0 0,0 0-1 0 0,0 0 0 0 0,1 0 1 0 0,-1-1-1 0 0,0 1 1 0 0,0 0-1 0 0,0 0 0 0 0,0 0 1 0 0,0 0-1 0 0,0 0 1 0 0,0 0-1 0 0,0 0 1 0 0,1 0-1 0 0,-1 0 0 0 0,0 0 1 0 0,0 0-1 0 0,0 0 1 0 0,0 0-1 0 0,0-1 1 0 0,0 1-1 0 0,0 0 0 0 0,0 0 1 0 0,0 0-1 0 0,0 0 1 0 0,0 0-1 0 0,0 0 1 0 0,0 0-1 0 0,0-1 0 0 0,0 1 1 0 0,0 0-1 0 0,0 0 1 0 0,0 0-1 0 0,0 0 1 0 0,0 0-22 0 0,1 0 18 0 0,0 1 1 0 0,-1-1-1 0 0,1 1 1 0 0,0 0-1 0 0,-1-1 1 0 0,1 1-1 0 0,-1 0 1 0 0,1 0-1 0 0,-1-1 1 0 0,1 1-1 0 0,-1 0 1 0 0,0 0-1 0 0,1 0 1 0 0,-1 0-1 0 0,0-1 1 0 0,0 1-1 0 0,1 0 1 0 0,-1 0-1 0 0,0 0 1 0 0,0 0-1 0 0,0 0 1 0 0,0 0-1 0 0,0 0 1 0 0,0-1-1 0 0,0 1 1 0 0,-1 0-1 0 0,1 1-18 0 0,0 2 77 0 0,3 4 28 0 0,3 10 154 0 0,-6-3-112 0 0,1-8-91 0 0,-1 0 0 0 0,0-1 0 0 0,-1 1 0 0 0,1 0 0 0 0,-1-1 1 0 0,0 1-1 0 0,-1 0 0 0 0,-2 5-56 0 0,3-9 22 0 0,1 0 1 0 0,-1 1 0 0 0,0-1-1 0 0,1 1 1 0 0,0-1 0 0 0,0 1 0 0 0,0-1-1 0 0,0 1 1 0 0,0-1 0 0 0,1 3-23 0 0,0-3 21 0 0,-1 1 1 0 0,1 0 0 0 0,-1-1-1 0 0,0 1 1 0 0,0 0-1 0 0,-1-1 1 0 0,1 1 0 0 0,-2 3-22 0 0,0 2 45 0 0,0 0 0 0 0,0 0 0 0 0,1 1 1 0 0,0-1-1 0 0,1 1 0 0 0,0-1 0 0 0,1 1-45 0 0,-1 0 34 0 0,0-1-1 0 0,0 0 0 0 0,-1 0 0 0 0,0 0 1 0 0,-1 0-1 0 0,-2 9-33 0 0,3-13 17 0 0,0 1 1 0 0,0-1-1 0 0,1 1 1 0 0,0-1-1 0 0,0 1 1 0 0,0-1-1 0 0,0 0 0 0 0,1 1 1 0 0,0 1-18 0 0,0-2 24 0 0,0 0-1 0 0,0 0 1 0 0,-1-1-1 0 0,0 1 1 0 0,0 0-1 0 0,0 0 1 0 0,-1 0 0 0 0,0-1-1 0 0,1 1 1 0 0,-2 0-1 0 0,1 0-23 0 0,-1 3 69 0 0,0 0-1 0 0,0 1 0 0 0,1-1 0 0 0,0 1 0 0 0,0-1 0 0 0,1 1 1 0 0,0-1-1 0 0,1 3-68 0 0,0 8 146 0 0,-11 22 237 0 0,10 158 830 0 0,-9-168-1104 0 0,0 41 25 0 0,0-16-106 0 0,9-44-25 0 0,-1-10-3 0 0,1 1 1 0 0,0-1-1 0 0,0 0 0 0 0,0 1 0 0 0,0-1 0 0 0,0 0 0 0 0,1 1 0 0 0,-1-1 0 0 0,1 0 0 0 0,-1 0 0 0 0,1 1 1 0 0,0-1-1 0 0,0 0 0 0 0,0 0 0 0 0,0 0 0 0 0,1 1 0 0 0,1 13 1 0 0,-3-15 0 0 0,-1 0-1 0 0,1 0 0 0 0,0 0 1 0 0,0-1-1 0 0,0 1 0 0 0,0 0 1 0 0,1 0-1 0 0,-1 0 0 0 0,0 0 0 0 0,0 0 1 0 0,0 0-1 0 0,1 0 0 0 0,-1 0 1 0 0,0-1-1 0 0,1 1 0 0 0,-1 0 1 0 0,1 0-1 0 0,-1 0 0 0 0,1-1 0 0 0,-1 1 1 0 0,1 0-1 0 0,0-1 0 0 0,0 2 3 0 0,-1 2-2 0 0,0 1-1 0 0,0 2 0 0 0,0-5-2 0 0,8 1 1 0 0,-6 12 0 0 0,-3-6 1 0 0,11 7 1 0 0,-10-15 0 0 0,0 1 0 0 0,0-1 0 0 0,0 1-1 0 0,1-1 1 0 0,-1 1 0 0 0,0-1 0 0 0,1 0 0 0 0,0 1 0 0 0,-1-1 0 0 0,1 0 0 0 0,0 1 0 0 0,0-1 0 0 0,-1 0 0 0 0,1 0 0 0 0,0 1-1 0 0,0-1 1 0 0,0 0-1 0 0,0 0 1 0 0,0 1-1 0 0,0-1 1 0 0,0 1-1 0 0,0-1 1 0 0,-1 1-1 0 0,1-1 1 0 0,-1 1 0 0 0,1-1-1 0 0,-1 1 1 0 0,0-1-1 0 0,1 1 1 0 0,-1 0-1 0 0,0 0 0 0 0,0 0 1 0 0,0-1-1 0 0,1 1 0 0 0,0 0 1 0 0,-1-1-1 0 0,1 1 0 0 0,0 0 1 0 0,-1-1-1 0 0,1 1 0 0 0,0-1 1 0 0,0 1-1 0 0,0-1 0 0 0,2 2 0 0 0,4 10 2 0 0,-7-12 1 0 0,9 8-7 0 0,-9-7 3 0 0,0 0 0 0 0,0 0-1 0 0,0 0 1 0 0,0 0 0 0 0,1 0 0 0 0,-1 0-1 0 0,0 0 1 0 0,1 0 0 0 0,0 0 0 0 0,-1 0 0 0 0,1 0-1 0 0,0 0 2 0 0,3 14-9 0 0,-4-15 7 0 0,1 0 0 0 0,-1 0 1 0 0,0 1-1 0 0,1-1 0 0 0,-1 0 0 0 0,1 0 0 0 0,-1 0 1 0 0,1 0-1 0 0,-1 0 0 0 0,1 0 0 0 0,0 0 0 0 0,0 0 0 0 0,0 0 1 0 0,0 1 1 0 0,0-2-2 0 0,0 1-1 0 0,0 0 1 0 0,0 0 0 0 0,-1 0 0 0 0,1 1 0 0 0,0-1 0 0 0,-1 0 0 0 0,1 0-1 0 0,-1 0 1 0 0,1 0 0 0 0,-1 1 0 0 0,1-1 0 0 0,-1 0 0 0 0,0 2 2 0 0,9 13-41 0 0,-8-15 38 0 0,-1 1 1 0 0,1-1-1 0 0,0 0 1 0 0,-1 1-1 0 0,1-1 1 0 0,0 0-1 0 0,0 0 1 0 0,-1 1-1 0 0,1-1 1 0 0,0 0-1 0 0,0 0 1 0 0,0 0-1 0 0,0 0 1 0 0,1 0-1 0 0,-1-1 1 0 0,0 1-1 0 0,1 0 3 0 0,16 25 28 0 0,-13-19 31 0 0,-1-1-114 0 0,-2-10 1061 0 0,-11-10-836 0 0,0-8-322 0 0,7 16-293 0 0,0 1 1 0 0,-1-1-1 0 0,0 1 1 0 0,0 0-1 0 0,0 0 1 0 0,0 0 0 0 0,-1 0-1 0 0,-2-3 445 0 0,4 6-599 0 0,-1 0 0 0 0,1 0 0 0 0,-1 0 0 0 0,1 0 0 0 0,-1 1 0 0 0,0-1 0 0 0,1 1 0 0 0,-1-1 0 0 0,-2 0 599 0 0,-11-5-2968 0 0,11 4 1966 0 0,1-1 1 0 0,0 1 0 0 0,-1 0 0 0 0,1-1 0 0 0,0 0-1 0 0,1 0 1 0 0,-1 0 0 0 0,1-1 0 0 0,0 1-1 0 0,-2-4 1002 0 0,3-3-1011 0 0</inkml:trace>
  <inkml:trace contextRef="#ctx0" brushRef="#br0" timeOffset="41051.904">7200 384 0 0 0,'-9'-42'7043'0'0,"5"35"-5198"0"0,-1-11 1761 0 0,5 17-3590 0 0,0 0 0 0 0,0 0 0 0 0,1 0 0 0 0,-1-1 1 0 0,1 1-1 0 0,-1 0 0 0 0,1 0 0 0 0,-1 0 0 0 0,1 1 0 0 0,0-1 0 0 0,-1 0 1 0 0,1 0-1 0 0,0 0 0 0 0,0 0 0 0 0,-1 1 0 0 0,1-1 0 0 0,0 0 0 0 0,0 1 1 0 0,0-1-1 0 0,0 1 0 0 0,0-1 0 0 0,0 1 0 0 0,0-1-16 0 0,2-15 228 0 0,-2 16-226 0 0,-1 0 0 0 0,0 0 1 0 0,1 0-1 0 0,-1-1 0 0 0,0 1 0 0 0,1 0 0 0 0,-1 0 0 0 0,0 0 0 0 0,1-1 0 0 0,-1 1 1 0 0,0 0-1 0 0,1 0 0 0 0,-1-1 0 0 0,0 1 0 0 0,0 0 0 0 0,1-1 0 0 0,-1 1 0 0 0,0 0 1 0 0,0-1-1 0 0,0 1 0 0 0,0 0 0 0 0,1-1 0 0 0,-1 1 0 0 0,0 0 0 0 0,0-1 0 0 0,0 1 0 0 0,0 0 1 0 0,0-1-1 0 0,0 1 0 0 0,0-1 0 0 0,0 1 0 0 0,0 0 0 0 0,0-1 0 0 0,0 1 0 0 0,0-1 1 0 0,0 1-1 0 0,0 0 0 0 0,0-1 0 0 0,-1 1 0 0 0,1 0 0 0 0,0-1 0 0 0,0 1 0 0 0,0 0 1 0 0,-1-1-1 0 0,1 1 0 0 0,0 0 0 0 0,0-1 0 0 0,0 1 0 0 0,-1 0 0 0 0,1 0-2 0 0,-5-14-11 0 0,4 12-3 0 0,-1 0-1 0 0,1 0 1 0 0,0 1 0 0 0,-1-1 0 0 0,0 1 0 0 0,1-1-1 0 0,-1 1 1 0 0,0-1 0 0 0,-1 0 14 0 0,-5-5-89 0 0,-4-1 22 0 0,10 7 65 0 0,1 0-1 0 0,-1 0 1 0 0,0 0 0 0 0,0 0 0 0 0,0 0 0 0 0,1 0-1 0 0,-1 0 1 0 0,0-1 0 0 0,1 1 0 0 0,0-1 0 0 0,-1 1-1 0 0,1-1 1 0 0,0 1 0 0 0,-1-1 0 0 0,1 0 0 0 0,0 0 0 0 0,0 0 2 0 0,-7-10-131 0 0,7 11 122 0 0,0 0-1 0 0,0 0 0 0 0,0 0 0 0 0,1 0 1 0 0,-1-1-1 0 0,0 1 0 0 0,0 0 1 0 0,1 0-1 0 0,-1 0 0 0 0,1-1 1 0 0,-1 1-1 0 0,1 0 0 0 0,-1 0 0 0 0,1-2 10 0 0,-1-1-27 0 0,1 4 22 0 0,0-1 0 0 0,0 0 0 0 0,0 1 0 0 0,0-1 0 0 0,0 0 0 0 0,0 0 0 0 0,0 1 0 0 0,1-1-1 0 0,-1 0 1 0 0,0 1 0 0 0,0-1 0 0 0,0 0 0 0 0,1 1 0 0 0,-1-1 0 0 0,0 0 0 0 0,1 1 0 0 0,-1-1 0 0 0,1 1 0 0 0,-1-1 0 0 0,1 1 0 0 0,-1-1-1 0 0,1 1 1 0 0,-1-1 0 0 0,1 1 0 0 0,-1-1 0 0 0,1 1 5 0 0,7-12 77 0 0,-7 11-41 0 0,-1 0 0 0 0,0 1 0 0 0,1-1 0 0 0,-1 0 0 0 0,1 1 0 0 0,-1-1 0 0 0,1 1 0 0 0,-1-1 0 0 0,1 1 0 0 0,0-1 0 0 0,-1 1 0 0 0,1-1 0 0 0,0 1 0 0 0,-1 0 0 0 0,1-1 0 0 0,0 1 0 0 0,-1 0 0 0 0,1 0 0 0 0,0-1 0 0 0,-1 1 0 0 0,1 0 0 0 0,0 0 0 0 0,0 0 0 0 0,-1 0 0 0 0,1 0 0 0 0,0 0 0 0 0,0 0 0 0 0,-1 0 0 0 0,1 0 0 0 0,0 0 0 0 0,0 0 0 0 0,-1 1 0 0 0,2-1-36 0 0,31-10 371 0 0,-31 10-323 0 0,-2 0 2 0 0,0 0 4 0 0,0 0 4 0 0,0 0 4 0 0,0 0 2 0 0,0 0-1 0 0,0 0-6 0 0,10-5 191 0 0,1 5-279 0 0,-6 1 26 0 0,-1-1 0 0 0,1 0 0 0 0,-1 0 0 0 0,0-1 0 0 0,1 0 0 0 0,-1 1-1 0 0,0-1 1 0 0,3-1 5 0 0,19-1 6 0 0,-14 0 8 0 0,0 1 539 0 0,0 1-1 0 0,0 0 0 0 0,1 1 1 0 0,-1 0-1 0 0,0 0 0 0 0,4 2-552 0 0,21 0 275 0 0,27 3 0 0 0,18 0-71 0 0,126-21-106 0 0,-152 11-30 0 0,18 0 126 0 0,79-5 21 0 0,-53 5-125 0 0,20 0-54 0 0,-85 4-43 0 0,-20 0-1 0 0,-1 0 1 0 0,1 1 0 0 0,-1 1-1 0 0,1 0 1 0 0,12 4 7 0 0,3-4-29 0 0,-28-1 27 0 0,1 0-1 0 0,-1 0 1 0 0,1 0-1 0 0,0 0 1 0 0,-1 0 0 0 0,1 0-1 0 0,0 1 1 0 0,-1-1-1 0 0,1 1 1 0 0,-1 0-1 0 0,2 0 3 0 0,-1 0-5 0 0,0 0 0 0 0,0-1 0 0 0,0 1 0 0 0,-1-1 0 0 0,1 0 0 0 0,0 0 0 0 0,0 0-1 0 0,0 0 1 0 0,0 0 0 0 0,-1 0 0 0 0,2-1 5 0 0,9 0-24 0 0,41-4-57 0 0,-21 4 24 0 0,-8 1-18 0 0,1 0 0 0 0,-1 1-1 0 0,10 3 76 0 0,50 6-96 0 0,-38-4 79 0 0,14 4 14 0 0,-16-4-106 0 0,-6-7 17 0 0,-14 0 62 0 0,1 1-1 0 0,-1 2 1 0 0,14 2 30 0 0,-24-2-13 0 0,0-1 0 0 0,0 0 0 0 0,1-1 0 0 0,4-1 13 0 0,-6 0-14 0 0,0 1-1 0 0,0 0 1 0 0,0 1-1 0 0,3 1 15 0 0,-3 0-20 0 0,-1-1 0 0 0,1-1 0 0 0,-1 0-1 0 0,4-1 21 0 0,15 0-25 0 0,-22-3 21 0 0,3-1 4 0 0,-8 5 0 0 0,5-5-14 0 0,0 0-1 0 0,0 1 1 0 0,1 1 0 0 0,-1 0 0 0 0,1 0 14 0 0,7-2-13 0 0,3 0-47 0 0,1 0 1 0 0,0 1 0 0 0,0 1 0 0 0,0 2 0 0 0,4 0 59 0 0,58-5-190 0 0,7 6 28 0 0,-56-5 198 0 0,12-5 28 0 0,42 0 16 0 0,49 0 65 0 0,-57 4-63 0 0,-45 1 87 0 0,-35 5-177 0 0,37 0 62 0 0,269-5-1657 0 0,-295 10 1714 0 0,21 0 115 0 0,-31-5-198 0 0,-2 0 0 0 0,0 0 4 0 0,0 0 4 0 0,0 0 1 0 0,0 0 6 0 0,0 0 3 0 0,0 0 8 0 0,0 0 4 0 0,0 0 8 0 0,0 0 8 0 0,0 0 11 0 0,0 0 1 0 0,0 0 4 0 0,0 0 0 0 0,0 0 3 0 0,10-5 500 0 0,-6 5-563 0 0,-4 0-20 0 0,1 0 1 0 0,-1 0-1 0 0,0 0 1 0 0,1-1-1 0 0,-1 1 1 0 0,1 0-1 0 0,-1 0 1 0 0,1 0-1 0 0,-1 0 1 0 0,0 0-1 0 0,1 0 0 0 0,-1 0 1 0 0,1 0-1 0 0,-1 0 1 0 0,1 0-1 0 0,-1 0 1 0 0,0 1-1 0 0,1-1 1 0 0,-1 0-1 0 0,1 0 1 0 0,-1 0-1 0 0,0 0 1 0 0,1 1-1 0 0,-1-1 1 0 0,0 0-1 0 0,1 0 1 0 0,-1 1-1 0 0,0-1 1 0 0,1 0-1 0 0,-1 1 1 0 0,0-1-1 0 0,0 0 1 0 0,1 1-1 0 0,-1-1 1 0 0,0 1-11 0 0,0-1 10 0 0,-1 16 103 0 0,0-15-101 0 0,0 0 0 0 0,0 0 0 0 0,0 0 0 0 0,1 0 0 0 0,-1 0 0 0 0,0 1 0 0 0,1-1 0 0 0,-1 0 0 0 0,1 0 0 0 0,0 1 0 0 0,-1-1 0 0 0,1 0 0 0 0,0 1 0 0 0,0-1 0 0 0,0 0 0 0 0,0 1 0 0 0,0-1-1 0 0,0 0 1 0 0,0 1-12 0 0,0-2 18 0 0,0 37 722 0 0,-4-32-568 0 0,4-5-160 0 0,0 0-1 0 0,-1 0 1 0 0,1 0-1 0 0,0 1 1 0 0,-1-1-1 0 0,1 0 1 0 0,0 0-1 0 0,0 0 1 0 0,-1 0-1 0 0,1 1 1 0 0,0-1 0 0 0,0 0-1 0 0,-1 0 1 0 0,1 1-1 0 0,0-1 1 0 0,0 0-1 0 0,0 0 1 0 0,0 1-1 0 0,-1-1 1 0 0,1 0-1 0 0,0 0 1 0 0,0 1-1 0 0,0-1 1 0 0,0 0-1 0 0,0 1 1 0 0,0-1-1 0 0,0 0 1 0 0,0 1-1 0 0,0-1 1 0 0,0 0-1 0 0,0 1 1 0 0,0-1-1 0 0,0 0 1 0 0,0 1-12 0 0,0 0 35 0 0,0-1-6 0 0,0 0-1 0 0,0 0 0 0 0,0 0-1 0 0,0 0-7 0 0,0 0-4 0 0,0 0-3 0 0,0 0 0 0 0,0 0 1 0 0,-2 16 55 0 0,2-15-65 0 0,-1 0 0 0 0,0-1 0 0 0,0 1 0 0 0,0 0 0 0 0,1 0-1 0 0,-1 0 1 0 0,1 1 0 0 0,-1-1 0 0 0,1 0 0 0 0,-1 0 0 0 0,1 0 0 0 0,-1 0 0 0 0,1 0 0 0 0,0 0 0 0 0,0 1 0 0 0,0-1 0 0 0,0 0 0 0 0,0 0 0 0 0,0 1-1 0 0,0-1-3 0 0,0 1 9 0 0,0-1-1 0 0,-1 1 1 0 0,1 0-1 0 0,0-1 0 0 0,-1 1 1 0 0,1 0-1 0 0,-1-1 1 0 0,1 1-1 0 0,-1 0 0 0 0,0-1 1 0 0,1 1-1 0 0,-2 0-8 0 0,2-1 7 0 0,-1 0-1 0 0,1 0 1 0 0,0 0-1 0 0,-1-1 1 0 0,1 1-1 0 0,0 0 1 0 0,0 0-1 0 0,0 0 0 0 0,0 0 1 0 0,-1 0-1 0 0,1 0 1 0 0,1 0-1 0 0,-1 0 1 0 0,0 0-1 0 0,0 0 1 0 0,0 0-1 0 0,0 0 1 0 0,1 0-7 0 0,-1 0 3 0 0,0 0 1 0 0,0 0 0 0 0,1 0 0 0 0,-1 0-1 0 0,0 0 1 0 0,0 0 0 0 0,0 0-1 0 0,0-1 1 0 0,0 1 0 0 0,0 0 0 0 0,0 0-1 0 0,-1 0 1 0 0,1 0 0 0 0,0 0-1 0 0,0 0 1 0 0,-1 0 0 0 0,1 0 0 0 0,-1 0-4 0 0,0 2 5 0 0,-1 1 1 0 0,1-1 0 0 0,-1 1 0 0 0,1 0 0 0 0,1-1 0 0 0,-1 1 0 0 0,0 0 0 0 0,1 0 0 0 0,0-1-1 0 0,0 1 1 0 0,0 0 0 0 0,0 0 0 0 0,0-1 0 0 0,1 1-6 0 0,0 13 23 0 0,-10 9-8 0 0,-1 8 18 0 0,10-32-31 0 0,0-1 0 0 0,0 0 0 0 0,-1 0 0 0 0,1 1 0 0 0,-1-1-1 0 0,1 0 1 0 0,-1 0 0 0 0,1 0 0 0 0,-1 1 0 0 0,0-1 0 0 0,0 0 0 0 0,1 0 0 0 0,-1 0 0 0 0,-1 0-2 0 0,1 0 2 0 0,0 0 0 0 0,1 0 0 0 0,-1 0 0 0 0,0 0 0 0 0,0 0 0 0 0,1 1 0 0 0,-1-1 0 0 0,1 0 0 0 0,-1 0 0 0 0,1 0 0 0 0,-1 0 0 0 0,1 1 0 0 0,0-1 0 0 0,-1 1-2 0 0,1 0 4 0 0,0-1 0 0 0,-1 1 0 0 0,1-1 0 0 0,-1 1 0 0 0,1-1 0 0 0,-1 1 0 0 0,0-1 0 0 0,1 1 0 0 0,-1-1 0 0 0,0 0 0 0 0,0 1 0 0 0,0 0-4 0 0,-1-1 4 0 0,1 0 0 0 0,0 1 0 0 0,0-1 0 0 0,1 1 0 0 0,-1-1 0 0 0,0 1 0 0 0,0 0 0 0 0,1-1 0 0 0,-1 1 0 0 0,1 0 0 0 0,-1 0 0 0 0,1 1-4 0 0,-9 22 17 0 0,0 1-22 0 0,9-11-4 0 0,1-10 9 0 0,-1 0 0 0 0,0 0 0 0 0,0 0-1 0 0,-1-1 1 0 0,1 1 0 0 0,-1 0 0 0 0,0 0-1 0 0,0 0 1 0 0,0 0 0 0 0,-3 4 0 0 0,3-4 5 0 0,0 0 0 0 0,0 0 0 0 0,0 0 0 0 0,1 0 0 0 0,-1 0 0 0 0,1 1 0 0 0,1-1 1 0 0,-1 0-1 0 0,1 4-5 0 0,1 12 45 0 0,-2 86 235 0 0,9-81-222 0 0,-9-24-54 0 0,0-1 0 0 0,0 1 0 0 0,0-1 0 0 0,0 1 0 0 0,0-1 0 0 0,0 0 0 0 0,0 1 0 0 0,1-1 0 0 0,-1 0 0 0 0,1 1-1 0 0,-1-1 1 0 0,1 0 0 0 0,-1 1 0 0 0,1-1 0 0 0,0 0 0 0 0,0 0 0 0 0,0 1-4 0 0,0 2 8 0 0,0 0 0 0 0,0-1-1 0 0,0 1 1 0 0,-1 0 0 0 0,0 0 0 0 0,0 0-1 0 0,0 0 1 0 0,0-1 0 0 0,0 1 0 0 0,-1 2-8 0 0,0 7 14 0 0,1 150 35 0 0,9-127-43 0 0,0 1-17 0 0,0-8 3 0 0,-7-26 6 0 0,-1 1 0 0 0,0-1 0 0 0,1 0 0 0 0,-1 1 0 0 0,0-1 0 0 0,-1 1 0 0 0,1 0 0 0 0,-1-1 2 0 0,3 4-4 0 0,-2-5 3 0 0,0 0 0 0 0,0-1 0 0 0,-1 1 0 0 0,1 0-1 0 0,0-1 1 0 0,-1 1 0 0 0,1 0 0 0 0,-1 0 0 0 0,0 0 0 0 0,1-1-1 0 0,-1 1 1 0 0,0 0 0 0 0,0 0 0 0 0,0 0 0 0 0,-1 1 1 0 0,1 37-42 0 0,2-35 41 0 0,-1-4 1 0 0,-1-1 0 0 0,1 1 0 0 0,0-1 1 0 0,-1 1-1 0 0,1-1 0 0 0,-1 1 0 0 0,1 0 0 0 0,-1-1 0 0 0,1 1 1 0 0,-1-1-1 0 0,1 1 0 0 0,-1 0 0 0 0,0 0 0 0 0,1-1 0 0 0,-1 1 0 0 0,0 0 1 0 0,0 0-1 0 0,1-1 0 0 0,-1 1 0 0 0,0 0 0 0 0,0 0 0 0 0,0 0 0 0 0,0-1 1 0 0,0 1-1 0 0,0 0 0 0 0,0 0 0 0 0,0 0 0 0 0,-1 10 3 0 0,1-9-2 0 0,1 0 1 0 0,-1 0 0 0 0,1-1 0 0 0,0 1 0 0 0,0 0-1 0 0,0 0 1 0 0,0-1 0 0 0,0 1 0 0 0,0-1 0 0 0,0 1-1 0 0,0-1 1 0 0,1 1 0 0 0,-1-1 0 0 0,1 1-2 0 0,-1-1 5 0 0,9 11 17 0 0,-8-8-28 0 0,1-1 0 0 0,-1 0 0 0 0,1 0 0 0 0,0 0 0 0 0,0 0 0 0 0,0 0 0 0 0,1 0 0 0 0,1 1 6 0 0,1 0-19 0 0,0 1 0 0 0,-1 0 0 0 0,0 1 0 0 0,0-1-1 0 0,3 5 20 0 0,1 1-61 0 0,-9-9 53 0 0,9 5-33 0 0,-7-6 35 0 0,-2-1-2 0 0,0 0-2 0 0,0 0 5 0 0,0 0 0 0 0,0 0-1 0 0,0 0 1 0 0,0 0 0 0 0,0 0-1 0 0,0 0 1 0 0,0 0 0 0 0,0 0-2 0 0,0 0-2 0 0,0 0-5 0 0,0 0 5 0 0,-2 10-66 0 0,2-10 74 0 0,-1 1-1 0 0,1-1 1 0 0,-1 0 0 0 0,1 0 0 0 0,-1 0 0 0 0,1 1 0 0 0,0-1 0 0 0,-1 0 0 0 0,1 0 0 0 0,-1 1 0 0 0,1-1-1 0 0,0 0 1 0 0,-1 1 0 0 0,1-1 0 0 0,0 1 0 0 0,-1-1 0 0 0,1 0 0 0 0,0 1 0 0 0,0-1 0 0 0,-1 1 0 0 0,1-1-1 0 0,0 1 1 0 0,0-1 0 0 0,0 1 0 0 0,0-1 0 0 0,0 1 0 0 0,0-1 0 0 0,-1 0 0 0 0,1 1 0 0 0,0-1 0 0 0,0 1-1 0 0,0-1 1 0 0,1 1 0 0 0,-1-1 0 0 0,0 1 0 0 0,0-1 0 0 0,0 1 0 0 0,0-1 0 0 0,0 1 0 0 0,1-1 1 0 0,-10 20-2 0 0,9-20 2 0 0,0 0 0 0 0,0 0 0 0 0,0 1 0 0 0,0-1 0 0 0,0 0 0 0 0,0 0-1 0 0,0 0 1 0 0,0 0 0 0 0,0 0 0 0 0,0 1 0 0 0,0-1 0 0 0,0 0 0 0 0,0 0 0 0 0,0 0-1 0 0,0 0 1 0 0,0 0 0 0 0,0 1 0 0 0,0-1 0 0 0,0 0 0 0 0,0 0 0 0 0,-1 0 0 0 0,1 0-1 0 0,0 0 1 0 0,0 0 0 0 0,0 1 0 0 0,0-1 0 0 0,0 0 0 0 0,0 0 0 0 0,0 0 0 0 0,0 0-1 0 0,0 0 1 0 0,-1 0 0 0 0,1 0 0 0 0,0 0 0 0 0,0 0 0 0 0,0 1 0 0 0,0-1-1 0 0,0 0 1 0 0,0 0 0 0 0,-1 0 0 0 0,1 0 0 0 0,0 0 0 0 0,0 0 0 0 0,0 0 0 0 0,0 0-1 0 0,0 0 1 0 0,-1 0 0 0 0,1 0 0 0 0,0 0 0 0 0,0 0 0 0 0,0 0 0 0 0,-1 0 0 0 0,1 0-1 0 0,0 0 1 0 0,-1 0 0 0 0,1 0 0 0 0,0 0 0 0 0,0 0-1 0 0,-1 0 1 0 0,1 0 0 0 0,0 1 0 0 0,-1-1 0 0 0,1 0 0 0 0,0 0-1 0 0,0 0 1 0 0,0 1 0 0 0,-1-1 0 0 0,1 0 0 0 0,0 0-1 0 0,0 0 1 0 0,0 1 0 0 0,-1-1 0 0 0,1 0 0 0 0,0 0-1 0 0,0 1 1 0 0,0-1 0 0 0,0 0 0 0 0,0 0 0 0 0,0 1-1 0 0,-1-1 1 0 0,1 0 0 0 0,0 1 0 0 0,0-1 0 0 0,0 0-1 0 0,0 1 1 0 0,0-1 0 0 0,0 0 0 0 0,0 0 0 0 0,0 1 0 0 0,0-1-1 0 0,0 0 1 0 0,1 1 0 0 0,-1-1 0 0 0,0 0 0 0 0,0 0-1 0 0,0 1 1 0 0,0-1 0 0 0,0 0 0 0 0,-9 16-4 0 0,10-15 3 0 0,-1 1 0 0 0,-8 4-6 0 0,7-5-124 0 0,1 0 1 0 0,-1 0-1 0 0,1-1 0 0 0,0 1 0 0 0,-1 0 0 0 0,1 0 0 0 0,0 0 0 0 0,0 0 1 0 0,0 0-1 0 0,0 0 0 0 0,-1 0 0 0 0,1 0 0 0 0,1 0 0 0 0,-1 0 0 0 0,0-1 0 0 0,0 1 1 0 0,0 0-1 0 0,0 0 0 0 0,1 0 0 0 0,-1 0 131 0 0,0 0-325 0 0,0 0-1 0 0,1 0 1 0 0,-1 0-1 0 0,0-1 1 0 0,0 1-1 0 0,0 0 1 0 0,0 0-1 0 0,0 0 1 0 0,0 0-1 0 0,0 0 1 0 0,0-1-1 0 0,0 1 1 0 0,0 0-1 0 0,-1 0 1 0 0,1 0-1 0 0,0 0 1 0 0,0-1-1 0 0,-1 1 1 0 0,1 0 325 0 0,-7 2-1226 0 0,0-1 0 0 0,0 0 0 0 0,-1-1 1 0 0,1 1-1 0 0,0-1 0 0 0,-1-1 0 0 0,1 1 0 0 0,-1-1 1 0 0,-5-1 1225 0 0,4 1-669 0 0,-2 0-362 0 0</inkml:trace>
  <inkml:trace contextRef="#ctx0" brushRef="#br0" timeOffset="42656.039">7354 1710 0 0 0,'1'1'2351'0'0,"-1"6"9009"0"0,-2-4-9310 0 0,22-3 284 0 0,-16 0-2311 0 0,0 0 0 0 0,0 0 0 0 0,0-1 0 0 0,1 1 0 0 0,-1-1 0 0 0,0 0 0 0 0,2-1-23 0 0,0 1 37 0 0,1-1 0 0 0,-1 1 1 0 0,1 0-1 0 0,0 1 0 0 0,-1-1 1 0 0,2 1-38 0 0,83-5-26 0 0,-55 3-59 0 0,-1-1-1 0 0,9-3 86 0 0,-23 3-30 0 0,179-23 31 0 0,-154 20 121 0 0,-1 3 0 0 0,10 1-122 0 0,63-3 132 0 0,-80 5-123 0 0,-2 1 8 0 0,1-2 1 0 0,16-3-18 0 0,93-2-62 0 0,63-14-236 0 0,-138 13 192 0 0,-41 5 127 0 0,1-2 0 0 0,-1-1 0 0 0,8-3-21 0 0,34 3 165 0 0,-7 0-84 0 0,6-5-117 0 0,17-6-234 0 0,0 3-1 0 0,1 5 1 0 0,10 3 270 0 0,47-5-584 0 0,-88 0 352 0 0,49 4 173 0 0,12 1 112 0 0,26 0 21 0 0,-130 4-75 0 0,35-3 54 0 0,113 19 6 0 0,-145-13-83 0 0,0-1 0 0 0,-1 2 0 0 0,8 2 24 0 0,-8-2-96 0 0,0 0 0 0 0,0-1 1 0 0,7 0 95 0 0,-23-2-31 0 0,1 0 1 0 0,-1 0 0 0 0,0 0-1 0 0,1 1 1 0 0,-1-1 0 0 0,0 0 0 0 0,1 1-1 0 0,-1-1 1 0 0,0 1 0 0 0,0-1 0 0 0,1 1-1 0 0,-1 0 1 0 0,0-1 0 0 0,0 1 0 0 0,0 0-1 0 0,1 0 31 0 0,-2 0 117 0 0,1 0 0 0 0,0-1-1 0 0,0 1 1 0 0,0 0 0 0 0,0-1-1 0 0,0 1 1 0 0,0-1 0 0 0,0 1 0 0 0,0-1-1 0 0,0 0 1 0 0,0 1 0 0 0,0-1-1 0 0,0 0 1 0 0,0 0 0 0 0,0 0-1 0 0,0 0-116 0 0,0-1 131 0 0,1-1-26 0 0,24 0-78 0 0,7 7-104 0 0,-31-5 59 0 0,-2 0-10 0 0,0 0-9 0 0,0 0-16 0 0,0 0-21 0 0,-47 15-2312 0 0,2-5-3808 0 0,1 2 0 0 0,-28 13 6194 0 0,51-15-2277 0 0,4-5 1296 0 0</inkml:trace>
  <inkml:trace contextRef="#ctx0" brushRef="#br0" timeOffset="45501.234">55 4726 0 0 0,'0'0'92'0'0,"1"0"1"0"0,0 0-1 0 0,-1-1 1 0 0,1 1-1 0 0,0 0 1 0 0,-1 0-1 0 0,1 0 1 0 0,0-1-1 0 0,-1 1 1 0 0,1 0-1 0 0,-1-1 1 0 0,1 1-1 0 0,0 0 0 0 0,-1-1 1 0 0,1 1-1 0 0,-1-1 1 0 0,1 1-1 0 0,-1-1 1 0 0,0 1-1 0 0,1-1 1 0 0,-1 1-1 0 0,0-1 1 0 0,1 1-1 0 0,-1-1 1 0 0,0 0-1 0 0,1 1 0 0 0,-1-1-92 0 0,0 0 116 0 0,0 1 0 0 0,1-1 0 0 0,-1 1 0 0 0,0-1 0 0 0,0 1 0 0 0,1-1 0 0 0,-1 1 0 0 0,0-1 0 0 0,1 1-1 0 0,-1-1 1 0 0,0 1 0 0 0,1 0 0 0 0,-1-1 0 0 0,1 1 0 0 0,-1 0 0 0 0,1-1 0 0 0,-1 1 0 0 0,1 0 0 0 0,-1-1-1 0 0,1 1 1 0 0,-1 0 0 0 0,1 0 0 0 0,-1 0 0 0 0,1 0 0 0 0,0-1 0 0 0,0 1-116 0 0,0 0 1107 0 0,-1-3-1666 0 0,0 1 7657 0 0,0 2-6957 0 0,0 0-6 0 0,0 0-5 0 0,0 0 0 0 0,0 0-4 0 0,0 0 1 0 0,0 0-3 0 0,0 0 0 0 0,0 0-3 0 0,0 0 2 0 0,0 0-2 0 0,0 0 4 0 0,0 0 9 0 0,0 0 3 0 0,0 0 4 0 0,0 0 7 0 0,0 0 8 0 0,0 0 8 0 0,0 0 6 0 0,0 0 0 0 0,0 0 9 0 0,0 0 6 0 0,0 0 10 0 0,0 0 2 0 0,0 0 6 0 0,0 0 4 0 0,0 0-2 0 0,0 0 3 0 0,0 0-1 0 0,0 0-4 0 0,0 0-10 0 0,0 0-5 0 0,0 0-5 0 0,0 0-10 0 0,0 0-7 0 0,0 0-13 0 0,0 0-13 0 0,0 0-12 0 0,0 0-9 0 0,0 0-14 0 0,21-11 617 0 0,-3 1-500 0 0,0 2-1 0 0,0 0 1 0 0,16-5-222 0 0,-6 3 38 0 0,-21 9-38 0 0,40-4-18 0 0,-36 4 27 0 0,1 0 1 0 0,-1-1-1 0 0,0 0 1 0 0,-1-1-1 0 0,1 0 1 0 0,2-2-10 0 0,45-10 101 0 0,-49 13-82 0 0,0-1-1 0 0,1 0 0 0 0,-1 0 0 0 0,-1-1 1 0 0,6-3-19 0 0,16-6 40 0 0,-15 7-59 0 0,1 2 1 0 0,-1-1-1 0 0,1 2 1 0 0,0 0 0 0 0,0 1-1 0 0,0 0 1 0 0,0 1-1 0 0,7 1 19 0 0,9 3-50 0 0,-24-2 53 0 0,1 0 0 0 0,-1 0 0 0 0,0-1 0 0 0,1 0 0 0 0,5-1-3 0 0,32-10 110 0 0,0-2 0 0 0,-1-1-110 0 0,1-1 82 0 0,0 2 1 0 0,1 2-83 0 0,-24 5 13 0 0,24-3-8 0 0,0 4-79 0 0,-1 2 48 0 0,1-2 1 0 0,-1-2-1 0 0,-1-2 0 0 0,0-2 0 0 0,23-9 26 0 0,-28 9-57 0 0,3 1-33 0 0,1 3 0 0 0,0 2 0 0 0,1 1 0 0 0,-1 3 0 0 0,26 2 90 0 0,-24-1 59 0 0,11-3 97 0 0,-1-2 0 0 0,54-12-156 0 0,-54 7 19 0 0,0 2-1 0 0,55 0-18 0 0,-62 6-19 0 0,-32 0-4 0 0,1 2 1 0 0,0 0 0 0 0,-1 1 0 0 0,8 1 22 0 0,94 8-134 0 0,-100-8 103 0 0,-1-1 1 0 0,1-1-1 0 0,0-1 0 0 0,0-1 0 0 0,15-3 31 0 0,-33 5 0 0 0,243-39 32 0 0,-219 35 2 0 0,0 2 1 0 0,0 1-1 0 0,0 0 1 0 0,3 2-35 0 0,29 0-12 0 0,-33-6-8 0 0,-2-6 36 0 0,-4 3 88 0 0,1 2 1 0 0,0 0-1 0 0,0 1 0 0 0,0 1 0 0 0,1 1 0 0 0,15 0-104 0 0,-4-1 111 0 0,0 0-42 0 0,0 2 1 0 0,0 1 0 0 0,2 2-70 0 0,-32-1-4 0 0,-1 0 0 0 0,0 0-1 0 0,0 0 2 0 0,0 0 16 0 0,0 0 9 0 0,0 0 11 0 0,0 0 5 0 0,0 0 8 0 0,0 0 4 0 0,0 0 9 0 0,0 0 9 0 0,0 0 4 0 0,0 0 8 0 0,0 0 8 0 0,0 0 2 0 0,0 0-6 0 0,0 0-4 0 0,0 0-8 0 0,2-1-60 0 0,-1 0 0 0 0,0 0 0 0 0,0 0 0 0 0,1 0 0 0 0,-1 0-1 0 0,0 1 1 0 0,1-1 0 0 0,-1 1 0 0 0,0-1 0 0 0,1 1 0 0 0,-1-1 0 0 0,1 1-1 0 0,-1 0 1 0 0,1 0 0 0 0,-1 0 0 0 0,1-1 0 0 0,0 2-12 0 0,9-4-20 0 0,20-7-51 0 0,-18 6 47 0 0,-1 0-1 0 0,0 1 1 0 0,1 0 0 0 0,0 1 0 0 0,11-1 24 0 0,-8 0-62 0 0,-13 2 40 0 0,1 0 1 0 0,-1 1-1 0 0,1-1 0 0 0,0 1 1 0 0,-1 0-1 0 0,1 0 0 0 0,0 0 1 0 0,-1 0-1 0 0,4 1 22 0 0,5 2-69 0 0,0 0 0 0 0,1-1 1 0 0,-1-1-1 0 0,10 0 69 0 0,-22-1-18 0 0,0 0 0 0 0,0 1 0 0 0,0-1 1 0 0,0 0-1 0 0,0 0 0 0 0,0 1 1 0 0,0-1-1 0 0,0 0 0 0 0,0 0 0 0 0,-1 1 1 0 0,1-1-1 0 0,0 0 0 0 0,0 0 0 0 0,0 0 1 0 0,0 1-1 0 0,0-1 0 0 0,-1 0 1 0 0,1 0-1 0 0,0 0 0 0 0,0 0 0 0 0,0 1 1 0 0,-1-1-1 0 0,1 0 0 0 0,0 0 0 0 0,0 0 1 0 0,-1 0-1 0 0,1 0 0 0 0,0 0 0 0 0,0 1 1 0 0,0-1-1 0 0,-1 0 0 0 0,1 0 1 0 0,0 0-1 0 0,-1 0 0 0 0,1 0 0 0 0,0 0 1 0 0,0 0-1 0 0,-1 0 0 0 0,1 0 0 0 0,0 0 1 0 0,0 0-1 0 0,-1-1 0 0 0,1 1 0 0 0,0 0 1 0 0,0 0-1 0 0,-1 0 0 0 0,1 0 18 0 0,-25 6-1299 0 0,-11 9-7128 0 0,36-14 8079 0 0,-1-1-1 0 0,1 0 1 0 0,-1 1 0 0 0,1-1 0 0 0,-1 0-1 0 0,1 0 1 0 0,-1 1 0 0 0,1-1-1 0 0,-1 0 1 0 0,0 0 0 0 0,1 0 0 0 0,-1 0-1 0 0,1 0 1 0 0,-1 1 0 0 0,0-1-1 0 0,1 0 1 0 0,-1-1 0 0 0,0 1 0 0 0,1 0-1 0 0,-1 0 1 0 0,1 0 0 0 0,-1 0-1 0 0,1 0 1 0 0,-1-1 0 0 0,0 1 0 0 0,1 0-1 0 0,-1 0 1 0 0,1-1 0 0 0,-1 1-1 0 0,1 0 1 0 0,-1-1 348 0 0,0 0-738 0 0</inkml:trace>
  <inkml:trace contextRef="#ctx0" brushRef="#br0" timeOffset="46751.288">3568 3477 0 0 0,'9'2'1480'0'0,"-9"-3"468"0"0,0 0-1835 0 0,0 1 814 0 0,10-2 3494 0 0,-10 2-4129 0 0,1 0 0 0 0,-1 0-1 0 0,1-1 1 0 0,0 1 0 0 0,-1 0-1 0 0,1 0 1 0 0,0 0 0 0 0,-1 0-1 0 0,1 0 1 0 0,-1 0 0 0 0,1 0-1 0 0,0 0 1 0 0,-1 0-1 0 0,1 0 1 0 0,-1 1 0 0 0,1-1-1 0 0,0 0 1 0 0,-1 0 0 0 0,1 0-1 0 0,-1 1 1 0 0,1-1 0 0 0,-1 0-1 0 0,1 1-291 0 0,3 14-114 0 0,5 11 808 0 0,-10-25-659 0 0,1 0 0 0 0,0 0-1 0 0,0 1 1 0 0,0-1-1 0 0,0 0 1 0 0,1 1-1 0 0,-1-1 1 0 0,0 0 0 0 0,0 1-1 0 0,1-1 1 0 0,-1 0-1 0 0,1 0 1 0 0,-1 1-1 0 0,1-1 1 0 0,-1 0 0 0 0,1 0-1 0 0,0 0 1 0 0,0 0-1 0 0,0 1-34 0 0,2 19 649 0 0,-1-19-577 0 0,-1 0 0 0 0,0 0-1 0 0,0 0 1 0 0,0 1 0 0 0,-1-1 0 0 0,1 0 0 0 0,0 1 0 0 0,-1-1 0 0 0,1 1-1 0 0,-1-1 1 0 0,0 1 0 0 0,0 1-72 0 0,0-1 89 0 0,0 1 0 0 0,1-1 0 0 0,-1 0 0 0 0,1 0 0 0 0,-1 0 1 0 0,1 0-1 0 0,0 0 0 0 0,1 2-89 0 0,0 0 96 0 0,-1-1 0 0 0,0 1 0 0 0,-1 0 0 0 0,1 0 0 0 0,-1 0 0 0 0,0 0 0 0 0,0 0 0 0 0,-1 0 0 0 0,0 3-96 0 0,0 12 259 0 0,1-8-117 0 0,-1 1-1 0 0,2-1 0 0 0,-1 1 0 0 0,1-1 0 0 0,1 0 0 0 0,3 10-141 0 0,4 34 293 0 0,12 27-20 0 0,-13-62-234 0 0,-5-14-23 0 0,0 0 0 0 0,0 0 0 0 0,-1 0 0 0 0,0 0 0 0 0,0 1 0 0 0,-1-1 0 0 0,1 2-16 0 0,-2-5 9 0 0,0-1 1 0 0,1 0-1 0 0,0 0 0 0 0,-1 1 0 0 0,1-1 0 0 0,0 0 0 0 0,1 0 0 0 0,-1 0 1 0 0,1 1-10 0 0,0-1 11 0 0,-1 0-1 0 0,0-1 1 0 0,0 1 0 0 0,0 0 0 0 0,0 0 0 0 0,0-1 0 0 0,-1 1 0 0 0,1 0 0 0 0,-1 1-11 0 0,9 54 245 0 0,-9-42-175 0 0,1-9-24 0 0,-1 1 0 0 0,0-1 0 0 0,-1 1 0 0 0,1-1 0 0 0,-1 1 0 0 0,-1-1 0 0 0,1 0 0 0 0,-3 4-46 0 0,-5 29 197 0 0,-9 33 238 0 0,16-63-383 0 0,1 0 0 0 0,-1 0 0 0 0,2 0 0 0 0,0 1 0 0 0,0-1 0 0 0,0 0 0 0 0,2 2-52 0 0,0 22 89 0 0,7 12 3 0 0,-9-44-88 0 0,0 0 0 0 0,1 0 0 0 0,-1 0 0 0 0,1 0 0 0 0,0 0 0 0 0,0 0 0 0 0,0 0 0 0 0,0 0 0 0 0,0 0 0 0 0,1 1-4 0 0,-1-1 3 0 0,0 0 1 0 0,0 0 0 0 0,0 0 0 0 0,0 0-1 0 0,0 0 1 0 0,0 0 0 0 0,-1 0-1 0 0,1 1 1 0 0,-1-1 0 0 0,1 1-4 0 0,8 33 65 0 0,0-1 42 0 0,-9 68 116 0 0,-9-83-223 0 0,9-18 0 0 0,0-1 0 0 0,0 0 0 0 0,1-1 1 0 0,-1 1-1 0 0,0 0 0 0 0,0-1 1 0 0,0 1-1 0 0,0 0 0 0 0,0-1 0 0 0,0 1 1 0 0,0 0-1 0 0,0-1 0 0 0,-1 1 0 0 0,1 0 1 0 0,0-1-1 0 0,0 1 0 0 0,0 0 0 0 0,-1-1 1 0 0,1 1-1 0 0,0-1 0 0 0,-1 1 1 0 0,1 0-1 0 0,-1-1 0 0 0,1 1 0 0 0,0-1 1 0 0,-1 1-1 0 0,1-1 0 0 0,-1 1 0 0 0,0-1 1 0 0,1 0-1 0 0,-1 1 0 0 0,0-1 0 0 0,-1 6 0 0 0,2-5 0 0 0,1 0 0 0 0,-1 0 0 0 0,0 0 0 0 0,0 0 0 0 0,-1 0 0 0 0,1-1 0 0 0,0 1 0 0 0,0 0 0 0 0,0 0 0 0 0,0 0 0 0 0,-1 0 0 0 0,1 0 0 0 0,-1-1 0 0 0,1 1 0 0 0,0 0 0 0 0,-1 0 0 0 0,1 0 0 0 0,-1-1 0 0 0,0 1 0 0 0,1 0 0 0 0,-1-1 0 0 0,0 1 0 0 0,1 0-11 0 0,-1-1-1 0 0,1 1 0 0 0,0-1 1 0 0,-1 1-1 0 0,1 0 1 0 0,0-1-1 0 0,-1 1 0 0 0,1 0 1 0 0,0-1-1 0 0,0 1 1 0 0,-1 0-1 0 0,1-1 0 0 0,0 1 1 0 0,0 0-1 0 0,0-1 1 0 0,0 1-1 0 0,0 0 0 0 0,0 0 1 0 0,0-1-1 0 0,0 2 12 0 0,1-2-14 0 0,-1 0 0 0 0,0 1 0 0 0,0-1 0 0 0,0 1 0 0 0,0-1-1 0 0,0 1 1 0 0,0-1 0 0 0,0 0 0 0 0,0 1 0 0 0,0-1 0 0 0,0 1 0 0 0,0-1 0 0 0,-1 1-1 0 0,1-1 1 0 0,0 0 0 0 0,0 1 0 0 0,0-1 0 0 0,0 1 0 0 0,-1-1 0 0 0,1 0 0 0 0,0 1-1 0 0,0-1 1 0 0,-1 0 0 0 0,1 1 0 0 0,0-1 0 0 0,-1 0 0 0 0,1 0 0 0 0,0 1 0 0 0,-1-1-1 0 0,1 0 1 0 0,0 0 0 0 0,-1 1 14 0 0,-2 18-1351 0 0,-3-11 802 0 0,6-7 395 0 0,-1-1 1 0 0,1 1-1 0 0,-1 0 1 0 0,1 0 0 0 0,-1 0-1 0 0,1-1 1 0 0,-1 1-1 0 0,0 0 1 0 0,0-1 0 0 0,1 1-1 0 0,-1 0 1 0 0,0-1-1 0 0,0 1 1 0 0,0-1-1 0 0,0 1 1 0 0,1-1 0 0 0,-1 0-1 0 0,0 1 1 0 0,0-1-1 0 0,0 0 1 0 0,0 0-1 0 0,0 1 1 0 0,0-1 153 0 0,-1 0-471 0 0,0-4-410 0 0,1 4 806 0 0,1-1 0 0 0,-1 1 0 0 0,1-1 0 0 0,-1 1 1 0 0,1-1-1 0 0,-1 0 0 0 0,1 1 0 0 0,-1-1 0 0 0,1 0 1 0 0,0 1-1 0 0,-1-1 0 0 0,1 0 0 0 0,0 1 0 0 0,0-1 1 0 0,0 0-1 0 0,-1 1 0 0 0,1-1 0 0 0,0-1 75 0 0,-9-28-2592 0 0,0-15-1010 0 0,0-37-1305 0 0,9 59 3572 0 0,-1 0 0 0 0,-1 1-1 0 0,-3-8 1336 0 0,4 5-347 0 0</inkml:trace>
  <inkml:trace contextRef="#ctx0" brushRef="#br0" timeOffset="48988.346">3504 3410 0 0 0,'0'0'296'0'0,"11"4"4386"0"0,22-22 41 0 0,-30 7-3464 0 0,5 7-964 0 0,-8 2 2917 0 0,0 2-3184 0 0,0 0 8 0 0,0 0 9 0 0,0 0 14 0 0,46 5 1692 0 0,-41-5-1568 0 0,1 1 0 0 0,0-1 0 0 0,0 1 0 0 0,0 0 0 0 0,-1 1 0 0 0,1-1 0 0 0,-1 1 0 0 0,1 0 0 0 0,-1 0 1 0 0,1 1-1 0 0,3 2-183 0 0,2 1 95 0 0,1 0 1 0 0,0-1 0 0 0,1-1 0 0 0,-1 0 0 0 0,1-1-1 0 0,0 0 1 0 0,-1 0 0 0 0,1-2 0 0 0,0 0-1 0 0,1 0 1 0 0,6-1-96 0 0,45-1 214 0 0,-16-1-61 0 0,0 3 1 0 0,32 5-154 0 0,74 4 131 0 0,-114-6-111 0 0,1-2 0 0 0,10-2-20 0 0,-33 0-3 0 0,35-3-80 0 0,-1-2 0 0 0,0-2 0 0 0,13-6 83 0 0,45-6-171 0 0,-52 9 134 0 0,-34 5 59 0 0,1 1 0 0 0,1 1-1 0 0,9 1-21 0 0,119-9 158 0 0,-97 8-60 0 0,57-10-98 0 0,158-31-168 0 0,-229 40 39 0 0,1 1-1 0 0,15 4 130 0 0,-29-1-65 0 0,144 15-339 0 0,-136-16 249 0 0,-1-1 0 0 0,12-4 155 0 0,24-3-318 0 0,1 4 0 0 0,42 3 318 0 0,81 2-1014 0 0,-154 5 323 0 0,-42-5 684 0 0,0 0 1 0 0,-1 1-1 0 0,1-1 1 0 0,-1 0-1 0 0,1 1 1 0 0,-1 0-1 0 0,1-1 1 0 0,-1 1-1 0 0,1 0 1 0 0,-1 0-1 0 0,0 0 1 0 0,1 0-1 0 0,-1 0 1 0 0,0 0-1 0 0,0 0 1 0 0,0 0-1 0 0,0 1 1 0 0,0-1-1 0 0,0 0 1 0 0,0 1-1 0 0,0-1 7 0 0,-1 0 7 0 0,0-1-1 0 0,0 0 4 0 0,-1 35 210 0 0,0-34-209 0 0,0-1 1 0 0,1 1-1 0 0,-1-1 1 0 0,0 1-1 0 0,1 0 1 0 0,-1-1-1 0 0,1 1 1 0 0,-1 0-1 0 0,1 0 1 0 0,-1-1-1 0 0,1 1 1 0 0,0 0-1 0 0,-1 0 1 0 0,1-1-1 0 0,0 1 1 0 0,0 0-1 0 0,0 0 1 0 0,-1 0-1 0 0,1 0 1 0 0,0 0-1 0 0,0-1 1 0 0,0 1-1 0 0,0 0 1 0 0,0 0-1 0 0,1 0 1 0 0,-1 0-1 0 0,0 0-11 0 0,0 3 59 0 0,0-3 0 0 0,-8 9 1938 0 0,11-10-1971 0 0,-1 1-1 0 0,0 0 0 0 0,0 0 0 0 0,0 0 0 0 0,0 0 1 0 0,0 1-1 0 0,0-1 0 0 0,-1 0 0 0 0,1 1 0 0 0,0-1 1 0 0,-1 1-1 0 0,1-1 0 0 0,-1 1 0 0 0,1 0 1 0 0,-1 0-1 0 0,0 0 0 0 0,0 0 0 0 0,0 0 0 0 0,0 0 1 0 0,0 0-1 0 0,0 2-25 0 0,16 17 158 0 0,-16-17-138 0 0,0 0 1 0 0,0-1-1 0 0,-1 1 1 0 0,1 0-1 0 0,-1 0 1 0 0,0 0-1 0 0,0 0 1 0 0,0 0-1 0 0,-1 0 1 0 0,0 1-21 0 0,1 8 71 0 0,0 7 38 0 0,1-14-70 0 0,-1 0 1 0 0,0 1-1 0 0,0-1 1 0 0,0 0-1 0 0,-1 0 0 0 0,0 0 1 0 0,0 0-1 0 0,0 0 0 0 0,-1 0 1 0 0,-1 4-40 0 0,2-6 24 0 0,0 0 1 0 0,0 0 0 0 0,0 1-1 0 0,1-1 1 0 0,0 1 0 0 0,0-1-1 0 0,0 0 1 0 0,0 1 0 0 0,1-1-1 0 0,-1 1-24 0 0,1 10 75 0 0,-1 65 237 0 0,-9-43-157 0 0,9-32-137 0 0,1 0 17 0 0,-1 1 0 0 0,0 0-1 0 0,-1 0 1 0 0,0 0 0 0 0,1 0-1 0 0,-2-1 1 0 0,1 1 0 0 0,-2 4-35 0 0,1-3 31 0 0,1-1 0 0 0,0 0 0 0 0,0 1 0 0 0,1 0 0 0 0,0-1 0 0 0,0 1 0 0 0,0-1 1 0 0,2 5-32 0 0,-1 13 80 0 0,-1 171 171 0 0,-9-154-351 0 0,9 117 120 0 0,9-132 102 0 0,-8-23-109 0 0,-1-1 0 0 0,0 1 0 0 0,1-1 0 0 0,0 1 0 0 0,0-1 0 0 0,0 1 0 0 0,0-1 0 0 0,0 1 0 0 0,1 0-13 0 0,-1 0 7 0 0,1-1 1 0 0,-1 1-1 0 0,0 0 1 0 0,0-1 0 0 0,0 1-1 0 0,0 0 1 0 0,-1 0-1 0 0,1-1 1 0 0,-1 4-8 0 0,10 29-63 0 0,-10 27-195 0 0,0-61 264 0 0,0 19 6 0 0,0 22-12 0 0,0-28 9 0 0,0-14-13 0 0,0 0 0 0 0,1 15-15 0 0,0-15 21 0 0,-1 1 0 0 0,1-1 1 0 0,-1 1-1 0 0,1-1 0 0 0,0 1 1 0 0,-1-1-1 0 0,1 1 0 0 0,-1-1 1 0 0,0 1-1 0 0,1-1 0 0 0,-1 1 1 0 0,1 0-1 0 0,-1-1 0 0 0,0 1 1 0 0,1 0-1 0 0,-1-1 0 0 0,0 1 1 0 0,0 0-1 0 0,0-1 0 0 0,0 1 1 0 0,1 0-1 0 0,-1 0 0 0 0,0-1 1 0 0,0 1-1 0 0,0 0 0 0 0,-1-1 1 0 0,1 1-1 0 0,0 0 0 0 0,0 0 1 0 0,0-1-1 0 0,0 1-2 0 0,0 1 7 0 0,9 23 90 0 0,-9-24-95 0 0,0 0 1 0 0,0-1 0 0 0,0 1-1 0 0,0 0 1 0 0,0 0 0 0 0,0 0-1 0 0,0 0 1 0 0,0-1 0 0 0,1 1-1 0 0,-1 0 1 0 0,0 0-1 0 0,1 0 1 0 0,-1-1 0 0 0,0 1-1 0 0,1 0 1 0 0,-1 0 0 0 0,1-1-1 0 0,-1 1 1 0 0,1 0-3 0 0,-4 1-931 0 0,-8 1-96 0 0,4-1-412 0 0,0-1 0 0 0,0 1 0 0 0,0-2 0 0 0,0 1-1 0 0,0-1 1 0 0,-1 0 0 0 0,-5-1 1439 0 0,9 1-581 0 0,0-1-1 0 0,0 0 1 0 0,1 1-1 0 0,-1-2 0 0 0,0 1 1 0 0,1 0-1 0 0,-1-1 1 0 0,1 1-1 0 0,0-1 1 0 0,-1 0-1 0 0,1 0 1 0 0,0 0-1 0 0,0-1 1 0 0,0 1-1 0 0,-1-2 582 0 0,-6-6-1044 0 0,-7-1 590 0 0</inkml:trace>
  <inkml:trace contextRef="#ctx0" brushRef="#br0" timeOffset="50561.255">3705 4941 588 0 0,'2'0'242'0'0,"0"-1"-1"0"0,-1 1 1 0 0,1-1-1 0 0,0 0 1 0 0,0 1 0 0 0,0-1-1 0 0,0 0 1 0 0,-1 0-1 0 0,1 0 1 0 0,0 0-1 0 0,-1 0 1 0 0,1-1 0 0 0,-1 1-1 0 0,1 0 1 0 0,-1-1-1 0 0,1-1-241 0 0,13-9 2221 0 0,-15 12-2106 0 0,1-1-1 0 0,0 1 1 0 0,-1 0 0 0 0,1-1 0 0 0,-1 1 0 0 0,1 0-1 0 0,-1-1 1 0 0,1 1 0 0 0,0-1 0 0 0,-1 1-1 0 0,0-1 1 0 0,1 1 0 0 0,-1-1 0 0 0,1 1 0 0 0,-1-1-1 0 0,0 0 1 0 0,1 1 0 0 0,-1-1 0 0 0,0 0-1 0 0,0 1 1 0 0,1-1 0 0 0,-1 0 0 0 0,0 1 0 0 0,0-1-1 0 0,0 0 1 0 0,0 1 0 0 0,0-1-115 0 0,0 0 302 0 0,0 1-36 0 0,0 0-25 0 0,20-10 4432 0 0,4-1-2834 0 0,-22 11-1760 0 0,-1 0-58 0 0,0 0 0 0 0,0 0 0 0 0,0-1 0 0 0,0 1 0 0 0,0 0 0 0 0,0 0 0 0 0,0 0 0 0 0,0 0 0 0 0,-1 0 0 0 0,1 0 0 0 0,0 1 0 0 0,0-1 0 0 0,0 0 0 0 0,0 0 0 0 0,0 1 0 0 0,0-1 1 0 0,0 0-1 0 0,0 1 0 0 0,0 0-21 0 0,7 1 73 0 0,61 1 584 0 0,-38-1-398 0 0,0-2-1 0 0,0-1 1 0 0,7-2-259 0 0,-22 2 65 0 0,0 0 0 0 0,1 1 0 0 0,2 2-65 0 0,-7-1 28 0 0,1-1-1 0 0,-1 0 1 0 0,0-1 0 0 0,0 0 0 0 0,0 0-1 0 0,2-2-27 0 0,-2 1 32 0 0,0 1-1 0 0,0 0 1 0 0,-1 1-1 0 0,1 0 1 0 0,12 2-32 0 0,11-1 152 0 0,-14-2-43 0 0,0-1 0 0 0,-1-2 0 0 0,5-1-109 0 0,-4 1 69 0 0,298-62-44 0 0,-301 62-26 0 0,1 1 1 0 0,-1 1-1 0 0,10 1 1 0 0,46-4 104 0 0,89-10 116 0 0,-83 10-156 0 0,2-1-79 0 0,1 1-313 0 0,-33 4 233 0 0,0-2 0 0 0,0-3 0 0 0,17-5 95 0 0,88-23-695 0 0,-118 28 291 0 0,0 1 201 0 0,-10 5 219 0 0,-7 1 23 0 0,-1-2 0 0 0,1 0 0 0 0,11-3-39 0 0,60-1-54 0 0,-18 0-39 0 0,-59 3 96 0 0,0 1 0 0 0,1 1 0 0 0,-1 0 0 0 0,6 1-3 0 0,14 0 68 0 0,48 4 67 0 0,-75-5-154 0 0,1-1-1 0 0,-1 0 0 0 0,1 0 0 0 0,-1-1 0 0 0,0 0 1 0 0,1 0-1 0 0,-1-1 20 0 0,16-4-68 0 0,-8 4 86 0 0,0 0 0 0 0,1 1 0 0 0,-1 1-1 0 0,1 0 1 0 0,13 2-18 0 0,47-3-89 0 0,-76 2 76 0 0,0 0 0 0 0,0 1-1 0 0,0-1 1 0 0,0 0 0 0 0,1 1 0 0 0,-1-1 0 0 0,0 0 0 0 0,0 1 0 0 0,0-1 0 0 0,1 0 0 0 0,-1 0 0 0 0,0 1 0 0 0,0-1 0 0 0,1 0 0 0 0,-1 0 0 0 0,0 0-1 0 0,1 1 1 0 0,-1-1 0 0 0,0 0 0 0 0,0 0 0 0 0,1 0 0 0 0,-1 0 0 0 0,0 0 0 0 0,1 1 0 0 0,-1-1 0 0 0,1 0 0 0 0,-1 0 0 0 0,0 0 13 0 0,-5 4-223 0 0,-6 1-575 0 0,-24 6-2082 0 0,16-7 719 0 0,-20 2-3675 0 0,34-6 5507 0 0,4 0 109 0 0,-1 0-1 0 0,1 0 1 0 0,-1 0 0 0 0,1 0-1 0 0,-1 0 1 0 0,1 0 0 0 0,-1 0-1 0 0,0-1 1 0 0,1 1 0 0 0,-1-1-1 0 0,1 1 1 0 0,-1-1 0 0 0,1 1-1 0 0,0-1 1 0 0,-1 0 0 0 0,1 0-1 0 0,0 1 1 0 0,-1-1 0 0 0,1 0-1 0 0,0 0 1 0 0,0-1 220 0 0,-7-3-1078 0 0</inkml:trace>
  <inkml:trace contextRef="#ctx0" brushRef="#br0" timeOffset="52234.537">6635 4055 0 0 0,'-12'1'810'0'0,"-11"-1"3583"0"0,23 0-4201 0 0,0 0-1 0 0,0 0 1 0 0,0 0 0 0 0,0 0-1 0 0,0-1 1 0 0,0 1 0 0 0,0 0 0 0 0,0 0-1 0 0,0 0 1 0 0,0 0 0 0 0,0 0-1 0 0,0-1 1 0 0,0 1 0 0 0,0 0-1 0 0,0 0 1 0 0,0 0 0 0 0,0 0 0 0 0,0 0-1 0 0,0 0 1 0 0,0-1 0 0 0,0 1-1 0 0,0 0 1 0 0,0 0 0 0 0,0 0 0 0 0,0 0-1 0 0,0 0 1 0 0,0-1 0 0 0,0 1-1 0 0,0 0 1 0 0,0 0 0 0 0,0 0 0 0 0,0 0-1 0 0,0 0 1 0 0,-1 0 0 0 0,1 0-1 0 0,0 0 1 0 0,0-1 0 0 0,0 1 0 0 0,0 0-1 0 0,0 0 1 0 0,0 0 0 0 0,0 0-1 0 0,-1 0 1 0 0,1 0 0 0 0,0 0 0 0 0,0 0-1 0 0,0 0 1 0 0,0 0 0 0 0,0 0-192 0 0,1-1 184 0 0,2 1-41 0 0,0 0 0 0 0,0 0 1 0 0,0-1-1 0 0,0 1 0 0 0,0-1 1 0 0,0 0-1 0 0,0 0 0 0 0,0 0 1 0 0,-1 0-1 0 0,1 0 0 0 0,0 0 1 0 0,-1-1-1 0 0,1 0-143 0 0,1 0 164 0 0,-1 0 1 0 0,1 1-1 0 0,0-1 1 0 0,-1 1-1 0 0,1-1 1 0 0,0 1-1 0 0,0 0 0 0 0,0 0 1 0 0,0 1-1 0 0,1-1-164 0 0,121-9 2897 0 0,-71 5-2153 0 0,129 15 196 0 0,-125-9-810 0 0,6 0 46 0 0,56-7-176 0 0,224-25-205 0 0,-201 25 137 0 0,-88 7 80 0 0,-14 0 92 0 0,1-2 0 0 0,27-4-104 0 0,56 0 117 0 0,21-5-63 0 0,-79 4-52 0 0,20-4-27 0 0,-63 8-54 0 0,0 1-1 0 0,1 1 1 0 0,-1 1-1 0 0,0 1 1 0 0,0 1 0 0 0,8 3 79 0 0,0-1-71 0 0,257 33-499 0 0,-161-13 224 0 0,-10 4 121 0 0,-53-19 0 0 0,-1-3-1 0 0,1-3 1 0 0,18-4 225 0 0,-31 6-800 0 0,21 4 8 0 0,10-5-187 0 0,87-5-908 0 0,-89 10 1078 0 0,2 0 1226 0 0,104 1-729 0 0,-187-11 222 0 0,-1 0 1 0 0,29 0-477 0 0,268-11 1061 0 0,-295 11-486 0 0,33 0 185 0 0,148 0-910 0 0,-146-5 110 0 0,-27-9 631 0 0,62-18-272 0 0,11-8-74 0 0,-73 36 344 0 0,11-4 49 0 0,-18 5 96 0 0,-10 2 158 0 0,6 1-292 0 0,-36 6-336 0 0,30-2-563 0 0,-1 0 1 0 0,1 0-1 0 0,0 1 1 0 0,0 0-1 0 0,0 0 1 0 0,0 0-1 0 0,1 1 1 0 0,0 0-1 0 0,0 1 1 0 0,-2 4 864 0 0,4-7-624 0 0,-3 7-1276 0 0,-6 3-395 0 0,4-9 1606 0 0</inkml:trace>
  <inkml:trace contextRef="#ctx0" brushRef="#br0" timeOffset="55461.626">10577 1019 512 0 0,'-10'4'4797'0'0,"9"-5"-4403"0"0,0-1 0 0 0,-1 1 0 0 0,1 0 0 0 0,-1 0 0 0 0,0 0 0 0 0,1-1-1 0 0,-1 2 1 0 0,0-1 0 0 0,0 0 0 0 0,0 0 0 0 0,1 0 0 0 0,-1 1 0 0 0,0-1 0 0 0,0 1-394 0 0,-2-1 115 0 0,1 0-1 0 0,0-1 1 0 0,0 1 0 0 0,1-1 0 0 0,-1 1 0 0 0,0-1 0 0 0,0 0-1 0 0,0-1-114 0 0,-7-3 79 0 0,-4-4-51 0 0,20 8 383 0 0,11 0 116 0 0,2-4 20 0 0,-17 6-450 0 0,1-1 1 0 0,-1 1-1 0 0,1-1 0 0 0,-1 0 1 0 0,0 0-1 0 0,1 0 1 0 0,-1 0-1 0 0,0 0 1 0 0,0 0-1 0 0,1-1 1 0 0,-1 1-1 0 0,0-1 1 0 0,1 0-98 0 0,5-7 576 0 0,-7 9-529 0 0,0-1-1 0 0,0 0 0 0 0,0 1 1 0 0,0-1-1 0 0,-1 0 1 0 0,1 1-1 0 0,0-1 1 0 0,-1 0-1 0 0,1 0 0 0 0,0 0 1 0 0,-1 0-1 0 0,1 0 1 0 0,-1 0-1 0 0,0 0 1 0 0,1 0-1 0 0,-1 0 0 0 0,0 0 1 0 0,1 0-47 0 0,-1 0 122 0 0,0 1-9 0 0,0 0-8 0 0,-11-15 786 0 0,16 15 1926 0 0,11 1-2306 0 0,0-1 0 0 0,0-1-1 0 0,0 0 1 0 0,8-3-511 0 0,30-1 45 0 0,-42 3-56 0 0,1 0 0 0 0,-1 1 0 0 0,1 0 0 0 0,1 1 11 0 0,103 5 108 0 0,75 6 112 0 0,-1-6-122 0 0,-19 0-192 0 0,-144-4 17 0 0,-1 2 0 0 0,1 1-1 0 0,7 3 78 0 0,21 3-87 0 0,-14-3 15 0 0,23 2-37 0 0,-28-4 29 0 0,-14 1-146 0 0,-6-2 141 0 0,33 3 110 0 0,15 1 53 0 0,-55-7-69 0 0,-1-1 0 0 0,1 1 0 0 0,-1 0 0 0 0,8 2-9 0 0,-17-2 29 0 0,0-1-1 0 0,0 0 1 0 0,0 0-1 0 0,0 0 0 0 0,0 0 1 0 0,0 0-1 0 0,1 0 1 0 0,-1 0-1 0 0,0 0 0 0 0,0 0 1 0 0,0 0-1 0 0,0 1 1 0 0,0-1-1 0 0,0 0 1 0 0,0 0-1 0 0,0 0 0 0 0,0 0 1 0 0,0 0-1 0 0,0 0 1 0 0,0 0-1 0 0,0 1 0 0 0,0-1 1 0 0,0 0-1 0 0,0 0 1 0 0,0 0-1 0 0,0 0 1 0 0,0 0-1 0 0,0 0 0 0 0,0 1 1 0 0,0-1-1 0 0,0 0 1 0 0,0 0-1 0 0,0 0 1 0 0,0 0-1 0 0,0 0 0 0 0,0 0 1 0 0,0 0-1 0 0,0 1 1 0 0,0-1-1 0 0,0 0 0 0 0,0 0 1 0 0,0 0-1 0 0,0 0 1 0 0,-1 0-1 0 0,1 0 1 0 0,0 0-1 0 0,0 0 0 0 0,0 0 1 0 0,0 1-1 0 0,0-1 1 0 0,0 0-1 0 0,0 0 0 0 0,-1 0 1 0 0,1 0-1 0 0,0 0 1 0 0,0 0-1 0 0,0 0 1 0 0,0 0-1 0 0,0 0 0 0 0,0 0 1 0 0,-1 0-1 0 0,1 0-28 0 0,-6 8 236 0 0,6-7-252 0 0,0-1 15 0 0,1 0 0 0 0,-1 0 0 0 0,0 0 0 0 0,0 1 0 0 0,0-1 0 0 0,0 0 1 0 0,1 0-1 0 0,-1 0 0 0 0,0 0 0 0 0,0 1 0 0 0,0-1 0 0 0,0 0 0 0 0,0 0 0 0 0,1 0 0 0 0,-1 1 1 0 0,0-1-1 0 0,0 0 0 0 0,0 0 0 0 0,0 0 0 0 0,0 1 0 0 0,0-1 0 0 0,0 0 0 0 0,0 0 0 0 0,0 1 1 0 0,0-1-1 0 0,0 0 0 0 0,0 0 0 0 0,0 1 0 0 0,0-1 0 0 0,0 0 0 0 0,0 0 0 0 0,0 0 0 0 0,0 1 0 0 0,0-1 1 0 0,0 0-1 0 0,-1 0 0 0 0,1 0 0 0 0,0 1 0 0 0,0-1 0 0 0,0 0 0 0 0,0 0 0 0 0,0 0 0 0 0,-1 0 1 0 0,1 1 0 0 0,-7 13-13 0 0,6-11 9 0 0,0-3 4 0 0,1 1 0 0 0,-1 0 0 0 0,1-1 0 0 0,0 1 0 0 0,-1 0-1 0 0,1-1 1 0 0,0 1 0 0 0,0 0 0 0 0,-1 0 0 0 0,1 0 0 0 0,0-1 0 0 0,0 1 0 0 0,0 0 0 0 0,0 0 0 0 0,0 0 0 0 0,0-1 0 0 0,0 1 0 0 0,0 0 0 0 0,0 0 0 0 0,1-1 0 0 0,-1 1 0 0 0,0 0 0 0 0,0 0-1 0 0,1-1 1 0 0,-1 1 0 0 0,1 0 0 0 0,-1 0 0 0 0,0-1 0 0 0,1 1 0 0 0,-1-1 0 0 0,1 1 0 0 0,0 0 0 0 0,-1-1 0 0 0,1 1 0 0 0,0 0 0 0 0,2 3 1 0 0,-3 150-49 0 0,9-108 19 0 0,0-11-1 0 0,0 1-28 0 0,1 11-22 0 0,-10-43 73 0 0,0-1-1 0 0,0 1 0 0 0,0 0 0 0 0,-1 0 0 0 0,1 0 0 0 0,-1-1 0 0 0,0 1 0 0 0,0 0 1 0 0,0-1-1 0 0,0 1 0 0 0,-1 0 8 0 0,0 1-8 0 0,-1 0 0 0 0,1 0 1 0 0,1 0-1 0 0,-1 0 0 0 0,1 0 0 0 0,-1 3 8 0 0,-6 21-11 0 0,0-13 6 0 0,5-11 9 0 0,1 0 1 0 0,-1-1-1 0 0,1 1 1 0 0,0 1-1 0 0,0-1 0 0 0,1 0 1 0 0,0 0-1 0 0,-1 6-4 0 0,-7 30 67 0 0,0-10-20 0 0,9 101 145 0 0,-9-95-159 0 0,9-35-32 0 0,0 0 0 0 0,0 0 0 0 0,0 0 1 0 0,0 0-1 0 0,0 0 0 0 0,0 0 0 0 0,0 0 1 0 0,-1 0-1 0 0,1 0 0 0 0,-1 0 0 0 0,1 0 1 0 0,-1 0-1 0 0,0 0 0 0 0,0 0 0 0 0,0 0 1 0 0,0 0-1 0 0,0-1-1 0 0,0 2 6 0 0,1-1 0 0 0,-1 0-1 0 0,1 1 1 0 0,-1-1 0 0 0,1 1 0 0 0,0-1 0 0 0,0 1 0 0 0,0-1-1 0 0,0 0 1 0 0,0 1 0 0 0,0-1 0 0 0,1 1-6 0 0,0 5 821 0 0,-1-7-822 0 0,1-1 0 0 0,-1 0 0 0 0,1 0 0 0 0,-1 1 0 0 0,1-1 0 0 0,-1 0 0 0 0,1 1 0 0 0,-1-1 0 0 0,1 1 0 0 0,-1-1 0 0 0,0 1-1 0 0,1-1 1 0 0,-1 0 0 0 0,1 1 0 0 0,-1-1 0 0 0,0 1 0 0 0,0 0 0 0 0,1-1 0 0 0,-1 1 0 0 0,0-1 0 0 0,0 1 0 0 0,0-1 0 0 0,0 1 0 0 0,1 0 0 0 0,-1-1 1 0 0,-1 1 0 0 0,1 0 0 0 0,0-1 1 0 0,0 1-1 0 0,0-1 0 0 0,0 0 1 0 0,0 1-1 0 0,0-1 1 0 0,0 1-1 0 0,0-1 1 0 0,0 0-1 0 0,0 1 1 0 0,0-1-1 0 0,0 1 1 0 0,0-1-1 0 0,0 0 1 0 0,0 1-1 0 0,0-1 0 0 0,0 0 1 0 0,0 1-1 0 0,1-1 1 0 0,-1 1-1 0 0,0-1 1 0 0,0 0-1 0 0,1 1 1 0 0,-1-1-1 0 0,0 0 1 0 0,0 0-1 0 0,1 1 0 0 0,-1-1 1 0 0,0 0-1 0 0,1 0 1 0 0,-1 1-1 0 0,0-1 1 0 0,1 0-1 0 0,-1 0 1 0 0,0 0-1 0 0,1 1 1 0 0,-1-1-1 0 0,0 0 1 0 0,1 0-1 0 0,-1 0 0 0 0,1 0 1 0 0,-1 0-1 0 0,2 1 3 0 0,-2-1 1 0 0,0 0 0 0 0,0 1 0 0 0,0 2-2 0 0,0-1 3 0 0,0 2-4 0 0,0 1-1 0 0,0 0 0 0 0,0 1 0 0 0,0-1 0 0 0,0-1-1 0 0,1-2-4 0 0,5 1 5 0 0,-4-2 6 0 0,-2-1-1 0 0,0 0 2 0 0,0 0-3 0 0,0 0 2 0 0,0 0 8 0 0,0 0-2 0 0,0 0 1 0 0,0 0 2 0 0,0 0 2 0 0,0 0 2 0 0,0 0 2 0 0,0 0 3 0 0,0 0 3 0 0,0 0-2 0 0,0 0 2 0 0,0 0 2 0 0,0 0 3 0 0,0 0 3 0 0,0 0-3 0 0,0 0 0 0 0,0 0-3 0 0,0 0 3 0 0,0 0 3 0 0,0 0 1 0 0,0 0 0 0 0,0 0 0 0 0,0 0-4 0 0,0 0 0 0 0,0 0 0 0 0,0 0-4 0 0,0 0-3 0 0,0 0 2 0 0,0 0-3 0 0,0 0-4 0 0,0 0-1 0 0,0 0-6 0 0,0 0-2 0 0,0 0-7 0 0,0 0-8 0 0,0 0-6 0 0,0 0 1 0 0,0 0 1 0 0,0 0 0 0 0,-2 15-200 0 0,2-15 206 0 0,-1 0 0 0 0,1 1 1 0 0,0-1-1 0 0,-1 0 1 0 0,1 0-1 0 0,-1 0 0 0 0,1 1 1 0 0,0-1-1 0 0,-1 0 0 0 0,1 0 1 0 0,-1 1-1 0 0,1-1 1 0 0,0 0-1 0 0,-1 1 0 0 0,1-1 1 0 0,0 0-1 0 0,0 1 0 0 0,-1-1 1 0 0,1 1-1 0 0,0-1 1 0 0,0 0-1 0 0,-1 1 0 0 0,1-1 1 0 0,0 1-1 0 0,0-1 1 0 0,0 1-1 0 0,0-1 0 0 0,0 1 1 0 0,0-1-1 0 0,0 1 0 0 0,0-1 1 0 0,0 1 1 0 0,-7 12-23 0 0,6 8 2 0 0,-8-1-7 0 0,9-19 24 0 0,0-1 0 0 0,0 0 2 0 0,0 0 4 0 0,0 0 2 0 0,0 0 2 0 0,0 0 3 0 0,0 0-3 0 0,0 0 2 0 0,0 0 5 0 0,0 0 4 0 0,0 0-4 0 0,0 0-1 0 0,0 0 0 0 0,0 0 1 0 0,0 0 2 0 0,0 0 1 0 0,0 0 0 0 0,0 0-4 0 0,0 0-4 0 0,0 0-2 0 0,0 0 3 0 0,0 1-4 0 0,0 2-5 0 0,0-2-4 0 0,0-1-4 0 0,0 0 0 0 0,0 1 0 0 0,9 29-36 0 0,-9 78-183 0 0,9-72 110 0 0,-9-11 39 0 0,0-18 151 0 0,0-19 81 0 0,0 11-136 0 0,0 1-4 0 0,-18-16-4444 0 0,18 12 3424 0 0,0-4-6356 0 0,0 1-981 0 0,0 2 5592 0 0,0 5 1672 0 0</inkml:trace>
  <inkml:trace contextRef="#ctx0" brushRef="#br0" timeOffset="56993.834">11050 2422 0 0 0,'0'0'461'0'0,"-2"-10"3518"0"0,2 10-3884 0 0,0 0 0 0 0,-1 0-1 0 0,1 0 1 0 0,0-1 0 0 0,-1 1-1 0 0,1 0 1 0 0,0 0 0 0 0,-1 0-1 0 0,1 0 1 0 0,0 0 0 0 0,-1 0-1 0 0,1-1 1 0 0,0 1 0 0 0,0 0-1 0 0,-1 0 1 0 0,1 0 0 0 0,0-1-1 0 0,0 1 1 0 0,-1 0 0 0 0,1 0-1 0 0,0-1 1 0 0,0 1 0 0 0,0 0-1 0 0,0-1 1 0 0,-1 1-1 0 0,1 0 1 0 0,0 0 0 0 0,0-1-1 0 0,0 1 1 0 0,0 0 0 0 0,0-1-1 0 0,0 1 1 0 0,0 0 0 0 0,0-1-1 0 0,0 1 1 0 0,0 0 0 0 0,0-1-1 0 0,0 1 1 0 0,0 0 0 0 0,0-1-1 0 0,0 1 1 0 0,0 0 0 0 0,0-1-1 0 0,0 1 1 0 0,0 0 0 0 0,1-1-1 0 0,-1 1 1 0 0,0 0 0 0 0,0-1-1 0 0,0 1 1 0 0,1 0 0 0 0,-1 0-1 0 0,0-1 1 0 0,0 1 0 0 0,1 0-1 0 0,-1 0 1 0 0,0 0-1 0 0,0-1 1 0 0,1 1 0 0 0,-1 0-1 0 0,0 0 1 0 0,1 0 0 0 0,-1 0-1 0 0,0 0 1 0 0,1 0 0 0 0,-1-1-1 0 0,0 1 1 0 0,0 0 0 0 0,1 0-1 0 0,-1 0-94 0 0,2 0 326 0 0,-1-1-163 0 0,0 0-1 0 0,0-1 0 0 0,1 1 0 0 0,-1 0 0 0 0,1 0 1 0 0,-1 0-1 0 0,1 0 0 0 0,-1 0 0 0 0,1 0 1 0 0,-1 1-1 0 0,1-1 0 0 0,0 0 0 0 0,-1 1 1 0 0,1-1-1 0 0,0 1 0 0 0,0 0-162 0 0,43-13 1099 0 0,-34 10-555 0 0,5-1-83 0 0,0 0 0 0 0,0 1 0 0 0,1 1-1 0 0,-1 0 1 0 0,1 1 0 0 0,5 1-461 0 0,40-5 385 0 0,64-5-6 0 0,47 0-315 0 0,-61-1-229 0 0,50 1 248 0 0,-7 5 187 0 0,-46 5-226 0 0,-19 15-258 0 0,-68-14 186 0 0,0 2 1 0 0,0 0 0 0 0,2 1 27 0 0,-3 0-13 0 0,0-1 0 0 0,0-1 0 0 0,0-1 13 0 0,79 4-129 0 0,20 0-293 0 0,24 0-238 0 0,-73 0 601 0 0,39 0 166 0 0,-38 1 49 0 0,-70-6-139 0 0,-2 0 7 0 0,0 0 7 0 0,0 0 0 0 0,0 0-2 0 0,0 0 3 0 0,0 0 0 0 0,-3 0-19 0 0,0 0 0 0 0,1 0 0 0 0,-1-1 0 0 0,0 1 0 0 0,0-1 0 0 0,0 1 0 0 0,1-1 0 0 0,-3-1-13 0 0,5 2-1 0 0,-8-1-60 0 0,1 0 0 0 0,0 0-1 0 0,-1 1 1 0 0,1 0 0 0 0,-1 0 0 0 0,1 1 0 0 0,-1 0 0 0 0,1 0-1 0 0,-6 2 62 0 0,-35 4-1731 0 0,40-6 1692 0 0,7-1-394 0 0,1 0 0 0 0,-1 1-1 0 0,1-1 1 0 0,-1 0 0 0 0,1 0 0 0 0,-1 1-1 0 0,1-1 1 0 0,-1 0 0 0 0,1 1-1 0 0,-1-1 1 0 0,1 1 0 0 0,0-1 0 0 0,-1 0-1 0 0,1 1 1 0 0,-1-1 0 0 0,1 1-1 0 0,0-1 1 0 0,0 1 0 0 0,-1-1 0 0 0,1 1-1 0 0,0-1 1 0 0,0 1 0 0 0,-1 0-1 0 0,1-1 1 0 0,0 1 0 0 0,0-1 0 0 0,0 1-1 0 0,0-1 1 0 0,0 1 433 0 0,0-1-115 0 0,1 0 0 0 0,-1 1-1 0 0,1-1 1 0 0,-1 0 0 0 0,1 0 0 0 0,-1 0 0 0 0,0 0 0 0 0,1 0-1 0 0,-1 0 1 0 0,1 0 0 0 0,-1-1 0 0 0,0 1 0 0 0,1 0 0 0 0,-1 0-1 0 0,1 0 1 0 0,-1 0 0 0 0,0 0 0 0 0,1-1 0 0 0,-1 1 0 0 0,0 0-1 0 0,1 0 1 0 0,-1-1 0 0 0,0 1 0 0 0,1 0 0 0 0,-1 0 0 0 0,0-1-1 0 0,1 1 116 0 0,6-1-417 0 0</inkml:trace>
  <inkml:trace contextRef="#ctx0" brushRef="#br0" timeOffset="58049.626">11687 2765 216 0 0,'0'5'343'0'0,"0"-5"2982"0"0,0 0 3488 0 0,18-5-4438 0 0,20 0 356 0 0,-5 0-1138 0 0,-31 5-1463 0 0,-2 0-3 0 0,3-2 40 0 0,1 0-1 0 0,-1 1 1 0 0,1 0 0 0 0,-1 0-1 0 0,1 0 1 0 0,0 0 0 0 0,-1 0-1 0 0,1 1 1 0 0,2-1-167 0 0,74-4 994 0 0,101 5-494 0 0,-99-5-366 0 0,10-5 24 0 0,-61 8-101 0 0,-24 1-24 0 0,0 0 0 0 0,0 1 0 0 0,1 0 0 0 0,-1 0 0 0 0,0 1 0 0 0,0 0 0 0 0,0 0-33 0 0,-2 0 40 0 0,0 0 0 0 0,0 0 1 0 0,0-1-1 0 0,0 0 0 0 0,0 0 0 0 0,0 0 0 0 0,2-1-40 0 0,7 0 158 0 0,-12 1-103 0 0,8 5 925 0 0,-3-5-973 0 0,-6 0-9 0 0,-1 0-2 0 0,0 0-1 0 0,17 1-2390 0 0,-35 7-1409 0 0,-1 0 0 0 0,0-2 1 0 0,0 0-1 0 0,-20 3 3804 0 0,-10 3-4557 0 0,40-11 4027 0 0</inkml:trace>
  <inkml:trace contextRef="#ctx0" brushRef="#br0" timeOffset="59252.7">12005 2698 0 0 0,'0'0'278'0'0,"0"0"400"0"0,0 0 134 0 0,15 8 12148 0 0,-11-5-13560 0 0,-3-3 655 0 0,-1 0 0 0 0,1 0 1 0 0,0 0-1 0 0,0 0 0 0 0,0 1 0 0 0,0-1 1 0 0,0 0-1 0 0,-1 1 0 0 0,1-1 0 0 0,0 1 1 0 0,0-1-1 0 0,-1 1 0 0 0,1-1 0 0 0,0 1 1 0 0,-1-1-1 0 0,1 1 0 0 0,0 0 0 0 0,-1-1 0 0 0,1 1 1 0 0,-1 0-1 0 0,1-1 0 0 0,-1 1 0 0 0,1 0 1 0 0,-1 0-1 0 0,0 0 0 0 0,1 0-55 0 0,-1 0 53 0 0,0-1-1 0 0,0 0-4 0 0,1 20 462 0 0,0-20-505 0 0,-1 0 0 0 0,0 0 0 0 0,1 0 1 0 0,-1 0-1 0 0,0 0 0 0 0,0 0 0 0 0,1 0 1 0 0,-1 0-1 0 0,0 0 0 0 0,1 0 0 0 0,-1 0 0 0 0,0 1 1 0 0,0-1-1 0 0,1 0 0 0 0,-1 0 0 0 0,0 0 1 0 0,0 0-1 0 0,1 0 0 0 0,-1 0 0 0 0,0 1 0 0 0,0-1 1 0 0,1 0-1 0 0,-1 0 0 0 0,0 0 0 0 0,0 1 1 0 0,0-1-1 0 0,1 0 0 0 0,-1 0 0 0 0,0 0 0 0 0,0 1 1 0 0,0-1-1 0 0,0 0 0 0 0,0 1 0 0 0,0-1 0 0 0,1 0 1 0 0,-1 0-1 0 0,0 1 0 0 0,0-1 0 0 0,0 0 1 0 0,0 0-1 0 0,0 1 0 0 0,0-1 0 0 0,0 0 0 0 0,0 1 1 0 0,0-1-1 0 0,0 0 0 0 0,0 0 0 0 0,-1 1 1 0 0,1-1-1 0 0,0 0 0 0 0,0 1 0 0 0,0-1-5 0 0,0 1 80 0 0,0 40 1440 0 0,0 55 68 0 0,-9-58-1356 0 0,9 253 1077 0 0,3-285-1306 0 0,-2-6-4 0 0,-1 1 0 0 0,1-1 1 0 0,-1 1-1 0 0,1 0 0 0 0,-1-1 0 0 0,1 1 0 0 0,-1 0 0 0 0,0-1 0 0 0,1 1 0 0 0,-1 0 0 0 0,0 0 0 0 0,0-1 0 0 0,1 1 0 0 0,-1 0 0 0 0,0 0 0 0 0,0-1 0 0 0,0 1 1 0 0,0 0-1 0 0,0 0 1 0 0,-1 17-36 0 0,1 27-53 0 0,0-42 92 0 0,0-1 0 0 0,0 1 0 0 0,0 0 0 0 0,1-1 0 0 0,-1 1-1 0 0,1-1 1 0 0,0 1 0 0 0,-1 0 0 0 0,1-1 0 0 0,0 1 0 0 0,1-1 0 0 0,0 1-3 0 0,7 28 108 0 0,-9-30-106 0 0,0-1 1 0 0,1 1 0 0 0,-1 0 0 0 0,0 0 0 0 0,1-1 0 0 0,-1 1 0 0 0,0 0-1 0 0,0-1 1 0 0,0 1 0 0 0,0 0 0 0 0,0 0 0 0 0,0 0 0 0 0,0-1-1 0 0,0 1 1 0 0,0 0 0 0 0,0 0 0 0 0,0-1 0 0 0,-1 1 0 0 0,1 0-3 0 0,0 0 3 0 0,0 0-1 0 0,-1-1 1 0 0,1 1 0 0 0,0 0 0 0 0,0 0 0 0 0,0-1 0 0 0,0 1-1 0 0,0 0 1 0 0,0 0 0 0 0,0 0 0 0 0,0-1 0 0 0,0 1 0 0 0,1 0-1 0 0,-1 0 1 0 0,0 0 0 0 0,0-1 0 0 0,1 1 0 0 0,-1 0 0 0 0,1 0-3 0 0,0 1 6 0 0,0 0 0 0 0,0 0 0 0 0,0 0 0 0 0,0 0 0 0 0,0 0 0 0 0,-1 0 0 0 0,1 0 0 0 0,-1 1 0 0 0,1-1 0 0 0,-1 0 1 0 0,0 0-1 0 0,0 0 0 0 0,0 1 0 0 0,0-1 0 0 0,0 0 0 0 0,-1 1-6 0 0,1 6 15 0 0,5 2 14 0 0,-5-11-28 0 0,1 0 0 0 0,-1 0 0 0 0,0 0 0 0 0,0 1 0 0 0,1-1 0 0 0,-1 0 0 0 0,0 0 0 0 0,0 1 0 0 0,1-1 0 0 0,-1 0 0 0 0,0 1 0 0 0,0-1 0 0 0,0 0 0 0 0,0 0 0 0 0,0 1 0 0 0,0-1 0 0 0,0 0 0 0 0,1 1 0 0 0,-1-1 0 0 0,0 0 0 0 0,0 1 0 0 0,0-1 0 0 0,0 0 0 0 0,0 1 0 0 0,0-1 0 0 0,-1 0 0 0 0,1 1 0 0 0,0-1 0 0 0,0 0 0 0 0,0 1 0 0 0,0-1 0 0 0,0 0 0 0 0,0 1 0 0 0,0-1 0 0 0,-1 0 0 0 0,1 0 0 0 0,0 1 0 0 0,0-1 0 0 0,0 0 0 0 0,-1 1-1 0 0,1-1 1 0 0,0 0 0 0 0,0 0 0 0 0,-1 0 0 0 0,1 1 0 0 0,0-1 0 0 0,-1 0 0 0 0,1 0 0 0 0,0 0 0 0 0,-1 0 0 0 0,1 0 0 0 0,0 0 0 0 0,-1 1 0 0 0,1-1-1 0 0,-3 17 58 0 0,2-16-55 0 0,0 0 0 0 0,0 0 0 0 0,0 0 0 0 0,1 0 0 0 0,-1 0-1 0 0,0 0 1 0 0,1 0 0 0 0,-1 0 0 0 0,1 1 0 0 0,-1-1 0 0 0,1 0 0 0 0,-1 0 0 0 0,1 1 0 0 0,0-1 0 0 0,0 0 0 0 0,0 1 0 0 0,0-1 0 0 0,0 0 0 0 0,0 1 0 0 0,0-1-3 0 0,0 1 3 0 0,0 0 0 0 0,0 0-1 0 0,0 0 1 0 0,-1 0 0 0 0,1-1-1 0 0,0 1 1 0 0,-1 0 0 0 0,1 0 0 0 0,-1-1-1 0 0,0 1 1 0 0,0 0 0 0 0,0 1-3 0 0,0 0 4 0 0,0 0 0 0 0,0-1 0 0 0,1 1 0 0 0,-1 0 1 0 0,1 0-1 0 0,0 0 0 0 0,0 0 0 0 0,0 0 1 0 0,0 0-1 0 0,1 0 0 0 0,-1 1-4 0 0,1 5 10 0 0,-4-4 0 0 0,3-5-9 0 0,-1 1 0 0 0,1-1 0 0 0,-1 1 0 0 0,1-1 0 0 0,-1 1 0 0 0,1-1 0 0 0,-1 1-1 0 0,1 0 1 0 0,0-1 0 0 0,-1 1 0 0 0,1 0 0 0 0,0-1 0 0 0,0 1 0 0 0,-1 0-1 0 0,1-1 1 0 0,0 1 0 0 0,0 0 0 0 0,0-1 0 0 0,0 1-1 0 0,0 0 1 0 0,0 0 0 0 0,0 0 0 0 0,0 0 0 0 0,0 0-1 0 0,0 0 1 0 0,0 0 0 0 0,0 0 0 0 0,0 0 0 0 0,-1 0 0 0 0,1 0 0 0 0,0 0 0 0 0,-1 0-1 0 0,1 0 1 0 0,-1 0 0 0 0,1 0 0 0 0,-1 0 0 0 0,1 0 0 0 0,-1-1-1 0 0,-3 12 12 0 0,4-11-12 0 0,0 0 1 0 0,0 0-1 0 0,-1 0 0 0 0,1 0 0 0 0,0 0 1 0 0,-1 0-1 0 0,1 0 0 0 0,0 0 0 0 0,-1 0 1 0 0,1-1-1 0 0,-1 1 0 0 0,1 0 1 0 0,-1 0-1 0 0,0 0 0 0 0,1-1 0 0 0,-1 1 1 0 0,0 0-1 0 0,1-1 0 0 0,-1 1 1 0 0,0 0-1 0 0,0-1 0 0 0,0 1 0 0 0,-5 6 2 0 0,6-6-1 0 0,-1 0-1 0 0,1 0 1 0 0,0 0-1 0 0,0 0 1 0 0,0 0-1 0 0,-1 0 1 0 0,1 0-1 0 0,-1 0 1 0 0,1 0-1 0 0,-1 0 1 0 0,1 0 0 0 0,-1 0-1 0 0,1-1 1 0 0,-1 1-1 0 0,0 0 1 0 0,0 0-1 0 0,0 0 0 0 0,0 0 1 0 0,0 1 0 0 0,0-1-1 0 0,0 0 1 0 0,0 0 0 0 0,1 0-1 0 0,-1 1 1 0 0,0-1 0 0 0,1 0-1 0 0,-1 1 1 0 0,1-1 0 0 0,-1 1-1 0 0,1-1 1 0 0,0 1 0 0 0,0-1-1 0 0,0 0 1 0 0,-1 2-1 0 0,-2 3 1 0 0,-1-3-1 0 0,2 12-1 0 0,-1-11-8 0 0,3-4 9 0 0,0 0-1 0 0,-1 1 0 0 0,1-1 1 0 0,-1 0-1 0 0,1 0 0 0 0,0 1 1 0 0,-1-1-1 0 0,1 0 0 0 0,0 1 1 0 0,-1-1-1 0 0,1 0 0 0 0,0 1 1 0 0,0-1-1 0 0,-1 0 0 0 0,1 1 1 0 0,0-1-1 0 0,0 1 0 0 0,0-1 1 0 0,-1 0-1 0 0,1 1 0 0 0,0-1 1 0 0,0 1-1 0 0,0-1 0 0 0,0 1 1 0 0,0-1-1 0 0,0 0 0 0 0,0 1 1 0 0,0-1-1 0 0,0 1 0 0 0,0-1 1 0 0,0 1-1 0 0,0-1 0 0 0,0 1 1 0 0,-1 4 2 0 0,-5 0-1 0 0,4 0-1 0 0,2 0 0 0 0,0-3 0 0 0,0-1 1 0 0,0 1-1 0 0,0-1 0 0 0,0 1 1 0 0,0 0-1 0 0,0-1 0 0 0,0 1 1 0 0,-1-1-1 0 0,1 1 1 0 0,-1-1-1 0 0,1 1 0 0 0,-1-1 1 0 0,0 0-1 0 0,0 1 0 0 0,-3 16 44 0 0,5-12-19 0 0,-1-5-19 0 0,0 1 0 0 0,1-1-1 0 0,-1 0 1 0 0,0 0 0 0 0,0 1 0 0 0,0-1-1 0 0,0 0 1 0 0,0 0 0 0 0,0 0 0 0 0,0 1-1 0 0,0-1 1 0 0,-1 0 0 0 0,1 0-1 0 0,0 1 1 0 0,-1-1 0 0 0,1 0 0 0 0,-1 0-1 0 0,1 0 1 0 0,-1 0 0 0 0,0 0 0 0 0,1 0-1 0 0,-1 0 1 0 0,0 0 0 0 0,0 0 0 0 0,0 0-1 0 0,1 0-5 0 0,-2 2 2 0 0,2-2 0 0 0,0-1-5 0 0,0 0-1 0 0,0 0 0 0 0,0 0-3 0 0,0 0-12 0 0,0 0-13 0 0,0 0-14 0 0,0 0-21 0 0,0 0-19 0 0,0 0-26 0 0,0 0-32 0 0,0 0-35 0 0,0 0-46 0 0,0 0-54 0 0,0 0-68 0 0,9-15-5780 0 0,-18-16-1532 0 0,-2 1 2303 0 0,4 24 4223 0 0</inkml:trace>
  <inkml:trace contextRef="#ctx0" brushRef="#br0" timeOffset="60972.522">10904 4106 520 0 0,'0'0'725'0'0,"0"0"42"0"0,2-3 4318 0 0,5-8-1448 0 0,-7 10-3329 0 0,0 1-24 0 0,0 0-22 0 0,11-5 1276 0 0,-9 5-1610 0 0,0 0 118 0 0,-1 1 0 0 0,0-1 0 0 0,0 0 0 0 0,0 0 0 0 0,0 0 0 0 0,0 0 0 0 0,0 0 0 0 0,1 0 0 0 0,-1 0 0 0 0,0 0 0 0 0,0-1 1 0 0,0 1-1 0 0,0 0 0 0 0,0-1 0 0 0,0 1 0 0 0,0-1 0 0 0,0 1 0 0 0,0-1 0 0 0,0 1 0 0 0,1-1-46 0 0,-2 0 148 0 0,0 1 8 0 0,18-11 2289 0 0,-10 13-2267 0 0,0-2 1 0 0,0 1 0 0 0,0-1-1 0 0,0 0 1 0 0,-1-1 0 0 0,1 0-1 0 0,1 0-178 0 0,82-13 560 0 0,-68 11-404 0 0,-20 2-133 0 0,0 1 0 0 0,0 0 0 0 0,0-1 0 0 0,0 1-1 0 0,0-1 1 0 0,0 0 0 0 0,0 0 0 0 0,0 0 0 0 0,0 0-23 0 0,2-1 217 0 0,1 0 0 0 0,0 0 0 0 0,0 1 1 0 0,0 0-1 0 0,0 1 0 0 0,0-1 1 0 0,0 1-1 0 0,0 0 0 0 0,2 0-217 0 0,31-2-25 0 0,2 1 64 0 0,-36 1-33 0 0,1 0-1 0 0,-1 0 0 0 0,0 0 0 0 0,1-1 0 0 0,-1 1 1 0 0,5-3-6 0 0,55-2-6 0 0,-27 3-10 0 0,-31 3 8 0 0,0-1 0 0 0,-1-1 0 0 0,1 1-1 0 0,-1-1 1 0 0,1 0 0 0 0,-1 0 0 0 0,1-1 0 0 0,3-1 8 0 0,8 2-18 0 0,-17 2 15 0 0,0-1-1 0 0,0 0 1 0 0,1 0 0 0 0,-1 0-1 0 0,0 1 1 0 0,0-1 0 0 0,0 0-1 0 0,1 0 1 0 0,-1-1 0 0 0,0 1-1 0 0,0 0 1 0 0,0 0 0 0 0,1 0-1 0 0,-1-1 1 0 0,0 1 0 0 0,0-1-1 0 0,0 1 1 0 0,0-1 0 0 0,0 1-1 0 0,0-1 1 0 0,1 0 3 0 0,34 0-31 0 0,15 2-13 0 0,-21 0-2 0 0,0-1 1 0 0,0-1 0 0 0,19-4 45 0 0,-23 2 20 0 0,-22 3-8 0 0,-1 0-1 0 0,1 0 1 0 0,-1 0-1 0 0,0-1 1 0 0,1 0-1 0 0,-1 0 1 0 0,0 0-1 0 0,1 0 0 0 0,-1 0 1 0 0,0 0-12 0 0,8-3 91 0 0,-11 4-85 0 0,1 0 0 0 0,-1 0 0 0 0,0-1 0 0 0,1 1 0 0 0,-1 0 0 0 0,1 0 0 0 0,-1 0 0 0 0,0 0 0 0 0,1 0 0 0 0,-1-1 0 0 0,1 1 0 0 0,-1 0 0 0 0,0 0 0 0 0,1 0 0 0 0,-1-1-1 0 0,0 1 1 0 0,0 0 0 0 0,1-1 0 0 0,-1 1 0 0 0,0 0 0 0 0,1-1 0 0 0,-1 1 0 0 0,0 0 0 0 0,0-1 0 0 0,0 1 0 0 0,1 0 0 0 0,-1-1 0 0 0,0 1 0 0 0,0-1 0 0 0,0 1 0 0 0,0 0 0 0 0,0-1 0 0 0,0 1-1 0 0,0-1 1 0 0,0 1 0 0 0,0 0 0 0 0,0-1 0 0 0,0 1 0 0 0,0-1-6 0 0,0 0 28 0 0,0 1-7 0 0,11-10-36 0 0,40 0-139 0 0,-13 5 117 0 0,-38 4 42 0 0,2-3-4 0 0,5 4-1 0 0,46 0 72 0 0,-52 0-54 0 0,-1-1-1 0 0,1 1 1 0 0,-1 0 0 0 0,1 0-1 0 0,-1 0 1 0 0,1 0 0 0 0,-1-1-1 0 0,1 1 1 0 0,-1 0 0 0 0,1-1-1 0 0,-1 1 1 0 0,1 0 0 0 0,-1-1-1 0 0,0 1 1 0 0,1 0 0 0 0,-1-1-1 0 0,0 1 1 0 0,1-1 0 0 0,-1 1-1 0 0,0 0 1 0 0,1-1 0 0 0,-1 1 0 0 0,0-1-1 0 0,0 0-17 0 0,9-6 64 0 0,12-8-143 0 0,-20 14 78 0 0,0 0 1 0 0,0 0-1 0 0,-1 0 1 0 0,1 0-1 0 0,0 0 1 0 0,0 0-1 0 0,-1 0 0 0 0,1 0 1 0 0,-1-1-1 0 0,1 1 1 0 0,-1 0-1 0 0,1 0 1 0 0,-1 0-1 0 0,0-1 1 0 0,1 1-1 0 0,-1 0 1 0 0,0-1-1 0 0,0 1 1 0 0,0 0-1 0 0,0 0 1 0 0,0-1-1 0 0,-1 1 1 0 0,1 0-1 0 0,0-1 1 0 0,0 1-1 0 0,-1 0 1 0 0,1 0-1 0 0,-1-1 1 0 0,1 1-1 0 0,-1 0 1 0 0,0 0-1 0 0,1 0 1 0 0,-1 0-1 0 0,0 0 1 0 0,0 0-1 0 0,0 0 0 0 0,1 0 1 0 0,-1 0-1 0 0,0 0 1 0 0,-1 0 0 0 0,0 0 0 0 0,1-1 0 0 0,-1 1 1 0 0,1-1-1 0 0,0 1 0 0 0,0-1 0 0 0,-1 0 1 0 0,1 1-1 0 0,0-1 0 0 0,0 0 0 0 0,1 0 1 0 0,-1 0-1 0 0,0 0 0 0 0,1 1 0 0 0,-1-1 1 0 0,1 0-1 0 0,-1-2 0 0 0,-2 0 38 0 0,3 3-30 0 0,-1 0-1 0 0,1 1 1 0 0,-1-1-1 0 0,1 1 1 0 0,-1-1-1 0 0,1 0 1 0 0,-1 0-1 0 0,1 1 1 0 0,-1-1-1 0 0,1 0 1 0 0,0 0-1 0 0,0 1 1 0 0,-1-1-1 0 0,1 0 1 0 0,0 0 0 0 0,0 0-1 0 0,0 1 1 0 0,0-1-1 0 0,0 0 1 0 0,0 0-8 0 0,0-5 46 0 0,0 2-24 0 0,1-1 1 0 0,-2 1-1 0 0,1 0 0 0 0,0 0 1 0 0,-1 0-1 0 0,1-1 1 0 0,-1 1-1 0 0,-1 0 1 0 0,1 0-1 0 0,-2-3-22 0 0,-6-24-419 0 0,7 27 155 0 0,-1 0 0 0 0,-1 0 0 0 0,1 0 0 0 0,0 1 0 0 0,-1-1 0 0 0,0 1-1 0 0,0 0 1 0 0,0 0 0 0 0,0 0 0 0 0,0 1 0 0 0,-3-2 264 0 0,-54-21-4741 0 0,20 9 1126 0 0,24 8 2527 0 0,0 0-1 0 0,1-1 1 0 0,0 0 0 0 0,0-2 0 0 0,1 0-1 0 0,1 0 1 0 0,0-1 0 0 0,0-1 0 0 0,-1-3 1088 0 0,-3-4-267 0 0</inkml:trace>
  <inkml:trace contextRef="#ctx0" brushRef="#br0" timeOffset="63641.524">12397 3128 0 0 0,'0'0'376'0'0,"0"0"343"0"0,0 0 121 0 0,0 0 37 0 0,0 0 28 0 0,0 0 26 0 0,0 0 21 0 0,0 0 21 0 0,0 0 8 0 0,0 0-58 0 0,7 4 2754 0 0,-7-2 4169 0 0,-11-2-7211 0 0,8 0 80 0 0,8 0-599 0 0,-3 0-89 0 0,-2 0-1 0 0,0 0 0 0 0,0 0-2 0 0,0 0-7 0 0,4-3-8 0 0,1 1 0 0 0,-1-1 1 0 0,1 1-1 0 0,-1 1 0 0 0,1-1 0 0 0,0 1 1 0 0,1-1-10 0 0,10 0 147 0 0,1 0 1 0 0,-1-2 0 0 0,15-4-148 0 0,-10 2 57 0 0,1 2-1 0 0,-1 0 1 0 0,1 1-1 0 0,18 0-56 0 0,33-3-153 0 0,-50 2 116 0 0,0 2 0 0 0,0 0 0 0 0,0 1 0 0 0,5 1 37 0 0,46-5 140 0 0,-31 0 100 0 0,-35 3-404 0 0,-9 0-352 0 0,1 2 491 0 0,0 0 1 0 0,0 0-1 0 0,0 0 0 0 0,0 0 1 0 0,-1 0-1 0 0,1 0 0 0 0,0 0 1 0 0,0 0-1 0 0,0 0 0 0 0,0 0 1 0 0,-1 0-1 0 0,1 0 1 0 0,0 0-1 0 0,0 0 0 0 0,0 0 1 0 0,0 0-1 0 0,-1 0 0 0 0,1 0 1 0 0,0 0-1 0 0,0 0 0 0 0,0 0 1 0 0,0 0-1 0 0,-1 0 0 0 0,1 0 1 0 0,0 0-1 0 0,0 0 0 0 0,0 0 1 0 0,0 0-1 0 0,0 1 0 0 0,-1-1 1 0 0,1 0-1 0 0,0 0 1 0 0,0 0-1 0 0,0 0 0 0 0,0 0 1 0 0,0 0-1 0 0,0 1 0 0 0,0-1 1 0 0,-1 0-1 0 0,1 0 0 0 0,0 0 1 0 0,0 0-1 0 0,0 1 0 0 0,0-1 1 0 0,0 0-1 0 0,0 0 0 0 0,0 0 1 0 0,0 0-1 0 0,0 1 1 0 0,0-1 24 0 0,-14 0-1168 0 0,-2 0-3039 0 0,8 0-5216 0 0,7 0 9405 0 0,1 0-63 0 0,0 0 0 0 0,-1 0 0 0 0,1 0 0 0 0,0 0-1 0 0,0 0 1 0 0,-1 0 0 0 0,1 0 0 0 0,0 0 0 0 0,0 0 0 0 0,0 0 0 0 0,-1 0-1 0 0,1 0 1 0 0,0 0 0 0 0,0 0 0 0 0,0 0 0 0 0,-1 0 0 0 0,1 0 0 0 0,0 0 0 0 0,0-1-1 0 0,0 1 1 0 0,0 0 0 0 0,-1 0 0 0 0,1 0 0 0 0,0 0 0 0 0,0 0 0 0 0,0 0-1 0 0,0-1 1 0 0,0 1 0 0 0,-1 0 0 0 0,1 0 0 0 0,0 0 0 0 0,0 0 0 0 0,0-1-1 0 0,0 1 1 0 0,0 0 0 0 0,0 0 0 0 0,0 0 0 0 0,0-1 0 0 0,0 1 0 0 0,0 0 0 0 0,0 0-1 0 0,0 0 1 0 0,0-1 0 0 0,0 1 0 0 0,0 0 0 0 0,0 0 81 0 0,0-5-1111 0 0</inkml:trace>
  <inkml:trace contextRef="#ctx0" brushRef="#br0" timeOffset="64713.183">12670 1275 0 0 0,'0'0'799'0'0,"0"0"85"0"0,0-8 4672 0 0,0 6 1626 0 0,0 2-6952 0 0,0 0-8 0 0,0 0-8 0 0,-5-15 2934 0 0,8 15-2002 0 0,-3 0-1178 0 0,1 2 43 0 0,0-1-1 0 0,-1 1 0 0 0,1 0 1 0 0,-1-1-1 0 0,0 1 1 0 0,1 0-1 0 0,-1-1 1 0 0,0 1-1 0 0,0 0 1 0 0,0-1-1 0 0,0 1 1 0 0,-1 0-1 0 0,1 1-10 0 0,0 18 85 0 0,16 50 222 0 0,-15-66-293 0 0,0 1 0 0 0,0-1 0 0 0,0 0 0 0 0,-1 1-1 0 0,0-1 1 0 0,0 1 0 0 0,0-1 0 0 0,-1 0 0 0 0,0 2-14 0 0,0 16 37 0 0,1 88 215 0 0,-9-64-65 0 0,9-43-170 0 0,0 1 0 0 0,0-1 1 0 0,0 0-1 0 0,-1 1 0 0 0,0-1 0 0 0,1 0 1 0 0,-2 0-1 0 0,1 1 0 0 0,-2 2-17 0 0,2-2 17 0 0,0 1 1 0 0,0-1-1 0 0,0 1 0 0 0,1-1 0 0 0,0 1 0 0 0,0-1 0 0 0,0 1 1 0 0,1-1-1 0 0,0 1-17 0 0,0 16 74 0 0,8 19 61 0 0,-8-37-117 0 0,0-1 0 0 0,0 1 0 0 0,0 0 0 0 0,0 0 0 0 0,1 0 0 0 0,0-1 0 0 0,-1 1 0 0 0,2-1 0 0 0,-1 0 0 0 0,0 1 0 0 0,0-1 0 0 0,1 0 0 0 0,1 1-18 0 0,-1 3 65 0 0,-3-7-64 0 0,0 0-1 0 0,0 0 1 0 0,0 0 0 0 0,0 1-1 0 0,0-1 1 0 0,0 0-1 0 0,0 0 1 0 0,0 0 0 0 0,0 0-1 0 0,0 1 1 0 0,1-1-1 0 0,-1 0 1 0 0,0 0 0 0 0,0 0-1 0 0,0 0 1 0 0,0 1-1 0 0,0-1 1 0 0,0 0 0 0 0,0 0-1 0 0,0 0 1 0 0,0 0-1 0 0,0 0 1 0 0,1 0 0 0 0,-1 1-1 0 0,0-1 1 0 0,0 0-1 0 0,0 0 1 0 0,0 0 0 0 0,0 0-1 0 0,1 0 1 0 0,-1 0-1 0 0,0 0 1 0 0,0 0-1 0 0,0 0 1 0 0,0 0 0 0 0,0 0-1 0 0,1 0 1 0 0,-1 0-1 0 0,0 0 1 0 0,0 0 0 0 0,0 0-1 0 0,0 0 1 0 0,1 0-1 0 0,-1 0 1 0 0,0 0 0 0 0,0 0-1 0 0,0 0 1 0 0,0 0-1 0 0,1 0 1 0 0,-1 0 0 0 0,0 0-1 0 0,1 0 22 0 0,-1 0-4 0 0,0 0 1 0 0,0 0 2 0 0,0 0 6 0 0,0 0 2 0 0,0 0 3 0 0,0 0 3 0 0,0 0 1 0 0,0 0 1 0 0,0 0 3 0 0,0 0 3 0 0,0 0 0 0 0,0 0-1 0 0,0 0 3 0 0,0 0-9 0 0,0 0-12 0 0,0 0-15 0 0,-9-6-254 0 0,0-24-3143 0 0,0 5-2746 0 0,-9-11-4893 0 0,18 31 9956 0 0</inkml:trace>
  <inkml:trace contextRef="#ctx0" brushRef="#br0" timeOffset="65515.156">12497 1505 0 0 0,'0'0'440'0'0,"0"0"329"0"0,0 0 121 0 0,0 0 39 0 0,0 0 23 0 0,0 0 24 0 0,0 0 19 0 0,0 0 19 0 0,0 0 12 0 0,0 0-47 0 0,0 0-92 0 0,29 0 2240 0 0,4 0-1512 0 0,-31 0-1440 0 0,16 5 1216 0 0,-18-4-1366 0 0,0 0 6 0 0,0 0 0 0 0,1 1 0 0 0,-1-1 0 0 0,0 0 0 0 0,1 0 0 0 0,-1 1 0 0 0,1-1 0 0 0,-1 0 0 0 0,1 0 0 0 0,0 0 0 0 0,-1 0 0 0 0,1 1 0 0 0,0-1 0 0 0,0 0 0 0 0,0 0 0 0 0,1 0-31 0 0,21 5 467 0 0,-18-4-365 0 0,0 0 0 0 0,0-1 0 0 0,0 1-1 0 0,0-1 1 0 0,0 0 0 0 0,4-1-102 0 0,155 11 248 0 0,19-6-1124 0 0,-121 0 71 0 0,-42 0 199 0 0,-13-1-91 0 0,-14-3 380 0 0,6-1 273 0 0,-19 6-66 0 0,14-2 114 0 0,4-4 0 0 0,-5 0 703 0 0,6 0-1166 0 0,0 0 0 0 0,0 0 1 0 0,1-1-1 0 0,-1 1 0 0 0,0 0 0 0 0,0 0 1 0 0,1 0-1 0 0,-1 0 0 0 0,0 0 1 0 0,0 0-1 0 0,0 0 0 0 0,1 0 1 0 0,-1 0-1 0 0,0 1 0 0 0,0-1 1 0 0,1 0-1 0 0,-1 0 0 0 0,0 1 0 0 0,0-1 1 0 0,1 1-1 0 0,-1-1 0 0 0,0 0 1 0 0,1 1-1 0 0,-1-1 0 0 0,1 1 1 0 0,-1 0 458 0 0,-7 0-2103 0 0,7-1 1132 0 0</inkml:trace>
  <inkml:trace contextRef="#ctx0" brushRef="#br0" timeOffset="70042.604">2685 794 0 0 0,'0'0'531'0'0,"0"0"295"0"0,0 0 112 0 0,-18-11 9460 0 0,15 6-9989 0 0,-2 2 974 0 0,4-5 2406 0 0,5-4 18 0 0,1 0-3815 0 0,6-1 7 0 0,-4 5-25 0 0,13-22-33 0 0,-17 29 59 0 0,-2 1 0 0 0,-1 0 0 0 0,0-1 1 0 0,0 1-1 0 0,1 0 0 0 0,-1 0 1 0 0,0 0-1 0 0,0 0 0 0 0,1-1 0 0 0,-1 1 1 0 0,0 0-1 0 0,0 0 0 0 0,1 0 1 0 0,-1-1-1 0 0,0 1 0 0 0,0 0 1 0 0,0 0-1 0 0,0-1 0 0 0,1 1 1 0 0,-1 0-1 0 0,0-1 0 0 0,0 1 0 0 0,0 0 1 0 0,0 0-1 0 0,0-1 0 0 0,0 1 1 0 0,0 0-1 0 0,0-1 0 0 0,0 1 1 0 0,0 0-1 0 0,0-1 0 0 0,0 1 0 0 0,0 0 1 0 0,0-1-1 0 0,0 1 0 0 0,0 0 1 0 0,0 0-1 0 0,0-1 0 0 0,2-2 13 0 0,-1 3-7 0 0,-1-1 0 0 0,1 1 0 0 0,-1 0 0 0 0,0-1 0 0 0,1 1 0 0 0,-1-1 0 0 0,1 1 0 0 0,-1-1 0 0 0,0 1-1 0 0,1-1 1 0 0,-1 0 0 0 0,0 1 0 0 0,1-1 0 0 0,-1 1 0 0 0,0-1 0 0 0,0 0 0 0 0,0 1 0 0 0,0-1 0 0 0,1 1 0 0 0,-1-1 0 0 0,0 0 0 0 0,0 0-6 0 0,0 0 7 0 0,0 0 0 0 0,1 0 1 0 0,-1 0-1 0 0,1-1 0 0 0,-1 1 0 0 0,1 0 0 0 0,-1 0 1 0 0,1 0-1 0 0,0 1 0 0 0,0-1 0 0 0,-1 0 1 0 0,1 0-1 0 0,0 0 0 0 0,0 0 0 0 0,0 1 0 0 0,0-1 1 0 0,0 0-1 0 0,0 1 0 0 0,0-1 0 0 0,0 1 0 0 0,0-1-7 0 0,1-1 4 0 0,-1 1-4 0 0,-1 0-1 0 0,1 0 0 0 0,0 0 1 0 0,0 0-1 0 0,0 0 1 0 0,0 0-1 0 0,0 0 0 0 0,0 0 1 0 0,0 1-1 0 0,1-1 0 0 0,-1 0 1 0 0,0 0-1 0 0,0 1 1 0 0,1-1 0 0 0,11-4-4 0 0,-1 0 8 0 0,0 1 0 0 0,1 1 1 0 0,0 0-1 0 0,0 0 0 0 0,0 1 1 0 0,11 0-5 0 0,-18 2 9 0 0,0 0-3 0 0,1 1 1 0 0,-1-1-1 0 0,1 1 1 0 0,-1 0-1 0 0,0 0 1 0 0,1 1-1 0 0,4 2-6 0 0,-6-3-1 0 0,26 14-13 0 0,-26-12 20 0 0,-1 0-1 0 0,-1 0 1 0 0,1 0-1 0 0,0 1 1 0 0,-1 0-1 0 0,0-1 1 0 0,1 2-6 0 0,1 1 8 0 0,13 27 45 0 0,-8-8-18 0 0,-9-20-31 0 0,0-1 0 0 0,0 1 0 0 0,-1 0 0 0 0,1-1 0 0 0,-1 1-1 0 0,0 0 1 0 0,0-1 0 0 0,-1 1 0 0 0,0 3-4 0 0,0 4 2 0 0,-8 24 22 0 0,9-33-23 0 0,0 0 1 0 0,0 0-1 0 0,0 0 0 0 0,0-1 1 0 0,-1 1-1 0 0,1 0 0 0 0,-1 0 1 0 0,0-1-1 0 0,0 1 0 0 0,0 0 1 0 0,0-1-1 0 0,-1 1-1 0 0,-7 38 21 0 0,3-12-12 0 0,0-2 2 0 0,-5 0 6 0 0,-23 44 66 0 0,29-60-65 0 0,4-10-16 0 0,1 1-1 0 0,-1 0 1 0 0,0-1 0 0 0,1 1 0 0 0,-1 0 0 0 0,0-1 0 0 0,0 1-1 0 0,0-1 1 0 0,0 0 0 0 0,0 1 0 0 0,-1-1 0 0 0,1 0-2 0 0,-26 35 36 0 0,9-16-18 0 0,15-16-18 0 0,0 1 0 0 0,-1-1-1 0 0,1 0 1 0 0,-1-1 0 0 0,0 1 0 0 0,0-1-1 0 0,0 1 1 0 0,-1-1 0 0 0,1 0 0 0 0,-4 1 0 0 0,6-3 9 0 0,0 0 0 0 0,1 0 0 0 0,-1 0 0 0 0,0 1 0 0 0,1-1 0 0 0,-1 0 1 0 0,1 1-1 0 0,-1-1 0 0 0,1 1 0 0 0,0 0 0 0 0,-1 0-9 0 0,5 3 213 0 0,13-8-134 0 0,9-1-18 0 0,-21 4-46 0 0,1-1 0 0 0,0 0-1 0 0,-1 0 1 0 0,1 0 0 0 0,-1 0 0 0 0,0-1-1 0 0,4-1-14 0 0,0-1 43 0 0,0 1-1 0 0,1 0 1 0 0,-1 1-1 0 0,10-2-42 0 0,4-1 89 0 0,23-14 143 0 0,19-14 95 0 0,-29 14-275 0 0,-33 17-1722 0 0,-4 5-16 0 0,-2-1 595 0 0,0 0-1 0 0,1 1 1 0 0,-1 0 0 0 0,1 0-1 0 0,0 0 1 0 0,0 0-1 0 0,0 0 1 0 0,0 0-1 0 0,1 1 1 0 0,-1 1 1091 0 0,3-4-1459 0 0,0-1 44 0 0,0 0 53 0 0,0 0 56 0 0,0 0 57 0 0,0 0 71 0 0,0 5 64 0 0</inkml:trace>
  <inkml:trace contextRef="#ctx0" brushRef="#br0" timeOffset="71383.808">3413 717 0 0 0,'-19'-9'4290'0'0,"15"7"-3198"0"0,3 2-855 0 0,0 0 0 0 0,1-1 0 0 0,-1 1 1 0 0,0 0-1 0 0,1 0 0 0 0,-1-1 0 0 0,0 1 0 0 0,1 0 0 0 0,-1-1 0 0 0,0 1 0 0 0,1-1 0 0 0,-1 1 0 0 0,1-1 1 0 0,-1 1-1 0 0,1-1 0 0 0,-1 1 0 0 0,1-1 0 0 0,-1 0 0 0 0,1 1 0 0 0,0-1 0 0 0,-1 0 0 0 0,1 1-237 0 0,-1-1 164 0 0,1 0 0 0 0,-1 0 0 0 0,0 0 0 0 0,0 0 0 0 0,1 0 0 0 0,-1 0-1 0 0,0 1 1 0 0,0-1 0 0 0,0 0 0 0 0,0 0 0 0 0,0 1 0 0 0,0-1 0 0 0,0 1 0 0 0,0-1-1 0 0,0 1 1 0 0,-1-1-164 0 0,-2-1 4820 0 0,3 2-4785 0 0,0 0 0 0 0,0 0 0 0 0,-1 1 0 0 0,1-1 0 0 0,0 0 0 0 0,0 0 0 0 0,-1 1-1 0 0,1-1 1 0 0,0 1 0 0 0,0-1 0 0 0,0 1 0 0 0,0 0 0 0 0,0-1 0 0 0,0 1 0 0 0,0 0 0 0 0,0 0 0 0 0,0-1-1 0 0,0 1 1 0 0,0 0 0 0 0,0 0 0 0 0,1 0 0 0 0,-1 0 0 0 0,0 0 0 0 0,0 1-35 0 0,-6 8 130 0 0,-5 10 86 0 0,9-16-194 0 0,1 1 0 0 0,0-1 0 0 0,0 0 0 0 0,0 1 0 0 0,1-1 0 0 0,0 1 1 0 0,-1-1-1 0 0,2 1 0 0 0,-1 0 0 0 0,0-1 0 0 0,1 1 0 0 0,0 4-22 0 0,-9 26 89 0 0,9-21-61 0 0,1-12-22 0 0,-1 1-1 0 0,0-1 0 0 0,0 1 1 0 0,0-1-1 0 0,0 1 1 0 0,0-1-1 0 0,0 1 1 0 0,-1-1-1 0 0,1 1 0 0 0,-1-1 1 0 0,0 0-1 0 0,1 1 1 0 0,-1-1-1 0 0,0 0 1 0 0,-1 1-1 0 0,0 0-5 0 0,1 0 11 0 0,0 1-1 0 0,1 0 0 0 0,-1 0 1 0 0,1-1-1 0 0,-1 1 0 0 0,1 0 1 0 0,0 0-1 0 0,1 0 1 0 0,-1-1-1 0 0,1 4-10 0 0,0 5 34 0 0,-10 24 33 0 0,9-26-57 0 0,-1-8-7 0 0,1 0-1 0 0,0 0 0 0 0,0 0 1 0 0,0 0-1 0 0,0 1 0 0 0,0-1 0 0 0,1 0 1 0 0,-1 0-1 0 0,0 0 0 0 0,1 0 1 0 0,0 0-1 0 0,-1 0 0 0 0,1 0 1 0 0,0 0-1 0 0,0 0 0 0 0,1 1-2 0 0,9 27 29 0 0,0-17 5 0 0,-4-5-12 0 0,-7-7-21 0 0,0 0 0 0 0,1-1-1 0 0,-1 1 1 0 0,0 0 0 0 0,0-1 0 0 0,1 1 0 0 0,-1 0 0 0 0,0-1 0 0 0,1 1-1 0 0,-1-1 1 0 0,0 1 0 0 0,1-1 0 0 0,-1 1 0 0 0,1-1 0 0 0,-1 1 0 0 0,1-1-1 0 0,0 1 1 0 0,-1-1 0 0 0,1 1 0 0 0,-1-1 0 0 0,1 0 0 0 0,0 1 0 0 0,-1-1-1 0 0,1 0 0 0 0,6 8 13 0 0,-6-6-12 0 0,1-1 0 0 0,-1 1 0 0 0,0 0 1 0 0,1-1-1 0 0,-1 1 0 0 0,1-1 1 0 0,-1 1-1 0 0,1-1 0 0 0,0 0 1 0 0,-1 0-1 0 0,1 1 0 0 0,1-1-1 0 0,5 5 0 0 0,9 10-1 0 0,-16-14 0 0 0,0-1 0 0 0,0 1 0 0 0,0 0 0 0 0,1-1 0 0 0,-1 1 0 0 0,0-1 0 0 0,1 1 0 0 0,-1-1 0 0 0,1 1 0 0 0,0-1 0 0 0,-1 0 0 0 0,1 0 1 0 0,0 0-1 0 0,0 0 0 0 0,1 1 1 0 0,16 11-17 0 0,-17-9 12 0 0,-2-4 4 0 0,0 1 0 0 0,1 0 0 0 0,-1-1 1 0 0,1 1-1 0 0,-1 0 0 0 0,1-1 0 0 0,-1 1 0 0 0,1-1 0 0 0,-1 1 1 0 0,1-1-1 0 0,-1 1 0 0 0,1-1 0 0 0,0 1 0 0 0,-1-1 0 0 0,1 0 1 0 0,0 1-1 0 0,0-1 0 0 0,-1 0 0 0 0,1 0 0 0 0,0 1 0 0 0,-1-1 1 0 0,1 0-1 0 0,0 0 0 0 0,0 0 0 0 0,0 0 0 0 0,-1 0 1 0 0,2 0-1 0 0,0 1 2 0 0,3 1 11 0 0,0-1 0 0 0,0 1 0 0 0,1-1 0 0 0,-1 0 1 0 0,1 0-1 0 0,-1-1 0 0 0,1 1 0 0 0,-1-1 1 0 0,1-1-1 0 0,-1 1 0 0 0,0-1 0 0 0,3 0-12 0 0,10-1 38 0 0,-15 2-35 0 0,-1 0 0 0 0,0 0 0 0 0,0 0 0 0 0,0 0 0 0 0,0-1 1 0 0,0 1-1 0 0,0 0 0 0 0,0-1 0 0 0,1 0 0 0 0,-1 1 0 0 0,1-2-3 0 0,67-22-30 0 0,-68 23 20 0 0,-2 1 9 0 0,0-1 0 0 0,0 1 0 0 0,0-1 0 0 0,0 1 0 0 0,1 0 0 0 0,-1-1 0 0 0,0 1 0 0 0,0-1 0 0 0,0 1 0 0 0,1 0 0 0 0,-1-1 0 0 0,0 1 0 0 0,1 0 0 0 0,-1-1 0 0 0,0 1 0 0 0,1 0 0 0 0,-1-1 0 0 0,1 1 0 0 0,-1 0 0 0 0,0 0 0 0 0,1-1 0 0 0,-1 1 0 0 0,1 0 0 0 0,-1 0 0 0 0,1 0 0 0 0,-1 0 0 0 0,0-1 0 0 0,1 1 1 0 0,8-7 28 0 0,-4-7-37 0 0,-1 4-10 0 0,-1 4-7 0 0,0 0-1 0 0,0 1 0 0 0,1-1 1 0 0,0 1-1 0 0,0-1 0 0 0,2-2 27 0 0,40-63-455 0 0,-29 38 259 0 0,-8 15 126 0 0,-8 16 66 0 0,1-1 0 0 0,-1 0 0 0 0,0 0 1 0 0,1-1-1 0 0,-1 1 0 0 0,-1 0 0 0 0,1 0 0 0 0,0 0 1 0 0,-1-1-1 0 0,0 1 0 0 0,1 0 0 0 0,-1 0 0 0 0,-1-3 4 0 0,4 1 7 0 0,3-7 18 0 0,-6 11-24 0 0,0 0 2 0 0,0 0-1 0 0,0 1 1 0 0,0-1-1 0 0,0 0 1 0 0,0 0 0 0 0,0 1-1 0 0,0-1 1 0 0,0 0-1 0 0,0 1 1 0 0,0-1-1 0 0,0 0 1 0 0,0 1-1 0 0,0-1 1 0 0,1 0-1 0 0,-1 1 1 0 0,0-1-1 0 0,0 0 1 0 0,1 1-1 0 0,-1-1 1 0 0,0 1-1 0 0,1-1 1 0 0,-1 1-1 0 0,1-1 1 0 0,-1 1-1 0 0,1-1 1 0 0,-1 1 0 0 0,1-1-1 0 0,-1 1 1 0 0,1-1-1 0 0,0 1-2 0 0,-1-1 5 0 0,1 1-1 0 0,-1-1 1 0 0,0 0-1 0 0,1 1 0 0 0,-1-1 1 0 0,0 0-1 0 0,0 1 1 0 0,0-1-1 0 0,0 1 1 0 0,1-1-1 0 0,-1 0 1 0 0,0 0-1 0 0,0 1 1 0 0,0-1-1 0 0,0 0 1 0 0,0 1-1 0 0,-1-1 1 0 0,1 0-1 0 0,0 1 0 0 0,0-2-4 0 0,1-13 102 0 0,0 13-70 0 0,0 0-1 0 0,0 0 0 0 0,0 0 0 0 0,0 0 0 0 0,0 0 0 0 0,-1 0 0 0 0,1 0 0 0 0,0 0 0 0 0,-1-1 0 0 0,0 1 0 0 0,0 0 0 0 0,1 0 0 0 0,-1 0 0 0 0,-1-1 0 0 0,1 1 0 0 0,0 0 0 0 0,0 0 0 0 0,-1 0 0 0 0,0 0 0 0 0,1-1 0 0 0,-1 1 0 0 0,0 0 0 0 0,0 0 0 0 0,0 0 1 0 0,-1-1-32 0 0,-7-28 618 0 0,5 21-311 0 0,4 9-298 0 0,0 1-1 0 0,0-1 1 0 0,0 1-1 0 0,0 0 1 0 0,0-1-1 0 0,0 1 1 0 0,0-1-1 0 0,0 1 1 0 0,-1-1-1 0 0,1 1 1 0 0,0 0-1 0 0,0-1 1 0 0,0 1-1 0 0,0 0 1 0 0,-1-1-1 0 0,1 1 1 0 0,0 0-1 0 0,0-1 1 0 0,-1 1-1 0 0,1 0 1 0 0,0-1-1 0 0,-1 1 1 0 0,1 0-1 0 0,0 0 1 0 0,-1-1-1 0 0,1 1-8 0 0,-2-1 63 0 0,0-1-1 0 0,0 0 1 0 0,0 1 0 0 0,0-1-1 0 0,0 0 1 0 0,1 0-1 0 0,-1 0 1 0 0,1 0-1 0 0,0 0 1 0 0,-1-1 0 0 0,1 1-1 0 0,-1-2-62 0 0,2 2 33 0 0,-1 0-1 0 0,0 0 1 0 0,0 0-1 0 0,-1 0 1 0 0,1 0-1 0 0,0 0 1 0 0,-1 0-1 0 0,1 1 1 0 0,-1-1-1 0 0,1 0 1 0 0,-1 1-1 0 0,-1-1-32 0 0,-30-29 285 0 0,15 10-262 0 0,14 16-59 0 0,0 1 0 0 0,0-1 0 0 0,0 1 0 0 0,-1 0 0 0 0,1 0 0 0 0,-1 1 0 0 0,0-1 0 0 0,0 1 0 0 0,0 0 0 0 0,-1 0 0 0 0,1 1-1 0 0,-1 0 1 0 0,0 0 0 0 0,-1 0 36 0 0,4 1-48 0 0,-6-2-83 0 0,1 1-1 0 0,0 0 1 0 0,-1 1-1 0 0,1 0 1 0 0,-9 0 131 0 0,16 1-41 0 0,0-1 19 0 0,-1 1 0 0 0,1-1 1 0 0,0 1-1 0 0,0 0 0 0 0,0 0 1 0 0,-1 0-1 0 0,1-1 0 0 0,0 1 0 0 0,0 0 1 0 0,-1 1-1 0 0,1-1 0 0 0,0 0 1 0 0,0 0-1 0 0,-1 0 0 0 0,1 1 1 0 0,0-1-1 0 0,0 1 0 0 0,0-1 1 0 0,0 1-1 0 0,0-1 0 0 0,0 1 1 0 0,0 0-1 0 0,0-1 0 0 0,0 1 1 0 0,0 0-1 0 0,0 0 0 0 0,0 0 22 0 0,-2 1-73 0 0,-26 24-525 0 0,22-20 346 0 0,0 0 0 0 0,0 0 0 0 0,1 0-1 0 0,0 1 1 0 0,0 0 0 0 0,1 0 0 0 0,-2 3 252 0 0,-15 17-1139 0 0,2-6-91 0 0,14-16 312 0 0,0 1 0 0 0,0 0 0 0 0,1 1 0 0 0,0 0 0 0 0,-3 4 918 0 0,6-8-755 0 0,0 0 0 0 0,-1 0 1 0 0,1 0-1 0 0,-1 0 1 0 0,0-1-1 0 0,0 1 0 0 0,0-1 1 0 0,0 1-1 0 0,0-1 0 0 0,0 0 1 0 0,-1 0-1 0 0,1-1 1 0 0,-2 2 754 0 0,3-3-1024 0 0</inkml:trace>
  <inkml:trace contextRef="#ctx0" brushRef="#br0" timeOffset="73455.959">4105 1239 0 0 0,'14'-8'4366'0'0,"-10"5"1962"0"0,-4 1-5421 0 0,3-9 8952 0 0,2 10-9090 0 0,7-4-529 0 0,68-6-60 0 0,-55 9-163 0 0,0-1 0 0 0,-1-2 0 0 0,0 0 0 0 0,15-6-17 0 0,0-2-7 0 0,-33 11 4 0 0,-1 0-1 0 0,1 0 1 0 0,0 0-1 0 0,0 1 1 0 0,0 0-1 0 0,0 0 1 0 0,5 0 3 0 0,20-8-16 0 0,-26 7 10 0 0,-1 0 0 0 0,1 0-1 0 0,0 1 1 0 0,0-1 0 0 0,0 1-1 0 0,0 0 1 0 0,1 1 6 0 0,3-6 43 0 0,-9 6-40 0 0,0 0 0 0 0,0 0 0 0 0,0 0 0 0 0,0 0 0 0 0,0 0 0 0 0,0-1 0 0 0,0 1 0 0 0,0 0 0 0 0,0 0 0 0 0,0 0 0 0 0,0 0 0 0 0,0-1 0 0 0,0 1 0 0 0,0 0 0 0 0,0 0-1 0 0,0 0 1 0 0,0 0 0 0 0,0-1 0 0 0,0 1 0 0 0,0 0 0 0 0,0 0 0 0 0,0 0 0 0 0,0 0 0 0 0,0 0 0 0 0,-1-1 0 0 0,1 1 0 0 0,0 0 0 0 0,0 0 0 0 0,0 0 0 0 0,0 0 0 0 0,0 0-1 0 0,0 0 1 0 0,0-1 0 0 0,-1 1 0 0 0,1 0 0 0 0,0 0 0 0 0,0 0 0 0 0,0 0 0 0 0,0 0 0 0 0,-1 0 0 0 0,1 0 0 0 0,0 0 0 0 0,0 0 0 0 0,0 0 0 0 0,0 0 0 0 0,0 0 0 0 0,-1 0-1 0 0,1 0 1 0 0,0 0 0 0 0,0 0 0 0 0,0 0 0 0 0,0 0 0 0 0,-1 0 0 0 0,1 0 0 0 0,0 0 0 0 0,0 0 0 0 0,0 0 0 0 0,0 0 0 0 0,-1 0-3 0 0,-11-6 31 0 0,-12-6-106 0 0,21 11 54 0 0,0 0 0 0 0,1 0-1 0 0,-1 0 1 0 0,1 0-1 0 0,-1-1 1 0 0,1 1 0 0 0,0-1-1 0 0,-1 0 1 0 0,1 0-1 0 0,-2-1 22 0 0,4 2-13 0 0,-1 0 0 0 0,1 0 0 0 0,-1 0-1 0 0,0 0 1 0 0,1 0 0 0 0,-1 1 0 0 0,0-1-1 0 0,1 0 1 0 0,-1 1 0 0 0,0-1 0 0 0,0 1-1 0 0,0-1 1 0 0,0 0 0 0 0,1 1 0 0 0,-1 0-1 0 0,-1-1 14 0 0,0 0-13 0 0,1 1 0 0 0,-1-1 0 0 0,1 0 0 0 0,0 0 0 0 0,-1 1 0 0 0,1-1 0 0 0,0 0 0 0 0,0 0 0 0 0,-1 0 0 0 0,1-1 0 0 0,0 1 0 0 0,0 0 0 0 0,0 0 0 0 0,0-1 0 0 0,1 1 0 0 0,-1 0 0 0 0,0-1 0 0 0,0 1-1 0 0,1-1 1 0 0,-1 1 0 0 0,1-1 13 0 0,-9-23-57 0 0,9-246-232 0 0,2 265 265 0 0,0 0-1 0 0,0 0 0 0 0,1 0 0 0 0,0 0 0 0 0,1 0 1 0 0,-1 1 24 0 0,5-3-42 0 0,0 1 0 0 0,0 0 0 0 0,0 0 1 0 0,1 1-1 0 0,0 0 0 0 0,0 0 0 0 0,1 1 0 0 0,-1 1 1 0 0,1-1-1 0 0,0 2 0 0 0,0-1 0 0 0,1 1 0 0 0,-1 1 1 0 0,1 0-1 0 0,3 0 42 0 0,67-3-297 0 0,-53 6 130 0 0,-1 2 0 0 0,0 1 1 0 0,-1 1-1 0 0,4 2 167 0 0,25 4-390 0 0,-44-9 286 0 0,0 1 0 0 0,0 0 0 0 0,-1 0 0 0 0,1 1 0 0 0,-1 0-1 0 0,0 0 1 0 0,0 2 0 0 0,0-1 0 0 0,-1 1 0 0 0,0 0-1 0 0,3 4 105 0 0,-9-6 3 0 0,0 1-1 0 0,0-1 1 0 0,-1 1-1 0 0,0 0 1 0 0,0-1-1 0 0,-1 1 1 0 0,1 0-1 0 0,-1 0 1 0 0,0 0-1 0 0,0 1 0 0 0,-1-1 1 0 0,1 0-1 0 0,-1 0 1 0 0,0 0-1 0 0,-1 0 1 0 0,0 4-3 0 0,1 1 60 0 0,9 16 140 0 0,-9-25-171 0 0,1 1 0 0 0,-1-1 0 0 0,0 0 0 0 0,0 1 0 0 0,1-1 0 0 0,-1 0-1 0 0,1 1 1 0 0,-1-1 0 0 0,1 0 0 0 0,0 0 0 0 0,0 1 0 0 0,-1-1-1 0 0,1 0 1 0 0,0 0 0 0 0,1 1-29 0 0,-1-1 38 0 0,-1 0 0 0 0,1 0 0 0 0,0 0 0 0 0,0 0 0 0 0,-1 0 0 0 0,1 0 0 0 0,0 0 0 0 0,-1 0 0 0 0,1 1 0 0 0,-1-1 0 0 0,1 0 0 0 0,-1 0 0 0 0,0 1 0 0 0,0-1 0 0 0,1 1-38 0 0,2 3 264 0 0,3 7 170 0 0,-7-8-396 0 0,1 0 1 0 0,-1 0 0 0 0,0 0 0 0 0,0 0-1 0 0,0 0 1 0 0,0-1 0 0 0,-1 1 0 0 0,1 0 0 0 0,-1-1-1 0 0,0 1 1 0 0,0-1 0 0 0,0 1-39 0 0,-10 18 45 0 0,8-16-31 0 0,1 0 1 0 0,-1 0-1 0 0,0 0 0 0 0,-1-1 0 0 0,-2 4-14 0 0,2-4 10 0 0,0 1 0 0 0,1-1 0 0 0,0 1 0 0 0,0 0-1 0 0,-2 5-9 0 0,0 0 1 0 0,-1 0 0 0 0,-1-1 0 0 0,0 1 0 0 0,0-1 0 0 0,-4 2-1 0 0,7-6 0 0 0,-14 8 13 0 0,19-14-12 0 0,0 0-1 0 0,-1 0 1 0 0,1 0-1 0 0,-1 0 1 0 0,1 0 0 0 0,0 1-1 0 0,-1-1 1 0 0,1 0-1 0 0,0 0 1 0 0,-1 1 0 0 0,1-1-1 0 0,0 0 1 0 0,-1 1-1 0 0,1-1 1 0 0,0 0 0 0 0,0 0-1 0 0,-1 1 1 0 0,1-1-1 0 0,0 1 1 0 0,0-1 0 0 0,-1 0-1 0 0,1 1 1 0 0,0-1-1 0 0,0 1 1 0 0,0-1 0 0 0,0 1-1 0 0,-38 14 10 0 0,-5 0-134 0 0,41-13 90 0 0,2-2 29 0 0,-1 0 1 0 0,1 0-1 0 0,-1 0 1 0 0,1 0-1 0 0,-1 1 1 0 0,1-1-1 0 0,-1 0 1 0 0,1 1 0 0 0,0-1-1 0 0,-1 0 1 0 0,1 1-1 0 0,0-1 1 0 0,-1 0-1 0 0,1 1 1 0 0,0-1-1 0 0,-1 1 1 0 0,1-1-1 0 0,0 0 1 0 0,0 1 0 0 0,0-1-1 0 0,-1 1 1 0 0,1-1-1 0 0,0 1 1 0 0,0-1-1 0 0,0 1 1 0 0,0-1-1 0 0,0 1 1 0 0,0-1-1 0 0,0 1 1 0 0,0-1 0 0 0,0 1 4 0 0,0 0 31 0 0,10-2 159 0 0,25-13 480 0 0,-22 10-335 0 0,0-1-1 0 0,-1 0 1 0 0,0-1 0 0 0,0-1-1 0 0,4-3-334 0 0,8-4 568 0 0,0-2-36 0 0,-20 13-521 0 0,0 0 0 0 0,1 0 0 0 0,-1 1-1 0 0,1 0 1 0 0,-1-1 0 0 0,1 2 0 0 0,0-1 0 0 0,0 0 0 0 0,0 1 0 0 0,0 0 0 0 0,0 0-1 0 0,0 1 1 0 0,0-1 0 0 0,0 1 0 0 0,0 0 0 0 0,0 0 0 0 0,0 1 0 0 0,0 0 0 0 0,4 1-11 0 0,22 2-2 0 0,-16-1-1 0 0,-1-1 0 0 0,1 2 1 0 0,13 4 2 0 0,12 3-20 0 0,-31-9-5 0 0,0 0 0 0 0,0 0-1 0 0,0 1 1 0 0,-1 1 0 0 0,6 2 25 0 0,-13-5-18 0 0,-1-1 0 0 0,0 0 4 0 0,0 0-1 0 0,0 0 2 0 0,0 0 0 0 0,0 0-5 0 0,0 0 1 0 0,0 0-1 0 0,0 0 4 0 0,0 0-1 0 0,0 0 2 0 0,0 0 1 0 0,0 0-3 0 0,-11 0-1177 0 0,0 0-1 0 0,0 1 1 0 0,0 0 0 0 0,0 1 0 0 0,0 0-1 0 0,1 1 1 0 0,-1 1 0 0 0,1-1 0 0 0,-1 2 1192 0 0,-3 0-2080 0 0,-1 0 0 0 0,0-1 0 0 0,0 0 0 0 0,0-2 0 0 0,0 1 0 0 0,-8-1 2080 0 0,6-2-1029 0 0</inkml:trace>
  <inkml:trace contextRef="#ctx0" brushRef="#br0" timeOffset="77414.667">7700 574 0 0 0,'7'-9'2222'0'0,"-6"8"-1809"0"0,0 0 0 0 0,-1 0 1 0 0,1 1-1 0 0,0-1 1 0 0,0 0-1 0 0,0 0 1 0 0,0 0-1 0 0,-1 0 0 0 0,1 0 1 0 0,-1 0-1 0 0,1 0 1 0 0,-1-1-1 0 0,1 1 1 0 0,-1 0-1 0 0,1 0 1 0 0,-1 0-1 0 0,0 0 0 0 0,0-1 1 0 0,0 1-1 0 0,1-1-413 0 0,-1-5 1575 0 0,0-5 941 0 0,-1 12-2510 0 0,1 0 0 0 0,0-1-1 0 0,0 1 1 0 0,0 0 0 0 0,0 0 0 0 0,0 0 0 0 0,0 0-1 0 0,0-1 1 0 0,0 1 0 0 0,-1 0 0 0 0,1 0-1 0 0,0 0 1 0 0,0 0 0 0 0,0 0 0 0 0,0 0-1 0 0,0-1 1 0 0,-1 1 0 0 0,1 0 0 0 0,0 0-1 0 0,0 0 1 0 0,0 0 0 0 0,-1 0 0 0 0,1 0 0 0 0,0 0-1 0 0,0 0 1 0 0,0 0 0 0 0,0 0 0 0 0,-1 0-1 0 0,1 0 1 0 0,0 0 0 0 0,0 0 0 0 0,0 0-1 0 0,-1 0 1 0 0,1 0 0 0 0,0 0 0 0 0,0 0 0 0 0,0 0-1 0 0,0 0 1 0 0,-1 0 0 0 0,1 1 0 0 0,0-1-1 0 0,0 0 1 0 0,0 0 0 0 0,0 0 0 0 0,-1 0-1 0 0,1 0 1 0 0,0 0 0 0 0,0 1-6 0 0,-2-1-85 0 0,2 0 1 0 0,-4 6-208 0 0,1-3 1487 0 0,9-1-604 0 0,14-7-96 0 0,-15 4-420 0 0,1 1 0 0 0,0-1 0 0 0,0 0 0 0 0,-1-1 0 0 0,1 1 0 0 0,-1-1 0 0 0,1-1-75 0 0,0 1 60 0 0,-1 0 0 0 0,1 1-1 0 0,0-1 1 0 0,0 1 0 0 0,0 0-1 0 0,0 1 1 0 0,0-1-60 0 0,7 0 88 0 0,-1 0 1 0 0,1-1 0 0 0,-1 0-1 0 0,2-2-88 0 0,-1 1 68 0 0,1 0-1 0 0,0 1 1 0 0,0 1 0 0 0,2 0-68 0 0,-9 1 3 0 0,-1 0 1 0 0,1 0-1 0 0,-1 1 1 0 0,1 0-1 0 0,-1 1 1 0 0,1-1-1 0 0,-1 1 1 0 0,2 1-4 0 0,-6-2-4 0 0,0 0 0 0 0,0 0 1 0 0,0 0-1 0 0,-1 0 0 0 0,1 0 1 0 0,0 0-1 0 0,-1 1 0 0 0,1-1 0 0 0,-1 0 1 0 0,1 1-1 0 0,-1-1 0 0 0,0 1 1 0 0,1 0-1 0 0,-1-1 0 0 0,0 1 1 0 0,0 0-1 0 0,0 0 0 0 0,0 0 1 0 0,-1 0-1 0 0,1 0 0 0 0,0 0 1 0 0,-1 0-1 0 0,0 0 0 0 0,1 0 1 0 0,-1 0-1 0 0,0 0 0 0 0,0 0 4 0 0,9 41-29 0 0,-9-36 26 0 0,1 2-3 0 0,-1 1-1 0 0,-1 0 1 0 0,0 0-1 0 0,0 0 0 0 0,-1-1 1 0 0,-1 6 6 0 0,-2 19-10 0 0,6-30 9 0 0,-1-1-1 0 0,-1 1 1 0 0,1-1-1 0 0,0 1 1 0 0,-1-1-1 0 0,0 1 1 0 0,0-1-1 0 0,0 2 2 0 0,-4 23-25 0 0,6-25 24 0 0,-1-1-1 0 0,0 0 1 0 0,-1 1 0 0 0,1-1-1 0 0,0 0 1 0 0,-1 1-1 0 0,1-1 1 0 0,-1 0 0 0 0,0 1-1 0 0,0 1 2 0 0,-4 13 2 0 0,0-3 8 0 0,2-2 3 0 0,3-11-13 0 0,0-1 1 0 0,0 0 0 0 0,0 1-1 0 0,0-1 1 0 0,0 0-1 0 0,0 1 1 0 0,0-1 0 0 0,0 0-1 0 0,0 1 1 0 0,-1-1-1 0 0,1 1 1 0 0,0-1 0 0 0,0 0-1 0 0,0 1 1 0 0,0-1-1 0 0,0 0 1 0 0,-1 0-1 0 0,1 1 1 0 0,0-1 0 0 0,0 0-1 0 0,0 1 1 0 0,-1-1-1 0 0,1 0 1 0 0,0 0 0 0 0,0 1-1 0 0,-1-1 1 0 0,1 0-1 0 0,0 0 1 0 0,-1 0-1 0 0,1 0 1 0 0,0 1 0 0 0,-1-1-1 0 0,-13 15 45 0 0,13-14-42 0 0,0 1-1 0 0,0-1 1 0 0,-1 1 0 0 0,1-1-1 0 0,0 1 1 0 0,-1-1-1 0 0,1 0 1 0 0,-1 0-1 0 0,1 1 1 0 0,-1-1-1 0 0,1 0 1 0 0,-1-1 0 0 0,0 1-1 0 0,0 0 1 0 0,0 0-3 0 0,-70 31-21 0 0,52-25-11 0 0,16-6-173 0 0,14-7-1 0 0,-4 3 166 0 0,4-2 21 0 0,1 1-1 0 0,-1 1 0 0 0,1 0 1 0 0,4 0 19 0 0,8-3 7 0 0,-5 0 12 0 0,-12 4-15 0 0,1 0 0 0 0,0 0 0 0 0,0 0 0 0 0,0 1 0 0 0,5 0-4 0 0,43-5 61 0 0,-50 7-30 0 0,0 0 1 0 0,-1 0-1 0 0,1 0 0 0 0,0 1 1 0 0,0 0-1 0 0,-1 0 0 0 0,1 0 0 0 0,-1 0 1 0 0,0 1-1 0 0,1 0 0 0 0,-1-1 1 0 0,0 2-1 0 0,-1-1 0 0 0,1 0 1 0 0,0 1-1 0 0,-1 0 0 0 0,0-1 1 0 0,0 1-1 0 0,0 1 0 0 0,0-1 1 0 0,-1 0-1 0 0,0 1 0 0 0,0-1 0 0 0,0 1 1 0 0,0-1-1 0 0,-1 1 0 0 0,1 0 1 0 0,-1 0-1 0 0,0 4-31 0 0,8 39 178 0 0,-10-40-163 0 0,0 0 0 0 0,0 0 0 0 0,0-1 0 0 0,-1 1 0 0 0,-1 0 0 0 0,1-1 0 0 0,-1 1 0 0 0,-1-1 0 0 0,1 0 0 0 0,-1 0 0 0 0,0 0 0 0 0,-1 0 0 0 0,1-1 0 0 0,-2 0 0 0 0,-2 3-15 0 0,-13 19 2 0 0,13-19-12 0 0,0-1 0 0 0,0 0 0 0 0,-1-1 0 0 0,0 0 0 0 0,0-1-1 0 0,-1 0 1 0 0,0 0 0 0 0,-3 1 10 0 0,8-4-5 0 0,-5 2-16 0 0,1 0 0 0 0,-1-1 1 0 0,0 0-1 0 0,0 0 0 0 0,-1-1 0 0 0,1-1 1 0 0,-1 0-1 0 0,1 0 0 0 0,-1-1 1 0 0,0 0-1 0 0,0-1 0 0 0,1 0 1 0 0,-1-1-1 0 0,0 0 0 0 0,1-1 0 0 0,-8-1 21 0 0,15 1-8 0 0,0 1-1 0 0,0-1 1 0 0,1 0-1 0 0,-1 1 1 0 0,0-1-1 0 0,1 0 0 0 0,-1-1 1 0 0,1 1-1 0 0,0 0 1 0 0,0-1-1 0 0,0 1 1 0 0,0-1-1 0 0,0 0 0 0 0,0 1 1 0 0,1-1-1 0 0,-1 0 1 0 0,1 0-1 0 0,0 0 1 0 0,0 0-1 0 0,0-1 1 0 0,0 1-1 0 0,1 0 0 0 0,-1 0 1 0 0,1 0-1 0 0,0-1 1 0 0,0 0 8 0 0,18-37-518 0 0,-18 39 316 0 0,1 0 0 0 0,-1 0 0 0 0,1 0 0 0 0,0 0 0 0 0,-1 0 0 0 0,1 0 0 0 0,0 0 0 0 0,0 0 0 0 0,1 0-1 0 0,-1 1 1 0 0,0-1 0 0 0,1 0 0 0 0,-1 1 0 0 0,1-1 0 0 0,-1 1 0 0 0,1 0 0 0 0,-1-1 0 0 0,1 1 0 0 0,0 0 0 0 0,0 0 0 0 0,1 0 202 0 0,0-2-1066 0 0,1 1 1 0 0,0 0-1 0 0,0 1 1 0 0,0-1-1 0 0,0 1 1 0 0,0 0 0 0 0,0 0-1 0 0,0 0 1 0 0,4 0 1065 0 0,1-1-2406 0 0,-6-1 1554 0 0,5 3 92 0 0</inkml:trace>
  <inkml:trace contextRef="#ctx0" brushRef="#br0" timeOffset="78332.376">8656 589 180 0 0,'-27'0'4850'0'0,"14"0"-2025"0"0,9-1-2248 0 0,1 1 0 0 0,-1 0 0 0 0,0 0 0 0 0,1 0 0 0 0,-1 1 1 0 0,0-1-1 0 0,1 1 0 0 0,-1 0 0 0 0,1 0 0 0 0,-1 0-577 0 0,2 0 132 0 0,0-1-1 0 0,1 1 1 0 0,-1-1 0 0 0,0 1 0 0 0,0-1-1 0 0,1 0 1 0 0,-1 0 0 0 0,0 0-1 0 0,0 0 1 0 0,1 0 0 0 0,-1 0 0 0 0,0-1-1 0 0,0 1 1 0 0,1 0 0 0 0,-1-1 0 0 0,0 1-1 0 0,1-1 1 0 0,-1 0 0 0 0,0 0-1 0 0,1 0 1 0 0,-1 0-132 0 0,2 1 112 0 0,0 0-9 0 0,0 0-13 0 0,0 0-7 0 0,0 0-10 0 0,0 0-6 0 0,0 0-11 0 0,-2 15 178 0 0,0-10-193 0 0,-1-1 1 0 0,1 1-1 0 0,0-1 1 0 0,0 1-1 0 0,0 0 1 0 0,1 0 0 0 0,-1 3-42 0 0,-6 18 148 0 0,-10 25 132 0 0,7-22-148 0 0,9-22-100 0 0,0 0-1 0 0,-1 0 1 0 0,0 0-1 0 0,0 0 1 0 0,0-1 0 0 0,-1 1-1 0 0,-3 3-31 0 0,5-8 11 0 0,1 0 0 0 0,0 0 0 0 0,-1 1 0 0 0,1-1 0 0 0,0 0 0 0 0,0 1 0 0 0,0-1 0 0 0,1 0 0 0 0,-1 3-11 0 0,-8 17 77 0 0,6-13-55 0 0,-1-1 1 0 0,2 1-1 0 0,-1 0 0 0 0,1 0 0 0 0,1-1 0 0 0,0 2 0 0 0,0-1 0 0 0,0 0 1 0 0,1 0-1 0 0,1 8-22 0 0,-1-5 14 0 0,2-5-4 0 0,-1-1 0 0 0,1 1 0 0 0,0-1 1 0 0,0 0-1 0 0,1 1 0 0 0,-1-1 0 0 0,2 0 1 0 0,-1 0-1 0 0,2 2-10 0 0,7 16 25 0 0,3 4-6 0 0,-5-3-19 0 0,20 16 3 0 0,-22-36-2 0 0,1 1-1 0 0,36 13 4 0 0,-36-17 8 0 0,0-1 1 0 0,0-1 0 0 0,0 1 0 0 0,0-1 0 0 0,0-1-1 0 0,1 0-12 0 0,17 0 48 0 0,0-5-20 0 0,-15 3-28 0 0,-1-1 0 0 0,0 0 0 0 0,0-1 0 0 0,3-3 0 0 0,28-9 4 0 0,-35 14 15 0 0,0 0 0 0 0,0 0 0 0 0,0-1 0 0 0,0 0 0 0 0,-1 0 1 0 0,1-1-1 0 0,-1 0 0 0 0,0 0 0 0 0,-1 0 0 0 0,1-1 0 0 0,-1 0 0 0 0,0 0 1 0 0,0 0-1 0 0,1-4-19 0 0,3 2 35 0 0,-9 8-33 0 0,1 0 1 0 0,-1-1-1 0 0,1 1 0 0 0,-1 0 0 0 0,1 0 1 0 0,-1-1-1 0 0,1 1 0 0 0,-1-1 0 0 0,0 1 1 0 0,1 0-1 0 0,-1-1 0 0 0,0 1 0 0 0,1-1 1 0 0,-1 1-1 0 0,0-1 0 0 0,1 1 0 0 0,-1-1 1 0 0,0 1-1 0 0,0-1 0 0 0,0 1 0 0 0,0-1 1 0 0,1 1-1 0 0,-1-1 0 0 0,0 0 0 0 0,0 1 1 0 0,0-1-1 0 0,0 1-2 0 0,0-3 12 0 0,0 0 1 0 0,1 1-1 0 0,-1-1 0 0 0,1 1 1 0 0,0-1-1 0 0,0 1 0 0 0,0-1 1 0 0,0 1-1 0 0,2-3-12 0 0,-2 3 12 0 0,0-1 0 0 0,1 1 0 0 0,-1-1 0 0 0,0 0 0 0 0,-1 1 1 0 0,1-1-1 0 0,0 0 0 0 0,-1 0 0 0 0,1 0 0 0 0,-1 0-12 0 0,9-44 204 0 0,-9 36-155 0 0,0 1 0 0 0,-2-1-1 0 0,1 0 1 0 0,-1 0-1 0 0,0 0-48 0 0,-8-41 158 0 0,3 29-120 0 0,5 15-38 0 0,0 0 0 0 0,-1 1 0 0 0,1-1 0 0 0,-2 1 0 0 0,1 0 0 0 0,-1 0 0 0 0,0 0 0 0 0,-3-3 0 0 0,0-1-20 0 0,-4-3-19 0 0,-5-2-32 0 0,15 13 57 0 0,-1 1 0 0 0,0 0 1 0 0,1 0-1 0 0,-1 0 0 0 0,0 0 0 0 0,0 0 0 0 0,-1 1 0 0 0,1-1 0 0 0,-1 0 14 0 0,-12-8-193 0 0,12 7 121 0 0,0 1 1 0 0,-1 0-1 0 0,1 0 1 0 0,0 0-1 0 0,-1 1 1 0 0,1-1-1 0 0,-1 1 0 0 0,0-1 72 0 0,-24-7-942 0 0,22 6 506 0 0,-1 1 1 0 0,1 0 0 0 0,-1-1 0 0 0,1 2-1 0 0,-1-1 1 0 0,0 1 0 0 0,0 0 0 0 0,1 1-1 0 0,-1-1 1 0 0,0 2 0 0 0,0-1 0 0 0,0 0 0 0 0,0 1-1 0 0,1 1 1 0 0,-4 0 435 0 0,-13 6-2537 0 0,17-7 1906 0 0,-1 1 0 0 0,1 1 0 0 0,0-1 0 0 0,0 1 0 0 0,0 0 0 0 0,1 0 1 0 0,-1 0-1 0 0,1 1 0 0 0,-1 0 0 0 0,1 0 0 0 0,0 0 0 0 0,-1 3 631 0 0,-3 3-1037 0 0</inkml:trace>
  <inkml:trace contextRef="#ctx0" brushRef="#br0" timeOffset="79920.843">9148 1142 660 0 0,'0'0'877'0'0,"0"0"41"0"0,0 0 41 0 0,0 0 35 0 0,0-4 584 0 0,0 3 7175 0 0,0 1-8493 0 0,0 0-10 0 0,0 0-8 0 0,0 0-14 0 0,0 0-15 0 0,0 0-10 0 0,0 0-10 0 0,0 0-8 0 0,0 0-4 0 0,0 0-1 0 0,0 0 0 0 0,0 0 0 0 0,0 0 0 0 0,0 0 0 0 0,0 0 0 0 0,28-10 1363 0 0,-19 9-1320 0 0,0-1 0 0 0,0 1 0 0 0,0-2 0 0 0,0 1 0 0 0,1-2-223 0 0,23-5 425 0 0,49-20 283 0 0,67-8-474 0 0,-88 32-338 0 0,-60 5 95 0 0,-1 0 0 0 0,44-5 5 0 0,-44 5 15 0 0,-1 0 1 0 0,1 0-1 0 0,0 0 0 0 0,-1 0 0 0 0,1 0 0 0 0,0 0 0 0 0,0-1 1 0 0,-1 1-1 0 0,1 0 0 0 0,0 0 0 0 0,-1 0 0 0 0,1-1 0 0 0,0 1 1 0 0,0 0-1 0 0,0 0 0 0 0,-1-1 0 0 0,1 1 0 0 0,0 0 0 0 0,0 0 1 0 0,0-1-1 0 0,-1 1 0 0 0,1 0 0 0 0,0-1 0 0 0,0 1 0 0 0,0 0 1 0 0,0-1-1 0 0,0 1 0 0 0,0 0 0 0 0,0-1 0 0 0,0 1 0 0 0,0 0 1 0 0,0-1-1 0 0,0 1 0 0 0,0 0 0 0 0,0-1 0 0 0,0 1 0 0 0,0 0 1 0 0,0-1-1 0 0,0 1 0 0 0,0 0 0 0 0,0-1 0 0 0,1 1 0 0 0,-1 0 1 0 0,0 0-1 0 0,0-1 0 0 0,0 1 0 0 0,1 0 0 0 0,-1-1 0 0 0,0 1 1 0 0,0 0-1 0 0,0 0 0 0 0,1 0 0 0 0,-1-1 0 0 0,0 1 0 0 0,1 0 1 0 0,-1 0-1 0 0,0 0 0 0 0,0 0 0 0 0,1-1 0 0 0,-1 1 0 0 0,0 0 1 0 0,1 0-1 0 0,-1 0 0 0 0,0 0 0 0 0,1 0 0 0 0,-1 0 0 0 0,1 0-11 0 0,-38-31 152 0 0,29 27-145 0 0,0-1-1 0 0,0 0 1 0 0,0 0-1 0 0,1-1 1 0 0,0 0-1 0 0,-3-4-6 0 0,-35-20-229 0 0,35 22 47 0 0,0 0-1 0 0,0 1 1 0 0,0 1 0 0 0,-4-1 182 0 0,8 3-119 0 0,0 1 1 0 0,0-1-1 0 0,0 0 0 0 0,0 0 1 0 0,1-1-1 0 0,-1 0 1 0 0,0-1 118 0 0,4 3-32 0 0,0 0 1 0 0,0 1-1 0 0,1-1 0 0 0,-1 0 1 0 0,1 0-1 0 0,0 0 1 0 0,0 0-1 0 0,0 0 1 0 0,0-1-1 0 0,0 1 1 0 0,0 0-1 0 0,1 0 1 0 0,0-1-1 0 0,0 1 1 0 0,0-2 31 0 0,1 1-6 0 0,-1 0 0 0 0,2 0 0 0 0,-1 0 0 0 0,0 0 0 0 0,1 0 0 0 0,0 0 0 0 0,0 1 0 0 0,0-1 0 0 0,0 1 0 0 0,0-1 0 0 0,1 1 6 0 0,6-10 2 0 0,-9 11-1 0 0,4-4 9 0 0,0 0 1 0 0,0-1-1 0 0,0 2 0 0 0,1-1 1 0 0,0 0-1 0 0,3-3-10 0 0,38-45 143 0 0,27-23 37 0 0,-60 65-161 0 0,-10 9-17 0 0,-1 1 1 0 0,1-1-1 0 0,0 1 0 0 0,0-1 1 0 0,1 1-1 0 0,-1 0 0 0 0,0 0 0 0 0,1 1 1 0 0,-1-1-1 0 0,1 1 0 0 0,2-1-2 0 0,7-2-2 0 0,4-1-26 0 0,0 0-1 0 0,1 1 0 0 0,-1 1 1 0 0,1 1-1 0 0,0 1 0 0 0,2 0 29 0 0,2 1-2 0 0,0 1-1 0 0,0 1 0 0 0,-1 1 1 0 0,1 1-1 0 0,-1 1 0 0 0,0 1 1 0 0,7 3 2 0 0,-16-3 5 0 0,-1-1 1 0 0,0 1 0 0 0,0 1-1 0 0,-1 0 1 0 0,8 7-6 0 0,29 18 54 0 0,-44-30-49 0 0,-1 0 1 0 0,0-1 0 0 0,0 1 0 0 0,0 0 0 0 0,0 0 0 0 0,0 1-1 0 0,-1-1 1 0 0,1 0 0 0 0,0 2-6 0 0,15 16 68 0 0,-15-18-61 0 0,1 1 1 0 0,-1-1-1 0 0,0 1 1 0 0,0 0-1 0 0,0-1 1 0 0,0 1-1 0 0,-1 0 1 0 0,1 0-1 0 0,-1 0 1 0 0,0 0-1 0 0,0 1 1 0 0,0-1-1 0 0,0 0 1 0 0,0 0-1 0 0,0 1-7 0 0,1 54 69 0 0,-2-42-66 0 0,-9 12 13 0 0,7-20-4 0 0,0 0 0 0 0,0-1 1 0 0,-1 1-1 0 0,0 0 0 0 0,-3 4-12 0 0,4-8 9 0 0,-34 63 61 0 0,-1-20-51 0 0,2-8-7 0 0,24-31-14 0 0,9-7 1 0 0,0 0 0 0 0,0 0-1 0 0,0 1 1 0 0,0-1 0 0 0,0 0 0 0 0,0 1 0 0 0,1 0 0 0 0,-1-1 0 0 0,0 1 0 0 0,1 0 0 0 0,0 0 0 0 0,-1 0 0 0 0,0 1 1 0 0,2-2 1 0 0,0 0 0 0 0,-1 0 0 0 0,1 0-1 0 0,0 0 1 0 0,-1-1 0 0 0,1 1 0 0 0,-1 0 0 0 0,1 0 0 0 0,-1-1 0 0 0,1 1 0 0 0,-1 0 0 0 0,0-1-1 0 0,1 1 1 0 0,-1 0 0 0 0,0-1 0 0 0,0 1 0 0 0,1-1 0 0 0,-1 1 0 0 0,0-1-1 0 0,-3 5 356 0 0,21-3 23 0 0,-14-3-353 0 0,11-3 129 0 0,-14 3-154 0 0,0 1 1 0 0,1 0-1 0 0,-1 0 1 0 0,0 0-1 0 0,0 0 1 0 0,1 0-1 0 0,-1 0 1 0 0,0 0-1 0 0,0 0 1 0 0,1 0-1 0 0,-1 0 1 0 0,0 0-1 0 0,0 0 0 0 0,1 0 1 0 0,-1 0-1 0 0,0 0 1 0 0,0 0-1 0 0,1 0 1 0 0,-1 0-1 0 0,0 0 1 0 0,0 0-1 0 0,0 1 1 0 0,1-1-1 0 0,-1 0 1 0 0,0 0-1 0 0,0 0 1 0 0,0 0-1 0 0,1 1 0 0 0,-1-1 1 0 0,0 0-1 0 0,0 0 1 0 0,0 0-1 0 0,0 0 1 0 0,1 1-1 0 0,-1-1 1 0 0,0 0-1 0 0,0 0 1 0 0,0 1-1 0 0,0-1 1 0 0,0 0-1 0 0,0 0 1 0 0,0 1-1 0 0,0-1-1 0 0,29 1 53 0 0,134-11 281 0 0,-118-1-112 0 0,-44 11-239 0 0,-1 1-1 0 0,1-1 1 0 0,-1 0 0 0 0,1 0 0 0 0,-1 0 0 0 0,1 0-1 0 0,-1 0 1 0 0,1 0 0 0 0,-1 0 0 0 0,1 0 0 0 0,-1 0-1 0 0,1 0 1 0 0,-1 0 0 0 0,1-1 0 0 0,-1 1 0 0 0,1 0-1 0 0,-1 0 1 0 0,1 0 0 0 0,-1-1 0 0 0,0 1 0 0 0,1 0 0 0 0,-1-1-1 0 0,1 1 1 0 0,-1 0 0 0 0,0-1 0 0 0,1 1 0 0 0,-1 0-1 0 0,0-1 18 0 0,0 1-143 0 0,-1 0 0 0 0,1 0 0 0 0,-1 0 0 0 0,0-1 0 0 0,1 1 0 0 0,-1 0 0 0 0,0 0 0 0 0,1 0 0 0 0,-1 1 0 0 0,0-1-1 0 0,1 0 1 0 0,-1 0 0 0 0,0 0 0 0 0,1 0 0 0 0,-1 0 0 0 0,1 1 0 0 0,-1-1 0 0 0,0 0 0 0 0,1 1 0 0 0,-1-1 0 0 0,1 0-1 0 0,-1 1 1 0 0,1-1 143 0 0,-52 21-11862 0 0,50-15 7198 0 0,2-6 3308 0 0</inkml:trace>
  <inkml:trace contextRef="#ctx0" brushRef="#br0" timeOffset="83191.36">4023 4383 0 0 0,'3'-6'808'0'0,"-2"5"-565"0"0,0 1 1 0 0,-1-1-1 0 0,1 1 0 0 0,-1-1 1 0 0,0 0-1 0 0,1 1 0 0 0,-1-1 0 0 0,1 0 1 0 0,-1 0-1 0 0,0 1 0 0 0,1-1 1 0 0,-1 0-1 0 0,0 0 0 0 0,0 1 0 0 0,0-1 1 0 0,0 0-1 0 0,0 0 0 0 0,0 1 1 0 0,0-1-1 0 0,0-1-243 0 0,0-39 15956 0 0,0 23-13255 0 0,0 2-3818 0 0,9-10 1184 0 0,-9 25-65 0 0,0-1-1 0 0,0 1 0 0 0,0 0 1 0 0,0-1-1 0 0,0 1 0 0 0,0 0 1 0 0,1-1-1 0 0,-1 1 0 0 0,0 0 0 0 0,0-1 1 0 0,1 1-1 0 0,-1 0 0 0 0,1 0 1 0 0,0 0-1 0 0,-1-1 0 0 0,1 1 1 0 0,0 0-1 0 0,-1 0 0 0 0,2-1-1 0 0,1-18 27 0 0,-2 18-23 0 0,0 0 0 0 0,0 1 0 0 0,0-1 0 0 0,0 0 0 0 0,0 0 0 0 0,-1 0 0 0 0,1 0 0 0 0,-1 0 0 0 0,1 0-1 0 0,-1 0 1 0 0,0 0 0 0 0,0 0 0 0 0,0 0 0 0 0,0 0 0 0 0,0 0 0 0 0,0-1-4 0 0,0-4 18 0 0,9-19 46 0 0,0-24 83 0 0,0 18-70 0 0,-8 25-61 0 0,1-1 0 0 0,0 1 0 0 0,0-1 0 0 0,1 1 0 0 0,0 0 0 0 0,0 0 0 0 0,2-2-16 0 0,0-2 12 0 0,12-31 18 0 0,11-23 20 0 0,-26 63-49 0 0,-1 0 0 0 0,0 0 0 0 0,0 0 0 0 0,0 0 0 0 0,0 0 0 0 0,0-1 0 0 0,0 1 0 0 0,-1 0 0 0 0,1-1-1 0 0,-1 1 1 0 0,1 0 0 0 0,-1-1 0 0 0,0 0-1 0 0,1 2-31 0 0,4-8 113 0 0,-5 9-90 0 0,0 0-1 0 0,0 0 1 0 0,0 1 0 0 0,0-1 0 0 0,0 0 0 0 0,0 0 0 0 0,0 0 0 0 0,0 0 0 0 0,0 0-1 0 0,0 0 1 0 0,0 0 0 0 0,0 0 0 0 0,0 0 0 0 0,0 0 0 0 0,0 0 0 0 0,0 0 0 0 0,0 0-1 0 0,1 0 1 0 0,-1 0 0 0 0,0 1 0 0 0,0-1 0 0 0,0 0 0 0 0,0 0 0 0 0,0 0 0 0 0,0 0-1 0 0,0 0 1 0 0,0 0 0 0 0,0 0 0 0 0,0 0 0 0 0,0 0 0 0 0,0 0 0 0 0,1 0 0 0 0,-1 0-1 0 0,0 0 1 0 0,0 0 0 0 0,0 0 0 0 0,0 0 0 0 0,0 0 0 0 0,0 0 0 0 0,0 0 0 0 0,0 0 0 0 0,0 0-1 0 0,0 0 1 0 0,0 0 0 0 0,0-1 0 0 0,1 1 0 0 0,-1 0 0 0 0,0 0 0 0 0,0 0 0 0 0,0 0-1 0 0,0 0 1 0 0,0 0 0 0 0,0 0 8 0 0,0 4-18 0 0,0 0 0 0 0,0-1 0 0 0,0 1-1 0 0,0 0 1 0 0,1 0 0 0 0,0-1 0 0 0,-1 1 0 0 0,1 0 0 0 0,1-1-1 0 0,-1 1 1 0 0,1-1 18 0 0,-1 0-5 0 0,0 0 0 0 0,-1 0 0 0 0,1 0 0 0 0,0 0 0 0 0,-1 0 0 0 0,0 0 0 0 0,0 0-1 0 0,0 1 1 0 0,0-1 0 0 0,0 0 0 0 0,0 0 0 0 0,-1 0 0 0 0,0 0 5 0 0,1 0-4 0 0,-1 1 0 0 0,1 0-1 0 0,0-1 1 0 0,0 1 0 0 0,0-1 0 0 0,0 1-1 0 0,0-1 1 0 0,2 3 4 0 0,1 12-36 0 0,1-1 1 0 0,-2 1-1 0 0,0-1 0 0 0,-2 1 0 0 0,0 0 1 0 0,0-1-1 0 0,-2 4 36 0 0,0 31-122 0 0,11 51-33 0 0,0-23 197 0 0,0-43 48 0 0,-9-37-110 0 0,0 1 0 0 0,0-1 0 0 0,0 0 0 0 0,0 1 0 0 0,0-1 0 0 0,0 0 0 0 0,0 1 0 0 0,0-1 0 0 0,1 0 1 0 0,-1 1-1 0 0,0-1 0 0 0,0 1 0 0 0,0-1 0 0 0,0 0 0 0 0,0 1 0 0 0,1-1 0 0 0,-1 0 0 0 0,0 0 0 0 0,0 1 0 0 0,0-1 0 0 0,1 0 0 0 0,-1 1 1 0 0,0-1-1 0 0,1 0 0 0 0,-1 0 0 0 0,0 0 0 0 0,1 1 0 0 0,-1-1 0 0 0,0 0 0 0 0,0 0 0 0 0,1 0 0 0 0,-1 0 0 0 0,1 1 0 0 0,-1-1 0 0 0,0 0 1 0 0,1 0-1 0 0,-1 0 0 0 0,0 0 0 0 0,1 0 0 0 0,-1 0 0 0 0,0 0 0 0 0,1 0 0 0 0,-1 0 0 0 0,1 0 0 0 0,-1 0 0 0 0,0-1 0 0 0,1 1 0 0 0,-1 0 1 0 0,0 0-1 0 0,1 0 0 0 0,-1 0 0 0 0,0 0 0 0 0,1-1 0 0 0,-1 1 20 0 0,21-12-3213 0 0,-18 10 2048 0 0,0 1 547 0 0,-1-1 0 0 0,1 1 0 0 0,-1-1 0 0 0,1 1 1 0 0,-1-1-1 0 0,0 0 0 0 0,0 0 0 0 0,0 0 0 0 0,0 0 0 0 0,0 0 0 0 0,-1-1 0 0 0,1 1 1 0 0,-1 0-1 0 0,1-1 0 0 0,-1 1 0 0 0,0-1 0 0 0,0 0 0 0 0,0 1 618 0 0,10-31-4979 0 0,-4 19 3931 0 0</inkml:trace>
  <inkml:trace contextRef="#ctx0" brushRef="#br0" timeOffset="84147.114">4524 3748 0 0 0,'-1'-1'230'0'0,"1"0"1"0"0,-1 0-1 0 0,1 0 0 0 0,-1-1 0 0 0,1 1 1 0 0,-1 0-1 0 0,0 1 0 0 0,1-1 1 0 0,-1 0-1 0 0,0 0 0 0 0,0 0 0 0 0,0 0 1 0 0,0 1-1 0 0,0-1 0 0 0,0 0 1 0 0,0 1-1 0 0,0-1 0 0 0,0 0 0 0 0,0 1 1 0 0,0 0-1 0 0,0-1-230 0 0,-25-7 5536 0 0,24 8-4771 0 0,-27 15 1858 0 0,28-14-2379 0 0,0 1 0 0 0,0 0 0 0 0,0 0 0 0 0,0-1 0 0 0,0 1 0 0 0,1 0 0 0 0,-1 0 0 0 0,0 0 0 0 0,1 0 0 0 0,-1 0 0 0 0,1 0 0 0 0,0 0 0 0 0,0 0 0 0 0,0 0 0 0 0,0 0 0 0 0,0 2-244 0 0,1 49 278 0 0,0-33 133 0 0,-1-14-367 0 0,0-2-27 0 0,0-1-1 0 0,0 0 0 0 0,0 0 1 0 0,0 0-1 0 0,0 0 0 0 0,-1 0 1 0 0,1 0-1 0 0,-1 0 0 0 0,0 0 0 0 0,0 0 1 0 0,0 0-1 0 0,-2 2-16 0 0,0 30 40 0 0,2-32-38 0 0,0 1 0 0 0,-1-1 0 0 0,1 1-1 0 0,1-1 1 0 0,-1 1 0 0 0,0-1 0 0 0,1 1 0 0 0,0-1 0 0 0,0 2-2 0 0,-9 27-16 0 0,18 13-20 0 0,-8-43 40 0 0,0 0 0 0 0,0 0 1 0 0,0 0-1 0 0,1 0 0 0 0,-1 0 0 0 0,1 0 1 0 0,-1 0-1 0 0,1-1 0 0 0,0 1 1 0 0,-1-1-1 0 0,1 1 0 0 0,0-1 0 0 0,0 1 1 0 0,0-1-1 0 0,0 0 0 0 0,0 0 0 0 0,1 0 1 0 0,-1 0-1 0 0,1-1-4 0 0,9 2 98 0 0,-11-1-91 0 0,-1-1 0 0 0,1 0 1 0 0,0 0-1 0 0,0 0 0 0 0,-1 0 0 0 0,1 1 0 0 0,0-1 1 0 0,0 0-1 0 0,-1 0 0 0 0,1-1 0 0 0,0 1 0 0 0,-1 0 1 0 0,1 0-1 0 0,0 0 0 0 0,0 0 0 0 0,-1-1 0 0 0,1 1 1 0 0,0 0-1 0 0,0-1-7 0 0,0 0 41 0 0,2 1-15 0 0,-1-1 0 0 0,0 1 0 0 0,0-1 0 0 0,0 0 0 0 0,0 0 0 0 0,0 0 0 0 0,0 0 0 0 0,0 0 0 0 0,0 0 0 0 0,0-1 0 0 0,-1 1 0 0 0,1-1 0 0 0,-1 1 0 0 0,1-1 0 0 0,-1 0 0 0 0,1 1 0 0 0,0-2-26 0 0,2-2 16 0 0,1 0-1 0 0,0 0 0 0 0,1 0 0 0 0,-1 1 1 0 0,1 0-1 0 0,2-2-15 0 0,64-29-189 0 0,-71 35 173 0 0,1-1-1 0 0,1 1 0 0 0,-1-1 1 0 0,0 1-1 0 0,0 0 0 0 0,0 0 1 0 0,0 0-1 0 0,0 0 0 0 0,0 0 1 0 0,0 0-1 0 0,0 1 1 0 0,0-1-1 0 0,0 1 0 0 0,0-1 1 0 0,0 1-1 0 0,0 0 0 0 0,0 0 1 0 0,0 0-1 0 0,-1 0 0 0 0,1 0 1 0 0,1 1 16 0 0,-2-1-21 0 0,28 20-107 0 0,16 5 377 0 0,-37-23-166 0 0,-1-1-1 0 0,-1 1 1 0 0,1 0 0 0 0,0 0-1 0 0,-1 1 1 0 0,1 0-1 0 0,-1 0 1 0 0,0 1 0 0 0,0-1-1 0 0,0 2-82 0 0,-4-4 35 0 0,0 1 0 0 0,0 0-1 0 0,0 0 1 0 0,0 0 0 0 0,0 0 0 0 0,-1 0 0 0 0,0 0-1 0 0,1 1 1 0 0,-1-1-35 0 0,-1-2 1 0 0,1 1 0 0 0,-1-1-1 0 0,0 1 1 0 0,0-1 0 0 0,1 0-1 0 0,-1 1 1 0 0,0-1 0 0 0,0 0-1 0 0,0 1 1 0 0,-1-1 0 0 0,1 1-1 0 0,0-1 1 0 0,0 0 0 0 0,-1 1-1 0 0,1-1 1 0 0,-1 0 0 0 0,1 1-1 0 0,-1-1 1 0 0,0 0 0 0 0,1 0 0 0 0,-1 0-1 0 0,0 1 0 0 0,-8 24-28 0 0,5-19 13 0 0,3-4 9 0 0,-1-1 0 0 0,1 0 0 0 0,0 1 0 0 0,-1-1 0 0 0,0 0 0 0 0,1 0 0 0 0,-1 0 0 0 0,0 0 0 0 0,0 0 0 0 0,0 0 0 0 0,-1-1 0 0 0,-1 2 6 0 0,-23 23-72 0 0,5-14 104 0 0,0 0 0 0 0,0-2 0 0 0,-1 0 0 0 0,-16 3-32 0 0,4 1 137 0 0,28-11-43 0 0,1-1-1 0 0,-1 1 0 0 0,1-1 1 0 0,-1 0-1 0 0,0 0 0 0 0,0-1 1 0 0,0 0-94 0 0,5-1 126 0 0,1 0-23 0 0,-1 0-1 0 0,1 0 1 0 0,0 0-1 0 0,-1 0 1 0 0,1 0-1 0 0,0 0 1 0 0,-1-1-1 0 0,1 1 1 0 0,0 0-1 0 0,-1-1 1 0 0,1 1-1 0 0,0-1 1 0 0,0 0-1 0 0,0 1 1 0 0,-1-1-1 0 0,1 0 1 0 0,0 0-1 0 0,0 0 0 0 0,0 1 1 0 0,0-1-1 0 0,0-1-102 0 0,1 1-37 0 0,0 0-1 0 0,0 0 1 0 0,-1 1-1 0 0,1-1 1 0 0,0 0-1 0 0,0 0 1 0 0,-1 0-1 0 0,1 1 1 0 0,0-1-1 0 0,-1 0 0 0 0,1 0 1 0 0,-1 1-1 0 0,1-1 1 0 0,-1 0-1 0 0,1 1 1 0 0,-1-1-1 0 0,1 0 1 0 0,-1 1-1 0 0,0-1 1 0 0,1 1-1 0 0,-2-1 38 0 0,2 1-78 0 0,-1-1 1 0 0,0 1-1 0 0,1-1 0 0 0,-1 1 1 0 0,1-1-1 0 0,-1 1 0 0 0,1-1 1 0 0,-1 1-1 0 0,1-1 1 0 0,-1 0-1 0 0,1 1 0 0 0,0-1 1 0 0,-1 0-1 0 0,1 1 0 0 0,0-1 1 0 0,-1 0-1 0 0,1 1 0 0 0,0-1 1 0 0,0 0-1 0 0,0 0 1 0 0,0 0 77 0 0,-11-9-2867 0 0,10 9 2289 0 0,-1 0-1 0 0,1 0 1 0 0,-1 0-1 0 0,1-1 1 0 0,0 1 0 0 0,0 0-1 0 0,0 0 1 0 0,-1-1 0 0 0,1 1-1 0 0,0-1 1 0 0,1 1-1 0 0,-1-1 1 0 0,-1-1 578 0 0,2 2-1618 0 0,0-2-3192 0 0,2-14 1522 0 0,5 12 2593 0 0</inkml:trace>
  <inkml:trace contextRef="#ctx0" brushRef="#br0" timeOffset="84848.981">4433 3768 0 0 0,'-1'5'3713'0'0,"-1"6"6882"0"0,5-9-7825 0 0,4-5-4608 0 0,0 0 2333 0 0,0 0 0 0 0,-1 1 1 0 0,1 0-1 0 0,0 0 0 0 0,3 0-495 0 0,-3 1 305 0 0,1-1 0 0 0,-1 0 0 0 0,1-1 0 0 0,-1 1 0 0 0,3-3-305 0 0,-5 2 89 0 0,-1 1 0 0 0,1 0 1 0 0,-1 0-1 0 0,1 0 0 0 0,-1 1 0 0 0,1 0 0 0 0,0 0 0 0 0,0 0 0 0 0,0 0 1 0 0,0 1-1 0 0,0-1 0 0 0,0 1 0 0 0,-1 1 0 0 0,5 0-89 0 0,8 2 125 0 0,-1-1 0 0 0,1 0 0 0 0,1-1 0 0 0,-1-1 0 0 0,0 0-1 0 0,9-2-124 0 0,26 0 207 0 0,4-3-15 0 0,-12 0-48 0 0,-7-1-42 0 0,-16 1 2 0 0,21-5 188 0 0,-40 10-278 0 0,-2 0-5 0 0,0 0-33 0 0,0 0-1 0 0,0-1 1 0 0,-1 1-1 0 0,1 0 1 0 0,0 0-1 0 0,0 0 1 0 0,0-1-1 0 0,-1 1 1 0 0,1 0-1 0 0,0 0 1 0 0,0 0 0 0 0,-1 0-1 0 0,1-1 1 0 0,0 1-1 0 0,0 0 1 0 0,-1 0-1 0 0,1 0 1 0 0,0 0-1 0 0,-1 0 1 0 0,1 0-1 0 0,0 0 1 0 0,0 0 0 0 0,-1 0-1 0 0,1 0 1 0 0,0 0-1 0 0,-1 0 1 0 0,1 0-1 0 0,0 0 1 0 0,0 0-1 0 0,-1 0 1 0 0,1 0-1 0 0,0 0 1 0 0,0 0-1 0 0,-1 1 1 0 0,1-1 0 0 0,0 0-1 0 0,0 0 1 0 0,-1 0-1 0 0,1 0 1 0 0,0 1-1 0 0,0-1 1 0 0,0 0-1 0 0,-1 0 1 0 0,1 0-1 0 0,0 1 1 0 0,0-1 0 0 0,0 0-1 0 0,0 0 1 0 0,-1 1-1 0 0,1-1 25 0 0,-22 16-1884 0 0,10-7-106 0 0,10-8 1245 0 0,-1 1 0 0 0,0 0 0 0 0,0 0 0 0 0,1 1 0 0 0,-1-1 0 0 0,1 0 0 0 0,-1 1 0 0 0,1 0 0 0 0,0-1 0 0 0,0 1 745 0 0,1-1-599 0 0,1-1 0 0 0,-1 0 1 0 0,0 0-1 0 0,0 1 0 0 0,0-1 1 0 0,0 0-1 0 0,0 0 0 0 0,-1 0 0 0 0,1 0 1 0 0,0 0-1 0 0,0-1 0 0 0,-1 1 1 0 0,1 0-1 0 0,0 0 599 0 0,-1-1-990 0 0,2 0 607 0 0</inkml:trace>
  <inkml:trace contextRef="#ctx0" brushRef="#br0" timeOffset="86553.401">5052 4291 0 0 0,'-5'0'165'0'0,"-9"0"1969"0"0,13 0-1917 0 0,1 0 0 0 0,0 0 0 0 0,-1 0 0 0 0,1 0 0 0 0,0 0 0 0 0,-1 0 0 0 0,1 0 0 0 0,0 0 0 0 0,-1 0 0 0 0,1 0 0 0 0,0 0 0 0 0,0 0 0 0 0,-1-1 0 0 0,1 1 1 0 0,0 0-1 0 0,-1 0 0 0 0,1 0 0 0 0,0 0 0 0 0,0-1 0 0 0,-1 1 0 0 0,1 0 0 0 0,0 0 0 0 0,0 0 0 0 0,0-1 0 0 0,-1 1 0 0 0,1 0 0 0 0,0 0 0 0 0,0-1 0 0 0,0 1 0 0 0,0 0 0 0 0,-1-1-217 0 0,1 1 683 0 0,0 0-133 0 0,0 0-108 0 0,0 0-88 0 0,2-15 1823 0 0,-1 14-2096 0 0,1 0 147 0 0,1 0 0 0 0,0-1 1 0 0,-1 1-1 0 0,1 0 1 0 0,0 0-1 0 0,-1 0 0 0 0,1 1 1 0 0,0-1-1 0 0,0 0 1 0 0,0 1-1 0 0,1 0-228 0 0,6-5 3147 0 0,15 4-2751 0 0,-1 0-1 0 0,0-1 1 0 0,10-4-396 0 0,10-2 163 0 0,18-3 57 0 0,15-7-220 0 0,42-16 31 0 0,-96 28-40 0 0,10-4-17 0 0,-27 10 26 0 0,-10-2 281 0 0,-5 0-204 0 0,0 0 0 0 0,0-1 0 0 0,0 0 0 0 0,1-1 1 0 0,-1 0-1 0 0,1 0 0 0 0,0-1 0 0 0,0 0 0 0 0,-2-2-77 0 0,-33-29 621 0 0,22 5-256 0 0,12 17-266 0 0,8 12-87 0 0,0 0 0 0 0,0 0 0 0 0,0 0 0 0 0,0 0-1 0 0,0 1 1 0 0,-1-1 0 0 0,1 0 0 0 0,-1 1 0 0 0,1-1 0 0 0,-1 1-1 0 0,-1-2-11 0 0,-1-1 16 0 0,0 0 0 0 0,0-1 0 0 0,1 1 1 0 0,0-1-1 0 0,-1 0 0 0 0,2 0 0 0 0,-1 0 0 0 0,0-1-16 0 0,-5-8 29 0 0,-25-47 83 0 0,32 55-103 0 0,0 1 1 0 0,0 0-1 0 0,0 0 0 0 0,1-1 1 0 0,0 1-1 0 0,0 0 1 0 0,0-1-1 0 0,1-4-9 0 0,0-7 25 0 0,1 12-17 0 0,-1 1-1 0 0,1 0 0 0 0,0-1 0 0 0,0 1 0 0 0,0 0 0 0 0,1 0 0 0 0,-1 1 0 0 0,1-1 0 0 0,0 0 0 0 0,0 1 0 0 0,0 0 0 0 0,2-2-7 0 0,0-1 13 0 0,0 2-4 0 0,1-1-1 0 0,0 1 0 0 0,-1 0 0 0 0,1 1 0 0 0,0-1 0 0 0,1 1 0 0 0,-1 0 0 0 0,1 0-8 0 0,20-10 24 0 0,-8 4-30 0 0,0 0 1 0 0,1 1-1 0 0,0 2 0 0 0,1 0 0 0 0,15-3 6 0 0,5 2-110 0 0,0 1 0 0 0,0 2-1 0 0,18 2 111 0 0,-52 2-8 0 0,0 0 0 0 0,0 0 0 0 0,1 1 0 0 0,-1 0 0 0 0,0 1 0 0 0,0 0 1 0 0,0 0-1 0 0,0 0 0 0 0,0 1 0 0 0,-1 0 0 0 0,2 0 8 0 0,2 2 4 0 0,-8-4-1 0 0,0 0-1 0 0,0 0 1 0 0,0 0-1 0 0,0 0 0 0 0,-1 1 1 0 0,1-1-1 0 0,0 1 1 0 0,0-1-1 0 0,-1 1 1 0 0,1-1-1 0 0,-1 1 1 0 0,1 0-1 0 0,-1-1 0 0 0,1 3-2 0 0,2 2 8 0 0,1 0 0 0 0,-1 0-1 0 0,1 0 1 0 0,0-1-1 0 0,1 0 1 0 0,0 1-8 0 0,-2-2 4 0 0,0-1 0 0 0,0 1 1 0 0,0 1-1 0 0,-1-1 0 0 0,1 1 1 0 0,-1-1-1 0 0,1 3-4 0 0,10 13 17 0 0,-11-16-22 0 0,-1 0-1 0 0,1 1 1 0 0,-1-1-1 0 0,0 1 1 0 0,0-1-1 0 0,-1 1 1 0 0,1 0-1 0 0,-1 0 1 0 0,0-1 0 0 0,0 1-1 0 0,-1 0 1 0 0,1 0-1 0 0,-1 0 1 0 0,0 0-1 0 0,-1 0 1 0 0,1 1 5 0 0,-1-4-8 0 0,1 1 1 0 0,-1-1-1 0 0,0 0 1 0 0,0 0-1 0 0,0 0 1 0 0,0 0-1 0 0,0 0 1 0 0,-1 0-1 0 0,1 0 1 0 0,-1 1 7 0 0,-6 10-41 0 0,-10 12-31 0 0,9-8 4 0 0,0-1 0 0 0,-11 14 68 0 0,-3 4-93 0 0,-4 13-62 0 0,18-22 61 0 0,-2 5-37 0 0,11-29 124 0 0,0-1 3 0 0,0 0 7 0 0,0 0 1 0 0,0 0 1 0 0,0 0 4 0 0,0 0 9 0 0,0 0 3 0 0,29 0 254 0 0,-25 0-241 0 0,0-1 0 0 0,0 0 0 0 0,0 0 0 0 0,-1-1 0 0 0,1 1 0 0 0,0-1 0 0 0,-1 1 0 0 0,1-1 0 0 0,0-1-34 0 0,20-8 118 0 0,5-3 29 0 0,-25 12-134 0 0,0-1-1 0 0,-1 1 1 0 0,1 0-1 0 0,0 1 1 0 0,0-1-1 0 0,0 1 1 0 0,0-1 0 0 0,1 1-1 0 0,3 0-12 0 0,84-4 60 0 0,-80 5-55 0 0,-7 1 1 0 0,0-1 1 0 0,0 0-1 0 0,0 0 0 0 0,0-1 0 0 0,0 1 1 0 0,-1-1-1 0 0,1 0 0 0 0,0 0 0 0 0,0-1-6 0 0,2 0-61 0 0,0 0-1 0 0,-1 0 0 0 0,1 0 0 0 0,0 1 1 0 0,0 0-1 0 0,1 0 0 0 0,-1 1 0 0 0,0 0 0 0 0,3 0 62 0 0,-10 0-26 0 0,0 0 0 0 0,0 0 0 0 0,0 0 0 0 0,-1 0 0 0 0,1 0-1 0 0,0 0 1 0 0,0 0 0 0 0,0 0 0 0 0,0 0 0 0 0,0 0 0 0 0,0 1 0 0 0,0-1-1 0 0,0 0 1 0 0,-1 0 0 0 0,1 0 0 0 0,0 0 0 0 0,0 0 0 0 0,0 0-1 0 0,0 0 1 0 0,0 0 0 0 0,0 0 0 0 0,0 0 0 0 0,0 0 0 0 0,0 0-1 0 0,0 0 1 0 0,0 0 0 0 0,0 1 0 0 0,0-1 0 0 0,0 0 0 0 0,-1 0 0 0 0,1 0-1 0 0,0 0 1 0 0,0 0 0 0 0,0 0 0 0 0,0 0 0 0 0,0 0 0 0 0,0 1-1 0 0,0-1 1 0 0,0 0 0 0 0,0 0 0 0 0,0 0 0 0 0,0 0 0 0 0,0 0-1 0 0,0 0 1 0 0,0 0 0 0 0,0 0 0 0 0,1 1 0 0 0,-1-1 0 0 0,0 0 0 0 0,0 0-1 0 0,0 0 1 0 0,0 0 0 0 0,0 0 0 0 0,0 0 0 0 0,0 0 0 0 0,0 0-1 0 0,0 0 1 0 0,0 0 0 0 0,0 0 0 0 0,0 1 0 0 0,0-1 0 0 0,1 0-1 0 0,-1 0 1 0 0,0 0 0 0 0,0 0 0 0 0,0 0 0 0 0,0 0 0 0 0,0 0 0 0 0,0 0-1 0 0,0 0 27 0 0,-6 5-1278 0 0,5-4 1323 0 0,-117 70-14441 0 0,63-44 10300 0 0,37-18 2993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8:48:00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17161 4611 0 0,'0'0'54'0,"0"0"105"0,0 0 13 0,0 0 8 15,0 0 6-15,0 0 4 0,0 0 1 0,0 0-13 0,0 0-19 0,0 0-17 16,0 0-15-16,0 0-16 0,0 0-16 0,0 0-21 0,0 0-24 0,0 0-15 16,0 0-11-16,0 0-8 0,0 0-7 0,0 0-3 0,0 0 0 0,0 0 0 15,0 0-2-15,0 0 3 0,0 0 2 0,0 0 2 0,0 0 4 0,0 0 2 0,0 0 4 16,0 0 4-16,0 0 3 0,0 0 5 0,0 0 3 0,0 0 3 16,0 0 4-16,0 0 2 0,0 0 3 0,0 0 0 0,0 0 2 0,0 0-1 0,0 0 1 15,0-2 1-15,0 2-1 0,0 0 0 0,0 0-1 0,0 0-2 0,0 0-3 16,0 0-1-16,0 0-2 0,0 0-3 0,0 0-2 0,0 0-1 15,0-5-3-15,0 5 0 0,0 0-4 0,0 0-2 0,0 0-4 0,0 0-3 0,0 0-2 16,0 0-2-16,0 0-3 0,0 0 0 0,0 0-2 0,0 0 0 16,0 0-1-16,0 0-1 0,0 0-2 0,0 0 1 0,0 0 0 0,0 0 0 0,0 0-2 15,0 0 2-15,0 0 1 0,0 0 1 0,0 0 0 0,0 0 0 16,0 0 1-16,0 0 0 0,0 0 0 0,0 0 2 0,0 0 0 0,0 0 0 16,0 0 0-16,0 0 0 0,0 0 1 0,0 0 1 0,0 0-2 0,0 0 1 15,0 0-1-15,0 0 0 0,0 0 0 0,0 0-2 0,0 0 1 0,0 0-1 16,0 0 0-16,0 0-1 0,0 0 0 0,0 0 0 0,0 0-1 0,0 0 0 15,0 0 0-15,0 0-1 0,0 0-1 0,0 0 1 0,0 0 0 0,0 0-1 16,0 0-2-16,0 0 1 0,0 0 0 0,0 0 1 0,0 0-2 0,0 0 1 16,0 0-1-16,0 0 1 0,0 0-2 0,0 0 1 0,0 0-1 0,0 0 0 15,0 0 1-15,0 0-1 0,0 0 0 0,0 0 1 0,0 0-1 0,0 0 2 16,0 0-1-16,0 0 0 0,0 0-1 0,0 0 0 0,0 0 1 0,0 0-1 16,0 0-1-16,0 0 2 0,0 0-1 0,0 0-1 0,0 0 1 0,0 0-1 15,0 0 0-15,0 0 0 0,0 0-2 0,0 0 0 0,0 0 0 0,0 0 0 16,0 0 0-16,0 0 0 0,0 0 0 0,0 0 0 0,0 0 0 0,0 0 0 15,0 0 0-15,0 0 0 0,0 0 0 0,0 0 0 0,0 5 4 0,0-5 1 16,0 0 2-16,0 2 1 0,6-2 1 0,-6 5 0 0,0-2 0 0,0 1 2 16,0-4 0-16,0 4 2 0,0-1-1 0,0 1 3 0,0-4-1 0,0 4 1 15,0-1-1-15,0 1-1 0,0-1 1 0,0 2-2 0,0-1 1 0,0-1 1 16,0 0 1-16,0 1-1 0,0 3 1 0,0-3 1 0,0 0 0 0,0 3 0 16,0-4 0-16,-6 5 1 0,6-5 0 0,0 5 1 0,0-1-1 0,0-3-1 15,0 3 1-15,0 0 0 0,-7 1-1 0,7-1 0 0,0-3-1 0,0 2 0 16,0 3-1-16,-6-2-1 0,6 0 1 0,0-3-2 0,0 3 0 0,0 1 0 15,-6-1-1-15,6 0 0 0,0 0 0 0,0 1-1 0,0-5 1 0,-8 4-1 16,8 1 0-16,0-1 1 0,0 1 0 0,0-1-1 0,0-3 1 16,0 4-1-16,-6-1 0 0,6 0 0 0,0 0 0 0,0 1 1 0,0-1 2 15,0 1-1-15,-6-2-1 0,6 2 2 0,0-1-1 0,-7 0 0 0,7 1 0 16,0-1 0-16,0 0 0 0,-6 1 1 0,6-2-1 0,-7 3 1 0,7-3-1 16,0 2 1-16,-6 0 0 0,6-2-1 0,-7-1 2 0,7 2-1 0,0 0 0 15,-6 0-1-15,6 1-1 0,0-5 0 0,-7 4 0 0,7 1-1 0,0-4 0 16,-7 3-1-16,7-3-2 0,0 3-2 0,0-3-1 0,0 3-2 0,0-4 0 15,0 2-1-15,0-2-1 0,-6 0 0 0,6 1 0 0,0 0 0 0,0-1-1 16,0 1 0-16,6-4 0 0,-6 4 0 0,0-4 1 0,0 4 0 0,0-4 0 16,0 0 0-16,0 0 0 0,0 0 1 0,0 0 1 0,0 3 0 0,0-3 2 15,0 0-1-15,0 0 0 0,0 0 1 0,0 0 0 0,0 0 0 0,0 0 0 16,0 0 0-16,0 0-2 0,0 0 0 0,0 0 1 0,0 0 0 0,0 0-3 16,0 0-3-16,0 0-1 0,0 0-5 0,0 0-5 0,0 0-7 0,0 0-10 15,0-3-9-15,0 3-6 0,0 0-8 0,7-4-10 0,-7 4-13 0,0-4-13 16,0 0-15-16,7 1-17 0,-7-1-18 0,0-3-21 0,6-1-40 0,-6 5-47 15,7-4-40-15,-7-1-36 0,6 1-16 0,-6-4-6 0,0 3 2 16,7 1 7-16,-7 0 11 0,0-4 13 0,6 4 15 0,-6 0 15 0,0-4 22 0,0-1 47 16</inkml:trace>
  <inkml:trace contextRef="#ctx0" brushRef="#br0" timeOffset="1075.103">17187 4542 70 0,'0'0'228'0,"0"-3"11"0,0-1 10 0,6 1 5 16,-6 3 7-16,0-4 7 0,0 0 8 0,0 0 6 0,0 4 5 0,0-3-28 16,0 3-46-16,0-4-44 0,0 4-43 0,-6-4-26 0,6 4-15 0,0 0-11 15,0-3-7-15,0 3-3 0,0 0-4 0,0 0-7 0,0 0-6 0,0 0-4 16,0 0-4-16,0 0-3 0,0 0-2 0,-7-3-4 0,7 3-3 0,0 0-2 16,0 0-5-16,0 0 0 0,0 0-4 0,0 0 1 0,0 0-1 0,0 0-1 15,0 0-2-15,0 0 0 0,0 0-2 0,0 0 0 0,0 0 0 16,0 0 1-16,0 0 0 0,0 0 1 0,0 0 2 0,0 0 1 0,7 0 1 0,-7 0 2 15,0 0 2-15,0 0 4 0,0 0 1 0,0 0 2 0,0 0 0 0,6-5 2 16,-6 5 2-16,0 0-1 0,6-3 2 0,-6 3 0 0,0 0 0 16,8-4 0-16,-8 4-1 0,6-3-1 0,-6 3-1 0,6-4-1 0,1 0-2 15,0 4-2-15,-1-3 1 0,0 3-1 0,1-4-4 0,6 0 0 0,-6 4-2 0,-1-3-1 16,7 3 1-16,0-5-1 0,-7 5-1 0,8 0-1 0,-1-2-2 16,-1 2-1-16,-4 0-2 0,4 2-1 0,1-2 0 0,0 0 0 0,0 0 0 15,1 0-1-15,-2 5 0 0,-5-5-2 0,6 3-2 0,0-3-1 0,-7 4-1 16,8-4 1-16,-8 4-2 0,7-1-1 0,-6 1 0 0,-1-4-1 0,0 4-2 15,1-1-1-15,-1 1-2 0,1-4 0 0,0 3-2 0,-7 2-2 0,6-2-2 16,0 0-3-16,-6 1-1 0,8 0 0 0,-8-1-2 0,0 1 0 0,0 4 1 16,6-5-1-16,-6 1 0 0,0 3 1 0,0 0-1 0,-6-3 0 0,6 6 2 15,0-1 3-15,0-3 3 0,-8 2 2 0,8 3 1 0,-6-1 3 0,0-2 2 16,6 3 0-16,-7 0 1 0,7-4 1 0,-7 5 2 0,1-1 2 0,-1-4 0 16,7 4 2-16,-6-3 0 0,0 2 0 0,-1-3-2 0,0 1 1 0,7-1 0 15,-6 0-2-15,0 1-1 0,-1-1 0 0,0 1-2 0,1-1 0 0,-1-3-1 16,-5 3-1-16,5-3-1 0,0 3-3 0,-5-3-1 0,4 2 0 0,-4-1-1 15,5-2-1-15,-6 4 0 0,6-3 0 0,-5 0 0 0,-2-1 1 0,8 1-1 16,-7 0 0-16,0-1 1 0,6 1 1 0,-5-1 2 0,5 2 1 0,-6-2 1 16,7-3 2-16,-8 4 0 0,8-4 0 0,-7 3 3 0,7 1 0 0,-1-4 2 15,0 4-1-15,1-4 1 0,0 3-1 0,-2-3 1 0,2 0-2 0,6 4 0 16,-6-4 0-16,-1 4-2 0,7-4-1 0,0 0 0 0,0 0 0 0,0 0-3 16,0 0 1-16,0 0 0 0,0 0-1 0,0 0-2 0,0 0 2 0,0 0-1 15,0 0 2-15,0 0 0 0,0 0 0 0,0 0-1 0,0 0 2 0,0 3 1 16,0-3 0-16,0 0 1 0,0 0 2 0,0 0 0 0,0 0 0 0,0 0 2 15,0 0 0-15,0 0 1 0,0 0 1 0,0 0 0 0,0 0-1 0,0 0 1 16,0 0-1-16,7 0 0 0,-7 0 0 0,0 0 0 0,6 0-1 0,-6 0 0 16,6 0-2-16,-6 0 1 0,8 0-2 0,-2 0-1 0,-6 0 0 0,6 5 0 15,1-5 0-15,0 2 2 0,-1-2-1 0,0 5-1 0,7-2 0 0,-6 1 0 16,0 0 0-16,5-1 2 0,-5 1 0 0,0 3 1 0,5-3 2 0,-5-1 1 16,6 5 1-16,-6-5-2 0,-1 5 1 0,8-5 1 0,-8 1 0 0,0 3 1 15,0-3 0-15,1 0 0 0,0-1 0 0,-1 5 0 0,1-5-1 16,-1 1 0-16,0 0-2 0,2-1 0 0,-2 0 0 0,0 2-1 0,1-1 1 15,0-1 0-15,-1 0-1 0,-6 1 1 0,6 0 1 0,1-1 0 0,-1 2 2 16,1-2 0-16,0 0 0 0,-1 2 2 0,0-3-1 0,1 3 0 0,0-2 0 16,-1 5 0-16,0-5 1 0,1 1 1 0,-1 3-2 0,8-3-1 0,-8 4-1 15,0-5-2-15,2 4-1 0,-2 1-1 0,0-5 0 0,0 5-2 0,1-1 0 16,0-4-1-16,-7 5-1 0,6-5-1 0,-6 1 0 0,7 3-1 0,-7-3 0 16,0 0-1-16,6 0 1 0,-6-1 0 0,0-3-2 0,0 5 2 0,0-5 0 15,0 0 0-15,0 0-1 0,0 0 2 0,0 0 0 0,0 0 1 0,0 2-1 16,0-2 0-16,0 0 1 0,0 0-1 0,0 0 1 0,0 0 1 0,0 0 1 15,0 0 0-15,0 0 1 0,0 0-1 0,0 0 0 0,0 0 0 0,0 0 1 16,0 0-1-16,0 0-1 0,0 0-1 0,0 0-1 0,0 0-1 0,0 0-5 16,0 0-3-16,0 0-5 0,0 0-4 0,0 0-6 0,0 0-5 0,0 0-6 15,0 0-9-15,0 0-8 0,0 0-8 0,0 0-11 0,0 0-12 0,0 0-15 16,0 0-15-16,0-2-18 0,0 2-21 0,-6-5-43 0,6 5-55 0,0 0-45 16,0 0-37-16,0 0-17 0,0 0-4 0,-7-3 2 0,7 3 4 0,0 0 11 15,0-4 10-15,0 4 17 0,-6-4 16 0,6 4 22 0,0 0 44 0</inkml:trace>
  <inkml:trace contextRef="#ctx0" brushRef="#br0" timeOffset="1741.093">17799 5173 0 0,'-6'-4'267'0,"6"4"54"0,0-4 14 0,0 0 9 0,0 2 6 16,0 2 6-16,0-5 4 0,0 5 3 0,0 0 5 0,0-3 3 0,6 3 4 15,-6-4-66-15,0 0-102 0,0 4-59 0,0-4-38 0,6 1-21 0,-6 3-13 16,0-4-8-16,7 0-5 0,-7 1-5 0,0 0-3 0,7-2-4 0,-7 2-4 15,0-1-5-15,6 1-7 0,-6-1-6 0,0 0-4 0,7 1-5 0,-7-1-2 16,0 0-2-16,0 1-2 0,0-1 1 0,0 1 1 0,6-2 1 16,-6 2 0-16,0-4 2 0,0 3 1 0,-6 0 1 0,6-3 2 0,0 3-2 0,0 1 2 15,0-4-2-15,0 2 0 0,0 2 1 0,0-5 0 0,-7 5 1 0,7-1-1 16,0-3 0-16,0 4 0 0,0-1-2 0,-6-1 0 0,6 2-2 16,0 0-2-16,0-1 1 0,0 0-2 0,0 1-2 0,0-1 0 0,0 0-3 0,0 4-1 15,0-3-1-15,0 3-1 0,0-4-3 0,0 4-1 0,0 0 0 0,0 0-2 16,0 0 0-16,0 0-1 0,6-4-1 0,-6 4 0 0,0 0-2 15,0 0 1-15,0 0 0 0,0 0 0 0,0 0-1 0,0 0 0 0,0 0 0 16,0 0-1-16,0 0 1 0,0 0 0 0,0 0-2 0,0 0 1 0,0 0-1 0,0 0-1 16,0 0 1-16,7 4-1 0,-7-4-1 0,0 0 1 0,0 4 0 15,6-1 2-15,-6 1-1 0,0 0-1 0,6-1 1 0,-6 5-1 0,7-5 1 16,-7 5-1-16,7-1 0 0,-7 0 2 0,6 0-1 0,0 4 0 0,-6-4-1 16,7 5 0-16,-7-1 0 0,7-4-1 0,-7 5-1 0,6 2 0 0,-6-3 0 15,7 0 2-15,-7 0-2 0,0 0 0 0,6-4 0 0,-6 4 0 0,0 0 0 16,0 0 0-16,0-3-1 0,7 3 0 0,-7-4 0 0,-7 0 0 0,7 1 0 15,0-2 0-15,0 2 0 0,0-4 0 0,0 3 0 0,0-3 3 0,-6 3-1 16,6-3 0-16,0 3 1 0,0-4 2 0,0 2-1 0,0-2 1 0,0 1-1 16,0-1 1-16,-7 1-2 0,7 0 0 0,0-1-3 0,0-3 0 0,0 4-4 15,0-4-1-15,0 0-3 0,0 0-1 0,0 0-3 0,0 4 0 0,0-4-1 16,0 0-1-16,0 0-1 0,0 0 0 0,0 0-2 0,0 0-1 0,0 0-2 16,0 0-3-16,0 0-2 0,0 0-2 0,0 0-4 0,0 0-4 0,0 0-7 15,0 0-7-15,0 0-10 0,0 0-10 0,0 0-16 0,7-4-14 0,-7 4-18 16,0-4-21-16,0 4-43 0,0-3-57 0,0 3-44 0,0-4-40 0,0 0-16 15,0 1-8-15,6-1 2 0,-6 1 5 0,0-2 11 0,0-2 9 0,0 4 17 16,0-1 15-16,0 0 23 0,0-3 39 0</inkml:trace>
  <inkml:trace contextRef="#ctx0" brushRef="#br0" timeOffset="2439.091">18333 4854 34 0,'0'0'239'15,"-7"-4"15"-15,7 4 11 0,-6 0 6 0,6-3 7 0,0-2 5 0,-6 5 7 16,6-3 7-16,0 3 6 0,0-4-20 0,0 4-32 0,0-3-48 0,0 3-55 16,0 0-32-16,0 0-20 0,0-4-11 0,0 4-6 0,-7 0-2 0,7 0-4 15,0 0-4-15,0 0-1 0,0-4-5 0,0 4-5 0,0 0-2 0,0 0-5 16,0 0-1-16,0 0-4 0,0 0-2 0,0 0-1 0,0 0-2 0,0 0 0 16,0 0-3-16,0 0 0 0,0 0-2 0,0 0 0 0,0 0-1 0,0 0 1 15,0 0 1-15,0 0 0 0,0 0 0 0,0 0-1 0,7 0 0 0,-7 0-1 16,0 0 0-16,0 0-1 0,0 0-1 0,0 0-3 0,0 0-1 0,0 0-1 15,0 0-1-15,0 0-2 0,0 0-1 0,0 0-2 0,6 0-2 16,-6 0 0-16,6 0-1 0,1 0-1 0,-7 4 0 0,6-4 0 0,1 0 0 0,6 4-1 16,-7-4-1-16,8 0 0 0,-8 3-1 0,7-3-1 0,0 0-1 0,0 0-2 15,1 0-1-15,-2 4-1 0,2-4-1 0,-2 0-3 0,1 0-2 0,1 0-2 16,-8 0 0-16,7 0-1 0,0 0-1 0,0 0-2 0,0-4-1 0,-6 4 0 16,5 0-2-16,2 0-2 0,-8-3-1 0,7 3-2 0,-6 0-4 15,6-4-1-15,-7 4-4 0,0 0-2 0,8-4-3 0,-8 4-2 0,0 0-1 0,1-3-1 16,0 3-2-16,6 0-1 0,-7-4-2 0,1 4 0 0,0 0-1 15,-1-4-1-15,-6 4 0 0,6 0 2 0,0 0-1 0,2 0 1 0,-2-3 0 16,0 3-2-16,1 0-1 0,-1 0 1 0,-6 0-2 0,7 0-3 0,0-4-1 16,-7 4-6-16,6 0-2 0,-6 0-3 0,0 0-6 0,0 0-5 0,0 0-8 15,0 0-10-15,0 0-8 0,0 0-10 0,0 0-13 0,0 0-16 0,0 0-32 16,0 0-41-16,-6 4-45 0,6-4-44 0,-7 0-22 0,0 0-7 0,1 3-1 16,-1-3 6-16,-5 0 8 0,4 4 10 0,2-4 10 0,0 4 14 0,-7-4 15 15,6 3 19-15</inkml:trace>
  <inkml:trace contextRef="#ctx0" brushRef="#br0" timeOffset="2907">18365 5001 194 0,'0'0'276'0,"0"0"14"0,0 0 12 0,0 0 7 0,8 0 6 15,-8 0 7-15,0 0 6 0,0 0 7 0,6 0 9 0,-6 0-32 0,0 0-50 16,6 0-50-16,-6 0-53 0,7 0-31 0,-7 0-18 0,6 0-10 0,-6 0-6 16,7 0-6-16,-1 0-2 0,-6 0-4 0,7 0-3 0,-1 0-6 0,-6 0-6 15,6 0-5-15,2 0-5 0,-2 0-8 0,0 0-6 0,1 0-6 0,-7 0-6 16,7 3-4-16,-1-3-4 0,0 0-4 0,1 0-2 0,-7 0-4 0,6 0-2 15,1 3-4-15,0-3 0 0,-1 0-2 0,0 0-1 0,1 4 0 0,0-4-1 16,-1 4 0-16,0-4 0 0,1 0-1 0,-1 3-1 0,1-3 0 0,0 5 0 16,-1-5 1-16,-6 0 3 0,6 0-2 0,2 3 1 0,-2-3-2 0,0 0-1 15,0 3-1-15,1-3 0 0,-7 0-1 0,7 0 0 0,-1 0 1 0,-6 0 0 16,7 0 0-16,-1 0 0 0,-6 0 0 0,0 0-1 0,0 0 0 0,0 0-1 16,6 0 1-16,-6 0 0 0,0 0 0 0,0 0 0 0,0 0-2 0,0 0-2 15,0 0-2-15,8 0-3 0,-8 0-3 0,0 0-4 0,0 0-5 0,0-3-3 16,0 3-7-16,0 0-4 0,0 0-7 0,0-3-4 0,0 3-7 0,-8 0-6 15,8-5-7-15,0 5-6 0,0-3-7 0,0 3-7 0,0-4-6 16,-6 4-6-16,6-4-8 0,0 4-9 0,0-3-13 0,0 3-17 0,0 0-37 16,0 0-44-16,0 0-40 0,0 0-39 0,0 0-15 0,0 0-7 0,0 0 4 0,0 0 5 15,0 0 7-15,0 0 10 0,0 0 11 0,0 0 15 0,0 0 18 0,0-3 39 16</inkml:trace>
  <inkml:trace contextRef="#ctx0" brushRef="#br0" timeOffset="4069.594">19180 4663 0 0,'0'-3'176'0,"0"0"53"0,0-1 7 16,0-1 6-16,0 5 4 0,0-3 6 0,0-1 5 0,0 1 5 15,0-1 5-15,0 0-15 0,0 4-27 0,0-3-42 0,0 3-53 0,0-4-29 0,0 4-17 16,0-4-10-16,0 4-4 0,0-3-3 0,0 3 0 0,0 0-1 0,0 0-2 16,0-5-2-16,0 5-1 0,0 0-3 0,0 0-2 0,0-2-2 0,0 2-1 15,0-5-1-15,6 5-1 0,-6-3-3 0,0 3 0 0,0-3-1 0,0 3-2 16,0-5-2-16,0 5 0 0,0 0-1 0,0 0-3 0,0-3-2 0,0 3-1 15,0-4-2-15,0 4-2 0,0 0-3 0,7-4-2 0,-7 4-2 0,0-3-4 16,0 3-3-16,0 0-1 0,6-3-3 0,-6 3-2 0,0-4-2 0,7-1-2 16,-7 5-2-16,0-3 0 0,6 3-1 0,-6-3-2 0,7-1-1 0,-1 4 0 15,-6-4 0-15,6 1-1 0,2-1 0 0,-8 4 0 0,6-4-1 0,0 1 1 16,1 3-1-16,-7-4 1 0,7 4-1 0,-1-3 0 0,0-1 0 0,-6 4-1 16,7-4 0-16,-1 4 0 0,1-4 0 0,-7 4-2 0,7 0 1 0,-1-3 0 15,-6 3-1-15,6 0-1 0,-6 0 1 0,7 0-1 0,-7 0 0 16,7 0-1-16,-1 0 1 0,-6 0-1 0,6 0 0 0,-6 0-1 0,7 0 1 15,-7 0-1-15,6 0-1 0,1 0 0 0,-7 3 1 0,7-3-1 0,-1 0 0 0,-6 4 0 16,6-4 0-16,2 4-1 0,-8-4 0 0,6 4 1 0,0-4-1 0,1 3 1 16,-7 1 0-16,6-1-1 0,1-3 0 0,-7 4-1 0,6 0 0 15,1-1 0-15,-1 1 0 0,-6 0 1 0,6-1 0 0,2 0-1 0,-8 6 0 0,6-6 0 16,0 0 1-16,-6 5 0 0,7-5 3 0,0 5 0 0,-7 0 2 16,6-1-1-16,-6 0 1 0,0 0 2 0,0 1 0 0,0-1 0 0,6 1 1 15,-12 2 1-15,6-2 0 0,0-1 0 0,0 4-1 0,-6-3 1 0,6 2 0 0,-7 1-1 16,0-3 1-16,7 2 1 0,-6 2-1 0,-8-1 0 0,8-4 0 15,0 4 0-15,-1 0 1 0,-6-1 1 0,7 2 0 0,-7-1 1 0,7-4 1 0,-8 4-1 16,8 0 1-16,-8 0-1 0,1 0 2 0,7-4 0 0,-7 5-1 0,0-1 1 16,7-4-2-16,-8 4 1 0,1-3 1 0,7-2-1 0,-7 5 1 15,6-3-1-15,-5-1 1 0,4 0-1 0,-4-3 0 0,5 3 0 0,-6 1-1 0,7-5 0 16,-1 5-2-16,1-4 1 0,-8-1-1 0,8 0 1 0,0 5-1 16,-1-5-1-16,0 2 0 0,7-2-1 0,-6 0 1 0,0-3-1 0,-1 5 0 15,7-3 0-15,-6-2 0 0,6 5-1 0,0-5 0 0,0 3 1 0,-7-3 0 16,7 0 0-16,0 0 0 0,0 0 0 0,0 0 1 0,0 0-1 0,0 0 0 15,0 0 1-15,0 0 2 0,0 4-1 0,0-4 0 0,7 0 3 0,-7 0 0 16,0 0 1-16,0 4 2 0,0-4 1 0,6 0 1 0,-6 0 1 0,0 0 1 16,7 0 2-16,-1 3 1 0,0-3-1 0,1 0 2 0,0 0 0 0,-1 0-1 15,0 0 1-15,2 0-1 0,4 0-1 0,-5-3 1 0,6 3-3 0,-7 0 0 16,7 0-2-16,-7 0-1 0,8 0-2 0,-8 0-3 0,8-4-1 0,-8 4 0 16,7 0-2-16,-7 0 0 0,8 0-1 0,-8 0-2 0,7 0-1 0,-6-4-1 15,-1 4-1-15,7 0 1 0,-7 0-2 0,1 0 1 0,0 0-1 0,-1 0 0 16,8-3 1-16,-8 3-2 0,0 0-1 0,1 0 0 0,-1 0-1 0,1 0-1 15,-7 0-2-15,6 0-3 0,1 0 1 0,-1 0-2 0,0 0-1 0,2 0 1 16,-8 0-1-16,6 0 0 0,0 0 1 0,1 0-4 0,-7 3 0 0,7-3-1 16,-1 0-2-16,0 0-1 0,1 4-2 0,-7-4-5 0,6 4-6 0,1-4-8 15,-7 3-7-15,7-3-7 0,-1 0-9 0,-6 4-9 0,0-4-14 0,6 4-22 16,-6-4-28-16,0 3-42 0,7-3-52 0,-7 0-37 0,0 4-32 0,0-4-12 16,0 0-3-16,0 0 4 0,7 3 5 0,-7-3 6 0,0 0 8 15,0 0 12-15,0 0 14 0,0 0 23 0,6 0 142 0</inkml:trace>
  <inkml:trace contextRef="#ctx0" brushRef="#br0" timeOffset="4742.613">19844 4711 227 0,'-7'-4'273'0,"1"0"13"0,0 1 6 0,-2 0 4 0,2-2 5 0,6 2 2 16,-6-1 6-16,0 1 3 0,6-1 7 0,-7 4-38 0,7-4-58 0,-7 4-56 0,7-3-51 16,0 3-29-16,-6-4-18 0,6 4-11 0,0 0-6 0,-7 0-4 0,7 0-3 15,0 0-3-15,0 0-5 0,-6 0-3 0,6 0-7 0,-6 0-4 0,6 0-5 16,0 0-2-16,-8 0-5 0,8 4-1 0,-6-4-1 0,6 3 0 0,-6-3 0 15,6 4 2-15,-6-4 1 0,-1 4 3 0,7-1 0 0,-7 1 2 0,1-1 0 16,6 2 1-16,-7 1-1 0,1-2 1 0,-1 0 1 0,0 3-1 16,1 1 0-16,6-5-1 0,-6 4 0 0,0 1 0 0,-2-1-3 0,2-3 0 15,6 2-2-15,-6 3-1 0,-1-2-2 0,7 0 0 0,-6 1 0 0,-1-2-1 0,7 2-2 16,-7-1 0-16,7 1-1 0,-6-5 1 0,6 5-2 0,0-1 0 16,0 1 0-16,-6-1 0 0,6 0-1 0,0 0 0 0,0 1 1 0,-6 0-1 15,6-1 0-15,6 0 1 0,-6 0 0 0,0 1 0 0,0-1 0 0,6 1 1 16,-6-2-1-16,0 2 1 0,6-1-2 0,-6-3 2 0,7 3-1 0,0 0 2 15,-1-3-2-15,-6 3 2 0,7-3-1 0,-1 3 1 0,0-4 1 0,2 2-2 16,-2-1 1-16,0-1-1 0,0 0-1 0,1-3 1 0,0 4 0 0,-1-4 1 16,7 4-1-16,-6-4 1 0,6 3-1 0,-7-3-2 0,8 5-1 0,-2-5-1 15,1 0-1-15,1 3 0 0,-2-3-2 0,-6 0-2 0,8 0-2 0,-1 0-1 16,0 0-2-16,0 0-1 0,1 0-1 0,-8 0-3 0,6 0-1 0,2 0-1 16,-8-3-1-16,7 3-2 0,-6 0 0 0,6-5-2 0,-1 5 2 0,-4-3 0 15,-2 3 1-15,7-4 1 0,-7 0 0 0,1 4 2 0,0-3 0 0,5 0 2 16,-6-1 2-16,2-1 2 0,-2 2 2 0,0 0 1 0,-6-5 4 0,7 5 1 15,0-5 1-15,-1 5 2 0,1-5 2 0,-7 1 3 0,6 3 0 0,-6-3 1 16,6 0 0-16,-6-4-1 0,7 4 1 0,-7-4 1 0,0 3 0 0,0-2-1 16,0-2-1-16,0 1-1 0,0 0-2 0,0 0-1 0,-7 0-3 0,1-4-2 15,6 5-1-15,-6-1-3 0,-1 0-3 0,-6-4-3 0,6 4-4 0,-5 0-2 16,4 1-2-16,-4-6-4 0,-1 9-2 0,0-4-3 0,6 0-4 0,-5 4 0 16,-2-1-4-16,8 1-3 0,-7 0-1 0,6 0-3 0,-6 2-4 0,7 2-3 15,-1-1-8-15,0 1-5 0,1 3-6 0,0 0-6 0,0 0-9 0,-2 3-9 16,8-3-11-16,-12 4-32 0,5-1-44 0,1 6-44 0,-1-6-44 0,0 4-20 15,-5 0-8-15,4-3 1 0,2 3 4 0,-6 0 6 0,5 1 8 0,-6-1 9 16,6-3 11-16,-5 3 13 0,4 1 24 0</inkml:trace>
  <inkml:trace contextRef="#ctx0" brushRef="#br0" timeOffset="6274.692">20293 5122 83 0,'0'-5'221'0,"0"5"12"0,0 0 7 0,0 0 5 16,-6-3 3-16,6 3 4 0,0 0 5 0,0 0 5 0,0-4 4 0,0 4-30 16,0 0-45-16,-6 0-42 0,6 0-40 0,0 0-22 0,0-3-13 0,0 3-8 15,-7 0-4-15,7 0-2 0,0-4-1 0,0 4 0 0,0 0-3 0,0 0-1 16,0-4-2-16,-7 4-2 0,7 0-2 0,0 0 0 0,0 0-1 0,0-3 0 16,0 3 0-16,0 0-1 0,0 0 0 0,-6-4 3 0,6 4 0 0,0 0 1 15,0 0 0-15,0 0-1 0,0 0 0 0,0 0-2 0,0 0-1 0,0 0-1 16,0 0-2-16,0 0 0 0,0 0-1 0,0 0-1 0,0 0-3 0,0-4-2 15,0 4-2-15,0 0-1 0,0 0-4 0,0 0-1 0,6 0-2 0,-6 0-1 16,0 0-2-16,0 0-2 0,7 0 0 0,-7 4-3 0,7-4-1 0,-1 0-1 16,-6 0-2-16,6 0 0 0,1 0-1 0,-1 0-1 0,1 0-1 0,0 4 0 15,5-4-2-15,-5 0 0 0,0 0-1 0,-1 0 0 0,7 3 0 0,-7-3 0 16,8 0-2-16,-8 4-1 0,8-4 0 0,-2 0-1 0,1 0-1 0,0 4 1 16,0-4-2-16,1 0 0 0,-2 0 0 0,1 3 0 0,0-3 1 0,7 0-1 15,-7 0-2-15,0 0-1 0,6 0 0 0,-6 0 0 0,1 0-1 0,6 0-2 16,-8 0-1-16,1 0-1 0,0 0 2 0,0-3-1 0,1 3 0 0,-2 0 0 15,-6 0-1-15,8-4 1 0,-8 4 0 0,1 0 1 0,-1-4 1 0,1 4-1 16,0 0 3-16,-7 0 0 0,6-3 0 0,-6 3 0 0,0 0 2 0,6-4-1 16,-6 4 0-16,0 0 0 0,0 0 0 0,0 0-1 0,0-4-1 0,0 4-1 15,0-3-1-15,0 3-1 0,-6 0-3 0,6-4-1 0,0 4 0 0,0-3-1 16,-6 3-1-16,6-5-1 0,0 5-1 0,-7-3-2 0,7 3 0 0,-7-4-2 16,1 4 0-16,6-3-1 0,-7-1 0 0,7 4-1 0,-6 0 0 0,-1-4-1 15,7 4-1-15,-7-3-1 0,1 3-4 0,6-4 0 0,-6 4 0 0,0-4 2 16,-2 1-1-16,8 3 0 0,-6-5 1 0,0 3-1 0,-1-3 2 15,1 2-1-15,-1 0 1 0,0-2 0 0,7 2 3 0,-6-1 2 0,0-3 5 16,0 4 1-16,-2-1-1 0,8-4 2 0,-6 5 1 0,0-5 3 0,-1 1 1 16,7 0 3-16,-7-1 2 0,1 1 1 0,6 0 3 0,-7-1 3 0,7 5 0 15,0-5 1-15,-6 1-1 0,6 0 0 0,0 0 2 0,0-1 2 0,0 0-1 16,0 1 0-16,0 0 2 0,0 0 2 0,0-1-1 0,0 1 1 0,0-1 0 16,0 1 1-16,0 0 1 0,0 0 1 0,6-1 1 0,-6 1 0 0,0-1 0 15,7 2 1-15,-7-2 0 0,6 5-1 0,-6-5-1 0,7 1-2 0,0 0 0 16,-7 3-3-16,6-3 0 0,0 3-3 0,2-4-3 0,-8 1-1 0,6 4-3 15,0-5-1-15,0 4-1 0,1 1-1 0,0-5-1 0,-1 5-1 0,1-5-1 16,-1 5 0-16,0-1-1 0,-6 1 0 0,8-1-1 0,-2 0 0 0,0 1 2 16,0-1-1-16,1 4 1 0,-7-4-3 0,7 1-1 0,-1 0-1 0,1-1-1 15,-1 4 0-15,1-5 0 0,0 2 0 0,-1 3 0 0,0-4-1 0,0 4 2 16,2-3-1-16,-2 3 0 0,-6-4 0 0,6 4 0 0,1-4 1 0,-1 4 1 16,1 0 0-16,0 0 1 0,-7 0 1 0,6-3-1 0,0 3 0 0,2 0 0 15,-2 0 1-15,0 0-1 0,0 0 0 0,1 3 0 0,0-3 1 0,6 0 0 16,-7 0 2-16,0 4 0 0,2-4 2 0,-2 4 1 0,6-4 1 0,-5 3 1 15,6-3 1-15,-6 4 2 0,-1-1-1 0,8 2-1 0,-8-1 2 0,6-4-2 16,-4 3 0-16,4 0-1 0,-5 1-1 0,-1 0 0 0,8-1-1 16,-8 1-2-16,0 0-1 0,8-1 1 0,-8-3-2 0,0 4 0 0,1-1 0 0,0 2 1 15,6-2 0-15,-7 0 2 0,0 1 1 0,1 0 0 0,0-1 0 0,5 1 0 16,-5 0 0-16,0 0 1 0,-1-1-2 0,1 2 0 0,-1-3 0 16,0 2 1-16,8 0-1 0,-14 0-1 0,6-1 1 0,0 1 0 0,2 0 0 15,-2-2-1-15,0 3 1 0,1-1 0 0,-7-1 1 0,6 1-2 0,1 3 2 0,-7-3 1 16,6 0 0-16,1 2 1 0,-7-1-1 0,6-2 2 0,-6 4-2 15,6-3 0-15,-6 3 0 0,8-3 0 0,-8 3 0 0,0 0 0 0,6 1 0 16,-6-4 0-16,0 3 0 0,0 0-3 0,0 1 1 0,0 0 0 0,0-1 0 16,-6 0-1-16,6 0 2 0,0 1 0 0,-8-1 0 0,2 1 0 0,0-2-1 15,6 2-1-15,-7-1 1 0,1 0 0 0,-1 1 0 0,-6-1-1 0,7 0 0 16,0 1-2-16,-8-5 1 0,8 5-1 0,-8-1 1 0,8-4-2 0,-7 5 0 16,7-5 0-16,-8 5-1 0,2-5 0 0,5 2 1 0,0 2-1 0,-5-4 0 15,5 1 0-15,-6 0 1 0,6-1 0 0,1 1 0 0,0 0 1 0,-2-1 0 16,2 1 1-16,0-1-1 0,0 2 1 0,-1-5 0 0,7 3 2 0,-7-3 0 15,7 4-1-15,-6-4 0 0,6 0 3 0,0 3 0 0,0-3 0 0,0 0 0 16,0 0 0-16,-7 0 1 0,7 0 2 0,0 0 0 0,0 0 3 0,0 0 0 16,0 0 2-16,0 0 1 0,0 0 3 0,0 0 1 0,0 0 2 0,0 0 2 15,0 0 1-15,0 0 2 0,0 0 2 0,0 0 2 0,0 0 0 0,0 0-1 16,7 0 0-16,-7 0-1 0,0 0 0 0,6 0-2 0,-6 0-1 0,7 0-2 16,-7 0 0-16,7 0-3 0,-7 0 0 0,6 0-2 0,0 0-2 0,0 0-1 15,2 0-1-15,-2 0 0 0,0 0 0 0,1 0 0 0,0 0 0 0,-1 0 0 16,1 4-1-16,5-4 1 0,-5 0 0 0,0 0-1 0,5 4 0 0,-5-4-1 15,6 3 1-15,0-3 0 0,0 4-1 0,0-4-1 0,1 0 0 0,-2 4-1 16,1-4 2-16,0 0-3 0,0 3-1 0,1-3 0 0,-2 0-2 16,2 0 0-16,5 4 0 0,-6-4 0 0,-6 0-2 0,5 0 1 0,2 0 0 0,-1 0 1 15,-7 3 1-15,7-3 0 0,-6 0-2 0,5 0-1 0,2 5-1 0,-8-5-1 16,1 0 1-16,6 3 0 0,-7-3-2 0,1 0 2 0,5 3-1 16,-4-3 1-16,-2 0-2 0,0 0 1 0,1 0-3 0,-7 0 2 0,6 4 0 0,1-4 2 15,-7 0 0-15,6 0 2 0,-6 0 0 0,0 0-1 0,0-4 0 16,0 4-4-16,0 0-1 0,0 0-4 0,0 0-4 0,0 0-4 0,0 0-5 15,0 0-9-15,0 0-8 0,0 0-9 0,0 0-13 0,0 0-15 0,0 0-15 16,0 0-25-16,0 0-26 0,0-3-46 0,0 3-57 0,0 0-43 0,-6-3-37 16,-1 3-19-16,7 0-5 0,-6 0 0 0,-1 0 6 0,7 0 8 0,-6 0 11 15,0 0 15-15,-2 0 16 0,2 0 25 0,-7 0 70 0</inkml:trace>
  <inkml:trace contextRef="#ctx0" brushRef="#br0" timeOffset="7252.657">17180 5674 0 0,'0'0'126'0,"0"-3"160"0,0-1 19 0,0 4 10 0,7-4 7 0,-7 4 4 0,0-3 3 16,0 3 2-16,0 0 0 0,0 0 5 0,0 0 2 0,0 0-55 0,0 0-89 16,6 0-55-16,-6 0-40 0,0 0-24 0,6 3-13 0,-6 1-8 0,0 0-3 15,8-1-1-15,-2 1 1 0,-6 0-1 0,6 3 2 0,-6 1 0 0,7-1 0 16,-7 0-2-16,7 4-2 0,-1-4-5 0,-6 5 0 0,0-1-5 0,6 0-4 16,-6-1 0-16,0 5-1 0,0-4-2 0,0 4-1 0,0-1-1 0,0 0-4 15,0 1-1-15,-6 0-1 0,6-1-1 0,0 2 1 0,-6 2-1 0,6-3 1 16,0-1 0-16,-7 4 2 0,7-3 0 0,0 0-3 0,0-1 0 0,-7 1-2 15,7 0 0-15,0 0 0 0,0-4-1 0,0 3-2 0,7-3-1 0,-7 0-2 16,0 0-3-16,0 0-2 0,0-4-2 0,0 1-3 0,7-1-1 0,-7 0-1 16,0 0-2-16,0-2-2 0,0-2-1 0,6 0-4 0,-6-3-1 0,0 5-2 15,0-2-2-15,0-3-4 0,0 0-1 0,0 0 0 0,0 0-1 16,0 0-2-16,0 0-1 0,0 0-3 0,0 0-4 0,0 0-7 0,0 0-2 0,0 0-1 16,0 0 1-16,0 0-2 0,0 0-2 0,0 0-5 0,0-3-7 15,0-2-7-15,-6 5-6 0,6-6-6 0,0 1-7 0,0 3-8 0,0-7-6 16,-7 6-5-16,7-4-11 0,0-1-16 0,0 1-23 0,0-4-30 0,0 4-38 15,0-1-43-15,0-3-31 0,0 1-26 0,0 2-10 0,7-3-2 0,-7 0 5 0,0-1 7 16,6 6 10-16,-6-5 11 0,0 1 16 0,0-2 17 0,6 1 26 0,-6 0 169 16</inkml:trace>
  <inkml:trace contextRef="#ctx0" brushRef="#br0" timeOffset="7904.989">17199 5685 0 0,'0'-3'10'0,"0"-5"252"0,0 5 22 0,8-1 15 16,-8-3 9-16,0 3 7 0,6-4 5 0,-6 5 8 0,0 0 7 0,6-5 7 15,-6 5 6-15,7-1-41 0,0 0-66 0,-1-3-55 0,0 2-47 0,1 3-29 16,-1 2-20-16,8-4-11 0,-8 0-7 0,7 1-6 0,-6 3-5 0,5-4-6 16,2 4-7-16,-1 0-5 0,-1-4-7 0,2 4-4 0,-2 4-7 0,2-4-3 15,-1 0-5-15,-1 0-3 0,2 4 0 0,-1-4-5 0,0 3-4 0,0 1-3 16,0-4-4-16,0 4-3 0,0-2-4 0,-6 3-4 0,5-1-2 0,1-1-2 15,-6 1-5-15,6 0 0 0,-7-1-3 0,8 1-1 0,-8 0-3 0,0-1 1 16,1 0 0-16,0 2 2 0,-1-2 1 0,1 1 3 0,-7-1 3 0,6 1 2 16,0 0 1-16,-6-1 2 0,0 5 3 0,8-5 2 0,-8 4 0 0,0-2 1 15,0 2 3-15,6-4 0 0,-6 5 1 0,-6-1 0 0,6 0 1 0,0 0 1 16,0 1 1-16,-8 0 1 0,2 3 1 0,0-4 1 0,-1 1 1 0,1-2 1 16,-8 2-2-16,8 3-1 0,0-4-1 0,-8 0 0 0,8 1 1 0,-7-1-1 15,0 0 0-15,6 1-2 0,-5-1-3 0,-2-4 0 0,2 5-2 0,5-1-1 16,-6-3-1-16,0-1 0 0,0 4 0 0,6-2 0 0,-5-5 1 0,4 3-1 15,-4 1 0-15,5 0 0 0,-6-4 0 0,6 3 0 0,1-3 0 0,-6 0 0 16,4 0 0-16,2 4 1 0,0-4-1 0,-1 0 2 0,1 0 0 16,-1 0 0-16,0 0-1 0,7 0 0 0,-6 0-1 0,6-4 0 0,-6 4-1 0,6 0 0 15,-7 0 0-15,7 0 0 0,-7 0 0 0,7 0 0 0,0 0-1 0,0-3 1 16,0 3 0-16,0 0 0 0,0 0 2 0,0 0 0 0,0 0 3 0,0 0-1 16,0 0 2-16,0 0 0 0,0 0 1 0,0-4-2 0,0 4 0 0,0 0-1 15,0 0 0-15,7 0 0 0,-7 0 0 0,0 0 2 0,7 0-1 0,-1 0 2 16,0 0-1-16,-6 0 3 0,7 0 1 0,6 0 2 0,-6 0 3 0,-1 0 2 15,8 0-1-15,-8 4 3 0,6-4 0 0,-5 0 5 0,6 3 3 0,0 1 5 16,1 0 4-16,-2 3 2 0,8-4 2 0,-7 5 0 0,0-1 1 16,6 1-1-16,-5-1-2 0,-2 0 0 0,8 0 1 0,-7 4 0 0,1-3 1 15,-2-1-4-15,1 4-5 0,0-4-5 0,0 1-6 0,-7-1-2 0,8 3 0 0,-8-2-3 16,8 0-1-16,-8-1-1 0,0 1 0 0,1-2-3 0,6 2-4 16,-6-1-4-16,-7 1-2 0,6-5-1 0,0 1-2 0,-6 3 2 0,6-3 1 15,-6-1-1-15,0 2-3 0,8-5-1 0,-8 3 1 0,0-3-1 0,0 0 1 16,0 0 0-16,0 0 3 0,0 0 0 0,0 4-1 0,0-4-1 0,0 0-3 15,0 0-3-15,-8 0-6 0,8 3-4 0,0-3-5 0,0 0-9 0,-6 0-8 16,6 0-11-16,-6 0-11 0,6 0-15 0,-6 0-17 0,6-3-34 0,-7 3-43 16,7 0-47-16,-7 0-49 0,7-4-22 0,-6 4-9 0,6-3-4 0,0 3 3 15,-7-5 7-15,7 2 7 0,0-1 10 0,0 1 13 0,0-1 15 0,0 0 17 16</inkml:trace>
  <inkml:trace contextRef="#ctx0" brushRef="#br0" timeOffset="8487.747">17812 6009 0 0,'0'0'133'0,"0"-5"159"16,0 1 21-16,0 1 12 0,0-1 9 0,0 0 6 0,0 1 5 0,7-1 4 15,-7 0 4-15,6 1 4 0,-6-5 4 0,7 5-58 0,-7-1-89 0,6 0-59 16,0 1-43-16,1-1-28 0,0-3-20 0,-7 3-13 0,12 1-9 0,-5-1-8 16,0 1-3-16,-1 3-5 0,1-5-4 0,-1 2-5 0,8-1-3 0,-8 4-7 15,0-3-4-15,8 3-3 0,-8-4-3 0,0 4-1 0,1-4-2 0,6 4 1 16,-6 0-1-16,-1 0 0 0,0 0 1 0,0 0-2 0,2 0 0 0,-2 0-1 0,0 4 1 16,1-4-1-16,-7 0 1 0,7 4 0 0,-7-4-1 0,6 3-1 15,-6-3 0-15,0 0 0 0,0 4-1 0,0-1 0 0,0-3-1 0,0 5 0 16,0-2-1-16,0 1 2 0,-6-1 1 0,6 1 2 0,-7 3 2 0,7-3 0 0,-7 3 4 15,1 0 1-15,0 1 0 0,-2-5 2 0,2 8 4 0,0-3 3 0,0-1 2 16,-8 0 2-16,8 4 1 0,-1-3 2 0,1 3-1 0,6-4 0 16,-6 4 0-16,-2 0 0 0,2-3-2 0,6 2 1 0,-6-2-1 0,0-1 1 0,6 4-4 15,-7-3-1-15,7-1 0 0,-7 0-1 0,7-3-2 0,0 3 0 0,-6 0 0 16,6-2-2-16,0-3 0 0,0 6-2 0,0-5 0 0,-7 2-1 16,7-2 0-16,0-3-1 0,0 4 0 0,0-4 0 0,0 2 0 0,0-2 0 0,0 0 0 15,7 5-1-15,-7-5 1 0,0 0 0 0,0 3 0 0,6-3 1 16,-6 4 3-16,7-4 0 0,-7 0 2 0,7 5-1 0,-1-5 0 0,0 0-1 15,0 3 1-15,2-3-1 0,4 0 1 0,-5 3-1 0,6-3 1 0,-6 0-1 16,5 0 1-16,-6 0-1 0,8 0 0 0,-8 0-1 0,8 0 1 0,-8 0 0 16,7 0 1-16,-7 0 0 0,1 0 2 0,6 0 0 0,-7 0-3 0,1 0 1 15,0-3-1-15,-1 3 0 0,-6 0-3 0,7-3-2 0,-1 3-3 0,-6 0-1 16,7 0-3-16,-7 0-2 0,0 0-4 0,6-5-4 0,-6 5-4 0,0 0-4 16,0 0-7-16,0 0-4 0,0 0-6 0,0 0-6 0,0 0-4 0,0 0-9 15,0 0-9-15,7 0-11 0,-7 5-11 0,0-5-14 0,6 0-16 0,-6 0-37 16,6 3-47-16,2-3-46 0,-8 3-45 0,6-3-21 0,0 0-9 0,1 4 0 15,-1-4 1-15,-6 0 9 0,7 4 10 0,-1-4 11 0,1 0 11 0,-1 0 17 16,-6 0 19-16</inkml:trace>
  <inkml:trace contextRef="#ctx0" brushRef="#br0" timeOffset="8874.088">18405 5876 0 0,'0'0'151'0,"-7"-4"145"16,7 4 20-16,0-4 11 0,0 4 6 0,0-3 4 0,0 3 4 0,0 0 4 15,0 0 6-15,0-4 7 0,0 4 8 0,0 0-57 0,0 0-89 16,0-4-58-16,0 4-41 0,7 0-23 0,-7 0-17 0,0 0-9 0,6-3-6 15,1 3-4-15,-7 0-2 0,6 0-5 0,0 0-4 0,2 0-6 0,-2 0-7 16,7 0-7-16,-6 3-6 0,5-3-6 0,-5 0-4 0,6 0-4 0,-6 4-3 0,5-4-1 16,2 0-3-16,-8 0 0 0,7 4-2 0,0-4-1 0,0 0-1 15,1 0-2-15,-8 3-1 0,6-3-1 0,-5 0-1 0,6 0-1 0,-6 0-3 16,5 4-1-16,-4-4-3 0,-2 0-3 0,0 0-2 0,0 0-4 0,1-4-4 16,-7 4-4-16,7 0-4 0,-1 0-3 0,-6 0-4 0,7 0-5 0,-7 0-6 15,0 0-5-15,0 0-6 0,0 0-7 0,0 0-6 0,0 0-10 0,0 0-7 16,0 0-11-16,0 0-8 0,-7-3-14 0,7 3-15 0,-6 0-27 0,6 0-38 15,-7 0-42-15,0-4-43 0,7 4-21 0,-6 0-5 0,0 0 1 0,0 0 5 16,-2 0 10-16,2 4 11 0,0-4 12 0,-1 0 16 0,1 0 16 0,-1 3 18 16</inkml:trace>
  <inkml:trace contextRef="#ctx0" brushRef="#br0" timeOffset="9160.987">18398 5978 86 0,'0'0'272'0,"0"4"20"0,0-4 12 16,0 4 8-16,0-4 9 0,0 3 7 0,0-3 9 0,0 0 8 15,7 0 10-15,-7 0-17 0,6 0-30 0,1 4-52 0,-7-4-66 0,6 0-38 0,0 0-27 16,2 0-15-16,-2 0-9 0,0 0-7 0,1 0-6 0,0 0-4 16,-1 0-9-16,0 0-7 0,1 0-11 0,-1 0-6 0,1 0-9 0,0 0-6 0,-1 0-5 15,0 0-8-15,1 0-5 0,0 0-4 0,-1 0-4 0,0 0-2 0,1 0-3 16,-1 0-1-16,1 0-1 0,0 0-2 0,-1 0-3 0,0 0-5 15,2 0-4-15,-2 0-8 0,0 0-8 0,0 0-8 0,1 0-8 0,0 0-8 16,-7 0-11-16,6-4-14 0,1 4-14 0,-1 0-15 0,-6 0-19 0,6 0-20 0,2 0-20 16,-8-3-43-16,6 3-53 0,-6 0-43 0,6 0-36 0,-6-4-15 15,0 4-4-15,6-4 3 0,-6 4 6 0,0 0 12 0,7-3 13 0,-7 3 15 16,0-3 18-16,7 3 21 0,-7-5 42 0</inkml:trace>
  <inkml:trace contextRef="#ctx0" brushRef="#br0" timeOffset="9974.137">18991 5736 84 0,'7'0'267'0,"-7"-2"19"0,6-3 17 0,0 5 11 15,-6-3 8-15,0-1 7 0,6 0 8 0,2 4 6 0,-8-3 8 0,6-1-18 16,0 4-33-16,-6-4-50 0,7 1-59 0,0-1-38 0,-1 1-25 0,1-2-15 16,-1 5-12-16,0-3-7 0,1-1-8 0,0 1-4 0,5 3-5 0,-5-4-9 15,0 0-6-15,-1 4-7 0,7-3-5 0,-7 3-8 0,8 0-9 16,-8-4-6-16,8 4-5 0,-2 0-5 0,-5 0-5 0,6-4-3 0,-7 4-2 15,7 0-2-15,-7 0-1 0,8 0-2 0,-8 0-2 0,1 4 0 0,0-4-2 0,-1 0-2 16,0 4 1-16,7-4 0 0,-13 3-2 0,14-3 1 0,-14 4-1 16,6 0-1-16,0-4 1 0,1 3-1 0,0 1 1 0,-1-1-2 0,-6 2 0 15,6-2-1-15,-6 1-1 0,7-1 0 0,-7 5-1 0,0-5-1 0,6 1-3 16,-6 3 0-16,0 0-2 0,0-2-1 0,-6 1-2 0,6 2-2 0,0 0-2 16,-7-1-1-16,1-4 0 0,6 5-2 0,-6-1-2 0,-8 0-2 0,8 1-1 15,0-1-2-15,-8 0 1 0,8-3-2 0,-7 3 1 0,0 1 1 0,0-5 0 16,7 0 2-16,-8 5-1 0,1-4 2 0,0-1 2 0,0 1 1 0,1 0 4 15,-2-1 3-15,1 1 1 0,0 0 3 0,7-1 3 0,-7-3 2 0,6 0 1 16,0 5 2-16,1-5 2 0,0 2 2 0,-1-2 0 0,0 0-1 0,7 0 2 16,-6 5 0-16,6-5-3 0,0 0 1 0,0 0-2 0,0 0-1 0,0 0-1 15,0 0-1-15,0 0 0 0,0 0 0 0,0 0-3 0,0 0 0 0,0 0-2 16,0 0 0-16,0 0-2 0,6 0 0 0,-6-5 0 0,7 5 1 0,-7 0 0 16,7 0 0-16,-1 0 2 0,0 0-1 0,1 0 1 0,0-2 0 0,6 2 2 15,-7 0 1-15,7 0 1 0,-6 0 0 0,5 0 1 0,-4-5 1 0,4 5 2 16,-5 0 0-16,6 0 3 0,0 0 0 0,-7 0 1 0,8 0 1 0,-8 0 2 15,7 0 1-15,0 5 1 0,-7-5 0 0,7 0 1 0,1 2 0 0,-8-2 1 16,7 5 1-16,0-2 1 0,-7 1 1 0,7 0 0 0,1-1 1 16,-8 1 2-16,8 3 2 0,-2-3 1 0,1 4 2 0,-6-1 3 0,6 0 3 0,-7 0 3 15,8 0 3-15,-8 1 3 0,0 3 0 0,1-4 1 0,0 4-1 0,-1-4 1 16,0 2 2-16,-6 1 2 0,7-3 0 0,-7 3 0 0,0 2 2 16,0-1 0-16,-7-3-2 0,7 3-3 0,0-1-3 0,-6 1-1 0,0 0-2 0,6 1 1 15,-7-5 0-15,0 4 2 0,-5-4-4 0,4 5-4 0,2-5-3 16,0-1-2-16,-7-1-1 0,6-2-2 0,1 3-2 0,-7-1 1 0,7-2-1 15,-8 1 1-15,8-4-2 0,-1 5-2 0,-6-5 1 0,6 0-2 0,1 3 0 16,-7-3 0-16,6 0 1 0,-5 0-1 0,5-3 0 0,-6 3 0 0,6 0-3 16,-5-5-1-16,5 5-2 0,-6-4 0 0,-1 1-3 0,8-2 0 0,-7 3-2 15,0-2-1-15,7 1-3 0,-7-2-1 0,7 2-7 0,-2 0-6 0,2 3-8 16,0-5-7-16,-1 5-9 0,7 0-8 0,-7-2-7 0,7 2-9 0,0 0-6 16,0 0-8-16,0 0-9 0,0 0-10 0,0 0-10 0,0 0-12 0,0 0-16 15,0 0-22-15,7 2-37 0,-7-2-46 0,7 0-37 0,-1 0-33 0,0 0-15 16,2 0-1-16,-2 0 0 0,0 0 6 0,1-2 8 0,6 2 9 0,-7 0 11 15,1-5 13-15,-1 5 22 0,8-4 74 0</inkml:trace>
  <inkml:trace contextRef="#ctx0" brushRef="#br0" timeOffset="10574.435">19805 5836 0 0,'-6'-4'106'0,"-8"0"168"0,8 1 14 0,-1-1 8 0,1 0 4 15,0 4 3-15,-2-3 0 0,2-1 2 0,0 4 4 0,0-4 2 0,-1 4 4 16,0 0-55-16,1 0-89 0,-1 0-54 0,1 0-38 0,-1 0-22 0,7 0-13 15,-7 4-7-15,1-4-3 0,0 4-1 0,0-1-2 0,-2-3-1 0,2 8-3 16,0-5-2-16,-1 1-5 0,1 0-3 0,6 2-4 0,-7-1-4 0,0 2-3 16,1 0-1-16,0 0-2 0,0 1 1 0,-2 0-3 0,8-1 1 0,-6 0 0 15,0 0 2-15,-1 1 1 0,7-1 2 0,-7 1 1 0,1 2 2 0,6-2 4 16,-7-1 2-16,1 0 4 0,6 0 2 0,-6 1 4 0,6-5 2 0,0 5 4 16,-7-1 0-16,7 0 1 0,0 2 2 0,-7-3 3 0,7 1 4 0,0 1 1 15,0-2 1-15,7 6-1 0,-7-4-1 0,0-1-2 0,7 0 1 0,-7 1-3 16,6-1-1-16,0 0-1 0,-6 0 0 0,7 4 0 0,6-7-2 0,-6 4-5 15,-1-1-2-15,0 0-2 0,8-3-4 0,-8 3-1 0,7-4-2 0,0 6 0 16,0-7-1-16,1 3-1 0,-2-2-2 0,8 0-4 0,-7-3-5 0,7 5-4 16,-2-2-3-16,2-3-1 0,-7 4-4 0,7-4-2 0,0 0-1 0,-1 0-2 15,1 0-4-15,0-4-3 0,-2 4-4 0,2-3-3 0,0 3 0 0,-7-5 1 16,-1 2 0-16,8-5 2 0,-7 6 3 0,1-3 0 0,-8-2 1 0,6 3 2 16,-4-3 2-16,-2 0 3 0,0 0 3 0,1-1 4 0,0 1 4 0,-1-4 3 15,-6 3 3-15,0-2 3 0,7-1 1 0,-7 0 2 0,0-1 1 0,-7-2 2 16,7-1-1-16,-6 4 0 0,6-4 0 0,-7 1 1 0,0-5-1 0,1 5 2 15,0 0 0-15,-2-1-2 0,2 0-1 0,-6 1 0 0,5-2-1 0,0 2-1 16,-6 2-1-16,7-2-1 0,0 3 0 0,-2 0-1 0,2 4-5 0,0-4-4 16,0 4-9-16,-1-1-7 0,0 5-11 0,1-4-14 0,-1 3-12 0,1 0-10 15,-1 1-10-15,0-2-10 0,1 2-9 0,0 3-13 0,0 0-13 0,-2 0-15 16,-4 0-25-16,5 0-27 0,1 0-41 0,-8 3-51 0,8 2-30 0,-8-2-18 16,8 1-6-16,-6 3 2 0,5-3 5 0,-6-1 5 0,6 5 11 0,-5-5 12 15,4 5 13-15,-4-1 16 0,6-3 26 0,-1 3 183 0</inkml:trace>
  <inkml:trace contextRef="#ctx0" brushRef="#br0" timeOffset="11903.369">20131 6250 0 0,'0'0'151'15,"0"0"150"-15,6 0 19 0,-6-4 15 0,0 4 7 0,0 0 5 0,7-4 6 16,-7 4 4-16,6-3 5 0,-6 3 5 0,6 0 7 0,-6-4-58 0,7 4-91 16,0 0-60-16,-1 0-42 0,0-4-28 0,2 4-17 0,-2 0-12 0,0 0-6 15,7-3-6-15,-6 3-3 0,6 3-4 0,-1-3-4 0,2 0-6 0,-1 0-5 16,0 4-5-16,0-4-4 0,7 0-5 0,-1 4-2 0,-6-4-4 0,6 3-3 16,1-3-2-16,0 4-2 0,-7-4-1 0,6 0-3 0,0 4-1 0,1-4 0 15,0 0-2-15,-1 0-2 0,1 0 0 0,-7 0-2 0,6 0 0 0,-6 0-1 16,1-4 0-16,-2 4 0 0,2 0 1 0,-2 0 1 0,2-4 0 0,-8 4 2 15,1-3 1-15,5 3 1 0,-4-4-1 0,-8 4 1 0,6 0 1 0,0-4 4 16,0 4 2-16,-6-3 3 0,7 3 2 0,-7-5 0 0,0 5 2 0,7-3 4 16,-7 3 0-16,0 0 2 0,0 0 1 0,0 0 2 0,0 0 0 0,0 0 2 15,0 0-2-15,0-3 0 0,0 3-3 0,0 0-2 0,0 0-3 0,0-4 0 16,0 0-3-16,0 4-2 0,0 0-2 0,0-3-3 0,-7 0-1 0,7 3-3 16,0-5-1-16,0 5-1 0,-7-4-1 0,7 1 0 0,-6-2-2 0,6 3 0 15,-6 2-1-15,6-4 1 0,-6 1 0 0,-2-2 0 0,2 2 1 0,0-5 0 16,6 6 1-16,-7-3 0 0,1-2-1 0,-1 3 0 0,0 1-4 0,-5-5-1 15,6 5-3-15,-2-4-2 0,2 2-2 0,0-2-2 0,-8 0-3 0,8 0-4 16,-1 3-2-16,1-3-2 0,0 0-3 0,-1-1-1 0,0 1-2 16,-5 0-1-16,12-1 2 0,-7 1 1 0,0 2 2 0,1-1 2 0,6-2 2 15,-7 5 2-15,7-5 4 0,-6 6 1 0,6-7 4 0,0 6 0 0,0-5 2 0,0 5 2 16,0-5 2-16,0 5 0 0,0-5 1 0,0 1 1 0,0 3 1 16,0-3 0-16,0 0 2 0,6 0 0 0,-6 0 2 0,0-5-1 0,7 5 3 15,-7 0 0-15,0-1 1 0,6-2-1 0,-6 2 2 0,7-3 5 0,-7 3 2 16,7-2 1-16,-7 2 0 0,6-3 0 0,-6 0-1 0,6 4-3 0,-6-4 0 15,7 4-1-15,-7-4 2 0,7 0 3 0,-1 4 1 0,-6-1 3 0,6-3 1 16,-6 3-4-16,7 1-1 0,-7 0-2 0,6 3 0 0,1 1 0 0,-7-5 1 16,7 5 1-16,-1 3 0 0,0-4 0 0,2 1-1 0,-2-2-3 0,0 5-3 15,7 0-2-15,-6-3-1 0,6 3-1 0,-7 0-1 0,8 3 2 0,-2-3-1 16,1 0 0-16,0 5-1 0,7-2 2 0,-7 1-1 0,-1-4 0 0,2 3 0 16,5 1-2-16,-5 3 1 0,-2-7 1 0,2 8-1 0,5-5 1 0,-6 2 1 15,0-3 0-15,-7 3 0 0,8-2 1 0,-2 0 1 0,-5 2 0 0,6-2 0 16,-6 1 1-16,6 0 1 0,-6-1 0 0,5 1 1 0,2 4 0 0,-8-5-1 15,7 0 1-15,-7 5-1 0,8-5 0 0,-8 1 1 0,6 3-2 0,2-3 0 16,-8 3-1-16,8-3 0 0,-8 3 1 0,7-3-1 0,-7 3-1 0,8 1 0 16,-8-5 0-16,7 4-1 0,-6 1-1 0,6-5 0 0,-7 5-1 0,0 0-1 15,1-1 1-15,0 0 1 0,-1-3 0 0,0 3-1 0,2 0 1 0,-8 0 1 16,6 1 1-16,-6-1 0 0,0 1-1 0,0-1 0 0,0 0 1 0,0 0 0 16,-6 1 1-16,6 3 2 0,-8-4 1 0,2 0-1 0,0 2 0 0,-8-3 0 15,8 5-1-15,0-3 0 0,-7 2-1 0,6-2 0 0,-6 3 2 0,7-4-1 16,-8 4 1-16,8-4-1 0,-7 4 1 0,0 0-1 0,6 1 0 0,-5-2 0 15,4 1 2-15,-4 0-2 0,6 1-1 0,-8-1-1 0,8-2-1 0,-7-1 0 16,7 4 0-16,-2-5-1 0,-4 0 0 0,6 1 0 0,-1-1 0 0,0 0-1 16,1-3-2-16,-7 3 1 0,6-3 0 0,7 0 1 0,-7-1 1 0,1-3 2 15,0 3 0-15,0-3 1 0,-2 5 0 0,8-5 1 0,-6 3-1 0,6-3 1 16,-6 0 2-16,6 0-1 0,0 0 1 0,0 0-1 0,-7 0-1 0,7 0 0 16,0 4 1-16,0-4-1 0,0 0 1 0,0 0 0 0,0 0-1 0,0 0 0 15,0 0 0-15,0 0 1 0,0 0-2 0,0 0 0 0,0 0-1 0,7 0 1 16,-7 3 3-16,0-3 4 0,6 0 2 0,-6 4 5 0,6-4 3 0,2 4 5 15,-2-1 1-15,6-3 2 0,-5 4 1 0,6-4 0 0,0 4 1 0,-6-1 2 16,6-3 1-16,-1 5-1 0,2-5-1 0,-1 2-4 0,-7-2-2 0,8 0-4 16,-2 5-4-16,2-5-3 0,-8 0-2 0,7 0-1 0,0 0-1 0,0 0-1 15,0 3-2-15,-6-3 0 0,12 0-1 0,-6 0 1 0,0 0-1 0,0 0 0 16,6 0-2-16,-5 4-1 0,5-4 0 0,-6 0 0 0,6 0-1 0,1 4-1 16,-6-4 1-16,5 0-1 0,1 0 0 0,-8 3-1 0,8-3-2 0,-7 0-1 15,7 0-2-15,-8 0 0 0,2 0-1 0,-8 0-1 0,7 4-2 16,-6-4-3-16,-1 0-3 0,1 0-5 0,-1 0-4 0,0 0-4 0,-6 0-6 0,0 0-6 15,0 0-5-15,0 0-7 0,0 0-5 0,0 0-11 0,0 0-11 16,0 0-13-16,0-4-12 0,-6 4-20 0,0 0-22 0,-1 0-45 0,-6-3-60 16,0 3-47-16,7-4-38 0,-14 4-18 0,7-4-7 0,0 4 2 0,0-3 4 15,-7 3 9-15,8-5 12 0,-2 5 13 0,-5 0 15 0,6-2 22 0,-6 2 29 16</inkml:trace>
  <inkml:trace contextRef="#ctx0" brushRef="#br0" timeOffset="12878.082">17389 6557 0 0,'0'-3'146'0,"6"-1"84"0,-6-4 12 0,0 8 10 16,7-3 6-16,-7-1 6 0,0 1 7 0,0 3 6 0,0-4 4 0,0 4-13 15,0 0-24-15,0 0-41 0,0 0-54 0,0 0-34 0,0 0-24 0,0 0-15 16,0 0-12-16,0 0-10 0,0 0-8 0,0 0-8 0,0 0-5 0,0 0-6 16,0 0-5-16,0 0-5 0,0 4-3 0,0-1-4 0,0 1-3 0,0-1-4 15,0 5-1-15,-7-1 0 0,7 1 2 0,0-1 0 0,0 0 3 0,0 5 2 16,0-6 0-16,0 6 1 0,0-2-1 0,0 2 1 0,0-5 2 0,0 3 1 16,0 6 2-16,0-5 2 0,0-1-1 0,7 5 1 0,-7-4-1 0,0 4-1 15,0-5-1-15,0 6 0 0,0-2-2 0,0-2 1 0,0 2-1 0,0-3-1 16,0 3-1-16,0-3-3 0,0 3-2 0,-7-2-3 0,7 3 0 0,-6-5-1 15,6 5-1-15,-7-3 0 0,7 2 0 0,-7-3-1 0,7 0 0 0,0 4 1 16,-6-5-1-16,6 2 1 0,0-5-1 0,0 4 0 0,-6-4-1 0,6 0 1 16,0 1-1-16,0-1 0 0,0-3 0 0,0 2 0 0,0-1 1 0,0-5 0 15,0 3-1-15,0 2 0 0,0-5-1 0,0 0 0 0,0 0 0 0,0 0-1 16,0 0 1-16,0 0-3 0,0 4-2 0,0-4-2 0,0 0-3 0,0 0-3 16,0 0 1-16,0 0 0 0,0 0-2 0,0 0-1 0,-6-4-2 0,6 4-5 15,0-5-3-15,0 5-4 0,0-3-2 0,0-2-2 0,0 3-1 0,0-2-1 16,0 0-4-16,0 0-6 0,0 1-8 0,0-5-11 0,6 6-10 0,-6-3-26 15,0-2-32-15,0-1-34 0,6 1-38 0,-6 4-29 0,6-9-21 0,-6 5-11 16,7 0-2-16,-7 0 0 0,7-4 5 0,-1 4 6 0,1-5 7 16,-1 2 11-16,8-2 13 0</inkml:trace>
  <inkml:trace contextRef="#ctx0" brushRef="#br0" timeOffset="13512.736">17402 6528 0 0,'0'-4'25'15,"0"1"240"-15,0-1 21 0,6 4 13 0,-6-4 9 0,0 1 7 0,6-1 6 16,-6 1 6-16,0-2 5 0,8 2 8 0,-2-1 7 0,-6 1-41 0,6-1-67 16,1 4-52-16,0-3-43 0,5 3-27 0,-5-4-17 0,6 4-10 0,0-4-6 15,0 4-3-15,0 0-3 0,6 0-5 0,-5 0-5 0,6 0-6 0,-2 0-5 16,2 0-9-16,-1 0-9 0,1 4-7 0,0-4-7 0,-1 4-6 0,1-4-5 15,0 3-4-15,-1 1-4 0,1-1-6 0,-8 1-4 0,8-1-5 0,-7 2-5 16,0 2-5-16,0-4-5 0,0 1-3 0,0 3-3 0,0-3-4 16,-6 3-5-16,6-3-4 0,-7 4-4 0,1-5-2 0,0 4 2 0,-1 1-1 0,0-1-2 15,-6-4 0-15,6 6-2 0,-6-2 0 0,0-1 3 0,0-1 1 0,0 2 5 16,0 0 2-16,-6-4 6 0,6 6 5 0,-6-3 5 0,0-2 3 0,-1 3 2 16,-6 1 5-16,6-1 3 0,-6 0 7 0,6-3 4 0,-5 3 3 0,-2 0 4 15,2 0 1-15,-1 1 2 0,-1-1 2 0,2 1 0 0,-2-1 0 0,2-3-1 16,-2 4 0-16,1-1-1 0,-7 0-1 0,8-3-1 0,-1 3 0 15,0 0-1-15,6-4 2 0,-5 1 0 0,-2 1-2 0,2 2-2 0,4-7 0 0,-4 3-2 16,-1 1-1-16,6-1-1 0,-6-3 0 0,7 4-2 0,0-4-2 0,-8 0 1 16,8 0-3-16,-1 0-1 0,-6 0-4 0,6-4-1 0,1 4-3 15,0 0 1-15,-8-3-3 0,8 3 0 0,0-4 0 0,-1 4 0 0,0-3 0 0,1 3 1 16,-1-4-1-16,7 4 0 0,-6-3 0 0,0 3 1 0,6-5 2 16,0 5-1-16,0 0 0 0,0 0 1 0,0 0 0 0,0 0 2 0,0 0 1 15,0 0 0-15,6 5 2 0,-6-5 2 0,6 3 2 0,1-3 3 0,-1 4 2 16,1-1 1-16,0 1 2 0,5-1 3 0,-5 1 1 0,6 0 2 0,0-1 4 15,0 1 5-15,0 3 7 0,1-2 5 0,-2 1 4 0,8 2 4 0,-7-2 3 16,7 2-1-16,-8 1 1 0,8-3 0 0,-1 1 1 0,-5 0 1 0,4 0-2 16,2 1 1-16,0 4-4 0,-7-5-5 0,7 0-6 0,-8 1-7 0,2-1-6 15,-1 0-6-15,-1-3-5 0,2 3-2 0,-2 0-2 0,-5-4-4 0,6 1-1 16,-6 4-3-16,-1-4 0 0,8-1-3 0,-8 1 0 0,0 3-1 0,0-3-3 16,-6-1-2-16,8 1-4 0,-2-4-2 0,-6 5-2 0,0-3-1 0,6-2-1 15,-6 5 0-15,0-5-2 0,0 0-1 0,0 0-3 0,0 3 0 0,0-3-1 16,0 0-3-16,-6 3-3 0,6-3-2 0,0 0-2 0,0 0-5 0,0 0-6 15,-6 4-8-15,6-4-13 0,0 0-13 0,0 0-31 0,0 0-40 0,0 0-46 16,0 0-51-16,0 0-24 0,0 0-12 0,0 0-3 0,0 0 0 0,0 0 5 16,0 0 6-16,0 0 9 0,0 0 11 0,6-4 13 0,-6 4 15 0</inkml:trace>
  <inkml:trace contextRef="#ctx0" brushRef="#br0" timeOffset="14223.999">18027 6993 0 0,'0'0'255'15,"0"-7"53"-15,0 3 18 0,0 1 13 0,7-1 8 0,-7 1 7 0,0 3 5 0,6-5 5 16,-6 1 6-16,7 1 2 0,-1 0-4 0,-6-1-62 0,6 4-94 0,1-4-54 15,0 1-35-15,-1-1-21 0,0 0-18 0,1 4-10 0,0-3-7 16,-1-1-8-16,1 4-4 0,-1-3-5 0,1-2-6 0,-1 5-7 0,1-3-7 16,5 3-5-16,-4 0-7 0,-2 0-4 0,0 0-7 0,1 0-1 0,-1 0-3 15,1 0 0-15,-1 0-2 0,1 0-1 0,-1 3-1 0,0-3-2 0,2 5-1 16,-2-5-2-16,0 3-2 0,1 1-1 0,-7-4-3 0,7 3-3 0,-1 1 1 16,-6 0-3-16,6-1-3 0,-6 1-2 0,7 0-1 0,-7 2-1 0,0-2 0 15,0 1 2-15,0 2-1 0,0 0 0 0,0-4-1 0,-7 5 1 0,7-1 0 16,-6 0 2-16,0 1 0 0,-1-1 1 0,0 1 1 0,1-1 1 0,0 1 0 15,-2-1-1-15,-4-4 1 0,5 5-1 0,1-1-1 0,-7-3 0 0,6 3 1 16,1-4 0-16,0 1 0 0,-8 4-1 0,8-5-2 0,-1-3 0 0,1 4-2 16,-1-1 1-16,7-3-1 0,-6 4 0 0,-1-4 0 0,1 0 0 0,6 3 2 15,-7-3 1-15,7 0 1 0,0 0 1 0,-7 0 1 0,7 0 1 0,0-3 1 16,0 3 4-16,-6 0 3 0,6 0 0 0,0 0 2 0,0 0 0 0,0 0 3 16,0 0-2-16,0 0 1 0,0 0 0 0,0 0 0 0,0-4-1 0,6 4 0 15,-6 0 0-15,0 0-2 0,7-3-1 0,-7 3 0 0,7 0-1 16,-1 0-2-16,1 0 2 0,-1 0 0 0,1-4 0 0,-1 4 1 0,1 0 0 0,5 0 1 15,-4 4 1-15,-2-4 2 0,7 0 2 0,-7 0 3 0,7 3 3 0,-6-3 3 16,5 4 3-16,-4-1 3 0,4 2 0 0,2-2 2 0,-2 1 0 0,1-1 2 16,1 1 0-16,-8 0-1 0,7 3 2 0,0-3 0 0,0-1-1 15,-7 4-1-15,8-2-4 0,-2 3-2 0,-4-5-1 0,4 4-3 0,-5-3 0 0,-1 2-2 16,1-1-1-16,-1 2 2 0,-6 0-1 0,7-3-1 0,-7 3 1 0,6 0 0 16,-6-3 2-16,0 3 0 0,0 1 2 0,-6-5 2 0,6 5 0 15,-7-5-1-15,7 5 2 0,-6-5 3 0,-1 1 3 0,1 3 1 0,-7-3 1 16,7-1 1-16,-8 1 0 0,8 0-2 0,-8-1 0 0,8 1 0 0,-7-1 0 15,7-3-1-15,-8 5 0 0,2-5 1 0,5 0 0 0,-6 3-2 0,0-3-3 16,7 0 1-16,-8 0-2 0,8 0-1 0,-8 0-1 0,2-3 1 0,5 3-1 16,-6-5-2-16,7 5-2 0,-7-3 0 0,7 3-2 0,-2-4-3 0,-4 4-1 15,5-3-1-15,1 3-5 0,-1-4-3 0,1 4-5 0,-1-4-4 0,1 4-5 16,6 0-8-16,-7-3-4 0,7 3-6 0,-7 0-6 0,7 0-6 0,-6-4-7 16,6 4-7-16,0 0-9 0,0 0-9 0,0 0-12 0,0 0-11 0,0 0-23 15,0 0-27-15,0 0-35 0,0 0-44 0,6 0-32 0,-6-3-28 0,7 3-11 16,-7-4-3-16,7 4 3 0,-1-4 4 0,1 4 9 0,-1-3 9 0,1-2 14 15,-1 5 13-15,1-3 27 0,5 0 175 0</inkml:trace>
  <inkml:trace contextRef="#ctx0" brushRef="#br0" timeOffset="14719.086">18633 6909 27 0,'0'-3'262'0,"0"3"21"16,0-4 15-16,6 4 9 0,-6-4 6 0,0 4 7 0,0 0 5 15,0 0 4-15,0-4 8 0,0 4-14 0,0 0-23 0,0 0-50 0,0 0-68 0,0 0-41 16,0-3-28-16,0 3-16 0,0 0-11 0,0 0-7 0,6 0-2 16,-6 0-5-16,0 0-3 0,0 0-3 0,8 0-3 0,-8-5-3 0,6 5-8 15,-6 0-3-15,6 0-6 0,-6 0-5 0,6 0-4 0,-6 0-2 0,7 0-3 0,0 0-2 16,-1 0-1-16,-6-2-1 0,7 2-1 0,-1 0-3 0,1 0-2 16,-7 0-2-16,7 0 0 0,-1 0-1 0,0 0-3 0,0 0 0 0,2 0-1 15,-2 0 0-15,7 0 1 0,-7 0-3 0,1 0-1 0,6 0 0 0,-1 0 1 16,-4 2 1-16,4-2 0 0,2 5 2 0,-1-5-1 0,6 3 1 0,-6-3-2 15,0 4 0-15,7-4 0 0,-7 4-2 0,6-4 0 0,-5 4 0 0,5-4 0 16,-6 3-1-16,0-3-3 0,7 0-4 0,-8 4-2 0,2-4-4 0,-1 0-4 16,-1 0-2-16,-5 3-4 0,6-3-3 0,0 0-5 0,-6 0-3 0,-1 0-5 15,1 0-3-15,-1-3-7 0,0 3-4 0,1 0-4 0,-7 0-5 0,7 0-6 16,-7 0-5-16,0 0-6 0,-7-4-7 0,7 4-6 0,0-3-6 0,-7 3-7 16,7 0-8-16,-6-4-8 0,0 4-12 0,-1-4-12 0,-6 4-35 0,6-4-47 15,1 4-44-15,-7 0-47 0,6-3-20 0,-5 3-6 0,-1 0 1 0,6 0 6 16,-6-5 7-16,7 5 9 0,-2 0 12 0,2 0 12 0,-6 0 15 0,5 0 19 15</inkml:trace>
  <inkml:trace contextRef="#ctx0" brushRef="#br0" timeOffset="15183.919">18724 7019 0 0,'0'0'60'0,"6"3"206"16,-6-3 20-16,6 0 11 0,-6 0 9 0,8 0 7 0,-8 0 8 0,0 0 9 16,6 0 6-16,-6 0 9 0,6 0 9 0,-6 0-46 0,7 0-73 0,-1 0-49 15,-6 0-36-15,7 0-21 0,-7 0-16 0,7 0-6 0,-1 0-6 0,-6 0-4 0,6 0-5 16,0 0-6-16,-6 0-7 0,8 0-6 0,-2 0-8 0,0 0-8 15,1 0-8-15,0 0-8 0,-1 0-6 0,1 0-4 0,-1 0-5 0,0 0-4 16,8 0-4-16,-8 0-2 0,0 0-2 0,1 0-1 0,6 0-2 0,-6 0-2 16,-1 0 0-16,8 0-1 0,-8 0 0 0,6 0-1 0,2 4-2 0,-8-4 0 15,7 0-2-15,-6 0-1 0,6 0 2 0,-1 0-2 0,2 0-1 0,-1 4 0 16,-6-4 1-16,6 0 0 0,-1 0-2 0,2 4-2 0,-2-4-1 0,2 0 0 16,-1 2 0-16,-1-2 0 0,-5 0-1 0,6 5-3 0,-7-5-3 0,2 0-2 15,-2 0 0-15,0 0-1 0,1 0-3 0,-1 0-1 0,-6 0 0 0,7 0-1 16,-7 0-1-16,0 0-1 0,0 0-4 0,0 0-2 0,0 0 0 0,0 0-1 15,0-5 0-15,0 5 0 0,-7-2 0 0,7-2 0 0,0 4-1 0,-6-4 0 16,-1 4 0-16,7-4-1 0,-6 4-2 0,6-3-1 0,-6 3-3 0,-2 0-2 16,2-3-5-16,6 3-3 0,-6 0-6 0,6 0-8 0,-7-5-9 0,0 5-10 15,7 0-14-15,0 5-14 0,-6-5-18 0,6 0-39 0,-6 0-53 0,6 0-49 16,0 0-46-16,0 0-21 0,-7 3-8 0,7-3-1 0,0 0 5 0,-6 3 6 16,6-3 11-16,0 0 12 0,0 0 12 0,0 0 18 0,-7 4 19 0</inkml:trace>
  <inkml:trace contextRef="#ctx0" brushRef="#br0" timeOffset="17353.354">19779 7188 136 0,'6'-4'285'0,"-6"0"20"0,7 4 15 0,-7-3 8 0,0 0 10 0,7-2 6 16,-7 2 8-16,0-4 8 0,6 2 8 0,-6 2-20 0,6-5-36 0,-6 5-53 15,6-1-64-15,-6-3-41 0,8 3-26 0,-2-4-14 0,0 5-12 0,-6-4-6 16,7 3-6-16,0-3-6 0,-7-1-5 0,6 5-6 0,1-4-7 16,-1-1-6-16,-6 5-9 0,6-5-7 0,2 5-7 0,-2-4-6 0,-6-1-5 15,6 3-5-15,0-1-3 0,-6-2-2 0,7 5-2 0,0-5-3 0,-1 1-1 0,-6 0-1 16,7 3-2-16,-1-3-2 0,-6 3-1 0,7-3-2 0,-7 4 0 16,7-6-1-16,-7 6 1 0,6 0-2 0,-6-5 1 0,0 5-1 0,6-1 0 15,-6 0 0-15,0 1 0 0,6-1-1 0,-6 1-2 0,0-2 1 0,0 2 1 16,8-1 0-16,-8 1-1 0,0-1 0 0,0 4 1 0,0-3 0 0,0-1 0 15,0 0 0-15,0 4 1 0,0-4 0 0,0 4 0 0,0-3 0 0,0 3 0 16,0-5 0-16,0 5-1 0,0 0 1 0,0-2 0 0,0 2-1 0,0 0 0 16,0 0-1-16,0 0 1 0,0-5 0 0,0 5 0 0,0 0-1 0,0 0-2 15,0 0 1-15,0 0 0 0,0 0-3 0,0 0-3 0,0 0 0 0,0 0 0 16,0 0 0-16,0 0 0 0,0 0 0 0,-8 5 0 0,8-3 0 0,0 3 1 16,0 2 0-16,-6-3 3 0,6 7-1 0,-6-4 0 0,6 4 3 0,-6 0 2 15,6 4 1-15,-7-5 0 0,7 5 0 0,0 3-1 0,-7-2 0 0,7-2-3 16,-6 5 0-16,6-5-4 0,0 4-3 0,-7 1-4 0,7-5-2 0,0 1-4 15,-6 3-3-15,6-4-2 0,-7 5 0 0,7-5-1 0,0 2 0 0,-7-2 2 16,7-3-1-16,-6 1 0 0,6-2 1 0,0 0 1 0,-6-2 3 0,6 3 2 16,-6-4 2-16,6-3 2 0,-8 3 2 0,8-3-1 0,0 4 0 0,-6-5-3 15,6 2-3-15,-6-2-2 0,6 0-2 0,-7-3-2 0,7 4-5 0,0 0-2 16,-6-4-6-16,6 0-3 0,-7 3-7 0,7-3-4 0,0 0-5 0,-7 0-5 16,7 4-6-16,0-4-6 0,0 0-8 0,-6 0-10 0,6-4-10 0,0 4-15 15,-6 0-25-15,6-3-32 0,0 3-36 0,0-4-41 0,0 4-30 16,0-4-26-16,0-2-8 0,6 1-1 0,-6 2 3 0,6-5 7 0,-6 4 9 15,7-3 10-15,-7 0 15 0,7 0 16 0,-1-1 30 0,1 0 207 0</inkml:trace>
  <inkml:trace contextRef="#ctx0" brushRef="#br0" timeOffset="18079.084">20235 6854 0 0,'0'0'198'0,"0"0"75"0,0 0 14 0,0 0 9 15,0 0 4-15,6 0 4 0,-6 0 3 0,0 0 3 0,0 0 4 0,0 0-5 16,0 0-12-16,0 0-57 0,0 0-78 0,0 0-47 0,0 0-29 0,0 5-18 15,0-5-9-15,0 2-9 0,0 2-1 0,0 0-4 0,0-1-1 0,0 4-4 16,-6-2-3-16,6 2-3 0,0-4-4 0,0 5-4 0,-7-1-3 0,7 0-6 16,0 0-4-16,-6-2-3 0,6 2-3 0,-7 0-3 0,7 0-1 0,-6 1-2 15,6-5-2-15,0 4-2 0,-7 1 1 0,7-1 0 0,-6 0 1 0,6-3 0 16,-6 3 0-16,-2 2-1 0,8-2 1 0,-6-4 0 0,6 4 1 0,-6 1 0 16,6-6-1-16,-7 6 1 0,7 1 1 0,-7-6 0 0,1 4 2 0,6-3-2 15,-6 3 0-15,6-3-1 0,-7 3 0 0,7-4 0 0,0 1 0 0,-6 0 0 16,6 3 0-16,0-3 1 0,0-1 0 0,-7-3 1 0,7 4-1 0,0-4 1 15,0 3-2-15,0-3 1 0,0 5 0 0,0-5 0 0,7 3 1 0,-7-3 0 16,0 4 2-16,0-4-2 0,6 0-1 0,-6 0 0 0,7 0-1 0,-7 0 0 16,6 0-1-16,0 0 0 0,1 0 1 0,0 0-1 0,-1 0 1 0,0 0-1 15,2 0 0-15,-2-4 0 0,0 4-1 0,1-3 1 0,6 3 1 0,-7-5 0 16,1 2 1-16,-1 3 2 0,0-4 0 0,8 1 0 0,-8-1 2 0,1 1-2 16,0-1 1-16,-1 0-2 0,0 4 0 0,1-4 2 0,-1 1-1 0,1-1 0 15,0 4 1-15,5-3-1 0,-5 3 0 0,0-4 1 0,-1 4-1 0,1 0 1 16,-1 0 0-16,7 0 1 0,-6 4 0 0,-1-4 1 0,8 3 2 0,-8-3-2 15,7 4 1-15,-7-1-1 0,7 1-2 0,-6 0 1 0,5 0-1 0,2-1 0 16,-8 4-2-16,7-3-1 0,0-1-1 0,-6 5 0 0,6-4-1 0,-6 3-1 16,-1-3-2-16,7 3 1 0,-13 0-2 0,7-2 2 0,-1 2 1 0,0 1 0 15,-6-5-1-15,7 4 2 0,-7 0 1 0,6 1 1 0,-6-1 2 0,0 0 0 16,0 0 0-16,0-3 3 0,-6 7 2 0,6-4 3 0,0 1 6 0,-7-1 1 16,7 0 2-16,-6 1 2 0,6-1 0 0,-6 0 1 0,-1 4-2 0,0-4 3 15,1 0 1-15,0 1 2 0,6-3 0 0,-7 1 0 0,0 2-2 0,-6-1-3 16,7-3-4-16,-1 3-3 0,1-3 0 0,-1-1-3 0,1 1-2 0,0 0 1 15,-8-4-1-15,8 3-4 0,-1-3-4 0,-6 0-2 0,7 4-2 0,-7-4-1 16,7 0-3-16,-8-4 0 0,8 4-2 0,-8 0-2 0,8-3-3 16,-7 3-1-16,7-4-2 0,-8 0-3 0,2 1-5 0,5 3-4 0,-6-7-5 15,6 3-6-15,-5 0-6 0,-2 0-8 0,8-3-6 0,-8 3-8 0,2 1-5 0,5-5-8 16,-6 5-9-16,0-2-12 0,7-2-12 0,0 4-19 0,-2 3-20 0,2-4-37 16,0 0-47-16,-1 1-35 0,7 3-31 0,-7-4-11 0,7 4-2 0,0 0 3 15,0 0 3-15,0 0 10 0,0-3 9 0,7-1 13 0,-7 0 15 0,0 1 21 16,7 3 127-16</inkml:trace>
  <inkml:trace contextRef="#ctx0" brushRef="#br0" timeOffset="18658.071">20339 6909 0 0,'0'-3'221'0,"0"3"59"0,0-4 15 16,7 4 10-16,-7-4 7 0,0 4 5 0,0 0 5 0,0-4 6 0,6 4 6 15,-6 0-3-15,0 0-9 0,0 0-52 0,0-3-76 0,0 3-44 0,0 0-27 16,7-5-17-16,-7 5-9 0,0-2-7 0,0 2-4 0,0-5-3 0,0 5-4 16,6 0-5-16,-6-3-4 0,0 3-7 0,0-4-7 0,6 4-7 0,-6 0-6 15,0 0-7-15,7-3-4 0,-7 3-6 0,0 0-4 0,7-4-3 0,-7 4-2 16,6 0 0-16,-6-4 0 0,6 4-1 0,2 0-2 0,-8 0 1 0,6 0-1 16,0 0 1-16,1 0-1 0,-1 0-2 0,1 0 0 0,-1 0 0 0,7 0-1 15,-7 0 0-15,8 4 0 0,-8-4-1 0,7 4-1 0,0-1-1 16,0-3 0-16,-6 4-1 0,6-4-3 0,0 3 0 0,0 2-1 0,0-5-1 0,0 2 1 15,-6 3-1-15,5-5-1 0,2 3-1 0,-2-3 0 0,-5 4 0 0,6-4-1 16,-6 4 1-16,5-4-1 0,-4 4 0 0,-2-4 0 0,6 3-1 16,-5-3 1-16,0 0 0 0,-1 4-1 0,1-4-1 0,6 3 0 0,-6-3 1 15,-1 0 0-15,0 0 0 0,0 4-1 0,2-4 1 0,-2 0-1 0,0 3-1 16,1-3 2-16,-1 0-1 0,1 0-1 0,0 5 1 0,-7-5 0 0,6 0 0 0,0 0 1 16,-6 0 0-16,8 0-2 0,-8 0 2 0,0 0 0 0,6 0 1 15,-6 0 0-15,0 0-2 0,0 0 1 0,0 0-2 0,0 0-2 0,0 0-2 0,0 0-2 16,0 0-3-16,0 0-4 0,0 0-5 0,0 0-2 0,0 0-7 15,0 0-5-15,0 0-8 0,0 0-7 0,0 0-10 0,-6 0-10 0,6 0-9 16,0 0-9-16,-8-5-12 0,2 5-12 0,0 0-14 0,6 0-14 0,-7 0-29 16,0 0-37-16,1 0-51 0,-1 0-55 0,1 0-26 0,0 0-11 0,-2 0 1 15,2 5 6-15,0-5 8 0,0 3 9 0,-1-3 14 0,0 4 15 0,1-1 17 16,6 1 17-16</inkml:trace>
  <inkml:trace contextRef="#ctx0" brushRef="#br0" timeOffset="19950.838">20717 7382 0 0,'0'0'97'0,"0"-4"176"0,-7 4 16 0,7 0 9 0,0-4 6 15,0 4 2-15,0 0 2 0,0-3 2 0,0 3 4 0,0-4 6 0,0 4 5 16,0-4-53-16,0 4-83 0,0-3-53 0,7 3-36 0,-7 0-21 0,0-4-14 15,0 4-7-15,0 0-5 0,6-3-3 0,-6 3 1 0,0 0-2 0,0-4-2 16,7 4-5-16,-7 0-3 0,0 0-6 0,6 0-2 0,1 0-4 0,-7 0-3 16,7 0 0-16,-1 0-1 0,-6 0 0 0,6 0 2 0,0 0 0 0,2 0-2 15,-2 0 2-15,0 0 1 0,1 0 1 0,-1 0 0 0,1 4 0 0,0-4-1 16,-1 0-3-16,0 3 0 0,2-3-3 0,-2 4-2 0,0-4-1 0,0 0-2 16,1 3-2-16,0-3 1 0,6 4-2 0,-7-4-3 0,0 0-1 0,2 0 0 15,-2 4-1-15,6-4-1 0,-5 0 0 0,0 3 0 0,-1-3-1 0,1 0 1 16,-1 0 1-16,1 0-1 0,0 0 1 0,5 0 0 0,-6 0 1 0,2 0 0 15,-2 0-1-15,0 0 0 0,1 0-1 0,-7 0-1 0,6 0 0 16,1-3-2-16,0 3 1 0,-1 0 0 0,-6 0 0 0,6 0-1 0,-6 0-1 16,6 0 0-16,-6 0 0 0,8-4-1 0,-8 4 0 0,0 0 1 0,6 0 0 15,-6 0-1-15,0 0 2 0,0 0 1 0,6 0 1 0,-6 0 0 0,0 0 2 0,0 0 1 16,0 0 1-16,0 0 0 0,0 0 0 0,0-4 2 0,0 4-1 16,0 0 0-16,0 0-1 0,0 0-1 0,0-3-1 0,0 3-1 0,0 0-3 15,0-4-1-15,0 1-2 0,0-1-1 0,0 4-3 0,0-4-3 0,-6 0-2 16,6 1-1-16,0-1-3 0,-6 0 0 0,6-2-2 0,0 1 0 0,-8-3-2 15,2 5-1-15,6-4-3 0,-6-1-2 0,0 1-3 0,-1 0-3 0,0 0-1 16,1-4 0-16,-1 3 1 0,-5-3 1 0,4 4 0 0,2-4-1 0,0 0 4 16,0 4-1-16,-1-5 2 0,0 6 2 0,1-2 2 0,-1 2 5 0,7-2 3 15,-6 1 3-15,6 2 4 0,-7-2 1 0,7 3 2 0,0 1 1 0,0-1 1 16,0 0 1-16,-7 1 1 0,7 3 2 0,0-4 1 0,0 1 2 0,0-2 0 16,0 5 0-16,0-3 1 0,7-1 1 0,-7 1 0 0,0 3 0 0,0-4 1 15,0 1 0-15,0-1 0 0,0 0 0 0,0 4 1 0,7-4 1 0,-7 1-1 16,0-4 0-16,0 3 0 0,6 0-1 0,-6 1 1 0,0-1-2 0,0 0 0 15,7 1 0-15,-7 0 0 0,0-1-2 0,6-4 1 0,-6 3-1 0,7 3 0 16,-7-2-2-16,0 0 1 0,7 0 0 0,-7 1-2 0,6-5 2 0,-6 6-2 16,6-3 1-16,-6 1-2 0,6 1 1 0,-6 3-2 0,8-4 0 0,-8 0-1 15,6 1 1-15,-6-1 1 0,6 4-2 0,-6-3 0 0,7-1 0 0,-7 4-1 16,6-3 0-16,1-2 0 0,-7 5 0 0,7-4 0 0,-1 4 0 0,-6-3-2 16,6 0-3-16,0-1 0 0,2 0-1 0,-2 1 0 0,0-1 1 0,1 0 0 15,6 1 1-15,-6 3-1 0,-1-4 1 0,0 1-1 0,1-2 0 0,-7 2-1 16,7 3-1-16,5-4 1 0,-5 1-1 0,0-1 0 0,6 1 0 0,-7-1-1 15,7 0-1-15,0 0 0 0,-7 4-1 0,8-3 0 0,-1-2 0 0,-7 5 0 16,1-2 0-16,6 2 1 0,-7 0 2 0,0 0 1 0,2 0 3 16,-2 0 0-16,0 0 0 0,1 2 0 0,0-2 1 0,-1 5-2 0,1-5 2 0,-1 3 0 15,0-3 0-15,1 4-1 0,0 0 1 0,-1 0 0 0,0-1 0 16,1-3 1-16,0 7-1 0,-1-3 0 0,-6-1 1 0,7 2 0 0,-1-2 0 16,0 4 0-16,1-3 1 0,0 3-1 0,-1-3-1 0,0 3 0 0,2-4 0 15,-2 6 0-15,-6-2-1 0,6-4 0 0,1 4 0 0,-1 1 0 0,1-5 1 0,-1 6-1 16,1-7-2-16,-7 6 0 0,6-1-1 0,0-3 0 0,2 2 1 15,-2-1-1-15,-6 3 2 0,6-4-2 0,1 2 0 0,-7-2 1 0,6 0-1 16,-6 3 1-16,0-3-1 0,0-1 0 0,7 1 1 0,-7 3-1 0,0-7 0 16,0 8 1-16,0-5-1 0,0 1 1 0,-7-1-1 0,7 1 1 0,0-1 1 15,-6 2-1-15,6-2 1 0,-7 1 1 0,1 3 0 0,0-3 1 0,6-1 0 16,-8 5 1-16,2-5 1 0,0 2 0 0,-1 2 0 0,1-4 0 0,-1 5 0 16,1-1 1-16,-1-3 0 0,1 2 1 0,0 3 2 0,-2-2 0 0,2 0-1 15,0 0 3-15,-1 0 1 0,0-3 0 0,1 3 0 0,6 1 2 0,-6-1 2 0,-1 0 1 16,1-4 1-16,6 5 3 0,-7-4 1 0,7 3 0 0,-7-3 1 15,1-1 0-15,6 1 1 0,-6 0 1 0,6-1 2 0,0 1-1 0,-7-1 0 16,7 2 2-16,0-5-1 0,-7 3 0 0,7 2-1 0,0-5 1 0,0 3 0 16,0-3 1-16,0 3 0 0,0-3 2 0,0 0 0 0,0 0 1 0,0 4-1 15,0-4 2-15,0 4 2 0,0-4 0 0,7 0 2 0,-7 0 1 0,0 3 0 16,7-3 1-16,-7 0 1 0,6 4-2 0,0-4 0 0,1 4-3 0,0-4-1 16,-1 4-2-16,1-4-1 0,5 3-4 0,-5-3-2 0,6 4-3 0,1-4-3 15,-2 3-4-15,1-3-3 0,0 4-2 0,0-4-3 0,1 4-1 0,-2-4-1 16,1 3-3-16,0-3 0 0,0 0-1 0,1 4-1 0,-2-4-1 0,2 4 1 15,-2-4 2-15,-5 0 0 0,6 3 2 0,0-3 0 0,-7 0 1 0,8 0-2 16,-2 3 2-16,-5-3 1 0,6 0-1 0,-6 4 0 0,5-4 0 0,-4 0 0 16,-2 0-3-16,6 5-1 0,-5-5-3 0,0 0-3 0,-1 0-5 0,1 0-4 15,-7 3-6-15,6-3-6 0,-6 0-8 0,7 0-11 0,-7 0-11 0,0 0-12 16,0 0-16-16,0 0-17 0,0 0-21 0,0 0-25 0,-7 0-50 0,7 0-60 16,-6-3-53-16,-1 3-46 0,1 0-22 0,-8-5-7 0,2 1 0 0,-2 1 5 15,2 3 12-15,-8-3 10 0,7-1 18 0,-7 0 16 0,1 1 24 0,-1-1 26 16</inkml:trace>
  <inkml:trace contextRef="#ctx0" brushRef="#br0" timeOffset="24442.636">17180 8195 0 0,'0'0'37'0,"0"-4"180"0,0 4 15 0,0 0 8 0,0-3 8 0,0 3 4 16,0-4 3-16,0 4 4 0,0 0 4 0,0-4-11 0,0 4-20 0,0 0-33 15,0 0-39-15,0 0-38 0,0 0-34 0,0 0-21 0,0 0-16 0,0 0-7 16,0 0-4-16,0 0-6 0,0 0 0 0,0 0-3 0,0 0-4 0,0 0-3 15,0 0-2-15,0 0-3 0,0 0-2 0,0 0 0 0,0 0-2 0,0 0 2 16,0 0 1-16,0 0 1 0,0 0 3 0,0 0 0 0,0 0 2 0,0 0 2 16,0 0 0-16,0 0 1 0,0 0 1 0,0 0 1 0,0 0 1 0,0 0 0 15,0 0 0-15,0 0-2 0,0 0-1 0,0 0-2 0,0 0-3 0,0 0-1 16,0 0-2-16,0 0-2 0,0 0-4 0,0 0-2 0,0 0-2 16,0 0-1-16,0 0-2 0,0 0-3 0,0 0-1 0,0 0 0 0,0 0-2 15,0 0 0-15,0 0 0 0,0 0 0 0,0 0-3 0,0 0 1 0,0 0 1 0,0 0-1 16,0 0-2-16,0 0 1 0,0 0 0 0,0 0-1 0,0 0 1 15,0 0-2-15,0 0 2 0,0 0 0 0,0 0-1 0,0 0 1 0,0 0 1 16,0 0-2-16,0 0 2 0,0 0 0 0,0 0 1 0,0 0-2 0,0 0 0 16,0 0 1-16,0 0 1 0,0 0-1 0,0 0 2 0,0 0-1 0,0 0 0 15,0 0 1-15,0 0 1 0,0 0 0 0,0 0 2 0,0 0 0 0,0 0 0 16,0 0 1-16,0 0 0 0,0 0 1 0,0 0-1 0,0 0 1 0,0 0 0 16,0 0 1-16,0 0 0 0,0 0 0 0,0 0 1 0,0 0 0 0,0 0 0 15,0 0 1-15,0 0 1 0,0 0 1 0,0 0 0 0,0 0 2 0,0 0 3 16,0 0 1-16,0 0 0 0,0 0 1 0,0 0 4 0,0 0 0 0,0 0 3 15,0 0 0-15,0 0 3 0,0 0 3 0,0 0 0 0,0 0 3 0,0 0 1 16,0 0 2-16,0-4 2 0,0 4 0 0,0 0 1 0,0 0 2 0,0 0-1 16,0 0 1-16,0 0-1 0,0 0 0 0,0 0-2 0,0 0-1 0,0 0-2 15,0 0 0-15,0 0-2 0,0 0 1 0,0 0-2 0,0 0-2 0,0 0-1 16,0 0-2-16,0 0-3 0,0 0-2 0,0 0-1 0,0 0-2 0,0 0-1 16,0 0-2-16,0 0-3 0,0 0-2 0,0 0-2 0,0 0-1 15,0 0-2-15,0 0-2 0,0 0 0 0,0 0-2 0,0 0 0 0,0 0-1 0,7-2-1 16,-7 2-1-16,0 0-1 0,6 0 0 0,0 0 1 0,-6 0-1 0,8-5 0 15,-8 5 0-15,6 0-1 0,0 0-1 0,-6 0 2 0,7 0-1 0,0 0-1 16,-7-3 0-16,6 3-1 0,0 0 2 0,-6 0-2 0,7 0 2 16,-7 0-2-16,6 0 2 0,-6 0-1 0,7 0 0 0,-7 0 1 0,7 0-2 0,-1 0 1 15,-6-5 0-15,6 5 2 0,-6 0 0 0,7 0 1 0,0 0 1 0,-7 0 0 16,6 0 0-16,0 0 0 0,-6 0 1 0,7-3 1 0,0 3 0 0,-1 0 1 16,-6 0 0-16,7 0 2 0,-1 0-1 0,0 0 1 0,2 0-2 0,-8 0 1 15,6-4 1-15,0 4-2 0,0 0 1 0,-6 0-1 0,7 0-1 0,0 0-1 16,-1 0 2-16,-6 0-1 0,7 0-1 0,-7 0-1 0,6 0 0 0,-6 0 0 15,6 0 0-15,2 0-1 0,-8 0 0 0,6 4-1 0,-6-4 0 0,6 0 0 16,1 0 0-16,-7 0 1 0,7 0 1 0,-1 0 0 0,0 0-1 16,-6 0 0-16,7 0 1 0,6 0 0 0,-6 0 0 0,-1 0 1 0,7 0 0 15,-6 0 0-15,5 0 1 0,-5 0 0 0,6 0 1 0,0 0-2 0,1 0 1 0,-2 0-1 16,1 0 0-16,0 0 2 0,0 0-1 0,1 0 0 0,-2 0-1 0,2-4 0 16,5 4-1-16,-6 0 1 0,0 0-1 0,-1 0 0 0,2 0 0 15,-1 0 0-15,-7 0 0 0,8 0-1 0,-8 0-1 0,0 0 0 0,1 0-2 16,0 0 0-16,-1 4 1 0,-6-4-1 0,6 0 1 0,-6 0-1 0,0 0 1 15,0 0 1-15,7 0 0 0,-7 0-1 0,0 0 1 0,0 0 1 0,0 0 1 16,0 0 0-16,0 0 0 0,0 0 1 0,7 0 0 0,-7 0 0 0,0 0 0 16,6 0 1-16,-6-4-1 0,7 4-1 0,-1 0 0 0,0 0-1 0,1 0-2 15,0 0 0-15,5 0-2 0,-5-3-1 0,6 3-1 0,0 0-1 0,7 0 0 16,-8 0-1-16,2 0 0 0,5 0 1 0,1 0 2 0,-8 0-1 0,8 0 1 16,-6 3 1-16,5-3 1 0,-6 0 2 0,0 0 2 0,0 4 1 0,0-4 2 15,0 0 1-15,0 0 0 0,0 3 1 0,1-3-3 0,-8 0-2 0,0 5-1 16,7-5-2-16,-6 0 0 0,-1 0 1 0,1 0-1 0,-1 0-3 0,0 3 0 15,2-3 0-15,4 0-1 0,-5 0 0 0,0-3 2 0,5 3-1 0,-5 0 3 16,6 0 1-16,-6 0 2 0,5 0 0 0,2-5 2 0,-2 5-1 0,-5 0 0 16,13-3 0-16,-8 3-1 0,2 0-1 0,-1 0 0 0,0-4 1 0,6 4 0 15,-5 0 0-15,-2 0-1 0,8-3-2 0,-7 3 1 0,0 0-1 0,6 0-2 16,-5 0 0-16,-2 0-1 0,1 0 0 0,1 0 2 0,-2 0 0 0,2 0 0 16,-2 0-2-16,-5 3 0 0,6-3-1 0,-6 0 0 0,-1 0-1 0,0 0 0 15,2 0 0-15,-2 0-1 0,0 0 0 0,-6 0 2 0,6 0-1 0,-6 0 0 16,7 0 0-16,-7 0 1 0,0 0 0 0,7 0 1 0,-7 0-2 0,0 0 1 15,6 0 1-15,1 0 1 0,-1-3 0 0,-6 3 1 0,14 0 0 0,-8 0 2 16,0 0 1-16,8 0 1 0,-8 0 1 0,7 0 1 0,0 0 2 0,0 0 0 16,-7 0 2-16,8 0 0 0,-2 0-1 0,2 0 2 0,-1 0 2 0,-1 3 0 15,2-3 0-15,-2 0 0 0,2 4-1 0,-1-4-1 0,0 0-1 0,0 3 0 16,-1-3 0-16,2 5-1 0,-1-5 0 0,0 3-1 0,0-3 2 0,-1 0-2 16,2 5 1-16,-1-5-2 0,0 0-1 0,0 2 1 0,0-2-1 0,0 0 0 15,-7 4-1-15,8-4 0 0,-1 0 1 0,-1 0-1 0,-5 0 0 0,6 0 0 16,1 0-1-16,-8 0 0 0,7 0 0 0,0 0 0 0,-7 0-1 0,7 0 0 15,-7 0 0-15,8-4-2 0,-1 4 1 0,-6 0 0 0,5-2-2 0,1 2 1 16,1 0 0-16,-8-5-2 0,14 5 0 0,-14-3-1 0,7 3 0 0,0-5 1 16,0 5-1-16,1-3-1 0,-2 3 1 0,1 0 0 0,0-4 1 0,0 4 2 15,-7 0 1-15,8-3 0 0,-1 3-1 0,0 0 3 0,-7-4 1 0,7 4 1 16,1 0-1-16,-8 0 2 0,7 0 2 0,0-4-1 0,-7 4 2 0,7 0-1 16,-6 0 1-16,6 0-2 0,-7-3 1 0,8 3-1 0,-8 0 1 0,7 0-1 15,-6 0 0-15,6-4-1 0,-7 4-1 0,8 0 1 0,-2 0-1 0,1 0 0 16,0 0 0-16,7 0 1 0,-7 0-2 0,7 0 0 0,-1 4-1 15,1-4 0-15,-2 0 0 0,9 0 0 0,-7 0-2 0,0 0 1 0,-2 3-1 0,2-3-1 16,0 0-1-16,-1 0-2 0,-5 0-1 0,5 0-1 0,-6 0-1 16,6 0-1-16,1 0 0 0,-7 0 0 0,7 0-1 0,-1 0 1 0,-6 0 1 0,7 0 1 15,-1 0 2-15,1 0 2 0,0 0 1 0,-1 0 2 0,0 0 1 0,0 0 1 16,1 0 5-16,0 0 0 0,-7 0 0 0,7 0 1 0,-1 0 1 16,-6 0-1-16,0 0-1 0,7 0 1 0,-8 0-1 0,8 0-1 0,0 0 1 0,-1 4 0 15,1-4-2-15,6 0 0 0,-7 0-2 0,7 4-1 0,0-4-1 0,1 3 0 16,-7-3-2-16,5 0-1 0,1 4 0 0,-6-4 0 0,6 3-2 15,-7-3 0-15,1 5-3 0,0-5-1 0,-1 3 0 0,7-3 0 0,-6 5 2 0,-1-5 1 16,1 2 3-16,0-2 1 0,-2 4 2 0,2-4 0 0,-7 4 2 0,7-4 0 16,0 4 3-16,-8-4 0 0,1 3 3 0,7-3 1 0,-8 0 0 0,2 4 0 15,-1-4 0-15,0 0-1 0,-6 0 0 0,5 0-1 0,2 0-1 0,-8 0 0 16,7 0 0-16,0-4-2 0,-6 4 1 0,5 0-2 0,2 0-2 16,-2-3 1-16,2 3 1 0,-1 0-1 0,0 0-1 0,0 0-1 0,7 0 0 15,-1 0-1-15,-6 0-2 0,13 3-1 0,-7-3 1 0,1 4-3 0,6-4 1 0,-7 4-2 16,8-4 0-16,-8 2-1 0,0 3-1 0,8-5 1 0,-8 4-1 15,-6-4 1-15,1 3 1 0,-2-3 0 0,2 4 0 0,-8-4 0 0,7 0 2 16,-7 0-1-16,1 0 3 0,-7 0 0 0,7 0 3 0,-7 0 0 0,6 0 0 0,-6 0 2 16,0 0 1-16,0 0 0 0,0 0 1 0,0 0-1 0,6 0 0 15,-6 0 2-15,0-4 1 0,8 4-1 0,-8 0 0 0,0-3-2 0,6 3-1 16,-6 0 1-16,0 0 0 0,6-4-1 0,-6 4-1 0,6 0 0 0,1-5 2 16,-7 5-1-16,7 0 0 0,-1-2 0 0,1 2 0 0,-1 0 0 0,-6 0 0 15,6-4 3-15,2 4 0 0,-8 0 1 0,6 0 2 0,-6 0 0 0,0 0 2 16,0 0 0-16,0 0 0 0,0 0 0 0,0 0 1 0,0 0 2 0,0 0-1 15,0 0 0-15,0 0 0 0,0 0-1 0,0 0-1 0,0 0-1 0,0 0 0 16,0 0-3-16,0-4-3 0,0 4-1 0,-6 0 1 0,6 0-2 0,0 0-1 16,-8 0-5-16,8 0-4 0,-6 0-7 0,6 0-6 0,0 0-10 0,-6 4-9 15,6-4-11-15,-7 4-12 0,7-4-14 0,-6 2-15 0,6-2-20 0,-7 5-22 16,7-1-42-16,0-1-57 0,-7 1-52 0,7 0-52 0,0 3-24 0,-6-3-9 16,6-1 1-16,0 0 5 0,0-3 9 0,0 5 9 0,0-5 15 0,-6 0 15 15,6 0 20-15,-6 0 23 0</inkml:trace>
  <inkml:trace contextRef="#ctx0" brushRef="#br0" timeOffset="40431.677">16718 8847 0 0,'0'-4'229'0,"0"4"32"16,0-3 11-16,0 3 10 0,0-4 6 0,6 0 7 0,-6 1 8 0,0 3 6 15,0-4 8-15,0 0-11 0,0 1-20 0,0 3-49 0,0-4-66 0,0 0-37 16,0 4-23-16,0-3-12 0,7 3-8 0,-7-4-4 0,0 4-5 0,0-4-3 15,0 1-5-15,0 3-7 0,0-3-4 0,0 3-5 0,6 0-7 0,-6 0-4 16,0 0-6-16,0 0-4 0,0 0-5 0,0 0-5 0,0 0-4 0,0 0-2 16,0 0-3-16,0 0-1 0,0 0-3 0,0 0 1 0,0 0-2 0,0 0 0 15,0 0-2-15,0 0-1 0,0 0-1 0,0 0-1 0,0 0 0 0,0 0-1 16,0 0-2-16,0 0 0 0,0 0-3 0,0 0-1 0,0 0 1 0,0 0-1 16,0 3-1-16,0-3 0 0,0 3 2 0,0 1-1 0,0 3 0 0,0-3 0 15,7 3 1-15,-7 1 2 0,0-1 0 0,0 4 1 0,7-1 0 16,-7 2 1-16,0-1-1 0,6 0 1 0,-6 4-1 0,0-4-1 0,6 3-1 0,-6 1 0 15,0 0-2-15,0-1-1 0,7 1 0 0,-7-1-1 0,0 1-3 16,7 0 1-16,-7 0-3 0,0-1 1 0,0 1-1 0,0 0-1 0,0-1-2 16,0 1 0-16,0-5 0 0,0 5 1 0,0-4 2 0,0 0 0 0,0 4 2 15,-7-4 0-15,7 0 1 0,0 1 1 0,-7-2-1 0,7-3 3 0,-6 4 0 0,6 0 3 16,-6-3 0-16,-1 3 1 0,7-5 1 0,-7 2-1 0,7-1 1 0,-6 1-2 16,6-5 0-16,-7 5-1 0,7 0-2 0,0-6 0 0,0 6 0 15,-6-4-1-15,6 0 0 0,0-1-2 0,0 5 0 0,0-5-2 0,0 1-1 16,0-1-2-16,0 2-2 0,0-5-2 0,0 3 1 0,0 1 1 0,0-4 0 15,6 3-1-15,-6-3-3 0,0 4-3 0,0-4-5 0,0 0-3 0,0 0-3 16,0 0-1-16,0 0-4 0,0 0-1 0,0 0-3 0,0 0-6 0,0 0-4 16,0 0-6-16,0 0-6 0,0 0-10 0,0 0-9 0,0 0-9 0,0 0-12 15,0 0-14-15,-6-4-14 0,6 1-25 0,0 3-31 0,-6-4-39 0,6 1-42 16,0-5-26-16,-8 4-20 0,8 1-5 0,-6-5 1 0,6 1 7 0,0 3 10 16,0-6 13-16,0 2 14 0,0 0 16 0,0 1 19 0</inkml:trace>
  <inkml:trace contextRef="#ctx0" brushRef="#br0" timeOffset="41310.639">16744 8829 0 0,'0'-8'156'0,"0"5"126"16,0-1 14-16,0 0 8 0,0 1 5 0,7-5 6 0,-7 5 6 0,6 0 3 15,-6-2 4-15,6 2 3 0,-6-4 4 0,7 3-61 0,0 0-96 0,-1 1-57 16,0-5-31-16,1 5-19 0,0-2-11 0,-1 3-8 0,7-6-4 0,-7 4-6 0,1 0-3 16,6 1-6-16,1-1-2 0,-8 0-4 0,7 1-4 0,-7-1-5 15,7 1-4-15,-6-2-4 0,5 2-2 0,-4 3-4 0,4-4-1 0,-5 4-2 16,6-3-1-16,-6 3 0 0,-1 0-1 0,0 0-2 0,0-4 1 0,8 4 0 15,-8 4 0-15,1-4-1 0,0 0 2 0,-1 3 0 0,1-3 1 0,5 4 1 16,-5-1-1-16,0 2 0 0,5-2-1 0,-5 1 1 0,6-1 1 0,-6 5 2 16,6-5 0-16,0 1 1 0,-1 3 1 0,2 0-1 0,-1 1 1 0,0-4-3 15,0 3-1-15,-1 1 0 0,2-1 1 0,-1-4 0 0,0 5 0 0,-7-1 0 16,7-3-2-16,-6-1-1 0,0 1-2 0,-1 0-3 0,0-1-1 0,1 1 1 0,-7 0-1 16,0-4 0-16,0 3 0 0,0 1 2 0,-7-4 0 0,1 4 2 15,0-1 1-15,-1 1 1 0,0 0 1 0,-6-1 3 0,1 0 3 0,-2 6 1 0,2-6 2 16,-8 0 3-16,7 5-1 0,-7-5 1 0,0 5 2 0,1-5-1 15,6 4 1-15,-6-2-1 0,-1 2 1 0,0-3-2 0,8-1-2 0,-8 5 0 16,7-5-1-16,-7 1 0 0,8-1-2 0,-2 2-1 0,-5-2-1 0,5 4 0 16,2-7-3-16,-1 4 0 0,0 0 0 0,6-1-2 0,-5 1-2 0,-2-1 0 15,1 1 0-15,0 0-1 0,7-1-3 0,-7 2-1 0,-1-2 0 0,2 0 0 16,-2 1-2-16,2 0 0 0,-2-1-3 0,1 1 1 0,7 4-1 0,-8-8-2 16,2 8 2-16,6-6-2 0,-1 2 0 0,0 0-2 0,1-4 1 0,-1 4 2 15,7-1-1-15,0 1 2 0,0-4 1 0,0 4 2 0,0-2 0 0,0-2 1 16,0 0 2-16,0 5 3 0,0-5 1 0,7 4 2 0,-7-4 1 0,6 3 2 15,1-3 3-15,-7 0 0 0,7 0 3 0,-1 0 2 0,0 0 0 0,0 0 1 16,2 0 2-16,-2 0-1 0,0 0 1 0,1 0-1 0,-1-3 2 0,1 3-2 16,0 0 1-16,-1 0-1 0,0-4 0 0,1 4-2 0,0 0-1 0,-1 0-1 15,0 0 0-15,-6 0-2 0,7 0-2 0,0 0 1 0,-1 0-1 0,1 0-1 16,-1 4 3-16,0-4 1 0,1 3 2 0,0-3 2 0,5 4 2 0,-4 3-1 16,4-3 2-16,1 3-1 0,0-4 1 0,0 5-1 0,7-1-1 15,-7 1 1-15,0 3-2 0,6-4-2 0,1 4-2 0,-7-4-4 0,7 4-2 0,-1 0-4 16,-6-4-1-16,7 5 0 0,-7-1-2 0,6-4 1 0,-6 5 0 0,1-6 0 15,-2 5-1-15,8-3 2 0,-7-1 0 0,-1 0 0 0,-4 1 2 0,4-1 0 16,-5 0 0-16,6-4 1 0,-7 5-1 0,1-4 0 0,-1-1-2 0,-6 1 1 16,7 3 0-16,-7-7 1 0,0 8 1 0,0-8 0 0,7 3 1 0,-7 2 0 15,0-3 1-15,0 6 1 0,0-4 1 0,0 0 2 0,6-1 0 0,-6 5 3 16,0-5 0-16,0 1 2 0,6 4 0 0,-6-5 0 0,0 1 0 16,7-1 1-16,-7 5 0 0,7-5 0 0,-7 1 1 0,6-1 0 0,-6 1 0 0,6 0-1 15,-6-4-1-15,7 3 0 0,-7 2 1 0,7-5 0 0,-1 3-1 0,-6-3 1 16,7 3-1-16,-1-3 0 0,-6 0-1 0,6 4-1 0,-6-4 0 15,8 0-1-15,-8 0 0 0,6 0 0 0,-6 0 0 0,0 0-3 0,0 0 0 16,0 0-3-16,0 0-2 0,0 0-2 0,0 0-5 0,0 0-5 0,0 0-7 0,0 0-10 16,0 0-8-16,0 0-11 0,-6 0-12 0,6 0-12 0,0-4-14 15,-8 4-16-15,8 0-16 0,-6 0-20 0,6-3-24 0,-6 3-43 0,6 0-52 16,-7-3-43-16,7 3-35 0,-6 0-15 0,6-5-2 0,0 5 4 0,-7 0 8 16,7 0 10-16,0-3 14 0,7-5 13 0,-7 5 17 0,6-1 23 0,1 1 69 15</inkml:trace>
  <inkml:trace contextRef="#ctx0" brushRef="#br0" timeOffset="41868.044">17714 9026 10 0,'0'0'262'0,"-6"-2"19"0,0 2 15 0,6-5 9 16,0 5 8-16,-7-3 5 0,7 3 6 0,0-4 7 0,-7 4 6 0,7-4-11 15,0 4-17-15,0 0-55 0,0 0-73 0,0 0-43 0,0 0-27 0,0 0-17 16,0 0-11-16,0 0-6 0,0 0-6 0,0 0-4 0,0 0-5 0,0 0-4 16,7 0-7-16,-7 0-5 0,0 0-6 0,0 0-6 0,7 0-5 0,-7 0-3 15,6 0-3-15,-6 0 0 0,6 0-2 0,0 0-1 0,2 0-2 0,-2 0-1 16,7 0-1-16,-7 0-1 0,1 0-1 0,6 0 0 0,0 0-2 0,-6 0-1 15,5 0-2-15,2 0-1 0,-8 0-2 0,7 0-4 0,0-4-2 0,-6 4-1 16,5 0-1-16,2 0-2 0,-1 0 0 0,0-3-2 0,-6 3 0 16,5 0-1-16,2-4-1 0,-2 4-1 0,1 0 0 0,1-4-1 0,-8 4-4 0,6-3 0 15,2 3-2-15,-1-3-1 0,-6 3-3 0,6-5-3 0,-7 5-1 0,7-3-2 16,-6 3-4-16,5 0-1 0,-5-4-3 0,0 4-3 0,-1-4-2 0,1 4-4 16,-1 0-2-16,1-3-5 0,-1 3-4 0,-6 0-5 0,0 0-9 0,7-4-6 15,-7 4-7-15,0 0-8 0,0 0-8 0,0 0-7 0,-7 0-10 0,7 0-12 16,0 0-16-16,-6 4-29 0,-1-4-38 0,7 3-37 0,-6-3-35 15,-1 4-15-15,1 0-4 0,-1-4 5 0,0 3 7 0,1 2 9 0,0-2 9 0,-1 0 11 16,0-3 11-16,1 4 18 0,0 0 76 0</inkml:trace>
  <inkml:trace contextRef="#ctx0" brushRef="#br0" timeOffset="42244.874">17637 9243 205 0,'0'0'264'0,"0"0"12"0,0 0 11 0,0 0 6 0,0 0 5 0,0 0 6 0,0 0 6 15,6-5 6-15,-6 5 7 0,6 0-37 0,-6 0-59 0,6-3-49 0,2 3-44 16,-2 0-27-16,-6 0-16 0,13-3-11 0,-7 3-8 0,1-4-6 0,0 4-3 15,-1 0-6-15,6-4-4 0,-4 4-5 0,4 0-7 0,-5-3-6 0,6 3-6 16,-6 0-4-16,-1-3-7 0,7 3-2 0,-6 0-3 0,5 0-1 0,-5 0-2 16,6 0-1-16,-6 0-1 0,5 0-1 0,-5 0 0 0,6 0-1 0,-7 3-3 15,1-3 1-15,6 0-1 0,-6 3-1 0,-1-3 2 0,1 4-3 0,0-4-1 16,-1 4-3-16,0-4 1 0,0 3-2 0,-6-3-2 0,8 0-3 16,-2 0-3-16,0 3-3 0,1-3-2 0,-7 0-1 0,6 0-2 0,1 5-6 0,0-5-8 15,-7 0-8-15,6 0-12 0,0 0-11 0,0-5-9 0,2 5-8 0,-8 0-7 16,6-3-15-16,0 3-20 0,1 0-42 0,0-3-50 0,-7-1-45 15,6 4-39-15,1-4-16 0,-1 1-5 0,0 0 4 0,1-2 8 0,0 2 8 16,-1-1 10-16,0-3 9 0,8 3 9 0,-8-3 19 0,7 3 70 0</inkml:trace>
  <inkml:trace contextRef="#ctx0" brushRef="#br0" timeOffset="42764.083">18776 8763 186 0,'0'-4'264'0,"0"1"13"0,7-2 11 0,-7 3 8 16,-7-3 7-16,7 5 6 0,0-3 6 0,0-1 6 0,-7 4 5 0,7-4-36 16,0 4-57-16,0 0-53 0,0-3-50 0,0 3-32 0,0 0-22 15,0 0-14-15,0 0-11 0,0 0-9 0,-6 0-5 0,6 3-5 0,0 1-5 0,0 0-5 16,-7-1-4-16,7 4-3 0,0 1-4 0,0 0-1 0,-6-1-1 0,6 4-1 15,0 3 0-15,-6-3 1 0,6 4 0 0,0 0 1 0,-8-1 0 0,8 4-1 16,-6 1-1-16,6-1-2 0,-6 1-2 0,6-1 0 0,-6 0-3 0,6 0 0 16,-7 4-1-16,7-2-1 0,0-3-1 0,-7 2-2 0,7-1-1 0,-6 0-2 15,6-3 0-15,-7 3 0 0,1-3 1 0,6-1 0 0,-7 2 2 0,7-2 0 16,-7-3 1-16,7 3 2 0,-6-3 1 0,0 0 1 0,6 0 1 0,-6 0 1 16,6-3 0-16,-8-1-2 0,8 0-1 0,0 1-4 0,-6-1-3 0,6-4-6 15,0 5-4-15,0-5-3 0,0 2-1 0,-6-2-5 0,6 0-5 0,6 2-6 16,-6-5-7-16,0 2-7 0,0-2-10 0,0 5-7 0,0-5-7 0,6 3-9 15,-6-3-10-15,0 0-16 0,8 0-20 0,-8 0-32 0,6-3-39 0,-6 3-35 16,0-5-35-16,6 5-16 0,-6-2-4 0,6-3 3 0,-6 2 4 16,7 0 10-16,-7-2 8 0,0-2 13 0,0 3 12 0,7-3 21 0,-7-1 119 15</inkml:trace>
  <inkml:trace contextRef="#ctx0" brushRef="#br0" timeOffset="43523.045">18535 8869 0 0,'0'-7'5'0,"0"-1"249"0,6 1 20 15,-6 3 12-15,7-3 7 0,-7 0 6 0,0-1 7 0,6 1 5 0,-6 0 3 16,7-1 5-16,0 2 6 0,-7-2-40 0,6 1-67 0,0-1-51 0,2 5-45 15,-2-5-24-15,0 5-14 0,0-4-10 0,1 2-7 0,0-2-5 0,-1 3-4 16,1 1-6-16,5-5-2 0,-4 5-6 0,-2-1-6 0,6 4-6 16,-5-3-7-16,0-2-5 0,6 2-6 0,-7 3-3 0,8-4-2 0,-8 4-1 15,6 0-2-15,-4 0 0 0,4 0 0 0,1 0 1 0,-6 0 0 0,6 0 0 0,-1 4 2 16,2-4 0-16,-1 3 1 0,0-3 1 0,0 5 0 0,0-2 0 0,0 1 0 16,7-1-1-16,-7 1-1 0,0 0 0 0,0-1-1 0,-1 5-1 15,8-5 0-15,-7 2-1 0,1-3-2 0,-2 3 0 0,8 2-2 0,-7-3-2 0,0-1-1 16,0 1-3-16,-7 0 1 0,8-1-3 0,-2 1-1 0,-5-1-4 15,6 2-1-15,-6-2-3 0,-1 0-3 0,0 1-1 0,-6 0-1 0,7-4-1 16,-7 3-3-16,0 1 0 0,0 0 2 0,0-4-1 0,-7 3-1 0,1 5 1 16,0-5 3-16,-1 1 3 0,-6 3 1 0,0-3 3 0,0 3 3 0,0 1 1 15,0 2 2-15,-7-2 2 0,0 0 3 0,2 3 0 0,-2-4 1 0,1 4 1 16,-1 0 3-16,0-4 1 0,1 1-3 0,-1 2 0 0,7-2 0 0,-6 2-1 16,-1-2-1-16,7 0 0 0,-1-2 0 0,-4-2-1 0,4 3 1 0,1 1 1 15,1-4 1-15,-2 4 1 0,8-6-2 0,-7 2 0 0,6 0 2 0,-6 0 0 16,7-1 0-16,-8 1 1 0,8-4 0 0,0 4 0 0,0-4 0 0,-2 2-2 15,2-2-1-15,0 5 0 0,-1-5-3 0,1 0 0 0,-1 0 0 0,0 4-2 16,1-4-2-16,6 0 2 0,-6 0-2 0,6 0 1 0,-6 0 1 0,6 0-1 16,0 0 2-16,-8 0 0 0,8 0 1 0,0 0 1 0,0 0 2 0,0 0 0 15,0 0 0-15,0 0 0 0,0 0 1 0,0 0 0 0,0 0 0 0,0 0 1 16,0 0 1-16,8 0-1 0,-8 0-1 0,0 0 1 0,6 0-1 0,-6 0 2 16,6 0-1-16,-6 3 0 0,6-3 3 0,1 0-2 0,0 4 0 0,-1-4 0 15,1 0-1-15,-1 4 0 0,8-1 0 0,-2-3 2 0,-6 4 2 0,8 0 3 16,-1-1 2-16,0 0 1 0,0 2 0 0,-1-2 2 0,2 1-1 0,-1-1 1 15,0 5 0-15,0-5 2 0,-1 5 0 0,2-5 1 0,-8 4 2 0,8-2-1 16,-1 2-2-16,-1 0-2 0,-5 0 0 0,6 1-2 0,0 0 1 0,-6 2 0 16,6-2 1-16,0-1 0 0,-6 4 0 0,5 0 0 0,2-4 1 0,-8 3 0 15,7-2-2-15,-7 3 1 0,1-3-1 0,0-1-1 0,5 0 1 0,-6 1-3 16,2-5-1-16,-8 4-1 0,6-3-1 0,0 0-2 0,-6-1 1 0,7 2-2 16,-7-2-1-16,0 0-1 0,7-3 0 0,-7 0 0 0,0 5 1 0,0-5-1 15,0 0 0-15,0 0 0 0,0 0 1 0,0 0-1 0,0 0 0 16,0 0 0-16,0 0 1 0,0 0-3 0,0 0-2 0,0 0-3 0,0 0-6 0,0 0-7 15,0 0-8-15,0 0-8 0,0 0-11 0,0 0-12 0,0 0-15 0,0 0-20 16,0 0-19-16,-7 0-34 0,7 0-43 0,0 0-57 0,0 0-62 16,0 2-32-16,0 3-12 0,0-5-4 0,0 0 0 0,0 3 8 0,0-3 7 15,0 0 11-15,0 0 15 0,0 4 19 0,0 0 19 0</inkml:trace>
  <inkml:trace contextRef="#ctx0" brushRef="#br0" timeOffset="44022.047">19128 9496 135 0,'6'0'300'15,"-6"-4"23"-15,0-3 17 0,6 3 11 0,-6-1 10 0,0-2 10 0,7 4 8 16,-7-4 8-16,0 3 7 0,7-2-17 0,-1-3-27 0,-6 1-60 0,6 2-76 15,-6-2-45-15,8 2-26 0,-2-2-17 0,-6 0-11 0,6-2-8 16,1 2-7-16,-1 1-7 0,-6-1-7 0,7-2-7 0,-1 2-7 0,1 1-9 16,-1-5-9-16,-6 5-10 0,6-4-10 0,2 4-7 0,-2 0-6 0,0-5-7 0,1 6-2 15,0-2-5-15,-1-3-3 0,-6 4-2 0,6 0-1 0,1-1-1 0,-1 1 0 16,-6 3 0-16,0-2 0 0,7 1 2 0,-7-2 1 0,0 2 1 0,7 3 1 16,-7-2-1-16,0 1-2 0,0-1 0 0,0 0-2 0,6 1-2 0,-6 3 2 15,0 0 0-15,0 0 2 0,0 0-2 0,0 0 0 0,0 0-2 0,0 0 0 16,0 0-2-16,0 0-2 0,0 0-2 0,0 0-1 0,0 0 0 0,0 0 1 15,0 0-1-15,0 0 0 0,0 3-1 0,0 1 0 0,0 0 0 0,0-1 1 16,0 3 0-16,6 3 2 0,-6-1 2 0,0 2 2 0,0 0 3 16,0 2 3-16,7-1 0 0,-7 4 1 0,0-1 2 0,7-3 1 0,-7 4 1 15,0 3 0-15,0-3-1 0,0-1 0 0,6 1-1 0,-6 0-1 0,0-1 1 0,0 1-1 16,0 0-3-16,0-3-1 0,0 2-1 0,0-3 0 0,0 0-1 16,0 0 0-16,0-4-3 0,0 0-1 0,0 1-2 0,0-1-2 0,0 0 0 15,0-3-2-15,0-1-2 0,0 1 1 0,0 0-2 0,0-1 1 0,0-3-4 16,0 0-2-16,0 0-6 0,0 0-4 0,0 0-5 0,0 0-6 0,0 0-9 0,0 0-9 15,0 0-12-15,0 0-11 0,0 4-15 0,0-4-16 0,0 0-23 16,0 0-23-16,0 0-43 0,0 0-53 0,0 0-54 0,0 0-56 0,0 0-25 16,0 0-9-16,6-4 1 0,-6 1 5 0,7-1 11 0,-7 0 11 0,0 1 15 15,6-5 18-15,-6 1 21 0,7-1 25 0</inkml:trace>
  <inkml:trace contextRef="#ctx0" brushRef="#br0" timeOffset="44835.047">19837 8836 0 0,'0'0'227'0,"0"-4"19"16,0 1 13-16,7-1 8 0,-7 0 6 0,0 1 6 0,0-1 4 0,0 0 7 16,0 4 5-16,7-3-17 0,-7-1-30 0,0 4-47 0,0-4-55 0,6 1-32 0,-6 3-23 15,0-3-14-15,0 3-9 0,0-5-6 0,7 5-3 0,-7-3-3 0,0 3-2 16,0-4-3-16,6 4-3 0,-6 0-3 0,0 0-2 0,0 0-3 15,0 0-2-15,0 0-3 0,0 0-1 0,0 0-1 0,0 0-4 0,0 0-1 16,0 0-1-16,0 0 0 0,0 0 0 0,6 4-1 0,-6-4 0 0,0 3 0 16,0 2 0-16,8-2-1 0,-8 0 1 0,0 5 1 0,6-5 3 0,-6 5 1 15,0-1 3-15,0 4 0 0,6-4 0 0,-6 4 1 0,0-3 0 0,0 2-1 16,6 1 0-16,-6 0-2 0,0 1 0 0,0-1-3 0,0 0-1 0,0-1-2 16,0 2-2-16,0-1-4 0,0-1-3 0,0 1-1 0,0 0-4 0,0 0-2 15,7 1-2-15,-7-4-1 0,0 2-2 0,0 1 0 0,0-5-2 0,0 6 1 16,0-4-2-16,0-1 0 0,0 0-1 0,0 1 0 0,0-1 0 0,0 0 1 15,0-3-1-15,0 3-1 0,0-3 1 0,7-1-1 0,-7 4 0 0,0-2 0 16,0-2 0-16,0 1-1 0,0-4 0 0,0 3-1 0,6 1 1 0,-6-4-1 16,0 4 1-16,0-4-1 0,0 0-3 0,0 3-2 0,0-3-3 0,0 0-3 15,0 0-5-15,0 0-6 0,0 0-5 0,0 0-7 0,0 0-9 0,0 0-9 16,0 0-10-16,0 0-13 0,0 0-13 0,0 0-15 0,0 0-18 0,0 0-21 16,0 0-21-16,0 0-40 0,0 0-48 0,0 0-41 0,0 0-37 0,0 0-15 15,0 0-3-15,0 0 3 0,-6 4 7 0,-1-4 10 0,7 0 14 0,-7 0 17 16,1 0 18-16,0 0 23 0,0 0 68 0</inkml:trace>
  <inkml:trace contextRef="#ctx0" brushRef="#br0" timeOffset="45260.621">19642 9001 218 0,'0'-4'284'16,"0"4"15"-16,0-4 8 0,0 4 5 0,0-3 5 0,0 3 3 0,7-3 4 16,-7-2 6-16,0 5 6 0,6-3-33 0,0 3-55 0,-6-4-57 0,8 4-61 15,-2-4-34-15,0 4-23 0,0 0-14 0,1-3-8 0,6 3-5 0,-6-4-2 16,-1 4-5-16,8 0-4 0,-8 0-5 0,6 0-7 0,2 0-5 0,-8 0-4 15,7 0-4-15,1 0-2 0,-2 0-3 0,2 4-1 0,-2-4-1 0,2 0-1 16,-1 3 1-16,-1-3-1 0,2 0-1 0,-2 0 0 0,8 4 0 0,-7-4 0 16,-6 0-1-16,12 0 0 0,-5 0 0 0,-2 0 0 0,1 0 1 0,1 0 3 15,-2 0 1-15,2 0 3 0,-2 0 0 0,2 0 1 0,-1 0-1 0,-1 0 0 16,2-4 0-16,-8 4 0 0,7 0 1 0,0-3 0 0,0 3 2 0,0-4 0 16,-6 4-1-16,5-3-1 0,2 3-2 0,-8-4 0 0,7 0 0 15,0 4-2-15,0-3 2 0,-7 3 0 0,8-4-1 0,-1 1 2 0,-6 3-5 0,-1 0-7 16,7-5-7-16,-7 5-10 0,1 0-13 0,-7-3-11 0,7 3-15 0,-1 0-13 15,-6 3-16-15,0-3-18 0,0 0-28 0,-6 0-36 0,6 5-57 16,-7-5-69-16,0 3-33 0,1 1-15 0,-1-1-3 0,1 1 4 0,-7 0 7 16,6-1 10-16,1-3 13 0,0 4 13 0,-2-1 14 0,2-3 18 0</inkml:trace>
  <inkml:trace contextRef="#ctx0" brushRef="#br0" timeOffset="45669.449">20502 8821 0 0,'0'-3'196'0,"0"3"103"16,0 0 13-16,6-4 7 0,-6 4 1 0,0 0 4 0,0 0 3 0,7 0 2 15,-7 0 6-15,6 0 7 0,-6 0 7 0,7 4-63 0,0-4-102 0,-7 3-56 16,6-3-36-16,0 8-19 0,1-5-10 0,0 1-2 0,-1 3 1 0,0 1 3 16,-6 3 2-16,7-4 1 0,-1 4-4 0,1 3-3 0,0-2-5 0,-1 2-4 15,0 1-4-15,2 3-4 0,-8-3-2 0,6-1-4 0,-6 5-3 16,0-4-4-16,6 3-5 0,-6-3-6 0,0-1-5 0,0 5-5 0,-6-5-3 0,6 1-5 16,0 3-2-16,-6-3-1 0,6-1-1 0,-8-3-1 0,8 4 2 0,-6-4 0 15,6 4-1-15,-6-4 0 0,-1-4-3 0,7 3 1 0,-7-2-2 0,1 3 0 16,6-7 2-16,-7 3-2 0,7 1 0 0,0-5-5 0,-6 0-4 15,6 2-7-15,0-2-5 0,0 1-6 0,0-4-6 0,0 0-5 0,0 0-5 16,0 3-5-16,0-3-6 0,0 0-7 0,0 0-10 0,0 0-12 0,6 0-12 16,-6 0-15-16,0-3-15 0,7 3-25 0,-1-4-29 0,-6 1-40 0,7-2-45 15,0 2-32-15,-1-4-22 0,0 3-9 0,2-3-1 0,-8 3 5 0,6-3 7 16,0 0 12-16,-6-1 15 0,6 1 16 0,-6 0 19 0,0-1 30 0,0-4 216 16</inkml:trace>
  <inkml:trace contextRef="#ctx0" brushRef="#br0" timeOffset="46308.464">20554 8814 46 0,'7'-7'290'0,"-7"3"22"0,0-3 14 16,6 4 9-16,-6-5 8 0,6 4 7 0,-6-3 7 0,7 3 6 0,-7 1 7 15,6-5-6-15,1 5-17 0,0-2-63 0,-1 3-91 0,0-3-50 0,2-2-32 16,4 3-17-16,-6 1-14 0,8-1-9 0,-8 0-7 0,7 1-7 0,-7-1-7 15,8 1-8-15,-2-2-7 0,2 2-7 0,-1-1-6 0,-7 1-7 0,8 3-6 16,-2-4-5-16,2 0-4 0,-2 4-4 0,1-3-1 0,1 3-3 0,-8 0-1 16,8-4 0-16,-2 4 0 0,1 0-1 0,0 0 1 0,-6 4 0 0,5-4 0 15,2 0 2-15,-2 3 1 0,-5-3 1 0,6 4 0 0,0 0 2 0,-6-1-2 16,6 1 2-16,-1-1 1 0,-4 5 0 0,4-4-1 0,-5 3 1 0,6 0-1 16,-6 1-1-16,-1 0 1 0,0 2-2 0,8-2 1 0,-14 3-1 0,6-1 1 15,0 1-2-15,1 0 1 0,-7 0-1 0,0 0 0 0,0 4 0 0,0-5 0 16,0 5 0-16,0-4 1 0,-7 0-1 0,7 4-1 0,-6-4 0 0,0 0-2 15,-2 1-4-15,2-5-3 0,-6 4-3 0,5-4-2 0,-6 0-3 0,0 0-3 16,-1 1-3-16,2-1-3 0,-1 0 0 0,0-3 0 0,0 4 1 0,-7-5 1 16,8 2 2-16,-2-3 1 0,1 2 3 0,-7-4 3 0,8 4 4 0,-2-4 3 15,2 4 3-15,-2-4 5 0,1 3 2 0,-7-3 4 0,8 0 1 0,-1 0 0 16,0 0 0-16,6 0-1 0,-6-3 1 0,0 3 0 0,1 0-1 0,4 0 0 16,2 0-1-16,0 0 0 0,-1 0-2 0,1 0-2 0,-1 0-2 0,7 0-1 15,0 3-2-15,-7-3-1 0,7 0-1 0,0 0 2 0,7 0-1 0,-7 4-3 16,0-4 1-16,0 4 1 0,7-4-1 0,-1 2 0 0,-6-2 1 0,7 5 2 15,-1-1 1-15,8-1 0 0,-8-3 1 0,6 4 1 0,-5 0-1 16,6-1 0-16,0-3 0 0,1 4 1 0,-2 0 0 0,2-1 3 0,-2 0 0 16,1 2 4-16,1-2 1 0,-2 1 1 0,2-1 3 0,-2 5 2 0,2-5 3 0,-1 1 4 15,-1 0 1-15,2-1 3 0,5 4 3 0,-12-2 4 0,6-2 2 16,0 1 1-16,0 3 2 0,-7-3 2 0,8 3 2 0,-2-3 2 0,-5 4 2 16,6-6 2-16,0 6-1 0,-7 0 1 0,8 1-1 0,-2 0 1 0,-5-1-3 15,6-2-1-15,0 5-3 0,-7-3-1 0,1-1-4 0,6 0-4 0,-7-3-3 16,1 3-3-16,-7-3-4 0,7 0-4 0,-1-1-1 0,-6 0-4 0,7 2-2 15,-7-2-2-15,0-3-1 0,0 0-2 0,0 0-3 0,0 0-2 0,0 0-3 16,0 4-4-16,0-4-1 0,0 0-6 0,-7 0-4 0,7-4-6 0,-6 4-8 16,6 0-7-16,-7 0-9 0,0-3-9 0,1 3-12 0,6-5-11 0,-6 5-14 15,-1-3-16-15,0 3-22 0,1 0-23 0,6-3-39 0,-6 3-46 0,-1 0-36 16,1 0-33-16,6 0-11 0,0 0-3 0,0 0 4 0,0 0 6 0,0 0 11 16,0 0 13-16,0 0 14 0,0 0 19 0,0 0 23 0,0 0 128 0</inkml:trace>
  <inkml:trace contextRef="#ctx0" brushRef="#br0" timeOffset="46848.451">21186 9188 0 0,'0'-4'91'0,"0"-4"208"0,0 1 28 0,6 0 18 16,-6 0 11-16,6 3 11 0,-6-3 8 0,8 0 7 0,-8-1 8 0,6 4 8 15,0-3 5-15,1 0-46 0,-1 3-76 0,1 0-61 0,6-3-56 0,-7 4-36 16,8-2-23-16,-8 2-16 0,7-4-12 0,-6 3-8 0,6 1-9 0,-7-1-9 16,7 4-8-16,-6-4-7 0,5 4-7 0,-5-3-6 0,6 3-9 0,-6 0-5 15,-1 0-5-15,0 0-4 0,1 0-4 0,0 0-2 0,-7 0-3 16,6 3-1-16,0-3-3 0,2 4-1 0,-8-4-1 0,6 4-1 0,-6-1-1 0,6 1-1 16,-6 0-1-16,0-1 0 0,7 5 0 0,-7-5-1 0,0 4-1 0,0-3 1 15,0 3 0-15,6 1 1 0,-6 2 2 0,0-2 0 0,0-1 1 16,0 4 3-16,0 0 0 0,0-4 3 0,-6 5 1 0,6-1 1 0,0 0 2 15,0 0 1-15,-7-4 2 0,7 3 2 0,0-2 1 0,-6 3 0 0,0-3 2 0,6-1 0 16,-8 3 2-16,2-2-1 0,0-1 0 0,-8 1 1 0,8-5-2 16,0 5 0-16,-1 0 0 0,-6-6 1 0,6 6-1 0,-5-4-2 0,5 3 0 15,-6-3-1-15,7 0-1 0,-1-1-1 0,-6 1 1 0,6-1-1 0,1 2-2 16,0-2-2-16,-2 1 0 0,2-4-2 0,6 3-3 0,-6 1 0 0,6-4-3 16,-7 4 0-16,7-4-2 0,0 3-1 0,0-3-1 0,0 4-3 0,0-4 1 15,0 0-1-15,0 0 2 0,0 3 1 0,0-3 1 0,7 4 2 0,-7 0 4 16,0-4 2-16,0 3 1 0,6 2 2 0,-6-5 4 0,6 3 2 0,2 0 1 15,-8 1 2-15,6-4 1 0,0 4 2 0,1-4-1 0,0 3 1 0,-1-3-1 16,1 3 1-16,-1 2-1 0,0-5 0 0,8 3 0 0,-8-3-1 0,0 0-1 16,8 4-1-16,-8-4-1 0,7 0 0 0,-7 0-1 0,8 5-1 0,-8-5 0 15,8 0-1-15,-2 0-2 0,1 0-1 0,-6 0-3 0,6 0-6 0,-1 0-4 16,2-5-6-16,-8 5-6 0,7 0-4 0,0 0-6 0,-6-4-6 0,6 4-8 16,-6-3-12-16,-1 3-10 0,0-5-15 0,1 5-16 0,0-3-20 0,-1 3-20 15,-6 0-38-15,6-3-44 0,-6 3-40 0,0 0-37 0,0 0-19 0,0-4-5 16,0 4 0-16,-6-4 5 0,6 4 9 0,0-3 14 0,0 0 12 0,0 3 18 15,0-5 20-15,0-2 70 0</inkml:trace>
  <inkml:trace contextRef="#ctx0" brushRef="#br0" timeOffset="47378.995">22078 8851 237 0,'0'0'262'0,"0"-4"13"0,0 4 7 0,0-4 7 16,0 1 7-16,0 3 7 0,0-4 6 0,0 4 7 0,6-4 8 0,-6 1-39 16,0 3-67-16,0-4-47 0,0 0-37 0,7 1-23 0,-7 3-14 0,0-4-8 15,0 0-5-15,0 1-2 0,7 3-3 0,-7-4-2 0,0 4-4 0,0-4-6 16,0 1-3-16,0 3-4 0,0 0-6 0,0 0-5 0,0 0-5 16,0 0-4-16,0 0-4 0,0 0-5 0,0 0-5 0,0 0-3 0,0 0-7 0,0 0-1 15,0 0-5-15,0 3-2 0,0 1-2 0,-7 0-3 0,7-1-1 0,0 5 1 16,-7-1-1-16,7 0 0 0,-6 4 0 0,6 0 2 0,0 1 0 15,-6-2 2-15,6 2-1 0,-8-1 1 0,8-1 0 0,0 5-1 0,0-4 0 0,-6 0-2 16,6 0 1-16,0 3-3 0,0-3 0 0,0 0-1 0,0 0-2 16,0 1-2-16,0-2 1 0,0 2-1 0,0-1 1 0,0-4 0 0,6 4-2 15,-6-4 1-15,0 4-1 0,0-3 1 0,8-1 0 0,-8 0 0 0,0 0-1 16,6 1 2-16,-6-5 0 0,0 4 0 0,0-2 1 0,6-2 1 0,-6 4 0 16,0-3-1-16,0 0-2 0,7-1 1 0,-7 1-2 0,0 0-1 0,7-1-5 15,-7 2-5-15,0-3-8 0,0-2-9 0,6 5-8 0,-6-2-11 0,0-3-10 16,0 4-11-16,7-4-13 0,-7 4-15 0,0-4-14 0,0 0-20 0,0 0-23 15,0 0-42-15,6 3-52 0,-6-3-39 0,0 0-32 0,0 0-13 0,0 0-1 16,0 0 2-16,0 0 8 0,0 0 10 0,0 0 11 0,0 0 14 0,-6 0 17 16,-1 0 21-16,1-3 83 0</inkml:trace>
  <inkml:trace contextRef="#ctx0" brushRef="#br0" timeOffset="47752.04">21811 9012 0 0,'0'0'232'0,"6"0"59"15,-6 0 15-15,7 0 10 0,-7-4 8 0,7 4 8 0,-7 0 7 0,6 0 9 0,-6 0 9 16,6 0 2-16,1 0-4 0,-7 0-56 0,7 0-83 0,-7 0-49 15,6-4-30-15,-6 4-18 0,6 0-12 0,1 0-9 0,-7 0-6 0,7 0-7 16,-1 0-8-16,1 0-7 0,-1 0-8 0,8 4-10 0,-8-4-10 0,6 0-8 0,2 4-8 16,-1-4-8-16,-1 4-6 0,8-4-3 0,0 3-3 0,-7-3-3 15,7 5-3-15,-2-3-2 0,-4 2-2 0,6 0-4 0,-1-4-1 0,1 4-5 16,-1-1-3-16,1 1-5 0,-1-4-5 0,0 4-6 0,-5-2-2 0,5-2-6 16,-5 5-6-16,-2-5-4 0,8 0-3 0,-14 0-3 0,7 0-2 0,1 0-2 15,-8 0-2-15,0-5-2 0,1 5-2 0,0-2-5 0,-1-2-4 0,-6 0-6 16,6 4-8-16,-6-3-10 0,0-1-10 0,0 0-21 0,-6 0-24 0,6 2-42 15,0-3-52-15,-6 2-35 0,6 3-27 0,-7-4-9 0,0 0-4 0,7 4 4 16,-6-4 6-16,6 4 11 0,-6-3 10 0,6 3 16 0,0 0 16 0,0 0 26 16,0-4 185-16</inkml:trace>
  <inkml:trace contextRef="#ctx0" brushRef="#br0" timeOffset="48176.546">22808 8693 82 0,'0'-4'267'0,"6"-3"17"15,-6 3 10-15,0 1 6 0,0-1 5 0,0-4 5 0,0 5 5 16,6 3 5-16,-6-3 4 0,0-1-20 0,0 4-33 0,0 0-59 0,0 0-69 15,0 0-43-15,0 0-28 0,0 0-14 0,0 0-10 0,0 0-5 0,0 0-3 16,-6 0-1-16,6 4-2 0,0-1 0 0,0 5-1 0,-6-5-2 0,6 4-4 0,0 1-1 16,-7 3 2-16,7-4 2 0,-7 8 2 0,7-4 3 0,-6 3 4 15,6 1 1-15,-6 0 0 0,-2-1-1 0,8 5 0 0,-6-1-3 0,6 0-2 16,-6 5 1-16,-1-6-2 0,7 1-3 0,-6 5-1 0,-1-4-4 0,0 2-3 16,1-3-6-16,6 1-3 0,-6 4-5 0,0-6-3 0,-2 2-4 0,2-1-3 15,6-3-2-15,-6 3-3 0,-1 0-2 0,1-3-1 0,-1-1 2 0,7 2-1 16,-7-2 0-16,1-3 2 0,6 3 2 0,-6-3 1 0,6 0 1 0,-6 0 0 15,6-3 2-15,0 3 0 0,-8-4 0 0,8 0 1 0,0 1-5 0,0-1-3 16,0-4-4-16,0 5-6 0,8 0-7 0,-8-5-9 0,0 0-10 0,6 4-10 16,-6-2-12-16,6-2-13 0,-6 1-18 0,6 0-18 0,-6-1-24 0,7-3-25 15,-7 4-40-15,7-4-47 0,-7 0-44 0,6 0-38 0,-6-4-17 0,7 1-4 16,-7-1 4-16,6 0 5 0,-6 1 10 0,0-4 11 0,0-1 17 0,0 0 20 16,0-3 23-16,0 4 62 0</inkml:trace>
  <inkml:trace contextRef="#ctx0" brushRef="#br0" timeOffset="48914.416">22586 8869 0 0,'7'-7'22'0,"-1"-1"240"0,-6 1 19 0,6 0 12 0,1-1 7 15,-7 1 7-15,6 0 6 0,1-4 7 0,0 3 4 0,-1 2 6 16,0-2 8-16,2 1-44 0,4-1-71 0,-6 1-53 0,8 3-45 0,-8-4-26 15,7 1-16-15,1 0-9 0,-8 0-7 0,6-1-5 0,2 5-6 0,-1-4-6 16,-1-1-6-16,2 1-5 0,-8 3-4 0,8-3-4 0,-2 3-4 0,1-3-3 16,1 3-6-16,-2 1-3 0,-5-5-4 0,6 8-2 0,0-3-1 0,0-1 1 15,-6 0 0-15,5 1 1 0,2 3 0 0,-2-4-2 0,2 4-4 0,-8 0-1 16,7-4-2-16,1 4 0 0,-2 0 0 0,-6 0 0 0,8 4 2 0,-8-4 2 16,7 0-2-16,1 4 1 0,-8-1-1 0,6 1 0 0,-4 0 3 0,4 2 1 15,-5-1 2-15,6 2 2 0,0 0 0 0,0 0 2 0,-6 1-1 0,5-1 0 16,2 1 1-16,-8 2-1 0,7-2-1 0,-7 3 1 0,8-3-3 0,-8 2 0 15,0-2-1-15,2 3-1 0,-2-4-1 0,-6 4-1 0,6-4-2 0,-6 0-1 16,7 4 0-16,-7-3-2 0,0-1 0 0,0 0-1 0,0 1 0 0,0-2-1 16,-7 3 0-16,7-3-2 0,-6-2 1 0,6 3-2 0,-6-2 1 0,-2 1-1 15,2-1 1-15,-7-3-3 0,6 6 0 0,-5-4-2 0,-1 0-3 0,-1-1-1 16,2 1-2-16,-2 0 1 0,-5-1 1 0,-1 1 1 0,8-1-1 0,-8 2 2 16,0-5 1-16,1 3 0 0,-1 1 0 0,0-4-1 0,1 3 4 0,-1-3 1 15,2 4 5-15,-2-4 1 0,7 4 0 0,-7-4 0 0,0 3 0 0,8-3 0 16,-2 4 0-16,1-4-1 0,1 3 0 0,-2-3-2 0,8 4 1 0,0 0-1 15,-2-4-3-15,2 3 0 0,0 2 0 0,-1-2-2 0,1-3-1 0,-1 3 0 16,7 1-1-16,-7-4-2 0,7 4 0 0,-6-4-1 0,6 3-1 0,0-3-1 16,-6 4 1-16,6 0 0 0,0-4 2 0,0 4 0 0,0-4-1 0,0 0 2 15,0 0 1-15,0 0 0 0,0 3 1 0,0-3 1 0,0 5 2 0,0-5 2 16,6 0 0-16,-6 0 3 0,0 2 2 0,6-2 2 0,-6 0-1 0,7 4 3 16,-7-4 3-16,7 4 1 0,-1-4 3 0,1 0 0 0,-1 4 1 0,0-4 3 15,8 3 1-15,-8-3 0 0,8 4 1 0,-8-4 1 0,7 4 0 0,0-2 0 16,-6-2 2-16,5 5 0 0,2-1 3 0,-2-1-1 0,2 1 2 0,-1 3 0 15,-1-3-3-15,2 0 0 0,-2 2-2 0,2-1-1 0,5 2 0 16,-5 0 1-16,-2 0 3 0,2 1-1 0,-2-1 1 0,1 1-3 0,1 2-2 0,4-2-1 16,-4 3 0-16,-8-3 1 0,8 2 1 0,-1-2 2 0,-1 1 2 0,-5 0 2 15,6 2-1-15,-7-4 0 0,8 3-2 0,-8-2 1 0,1 0-2 16,-1 3 1-16,0-4-2 0,1 0 0 0,0-4 0 0,-1 5 0 0,0-1-2 0,-6-3 0 16,8 3-2-16,-8-2 0 0,6-2-1 0,-6 0-2 0,0 2-1 0,6-5-3 15,-6 2 0-15,0 3-2 0,0-5 1 0,0 0 1 0,0 0-1 16,0 0 0-16,0 0 0 0,0 0-1 0,0 0-2 0,0 0-1 0,0 0-4 15,0 0-4-15,0 0-5 0,-6 0-5 0,6-5-8 0,0 5-8 0,0-2-13 16,-6 2-13-16,6-5-14 0,0 2-16 0,-8 0-18 0,8-2-20 0,-6 2-20 16,0-1-24-16,6-3-29 0,-7 3-42 0,0 1-51 0,1-2-41 0,6 5-34 15,-6-3-13-15,-1 0-2 0,7-1 8 0,0 4 9 0,0 0 14 0,0 0 16 16,0 0 18-16,0-4 21 0,0 1 27 0,0-1 69 0</inkml:trace>
  <inkml:trace contextRef="#ctx0" brushRef="#br0" timeOffset="49633.068">23387 9125 0 0,'7'-3'203'0,"-7"-5"104"16,0 5 20-16,0-5 10 0,6 5 11 0,-6-1 7 0,7-4 9 0,-1 5 6 15,-6 0 8-15,6-1 8 0,1-3 6 0,-7 3-62 0,7 0-98 0,-1 1-58 16,-6-1-35-16,6-1-22 0,2 5-14 0,-2-2-11 0,0-2-9 0,1 0-6 16,-1 4-9-16,7-3-6 0,-6 3-8 0,-1-4-8 0,8 4-6 0,-8 0-9 15,7 0-7-15,-7 0-8 0,7 0-7 0,-6 0-5 0,-1 0-3 0,8 4-3 16,-8-4-2-16,7 3-2 0,-6-3 0 0,5 4 0 0,-5 0-1 0,-1-4-1 16,1 2-1-16,0 3 0 0,-1-1-1 0,-6-1-1 0,6 1-3 0,-6-4-1 15,7 4 0-15,-7-1-2 0,0 1 0 0,0 0-1 0,0-1-1 0,0 0-1 16,0 2-1-16,0-2 2 0,-7 4 0 0,7-3 0 0,-6 0 1 0,0 3 1 15,-1 0 1-15,0-3 2 0,1 4-1 0,-1-1 2 0,1 0-2 0,-7-3 1 16,6 3 1-16,1 0-1 0,0 0 1 0,-1-2 1 0,0 2-1 0,1-3 2 16,-1 3 1-16,7-5 0 0,-6 3 0 0,-1-1 1 0,1-4 2 0,6 3 1 15,-7 2 3-15,7-5 1 0,-6 3 0 0,6-3 1 0,-6 0 0 0,6 0 0 16,-8 0 0-16,8 0-1 0,-6 0-1 0,6 0 1 0,-6 0 0 0,-1 0-1 16,7 0-1-16,0 0 1 0,-6 0-1 0,6-3 1 0,-7 3-1 0,7 0-1 15,0 0 2-15,0 0-2 0,0 0 0 0,0 0-1 0,0 0-1 0,0 0 0 16,0 0-2-16,0 0 0 0,0 0 0 0,0 0-1 0,0 0 0 0,7 0-1 15,-7 0 0-15,6 0-2 0,-6 3 0 0,7-3-1 0,-1 0 2 0,0 0 1 16,2 0-1-16,-2 3 1 0,7-3 1 0,-7 0 0 0,7 4-1 0,-6-4 1 16,6 4-1-16,-6-4 1 0,5 3 0 0,-5-3 1 0,6 0 0 0,-7 3 1 15,1-3 0-15,6 5 2 0,-6-5 0 0,-1 3 2 0,0-3 0 0,1 4 3 16,0-4 1-16,-7 4 1 0,6-4 3 0,0 3 1 0,1 1 2 0,-7-4 1 16,7 4 1-16,-7-1 1 0,6 1 2 0,-6 0 3 0,7-1 1 0,-7 0 2 15,0 2 2-15,6 2 1 0,-6-4 2 0,0 1-1 0,0 3 0 0,6-2-1 16,-6 1-1-16,0 1 1 0,0-2-1 0,0 2-1 0,0-3-2 0,-6-1-1 15,6 5-2-15,0-5-1 0,0 1-2 0,-6-1-1 0,6 2 0 0,-7-2 0 16,7 1-1-16,-6-4 0 0,6 3 0 0,-7 1 0 0,0-4 0 0,7 4 1 16,-6-4 2-16,0 3 0 0,-1-3 1 0,0 0 2 0,1 0 0 0,0 0-1 15,-1 0 0-15,0 0-1 0,1-3 2 0,-1 3 1 0,1 0-1 0,-7-4 1 16,6 4 0-16,1 0 0 0,0-4-3 0,-1 4 0 0,0 0-2 16,1-3-1-16,-1 3-1 0,7 0-1 0,-6-4 0 0,-1 4-3 0,1 0 0 0,-1 0-2 15,7 0-1-15,-6 0-2 0,0 0-3 0,-2 4-5 0,8-4-5 0,-6 0-9 16,0 0-8-16,-1 3-13 0,7-3-11 0,-6 0-17 0,-1 4-18 15,1-4-20-15,-1 0-20 0,7 0-36 0,-6 4-46 0,0-4-58 0,-2 0-68 16,2 0-33-16,0 3-15 0,6-3-2 0,-7 0 4 0,0 0 8 0,1 0 10 16,0 0 15-16,6 0 17 0,-7 0 21 0,1 0 20 0</inkml:trace>
  <inkml:trace contextRef="#ctx0" brushRef="#br0" timeOffset="50783.836">16763 9975 0 0,'0'0'234'0,"0"0"21"0,0 0 13 0,0 0 6 16,0 0 6-16,0 0 5 0,0 0 4 0,0 0 5 0,0 0 4 0,0 0-16 16,0 4-24-16,7-4-47 0,-7 0-57 0,0 3-34 0,0-3-24 0,7 5-12 15,-7-2-8-15,0 1-3 0,6-4-1 0,-6 3 0 0,6 4 0 0,-6-3 0 16,7 3 0-16,0-3-1 0,-7 3-2 0,6 1-2 0,1-1 0 0,-7 3-3 16,6-2-1-16,0 1-2 0,-6 1-2 0,7 0-3 0,0 6-3 0,-7-5-3 15,6-1-4-15,-6 5-3 0,0-4-3 0,0 4-5 0,6-5-3 16,-6 6-5-16,-6-5-3 0,6 4-3 0,0-5-3 0,0 1-2 0,0 4 0 15,-6-4-1-15,6 0-1 0,-7 0 0 0,7 1-2 0,-7 1 1 0,7-1-2 16,-6-2-1-16,6 2 0 0,0-2-1 0,-6 2-1 0,6-2-2 0,0 1-2 16,-7 0-2-16,7 1-2 0,0-2 0 0,0 1-1 0,0-4-1 0,-6 4-2 15,6 0-2-15,0-3-3 0,0 3 0 0,0-4 0 0,0 4 0 0,0-3 0 16,0 3-1-16,0-4 1 0,6 0 0 0,-6 0 0 0,0 1 0 0,0-1 0 16,0 1 1-16,0-5 2 0,0 1 2 0,0-1 2 0,-6 1-1 0,6 0 0 15,0-1 0-15,0-3-1 0,0 4 1 0,0-4-2 0,0 0 0 0,0 0-3 16,0 0-2-16,0 4-3 0,0-4-1 0,0 0-4 0,0 0-5 0,0 0-4 15,0 0-5-15,0 0-8 0,0 0-7 0,0 0-8 0,0 0-9 0,0 0-11 16,0 0-9-16,0 0-12 0,0 0-13 0,0 0-14 0,0 0-20 0,-7 0-23 16,7-4-40-16,0 4-49 0,0 0-37 0,0-4-34 0,-7 4-11 0,7-3-3 15,0-5 4-15,0 5 6 0,0-1 12 0,-6-4 13 0,6-2 15 0,0 2 15 16,0-3 23-16,-6 1 103 0</inkml:trace>
  <inkml:trace contextRef="#ctx0" brushRef="#br0" timeOffset="51685.927">16763 9961 79 0,'7'-8'232'0,"0"5"11"0,-1-4 8 0,0 2 3 16,1-2 3-16,0 4 0 0,-7-4 3 0,6 3 1 0,1-4 1 0,5 5-31 0,-5-2-50 16,0 3-49-16,-1-6-49 0,0 4-29 0,2 1-16 0,-2 3-11 15,0-4-8-15,1 0-3 0,6 2-2 0,-13-3-3 0,6 1-2 0,7 4-1 16,-7-3-3-16,2-2 0 0,-2 5-2 0,0-3-2 0,1 3-5 0,6 0-3 16,-6-3-2-16,-1 3 0 0,6 0-2 0,-4 0 0 0,-2 3-1 0,7-3 2 15,-6 3 0-15,-1-3 1 0,7 5 2 0,-7-2 2 0,1 1-1 0,6 1 1 16,-7-5 0-16,1 2 3 0,6 2 0 0,-6 0 2 0,-1-1 1 0,1 1 0 15,-1-1-1-15,1 2 0 0,-1-3 0 0,0 3-2 0,-6-2-2 0,8 1 1 16,-2 0-1-16,0 0 1 0,1-1 0 0,-1 1-2 0,1-1 0 0,-7 1-1 16,6-1-1-16,1 5 0 0,-7-8 1 0,6 7-1 0,0-7-1 0,-6 4 1 15,0 0 1-15,8-1 0 0,-8 1-1 0,0 0 3 0,0-1 1 0,0 1 0 16,0-1 0-16,0-3 2 0,-8 5 3 0,8-2 7 0,-6 4 5 16,6-3 7-16,-6-1 5 0,-1 5 2 0,1-5 1 0,-1 6 1 0,-6-2 1 0,7-4-1 15,0 4 0-15,-8 1 2 0,8-6-1 0,-7 6-1 0,0 1-4 0,6-6-4 16,-6 4-3-16,0 0-3 0,0-4-5 0,-6 5-1 0,6-4-1 0,-1 3 0 15,2-3 0-15,-2 3-1 0,2-3-2 0,-2 3-1 0,1-4 2 0,7 2 0 16,-8-2 0-16,8 1-3 0,-7-1-2 0,7-3 0 0,-1 4-2 0,7 0-2 16,-6-1 0-16,-1-3 1 0,1 4 0 0,6 0 0 0,-6-4 0 0,6 3 1 15,-8 2 0-15,8-5 0 0,-6 2 0 0,6-2 1 0,0 0 0 0,-6 5 0 16,6-5-1-16,0 0 1 0,0 0 1 0,-7 0 2 0,7 0 0 0,0 0 2 16,0 0 0-16,0 0 0 0,0 0 2 0,0 0 1 0,0 0-1 0,-7 0 0 15,7 0 1-15,0-5 0 0,0 5 0 0,-6 0 0 0,6-2 0 0,0 2-1 16,-6 0-1-16,6-5-1 0,0 5 1 0,0 0 0 0,-7-3 0 15,7 3-2-15,0 0 1 0,0 0-1 0,0 0 1 0,0 0-1 0,0 0-2 0,0 0-1 16,7 0-1-16,-7 0 0 0,0 0-1 0,0 0 0 0,6 0-1 0,-6 0-1 16,6 0-1-16,-6 3-1 0,7-3 2 0,-7 0-1 0,7 0-1 15,-1 5 1-15,0-5 1 0,2 2 1 0,-8-2-1 0,6 0 2 0,0 5 0 16,-6-5-1-16,7 3 0 0,-1-3 0 0,-6 0 0 0,0 0-1 0,7 4-2 16,-7-4 1-16,0 0 0 0,6 4 0 0,-6-4 1 0,0 0 2 0,0 3 1 15,7-3 4-15,-7 4 0 0,0-4 5 0,6 4 5 0,-6-1 5 0,6 0 7 16,2 1 5-16,-2 4 3 0,-6-1 1 0,6 0 1 0,1 1-1 0,6-1 0 15,-6 0-1-15,-1 1-2 0,6 3 1 0,-4-5-2 0,-2 6-5 0,7-5-5 16,-6 0-5-16,6 4-7 0,-7-4-4 0,0 5-5 0,8-4-2 0,-8-1-4 16,0 0 1-16,1 1-2 0,0-1-1 0,-7-4-3 0,6 5-1 0,-6-1-1 15,7-3-2-15,-7 3 1 0,6-4-1 0,-6 5 3 0,7-4 0 0,-7-1-1 16,0 4 2-16,0-3 1 0,6 0 0 0,-6-1 3 0,0 6 1 0,0-7 3 16,7 3 2-16,-7-2-1 0,6 4 1 0,-6-3 0 0,6 0 0 0,2 3 0 15,-8-4 0-15,6 1 1 0,0 1 1 0,-6-2 0 0,7 0 2 0,-1-3 0 16,1 4 0-16,-1 0-1 0,-6-4-1 0,7 3-1 0,-1-3 0 0,-6 3 2 15,6-3-1-15,-6 5 2 0,8-5 2 0,-8 0 1 0,6 3 0 0,-6-3-2 16,0 0-1-16,0 0-4 0,0 0-2 0,0 0-1 0,0-3-1 0,0 3-2 16,-6-5-3-16,6 2-5 0,0 3-4 0,0-3-7 0,-8-1-9 0,8 0-12 15,0 1-13-15,-6 3-13 0,6-3-18 0,-6-2-19 0,6 5-39 0,-7-4-52 16,7 4-39-16,0 0-37 0,-6 0-16 0,6 0-9 0,0 0 0 0,0 0 3 16,0 0 6-16,0 0 10 0,0 0 11 0,0 0 13 0,0 0 20 0,6-3 111 15</inkml:trace>
  <inkml:trace contextRef="#ctx0" brushRef="#br0" timeOffset="52159.033">17454 10232 94 0,'0'0'250'0,"0"0"14"0,0 0 11 0,0-4 6 0,0 4 6 0,0 0 3 15,0 0 6-15,0-3 3 0,0 3 5 0,0 0-25 0,0 0-43 0,6-4-50 16,-6 4-55-16,0 0-30 0,7 0-20 0,-1 4-13 0,-6-4-5 0,7 0-3 16,0 0-4-16,-1 0-3 0,7 0-4 0,-6 3 0 0,5-3-3 0,1 0-2 15,-6 0-3-15,6 4-1 0,1-4-5 0,-2 0-2 0,1 0-1 0,7 0-4 16,-8 3-2-16,2-3-2 0,-2 0-4 0,2 0 0 0,5 0-1 0,-5 0-2 16,-2 0-5-16,2 0-1 0,-2 0-2 0,1 0-3 0,1-3 0 0,-2 3-3 15,-5 0 0-15,6 0-3 0,-7 0 0 0,1 0 0 0,6-4 0 0,-6 4-2 16,-7 0 0-16,6 0-1 0,0 0-2 0,-6 0-1 0,7-3-3 0,-7 3-4 15,0 0-3-15,7 0-3 0,-7 0-3 0,0-4-7 0,0 4-7 0,0 0-11 16,0 0-9-16,0 0-14 0,0 0-14 0,0-3-21 0,0 3-21 0,0 0-39 16,0 0-51-16,0 0-44 0,0 0-39 0,-7-5-21 0,7 5-6 0,-7 0-1 15,1 5 4-15,6-5 8 0,-6 0 10 0,-1 0 13 0,1 3 15 0,-1-3 20 16,0 0 62-16</inkml:trace>
  <inkml:trace contextRef="#ctx0" brushRef="#br0" timeOffset="52500.038">17434 10393 78 0,'0'0'270'15,"0"0"18"-15,0 0 13 0,7 4 7 0,-7-4 7 0,0 0 6 0,7 0 5 16,-7 0 8-16,6 0 8 0,0 0-16 0,-6 0-30 0,7 0-55 0,-1 0-70 15,1 0-41-15,0 3-25 0,-1-3-16 0,0 0-12 0,1 0-5 0,0 0-5 16,-1 0-5-16,0 4-5 0,7-4-6 0,-6 0-6 0,0 0-7 0,5 0-5 16,-4 0-6-16,4 0-6 0,1 0-4 0,-6 0-1 0,6 0-4 0,-1 0-1 15,-4 0-2-15,4 0 0 0,2 0-1 0,-8 0-1 0,7 0-2 0,-7 0-1 16,8 0-2-16,-8 0-1 0,0 0 0 0,0 0-1 0,2 0 0 0,-2 0-1 16,0 0-2-16,-6 0-2 0,7 0-3 0,-7 0-3 0,0 3-5 0,6-3-4 15,-6 0-7-15,0 0-7 0,0 0-7 0,0 0-10 0,0 0-10 0,0-3-11 16,0 3-13-16,0 0-15 0,0 0-22 0,0 0-26 0,0 0-45 15,0-4-51-15,0 4-41 0,0 0-37 0,-6-3-17 0,6-1-4 0,0 4 2 0,-7-4 5 16,7 1 8-16,-6-1 12 0,6 0 14 0,-6 1 14 0,6-1 23 16,0-4 79-16</inkml:trace>
  <inkml:trace contextRef="#ctx0" brushRef="#br0" timeOffset="53295.972">18150 10235 0 0,'8'-3'90'16,"-8"-1"184"-16,0 1 21 0,0-4 13 0,6 2 10 0,-6 1 10 0,0 1 8 15,6-4 8-15,-6 3 9 0,7 1 7 0,-7-1 7 0,6 0-49 0,-6-4-82 16,7 6-53-16,-1-3-38 0,-6 2-24 0,7-5-17 0,-1 5-10 0,0-1-8 16,2 0-6-16,-2-3-7 0,0 4-6 0,1-2-8 0,0 2-6 0,-1-4-7 15,0 3-4-15,1 1-6 0,-1-1-4 0,1 0-3 0,0 1-3 0,5 3-3 16,-5-4-1-16,0 0-4 0,-1 1-1 0,0 3-3 0,1-5 1 0,6 2-2 16,-6 3 0-16,-1-3-2 0,0 3-2 0,8 0-1 0,-8-4-3 0,1 4-1 15,-1 0-1-15,7 0-1 0,-6 0-2 0,5 0 0 0,-4 0 0 0,4 0-1 16,2 4-1-16,-8-4-1 0,7 3-2 0,-7-3 1 0,8 3-1 0,-8 2 0 15,7-2-2-15,-6 1-1 0,-1 0-1 0,0-1-1 0,1 5-3 0,-1-5 1 16,1 1 0-16,0 3-1 0,-7 1 0 0,0-1-2 0,6 0 1 0,-6 0-1 16,-6 4 0-16,6-4-2 0,0 5 1 0,-7-1-1 0,0-1 0 0,1 6 0 15,6-6 0-15,-13 1 0 0,7 5-1 0,-1-6 0 0,-6 5 0 0,7-1 0 16,-8-3 1-16,1 3 0 0,1 2 1 0,-2-5 1 0,2 4 1 16,-2-5 2-16,1 5 0 0,0-4 0 0,0 0 2 0,7 0 1 0,-8 0 1 0,2-4 1 15,-2 0-2-15,1 1 1 0,7-1-1 0,-7 1 0 0,6-6 0 16,-5 6 0-16,5-4 0 0,0 1-1 0,1-2 1 0,-1 0 0 0,1 1-3 0,0-4 0 15,-1 4 0-15,0-1 0 0,1-3 1 0,6 0-1 0,-6 3-1 0,6-3 1 16,0 5 0-16,-8-5-1 0,8 3 0 0,0-3-2 0,0 0-1 16,0 0 1-16,0 0-1 0,0 4 1 0,8-4 2 0,-8 3 0 0,0-3 1 0,0 0 0 15,6 4 1-15,-6-4 4 0,6 4 2 0,-6-1 3 0,7 1 3 16,0 0 5-16,5-4 3 0,-5 7 1 0,-1-4 1 0,8 2 1 0,-2-2 1 16,2 1 0-16,-2-1 2 0,-5-3 2 0,13 4-2 0,-8 0-1 0,2-4-2 15,-1 3-3-15,-7-3-1 0,7 0-2 0,0 0-3 0,1 0-2 0,-2 0 0 16,2-3-1-16,-8 3-2 0,7 0-1 0,0-4-3 0,-6 4-2 0,5-4-2 15,-5 4-3-15,6-3-3 0,-7 3-1 0,1-4-4 0,6 1-5 0,-6 3-6 16,-1-5-3-16,0 5-5 0,2-3-5 0,-2 3-6 0,-6 0-5 0,6-4-8 16,0 1-9-16,1 3-9 0,-7 0-11 0,7-4-15 0,-7 0-19 0,6 4-36 15,-6-3-45-15,0 3-41 0,7 0-37 0,-7-4-19 0,0 0-8 0,0 4 0 0,6 0 4 16,-6-3 6-16,0-1 11 0,0 4 12 0,6-3 12 0,-6-2 18 16,0 2 57-16</inkml:trace>
  <inkml:trace contextRef="#ctx0" brushRef="#br0" timeOffset="53942.034">18848 10206 0 0,'0'0'207'0,"-7"0"28"0,1 0 5 0,-1 0 6 15,7 0 1-15,-7 0 4 0,1 0 1 0,6 0 3 0,-6 0 3 0,6 0-16 16,-8 3-28-16,8-3-48 0,0 4-57 0,-6-4-32 0,6 5-19 16,-6-5-8-16,6 3-6 0,-6 1-2 0,6-1 0 0,-7 1-1 0,7-1-2 0,-7 1-1 15,7 0-1-15,-6-1-2 0,-1 5-1 0,7-5 0 0,-6 5-2 0,6-5 1 16,-6 1-2-16,-2 3 3 0,8-4 1 0,-6 5 3 0,0-4 2 0,6 3 0 15,-6 0 3-15,-1-3 0 0,7 3 2 0,-7-2-1 0,7 2-2 0,-6 0 0 16,6 1-4-16,-7-1-2 0,7 0-2 0,-6-4-3 0,6 5-2 16,0-1-5-16,0 1-1 0,0-1-4 0,0 0-1 0,0 5-2 0,0-5-4 0,6 0-2 15,-6 0-1-15,7 0-2 0,-7 2-3 0,6-2 0 0,1-1-2 0,0 2 0 16,-1-2 1-16,0 2 0 0,0 1 0 0,2-3 1 0,-2 2-1 0,7-5 0 16,-7 5 2-16,1-1 1 0,6-4 0 0,-7 5 1 0,0-5 1 0,2 1 1 15,4 0 1-15,-5-1 0 0,0 1 0 0,6-1 0 0,-7 2-1 0,0-2 0 16,1-3 0-16,6 4 0 0,-7-4-1 0,1 3 0 0,0-3-1 0,6 0 1 15,-7 0-1-15,1 0-1 0,0 0 0 0,-1 0 0 0,0 0-1 0,8 0 1 16,-8-3-1-16,0 3 1 0,1-4-1 0,-1 1-1 0,8 3 1 0,-8-5-1 16,0 2-1-16,8-4 1 0,-8 3-1 0,7 0 1 0,-6-3 1 0,6 3 2 15,-7-3 0-15,7-1 1 0,-6 2-1 0,5 2 2 0,-5-6 0 0,6 1 2 16,-6 1 0-16,-1 2 1 0,0-5 2 0,8 3 0 0,-8 1 1 0,0-4-2 16,2 4 1-16,-2-4 1 0,-6 3-2 0,6-2 1 0,-6 2-1 0,7-3-1 15,-7 4 1-15,0-4-2 0,6 0 0 0,-6 0-1 0,-6-1 1 0,6 2-2 16,0-1 0-16,-7 0-2 0,7-1 0 0,-6-2-2 0,0 3-2 15,-2 0-1-15,2-3-2 0,0 0-2 0,-1 2-5 0,0-2-3 0,-5 3-3 0,5-1-4 16,-6 1-3-16,6 0-6 0,-5 1-7 0,-2-2-6 0,8 5-7 0,-7 0-6 16,0 0-6-16,0 3-2 0,-1 0-7 0,2 1-4 0,-1 3-5 15,0-5-8-15,0 10-6 0,-1-5-11 0,-4 3-9 0,4 1-11 0,1 0-12 0,0 3-28 16,-6 0-39-16,5 0-41 0,2 0-41 0,-1 1-20 0,-7-1-7 16,6 4-1-16,2-3 7 0,-1 0 7 0,0-1 10 0,6 4 13 0,-5-4 12 15,4-3 15-15,2 2 32 0</inkml:trace>
  <inkml:trace contextRef="#ctx0" brushRef="#br0" timeOffset="55634.321">19277 10612 124 0,'0'0'238'0,"7"0"13"15,-7 0 10-15,0 0 6 0,6-3 6 0,-6 3 6 0,7 0 6 0,-7 0 8 16,7 0 7-16,-7 0-31 0,6-3-53 0,-6 3-44 0,6 0-37 0,1 0-22 16,-7 0-16-16,7 0-10 0,-1 0-5 0,-6 0-4 0,6 0-3 0,1 0-1 15,-7 0-5-15,6 0-2 0,1 0-8 0,0 0-2 0,-1-5-5 0,0 5-3 16,2 0-5-16,-2 0-4 0,0 0-4 0,1 0-2 0,6 0-4 0,-7 0-2 15,1 5-2-15,5-5-1 0,-4 0-4 0,4 0 0 0,-5 0-2 0,6 0-2 16,-7 0-2-16,7 0 0 0,-6 0-1 0,0 0-1 0,5 0-1 16,-5 0 1-16,0 0-1 0,-1 0-1 0,0 0 0 0,1 0-1 0,-1 0-1 15,1 0-1-15,-7 0-2 0,7 0 2 0,-1 0 0 0,0 0-1 0,-6 0-2 0,8 0 1 16,-8-5 1-16,6 5 0 0,-6 0-1 0,6 0 1 0,0 0 0 0,-6 0 0 16,7 5-2-16,0-5 2 0,-1 0 0 0,-6 0-2 0,7 0 0 15,-1 0 0-15,0 0 1 0,2 0-1 0,-2 0-1 0,0 3 1 0,-6-3-1 16,6 0-1-16,1 0 0 0,0 0-1 0,-7 0 1 0,6 0 0 0,-6 0-1 15,7 0 1-15,-7 0 1 0,0 0-1 0,0 0 0 0,0 0 0 0,0 0-3 16,0 0-2-16,0 0 0 0,0-3-1 0,0 3-2 0,-7-5-1 0,7 5-2 16,0-2 0-16,-6 2-1 0,6-5-2 0,-7 5-2 0,0-3 0 0,1-1-2 15,6 0 2-15,-6 4 0 0,0-3 2 0,6 3 1 0,-8-4 1 0,2 0 1 16,6 4 1-16,-6-3 0 0,6 3 2 0,-7 0 0 0,7-4 2 0,0 4 2 16,-6 0-1-16,6-3-1 0,0 3 1 0,-7-5 1 0,7 5 0 0,0 0-1 15,0-3-1-15,0 3 2 0,-7-4 0 0,7 4 0 0,0-3 0 0,0 3-1 16,0-4-2-16,0 0 1 0,-6 1-1 0,6 3 0 0,0-4 1 0,0 0 0 15,0 1 2-15,0-1 0 0,0 1 0 0,0-5 1 0,-6 5 0 0,6-5 1 16,0 5 0-16,0-5 1 0,0 4 1 0,-6-4 0 0,6 2 2 0,0 2 0 16,0-3 1-16,-8 4-2 0,8-4 1 0,0-2-1 0,0 6 1 0,0-5-2 15,0 5 1-15,-6-4-1 0,6 3 1 0,0 1 1 0,0-5-1 0,0 4 1 16,0 1-1-16,0-1 2 0,0 0-1 0,0 1-1 0,0-1 1 16,0 0-1-16,0 1 1 0,0 3-1 0,0-4 1 0,0 1-1 0,0-2 1 0,0 2-2 15,6 3 0-15,-6-4 0 0,0 1-1 0,0-1 0 0,0 4 0 0,0-3 1 16,8-1-1-16,-8 0-1 0,0 0 0 0,0 1 0 0,0-2 0 15,0 3-1-15,6-3 0 0,-6 2 0 0,0-1 0 0,0 4 0 0,0-4 0 16,6 1 0-16,-6-1 0 0,0 2-1 0,0-7 0 0,6 6-1 0,-6-2 0 16,0 2-2-16,7 0 1 0,-7-1 1 0,7-3-2 0,-7 4 0 0,6-2-1 15,-6-2 2-15,7 3-2 0,-7-3 0 0,6 0-1 0,0 0-1 0,2 0 1 16,-8-2-1-16,6 3 0 0,0-2 1 0,0 1 1 0,1 0-1 0,0 0 1 16,-1-1-1-16,1 0 0 0,-1 5 0 0,1-5-1 0,-7 1 1 0,7 4 1 15,-1-2 0-15,0 2 1 0,0-1-1 0,2 1 1 0,-2-1-2 0,0 1 1 16,1 3 1-16,-1-4-1 0,1 4 0 0,0-4 0 0,-1 4 2 0,0-3 0 15,0 3-1-15,2 0 1 0,4 0-1 0,-5 0 2 0,0 0 0 0,-1 0 0 16,1 0-1-16,-1 0 2 0,0 0 0 0,2 0-1 0,-2 3 0 0,6-3 1 16,-5 0-1-16,0 0 1 0,-1 0 1 0,1 4-1 0,-1-4 0 0,1 0-1 15,6 4 1-15,-7-4 0 0,0 0-2 0,2 0 1 0,-2 3 0 0,0-3 0 16,1 0-1-16,-1 4 1 0,1-4 0 0,6 0 0 0,-7 3-2 0,0-3 1 16,2 4-1-16,-2-4 1 0,0 0 0 0,1 3-1 0,0 2 2 0,-1-5 0 15,1 3-2-15,-7-3 1 0,6 4 0 0,0-1-1 0,1-3 1 0,0 4 0 16,-1 0-1-16,-6-1 1 0,6-3-1 0,1 4 1 0,0 0 0 0,-1-1-1 15,-6 2 0-15,7-3 0 0,-1 3 3 0,0-2 1 0,-6 1 0 0,7 0 0 16,-7 3 0-16,7-3 1 0,-7-1 1 0,6 0 0 0,-6 1 1 0,6 1 2 16,-6 2 1-16,0-4 2 0,8 1 1 0,-8 3 0 0,0-3-1 0,0-1 0 15,0 5 1-15,0-5 1 0,0 2 1 0,0 1 1 0,0-2-1 0,0 3-1 16,0-4 0-16,0 2 1 0,0 2 1 0,-8-2-1 0,8 1-1 0,0-3 0 16,0 1 0-16,-6 3 0 0,6-2-1 0,-6-3 0 0,-1 6 0 0,7-4 0 15,-7 4 0-15,7-5 0 0,-6 1 0 0,0 3-1 0,6-4 0 0,-7 5-1 16,1-4-1-16,6-1-1 0,-7 5 1 0,0-5-2 0,1 5 1 0,6-5 0 15,-6 4 2-15,-1-2-1 0,0-2-2 0,1 4 0 0,0-3-1 0,6 3 0 16,-7-3 1-16,1-1 0 0,-1 6 1 0,0-7-1 0,7 3 2 0,-6-2 1 16,0 0 1-16,-2 1-2 0,2 4 0 0,0-6 0 0,0 3 0 0,-1-2 2 15,0 1 0-15,1 1 0 0,-1-2 1 0,7 0-1 0,-6 1-1 0,0 0-1 16,-2-4 1-16,2 3-1 0,0 0-1 0,0 2 0 0,-1-5 0 0,7 3 0 16,-7 1-1-16,1-4 1 0,-1 3-1 0,7-3 0 0,-6 4-1 0,6-4 1 15,-7 4-2-15,7-4 0 0,0 0 0 0,0 0-1 0,0 0 1 0,0 0-1 16,0 0 0-16,0 0 0 0,0 3 0 0,0-3 2 0,0 0 4 0,0 4 1 15,0-4 0-15,7 4 1 0,-7-4 2 0,0 0 3 0,6 3 0 0,-6 1 2 16,7-4 1-16,-7 3 1 0,6-3 1 0,1 5 1 0,-7-2 1 0,7-3-1 16,-1 4-3-16,0-4 0 0,-6 0-1 0,6 3 1 0,2-3-1 0,-8 0-1 15,6 4-2-15,0-4 0 0,-6 0-2 0,7 0-1 0,-7 4 0 16,6-4 0-16,1 0-1 0,0 0 0 0,-1 0 0 0,0 0-1 0,0 0 0 16,2 0-1-16,-2 0-2 0,7 0 0 0,-6 0-3 0,6 0-1 0,-1 0-1 0,2 0 0 15,-2 3-2-15,2-3-1 0,-1 0-1 0,-1 0 1 0,2 0-1 16,-2 0 2-16,-4 0 0 0,4 0 1 0,1 0 1 0,0 4 0 0,-6-4 2 15,5 0 1-15,-4 0 1 0,-2 0 0 0,0 0 2 0,1 4 0 0,0-4 0 16,-1 0 0-16,-6 0 0 0,6 0-1 0,-6 0 2 0,0 0-1 0,0 0-2 16,7-4 1-16,-7 4-1 0,0 0 2 0,0 0-1 0,0 0 1 0,0 0 0 15,0 0-2-15,0 0 2 0,0 0-2 0,0 0 0 0,0 0-2 0,0 0 1 16,0 0-1-16,0 0 0 0,0 0-2 0,0 0 0 0,0 0 0 0,0 0-3 16,0 0 1-16,0 0-1 0,0 0-2 0,0 0 0 0,0 0-4 0,0 0-3 15,0 0-2-15,0 0-5 0,0 0-6 0,0 0-4 0,0 0-7 0,0-4-7 16,0 4-9-16,0 0-10 0,-7-3-12 0,7-1-14 0,0 4-18 0,-6-4-17 15,6 4-20-15,-6-3-19 0,-1-1-34 0,0 1-40 0,1 3-51 0,0-5-56 16,-8 2-26-16,8-1-10 0,-7 1-2 0,6 3 7 0,-6-4 9 0,7 0 14 16,-8 1 17-16,8 3 19 0,0-4 22 0,-1 4 23 0</inkml:trace>
  <inkml:trace contextRef="#ctx0" brushRef="#br0" timeOffset="56295.429">20945 10254 97 0,'6'0'225'0,"-6"0"13"15,0 0 10-15,0 0 8 0,0 0 6 0,0 0 7 0,0 0 8 0,0 0 5 16,0 0 5-16,0 0-28 0,0 0-46 0,0 0-39 0,0 0-39 0,0 0-24 15,0 0-15-15,0 0-11 0,0 0-7 0,0 0-7 0,0 0-5 0,0 0-6 16,0 0-10-16,0 0-4 0,0 0-3 0,0 0-5 0,-6 3-4 0,6 2-2 16,0-2-3-16,0 0-2 0,0 5-1 0,-7-5-2 0,7 5 1 0,0-1 1 15,-6 0-1-15,6 0 1 0,0 4 0 0,0-4-2 0,-7 5-2 0,7-1-3 16,0 0-2-16,0-3-4 0,0 2-2 0,0 1-2 0,0 0-1 0,0 1-1 16,0-2-4-16,0-3 0 0,0 4-2 0,0-2-1 0,0 1-1 0,0-3 0 15,0 1-2-15,0-1 1 0,0 0-1 0,0 1 0 0,0-1 1 0,0 0 1 16,0-4-1-16,0 5 1 0,0-4 1 0,-7 3 0 0,7-3 0 0,0-1 1 15,0 1 0-15,0 0-1 0,0-1 0 0,-6 1-3 0,6-1-4 0,0-3-6 16,0 5-7-16,0-2-8 0,-6 1-9 0,6-4-10 0,0 3-12 0,0 1-13 16,0-4-14-16,0 4-21 0,0-1-24 0,0-3-41 0,0 4-53 0,0-4-40 15,0 4-37-15,0-1-14 0,0-3-5 0,0 0 2 0,6 5 6 0,-6-5 9 16,0 0 10-16,0 0 12 0,0 0 15 0,0 0 19 0,0 0 100 0</inkml:trace>
  <inkml:trace contextRef="#ctx0" brushRef="#br0" timeOffset="56660.04">20730 10433 0 0,'6'0'58'0,"1"-4"186"0,0 4 15 0,-7-3 10 0,6 3 6 0,-6 0 6 16,6-4 4-16,0 4 7 0,2 0 6 0,-8 0 4 0,6 0 4 0,0-3-46 15,1 3-74-15,-7 0-44 0,6 0-31 0,1 0-16 0,0 0-13 0,-7 0-8 16,6 0-4-16,0 3-5 0,2-3-3 0,-2 0-5 0,0 0-5 16,0 0-7-16,1 4-6 0,0-4-5 0,-1 3-6 0,1-3-3 0,5 4-5 0,-4-4-2 15,-2 4-1-15,6-4-2 0,-5 3-2 0,0-3 1 0,6 0-2 0,-7 4-1 16,8 1-2-16,-8-5 0 0,6 0-1 0,-4 2-1 0,4-2-4 15,-5 5-4-15,-1-5-3 0,8 0-6 0,-8 3-6 0,0-3-8 0,8 0-7 16,-8 0-11-16,0 0-11 0,1 0-12 0,0-3-15 0,-1 3-20 0,1 0-24 16,-1-5-41-16,0 5-50 0,1 0-45 0,-7-2-41 0,7 2-19 0,-1 0-7 15,-6-5-1-15,6 5 7 0,-6-4 6 0,7 4 9 0,-7 0 12 0,7-3 15 16,-7-1 20-16,0 4 47 0</inkml:trace>
  <inkml:trace contextRef="#ctx0" brushRef="#br0" timeOffset="57839.03">21459 10104 72 0,'-6'0'243'0,"6"-4"12"0,0 0 7 0,-7 1 6 16,7-2 5-16,0 2 7 0,0 0 7 0,0-1 5 0,0 4 3 0,0-4-25 15,0 1-41-15,0 0-51 0,7-2-54 0,-7 1-31 0,0 4-22 0,6-3-11 16,-6-2-3-16,7 3-7 0,-7 2-4 0,6-4-4 0,0 0-5 16,2 0-3-16,-2 4-2 0,0-3-1 0,1 0-1 0,-1 3-3 0,7-5-1 15,-6 5-1-15,6-2-2 0,-6-3 1 0,5 5-1 0,-5-4 0 0,0 4 1 0,5 0-1 16,-5-3 0-16,6 3-2 0,-6-4 1 0,-1 4-2 0,8 0-2 16,-8 0-1-16,0 0-1 0,0 0-3 0,1 0-2 0,-7 0-2 0,7 0 0 15,-1 0-1-15,1 4-2 0,-7-4-2 0,6 0 0 0,-6 3-3 0,6-3-1 16,-6 4-1-16,0-4-2 0,8 5 1 0,-8-5 0 0,0 2-1 0,6 3 0 15,-6-2 0-15,0 0 0 0,0 1-1 0,0 0 1 0,0 2-1 0,0-1 0 16,0-2 1-16,0 6 1 0,0-3 0 0,0 2 0 0,-6-2 0 0,6 2-1 16,-8 0 2-16,8-1 0 0,-6 4 1 0,6-4 0 0,-6 1-1 0,-1 2-2 15,1-2-1-15,-1-1 0 0,0 0-2 0,-5 0-1 0,6 1 1 0,-2 0-1 16,2-1-1-16,-7 0-1 0,6-4 0 0,1 1 0 0,-7 4 0 0,7-4 0 16,-1-1 2-16,0-3 2 0,1 4 1 0,0-1 1 0,-1-3 2 0,0 4 1 15,1-4 1-15,-1 0 0 0,7 4 1 0,-6-4 2 0,-1 0-2 0,7 0-1 16,0 0 0-16,-6 0 1 0,6 0 0 0,0 0-1 0,0 0-1 0,0 0 0 15,0 0 0-15,0 0-4 0,0 0 0 0,0 0 0 0,0 0 0 0,0 0-2 16,0 0 0-16,0 0-1 0,0 0-1 0,0 0-2 0,0 0 0 0,0 0-2 16,0 0 1-16,6 0 0 0,-6 0 0 0,7 3-1 0,-1-3 0 0,1 0-1 15,-1 0-1-15,1 4 1 0,6-4-3 0,-7 0-1 0,8 4 1 0,-8-4 2 16,7 0 1-16,0 3 2 0,0-3 1 0,1 5 1 0,4-2 1 0,-4-3 2 16,-1 0 1-16,-1 3 1 0,2 1 3 0,-2-4 1 0,2 4 4 0,-1-4 2 15,0 3 2-15,-6-3 0 0,5 3 1 0,2-3-1 0,-8 5 0 0,0-5 0 16,1 3 1-16,-1-3 0 0,1 4 0 0,-7 1 1 0,7-5 1 0,-1 2 0 15,-6 2 2-15,0-1 0 0,0 1 1 0,0-4 0 0,6 4 2 0,-6 4 0 16,0-6 1-16,-6 3 1 0,6 2 1 0,0-3 1 0,0 3 0 16,0-3 1-16,0 3-2 0,-6 1-1 0,6-1-1 0,0-4-2 0,-7 5 0 0,7-1-3 15,-7-3 0-15,7-1-3 0,-6 4-2 0,6-2 0 0,-7-2-1 0,7 1-2 16,-6-1 2-16,6 1 0 0,-6-1 0 0,-1-3 2 0,7 4 1 16,-7-4 0-16,1 4 1 0,0-4 3 0,-1 3 0 0,0-3 1 0,1 0 0 15,-1 0 1-15,1 0 0 0,-1 0-2 0,0 0 1 0,-5 0-2 0,6-3-1 0,-2 3-1 16,-4 0-1-16,5 0 0 0,1-4-1 0,-8 4-1 0,8 0 0 0,0 0 1 15,0-4-2-15,-8 4 1 0,14-3-1 0,-13 3-1 0,6-4 1 0,1 4 0 16,6 0-2-16,-7 0 1 0,1-3-2 0,0 3 1 0,6 0 1 0,-7 0-1 16,7 0 1-16,0-4-3 0,-7 4-1 0,7 0-1 0,0 0-2 15,0 0-2-15,0 0-5 0,0 0-3 0,0 0-3 0,0 0-5 0,0 0-4 0,0 0-8 16,0 0-7-16,0 0-8 0,0 0-11 0,0 0-8 0,0 0-11 0,0 0-12 16,0 0-14-16,0 0-16 0,0 0-26 0,0 0-32 0,0 0-45 15,0 0-54-15,0 0-29 0,0 0-14 0,0 0-4 0,0 0 3 0,0 0 6 16,7 0 8-16,0-3 11 0,-7 3 13 0,6 0 15 0,0 0 20 0</inkml:trace>
  <inkml:trace contextRef="#ctx0" brushRef="#br0" timeOffset="58569.548">22241 10151 0 0,'-7'-7'196'0,"7"3"36"0,-6 1 7 0,6-2 4 0,0 2 2 15,-6-1 4-15,6 4 0 0,-8-3 3 0,8-1 3 0,-6 4-19 0,6-3-29 16,-6 3-47-16,6 0-59 0,-7 0-31 0,7 0-19 0,-7 0-9 0,7 3-7 16,-6-3-3-16,6 0 0 0,-6 4-2 0,-1-4 0 0,7 3-2 0,-6 1-2 15,-1-1-2-15,0 2-2 0,1-2-2 0,6 1-2 0,-6-1-1 0,-1 5-4 16,0-5 1-16,1 1-1 0,0 0 0 0,-1 4-1 0,1-6 2 0,-1 3 1 16,0-2 1-16,1 1 0 0,0 0 0 0,-2-1 0 0,2 1 1 0,0 0 1 15,0-1 0-15,6 0 1 0,-7 1 1 0,0-4-1 0,7 5 0 0,-6-2 0 16,-1 1-1-16,7-1-3 0,-6 4-2 0,6-3 1 0,0 0-1 0,-6 3-1 15,6-3 0-15,0 4-2 0,-8-5-1 0,8 4 0 0,0 0-1 0,-6 4-2 16,6-2 1-16,0-3-2 0,0 1-1 0,0 5 0 0,-6-5-3 0,6 4-1 16,0-4 0-16,-6 0 0 0,6 5 0 0,0-5-3 0,-8 4 0 0,8-4 0 15,0 0-1-15,-6 0-1 0,6 1-1 0,0-1-1 0,-6-3 1 0,6 3 0 16,0 0 1-16,-7 2 0 0,7-7-1 0,0 6 1 0,0-5-1 0,-6 1 0 16,6 0 2-16,6 2 2 0,-6-1 2 0,0-2 1 0,0 6 2 0,7-6 3 15,-7 4 0-15,6-3 1 0,-6-1 1 0,6 5 0 0,2-5 1 0,-2 1 0 16,0 3 2-16,0-3 2 0,8-1-1 0,-8 1-2 0,1 0-1 0,6-1-2 15,-6 1-3-15,5-1-1 0,2 2-2 0,-8-5-1 0,7 3 0 0,0-3-1 16,0 4-3-16,-7-4-1 0,8 0-4 0,-2 0-3 0,2 0 0 16,-1 0-3-16,-1 0 0 0,2-4 0 0,-8 4 0 0,8-3 2 0,-2 3-1 15,1-5 1-15,-6 2-1 0,6-1 0 0,-7 1 1 0,8-5 3 0,-8 5 3 0,7-5 6 16,-7 5 4-16,1-4 4 0,0-1 5 0,5 1 2 0,-12 0 4 16,14-5 5-16,-8 4 3 0,-6-2 3 0,6 3 2 0,1-3 4 0,-7-2 2 15,7 1 1-15,-7 0-1 0,0 0-1 0,6 0-4 0,-6-4-2 0,0 5-5 16,0-5-1-16,-6 4-4 0,6-5-3 0,-7 6-3 0,7-5-4 0,-7 1-1 15,1 3-4-15,0-3-1 0,-1-2-2 0,0 5-1 0,1-3-2 0,0 2 0 0,-1 2 0 16,0-5-1-16,1 5-2 0,-1 2 2 0,1-3 0 0,0 3-2 16,-2 1 0-16,2-1-5 0,0 5-4 0,0-1-3 0,6 1-5 0,-7 3-5 15,0 0-3-15,1 0-7 0,-1 3-9 0,1 1-12 0,0-1-13 0,-8 2-20 16,8 2-25-16,-8-4-43 0,2 8-55 0,-1-3-40 0,-1 0-33 0,2-1-15 16,-2 4-5-16,2-4-1 0,-1 0 2 0,-1 5 5 0,2-5 8 0,4 0 12 15,-4-4 12-15,-1 5 21 0,6-1 121 0</inkml:trace>
  <inkml:trace contextRef="#ctx0" brushRef="#br0" timeOffset="59863.841">22560 10646 0 0,'-7'-3'38'0,"7"3"215"0,-6-5 16 0,6 1 10 0,-7 1 7 16,7 0 4-16,-6-1 5 0,6 0 3 0,0 1 5 0,0-2 6 0,-7 2 6 16,7 3-49-16,0-3-74 0,0-2-52 0,0 5-37 0,0-2-24 0,0 2-12 15,-6 0-9-15,6-5-5 0,0 5-3 0,0 0-4 0,0 0-3 0,0 0-5 16,0-3-4-16,0 3-7 0,0 0-5 0,0 0-5 0,6 0-2 0,-6 0-3 15,0 0-3-15,0 0-1 0,7 0-3 0,-7 0 1 0,6 0 0 0,-6 0-2 16,7 3 1-16,-1-3 0 0,1 5 2 0,0-5 1 0,-1 0 1 0,0 2 0 16,8 3 1-16,-8-5 1 0,7 3 2 0,-7-3-1 0,8 3 0 0,-2 2 1 15,-4-5-2-15,4 3 0 0,1-3-1 0,0 4 1 0,-6-4-2 0,5 4 0 16,2-4-2-16,-2 0-1 0,-5 0 0 0,6 3-1 0,0-3 0 16,-7 0-3-16,8 0 0 0,-8 0-1 0,8-3 1 0,-8 3-1 0,0 0-1 15,1 0 1-15,6-4-1 0,-6 4 0 0,-1-4 0 0,0 4 0 0,1-3 0 0,-7 3-2 16,7-5-1-16,-1 2 1 0,0 3 1 0,-6-3 0 0,7-2 0 15,0 5 0-15,-7-2-1 0,6-3 1 0,-6 5 0 0,0-3 0 0,7 3-1 16,-7-4 0-16,0 4-2 0,0-4 2 0,0 4-3 0,0-3-2 0,0-1-4 16,0 4-3-16,0-4-3 0,-7 4-4 0,7-3-4 0,0-1-2 0,-6 1-4 15,-1-2-2-15,0 5-3 0,7-3-4 0,-6-4-2 0,-7 3-2 0,6 0-4 16,1 1-2-16,-7-1-1 0,6 0-1 0,-6-3 0 0,7 4-1 0,-7-5-2 16,6 5-2-16,-5-5-1 0,4 5-2 0,-4-5 1 0,5 1-2 0,-6 2-2 15,6-1-2-15,1-2-1 0,0 5 3 0,0-5-1 0,-2 6 0 0,8-7-1 16,-6 6 0-16,0-1-3 0,6-3-1 0,-7 3-3 0,7 1-2 0,0-1-1 15,0-4-1-15,0 5 3 0,0-1 4 0,0 1 4 0,0-1 8 0,0 0 10 16,0 1 13-16,7-1 10 0,-7 0 12 0,0 1 12 0,6-1 14 0,-6 1 11 16,0-2 14-16,6 2 9 0,-6-1 8 0,0 1 7 0,8-1 7 0,-8 1 2 15,0-1 1-15,6 0-4 0,-6 0-6 0,0 1-4 0,6-2 1 0,-6 3-3 16,0-6-1-16,6 4-5 0,-6 0-1 0,0 1-6 0,7-3-6 0,-7-3-4 16,7 6-5-16,-1-5 0 0,-6 1 4 0,7 0 1 0,-1 4 2 0,-6-5-2 15,6 0-3-15,2 1-5 0,-2 3-4 0,0-3-4 0,1 0-3 0,0 4-2 16,-1-6 0-16,0 6 1 0,7-4 4 0,-6 0-1 0,0 3-4 0,5-3-4 15,-5 2-5-15,6-2-3 0,-7 4-1 0,8-1 0 0,-1 0 0 0,-7 1 0 16,8-1 2-16,-2 0 5 0,-6 4 3 0,8-3 0 0,-1 3-2 0,-1 0 0 16,-4-4 0-16,4 4 1 0,2 0-1 0,-2 0 2 0,-5 0 2 0,6 0 3 15,-6 0 3-15,5 0 1 0,-6 0 1 0,2 0 2 0,4 0-2 0,-5 0 1 16,0 4 3-16,-1-4-1 0,1 0-2 0,-1 0 1 0,0 0 1 0,1 3-1 16,0-3 1-16,-1 0-3 0,0 0-1 0,8 4-1 0,-8-4-1 0,1 4-1 15,-1-4-1-15,0 3-2 0,1-3-2 0,6 4 1 0,-7 0-2 0,2-4-1 16,4 3 0-16,-5 2-3 0,-1-3 1 0,8 6-1 0,-8-4 1 0,0 0-2 15,0-1 0-15,2 5-1 0,-2-5 0 0,7 0-2 0,-13 1-1 0,6 4-1 16,1-4 0-16,0-1 0 0,-1 1 0 0,0-1 0 0,-6 5-1 16,7-5 0-16,-7 1-3 0,7 0 1 0,-7-1 0 0,0 5 0 0,0-5 2 0,0 1 0 15,0 0 0-15,0-1 1 0,0 0 1 0,0 5 0 0,-7-4 0 16,7 1 2-16,-7 1 0 0,7-3 0 0,-6 5 2 0,0 0-2 0,-1-6 1 16,7 6-2-16,-7 0-1 0,1-1-1 0,-1 0 0 0,1 0-1 0,0 1 0 15,-2-1-3-15,2 1 1 0,-6-1-3 0,5 0 0 0,0 0-1 0,1 1 0 16,-1-1 0-16,1 0-1 0,-8 1 1 0,8-1-1 0,0 0-1 0,-8 1 0 15,8 3 0-15,0-5-1 0,-1 2-2 0,-6 1 2 0,6-3 0 0,1 2 1 16,0-2 0-16,-1 2 0 0,-6-4 1 0,7 3 3 0,-1 0-1 0,1-3 1 16,-1 3 2-16,7-3 1 0,-7-1 1 0,7 5 1 0,-6-4 2 0,6-1 1 15,-6 1 2-15,6 0-1 0,0-1 1 0,-8-3-1 0,8 4 2 0,0 0 1 16,0-4 1-16,0 3 2 0,0-3 1 0,0 5 4 0,0-5 0 0,0 2 3 16,0 3 3-16,8-5-1 0,-8 3 2 0,6-3 3 0,-6 3 2 0,6-3 1 15,-6 5 4-15,7-5 0 0,0 3 1 0,-1-3-2 0,1 4 0 0,-1-4-2 16,0 0-2-16,8 4-1 0,-8-4 0 0,0 0 0 0,8 0-3 0,-8 0 0 15,1 0-3-15,5 0-2 0,-5 0-2 0,6 0-2 0,-7 0 0 0,2-4-1 16,4 4 0-16,-5 0-2 0,-1 0 0 0,8 0-1 0,-8-4-1 0,0 4-1 16,0 0-1-16,2 0-1 0,-2 0-1 0,0 0 1 0,1 0 1 0,-1 0-2 15,1 0 1-15,0 0-2 0,5 0 1 0,-5 0-1 0,0 0 1 0,-1 0-1 16,7 4 0-16,-6-4-1 0,-1 0 2 0,1 0-2 0,-1 0 0 0,0 0 1 16,1 4-2-16,0-4-1 0,-1 0-1 0,-6 0-2 0,6 0-7 0,-6 0-8 15,8 0-10-15,-8 0-11 0,0 0-15 0,0 0-16 0,0 0-24 0,0 0-30 16,0-4-54-16,-8 4-70 0,8 0-50 0,-6-4-40 0,0 4-21 15,-1 0-9-15,0-3 0 0,1 3 5 0,-7-5 9 0,7 5 10 0,-8-3 13 0,8 3 16 16,0-3 25-16,-1-2 68 0</inkml:trace>
  <inkml:trace contextRef="#ctx0" brushRef="#br0" timeOffset="60562.543">23882 10151 0 0,'0'0'21'15,"7"0"221"-15,-7 4 15 0,0-4 12 0,0 0 7 0,0 0 5 0,6 0 6 16,-6 0 7-16,0 0 7 0,6 0 7 0,-6 0 7 0,0 0-43 0,7 0-74 15,-7 0-47-15,0 0-32 0,7 0-22 0,-7 3-11 0,0-3-8 0,0 0-5 16,6 4-4-16,-6-4-1 0,0 4-4 0,7-4-4 0,-7 3-5 0,0 2-5 16,0-3-2-16,0 3-6 0,0 2 1 0,0-3-1 0,0 3-1 0,0-3 2 15,0 2 0-15,-7 3 1 0,7 1-3 0,0-3 0 0,-6 1-4 0,6-1-1 16,-7 5-2-16,7-2-2 0,0-3-2 0,-7 4-4 0,7 0-3 0,-6 0-4 16,6-4-3-16,-6 5-4 0,6-1-3 0,0 0-3 0,-7-1-1 0,7 2-3 15,0-1-1-15,0 0-1 0,0-1-1 0,0 2-1 0,0-2-2 0,0 1 0 16,0-2-2-16,0 1 0 0,0 1 1 0,0 0-1 0,0-4 2 0,0 4 1 15,-7-3 2-15,7 3-2 0,0-4 1 0,0 0 1 0,0-3-1 0,0 3 2 16,0 0 0-16,0-3 0 0,0 4 2 0,0-5-2 0,0 1-4 0,0-1-4 16,0 5-5-16,0-5-10 0,0-3-8 0,0 4-9 0,0 0-10 0,0-4-13 15,0 3-14-15,0-3-16 0,0 0-22 0,0 0-22 0,0 0-42 0,0 0-52 16,0 0-48-16,0 0-48 0,0 0-22 0,0 5-7 0,0-5 0 0,0 0 6 16,7 0 8-16,-7-5 12 0,7 5 12 0,-7-3 17 0,0-1 21 0,0 0 22 15</inkml:trace>
  <inkml:trace contextRef="#ctx0" brushRef="#br0" timeOffset="60882.036">23700 10363 0 0,'6'0'108'0,"1"-3"159"0,-1 3 15 0,-6 0 8 0,6-4 7 0,2 4 5 16,-2-3 6-16,0 3 7 0,1 0 6 0,-1-4 10 0,1 4 8 0,6 0-56 16,-7 0-86-16,0 0-52 0,2 0-32 0,-2-3-20 0,0 3-12 0,1 0-7 15,6 0-5-15,-7 0-5 0,1 0-4 0,-1 0-9 0,1 0-6 0,0 0-7 16,5 0-9-16,-5 0-6 0,0 3-6 0,-1-3-2 0,7 0-4 0,-6 4-2 16,-1-4-2-16,1 3-1 0,5 1-3 0,2-4-1 0,-8 3-2 0,7 2-3 15,0-2-5-15,-6 1-4 0,5-1-8 0,2 5-5 0,-2-8-8 0,2 7-9 16,-1-3-8-16,7-1-11 0,-8 1-10 0,2-4-12 0,-2 3-14 0,1 2-15 15,1-2-20-15,-2 1-32 0,2-1-42 0,-2-3-43 0,2 4-43 0,-1-4-21 16,-7 3-7-16,8-3 2 0,-8 0 4 0,0 0 7 0,0 0 10 0,2 0 11 16,-8 0 14-16,6-3 17 0,0 3 18 0</inkml:trace>
  <inkml:trace contextRef="#ctx0" brushRef="#br0" timeOffset="61473.032">24384 10631 0 0,'0'-7'194'0,"6"0"105"0,-6-1 16 15,6 0 11-15,1-2 7 0,-7 2 7 0,7 1 9 0,-1 0 6 0,1 0 6 16,-7-5 9-16,6 5 9 0,0-4-62 0,1 4-97 0,0-5-56 0,-1 6-34 16,0-5-19-16,2-1-12 0,-2 2-9 0,0 2-6 0,1-2-6 0,-1-2-8 15,1 1-3-15,-1 4-5 0,1-4-6 0,5 0-8 0,-4 4-7 0,-2-4-9 0,0 0-5 16,7-1-3-16,-6 2-4 0,-1-1-2 0,1 0-1 0,-1-1-3 16,8-2-2-16,-8 3-1 0,-6-1-1 0,6-2-1 0,1 3-2 0,0-3-2 15,-1-1-3-15,-6 0-1 0,6 5 0 0,1-5-1 0,-7 3-1 0,0 2-2 16,6-5-2-16,-6 4 0 0,0 3-1 0,0-2-1 0,0 3-1 0,0-1 0 0,0 1 1 15,0 3 0-15,0 1-1 0,0-2 0 0,0 2-1 0,0 3-1 16,0 0-1-16,0 0-2 0,0 0 1 0,0 0-3 0,0 0 1 0,0 0 0 16,0 3 0-16,0 2-2 0,0-5 0 0,0 3 1 0,-6 5 2 0,6-5 2 15,0 5 1-15,-7 2 1 0,7 2 0 0,-6-5 0 0,6 7 2 0,-6-3 2 16,6 1 2-16,-7 2 1 0,0 0-1 0,7 2 2 0,-6-6-1 0,6 5 0 16,-6 0-2-16,6-1 0 0,-8 1-2 0,8-1 0 0,-6 2 0 0,6-2 3 15,-6-3-1-15,6 3-1 0,-7-2-3 0,7 2-1 0,-6-3-1 0,6 1-1 16,-7 2 1-16,7-3-1 0,0 1 0 0,-6-2 0 0,6 1-1 0,-7 0 2 15,7-4 1-15,0 4 0 0,-6 0 0 0,6 0 1 0,0-4 2 0,0 1 1 16,-6-1 1-16,6 4 0 0,0-3 1 0,0-1 2 0,0 0 0 0,0-3-1 16,0 3 1-16,0-3 0 0,0 4-1 0,0-6-1 0,0 3-1 0,0-2 0 15,0 0-2-15,0 2-2 0,0-2-3 0,0-3-3 0,0 4-4 0,6 0-4 16,-6-4-6-16,0 3-6 0,0-3-8 0,0 3-5 0,0-3-9 0,0 4-9 16,0-4-11-16,0 5-10 0,0-5-14 0,6 3-13 0,-6-3-19 15,0 4-19-15,0-4-38 0,0 3-48 0,0-3-39 0,0 0-36 0,7 0-14 0,-7 0-5 16,0 0 2-16,0 0 8 0,0 0 8 0,0 0 10 0,0 0 16 15,0 0 15-15,0-3 20 0,0 3 76 0</inkml:trace>
  <inkml:trace contextRef="#ctx0" brushRef="#br0" timeOffset="62222.029">24996 10132 16 0,'6'-3'256'0,"-6"-1"16"16,7-3 14-16,-7 4 7 0,0-1 9 0,6-3 6 0,-6 3 8 0,0 0 7 16,0 1 9-16,6-2-11 0,-6 2-22 0,0 0-53 0,0 3-70 0,0-4-42 15,0 4-26-15,0 0-17 0,0 0-12 0,0 0-11 0,0 0-7 0,0 0-8 16,0 0-7-16,0 0-7 0,0 0-7 0,-6 4-6 0,6-4-6 0,-6 3-4 15,-1 5-4-15,7-5-2 0,-6 5 0 0,-1 3-1 0,-6-4 1 0,7 3 1 16,0 2 1-16,-2-1 0 0,-4 0 2 0,5-1-1 0,1 6 0 0,-8-5-3 16,8-1-1-16,0 2-1 0,-1-2 0 0,-6 1-3 0,13-3-1 0,-6 3-2 15,-1-4 0-15,0 0 0 0,7 1-1 0,-6-1 1 0,-1 0-1 0,7-3 0 16,0-1-1-16,-6 5 0 0,6-5 0 0,0-3 0 0,0 5-1 0,0-3 0 16,0-2 2-16,0 0 0 0,0 0 0 0,0 0 2 0,0 0 4 0,0 0 1 15,0 0-1-15,0 0-2 0,0 0 2 0,0 0 1 0,0 0 0 0,0 0 1 16,0 0 0-16,0 0 1 0,0 0-1 0,0 0 1 0,0 0 0 15,0 0-1-15,0 0-4 0,0 0-2 0,6 0 2 0,-6 0-2 0,0 0 0 0,7 0 0 16,-1 0-3-16,-6 0 0 0,7-2-3 0,6 2 0 0,-7 0-2 16,1 0 0-16,6 0-2 0,-7 0-1 0,8 0-1 0,-1-5 0 0,-1 5-1 15,2 0-1-15,-8 0-2 0,7 0 0 0,0 0-2 0,0 5 1 0,1-5 0 16,-2 0 1-16,2 0-2 0,-8 0 0 0,7 0 1 0,0 0-1 0,-6 2 1 16,5-2-1-16,-6 0 1 0,8 5 1 0,-8-5-1 0,1 3 1 0,6-3 1 15,-6 4-1-15,-1-4 0 0,0 4-1 0,2 0 1 0,-2-1 0 0,0 1 1 0,0 3 1 16,1-4 1-16,0 2-1 0,-1 2 2 0,1-4 2 0,-1 5 0 15,0-1 0-15,2 0 1 0,-2 0 1 0,0 1 0 0,-6-1 2 0,6 0 1 0,2-3-1 16,-8 3 1-16,6 2-1 0,-6-2-1 0,6-4 1 0,-6 4 1 0,0 1-2 16,0-6 1-16,7 6 1 0,-7 1-2 0,-7-6 2 0,7 4 0 0,0 0 0 15,0-4 1-15,-6 5-1 0,6-1 2 0,-6 1 3 0,-2-1 2 0,8-3 3 16,-6 3 1-16,0 1 0 0,0-1 2 0,-2 0 2 0,2 0 0 0,-7-3 2 16,7 3 1-16,-1-2 1 0,-6 2-1 0,7-4 1 0,-8 0-1 0,8 5 0 15,-7-4-3-15,6 0 1 0,-6-1-3 0,1 0 0 0,4 1-1 0,-4 1 2 16,-1 2 1-16,0-4 3 0,0 1 0 0,7-1 1 0,-8 1-2 0,2 0 1 15,-2-1 0-15,1 1-2 0,7-1 2 0,-8 1-1 0,8-4 1 0,-6 0-2 16,4 5 2-16,-4-5-3 0,5-5-1 0,-6 5-3 0,6 0 0 16,1-4-3-16,-7 4 0 0,6-3 0 0,1-1-1 0,-7 1 1 0,6-1-2 0,1 0 0 15,-7 1-1-15,7-4-2 0,-1 3 0 0,0 1-1 0,1-6-1 0,0 6-2 16,-2 0-3-16,2-1-4 0,0 0-6 0,6 1-7 0,-7-2-10 16,1 2-10-16,6 0-12 0,0 3-12 0,-7-5-15 0,7 5-18 0,0 0-20 15,0 0-30-15,0 0-36 0,0 0-55 0,0 0-65 0,0 0-31 0,0 0-15 0,0 0-3 16,0 0 4-16,0 0 8 0,0-2 10 0,7 2 12 0,-1 0 15 15,-6-5 18-15,7 5 21 0</inkml:trace>
  <inkml:trace contextRef="#ctx0" brushRef="#br0" timeOffset="62680.277">25087 10181 0 0,'7'0'28'0,"-1"-5"221"0,0 3 20 15,0 2 11-15,-6-5 10 0,8 2 7 0,-2-1 6 0,0 0 9 16,-6 1 7-16,7-1 8 0,-1 0 8 0,-6 1-46 0,7-1-72 0,0 4-48 15,-7-3-33-15,6-2-19 0,0 2-15 0,-6 3-7 0,8-4-5 0,-8 1-6 0,6 3-4 16,-6-4-6-16,0 4-6 0,6-3-7 0,-6 3-7 0,0 0-6 16,6 0-6-16,-6 0-6 0,7 0-7 0,-7 0-3 0,7 0-5 0,-1 0-3 15,1 3-3-15,-1-3-2 0,0 4-1 0,2-1-1 0,4 1 1 0,-6-1 1 16,8 2-1-16,-1-2 1 0,0 4 1 0,0-3 1 0,-1 3-1 0,2-3 1 16,-1 0-2-16,7 4 1 0,-8-6-1 0,2 6 1 0,-2-4-2 0,8 0 1 15,-7-1-3-15,0 1-1 0,0 0 0 0,0-4-1 0,0 3-2 0,-6-3 1 16,6 3-1-16,-7-3-1 0,7 0 0 0,-7 0 0 0,2 0 0 0,-2 0 1 15,0 0-2-15,1 0 2 0,-7-3-2 0,6 3 1 0,-6 0-1 0,7-3-2 16,-7 3-2-16,0 0-4 0,0 0-5 0,6-4-8 0,-6 4-8 0,0 0-10 16,0 0-12-16,-6-4-14 0,6 4-15 0,0-3-16 0,0 3-19 0,-7 0-19 15,7-4-25-15,-6 4-46 0,-1 0-52 0,1 0-48 0,0 4-46 0,-2-4-17 16,-4 0-7-16,5 3 3 0,1-3 7 0,-1 4 11 0,1 0 13 0,-1-1 17 16,1 0 16-16,-8 1 22 0,14 1 23 0</inkml:trace>
  <inkml:trace contextRef="#ctx0" brushRef="#br0" timeOffset="63870.541">25179 10770 50 0,'0'-3'258'0,"0"3"16"0,6 0 11 15,-6 0 6-15,6 0 6 0,-6-3 5 0,6 3 4 0,-6 0 7 0,7-5 6 0,-7 5-15 16,7 0-29-16,-1 0-53 0,-6 0-66 0,7 0-39 0,-1-3-24 15,0 3-15-15,-6 0-6 0,8 0-5 0,-2 0-5 0,0 0-4 0,0 0-2 0,2 0-4 16,-2 0-3-16,0 0-7 0,-6 0-2 0,7 0-4 0,6 0-3 16,-13 0-1-16,13 0-2 0,-7 0 0 0,0 0-3 0,2 0 0 0,-2 0 1 15,0 3-1-15,1-3-1 0,6 0-3 0,-6 5 0 0,-1-5-3 0,7 3-1 16,-6-3-2-16,5 3-1 0,-5 1-3 0,6 0-2 0,-6-4-2 0,5 3 0 16,-5 1-1-16,0 0 0 0,5 0-1 0,-5-4-1 0,6 3-1 0,-6 1 0 15,-1-4-2-15,7 3 0 0,-6-3 1 0,-1 0-1 0,0 0 1 0,8 4-1 16,-8-4 0-16,1 0 1 0,-1-4-1 0,1 4 0 0,-1 0 1 0,1 0-2 15,-1-3 0-15,0-1 1 0,2 4-1 0,-2-3-1 0,0-1 0 0,1 0-1 16,0 0 0-16,-7 1 0 0,6-1 0 0,1-3 0 0,-1 7-1 0,0-8-1 16,-6 5-1-16,7-2 1 0,-7 3 0 0,7-3 1 0,-1 5-1 0,-6-3-1 15,6-1 2-15,-6 4-1 0,0-4 0 0,7 4-2 0,-7-3 1 0,0 3 1 16,7-4-1-16,-7 4 1 0,0-2-1 0,6 2-1 0,-6-5 1 0,0 5 0 16,0-4-1-16,0 4 1 0,0-3 0 0,0-2-2 0,0 2 2 0,0 0-1 15,0-1 1-15,0 0 1 0,0 1-2 0,0 0 1 0,0-6 1 0,0 6-1 16,0-4 1-16,-6-1 0 0,6 5-1 0,0-4 0 0,0 0 0 0,-7-5 0 15,7 5-2-15,0 0-1 0,0-4 1 0,-7 4-2 0,7-5 0 0,0 1 1 16,-6 0-1-16,6 3 1 0,0-2 1 0,0-1 1 0,-6 0 1 16,6 4 1-16,0-4-1 0,0 3 3 0,0 2 0 0,0-3 1 0,0 1 2 0,0 2 0 15,0 2 0-15,0-3 1 0,6 4-1 0,-6-2-1 0,0 3 0 16,0-3-1-16,6 1 0 0,-6 1-1 0,0-1 0 0,0 0-1 0,7 1 0 16,-7-1-1-16,7 4 1 0,-7-3-1 0,0-1 0 0,6 4 1 0,-6-3-2 15,0-2 1-15,7 2 0 0,-7 3 0 0,6-4-2 0,-6 1 1 0,0 3 0 0,7-4-1 16,-7 0 1-16,0 1-1 0,6 3 1 0,-6-4-1 0,0 0 0 15,7 4 1-15,-7-3-1 0,6 3 1 0,-6-4 1 0,6 4 0 0,-6-3-1 16,8 3 1-16,-8-5-1 0,6 5-1 0,-6-3 0 0,6 3-1 0,-6 0 2 16,7-4-2-16,-7 4 1 0,6-3-2 0,1 3 0 0,-1 0-1 0,-6 0 0 15,7-4 0-15,-1 4 1 0,0 0-2 0,2 0 1 0,-2 0 0 0,0 0 0 16,1 0 1-16,0 0-2 0,-1 0 0 0,0 0 0 0,1 0 0 0,6 0 0 16,-6 0 0-16,-1 0 2 0,0 0 0 0,1 0 2 0,6 4-1 0,-7-4 2 15,1 0-1-15,6 0 2 0,-6 3 1 0,-1-3 0 0,0 4 1 0,8-4 1 16,-8 3 1-16,0-3 2 0,1 5-1 0,6-5 1 0,-6 3 0 0,-1 1-1 15,0-4 1-15,8 3-1 0,-8-3 0 0,0 4 0 0,2 0-1 0,-2-4 0 16,0 3 0-16,1 1-1 0,-1-4 1 0,1 4-1 0,0-1-1 0,-1-3 0 16,0 4-3-16,-6-1 1 0,7 2-1 0,-7-5-1 0,7 3 0 0,-7 1-1 15,6-1 0-15,-6-3-1 0,0 4-1 0,6-1 1 0,-6 1-1 0,0 0-1 16,0 3-1-16,0-2 1 0,0 2-1 0,-6-4 1 0,6 4-1 0,0 1 1 0,-6-1 2 16,6 0 0-16,-7 4 0 0,7-3 2 0,-7 3 1 0,1-1 0 15,0-2 2-15,-1 3 0 0,7-1 1 0,-7 2 1 0,-6-5 1 0,7 4 2 16,0 1-1-16,-8-5 1 0,8 4-1 0,-8 0-1 0,2-5-1 0,5 6 0 15,-6-5-1-15,0 4 2 0,-7-4-1 0,8 4 0 0,-2-3 0 0,1-1 0 0,1 0 1 16,-2 1 1-16,-5-1 0 0,6 0 1 0,6 0 1 0,-5 1 1 0,-2-5-1 16,8 4 2-16,-8-2 0 0,8-2-1 0,0 2 0 0,-1-2-1 15,1 4 0-15,-1-3 0 0,1-4-2 0,-1 3-1 0,1 1 1 0,0 0-2 16,6 0 0-16,-8-4 1 0,2 3 0 0,6-3 1 0,-6 4-2 0,6-1 0 0,-7-3 0 16,7 0-1-16,-6 4 1 0,6-4 0 0,0 4 0 0,0-4 0 15,-7 0-1-15,7 3 2 0,0-3 0 0,0 0 1 0,0 0 1 0,0 0 0 16,0 4 4-16,0 0 1 0,0-4 3 0,0 3 3 0,7-3 2 0,-7 3 2 15,6 1 2-15,1 4 2 0,-1-5 0 0,0 1 1 0,8 0-1 0,-8 3-2 16,7-3 0-16,0 3-2 0,6 0-1 0,-5 1-1 0,-1-5-2 0,6 5-2 0,-6-2 0 16,7-1-2-16,-7 3-2 0,6-4 0 0,-6-1 1 0,1 4 0 15,-2-3 3-15,2-1-1 0,-2-3 2 0,2 4-1 0,-1-4 1 0,-7 4-1 16,8-4-1-16,-2 3 1 0,-6-3-2 0,8 0 0 0,-1 0-1 0,-7 4 1 16,1-4-2-16,6 0-2 0,0 0 0 0,-6-4-2 0,-1 4-4 0,0 0-6 15,1 0-5-15,-1 0-10 0,1 0-10 0,0-3-13 0,-7 3-16 0,6 0-18 16,-6 0-22-16,0-4-36 0,6 4-43 0,-6 0-67 0,0 0-79 0,-6-4-40 15,6 4-18-15,-6-3-9 0,-1 3 1 0,0-4 5 0,-6 0 8 0,7 1 13 16,-7 0 12-16,0-6 19 0,0 6 21 0,-7-2 37 0,8 3 248 0</inkml:trace>
  <inkml:trace contextRef="#ctx0" brushRef="#br0" timeOffset="65481.924">16946 11100 0 0,'6'-4'50'0,"-6"4"206"0,0-3 18 0,0-1 13 0,-6 4 10 16,6-4 7-16,0 4 6 0,0-3 5 0,0 3 6 0,-7-4 4 16,7 4 2-16,0 0-51 0,0 0-81 0,0 0-53 0,0 0-36 0,0 0-26 15,0 0-17-15,0 0-12 0,0 0-9 0,0 4-6 0,0-1-4 0,0 1-5 0,0 0-3 16,0 3-5-16,0 0-2 0,0 1-4 0,0-1-2 0,0 3-1 16,0 2 1-16,0 2-1 0,7-3 0 0,-7 1 1 0,0 2 0 0,0 1-1 15,0 0 1-15,0-1 0 0,6 4 0 0,-6-3 0 0,-6 3 2 0,6-3 0 16,0 3 2-16,0 1-1 0,0-4 1 0,-7 3-1 0,7 0-1 0,0-3-1 15,-6 3 1-15,6-3-1 0,0 3 2 0,-6-4-2 0,6 2 0 0,0-2 0 16,0 1-1-16,0 0 0 0,0-5-1 0,0 1 0 0,0 0-1 0,0 0-2 16,0-4 0-16,0 1-1 0,0-1-1 0,6 1-1 0,-6 0-2 0,0-5-2 15,0 0 0-15,0 1-1 0,0-4-2 0,0 4-2 0,6-4-3 0,-6 3-3 16,0-3-4-16,0 0-4 0,0 0-6 0,0 0-4 0,0 4-6 0,0-4-5 16,0 0-7-16,0 0-5 0,7 0-8 0,-7 0-6 0,0 0-9 0,0 0-8 15,0 0-10-15,6 0-14 0,-6-4-14 0,0 4-30 0,7 0-42 0,-7-3-42 16,0 3-44-16,7-4-19 0,-7 4-8 0,0-4 0 0,6 1 2 0,-6 0 7 15,0-2 8-15,0 2 10 0,6-2 14 0,-6 2 14 0,-6-1 19 0</inkml:trace>
  <inkml:trace contextRef="#ctx0" brushRef="#br0" timeOffset="66149.023">16927 11192 0 0,'12'-8'43'0,"-5"0"209"0,-1 1 17 0,8 4 10 0,-2-5 8 0,-6 1 7 0,8 0 4 0,-1 0 6 15,0-1 4-15,0 1 7 0,0 0 6 0,0-1-50 0,0 1-77 0,0 3-49 16,0-3-33-16,0 3-21 0,0 1-16 0,-7-5-9 0,8 5-7 16,-8 3-6-16,1-3-3 0,-1-1-8 0,1-1-3 0,-1 5-8 0,-6 0-5 15,7 0-7-15,-7-3-4 0,6 3-5 0,-6 0-5 0,6 3-2 0,-6-3-3 0,8 0-1 16,-2 5-3-16,-6-5 0 0,6 4-3 0,8-1 0 0,-8 0-1 0,0 1 2 15,7 0 0-15,-6-1 0 0,6 5 2 0,0-5-2 0,0 4-2 0,0 1 0 16,0-1-1-16,0-3 0 0,1 3-1 0,-2 1 0 0,1-1 1 0,0 0 1 16,0 4 3-16,1-4-3 0,-2 0-3 0,-5 1-3 0,6 3-2 0,-7-3-1 15,1-1 1-15,-7 1-2 0,6 2-3 0,-6-2 1 0,0-1 1 0,-6 3 0 16,-1-1-1-16,1-3-1 0,-7 5 1 0,6-3 0 0,-5-1 2 0,-8 4 1 16,7-4 1-16,-7 1 4 0,0-2 3 0,8 2 3 0,-8 0 4 0,1 3 2 15,-1-7 3-15,7 3 3 0,-7-3 3 0,1 3 1 0,6-4 1 0,-1 1 3 16,-5 3 2-16,6-7 0 0,0 4 4 0,1 0 0 0,4-1 0 0,-4-3 0 15,-1 0-1-15,0 4-1 0,6-4-1 0,-6 0-1 0,6 0-2 0,-5 0-3 16,5 0-1-16,-6-4-1 0,7 4-2 0,-7 0-3 0,6-3 0 0,-6 3-4 16,7 0-3-16,-8 0 0 0,8 0-3 0,-7-4-2 0,6 4-1 0,1 0 0 15,-1 4 0-15,1-4-2 0,0 0-1 0,6 0-1 0,-8 3 0 0,8-3-2 16,-6 4 0-16,6-4 0 0,0 4 3 0,0 0 0 0,0-1 3 16,0-3 1-16,6 4 3 0,-6-1 1 0,0 1 2 0,8-4 2 0,-2 4 2 0,0-1 2 15,1 1 0-15,6 0 2 0,-6-1 3 0,5-3 0 0,-6 3-1 0,8 1 0 16,-1 1 1-16,0-5 0 0,0 3 0 0,-7 0-1 0,8 2-1 15,-2-5 1-15,2 3-1 0,-1 0 1 0,0 2 0 0,-7-2 1 0,7 0-1 16,1 2 0-16,-8-5-1 0,7 4 0 0,0-1-1 0,-7 0-2 0,1 1 1 0,5 3-1 16,-4-3 1-16,4 0 0 0,-5-1 0 0,6 4-1 0,-7-2-1 15,7 2 1-15,1-4 2 0,-2 5 2 0,2-1 1 0,-8-3 1 0,7 3 1 16,0 0 1-16,6-3 2 0,-11 3-2 0,10 0 1 0,-4-3-1 0,-1 4 0 16,-1-5 2-16,2 2-1 0,-1-2-1 0,-6 0-4 0,5 1-5 0,1 0-3 15,-6-1-2-15,0-3-3 0,5 4 0 0,-5-4-3 0,-7 0-1 0,7 4-1 16,-1-4-4-16,-6 0-1 0,6 0-1 0,-6 0-2 0,0 0-2 0,0 0 2 15,0 0-1-15,0 0-3 0,0 0-5 0,0 0-7 0,0 0-10 0,0 0-11 16,-6 0-16-16,6 0-18 0,0 0-31 0,0 0-38 0,0 0-50 16,0 0-56-16,0 0-30 0,0 0-14 0,0 0-6 0,0 0 0 0,0 0 4 0,0 0 6 15,0 0 9-15,0 4 12 0,0-1 16 0,6-3 21 0</inkml:trace>
  <inkml:trace contextRef="#ctx0" brushRef="#br0" timeOffset="66528.418">17793 11393 0 0,'0'-4'132'0,"0"4"150"0,0 0 16 0,6-3 11 16,-6-1 7-16,0 4 6 0,0-4 4 0,6 4 6 0,-6 0 6 0,7-3 8 16,-7 3 8-16,7-4-55 0,-1 4-94 0,1 0-53 0,-1-3-36 0,0 3-21 15,1 0-17-15,0 0-8 0,-1 0-6 0,0-4-4 0,8 4-5 0,-8 0-4 16,1 0-7-16,6 4-10 0,-6-4-7 0,5 0-5 0,-6 0-5 0,8 0-5 16,-8 0-4-16,7 3-4 0,-6-3-1 0,0 0-2 0,5 0-1 0,-6 0 0 15,8 0 0-15,-8 0 0 0,1 4 0 0,0-4 0 0,6 0 0 0,-7 0-2 16,0 0-4-16,1 0-4 0,0 0-5 0,-1 0-5 0,0 0-7 0,-6 0-7 15,7 0-9-15,-7 0-7 0,7 0-10 0,-7 0-8 0,6 0-12 0,-6 0-10 16,0 0-13-16,0 0-13 0,7 0-14 0,-7 0-28 0,0 0-32 0,0 0-41 16,0 0-46-16,0 0-24 0,6 0-12 0,-6 0-6 0,0 0 4 0,0 3 6 15,0-3 8-15,0 0 11 0,0 0 11 0,0 0 17 0,0 0 17 0</inkml:trace>
  <inkml:trace contextRef="#ctx0" brushRef="#br0" timeOffset="66916.316">17832 11528 0 0,'0'0'136'0,"0"0"153"0,0 5 18 0,6-5 11 0,-6 0 7 15,0-5 7-15,6 5 6 0,-6 0 7 0,7 0 7 0,-7 0 9 0,7 0 10 16,-7 0-56-16,6-3-89 0,-6 3-58 0,6 0-40 0,-6 0-26 0,7 0-17 15,-7 0-8-15,7 0-8 0,-7 0-6 0,6 0-6 0,1 0-6 0,-7 0-10 16,6 0-7-16,1 0-8 0,0 3-7 0,-1-3-7 0,0 0-3 0,0 0-3 16,2 5-3-16,-2-5-2 0,0 0-1 0,1 3 0 0,6-3 0 0,-6 0 0 15,5 4 0-15,-6-4 2 0,8 0-1 0,-1 3-1 0,-6-3 1 0,6 4 1 16,-1-4 0-16,2 0 1 0,-2 4-2 0,-5-4-1 0,6 0-3 0,0 3-1 16,-6-3-3-16,-1 0-2 0,7 0-1 0,-7 0-2 0,2 0-4 0,-2 0-2 15,0 0-2-15,-6 0-4 0,7 0-1 0,-1 0-1 0,-6-3 2 0,0 3 0 16,7 0 2-16,-7-4-1 0,0 4 1 0,0 0 0 0,0 0 1 0,0 0-2 15,0-4 1-15,0 4-2 0,0-3-2 0,0 3-4 0,-7-4-4 0,7 4-3 16,0 0-6-16,0-3-4 0,0 3-8 0,-6 0-9 0,6-5-14 0,0 5-14 16,-7 0-19-16,7 0-26 0,0 0-37 0,0 0-48 0,0 0-40 0,0 0-37 15,0 0-17-15,-6 0-6 0,6 0 0 0,0 0 4 0,0 5 6 0,0-5 11 16,0 0 13-16,0 0 15 0,0 0 22 0,0 0 88 0</inkml:trace>
  <inkml:trace contextRef="#ctx0" brushRef="#br0" timeOffset="68008.025">19147 11085 0 0,'-7'-3'83'0,"1"-1"187"16,-7 0 19-16,7 1 12 0,-1-4 8 0,0 2 6 0,-5 2 6 0,5 0 8 0,0-2 5 15,1 2 6-15,0 0 6 0,-1-2-50 0,1 2-81 0,-1 3-55 16,7-3-41-16,-7-2-26 0,1 5-16 0,6 0-12 0,-6-2-7 0,-2 2-8 15,8 0-6-15,-6 0-6 0,0 0-6 0,6 0-6 0,-6 2-6 0,-1 3-4 16,0-5-6-16,-6 3-2 0,7 0-3 0,0 5 0 0,-8-5-2 0,8 5 1 16,-7 0-1-16,0 2 1 0,0-2 1 0,6 3 1 0,-6-1-1 0,0 2 0 15,0-1-1-15,0 0 2 0,7-1-1 0,-8 5 2 0,2-4-1 0,4 5-1 0,-4-2 2 16,-1-3 1-16,6 3 0 0,1-3 0 0,-7 0 1 0,7 4 0 16,-2-4 0-16,2 0 1 0,0-1 0 0,0 2 0 0,-1-5 0 0,0 3 0 0,1 3 1 15,6-3-2-15,-7 1 0 0,7 0 0 0,-6-4 0 0,6 4-2 0,-7 0 0 16,7-3 0-16,0 3-1 0,0-4-1 0,0 4 0 0,7-1-1 15,-7-1 0-15,6 2-1 0,1 0-1 0,-7-5 2 0,6 6 1 0,8-1 1 16,-8 0 1-16,0-4-1 0,8 4 1 0,-2 0 1 0,1-4 1 0,1 4 0 16,-2-4 0-16,2 4-1 0,-2-3-1 0,2-1-3 0,5-4-2 0,-6 5-5 15,0 0-7-15,7-5-5 0,-7 1-3 0,0 3-3 0,6-3-5 0,-5-4-2 16,-2 4-4-16,8 0-1 0,-7-4-2 0,7 3 0 0,-8-3 0 0,8-3 0 16,-1 3 2-16,-5 0 5 0,5-4 5 0,-6 0 2 0,6 0 1 0,1 1 2 15,-6-1 1-15,-2-3 2 0,8-1 1 0,-14 0 2 0,7 1 0 0,1-4 2 16,-2 4 1-16,2-4 0 0,-8 0 1 0,0 0 1 0,1 1 0 0,-1-2 2 15,1 1 4-15,0 0 2 0,-1-4 3 0,-6 4 2 0,0 0 2 0,0 0 1 16,0 1 1-16,0-1 2 0,-6 0 0 0,6 0-1 0,-7 3 1 0,0-3-2 16,1 0 1-16,-7 4-2 0,7-4-1 0,-8 4-3 0,2-4 0 0,-2 3-4 15,1 0-1-15,0 5-2 0,0-4 0 0,-7 3-3 0,8 1-1 0,-2-1 1 16,2 4-1-16,-1-4-1 0,-1 4 0 0,2 4-1 0,-2-4 1 0,2 4 0 16,-1-4-1-16,6 7-1 0,-6-3-2 0,7 2-2 0,-8-1-4 0,2 3-2 15,5 2-5-15,-6-2-4 0,6-1-7 0,1 4-6 0,-8 0-4 0,8 0-7 16,-6 0-8-16,5 0-8 0,0 0-8 0,1 0-8 0,-1-1-11 0,1 1-10 15,-1 0-10-15,0 0-24 0,1 1-27 0,6-5-28 0,-6 4-25 0,-1-4-26 16,7 0-25-16,-7 1-12 0,7-1-1 0,0 1 4 0,0-5 8 0,0 1 9 16,0 3 10-16,0-3 13 0,0-1 14 0</inkml:trace>
  <inkml:trace contextRef="#ctx0" brushRef="#br0" timeOffset="68867.36">19584 11122 13 0,'0'-4'226'0,"6"1"12"0,-6-1 7 16,0 0 6-16,0 0 4 0,0-3 5 0,6 7 5 0,-6-7 8 0,0 3 6 15,0 4-18-15,0-3-33 0,0-1-45 0,8 4-51 0,-8-4-31 0,0 4-19 16,0 0-11-16,0 0-5 0,0 0-5 0,0 0-1 0,0 0-5 0,0 0-5 15,0 0-8-15,0 0-4 0,0 0-7 0,0 0-5 0,0 0-4 0,0 0-1 16,-8 4-2-16,8 0-1 0,0-1-1 0,0 1 0 0,-6 3-1 16,6-3-1-16,-6 3-1 0,6 1-1 0,-7-1 1 0,7 3-1 0,0-2 1 15,-7 3 0-15,7 0-1 0,0-4-2 0,0 5-1 0,-6-1 0 0,6 0 0 16,0 4 0-16,0-5 0 0,0 1 1 0,0 0 0 0,0 1 0 0,0-6 1 16,0 5 0-16,0 0-1 0,0-4-2 0,0 5 0 0,0-5 0 0,0 0-1 15,6 1-1-15,-6 0-2 0,0-5 1 0,0 4-2 0,0-3 1 0,0 0-2 16,0-1 1-16,0 1-3 0,0 0-1 0,-6-1 0 0,6-3 1 0,0 4 1 15,0-4-1-15,0 3 0 0,0-3 2 0,0 0-2 0,0 0 0 0,0 0 0 16,0 0 1-16,0 0 0 0,0 0 1 0,0 0 0 0,0 0 3 0,0 0-1 16,0 0 0-16,0 0-1 0,0 0 1 0,0 0-2 0,0 0 1 0,0 4-2 15,0-4 1-15,0 0-1 0,6 0 1 0,-6 0-1 0,7 0-1 0,-7 0-1 16,0-4-1-16,7 4-2 0,-1 0-1 0,0 0-1 0,2 0-3 0,-2-3-1 16,0 3-1-16,0-4-2 0,1 4 0 0,0-3-2 0,-1 3 0 0,1-4-2 15,-1 4 0-15,0-4-1 0,2 1 1 0,-2 3-1 0,0-4-1 0,0 0 1 16,1 1 2-16,0 3 2 0,-1-4 0 0,1 1 2 0,-1-2 1 0,1 5 1 15,0-3 0-15,5-2 0 0,-6 2 1 0,2 3 1 0,-2-3 3 0,7 3 0 16,-7-4 2-16,8 4 0 0,-8 0-1 0,6 0-1 0,2 0 2 0,-1 4 0 16,0-4-1-16,-6 3 1 0,5-3 2 0,2 3-1 0,-2 2 1 0,2-2-1 15,-8 2 1-15,7-2 0 0,-6 1 0 0,6-1 0 0,-7 5 0 0,0-5 1 16,2 5 2-16,-2-5 4 0,0 4 1 0,1 1 1 0,-7-5 0 0,6 5 2 16,-6-1 6-16,0 4 2 0,0-4 4 0,0 1 0 0,0 3 2 0,0-5 1 15,-6 6 0-15,6-1 0 0,-7 0 1 0,7 1-1 0,-6-2 0 0,6-3-2 16,-6 4 1-16,-2 1-4 0,8-2-4 0,-6-2-3 0,0 3-4 0,6-4-1 15,-6 4 0-15,6-4 0 0,-7 0 0 0,7 0-3 0,-7 1-5 16,1-3-1-16,6 1-1 0,-7-2-3 0,1 0 1 0,-1-1-1 0,0 1 2 16,1-4 0-16,0 0 0 0,0 0 1 0,-8 0-2 0,1 0 1 0,0 0 0 0,6 0 2 15,-13-4 1-15,8 4 2 0,-1-3 2 0,0 3 0 0,-6-4 2 0,5 0 0 16,2 1 0-16,-2 0-1 0,1-2 1 0,-7 5 0 0,8-3-1 0,-2-2-2 16,2 2-2-16,-1-1-1 0,-1 1-1 0,8-1-3 0,-6 4-5 15,4-4-9-15,-4 1-9 0,5 3-12 0,0-4-12 0,1 4-17 0,-1-4-17 0,7 4-23 16,-6 0-26-16,0 0-40 0,6 0-49 0,0 0-44 0,0 0-44 15,0 0-18-15,0-3-9 0,0 3 2 0,0 0 6 0,-7-4 9 0,7 4 12 16,0-3 15-16,7 3 18 0,-7-8 22 0,0 8 73 0</inkml:trace>
  <inkml:trace contextRef="#ctx0" brushRef="#br0" timeOffset="69333.019">19714 11071 22 0,'-7'0'264'0,"7"-3"21"0,0-1 13 0,0-1 9 0,0 5 8 0,0-3 7 16,0 0 7-16,-6-2 6 0,6 5 6 0,0-3-12 0,0 3-22 0,0 0-55 15,0 0-75-15,6-3-48 0,-6 3-31 0,0 0-20 0,7 0-13 0,-7 0-9 16,6 0-5-16,1 0-7 0,0 0-6 0,-1 0-4 0,0 0-6 0,8 0-3 16,-2 0-5-16,1 0-1 0,1 0 0 0,-2 3 2 0,2-3 0 0,-2 0 3 15,8 0 1-15,-7 0 2 0,1 0 2 0,-2 0 0 0,1 0 1 0,0 0-1 16,0 0 0-16,1-3-2 0,-2 3-3 0,2 0-1 0,-8 0-3 0,7 0-2 15,-7 0-2-15,1 0-3 0,6 0-3 0,-7-5-1 0,0 5-2 0,2 0-2 16,-2 0-2-16,0-3-1 0,1 3-1 0,0 0-1 0,-1 0 0 0,1 0-1 16,-1 0-1-16,0-3-1 0,1 3-3 0,0 0-2 0,-1 0-4 0,0 0-5 15,-6 0-8-15,7-5-6 0,0 5-10 0,-7 0-9 0,6 0-12 0,-6 0-14 16,0 5-13-16,0-5-14 0,0 0-16 0,0 0-19 0,0 0-18 0,0 3-40 16,0-3-50-16,-6 3-43 0,6 2-37 0,-7-2-16 0,7 0-5 0,-7 2 6 15,1-2 8-15,0 0 13 0,-1 6 11 0,0-6 16 0,1 4 15 0,6 0 19 16,-6 1 48-16</inkml:trace>
  <inkml:trace contextRef="#ctx0" brushRef="#br0" timeOffset="70723.942">20105 11701 68 0,'0'-4'230'0,"0"4"12"0,0 0 7 0,6-4 6 15,-6 4 3-15,0-3 4 0,6 3 6 0,-6-3 6 0,0 3 3 0,7 0-25 16,-7 0-42-16,7-4-47 0,-1 4-46 0,-6 0-28 0,7 0-16 0,-1 0-10 15,-6 0-5-15,6 0-3 0,1-5-1 0,-7 5-1 0,7 0-1 0,-1 0-1 16,0 0-1-16,-6 0-1 0,8 0-2 0,-2 0 0 0,0 0 0 0,1 0 2 16,-1 0-1-16,1 0 3 0,-1 0-1 0,-6 0 2 0,13 0 1 0,-7 0 0 15,2 0 0-15,-2 5-3 0,7-5 1 0,-6 0-3 0,5 4-3 0,1-4-2 16,-6 3-2-16,12 0-4 0,-5-3-2 0,-1 4-3 0,-1 0-2 0,2-1-5 16,-2 1-2-16,2-4-4 0,-1 4-3 0,0-1-3 0,0-3-3 0,-1 4-1 15,2-1-2-15,-8-3-1 0,7 0-2 0,0 4-1 0,-6-4-3 0,6 0 0 16,-6 4 0-16,-1-4 1 0,7 0 0 0,-6 0 1 0,-1-4 0 0,0 4 2 15,1 0-1-15,-1-4 2 0,1 4-2 0,-7-3 1 0,7 3 1 0,-7-4-1 16,6 1 2-16,-6-1 0 0,0 4-2 0,6-4 0 0,-6 1-2 0,0-1-1 16,0 0 0-16,-6 1 0 0,6 0-1 0,0-1 1 0,0-1-1 0,-6-1 0 15,6 6 0-15,0-8 0 0,-7 5 0 0,7 3-1 0,-7-4 0 0,7 0 0 16,0 1 0-16,-6-1-1 0,6 4-3 0,-7-3-2 0,7-1-2 16,0 4-2-16,-6-4-4 0,6 4-1 0,0 0-5 0,-6-4-1 0,6 4-2 0,-7-3-2 15,7 3-1-15,-7-4-1 0,7 4-1 0,-6-4 0 0,0 4-1 0,6-3 2 16,-7 0 2-16,0-2 2 0,1 5 1 0,-1-3 3 0,1-2 2 15,-1 2 1-15,1-4 2 0,-1 3 4 0,1-3 1 0,0 3 1 0,-2-3 1 0,-4 0 1 16,5-1 2-16,1 1-1 0,-1 0 2 0,1-5-1 0,-7 5 2 16,7 0-1-16,-2-4 2 0,2 4 0 0,0-5 0 0,-1 6-1 0,0-2 2 15,1-3 0-15,0 3 1 0,6 1 2 0,-7 0 1 0,7 3 1 0,-6-3 1 16,6 0 0-16,0 3 2 0,0 1 1 0,0-5 0 0,0 4 0 0,0 1-2 16,0-1 1-16,0 0 1 0,0-3-1 0,0 3-3 0,0 1 0 0,6-4-1 15,-6 3-1-15,0 0-2 0,7-3 0 0,-7 3-1 0,6-3 0 0,-6 4-1 16,6-2 1-16,-6-3 0 0,7 2-1 0,0 2 1 0,-7-3-1 0,6-1 0 15,0 4-2-15,2-3 0 0,-8 0-2 0,6 0 2 0,0-1-2 0,1 2 1 16,-1-3 0-16,1 3 1 0,-1-5-1 0,1 7 1 0,-7-3-2 0,6 0 0 16,0-1 2-16,2 1-1 0,-2 3 2 0,0-3 1 0,1-1-1 0,-1 0 1 15,1 1-1-15,6 0-4 0,-7 0 0 0,1-1-1 0,6 1 3 0,-7-1 3 16,8-2 2-16,-8 6 0 0,0-3 2 0,7-1 0 0,-6 5 0 0,0-1 1 16,-1 1-1-16,0-1 1 0,2 0 3 0,-8 1 1 0,6 3 0 0,0-4 2 15,-6 4-3-15,6 0-4 0,1 0-1 0,-7 0 1 0,7 0-1 0,-7 0-1 16,6 0 0-16,1 0 1 0,-7 0 1 0,6 4 1 0,0-4 2 0,2 3 1 15,-2 1-1-15,0 0 2 0,0-1 0 0,1 1 1 0,6-1-1 0,-6 5 0 16,6-4-1-16,0 3-1 0,-7-3 0 0,8 2-2 0,-2 2 1 0,-5-4-2 16,6 3-2-16,0 0 0 0,-7 1 0 0,8-5-2 0,-2 4-1 0,-5 1 2 15,6 0 0-15,0-5 1 0,-7 5 2 0,2-1 2 0,4-3-1 0,-6 0 2 0,8 3 0 16,-8-4 1-16,1 1 0 0,-1 0-1 0,1 3 1 0,0-3 1 16,-7-1-1-16,6 0 1 0,-6-3-2 0,6 4-2 0,-6 1-1 0,6-2 0 15,-6 0 1-15,0 1-1 0,8 0 0 0,-8-1 2 0,0 5 0 0,0-5 2 16,0 4 0-16,6 1 2 0,-6-4 1 0,0 3 0 0,0 3 1 0,6-2 2 15,-6 0 1-15,0 3 1 0,0-4-1 0,7 1 2 0,-7 2-2 0,0-2 0 16,0-1-1-16,0 4-1 0,0-3 1 0,6-1-3 0,-6 0 0 0,0 0-2 16,-6 1 0-16,6-2 0 0,0-2-1 0,0 4-1 0,-7 0 1 0,7-2-2 15,-6-1 0-15,0 1-2 0,-2-1-1 0,2 2-1 0,0 0 0 0,-7-3-2 16,0 3 0-16,6 0 2 0,-6-3 0 0,0 4 0 0,1-5 1 0,-8 4 0 16,7-3-1-16,-1 3 1 0,2-3 0 0,6 3 1 0,-8-3 1 0,1-1 0 15,6 5 0-15,1-1 2 0,-7-3-2 0,7 3-1 0,6-4-2 0,-8 5 0 16,2-3-1-16,6 1 0 0,-6-2 0 0,6 3 1 0,0-3-1 0,0 4 0 15,0-5 0-15,-6 1 1 0,6-1 0 0,6 5 1 0,-6-8 1 0,0 3 0 16,0 1 2-16,0 0-1 0,0-4 2 0,6 3-1 0,-6-3 2 0,0 3 0 16,6-3 2-16,-6 5 1 0,8-5 0 0,-8 4 1 0,6-4 1 0,0 0 0 15,1 3 1-15,-1-3 2 0,1 0-1 0,6 0 0 0,-7 0-2 0,8 3-1 16,-2-3-1-16,2 0 0 0,-1 0 0 0,-1 0-1 0,2 0 1 0,5 0 0 16,-6 0 2-16,0 0 0 0,7 0 1 0,-8 4-2 0,8-4 1 0,-7 0 1 15,1 0 1-15,4-4 1 0,-4 4 0 0,-1 0-1 0,0 0 0 0,0 0-1 16,-7-3-2-16,8 3-1 0,-8 0-2 0,7 0-3 0,-6-3 0 0,-1 3-1 15,1 0 1-15,-1 0-2 0,0 0 0 0,1 0 0 0,0-4 1 0,-1 4-1 16,0 0-1-16,2 0-1 0,-2 0 0 0,-6 0-1 0,6 0 0 0,1 0 0 16,-1 4-2-16,7-4 2 0,-6 0-1 0,-1 3-3 0,0-3 1 0,8 3 1 15,-8 1-1-15,8-4 1 0,-8 4-1 0,1-4 0 0,5 3-3 0,-5 1-2 16,0-4-5-16,-1 0-8 0,0 4-8 0,-6-4-10 0,7 3-8 0,-7-3-9 16,7 0-11-16,-7 0-12 0,0 0-13 0,0 0-15 0,-7 0-19 0,0 0-24 15,1 0-44-15,0 0-58 0,-8 0-46 0,8 0-40 0,-13 0-15 0,5-3-5 16,-6 3 4-16,8 0 6 0,-8-4 9 0,-5 4 11 0,5 0 11 0,0-4 15 15,-6 1 20-15,7-1 24 0</inkml:trace>
  <inkml:trace contextRef="#ctx0" brushRef="#br0" timeOffset="72589.775">16308 12276 172 0,'0'0'215'0,"0"0"13"0,0 0 13 0,0 0 7 0,0 0 9 16,0 0 2-16,0 0 0 0,0 0-14 0,0 0-24 0,0 0-18 0,0 0-18 16,0 0-24-16,0 0-31 0,0 0-24 0,0 0-16 0,0 0-13 15,0 0-10-15,0 0-6 0,0 0-6 0,6 0 0 0,-6 0 2 0,0 0-2 16,7-4-3-16,-7 4-7 0,6 0-9 0,-6 0-7 0,6 0-6 0,-6-3-2 16,8 3-2-16,-2 0-1 0,0 0-2 0,-6 0-3 0,6 0-2 0,-6-4-1 15,7 4-3-15,-7 0-1 0,7 0-3 0,-7 0-1 0,6 4-2 0,-6-4 0 16,7 0 0-16,-7 0 0 0,6 0-1 0,-6 0-1 0,6 3 0 0,-6-3 0 15,8 0-1-15,-8 0 2 0,6 0 0 0,-6 4 1 0,6-4 0 0,-6 0 0 16,6 0 1-16,2 0-1 0,-2 0 0 0,-6 0 1 0,6 0 2 0,1 0-1 16,-1 0 2-16,1 0 2 0,0 0 1 0,5 0 1 0,-5 0-2 0,6 0 1 15,-7 0-1-15,7 0-1 0,1 0 1 0,-8 0 0 0,8 0 1 0,-2 0 1 16,1 0-2-16,0 0 0 0,0 0 0 0,-7 0-1 0,8 0-2 0,-2 4-1 16,2-4 2-16,-1 0-1 0,-7 0 2 0,8 3-1 0,-2-3 2 0,2 0-2 15,-2 0 0-15,1 4 0 0,1-4 2 0,-2 0-2 0,2 4 1 0,5-4 0 16,-6 0 2-16,6 0 1 0,1 0 1 0,0 3 3 0,-1-3 4 0,1 0 2 15,6-3 4-15,-7 3 1 0,7 0 3 0,0 0 0 0,1 0-2 0,-8 0-1 16,7 0 0-16,0-4-2 0,0 4-2 0,-6 0-3 0,-1 0-3 0,7 0-5 16,-6 0-4-16,0 0-5 0,-8 0-4 0,8 0-3 0,-1 0-3 0,-5 0 0 15,-2 0-2-15,8 0 1 0,-7 0 0 0,1 0 0 0,-2 4 3 0,1-4 0 16,0 0 3-16,-6 0 0 0,5 0 3 0,2 0 0 0,-1 0 2 0,0 0 0 16,-7 0 1-16,7 3 1 0,1-3 1 0,-2 0 2 0,8 0 0 0,-7 0 1 15,0 0-2-15,6 0 1 0,-5 0 0 0,5 3 1 0,1-3-2 0,0 0 0 16,-2 0 2-16,2 0-2 0,0 0-1 0,-1 0 0 0,1 0-2 15,-1 5-2-15,-5-5-2 0,5 0-4 0,0 4-1 0,-5-4-4 0,-1 0-4 0,-1 3-4 16,2-3-2-16,-2 0-3 0,2 0-3 0,-1 3-2 0,0-3-1 0,-6 0-2 16,5 4-2-16,2-4 0 0,-2 0 1 0,1 0 2 0,1 4 3 0,-8-4 4 15,14 0 3-15,-8 0 2 0,2 3 4 0,-1-3 2 0,-1 5 2 0,8-5 3 16,-7 0 3-16,7 0 4 0,-1 3 3 0,0-3 1 0,1 0 3 0,0 0 0 16,-1 0 2-16,1 0-1 0,6 0 0 0,-7 0 0 0,7 0 0 0,-6 0-3 15,6 0-2-15,-7 0-4 0,8 0-6 0,-8 0-6 0,0 0-3 0,1 0-6 16,-6 3-2-16,5-3-5 0,-6 0-1 0,0 0-3 0,7 0-1 0,-14 0-3 15,7 0 1-15,0 0 1 0,0 5 3 0,1-5 3 0,-2 0 4 0,1 2 3 16,0-2 4-16,0 0 3 0,1 5 1 0,4-5 5 0,-4 0 3 0,-1 0 3 16,7 3 3-16,-8-3 3 0,8 0 2 0,-7 4 4 0,7-4 3 0,-2 0 3 15,2 0 5-15,0 0 3 0,-1 4 5 0,1-4 3 0,6 0 5 0,-6 0 0 16,5 0 1-16,2 0-1 0,-1 0-3 0,-6 0-2 0,6 0-1 16,-7 0-3-16,1 0-4 0,-1 0-4 0,1 0-6 0,-1 0-4 0,-6 0-5 0,1-4-4 15,-2 4-3-15,1 0-3 0,-6-4-3 0,-1 4 1 0,7-3-1 0,-13 3 1 16,6 0-1-16,2-5 1 0,-2 5 1 0,0 0 1 0,1 0 1 15,6-2 0-15,-7 2 0 0,7 0 0 0,1 2 2 0,-2-2-2 0,8 0 0 16,-1 5 0-16,1-5 0 0,0 3 1 0,-1-3 1 0,1 4 1 0,6-4 1 0,0 4 1 16,-7-1 3-16,7-3 2 0,0 4 0 0,1-4 2 0,-1 4 3 15,6-4 2-15,-5 3 1 0,-2-3 4 0,8 0 1 0,-8 0 3 0,8 0 2 16,-7 0 0-16,7 0 0 0,-1 0 0 0,-6 0 2 0,7 0-2 0,-7 0-1 16,0 0-1-16,1-3-2 0,-9 3-3 0,9-4-3 0,-7 0-2 0,-1 4-3 15,0-3-3-15,1-1-1 0,-7 0-1 0,7 1 0 0,-8 3-3 0,8-5-4 0,0 3-2 16,-1-3 1-16,-5 2-1 0,12 3 0 0,-7-3 0 0,1-2 0 15,6 5-1-15,-1-3 0 0,1 3 0 0,1-4-3 0,5 4 0 0,-6 0-3 16,7-4 0-16,-7 4 1 0,6 0-1 0,-5 0 0 0,5 0 0 0,-6 0 3 16,1 4-1-16,-2-4 1 0,1 0-1 0,0 0 1 0,-6 0 2 0,-1 0 1 15,1 0 2-15,0-4 3 0,-8 4 4 0,2 0 3 0,-1 0 4 0,-1-3 3 16,-4 3 3-16,4 0 4 0,-6 0 4 0,8-3 4 0,-8 3 4 0,7 0 6 16,1 0 3-16,-2 0 2 0,2 0 3 0,-2 3 0 0,8-3 0 0,-1 3 1 15,1 1 0-15,6 0 0 0,0-1-4 0,0 2-2 0,0-2-3 0,6 0-4 16,-5 4-3-16,-1-2-4 0,0-2-6 0,0 1-4 0,-7 0-3 0,1-1-1 15,0-3-3-15,-1 4-5 0,-6-4-1 0,0 4 0 0,-7-4-1 0,8 0 0 16,-14 0 1-16,6 0 0 0,1 0 2 0,-1 0-1 0,-6 0 2 0,0 0 2 16,7-4-1-16,-7 4 1 0,0 0-1 0,0-4 2 0,0 4 0 0,0-3-1 15,-7-1 1-15,7 0 0 0,0 1 0 0,0-2 0 0,0 3 0 0,-6-3-1 16,6 2 1-16,0 0-1 0,0 3 1 0,-7-5 0 0,7 2-1 0,0 3 1 16,0 0-2-16,0 0 1 0,0 0-2 0,0 0 0 0,0 0-3 0,0 0 0 15,0 0-2-15,0 0 0 0,0 0-1 0,0 0-2 0,0 0 0 0,0 0-2 16,0 0-1-16,0 0 1 0,7 0-1 0,-7 0 1 0,0 0-1 15,0 0 0-15,0 0 1 0,0 0 0 0,0 0 1 0,0 0 0 0,0 0 0 0,0 0 1 16,0 0-1-16,0 0 0 0,0 0 1 0,0 0-1 0,0 0 1 0,0 0-1 16,0 0 0-16,0 0 0 0,0 0-1 0,0 0 0 0,0 0-1 15,0 0 0-15,0 0-1 0,0 0 1 0,0 0-2 0,0 0-2 0,0 0-4 16,0 0-2-16,0 0-4 0,0 0-5 0,0 0-6 0,0 0-4 0,0 0-9 0,0 0-13 16,0 0-14-16,0 0-17 0,0 3-37 0,0-3-48 0,0 0-47 15,-7 5-47-15,7-5-23 0,-6 0-11 0,0 0-2 0,6 0 0 0,-14 0 5 16,8 0 4-16,-1 0 10 0,0 0 12 0,1 0 15 0,-7-5 17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4:52:43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73 947 0 0 0,'-4'-6'1775'0'0,"4"6"-1631"0"0,-1 0 1 0 0,1 0-1 0 0,0 0 0 0 0,0 0 0 0 0,-1 0 1 0 0,1-1-1 0 0,0 1 0 0 0,0 0 1 0 0,-1 0-1 0 0,1 0 0 0 0,0-1 1 0 0,0 1-1 0 0,-1 0 0 0 0,1 0 0 0 0,0 0 1 0 0,0-1-1 0 0,0 1 0 0 0,0 0 1 0 0,-1-1-1 0 0,1 1 0 0 0,0 0 0 0 0,0 0 1 0 0,0-1-1 0 0,0 1 0 0 0,0 0 1 0 0,0-1-1 0 0,0 1 0 0 0,0 0 1 0 0,0 0-1 0 0,0-1 0 0 0,0 1 0 0 0,0 0 1 0 0,0-1-1 0 0,0 1 0 0 0,0 0-144 0 0,0 0 147 0 0,-1-1 0 0 0,1 1 0 0 0,0 0 0 0 0,0 0 0 0 0,-1 0 0 0 0,1 0 0 0 0,0 0 0 0 0,-1 0 0 0 0,1 0 0 0 0,0 0 0 0 0,-1 0 0 0 0,1 0 0 0 0,0 0 0 0 0,0 0 0 0 0,-1 0 0 0 0,1 0 0 0 0,0 0 0 0 0,-1 0 0 0 0,1 0 0 0 0,0 0 0 0 0,-1 0 0 0 0,1 0 0 0 0,0 0 0 0 0,0 1 0 0 0,-1-1-1 0 0,1 0 1 0 0,0 0 0 0 0,0 0 0 0 0,-1 1 0 0 0,1-1-147 0 0,0 0-11 0 0,0 0 49 0 0,0 1 0 0 0,0-1 0 0 0,0 0-1 0 0,0 0 1 0 0,0 1 0 0 0,0-1 0 0 0,0 0 0 0 0,0 1 0 0 0,0-1 0 0 0,0 0 0 0 0,0 1-1 0 0,0-1 1 0 0,0 0 0 0 0,0 1 0 0 0,0-1 0 0 0,0 0 0 0 0,0 0 0 0 0,0 1 0 0 0,0-1-1 0 0,-1 0 1 0 0,1 1 0 0 0,0-1 0 0 0,0 0 0 0 0,0 0 0 0 0,-1 1 0 0 0,1-1 0 0 0,0 0-1 0 0,0 0 1 0 0,-1 0 0 0 0,1 1 0 0 0,0-1 0 0 0,0 0 0 0 0,-1 0 0 0 0,1 0 0 0 0,0 0-1 0 0,-1 0 1 0 0,1 0 0 0 0,0 1 0 0 0,0-1 0 0 0,-1 0 0 0 0,1 0 0 0 0,0 0 0 0 0,-1 0-1 0 0,1 0 1 0 0,0 0 0 0 0,-1 0-38 0 0,0-13 212 0 0,1-36-23 0 0,0 37-23 0 0,0 12-27 0 0,0 0-15 0 0,0 0-14 0 0,0 0-8 0 0,0 0-13 0 0,0 0-9 0 0,0 0-8 0 0,0 0-7 0 0,0 0-7 0 0,0 0-7 0 0,0 0 0 0 0,0 0 2 0 0,0 0 2 0 0,0 0 2 0 0,0 0 2 0 0,0 0-1 0 0,0 0 4 0 0,0 0 3 0 0,0 0 2 0 0,0 0 2 0 0,0 0 2 0 0,0 0 2 0 0,0 0 2 0 0,0 0 2 0 0,0 0 2 0 0,0 0 3 0 0,0 0 4 0 0,0 0-1 0 0,0 0 2 0 0,0 0-3 0 0,0 0 1 0 0,0 0 2 0 0,0 0-3 0 0,0 0-3 0 0,0 0 2 0 0,0 0-3 0 0,0 0-4 0 0,0 0-5 0 0,0 0-7 0 0,0 0-7 0 0,0 0-5 0 0,0 0-5 0 0,0 0-6 0 0,0 0-6 0 0,0 0-7 0 0,0 0-11 0 0,0 0-8 0 0,0 0-17 0 0,0 0-1 0 0,0 0-4 0 0,0 0-5 0 0,0 0 1 0 0,0 0-2 0 0,0 0 2 0 0,0 0-1 0 0,0 0 5 0 0,0 0 11 0 0,0 0 0 0 0,0 1 0 0 0,0-1 0 0 0,0 1 0 0 0,0-1 1 0 0,0 0-1 0 0,0 1 0 0 0,0-1 0 0 0,0 1 0 0 0,0-1 0 0 0,0 0 0 0 0,0 1 1 0 0,0-1-1 0 0,0 0 0 0 0,0 1 0 0 0,1-1 0 0 0,-1 0 0 0 0,0 1 1 0 0,0-1-1 0 0,0 0 0 0 0,1 1 0 0 0,-1-1 0 0 0,0 0 0 0 0,1 1 1 0 0,-1-1-1 0 0,0 0 0 0 0,0 0 0 0 0,1 1 0 0 0,-1-1 0 0 0,0 0 1 0 0,1 0-1 0 0,-1 0 0 0 0,1 0 0 0 0,-1 0 0 0 0,0 1 0 0 0,1-1 1 0 0,-1 0 1 0 0,2 3 0 0 0,-2-2 4 0 0,0-1 0 0 0,0 20 187 0 0,0 18-186 0 0,0-29-1 0 0,0-9 0 0 0,0 0 3 0 0,0 0-1 0 0,0 0 4 0 0,0 0-1 0 0,0 0-1 0 0,0 0 4 0 0,0 0 3 0 0,0 0-2 0 0,0 0 2 0 0,0 0-3 0 0,0 0-3 0 0,0 0 0 0 0,0 0 5 0 0,0 0-1 0 0,0 0 2 0 0,0 0-2 0 0,0 0 3 0 0,0 0-1 0 0,0 0-2 0 0,0 0 3 0 0,0 0-1 0 0,0 0-2 0 0,0 0 3 0 0,0 0 1 0 0,0 0 6 0 0,0 0 0 0 0,0 0-2 0 0,0 0-2 0 0,0 0-1 0 0,0 0 4 0 0,0 0-1 0 0,0 0 3 0 0,0 0-1 0 0,0 0-2 0 0,0 0 3 0 0,0 0 3 0 0,0 0-1 0 0,0 0 5 0 0,0 0 1 0 0,0 0 0 0 0,0 0 0 0 0,0 0 4 0 0,0 0 5 0 0,0 0 6 0 0,0 0 5 0 0,0 0 1 0 0,0 0 6 0 0,0 0 0 0 0,0 0-2 0 0,0 0 1 0 0,0 0-4 0 0,0 0 1 0 0,0 0-2 0 0,0 0 1 0 0,0 0-6 0 0,0 0-7 0 0,0 0-4 0 0,0 0-3 0 0,0 0-6 0 0,0 0-8 0 0,0 0-7 0 0,0 0-4 0 0,0 0-1 0 0,0 0-1 0 0,0 0-4 0 0,0 0-7 0 0,0 0-6 0 0,0 0 2 0 0,0 0-2 0 0,0 0-4 0 0,0 0 2 0 0,0 0-2 0 0,0 0-3 0 0,0 0 2 0 0,0 0-3 0 0,0 0 1 0 0,0 0-2 0 0,0 0 3 0 0,0 0 0 0 0,0 0 4 0 0,0 0 4 0 0,0 1 0 0 0,1 1 19 0 0,0-1 1 0 0,0 1 0 0 0,0-1-1 0 0,0 0 1 0 0,1 1 0 0 0,-1-1 0 0 0,0 0-1 0 0,1 0 1 0 0,-1 0 0 0 0,1 0-1 0 0,1 1-11 0 0,7 27 279 0 0,-1 7-63 0 0,0-5-136 0 0,-9-22-66 0 0,0-6-7 0 0,0 0-1 0 0,0 1 0 0 0,0-1 0 0 0,0 0 0 0 0,1 1 1 0 0,-1-1-1 0 0,1 0 0 0 0,0 0 0 0 0,0 0 0 0 0,0 0 1 0 0,0 0-1 0 0,1 2-6 0 0,0 1 29 0 0,-1 0 0 0 0,0 0 0 0 0,-1 0 0 0 0,1 0 1 0 0,-1 0-1 0 0,0 0 0 0 0,-1 1 0 0 0,1-1 0 0 0,-1 0-29 0 0,0 15 158 0 0,1 1 7 0 0,1-10-56 0 0,-1-1 0 0 0,-1 0 1 0 0,1 1-1 0 0,-2-1 0 0 0,1 0 1 0 0,-4 10-110 0 0,3-15 54 0 0,1 0 0 0 0,0 0 1 0 0,0 0-1 0 0,1 1 1 0 0,-1-1-1 0 0,2 4-54 0 0,-5 31 217 0 0,-5 20 86 0 0,0-4-83 0 0,0-2-72 0 0,7-50-135 0 0,1-1-1 0 0,0 1 0 0 0,1-1 0 0 0,-1 1 1 0 0,1 0-1 0 0,0-1 0 0 0,0 3-12 0 0,1-3 5 0 0,-1 0-1 0 0,0 0 0 0 0,-1 0 1 0 0,1-1-1 0 0,0 1 0 0 0,-1 0 1 0 0,0 0-1 0 0,0-1 1 0 0,-1 2-5 0 0,1-1 2 0 0,0 1 0 0 0,0 0 0 0 0,1 0 0 0 0,-1-1 0 0 0,1 1 1 0 0,0 0-1 0 0,0 0 0 0 0,0 0 0 0 0,1-1 0 0 0,0 1 0 0 0,0 0 0 0 0,0 0 1 0 0,1 1-3 0 0,4 33-4 0 0,-6-33 1 0 0,0 1 0 0 0,1-1 0 0 0,-1 0 1 0 0,1 0-1 0 0,0 1 0 0 0,1-1 0 0 0,1 2 3 0 0,1 24-8 0 0,-5-28 7 0 0,2 0 1 0 0,-1 0-1 0 0,0 0 0 0 0,1-1 0 0 0,0 1 0 0 0,0 0 0 0 0,1 3 1 0 0,-1-3-1 0 0,0 0 0 0 0,0 0-1 0 0,0 0 1 0 0,-1 0-1 0 0,1 0 1 0 0,-1 0 0 0 0,0 1-1 0 0,0-1 1 0 0,0 1 1 0 0,-1-1-1 0 0,1 0-1 0 0,0 0 1 0 0,0 0 0 0 0,0 0 0 0 0,1 0 0 0 0,0 0-1 0 0,-1 0 1 0 0,1-1 0 0 0,1 2 1 0 0,-1-2 3 0 0,0 1-1 0 0,0 0 1 0 0,-1-1-1 0 0,1 1 1 0 0,-1 0 0 0 0,0-1-1 0 0,0 1 1 0 0,0 0 0 0 0,0 1-3 0 0,-1-2 3 0 0,1 0 1 0 0,0 0 0 0 0,0 0-1 0 0,0 0 1 0 0,1 0 0 0 0,-1 0-1 0 0,1 0 1 0 0,-1 0 0 0 0,1 0-1 0 0,0 0 1 0 0,1 2-4 0 0,-1-4 6 0 0,-1 1 1 0 0,1 0-1 0 0,-1 0 1 0 0,1-1-1 0 0,-1 1 0 0 0,0 0 1 0 0,0 0-1 0 0,0 0 0 0 0,0-1 1 0 0,0 1-1 0 0,0 0 1 0 0,0 0-1 0 0,-1 0 0 0 0,1 0-6 0 0,0 0 8 0 0,-1 0-1 0 0,1 0 0 0 0,0 0 0 0 0,0 0 0 0 0,0 0 1 0 0,0 0-1 0 0,0 0 0 0 0,0 0 0 0 0,1 0 0 0 0,-1 0 1 0 0,1 1-8 0 0,17 64 251 0 0,6 29-19 0 0,-14-55-145 0 0,-1 0-2 0 0,0 22 72 0 0,-5-26-49 0 0,-4-31-89 0 0,0-1 0 0 0,0 0 0 0 0,1 1 0 0 0,0-1 0 0 0,0 0 0 0 0,1 3-19 0 0,0 1 28 0 0,-1 1 1 0 0,0-1-1 0 0,0 1 1 0 0,-1-1 0 0 0,0 1-1 0 0,-1-1 1 0 0,0 4-29 0 0,-1 19 34 0 0,2 454 445 0 0,-9-440-336 0 0,0 21-4 0 0,0-20-53 0 0,0-1-24 0 0,0 25 117 0 0,0 5 52 0 0,10-23 87 0 0,1-54-318 0 0,-2 1-22 0 0,1 0 0 0 0,-1 0-1 0 0,0-1 1 0 0,1 1 0 0 0,-1 0 0 0 0,1 0-1 0 0,-1-1 1 0 0,0 1 0 0 0,1 0 0 0 0,-1-1-1 0 0,0 1 1 0 0,1 0 0 0 0,-1-1-1 0 0,0 1 1 0 0,0-1 0 0 0,1 1 0 0 0,-1-1-1 0 0,0 1 1 0 0,0 0 0 0 0,0-1 0 0 0,0 1-1 0 0,1-1 1 0 0,-1 1 0 0 0,0-1 0 0 0,0 1-1 0 0,0-1 1 0 0,0 1 0 0 0,0-1-1 0 0,0 1 1 0 0,0-1 0 0 0,-1 1 0 0 0,1-1-1 0 0,0 1 1 0 0,0-1 0 0 0,0 1 22 0 0,9-16-1532 0 0,-9 5 247 0 0,0 6-28 0 0,1-1-1 0 0,-2 1 0 0 0,1-1 0 0 0,-1 0 1 0 0,1 1-1 0 0,-2-1 0 0 0,1 1 1 0 0,0-1-1 0 0,-2 0 1314 0 0,-6-40-6160 0 0,6 31 4847 0 0,-4-1 97 0 0</inkml:trace>
  <inkml:trace contextRef="#ctx0" brushRef="#br0" timeOffset="1303.375">110 963 236 0 0,'-44'5'9722'0'0,"42"-5"-9518"0"0,2 0-11 0 0,-20-5 1359 0 0,11 5 1836 0 0,8 0-3309 0 0,0 0-1 0 0,0 0 1 0 0,0 0 0 0 0,-1 0 0 0 0,1 0-1 0 0,0 1 1 0 0,0-1 0 0 0,0 1 0 0 0,0-1 0 0 0,0 0-1 0 0,0 1 1 0 0,0 0 0 0 0,0-1 0 0 0,0 1 0 0 0,0 0-1 0 0,0-1 1 0 0,0 1 0 0 0,1 0 0 0 0,-1 0 0 0 0,0 0-1 0 0,0 0 1 0 0,1 0 0 0 0,-1 0 0 0 0,1 0-1 0 0,-1 0 1 0 0,1 0 0 0 0,-1 0 0 0 0,1 0 0 0 0,-1 0-79 0 0,1 0 42 0 0,-1-1 0 0 0,1 0 0 0 0,-1 0-1 0 0,0 1 1 0 0,1-1 0 0 0,-1 1 0 0 0,1-1 0 0 0,-1 1 0 0 0,1-1 0 0 0,-1 1 0 0 0,1-1 0 0 0,0 1 0 0 0,-1-1 0 0 0,1 1 0 0 0,0-1 0 0 0,-1 1 0 0 0,1 0 0 0 0,0-1 0 0 0,-1 2-42 0 0,1-2 131 0 0,0 0-5 0 0,0 0 1 0 0,0 0-2 0 0,0 0-2 0 0,0 0-2 0 0,0 0-1 0 0,0 0 4 0 0,0 0 0 0 0,0 0-2 0 0,0 0-10 0 0,0 0-8 0 0,0 0-7 0 0,0 0-6 0 0,0 0-10 0 0,0 0-5 0 0,0 0-8 0 0,0 0-5 0 0,0 0-9 0 0,0 0-3 0 0,0 0-6 0 0,0 0-2 0 0,20 5 189 0 0,-14-4-193 0 0,1 0-1 0 0,-1-1 1 0 0,1 1-1 0 0,-1-1 1 0 0,0 0-1 0 0,1-1 1 0 0,-1 0-39 0 0,14 0 54 0 0,44-4 48 0 0,63-5-88 0 0,-26 20-162 0 0,-9 1 65 0 0,-64-10 54 0 0,25-2-31 0 0,47-5-46 0 0,29-8 48 0 0,-103 11-28 0 0,0 2 0 0 0,0 0-1 0 0,21 3 87 0 0,8 0 37 0 0,25-5 141 0 0,-1-4 1 0 0,27-8-179 0 0,-61 9 9 0 0,-11-1-7 0 0,23-1-84 0 0,-51 6 41 0 0,-5 2 33 0 0,-1-1 1 0 0,1 1 0 0 0,-1 0-1 0 0,1-1 1 0 0,-1 1-1 0 0,1 0 1 0 0,-1-1 0 0 0,1 1-1 0 0,0 0 1 0 0,-1 0 0 0 0,1 0-1 0 0,-1-1 1 0 0,1 1 0 0 0,-1 0-1 0 0,1 0 1 0 0,0 0-1 0 0,-1 0 1 0 0,1 0 0 0 0,0 0-1 0 0,-1 0 1 0 0,1 0 0 0 0,-1 1-1 0 0,1-1 1 0 0,-1 0 0 0 0,1 0-1 0 0,0 0 1 0 0,-1 1-1 0 0,1-1 1 0 0,-1 0 0 0 0,1 0-1 0 0,-1 1 1 0 0,1-1 0 0 0,-1 1-1 0 0,1-1 1 0 0,-1 0 0 0 0,1 1 7 0 0,26 0-153 0 0,11-3 246 0 0,0-2 0 0 0,-1-2 0 0 0,23-6-93 0 0,-7 1 44 0 0,-38 8-108 0 0,-5 2 90 0 0,-22 8-169 0 0,11-7 138 0 0,0 1-85 0 0,1-1-28 0 0,0 0-37 0 0,0 7-774 0 0,0-6 752 0 0,0-1 1 0 0,0 1-1 0 0,1 0 0 0 0,-1-1 1 0 0,0 1-1 0 0,0 0 1 0 0,0-1-1 0 0,0 1 1 0 0,0 0-1 0 0,0-1 1 0 0,0 1-1 0 0,0 0 1 0 0,0-1-1 0 0,-1 1 1 0 0,1 0-1 0 0,0 0 1 0 0,0-1-1 0 0,-1 1 0 0 0,1-1 1 0 0,0 1-1 0 0,-1 0 177 0 0,1-1-179 0 0,-1 0 0 0 0,1 1 0 0 0,-1-1-1 0 0,1 1 1 0 0,-1-1 0 0 0,1 1 0 0 0,-1-1-1 0 0,1 1 1 0 0,0-1 0 0 0,-1 1 0 0 0,1 0-1 0 0,0-1 1 0 0,-1 1 0 0 0,1-1 0 0 0,0 1-1 0 0,0 0 1 0 0,-1-1 0 0 0,1 1 0 0 0,0 0-1 0 0,0-1 1 0 0,0 2 179 0 0,0 10-7238 0 0,0-7 3435 0 0,0-5 3173 0 0</inkml:trace>
  <inkml:trace contextRef="#ctx0" brushRef="#br0" timeOffset="3371.012">1693 174 724 0 0,'0'0'228'0'0,"1"-1"0"0"0,-1 1 0 0 0,0-1-1 0 0,0 1 1 0 0,0-1 0 0 0,0 1 0 0 0,0-1 0 0 0,0 1 0 0 0,0-1 0 0 0,0 1-1 0 0,0-1 1 0 0,0 1 0 0 0,0-1 0 0 0,0 1 0 0 0,0-1 0 0 0,0 1 0 0 0,0 0-1 0 0,-1-1 1 0 0,1 1 0 0 0,0-1 0 0 0,0 1 0 0 0,0-1 0 0 0,-1 1 0 0 0,1 0-1 0 0,0-1 1 0 0,-1 1 0 0 0,1-1 0 0 0,0 1 0 0 0,-1 0 0 0 0,1-1 0 0 0,0 1-1 0 0,-1 0 1 0 0,1 0 0 0 0,-1-1 0 0 0,1 1-228 0 0,-2-1-30 0 0,-1-4 1885 0 0,3 5-1817 0 0,0 0 1 0 0,0-1-1 0 0,0 1 1 0 0,0 0-1 0 0,0 0 1 0 0,0 0-1 0 0,0-1 1 0 0,0 1-1 0 0,-1 0 0 0 0,1 0 1 0 0,0 0-1 0 0,0 0 1 0 0,0-1-1 0 0,0 1 1 0 0,0 0-1 0 0,0 0 1 0 0,0 0-1 0 0,-1 0 1 0 0,1-1-1 0 0,0 1 1 0 0,0 0-1 0 0,0 0 0 0 0,0 0 1 0 0,-1 0-1 0 0,1 0 1 0 0,0 0-1 0 0,0 0 1 0 0,0 0-1 0 0,0-1 1 0 0,-1 1-1 0 0,1 0 1 0 0,0 0-1 0 0,0 0 1 0 0,0 0-1 0 0,-1 0 1 0 0,1 0-1 0 0,0 0 0 0 0,0 0 1 0 0,-1 0-1 0 0,1 0 1 0 0,0 0-1 0 0,0 0 1 0 0,0 1-39 0 0,-2-1 260 0 0,1-3-101 0 0,-1 1 1 0 0,1 0-1 0 0,0-1 1 0 0,0 1 0 0 0,0-1-1 0 0,0 1 1 0 0,1-1-1 0 0,-1 1 1 0 0,1-1-1 0 0,-1 1 1 0 0,1-1-1 0 0,0 0 1 0 0,0 1 0 0 0,0-1-1 0 0,0 1 1 0 0,1-3-160 0 0,-1 3-19 0 0,0-5 1015 0 0,-2 8 1110 0 0,-4 5-1918 0 0,5-3-127 0 0,1 1-1 0 0,-1 0 1 0 0,1 0 0 0 0,0 0 0 0 0,-1 0 0 0 0,2 0 0 0 0,-1 0-1 0 0,1 1-60 0 0,-1 0 72 0 0,0 4 15 0 0,-1-3-10 0 0,1 0 0 0 0,0 0 0 0 0,1 0 0 0 0,0 0 0 0 0,-1 0 1 0 0,2 0-1 0 0,-1-1 0 0 0,2 6-77 0 0,-2-9 21 0 0,0 0 0 0 0,-1 0 0 0 0,1 0 0 0 0,-1 0 0 0 0,0 0 0 0 0,0 0 0 0 0,0 0 0 0 0,0 0 1 0 0,0 0-1 0 0,0 0 0 0 0,0 0 0 0 0,-1 0-21 0 0,1 0 26 0 0,0 1 0 0 0,-1-1 0 0 0,1 0 0 0 0,0 1 1 0 0,0-1-1 0 0,0 0 0 0 0,1 1 0 0 0,-1-1 0 0 0,1 0 1 0 0,-1 1-27 0 0,5 11 168 0 0,-2 0 1 0 0,1 1-1 0 0,-2-1 1 0 0,0 1-1 0 0,-1 4-168 0 0,-1-10 108 0 0,0 0 1 0 0,1 0-1 0 0,0 0 0 0 0,1 0 0 0 0,2 8-108 0 0,5 44 511 0 0,0 1-38 0 0,-7-51-373 0 0,0 1-1 0 0,-1-1 1 0 0,-1 1-1 0 0,0-1 1 0 0,0 1 0 0 0,-2 5-100 0 0,0 20 211 0 0,2-26-134 0 0,0 1 1 0 0,-2 0-1 0 0,1-1 1 0 0,-3 8-78 0 0,-5 44 193 0 0,0-17-86 0 0,0 15-33 0 0,7-49-74 0 0,0-1 1 0 0,1 1-1 0 0,0-1 1 0 0,1 1-1 0 0,1-1 1 0 0,0 7-1 0 0,1 18-28 0 0,7 31-3 0 0,-8-54 38 0 0,0-1 0 0 0,1 1 1 0 0,0-1-1 0 0,1 2-7 0 0,0-2 25 0 0,0 0-1 0 0,-2 0 1 0 0,1 1 0 0 0,-2 1-25 0 0,9 33 139 0 0,-9 54 365 0 0,-3-96-465 0 0,3-4-35 0 0,-1-1-1 0 0,1 0 1 0 0,-1 1-1 0 0,1-1 1 0 0,0 1 0 0 0,-1-1-1 0 0,1 0 1 0 0,-1 1 0 0 0,1-1-1 0 0,0 1 1 0 0,0 0 0 0 0,-1-1-1 0 0,1 1 1 0 0,0-1-1 0 0,0 1 1 0 0,0-1 0 0 0,0 1-1 0 0,-1-1 1 0 0,1 1 0 0 0,0 0-1 0 0,0-1 1 0 0,0 1-4 0 0,0 0 5 0 0,0 0 0 0 0,0 0 0 0 0,1 0 0 0 0,-1-1 0 0 0,0 1 0 0 0,0 0 0 0 0,0 0 0 0 0,1 0 0 0 0,-1 0 0 0 0,0-1 0 0 0,1 1 0 0 0,-1 0 0 0 0,1 0 0 0 0,-1-1 0 0 0,1 1 0 0 0,-1 0 0 0 0,1-1 0 0 0,0 1 0 0 0,-1 0 0 0 0,1-1 0 0 0,0 1-5 0 0,0 0 3 0 0,0-1 1 0 0,-1 1 0 0 0,1-1-1 0 0,0 1 1 0 0,-1 0-1 0 0,1-1 1 0 0,0 1 0 0 0,-1 0-1 0 0,1 0 1 0 0,-1-1 0 0 0,0 1-1 0 0,1 0 1 0 0,-1 0 0 0 0,0 0-1 0 0,1 0 1 0 0,-1 0-1 0 0,0 0 1 0 0,0-1 0 0 0,0 1-1 0 0,1 0 1 0 0,-1 0 0 0 0,0 0-4 0 0,9 24 81 0 0,0 33 115 0 0,-9-48-170 0 0,0-7-18 0 0,1-1 0 0 0,-1 1 0 0 0,0-1 0 0 0,0 1 0 0 0,0-1 0 0 0,-1 0 0 0 0,1 1 0 0 0,0-1 1 0 0,-1 1-1 0 0,0-1 0 0 0,1 0 0 0 0,-1 1 0 0 0,0-1 0 0 0,0 0 0 0 0,-1 0 0 0 0,1 0-8 0 0,-2 24 72 0 0,3-26-71 0 0,-1 0-1 0 0,1 0 0 0 0,0 1 1 0 0,-1-1-1 0 0,1 0 0 0 0,0 0 1 0 0,-1 0-1 0 0,1 1 0 0 0,0-1 1 0 0,-1 0-1 0 0,1 1 0 0 0,0-1 1 0 0,-1 0-1 0 0,1 0 0 0 0,0 1 1 0 0,0-1-1 0 0,-1 1 1 0 0,1-1-1 0 0,0 0 0 0 0,0 1 1 0 0,0-1-1 0 0,0 0 0 0 0,0 1 1 0 0,0-1-1 0 0,-1 1 0 0 0,1-1 1 0 0,0 1-1 0 0,0-1 0 0 0,0 0 1 0 0,0 1-1 0 0,0-1 0 0 0,0 22 32 0 0,0-17-27 0 0,0 4 595 0 0,27-30-268 0 0,-26 19-331 0 0,0 1-1 0 0,1 0 1 0 0,-1 0-1 0 0,1 0 1 0 0,-1 0-1 0 0,1 0 1 0 0,-1 0-1 0 0,1 0 1 0 0,0 0-1 0 0,-1 1 1 0 0,1-1-1 0 0,0 1 1 0 0,0-1-1 0 0,-1 1 1 0 0,1 0-1 0 0,27-7 9 0 0,15 2 22 0 0,3-5 30 0 0,-3-1-18 0 0,-40 11-37 0 0,0 0 0 0 0,0-1-1 0 0,-1 1 1 0 0,1-1 0 0 0,-1 0-1 0 0,1 0 1 0 0,0-1 0 0 0,-1 1-6 0 0,0-1 5 0 0,1 1 1 0 0,0 0 0 0 0,-1 0 0 0 0,1 0-1 0 0,-1 0 1 0 0,1 1 0 0 0,0-1 0 0 0,0 1-6 0 0,8-1 10 0 0,0-1 1 0 0,0 0-1 0 0,-1-1 1 0 0,1 0-1 0 0,1-2-10 0 0,6 0 9 0 0,117-41 10 0 0,-112 39-68 0 0,0 1 0 0 0,1 2 1 0 0,0 0-1 0 0,-1 2 0 0 0,20 0 49 0 0,62-3-102 0 0,50-5-68 0 0,-103 7 143 0 0,-35 2 38 0 0,0 0 0 0 0,-1 1 1 0 0,1 1-1 0 0,11 2-11 0 0,-16-2 18 0 0,0 0 1 0 0,0 0-1 0 0,0-1 0 0 0,6-1-18 0 0,12 0 45 0 0,69-10 23 0 0,138-4 72 0 0,-222 15-151 0 0,-1 0 0 0 0,1 1-1 0 0,-1 1 1 0 0,0 0 0 0 0,7 2 11 0 0,52 8-131 0 0,-44-6 88 0 0,0-2 1 0 0,0-1-1 0 0,6-1 43 0 0,-23-2-30 0 0,0 2 0 0 0,0 0-1 0 0,0 0 1 0 0,12 4 30 0 0,-12-2-17 0 0,0-1 0 0 0,0-1 0 0 0,0 0 0 0 0,14 0 17 0 0,25 6-5 0 0,-45-6 21 0 0,1-1-1 0 0,-1 1 0 0 0,1-1 0 0 0,0-1 0 0 0,-1 1 1 0 0,1-1-1 0 0,0-1 0 0 0,0 1 0 0 0,6-3-15 0 0,52-2 108 0 0,14-1-8 0 0,-71 6-96 0 0,-1 0-4 0 0,-1 1-207 0 0,-13-6-634 0 0,6 4 467 0 0,-20-19-7238 0 0,-24-11-5149 0 0,26 20 9787 0 0,9 2 1677 0 0</inkml:trace>
  <inkml:trace contextRef="#ctx0" brushRef="#br0" timeOffset="5614.482">1730 123 88 0 0,'0'-1'302'0'0,"0"0"4"0"0,0 0-1 0 0,0 0 1 0 0,0 0 0 0 0,0 0 0 0 0,0 0 0 0 0,0 0 0 0 0,0 0-1 0 0,0 0 1 0 0,0 0 0 0 0,0 0 0 0 0,0 0 0 0 0,0 0 0 0 0,-1 0-1 0 0,1 0 1 0 0,0 0 0 0 0,-1 1 0 0 0,1-1 0 0 0,-1 0-1 0 0,1 0 1 0 0,-1 0 0 0 0,0 1 0 0 0,1-1 0 0 0,-1 0 0 0 0,1 0-1 0 0,-2 0-305 0 0,1 0 840 0 0,1 1-67 0 0,-29-5 3302 0 0,59 7 1248 0 0,9 0-3696 0 0,75 5-1596 0 0,6 3 262 0 0,-42-3-208 0 0,8 1-21 0 0,-43-7-23 0 0,38-1 81 0 0,85-15 282 0 0,11-11-137 0 0,-28 4-128 0 0,-78 13-52 0 0,-13 1 61 0 0,0 3 0 0 0,1 2-148 0 0,150-7 347 0 0,-82 5-183 0 0,83 0-168 0 0,-165 5-119 0 0,-43 0 103 0 0,-2 0 1 0 0,0 0 3 0 0,0 0 4 0 0,0 0 4 0 0,0 0 4 0 0,0 0 8 0 0,0 0 4 0 0,0 0 6 0 0,0 0-2 0 0,0 0-2 0 0,0 0 7 0 0,0 0 8 0 0,0 0-5 0 0,0 0-4 0 0,0 0-8 0 0,29 0-52 0 0,-20 0 22 0 0,28 0 83 0 0,0-1 0 0 0,0-2 1 0 0,6-3-62 0 0,-40 6 3 0 0,17-4 88 0 0,0 1 0 0 0,1 1 0 0 0,6 0-91 0 0,25 7 20 0 0,95 5 87 0 0,-47 1-156 0 0,-74-6-221 0 0,-24-5 284 0 0,-2 0 0 0 0,19 0 25 0 0,-13 0-36 0 0,12-2-22 0 0,-18 1 45 0 0,0 1 0 0 0,1 0 1 0 0,-1 0-1 0 0,0 0 0 0 0,1 0 0 0 0,-1-1 1 0 0,0 1-1 0 0,0 0 0 0 0,1 0 0 0 0,-1 0 0 0 0,0 0 1 0 0,1 0-1 0 0,-1 0 0 0 0,0 0 0 0 0,1 0 0 0 0,-1 0 1 0 0,0 0-1 0 0,1 0 0 0 0,-1 0 0 0 0,0 0 0 0 0,1 0 1 0 0,-1 0-1 0 0,0 0 0 0 0,1 0 0 0 0,-1 0 0 0 0,0 1 1 0 0,1-1-1 0 0,-1 0 0 0 0,0 0 0 0 0,1 0 1 0 0,-1 1-1 0 0,0-1 0 0 0,0 0 0 0 0,1 0 0 0 0,-1 0 1 0 0,0 1-27 0 0,-16 5 202 0 0,3-1-192 0 0,10-4-15 0 0,0 0 0 0 0,1 0-1 0 0,-1 0 1 0 0,0 0 0 0 0,0 1-1 0 0,0-1 1 0 0,1 1 0 0 0,-1 0 0 0 0,1 0-1 0 0,0 0 1 0 0,-1 0 0 0 0,1 0-1 0 0,0 0 1 0 0,0 0 0 0 0,0 1-1 0 0,0-1 1 0 0,1 1 0 0 0,-1 0 5 0 0,-22 18-62 0 0,8 8 2 0 0,13-25 56 0 0,0 0 0 0 0,1 0 0 0 0,-1 0 0 0 0,1 1 1 0 0,0-1-1 0 0,1 1 0 0 0,-1 0 0 0 0,1-1 0 0 0,0 1 1 0 0,0 0-1 0 0,0 4 4 0 0,-8 43 13 0 0,9 116 509 0 0,9-126-266 0 0,-9-35-200 0 0,0 0 0 0 0,0 0 0 0 0,1 1 0 0 0,0-1 0 0 0,1 0 0 0 0,1 5-56 0 0,-1-5 46 0 0,-1 1 1 0 0,0-1-1 0 0,0 0 0 0 0,-1 1 0 0 0,0-1 0 0 0,0 1 0 0 0,-2 6-46 0 0,1 13 93 0 0,-8 76 135 0 0,9-92-211 0 0,0-2-12 0 0,0 0 0 0 0,0 0 0 0 0,-1 0 1 0 0,0 0-1 0 0,-1 0 0 0 0,-2 8-5 0 0,3-12 0 0 0,0-1 0 0 0,0 1 0 0 0,0 0 0 0 0,1-1 0 0 0,0 1 0 0 0,0 4 0 0 0,0-5-3 0 0,0 0 1 0 0,0 0-1 0 0,0 0 1 0 0,-1 1-1 0 0,1-1 1 0 0,-1 0-1 0 0,0 0 1 0 0,-1 2 2 0 0,-7 34-51 0 0,6-9 11 0 0,-1-23 22 0 0,0 1-1 0 0,0-1 1 0 0,1 1-1 0 0,0 0 1 0 0,1 0-1 0 0,0 0 1 0 0,0 1-1 0 0,1-1 1 0 0,0 8 18 0 0,-8 40-107 0 0,5-23 69 0 0,3-31 37 0 0,0 1-1 0 0,1-1 1 0 0,-1 1 0 0 0,1-1 0 0 0,0 1 0 0 0,0-1-1 0 0,0 1 1 0 0,0 0 0 0 0,0-1 0 0 0,1 1 0 0 0,0-1-1 0 0,0 0 1 0 0,0 1 0 0 0,0 0 1 0 0,1 0 8 0 0,-2 0-1 0 0,1 1 1 0 0,0-1 0 0 0,-1 0-1 0 0,0 0 1 0 0,0 0 0 0 0,0 0 0 0 0,0 0-1 0 0,-1 3-7 0 0,0 12 66 0 0,4-11-51 0 0,3 8 27 0 0,-6 86 166 0 0,-9-70-157 0 0,10 13-15 0 0,0-44-33 0 0,0-1-1 0 0,0 1 1 0 0,-1 0-1 0 0,1 0 0 0 0,0 0 1 0 0,-1-1-1 0 0,1 1 1 0 0,-1 0-1 0 0,1 0 0 0 0,-1 0 1 0 0,0 0-1 0 0,1 0 1 0 0,-1 0-1 0 0,0 0 0 0 0,0 0 1 0 0,1 0-1 0 0,-1 1 1 0 0,0-1-1 0 0,0 0 0 0 0,0 0-2 0 0,0 1 4 0 0,0-1 0 0 0,0 1 1 0 0,0 0-1 0 0,1-1 0 0 0,-1 1 0 0 0,1 0 0 0 0,-1-1 0 0 0,1 1 0 0 0,-1-1 0 0 0,1 1 0 0 0,0-1 0 0 0,1 2-4 0 0,-2-3 2 0 0,0 1 1 0 0,1 0-1 0 0,-1 0 0 0 0,0 0 1 0 0,1 0-1 0 0,-1 0 0 0 0,0 0 0 0 0,0 0 1 0 0,0 0-1 0 0,0-1 0 0 0,0 1 1 0 0,0 0-1 0 0,0 0 0 0 0,0 0 1 0 0,0 0-1 0 0,0 0 0 0 0,0 0 0 0 0,-1 1-1 0 0,1-2 2 0 0,0 1 0 0 0,-1 0 0 0 0,1 0 1 0 0,0 0-1 0 0,0 0 0 0 0,0 0 0 0 0,0 0 1 0 0,0 0-1 0 0,0 0 0 0 0,0 0 0 0 0,0 0 1 0 0,0 0-1 0 0,1-1 0 0 0,-1 1 0 0 0,0 0 1 0 0,1 0-1 0 0,-1 0 0 0 0,1 0-3 0 0,-1 0 1 0 0,0-1 7 0 0,1 1 0 0 0,0 0 0 0 0,-1-1 0 0 0,1 1 0 0 0,0 0 0 0 0,-1 0 0 0 0,1-1 1 0 0,-1 1-1 0 0,0 0 0 0 0,1 0 0 0 0,-1 0 0 0 0,0 0 0 0 0,1 0 0 0 0,-1 0 0 0 0,0 0 0 0 0,0 0 0 0 0,0-1 0 0 0,0 1 1 0 0,0 0-1 0 0,0 0 0 0 0,0 1-8 0 0,0-1 20 0 0,0-1 1 0 0,0 0 2 0 0,0 0-2 0 0,0 0 3 0 0,0 0 3 0 0,0 0 2 0 0,0 0 2 0 0,0 0 2 0 0,0 0 2 0 0,0 0-3 0 0,0 0 0 0 0,0 0-2 0 0,0 0-8 0 0,0 0-4 0 0,0 0-10 0 0,0 0-18 0 0,0 0-20 0 0,0 0-19 0 0,0-2-199 0 0,-1 1 1 0 0,1-1-1 0 0,-1 0 0 0 0,1 1 1 0 0,-1-1-1 0 0,0 1 0 0 0,0-1 1 0 0,0 1-1 0 0,0 0 0 0 0,0-1 1 0 0,0 1-1 0 0,0-1 248 0 0,-43-20-14065 0 0,41 21 13398 0 0,1-1 0 0 0,-1 0 0 0 0,1 0-1 0 0,0 0 1 0 0,0 0 0 0 0,0 0 0 0 0,0 0-1 0 0,0-1 1 0 0,1 1 0 0 0,-1-1 0 0 0,1 1-1 0 0,-1-2 668 0 0,2 4-10 0 0,-2-6-1239 0 0</inkml:trace>
  <inkml:trace contextRef="#ctx0" brushRef="#br0" timeOffset="8036.416">4123 773 0 0 0,'0'0'344'0'0,"0"0"458"0"0,14 0 6595 0 0,-3 0 130 0 0,-8 0-1658 0 0,-3 0-5785 0 0,0 0 6 0 0,19 15 600 0 0,-12-12-562 0 0,0 0 0 0 0,0-1-1 0 0,0 0 1 0 0,0 0 0 0 0,0 0-1 0 0,1-1 1 0 0,-1 0 0 0 0,6-1-128 0 0,69 1 417 0 0,-44-2-278 0 0,146-9 144 0 0,14 5-380 0 0,-173 6 123 0 0,-1 1 1 0 0,0 2 0 0 0,17 4-27 0 0,-17-3 42 0 0,0-1 0 0 0,1-1 1 0 0,17 0-43 0 0,84 8 88 0 0,-62-11-105 0 0,-28-5-50 0 0,-26 7 68 0 0,-1-1-1 0 0,0 0 1 0 0,0 0-1 0 0,1-1 1 0 0,-1-1-1 0 0,0 1 1 0 0,4-2-1 0 0,29-1-8 0 0,39-2-5 0 0,-81 5 4 0 0,0-1 0 0 0,0 1 1 0 0,0-1-1 0 0,1 1 0 0 0,-1-1 0 0 0,0 1 1 0 0,0-1-1 0 0,1 1 0 0 0,-1-1 0 0 0,0 1 1 0 0,1-1-1 0 0,-1 1 0 0 0,1-1 1 0 0,-1 1-1 0 0,0 0 0 0 0,1-1 0 0 0,-1 1 1 0 0,1 0-1 0 0,-1-1 0 0 0,1 1 0 0 0,-1 0 1 0 0,1 0-1 0 0,0-1 0 0 0,-1 1 0 0 0,1 0 1 0 0,-1 0 8 0 0,4-1-65 0 0,1 0 0 0 0,-1 0 0 0 0,0-1 0 0 0,0 1 0 0 0,-1-1 0 0 0,1 0 0 0 0,2-2 65 0 0,23-8-399 0 0,-16 5 251 0 0,-11 6 121 0 0,-1 0 0 0 0,0 0 1 0 0,1 0-1 0 0,-1 1 0 0 0,1-1 1 0 0,0 0-1 0 0,-1 1 0 0 0,1-1 1 0 0,0 1-1 0 0,-1 0 0 0 0,1-1 0 0 0,0 1 27 0 0,36-4-323 0 0,-24 7 354 0 0,0-1 1 0 0,0 0-1 0 0,0-1 0 0 0,1-1-31 0 0,43 5 52 0 0,-42-2-61 0 0,0-1 0 0 0,-1-1-1 0 0,10-1 10 0 0,-18 2 105 0 0,13 2 75 0 0,34 1-75 0 0,-19 0-13 0 0,-33-5-85 0 0,-2 0 0 0 0,0 0-1 0 0,0 0 0 0 0,0 0-1 0 0,0 0-1 0 0,0 0 1 0 0,0 0 4 0 0,0 0 8 0 0,0 0 1 0 0,0 0 1 0 0,0 0 2 0 0,0 0 6 0 0,0 0 0 0 0,0 0-4 0 0,0 0 3 0 0,0 0 2 0 0,0 0-2 0 0,0 0-7 0 0,0 0 0 0 0,0 0-3 0 0,0 0-1 0 0,0 0-6 0 0,0 0-1 0 0,0 0 1 0 0,0 0 1 0 0,0 0-6 0 0,1-1-7 0 0,5-2-4 0 0,-4 2 2 0 0,-2 1 1 0 0,1 0 1 0 0,6 0 2 0 0,-6 0-1 0 0,-1 0 4 0 0,0 0 2 0 0,0 0 0 0 0,0 0 1 0 0,0 0 2 0 0,0 0-3 0 0,0 0 0 0 0,0 0 1 0 0,0 0 4 0 0,0 0 4 0 0,0 0-4 0 0,-11 5 47 0 0,5-5-54 0 0,5 0 2 0 0,1 2 9 0 0,-1 0 0 0 0,1 1 1 0 0,0-1-1 0 0,-1 0 1 0 0,0 0-1 0 0,1 0 1 0 0,-1 1-1 0 0,0-1 1 0 0,0 0-1 0 0,-2 1-13 0 0,2 0 16 0 0,0-1-1 0 0,0 1 1 0 0,-1-1-1 0 0,1 1 1 0 0,1-1 0 0 0,-1 1-1 0 0,0 0 1 0 0,1-1-1 0 0,-1 1 1 0 0,1 0 0 0 0,0 0-16 0 0,0 109 158 0 0,9-76-144 0 0,-9 96 103 0 0,-1-126-100 0 0,0 0 0 0 0,-1 0 0 0 0,0 0 0 0 0,0 0 0 0 0,0 0 0 0 0,0 0 0 0 0,-1 0 0 0 0,0-1-17 0 0,-8 20 83 0 0,7-15-55 0 0,2-4-2 0 0,-1 1 0 0 0,1 0 1 0 0,0 0-1 0 0,0 0 1 0 0,0 5-27 0 0,-7 29 93 0 0,9 71 55 0 0,9-71-112 0 0,-9 204 419 0 0,9-208-427 0 0,0 9-24 0 0,-9-45-4 0 0,0 6-8 0 0,0 1 1 0 0,0-1 0 0 0,1 1 0 0 0,0-1-1 0 0,0 0 1 0 0,1 1 0 0 0,1 4 7 0 0,-2-9-5 0 0,-1 0-1 0 0,1 0 1 0 0,-1 0 0 0 0,1 0 0 0 0,-1 0-1 0 0,0 0 1 0 0,0 1 0 0 0,-1-1 0 0 0,1 0-1 0 0,-1 0 1 0 0,1 0 0 0 0,-1 0-1 0 0,0 0 1 0 0,0 0 5 0 0,-5 24-59 0 0,6-23 49 0 0,0 0 1 0 0,-1-1 0 0 0,0 1-1 0 0,0 0 1 0 0,0-1-1 0 0,0 1 1 0 0,0-1 0 0 0,-2 3 9 0 0,1-3-8 0 0,1 1 0 0 0,0-1 0 0 0,0 0 0 0 0,0 0-1 0 0,0 1 1 0 0,0-1 0 0 0,1 0 0 0 0,-1 3 8 0 0,1-4-3 0 0,0 1 1 0 0,-1-1-1 0 0,1 0 0 0 0,-1 1 0 0 0,1-1 0 0 0,-1 0 0 0 0,0 0 0 0 0,0 1 0 0 0,0-1 0 0 0,-1 2 3 0 0,0-2-2 0 0,1 0 0 0 0,0 1 0 0 0,0-1 0 0 0,0 1 0 0 0,0-1 0 0 0,0 1 0 0 0,0-1 0 0 0,1 1 0 0 0,0-1-1 0 0,-1 1 1 0 0,1 0 2 0 0,-9 28 29 0 0,0 10 10 0 0,0 0-3 0 0,9 29 52 0 0,-9-34-26 0 0,9-19-33 0 0,1-12-19 0 0,-1 0-1 0 0,0 0 0 0 0,0 0 1 0 0,0-1-1 0 0,-1 1 0 0 0,1 0 0 0 0,-1 0 1 0 0,0-1-1 0 0,-1 1 0 0 0,1 0 1 0 0,-2 1-10 0 0,2-2 9 0 0,0 1 1 0 0,0-1-1 0 0,1 0 1 0 0,-1 1-1 0 0,1-1 1 0 0,0 0 0 0 0,0 1-1 0 0,1-1 1 0 0,-1 1-1 0 0,1-1 1 0 0,0 0-1 0 0,0 0 1 0 0,0 0-1 0 0,1 1 1 0 0,1 2-10 0 0,-2-6 4 0 0,-1 1 0 0 0,1 0 0 0 0,-1-1 0 0 0,1 1 0 0 0,-1-1 0 0 0,0 1 0 0 0,0 0 0 0 0,0-1 0 0 0,0 1 0 0 0,0 0 0 0 0,0-1 0 0 0,0 1 0 0 0,-1 0-4 0 0,2 17 33 0 0,14 53 110 0 0,-6-16-43 0 0,-7-49-91 0 0,-1 0-1 0 0,0 0 1 0 0,0 0-1 0 0,-1 0 1 0 0,0 1 0 0 0,0-1-1 0 0,0 0 1 0 0,-2 3-9 0 0,1 15 6 0 0,1-16-6 0 0,0-5 0 0 0,-1 0 0 0 0,1 0 0 0 0,0 0 0 0 0,1 0 0 0 0,-1-1 0 0 0,1 1 0 0 0,0 0 0 0 0,0 0 0 0 0,0 0 0 0 0,0-1 0 0 0,2 3 0 0 0,-2-3 2 0 0,0-1 0 0 0,-1 1 0 0 0,1 0 0 0 0,0 0 0 0 0,-1 0-1 0 0,1 0 1 0 0,-1-1 0 0 0,0 1 0 0 0,0 0 0 0 0,0 0-1 0 0,-1 0-1 0 0,1 0 6 0 0,0 0-1 0 0,0 0 0 0 0,0-1 0 0 0,0 1 0 0 0,0 0 1 0 0,1 0-1 0 0,-1-1 0 0 0,1 1 0 0 0,0 0 0 0 0,1 2-5 0 0,-1-3 4 0 0,0 1-1 0 0,0 0 0 0 0,0 0 0 0 0,0 0 0 0 0,-1 0 1 0 0,1 0-1 0 0,-1 0 0 0 0,0 0 0 0 0,0 2-3 0 0,6 24 19 0 0,-4-24-17 0 0,-1 0 0 0 0,0 1 0 0 0,0-1-1 0 0,0 0 1 0 0,0 1 0 0 0,-1 1-2 0 0,1-2 0 0 0,-1 0-1 0 0,1 1 1 0 0,0-1-1 0 0,0 0 1 0 0,1 0-1 0 0,0 2 1 0 0,0 0 9 0 0,-1 0 0 0 0,0-1 1 0 0,0 1-1 0 0,-1 0 0 0 0,0 0 0 0 0,0 0 0 0 0,0 0 0 0 0,-2 5-9 0 0,0 13 75 0 0,2-16-53 0 0,0-6-11 0 0,0-1-1 0 0,0 0 0 0 0,0 0 1 0 0,0 0-1 0 0,0 1 0 0 0,0-1 1 0 0,0 0-1 0 0,1 0 0 0 0,-1 0 1 0 0,1 0-1 0 0,0 1 0 0 0,-1-1 1 0 0,1 0-1 0 0,0 0 0 0 0,0 0 1 0 0,1 0-11 0 0,-1-1 5 0 0,-1-1 0 0 0,0 1-1 0 0,1-1 1 0 0,-1 1 0 0 0,0 0 0 0 0,1-1 0 0 0,-1 1 0 0 0,0 0 0 0 0,1-1 0 0 0,-1 1-1 0 0,0 0 1 0 0,0-1 0 0 0,0 1 0 0 0,0 0 0 0 0,0-1 0 0 0,0 1 0 0 0,0 0 0 0 0,0-1-1 0 0,0 1 1 0 0,0 0 0 0 0,0 0-5 0 0,0-1 3 0 0,0 1-1 0 0,0-1 1 0 0,0 0 0 0 0,-1 1-1 0 0,1-1 1 0 0,0 1 0 0 0,0-1-1 0 0,0 1 1 0 0,0-1 0 0 0,1 0-1 0 0,-1 1 1 0 0,0-1-1 0 0,0 1 1 0 0,0-1 0 0 0,0 0-1 0 0,0 1 1 0 0,0-1 0 0 0,1 1-1 0 0,-1-1 1 0 0,0 0-1 0 0,0 1 1 0 0,1-1 0 0 0,-1 0-1 0 0,0 1 1 0 0,0-1 0 0 0,1 0-1 0 0,-1 0 1 0 0,0 1 0 0 0,1-1-1 0 0,-1 0 1 0 0,0 0-1 0 0,1 1-2 0 0,11 29 323 0 0,-9-25-303 0 0,0 0 1 0 0,-1 1-1 0 0,0 0 1 0 0,0-1 0 0 0,0 1-1 0 0,-1 0 1 0 0,0 0 0 0 0,0 0-1 0 0,0 0 1 0 0,-1 0 0 0 0,0 0-1 0 0,0 0 1 0 0,-1 5-21 0 0,1-5-12 0 0,-9 19 8 0 0,9 67 127 0 0,-9-55-88 0 0,9-12-290 0 0,-2-25 162 0 0,1-1 0 0 0,0 1 0 0 0,0 0-1 0 0,-1-1 1 0 0,1 1 0 0 0,0-1 0 0 0,0 0 0 0 0,0 1 0 0 0,-1-1 0 0 0,1 0 0 0 0,0 0 0 0 0,0 0-1 0 0,0 0 1 0 0,0 0 93 0 0,-1-4-746 0 0,1 0-1 0 0,0 0 0 0 0,-1 1 0 0 0,0-1 0 0 0,0 1 1 0 0,-1 0-1 0 0,1-1 0 0 0,-1 1 0 0 0,0 0 0 0 0,-1-1 747 0 0,-6-11-3057 0 0,7 12 1889 0 0,-24-47-9174 0 0,19 19 6643 0 0,8 21 3303 0 0</inkml:trace>
  <inkml:trace contextRef="#ctx0" brushRef="#br0" timeOffset="9571.554">210 3343 684 0 0,'0'0'885'0'0,"0"0"41"0"0,0 0 40 0 0,0 0 30 0 0,0 0 28 0 0,0 0 28 0 0,0 0 16 0 0,0 0-38 0 0,0 0-72 0 0,0 0-75 0 0,0 0-86 0 0,0 0-116 0 0,0 0-124 0 0,0 0-88 0 0,0 0-59 0 0,0 0-43 0 0,0 0-29 0 0,0 0-14 0 0,0 0-12 0 0,0 0-16 0 0,0 0-16 0 0,0 0-16 0 0,0 0-17 0 0,0 0-18 0 0,0 0-17 0 0,0 0-12 0 0,0 0-15 0 0,0 0-9 0 0,0 0-6 0 0,0 0-2 0 0,0 0-2 0 0,0 0-4 0 0,0 0 0 0 0,0 0-4 0 0,0 0-2 0 0,0 0 3 0 0,0 0-2 0 0,0 0 2 0 0,0 0-2 0 0,0 0 3 0 0,-7 0 44 0 0,5 0 3367 0 0,2 0-3483 0 0,0 0-8 0 0,0 0-4 0 0,0 0-4 0 0,22 2 370 0 0,-18-1-356 0 0,1-1 0 0 0,-1 1 0 0 0,1-1 0 0 0,0 0 0 0 0,-1-1-1 0 0,1 1 1 0 0,-1-1 0 0 0,1 0-86 0 0,94-19 615 0 0,-60 13-525 0 0,-25 4-71 0 0,179-28-7 0 0,-38 18-70 0 0,37-5 224 0 0,-159 15-122 0 0,34 0-44 0 0,-25 1-1 0 0,0-2 1 0 0,24-6 0 0 0,10 0-16 0 0,35-16-55 0 0,-29 6-89 0 0,-58 16-337 0 0,-21 3-143 0 0,-9 1-122 0 0,5 0 654 0 0,-12 15-3485 0 0,8-15-4889 0 0,2-5 3721 0 0,3-14 912 0 0,1 12 2121 0 0,-1-2 1538 0 0</inkml:trace>
  <inkml:trace contextRef="#ctx0" brushRef="#br0" timeOffset="10242.161">1493 2708 0 0 0,'0'0'148'0'0,"0"-1"0"0"0,0 0 1 0 0,0 0-1 0 0,0 0 0 0 0,-1 0 0 0 0,1 0 0 0 0,0 0 1 0 0,-1 0-1 0 0,1 0 0 0 0,0 0 0 0 0,-1 0 0 0 0,1 1 1 0 0,-1-1-1 0 0,1 0 0 0 0,-1 0 0 0 0,0 1 0 0 0,1-1 1 0 0,-1 0-1 0 0,0 1 0 0 0,0-1-148 0 0,0 0 312 0 0,0 0 0 0 0,1 1-1 0 0,-1-1 1 0 0,0 0 0 0 0,1 1 0 0 0,-1-1-1 0 0,1 0 1 0 0,-1 0 0 0 0,1 0 0 0 0,-1 1 0 0 0,1-1-1 0 0,-1 0 1 0 0,1 0 0 0 0,0 0 0 0 0,-1 0-1 0 0,1 0 1 0 0,0 0 0 0 0,0 0 0 0 0,0 0 0 0 0,0 0-312 0 0,-9-24 6101 0 0,9 24-5751 0 0,7-3 5817 0 0,-4 4-6411 0 0,1 3 345 0 0,0 0 0 0 0,0 0 1 0 0,-1 1-1 0 0,1-1 0 0 0,-1 1 0 0 0,0 0 0 0 0,0 0 1 0 0,-1 0-1 0 0,1 1 0 0 0,-1-1 0 0 0,0 0 1 0 0,0 1-1 0 0,0 1-101 0 0,24 72 531 0 0,-20-54-404 0 0,28 98 51 0 0,-16-35 2 0 0,-13-67-87 0 0,0 0 0 0 0,-1 1 0 0 0,-1-1 0 0 0,-1 16-93 0 0,8 46 254 0 0,-1 2-76 0 0,0-13-78 0 0,-8-55-74 0 0,1 0 0 0 0,0 0-1 0 0,1 0 1 0 0,6 15-26 0 0,3 16 30 0 0,-5-20-14 0 0,3 0-1 0 0,0-1 1 0 0,1 0 0 0 0,13 20-16 0 0,-15-29 0 0 0,44 81 4 0 0,-51-93-10 0 0,0-1-1 0 0,-1 0 1 0 0,1 0 0 0 0,-1 1 0 0 0,0-1 0 0 0,0 1 0 0 0,0 0 6 0 0,3 1-11 0 0,-5-6 12 0 0,1 0-1 0 0,0 0 0 0 0,0 0 0 0 0,0 0 0 0 0,-1 0 0 0 0,1 0 1 0 0,0 0-1 0 0,0 0 0 0 0,0 0 0 0 0,-1 0 0 0 0,1 0 0 0 0,0 1 1 0 0,0-1-1 0 0,0 0 0 0 0,-1 0 0 0 0,1 0 0 0 0,0 0 1 0 0,0 0-1 0 0,0 1 0 0 0,0-1 0 0 0,-1 0 0 0 0,1 0 0 0 0,0 0 1 0 0,0 1-1 0 0,0-1 0 0 0,0 0 0 0 0,0 0 0 0 0,0 0 1 0 0,0 1-1 0 0,0-1 0 0 0,-1 0 0 0 0,1 0 0 0 0,0 0 0 0 0,0 1 1 0 0,0-1-1 0 0,0 0 0 0 0,0 0 0 0 0,0 1 0 0 0,0-1 1 0 0,1 0-1 0 0,-1 0 0 0 0,0 0 0 0 0,0 1 0 0 0,0-1 0 0 0,0 0 1 0 0,0 0-1 0 0,0 1 0 0 0,0-1 0 0 0,0 0 0 0 0,0 0 1 0 0,1 0-1 0 0,-1 0 0 0 0,0 1 0 0 0,0-1 0 0 0,0 0 0 0 0,0 0 1 0 0,1 0-1 0 0,-1 0 0 0 0,0 1 0 0 0,-1-1 12 0 0,1 0 3 0 0,0 0-2 0 0,0 0 1 0 0,0 0-4 0 0,0 0 2 0 0,-2 0 2 0 0,1 0-33 0 0,-1 0 0 0 0,1 0 0 0 0,-1 0 0 0 0,1 0-1 0 0,0 0 1 0 0,-1 0 0 0 0,1 0 0 0 0,-1 0 0 0 0,1 0 0 0 0,-1-1 0 0 0,1 1 0 0 0,0 0-1 0 0,-1-1 1 0 0,1 0 0 0 0,0 1 0 0 0,-1-1 0 0 0,1 0 0 0 0,0 1 0 0 0,0-1 0 0 0,0 0 0 0 0,0 0-1 0 0,0 0 1 0 0,0 0 0 0 0,0 0 0 0 0,0 0 0 0 0,0 0 0 0 0,0-1 0 0 0,0 1 0 0 0,0-1 19 0 0,-4-6-240 0 0,1 2-172 0 0,1-1 0 0 0,1 0 0 0 0,-1 1 0 0 0,1-1 0 0 0,0 0 1 0 0,1 0-1 0 0,-1 0 0 0 0,2-1 0 0 0,-1-1 412 0 0,1 0-558 0 0,0 2-144 0 0,0-1 0 0 0,0 0 0 0 0,-1 1 0 0 0,0-1 0 0 0,0 1 0 0 0,-1-1 0 0 0,-1-3 702 0 0,-6-40-5585 0 0,-9-20-948 0 0,15 55 5438 0 0,-5-4 72 0 0</inkml:trace>
  <inkml:trace contextRef="#ctx0" brushRef="#br0" timeOffset="12046.617">1302 2678 492 0 0,'0'-2'514'0'0,"-1"-1"0"0"0,1 1-1 0 0,0 0 1 0 0,0 0 0 0 0,1-1 0 0 0,-1 1 0 0 0,0 0-1 0 0,1 0 1 0 0,-1-1 0 0 0,1 1 0 0 0,0 0-1 0 0,0 0 1 0 0,0 0 0 0 0,0 0 0 0 0,0-1-514 0 0,3-9 4559 0 0,-3 6 165 0 0,4 3-4328 0 0,40-28 2575 0 0,-38 27-2723 0 0,1 0-1 0 0,-1 1 1 0 0,1 0 0 0 0,-1 0 0 0 0,1 1 0 0 0,0 0 0 0 0,0 0 0 0 0,4 0-248 0 0,-11 2 49 0 0,-1 0-9 0 0,0 0-3 0 0,0 0 0 0 0,0 0 3 0 0,35 10 402 0 0,-13-10-304 0 0,0-1 0 0 0,-1-1-1 0 0,17-4-137 0 0,61-15 101 0 0,-55 16 11 0 0,-42 5-94 0 0,-2 0-5 0 0,3 0 1 0 0,0 0-1 0 0,0 0 1 0 0,0 0 0 0 0,0 1-1 0 0,0 0 1 0 0,0 0-1 0 0,-1 0 1 0 0,3 0-14 0 0,12 6 81 0 0,-1-1 1 0 0,1-1-1 0 0,0 0 1 0 0,0-2-1 0 0,0 0 1 0 0,0-1-1 0 0,1 0 1 0 0,14-2-82 0 0,45 7 209 0 0,-41-4-159 0 0,1-1-1 0 0,0-2 0 0 0,6-2-49 0 0,33 0-43 0 0,113 7-60 0 0,-83-10-65 0 0,93-15 168 0 0,-102 8 29 0 0,-60 6-3 0 0,23-2 53 0 0,-16 2-55 0 0,5 1-98 0 0,56 1-124 0 0,65-13 198 0 0,-125 12-72 0 0,49-2-2541 0 0,46 4 2613 0 0,-107 2-361 0 0,0-2-1 0 0,0-2 0 0 0,4-2 362 0 0,-19 5-150 0 0,1 1 0 0 0,-1 1 0 0 0,1 0-1 0 0,6 2 151 0 0,23 0 284 0 0,-17-2-165 0 0,-10 1-54 0 0,1-1 0 0 0,-1-1 0 0 0,1-1 0 0 0,-1-1 0 0 0,5-1-65 0 0,-25 3-5 0 0,0 1-1 0 0,1-1 0 0 0,-1 1 0 0 0,0 0 1 0 0,0 0-1 0 0,1 0 0 0 0,-1-1 0 0 0,0 1 1 0 0,0 0-1 0 0,0 0 0 0 0,1 1 1 0 0,-1-1-1 0 0,0 0 0 0 0,0 0 0 0 0,1 1 1 0 0,0-1 5 0 0,-3 3-172 0 0,-9-1 100 0 0,-10 4-183 0 0,14-3 621 0 0,12-2 2018 0 0,4 6-2076 0 0,-9-6-287 0 0,0-1 0 0 0,0 1 0 0 0,-1 0 0 0 0,1 0 0 0 0,0-1 0 0 0,0 1-1 0 0,0-1 1 0 0,0 1 0 0 0,0-1 0 0 0,0 1 0 0 0,0-1 0 0 0,0 1-1 0 0,0-1 1 0 0,0 0 0 0 0,1 1-21 0 0,1 13 252 0 0,-2-13-240 0 0,0 1 0 0 0,0-1 0 0 0,0 0 0 0 0,0 1 0 0 0,-1-1 0 0 0,1 1 0 0 0,0-1 1 0 0,-1 1-1 0 0,1 0 0 0 0,-1-1 0 0 0,0 1 0 0 0,1-1 0 0 0,-1 1 0 0 0,0 0 1 0 0,0-1-1 0 0,0 2-12 0 0,6 21 114 0 0,3 12 46 0 0,3 1-29 0 0,-11-36-128 0 0,1 0-2 0 0,-1 1 1 0 0,1-1-1 0 0,-1 1 1 0 0,1 0-1 0 0,-1 0 1 0 0,0-1 0 0 0,0 1-1 0 0,0 0 1 0 0,0 0-1 0 0,0 0 1 0 0,0 0-1 0 0,0 1-1 0 0,2 2-1 0 0,1-2-1 0 0,-2 15 1 0 0,7 8 5 0 0,-9-23-4 0 0,0-1 0 0 0,0 0 0 0 0,0 1 0 0 0,0-1 0 0 0,-1 0 0 0 0,1 0 0 0 0,-1 0 0 0 0,1 1 0 0 0,-1-1 0 0 0,0 0 0 0 0,0 0 0 0 0,0 0 0 0 0,0 0 0 0 0,0 1-1 0 0,0-1-1 0 0,0 1 0 0 0,1 0 0 0 0,-1-1 1 0 0,1 1-1 0 0,-1 0 0 0 0,1-1 1 0 0,0 1-1 0 0,1 0 0 0 0,-1 0 1 0 0,0-1-1 0 0,1 1 0 0 0,-1 1 2 0 0,1-1-2 0 0,0 0-1 0 0,-1 0 0 0 0,0 0 1 0 0,0 0-1 0 0,0 1 1 0 0,0-1-1 0 0,0 0 0 0 0,0 0 1 0 0,-1 0-1 0 0,0 3 3 0 0,0-5-2 0 0,0 1-1 0 0,0-1 1 0 0,1 0-1 0 0,-1 1 1 0 0,1-1-1 0 0,-1 0 1 0 0,1 1-1 0 0,0-1 0 0 0,0 1 1 0 0,-1-1-1 0 0,1 1 1 0 0,0-1-1 0 0,0 0 1 0 0,0 1-1 0 0,1-1 1 0 0,-1 1-1 0 0,0-1 1 0 0,0 1-1 0 0,1-1 1 0 0,-1 0-1 0 0,1 1 1 0 0,-1-1-1 0 0,1 0 0 0 0,0 1 1 0 0,0-1 2 0 0,0 2-9 0 0,-1 0-1 0 0,1-1 1 0 0,0 1 0 0 0,-1 0 0 0 0,1 0-1 0 0,-1 0 1 0 0,0 0 0 0 0,0 3 9 0 0,0-4-5 0 0,0 0 1 0 0,0 0-1 0 0,0 0 1 0 0,0 1-1 0 0,0-1 1 0 0,1 0-1 0 0,-1 0 1 0 0,1 0-1 0 0,-1 0 0 0 0,1 0 1 0 0,1 1 4 0 0,7 25 0 0 0,18 33 233 0 0,-15-10 65 0 0,3 11 42 0 0,-6-17-124 0 0,1 11 31 0 0,-1-14-110 0 0,0 8-17 0 0,0-14-80 0 0,0-1-4 0 0,0-8 5 0 0,-9-26-37 0 0,1-1-1 0 0,-1 1 0 0 0,1 0 1 0 0,-1 0-1 0 0,0 0 1 0 0,0 0-1 0 0,1 0 1 0 0,-1 0-1 0 0,0 0 1 0 0,0 0-1 0 0,0 0 0 0 0,0 0 1 0 0,0 0-1 0 0,0 0 1 0 0,-1 0-1 0 0,1-1 1 0 0,0 1-1 0 0,0 1-3 0 0,-1-1 4 0 0,1 0 1 0 0,0-1-1 0 0,0 1 0 0 0,-1 0 1 0 0,1 0-1 0 0,0 0 0 0 0,0 0 1 0 0,0 0-1 0 0,0 0 0 0 0,1 0 1 0 0,-1 0-1 0 0,0 0 0 0 0,0 0 1 0 0,0 0-1 0 0,1 0 0 0 0,-1 0 1 0 0,0-1-1 0 0,1 2-4 0 0,1 0 11 0 0,-1 1 0 0 0,0 0 0 0 0,0 0 0 0 0,0 0 0 0 0,0 0 0 0 0,0 0 0 0 0,0 0 0 0 0,-1 1 0 0 0,0-1 0 0 0,0 0 0 0 0,0 2-11 0 0,6 28 64 0 0,-5-29-57 0 0,0 0 0 0 0,0 0 0 0 0,0 0 1 0 0,0 0-1 0 0,-1 0 0 0 0,0 0 0 0 0,0 0 1 0 0,0 0-1 0 0,0-1 0 0 0,-1 2-7 0 0,1-2 5 0 0,-1 0 0 0 0,1 1 0 0 0,0-1 1 0 0,0 0-1 0 0,0 1 0 0 0,0-1 0 0 0,1 0 0 0 0,0 0 0 0 0,-1 1 1 0 0,1-1-1 0 0,0 0 0 0 0,1 2-5 0 0,-1-3 3 0 0,0 0 0 0 0,-1 0 0 0 0,0 0 0 0 0,1 0 1 0 0,-1 0-1 0 0,0 0 0 0 0,0 0 0 0 0,0 0 0 0 0,0 0 0 0 0,-1 1 0 0 0,1 0-3 0 0,0 14 24 0 0,0-17-24 0 0,0 1 0 0 0,0-1 0 0 0,0 0 1 0 0,0 1-1 0 0,0-1 0 0 0,0 0 1 0 0,0 0-1 0 0,0 1 0 0 0,0-1 1 0 0,0 0-1 0 0,1 1 0 0 0,-1-1 1 0 0,0 0-1 0 0,0 1 0 0 0,0-1 1 0 0,1 0-1 0 0,-1 0 0 0 0,0 1 0 0 0,0-1 1 0 0,1 0-1 0 0,-1 0 0 0 0,0 0 1 0 0,0 1-1 0 0,1-1 0 0 0,-1 0 1 0 0,0 0-1 0 0,1 0 0 0 0,-1 0 1 0 0,0 0-1 0 0,1 0 0 0 0,-1 0 1 0 0,0 0-1 0 0,1 0 0 0 0,-1 1 0 0 0,0-1 0 0 0,0 0 0 0 0,-1 1 0 0 0,0 0 0 0 0,0 0 0 0 0,1 0 0 0 0,-1 0 0 0 0,0 0-1 0 0,1 0 1 0 0,-1 0 0 0 0,1 0 0 0 0,0 1 0 0 0,-1-1 0 0 0,1 0-1 0 0,0 0 1 0 0,0 0 0 0 0,-1 0 0 0 0,1 1 0 0 0,0-1 0 0 0,0 0-1 0 0,0 0 1 0 0,1 0 0 0 0,-1 1 0 0 0,0-1-10 0 0,-3 8-531 0 0,3-9 533 0 0,0 0 0 0 0,0 0 0 0 0,0 0 0 0 0,0-1 0 0 0,0 1 0 0 0,0 0 0 0 0,0 0 1 0 0,0 0-1 0 0,0 0 0 0 0,0-1 0 0 0,0 1 0 0 0,0 0 0 0 0,0 0 0 0 0,0 0 0 0 0,-1 0 0 0 0,1 0 0 0 0,0-1 0 0 0,0 1 1 0 0,0 0-1 0 0,0 0 0 0 0,0 0 0 0 0,0 0 0 0 0,0 0 0 0 0,0 0 0 0 0,-1 0 0 0 0,1 0 0 0 0,0-1 0 0 0,0 1 0 0 0,0 0 0 0 0,0 0 1 0 0,0 0-1 0 0,-1 0 0 0 0,1 0 0 0 0,0 0 0 0 0,0 0 0 0 0,0 0 0 0 0,0 0 0 0 0,0 0 0 0 0,-1 0 0 0 0,1 0 0 0 0,0 0 1 0 0,0 0-1 0 0,0 0 0 0 0,0 0 0 0 0,0 0 0 0 0,-1 0 0 0 0,1 0 0 0 0,0 0 0 0 0,0 0 0 0 0,0 0 0 0 0,0 0 0 0 0,0 0 1 0 0,-1 1-1 0 0,1-1 0 0 0,0 0 0 0 0,0 0 0 0 0,0 0 0 0 0,0 0 8 0 0,-1-2-189 0 0,-1 1-1 0 0,1-1 1 0 0,0 1-1 0 0,-1-1 1 0 0,1 1-1 0 0,-1 0 1 0 0,0-1 0 0 0,1 1-1 0 0,-1 0 1 0 0,0 0-1 0 0,0 0 190 0 0,-7-5-721 0 0,-11-11-3526 0 0,0 1-1 0 0,-2 0 1 0 0,0 2 0 0 0,-1 1-1 0 0,-15-7 4248 0 0,20 14-1311 0 0</inkml:trace>
  <inkml:trace contextRef="#ctx0" brushRef="#br0" timeOffset="13512.873">1739 3825 288 0 0,'0'0'790'0'0,"0"0"46"0"0,0 0 35 0 0,0 0 29 0 0,0 0 27 0 0,0 0 23 0 0,0 0 20 0 0,0 0-23 0 0,0 0-56 0 0,0 0-63 0 0,0 0-72 0 0,0 0-106 0 0,0 0-112 0 0,0 0-76 0 0,0 0-52 0 0,0 0-26 0 0,0 0-17 0 0,0 0-7 0 0,0 0-4 0 0,0 0 0 0 0,-2 10 4715 0 0,-1-10-2658 0 0,5 1-1013 0 0,12 3-672 0 0,20 1-796 0 0,92-5 689 0 0,-62 5-385 0 0,94 5 332 0 0,57-20-101 0 0,-75 0-552 0 0,95 0-5 0 0,-55-6 317 0 0,-166 16-248 0 0,0-2 0 0 0,0 0 0 0 0,-1 0 1 0 0,7-3 20 0 0,96-25-119 0 0,-51 11 164 0 0,-51 14-38 0 0,0 1 1 0 0,-1 0-1 0 0,2 1 0 0 0,-1 1 0 0 0,0 0 0 0 0,3 0-7 0 0,-10 1 2 0 0,-6 0-2 0 0,1 0 0 0 0,0 1 0 0 0,0-1 0 0 0,-1 1 0 0 0,1-1 0 0 0,0 1 0 0 0,0 0 0 0 0,0-1 0 0 0,-1 1 0 0 0,1 0 1 0 0,0 0-1 0 0,0 1 0 0 0,0-1 0 0 0,1 0 0 0 0,182 0-76 0 0,-151-3 26 0 0,0-1 1 0 0,0-2-1 0 0,0-1 0 0 0,19-8 50 0 0,-9 9-97 0 0,-42 6 87 0 0,-2 0 4 0 0,0 0-1 0 0,0 0 6 0 0,1-1 1 0 0,-1 1-1 0 0,0 0 1 0 0,1-1-1 0 0,-1 1 1 0 0,0-1-1 0 0,1 1 1 0 0,-1 0-1 0 0,1-1 1 0 0,-1 1-1 0 0,1 0 1 0 0,-1 0-1 0 0,1-1 1 0 0,-1 1-1 0 0,1 0 1 0 0,0 0-1 0 0,-1 0 1 0 0,1 0-1 0 0,-1 0 1 0 0,1 0-1 0 0,-1 0 1 0 0,1-1-1 0 0,-1 2 1 0 0,1-1-1 0 0,0 0 1 0 0,0 0 0 0 0,23 0 8 0 0,-17 0 9 0 0,92-5 96 0 0,-25-5-43 0 0,-39 5-134 0 0,-33 5 53 0 0,-2 0 2 0 0,0 0 2 0 0,0 0 2 0 0,0 0 3 0 0,0 0 4 0 0,0 0 2 0 0,0 0 0 0 0,0 0 0 0 0,0 0 0 0 0,0 0-1 0 0,0 0-6 0 0,0-1 0 0 0,1-3 2 0 0,0 4 2 0 0,0 0 1 0 0,0-1-1 0 0,0 1 0 0 0,-1-1 0 0 0,1 1 0 0 0,0 0 0 0 0,0 0 0 0 0,0 0 0 0 0,0-1 0 0 0,0 1 0 0 0,0 0 1 0 0,0 0-1 0 0,0 0 0 0 0,-1 0 0 0 0,1 0 0 0 0,0 1 0 0 0,0-1 0 0 0,0 0 0 0 0,0 0 0 0 0,0 1 1 0 0,0-1-1 0 0,0 0-1 0 0,-1 0 0 0 0,0 1 0 0 0,0-1 1 0 0,0 0-1 0 0,0 0 0 0 0,0 0 1 0 0,0 0-1 0 0,1 0 0 0 0,-1 0 1 0 0,0 0-1 0 0,0 0 1 0 0,0 0-1 0 0,0 0 0 0 0,0 0 1 0 0,1 0-1 0 0,-1 0 0 0 0,0 1 1 0 0,0-1-1 0 0,0 0 0 0 0,0 0 1 0 0,0 0-1 0 0,1 0 0 0 0,-1 0 1 0 0,0-1-1 0 0,0 1 0 0 0,0 0 1 0 0,0 0-1 0 0,0 0 0 0 0,1 0 1 0 0,-1 0-1 0 0,0 0 0 0 0,0 0 1 0 0,0 0-1 0 0,0 0 1 0 0,0 0-1 0 0,0 0 0 0 0,0 0 1 0 0,1 0-1 0 0,-1-1 0 0 0,0 1 1 0 0,0 0-1 0 0,0 0 0 0 0,0 0 1 0 0,0 0-1 0 0,0 0 0 0 0,0 0 1 0 0,0-1-1 0 0,0 1 0 0 0,0 0 1 0 0,0 0-1 0 0,0 0 0 0 0,1 0 1 0 0,-1 0-1 0 0,0-1 0 0 0,0 1 1 0 0,0 0-1 0 0,0 0 1 0 0,0 0-1 0 0,0 0 0 0 0,0 0 1 0 0,-1-1-1 0 0,1 1 0 0 0,0 0 1 0 0,0 0-1 0 0,0 0 0 0 0,0 0 1 0 0,0 0-1 0 0,0 0 0 0 0,0-1 0 0 0,0 1 12 0 0,0 0-4 0 0,0 0-4 0 0,0 0 0 0 0,0 0 0 0 0,0 0 1 0 0,0 0-1 0 0,0 0-13 0 0,0 0-4 0 0,0 0-5 0 0,0 0 3 0 0,0 0 6 0 0,0 0 4 0 0,0 0-3 0 0,0 0-4 0 0,0 0-1 0 0,0 0-6 0 0,0 0-2 0 0,0 0-6 0 0,0 0-1 0 0,0 0-3 0 0,0 0 3 0 0,0 0 2 0 0,0 0-5 0 0,0 0-2 0 0,17 5-1976 0 0,-36 7-419 0 0,-32 17-5792 0 0,25-13 3645 0 0,25-14 4164 0 0,-1-1 0 0 0,1 0-1 0 0,-1 0 1 0 0,1 0 0 0 0,-1 1 0 0 0,1-1 0 0 0,-1-1 0 0 0,0 1 0 0 0,0 0 0 0 0,1 0 0 0 0,-1-1-1 0 0,0 1 1 0 0,0-1 0 0 0,0 1 0 0 0,-2-1 411 0 0,3 0-981 0 0,1 0 688 0 0</inkml:trace>
  <inkml:trace contextRef="#ctx0" brushRef="#br0" timeOffset="14938.631">4105 3179 0 0 0,'0'0'506'0'0,"0"0"388"0"0,0 0 151 0 0,0 0 52 0 0,9-14 8273 0 0,-2 8-6659 0 0,-5 0 1934 0 0,-1 6-4454 0 0,0-1-1 0 0,-1 0 1 0 0,1 1 0 0 0,-1 0-1 0 0,1-1 1 0 0,0 1 0 0 0,0-1 0 0 0,-1 1-1 0 0,1 0 1 0 0,0 0 0 0 0,-1-1-1 0 0,1 1 1 0 0,0 0 0 0 0,0 0 0 0 0,0 0-1 0 0,-1 0 1 0 0,1 0 0 0 0,0 0-1 0 0,0 0 1 0 0,-1 0 0 0 0,1 0 0 0 0,0 0-1 0 0,0 0 1 0 0,0 1 0 0 0,-1-1-1 0 0,2 0-190 0 0,21 6 370 0 0,-17-4-311 0 0,1 1 0 0 0,-1-1 0 0 0,0-1 1 0 0,0 1-1 0 0,1-1 0 0 0,5 0-59 0 0,22 6 83 0 0,-24-6-74 0 0,0 0 0 0 0,1 0 0 0 0,-1 0 0 0 0,0-1 0 0 0,1-1 0 0 0,-1 0 0 0 0,7-2-9 0 0,32-1 9 0 0,-32 3-23 0 0,-1-1 0 0 0,1 0 0 0 0,15-5 14 0 0,-14 3-24 0 0,0 0 1 0 0,0 2 0 0 0,0 0-1 0 0,1 1 24 0 0,180-4-104 0 0,-70-1-88 0 0,-40 1-16 0 0,-16 0 140 0 0,82 0-104 0 0,-111 5-148 0 0,-43 0 281 0 0,-1 0 2 0 0,0 0 3 0 0,29-5-96 0 0,141 5-438 0 0,-132 10-27 0 0,82-5 806 0 0,-58 6-103 0 0,-17-6-124 0 0,-10 5-60 0 0,-32-8 134 0 0,5 3-32 0 0,-10-6 238 0 0,-1 0-273 0 0,-1 0 0 0 0,1 0 0 0 0,-1 1 1 0 0,0-1-1 0 0,1 1 0 0 0,-1 0 0 0 0,0 0 0 0 0,1 1 1 0 0,-1-1-1 0 0,1 1 0 0 0,-1-1 0 0 0,1 1 1 0 0,-1 0-1 0 0,1 1 0 0 0,-1-1 9 0 0,-13 3-6302 0 0,2-2-9124 0 0,15-2 14084 0 0</inkml:trace>
  <inkml:trace contextRef="#ctx0" brushRef="#br0" timeOffset="18309.795">137 3430 0 0 0,'-35'6'6964'0'0,"21"-2"-3139"0"0,11-4-1664 0 0,8 1-1993 0 0,16-7 29 0 0,0 3-171 0 0,-21 3 77 0 0,1-1 0 0 0,0 1 0 0 0,0 0 0 0 0,-1 0-1 0 0,1-1 1 0 0,0 1 0 0 0,-1 0 0 0 0,1-1 0 0 0,0 1 0 0 0,-1 0 0 0 0,1-1-1 0 0,0 1 1 0 0,-1-1 0 0 0,1 1 0 0 0,-1-1 0 0 0,1 1 0 0 0,-1-1-1 0 0,1 0 1 0 0,-1 1 0 0 0,1-1 0 0 0,-1 1 0 0 0,0-1 0 0 0,1 0-1 0 0,-1 0-102 0 0,-11-8 27 0 0,4 3 4185 0 0,7 6-3983 0 0,0 0 1 0 0,0 0 0 0 0,0 0 0 0 0,0 0 1 0 0,0 0 0 0 0,0 0-4 0 0,0 0-11 0 0,0 0-12 0 0,0 0-13 0 0,0 0-13 0 0,0 0-12 0 0,0 0-13 0 0,0 0-13 0 0,0 0-11 0 0,0 0-10 0 0,0 0-11 0 0,0 0-11 0 0,0 0-10 0 0,0 0-11 0 0,0 0-12 0 0,0 0-12 0 0,0 0-10 0 0,1 4-8 0 0,-1 0 0 0 0,1 0 1 0 0,-1 1-1 0 0,0-1 0 0 0,0 0 1 0 0,0 0-1 0 0,0 1 0 0 0,-1 1-34 0 0,0 11 82 0 0,1 105 535 0 0,-9-66-414 0 0,0-5-78 0 0,9-48-119 0 0,0 1 0 0 0,0 0 0 0 0,0 0 1 0 0,0 1-1 0 0,-1-1 0 0 0,1 0 0 0 0,-1 0 0 0 0,0 0 1 0 0,0-1-1 0 0,0 1 0 0 0,-2 4-6 0 0,2-4 4 0 0,0 1 0 0 0,0-1 0 0 0,0 1 0 0 0,1 0 0 0 0,-1-1 0 0 0,1 1-1 0 0,1 0 1 0 0,-1-1 0 0 0,1 1 0 0 0,-1 0-4 0 0,1 12-8 0 0,-1 75-8 0 0,10-47 109 0 0,-10-37-72 0 0,-1 1 11 0 0,1 1-1 0 0,1 0 1 0 0,-1-1 0 0 0,2 1 0 0 0,-1-1-1 0 0,3 8-31 0 0,5 49 172 0 0,0-9-16 0 0,0-11-43 0 0,-4-20-41 0 0,-5-24-66 0 0,0 0 0 0 0,0 1 1 0 0,0-1-1 0 0,0 0 0 0 0,1 0 1 0 0,-1 0-1 0 0,1 1 0 0 0,0-1 0 0 0,-1 0 1 0 0,2 1-7 0 0,-1 1 12 0 0,0 1 1 0 0,0-1 0 0 0,-1 1 0 0 0,1-1 0 0 0,-1 1-1 0 0,0 0 1 0 0,0-1 0 0 0,0 1 0 0 0,-1 0-1 0 0,0 0-12 0 0,0 10 33 0 0,-8 53 47 0 0,0-27-80 0 0,0 15-36 0 0,9-52 33 0 0,0-1-1 0 0,0 1 0 0 0,0 0 1 0 0,0 0-1 0 0,-1 0 0 0 0,0-1 1 0 0,1 1-1 0 0,-1 0 0 0 0,-1-1 0 0 0,1 1 1 0 0,-1 0 3 0 0,2-2-2 0 0,-1 0 0 0 0,1 0 0 0 0,-1 0 0 0 0,1 0 0 0 0,0-1 0 0 0,-1 1 0 0 0,1 0 0 0 0,0 0 0 0 0,1 0 0 0 0,-1 0 0 0 0,0 0 0 0 0,0 0 0 0 0,1 0 0 0 0,-1 0 0 0 0,1 0 0 0 0,0-1 0 0 0,0 1 0 0 0,0 1 2 0 0,4 17-20 0 0,-5-12 13 0 0,-1-2-3 0 0,1 0-1 0 0,0 1 0 0 0,1-1 1 0 0,0 0-1 0 0,0 0 1 0 0,0 0-1 0 0,0 0 0 0 0,2 4 11 0 0,-2-7-5 0 0,0 0 0 0 0,0 0 0 0 0,-1 0 0 0 0,0 0-1 0 0,1 0 1 0 0,-1 0 0 0 0,0 0 0 0 0,0 0 0 0 0,-1 0-1 0 0,1 0 1 0 0,-1 2 5 0 0,0-2-4 0 0,1 0 0 0 0,-1 0 0 0 0,1 0-1 0 0,0 0 1 0 0,0 0 0 0 0,0 1 0 0 0,0-1 0 0 0,1 0-1 0 0,-1 0 1 0 0,1 0 0 0 0,0 2 4 0 0,2 5 4 0 0,-1 0-1 0 0,0 0 1 0 0,-1 0 0 0 0,0 1-1 0 0,0-1 1 0 0,-1 0-1 0 0,-1 1 1 0 0,1-1-4 0 0,-1 15 48 0 0,-8 27 130 0 0,9 127 542 0 0,9-138-564 0 0,-9-35-130 0 0,1 1-1 0 0,0 0 1 0 0,0-1-1 0 0,1 1 1 0 0,2 5-26 0 0,-2-6 16 0 0,0 1 0 0 0,0 0 0 0 0,-1-1 0 0 0,0 1 0 0 0,0 0 1 0 0,-1 0-17 0 0,9 39 79 0 0,0 10-27 0 0,-9 71-7 0 0,-9-94-14 0 0,0 21-26 0 0,9-50-6 0 0,1-1 1 0 0,-1 0 0 0 0,-1 0 0 0 0,1 0 0 0 0,0 1 0 0 0,-1-1 0 0 0,0 0 0 0 0,1 0 0 0 0,-1 0 0 0 0,-1 0 0 0 0,1 0 0 0 0,0 0 0 0 0,-1 2-2 0 0,1-1 0 0 0,0 1 0 0 0,1 0 0 0 0,-1-1 0 0 0,1 1 0 0 0,0 0 0 0 0,0-1 0 0 0,1 1 1 0 0,-1-1-1 0 0,1 2 2 0 0,0 10-6 0 0,-1 55-56 0 0,9-39 74 0 0,-9 110 212 0 0,9-110-156 0 0,-9-27-62 0 0,0 1 6 0 0,0-1 0 0 0,0 1 0 0 0,1 0 1 0 0,-1 0-1 0 0,1 0 0 0 0,0 0 0 0 0,1-1 0 0 0,1 5-12 0 0,-2-6 4 0 0,0 0 1 0 0,-1 0-1 0 0,1 0 1 0 0,-1 0 0 0 0,0 0-1 0 0,0 0 1 0 0,0 0-1 0 0,-1 0 1 0 0,1 0-1 0 0,-1 0 1 0 0,0 0-1 0 0,0 0 1 0 0,0 0-1 0 0,-1 0 1 0 0,0 1-5 0 0,1-3 1 0 0,0-1-1 0 0,1 1 1 0 0,-1 0 0 0 0,1-1 0 0 0,-1 1-1 0 0,1-1 1 0 0,0 1 0 0 0,-1 0-1 0 0,1-1 1 0 0,0 1 0 0 0,0 0 0 0 0,0-1-1 0 0,0 1 1 0 0,1 0-1 0 0,-1-1 0 0 0,0 0-1 0 0,0 1 1 0 0,0-1 0 0 0,0 0 0 0 0,0 0-1 0 0,0 0 1 0 0,0 0 0 0 0,0 0-1 0 0,0 1 1 0 0,-1-1 0 0 0,1 0-1 0 0,0 0 1 0 0,-1 0 0 0 0,1 0-1 0 0,-1 0 1 0 0,1 0 0 0 0,-1 0-1 0 0,1 0 1 0 0,-1 0 0 0 0,0 7-3 0 0,1-7 2 0 0,0 0 0 0 0,0-1 0 0 0,0 1 1 0 0,1 0-1 0 0,-1-1 0 0 0,0 1 0 0 0,0 0 0 0 0,0-1 1 0 0,-1 1-1 0 0,1 0 0 0 0,0-1 0 0 0,0 1 1 0 0,0-1-1 0 0,0 1 0 0 0,-1 0 0 0 0,1-1 0 0 0,0 1 1 0 0,0 0-1 0 0,-1-1 0 0 0,1 1 0 0 0,-1-1 1 0 0,1 1-1 0 0,0-1 0 0 0,-1 1 0 0 0,1-1 1 0 0,-1 1-1 0 0,1-1 0 0 0,-1 0 0 0 0,1 1 0 0 0,-1-1 1 0 0,0 0-1 0 0,1 1 1 0 0,-2 6-8 0 0,3-7 8 0 0,-1 1 0 0 0,0 0 0 0 0,0-1 0 0 0,0 1 1 0 0,0-1-1 0 0,0 1 0 0 0,0-1 0 0 0,0 1 0 0 0,0 0 1 0 0,0-1-1 0 0,0 1 0 0 0,0-1 0 0 0,0 1 0 0 0,0-1 1 0 0,-1 1-1 0 0,1 0 0 0 0,0-1 0 0 0,0 1 0 0 0,-1-1 1 0 0,1 1-1 0 0,0-1 0 0 0,-8 21 1 0 0,-1-1-2 0 0,9-19 1 0 0,0 0 0 0 0,0 0 0 0 0,0-1 0 0 0,0 1 0 0 0,0 0 0 0 0,0 0 0 0 0,0 0 0 0 0,0-1 0 0 0,0 1 0 0 0,0 0 0 0 0,0 0 0 0 0,0-1 0 0 0,-1 1 0 0 0,1 0 0 0 0,0-1 0 0 0,0 1 0 0 0,-1 0 0 0 0,1 0 0 0 0,-1-1 0 0 0,1 1 0 0 0,-1-1 0 0 0,1 1 0 0 0,-1 0 0 0 0,1-1 0 0 0,-1 1 0 0 0,1-1 1 0 0,-1 1-1 0 0,0-1 0 0 0,-1 11-116 0 0,3-7 345 0 0,-1-8 1206 0 0,29 5-1395 0 0,-25 0-37 0 0,1 1 0 0 0,0-2-1 0 0,0 1 1 0 0,-1 0 0 0 0,1-1-1 0 0,0 0 1 0 0,0 0 0 0 0,0 0-1 0 0,0-1 1 0 0,0 0 0 0 0,1 0-3 0 0,51-11-48 0 0,16-4-162 0 0,-59 12 150 0 0,-4 1 7 0 0,0 1-1 0 0,-1-1 0 0 0,1 1 0 0 0,8 0 54 0 0,-9 1-18 0 0,0 0 1 0 0,0 0-1 0 0,-1-1 1 0 0,1 0-1 0 0,-1-1 1 0 0,4-1 17 0 0,25-7-34 0 0,73-16-133 0 0,-8 3 64 0 0,-78 19 81 0 0,-6 2 3 0 0,-1 0-1 0 0,1 0 0 0 0,13 1 20 0 0,-11 1-55 0 0,1-1-1 0 0,-1-1 1 0 0,17-5 55 0 0,19-3 5 0 0,170-25 120 0 0,-197 32-154 0 0,-1 0 0 0 0,0 2 0 0 0,7 1 29 0 0,46-4-97 0 0,-62 4 73 0 0,1-1 1 0 0,0 0-1 0 0,5-3 24 0 0,-6 1-18 0 0,0 1-1 0 0,0 1 0 0 0,5 1 19 0 0,132-15-103 0 0,-138 16 99 0 0,0 0 0 0 0,0 1 1 0 0,0 0-1 0 0,0 2 0 0 0,0 0 1 0 0,-1 1-1 0 0,13 5 4 0 0,7 1 34 0 0,0-2 0 0 0,1-1 0 0 0,0-1 0 0 0,0-3 0 0 0,0-1 0 0 0,17-2-34 0 0,54 5-219 0 0,-98-4 186 0 0,0 0 0 0 0,-1 1 0 0 0,1 0 1 0 0,0 0-1 0 0,2 2 33 0 0,-2 0 19 0 0,-1-1 1 0 0,1-1-1 0 0,1 0 0 0 0,-1-1 1 0 0,3 0-20 0 0,70 10 112 0 0,-73-10-113 0 0,29 3-6 0 0,-38-4 11 0 0,-2 0 6 0 0,0 0-1 0 0,0 0 4 0 0,0 0 5 0 0,0 0 0 0 0,0 0 5 0 0,0 0 4 0 0,0 0-1 0 0,0 0 5 0 0,0 0 1 0 0,0 0 0 0 0,0 0 0 0 0,0 0-2 0 0,0 0-4 0 0,0 0-3 0 0,0 0-4 0 0,0 0-7 0 0,0 0-8 0 0,0 0-8 0 0,0 0-8 0 0,20-10-276 0 0,3 1 221 0 0,-17 7 107 0 0,-1 0 0 0 0,1 0-1 0 0,-1 0 1 0 0,1 0-1 0 0,0 1 1 0 0,0 0-40 0 0,75-4 398 0 0,39 0-225 0 0,-116 5-220 0 0,4 0-55 0 0,-11 4 93 0 0,1-3-51 0 0,2-1-13 0 0,0 0-16 0 0,0 0-23 0 0,0 0-22 0 0,0 0-16 0 0,0 0-20 0 0,-29-9-5286 0 0,12 3 2105 0 0,15 6 2492 0 0,-1-1 1 0 0,1 1 0 0 0,-1-1 0 0 0,1 0 0 0 0,-1 1 0 0 0,1-1 0 0 0,-1-1 0 0 0,1 1 0 0 0,0 0 0 0 0,0 0 0 0 0,0-1 0 0 0,0 1 0 0 0,-2-3 858 0 0,-17-16-6612 0 0,13 15 5569 0 0</inkml:trace>
  <inkml:trace contextRef="#ctx0" brushRef="#br0" timeOffset="18949.127">2831 5668 172 0 0,'0'-11'3289'0'0,"1"-15"8942"0"0,6 16-11664 0 0,-6-3-378 0 0,-1 8 779 0 0,0 7 3004 0 0,-2 0-3372 0 0,1-2-411 0 0,0 1 1 0 0,-1-1-1 0 0,1 1 0 0 0,0 0 1 0 0,0 0-1 0 0,0 0 0 0 0,0 0 1 0 0,0 0-1 0 0,0 0 0 0 0,0 0 1 0 0,0 0-1 0 0,0 0 1 0 0,0 0-1 0 0,0 2-189 0 0,1 8 68 0 0,-1-2-26 0 0,1 0 0 0 0,1 0 1 0 0,-1 0-1 0 0,2 0 0 0 0,-1-1 1 0 0,1 1-1 0 0,0 0-42 0 0,0 0 41 0 0,0 0 0 0 0,-1 0 0 0 0,-1 0 1 0 0,1 0-1 0 0,-2 0 0 0 0,1 0 0 0 0,-1 3-41 0 0,-1 21 127 0 0,2 227 846 0 0,9-204-686 0 0,-9-55-280 0 0,0 3 21 0 0,0 1 0 0 0,0 0 0 0 0,0 0 0 0 0,0-1 0 0 0,1 1 0 0 0,0 0 0 0 0,0-1 0 0 0,0 1 0 0 0,1-1 0 0 0,0 1-28 0 0,7 31 197 0 0,0-5-33 0 0,-5-11-56 0 0,-5-19-101 0 0,1 0-1 0 0,0 0 1 0 0,0 0 0 0 0,0 1 0 0 0,1-1 0 0 0,-1 0-1 0 0,0 0 1 0 0,0 0 0 0 0,1 1 0 0 0,-1-1 0 0 0,0 0-1 0 0,1 0 1 0 0,-1 0 0 0 0,1 0 0 0 0,0 0 0 0 0,0 1-7 0 0,1 14 315 0 0,-2-9-657 0 0,-1-10-2034 0 0,-5-5 502 0 0,5 7 1563 0 0,0 0 1 0 0,0 0-1 0 0,0 1 1 0 0,0-1 0 0 0,0 0-1 0 0,0 0 1 0 0,1 0-1 0 0,-1 0 1 0 0,0-1 0 0 0,1 1-1 0 0,-1 0 1 0 0,1 0-1 0 0,-1 0 1 0 0,1 0 0 0 0,-1-1 310 0 0,1 1-305 0 0,0 0 0 0 0,0 0 1 0 0,-1 0-1 0 0,1 0 0 0 0,0 1 1 0 0,-1-1-1 0 0,1 0 0 0 0,-1 0 1 0 0,1 0-1 0 0,-1 0 0 0 0,1 1 1 0 0,-1-1-1 0 0,1 0 1 0 0,-1 1-1 0 0,0-1 0 0 0,1 0 1 0 0,-2 0 304 0 0,1 1-229 0 0,1-1 0 0 0,-1 1 0 0 0,0-1 1 0 0,1 0-1 0 0,-1 0 0 0 0,0 1 1 0 0,1-1-1 0 0,-1 0 0 0 0,1 0 1 0 0,-1 0-1 0 0,1 0 0 0 0,0 1 1 0 0,-1-1-1 0 0,1 0 0 0 0,0 0 1 0 0,-1 0-1 0 0,1-1 229 0 0,-9-25-6552 0 0,9 18 5194 0 0,0-2 121 0 0</inkml:trace>
  <inkml:trace contextRef="#ctx0" brushRef="#br0" timeOffset="20136.665">3213 4843 0 0 0,'-2'0'369'0'0,"-1"-1"0"0"0,1 0 0 0 0,0 0 0 0 0,-1 0 0 0 0,1 0 0 0 0,0 0 0 0 0,0 0 0 0 0,0-1 0 0 0,0 1 0 0 0,-1-1-369 0 0,-7-5 1573 0 0,7 5-1216 0 0,-1 0-1 0 0,0-1 1 0 0,1 1 0 0 0,-1-1-1 0 0,1 0 1 0 0,0 0-1 0 0,0 0 1 0 0,0 0-1 0 0,0 0-356 0 0,1-1 53 0 0,0 0-1 0 0,0 0 0 0 0,1 0 0 0 0,-1 0 0 0 0,1 0 0 0 0,0 0 0 0 0,0 0 0 0 0,0 0 0 0 0,1-1 0 0 0,-1 1 0 0 0,1 0 0 0 0,0-1 1 0 0,0-2-53 0 0,2 3 164 0 0,-1 1 0 0 0,0 0 0 0 0,1-1 0 0 0,0 1 0 0 0,0 0 0 0 0,0 0 0 0 0,0 0 0 0 0,1-1-164 0 0,-1 3 274 0 0,-2 1 23 0 0,0 0 22 0 0,0 0 22 0 0,0 0 22 0 0,0 0 16 0 0,0 0 12 0 0,0 0 6 0 0,0 0 11 0 0,0 0 6 0 0,0 0 4 0 0,0 0 4 0 0,0 0 3 0 0,0 0 2 0 0,0 0 0 0 0,0 0-5 0 0,0 0 0 0 0,0 0-6 0 0,0 0-12 0 0,0 0-9 0 0,0 0-14 0 0,0 0-11 0 0,0 0-20 0 0,0 0-12 0 0,0 0-18 0 0,-1 1-217 0 0,1 1-1 0 0,0-1 0 0 0,0 0 0 0 0,0 0 1 0 0,0 1-1 0 0,0-1 0 0 0,0 0 0 0 0,0 0 1 0 0,0 0-1 0 0,1 1 0 0 0,-1-1 0 0 0,0 0 1 0 0,1 0-1 0 0,-1 0 0 0 0,1 0 0 0 0,-1 1 1 0 0,1-1-103 0 0,5 19 428 0 0,3 46 314 0 0,0 41-47 0 0,0 31-103 0 0,0 25-164 0 0,-9-130-356 0 0,-1 2 33 0 0,2 0 1 0 0,2 0-1 0 0,2 7-105 0 0,-2-11 86 0 0,-1-1 1 0 0,-1 1-1 0 0,-4 26-86 0 0,1 10 111 0 0,2 148 532 0 0,-9-139-348 0 0,8-58-208 0 0,-1 0-1 0 0,-1 0 0 0 0,0 0 0 0 0,-2 1-86 0 0,1-2 65 0 0,1 0 0 0 0,0 0 0 0 0,1 1-1 0 0,1 1-64 0 0,0 1 83 0 0,-1-1 0 0 0,-1 1-1 0 0,-5 17-82 0 0,4-17 62 0 0,0 0-1 0 0,1 0 0 0 0,0 20-61 0 0,-1 8 59 0 0,3-40-46 0 0,-1 0 0 0 0,1 0 0 0 0,1 0 0 0 0,0 0 0 0 0,0 0 1 0 0,1 0-1 0 0,-1 0 0 0 0,2 0 0 0 0,-1-1 0 0 0,2 4-13 0 0,-2-5 16 0 0,1 0 1 0 0,-1 0-1 0 0,-1 0 1 0 0,1 0-1 0 0,-1 0 1 0 0,-1 6-17 0 0,1-6 22 0 0,0 0 1 0 0,0 0 0 0 0,1 0-1 0 0,-1 0 1 0 0,1 0 0 0 0,2 6-23 0 0,-1-3 34 0 0,-1 0 0 0 0,0 0 0 0 0,0 0 0 0 0,-1 0 0 0 0,0 0 1 0 0,0 0-1 0 0,-2 5-34 0 0,1 17 156 0 0,-9 14 100 0 0,10-45-255 0 0,1 2 12 0 0,-1 0 1 0 0,0 0 0 0 0,0-1-1 0 0,0 1 1 0 0,0 0 0 0 0,0-1 0 0 0,0 1-1 0 0,-1 0 1 0 0,1-1 0 0 0,0 1-1 0 0,-1 0 1 0 0,0-1 0 0 0,1 1-1 0 0,-1-1 1 0 0,0 1 0 0 0,0-1 0 0 0,0 1-1 0 0,0 0-13 0 0,-1 7 43 0 0,1 1 0 0 0,1-1 0 0 0,-1 1-1 0 0,1-1 1 0 0,1 0 0 0 0,0 3-43 0 0,-1-8 28 0 0,0 25 61 0 0,0-28-85 0 0,0-1 0 0 0,0 0 0 0 0,0 1 3 0 0,0 3-4 0 0,0-4-6 0 0,0 0-4 0 0,0 0 3 0 0,0 0 0 0 0,0 0-2 0 0,0 0-6 0 0,4 16-190 0 0,1 6 54 0 0,-5 9-91 0 0,0-16-653 0 0,0-32-169 0 0,10-14-258 0 0,-10-82-6949 0 0,-10 58 1238 0 0,10 52 6424 0 0,0-1 0 0 0,-1 1 0 0 0,1-1 0 0 0,-1 1 0 0 0,0 0 0 0 0,-1-1 0 0 0,1 1 0 0 0,-2-3 606 0 0,2 3-503 0 0,-1 0-1 0 0,1-1 1 0 0,0 1 0 0 0,0-1 0 0 0,0 1 0 0 0,0-1-1 0 0,1 1 1 0 0,-1-4 503 0 0,1-4-988 0 0</inkml:trace>
  <inkml:trace contextRef="#ctx0" brushRef="#br0" timeOffset="21586.823">3231 5842 224 0 0,'-4'-6'1563'0'0,"-8"7"8983"0"0,10-1-4670 0 0,10-5-3816 0 0,-7 5-1826 0 0,-1 0 4 0 0,0 0 0 0 0,0 0 0 0 0,0 0-5 0 0,0 0-3 0 0,0 0-10 0 0,0 0-11 0 0,0 0-8 0 0,38 19 1551 0 0,32 22-839 0 0,-64-38-885 0 0,0-1 1 0 0,1 0-1 0 0,-1 0 1 0 0,0 0-1 0 0,1-1 1 0 0,-1 0-1 0 0,1-1 1 0 0,0 1-1 0 0,3-1-28 0 0,42 7 155 0 0,-43-6-131 0 0,1 0 1 0 0,-1 0-1 0 0,0-1 0 0 0,1-1 0 0 0,-1 1 0 0 0,1-1 0 0 0,1-1-24 0 0,29-2 45 0 0,134-6-178 0 0,-8 5 213 0 0,-142 5-61 0 0,-3-1 3 0 0,-1 1 1 0 0,1 2 0 0 0,11 1-23 0 0,25 0 27 0 0,-45-4-21 0 0,-1 1 0 0 0,1 1-1 0 0,11 1-5 0 0,1 1 12 0 0,1-1-1 0 0,-1-2 0 0 0,1 0 0 0 0,3-2-11 0 0,31 0 19 0 0,232 2 105 0 0,-201 5-95 0 0,19 6 114 0 0,-73-9-58 0 0,0 1 0 0 0,15 5-85 0 0,-10-2 14 0 0,79 10-70 0 0,-58-6-51 0 0,-33-5 70 0 0,-24-4 33 0 0,-1 0 0 0 0,0-1 0 0 0,1 1 0 0 0,-1 0 0 0 0,0 1 0 0 0,0-1 0 0 0,2 2 4 0 0,47 8 89 0 0,50-4 202 0 0,-54-2-150 0 0,27-1-141 0 0,-39-1-14 0 0,-27 0-4 0 0,50 3-91 0 0,-41-4-9 0 0,0 0 0 0 0,0 1 0 0 0,8 2 118 0 0,11 1-634 0 0,59-6 438 0 0,-95 0 192 0 0,1-1-31 0 0,1-1 0 0 0,-1 0 0 0 0,1 1 1 0 0,0 0-1 0 0,0 0 0 0 0,0 0 1 0 0,2 0 34 0 0,-2 0-21 0 0,10-3-66 0 0,-2 0 20 0 0,1 1 0 0 0,-1 0 0 0 0,1 1 0 0 0,0 0 0 0 0,1 1 67 0 0,21-5 239 0 0,-68 1 1596 0 0,31 5-1907 0 0,2 0-24 0 0,0 0-26 0 0,-29-9-4742 0 0,15 4-16 0 0,13 5 4522 0 0,0 0 1 0 0,0 0-1 0 0,1 0 1 0 0,-1 0-1 0 0,0 0 0 0 0,0-1 1 0 0,0 1-1 0 0,0 0 0 0 0,0-1 1 0 0,1 1-1 0 0,-1 0 1 0 0,0-1-1 0 0,0 1 0 0 0,1-1 1 0 0,-1 1-1 0 0,0-1 0 0 0,1 0 1 0 0,-1 1-1 0 0,0-1 1 0 0,1 0-1 0 0,-1 1 0 0 0,1-1 1 0 0,-1 0-1 0 0,1 0 1 0 0,-1 1-1 0 0,1-1 0 0 0,0 0 1 0 0,-1 0-1 0 0,1 0 0 0 0,0 0 1 0 0,0 1-1 0 0,-1-1 1 0 0,1 0-1 0 0,0 0 0 0 0,0 0 1 0 0,0 0 357 0 0,-4-4-2055 0 0,1 3 1355 0 0,1-7-211 0 0</inkml:trace>
  <inkml:trace contextRef="#ctx0" brushRef="#br0" timeOffset="24209.256">5807 3174 0 0 0,'-3'2'1006'0'0,"-3"1"8692"0"0,6-3-9542 0 0,0 0-8 0 0,0 0-4 0 0,0 0-3 0 0,0 0-2 0 0,0 0-2 0 0,-1 2 148 0 0,5-2 125 0 0,4-1-9 0 0,-2 0-264 0 0,-6 1-127 0 0,0 0 0 0 0,1 0 0 0 0,-1 0 0 0 0,1 0 0 0 0,-1 0 0 0 0,1 0 0 0 0,-1 0 0 0 0,0 0 0 0 0,1-1 0 0 0,-1 1 0 0 0,1 0 0 0 0,-1 0 0 0 0,0 0-1 0 0,1 0 1 0 0,-1-1 0 0 0,0 1 0 0 0,1 0 0 0 0,-1 0 0 0 0,0-1 0 0 0,1 1 0 0 0,-1 0 0 0 0,0-1 0 0 0,1 1 0 0 0,-1 0 0 0 0,0-1 0 0 0,0 1-1 0 0,0 0 1 0 0,1-1 0 0 0,-1 1 0 0 0,0-1 0 0 0,0 1 0 0 0,0 0 0 0 0,0-1 0 0 0,0 1 0 0 0,0-1-10 0 0,0 0 20 0 0,0 1-1 0 0,0 0-1 0 0,0 0 5 0 0,0 0 4 0 0,0 0 1 0 0,0 0-2 0 0,0 0 5 0 0,0 0 5 0 0,0 0 5 0 0,0 0 6 0 0,0 0 6 0 0,1-3 195 0 0,-3-5 5527 0 0,2 8-5729 0 0,-1 0 0 0 0,1 0 1 0 0,-1 0-1 0 0,1 0 0 0 0,-1 0 1 0 0,1-1-1 0 0,-1 1 0 0 0,1 0 1 0 0,-1 0-1 0 0,1 1 0 0 0,-1-1 1 0 0,1 0-1 0 0,0 0 0 0 0,-1 0 1 0 0,1 0-1 0 0,-1 0 0 0 0,1 0 1 0 0,-1 1-1 0 0,1-1 0 0 0,0 0 1 0 0,-1 0-1 0 0,1 1 0 0 0,-1-1 1 0 0,1 0-1 0 0,0 0 0 0 0,-1 1 1 0 0,1-1-1 0 0,0 0 0 0 0,0 1 1 0 0,-1-1-1 0 0,1 1 0 0 0,0-1 1 0 0,0 0-1 0 0,-1 1 0 0 0,1-1 1 0 0,0 1-1 0 0,0-1 0 0 0,0 1 1 0 0,0-1-1 0 0,0 1 0 0 0,0-1 1 0 0,0 0-1 0 0,0 1 0 0 0,0-1 1 0 0,0 1-1 0 0,0-1 0 0 0,0 1 1 0 0,0 0-47 0 0,-3 32 545 0 0,-6 4 57 0 0,10-33-544 0 0,-1 1 0 0 0,0-1 0 0 0,-1 1 0 0 0,1 0 0 0 0,-1-1 0 0 0,0 0 0 0 0,0 1 0 0 0,0-1 0 0 0,0 1 0 0 0,-1 0-58 0 0,1-2 28 0 0,0-1-1 0 0,0 0 0 0 0,0 1 0 0 0,1-1 0 0 0,-1 0 0 0 0,1 1 0 0 0,0-1 0 0 0,-1 1 0 0 0,1-1 0 0 0,1 2-27 0 0,-6 19 160 0 0,-4 10 41 0 0,8-31-191 0 0,1 1 0 0 0,-1-1 0 0 0,0 0 0 0 0,1 1 1 0 0,-1-1-1 0 0,1 1 0 0 0,0-1 0 0 0,0 1 0 0 0,0-1 0 0 0,0 1-10 0 0,0-1 7 0 0,0 1 0 0 0,0 0 0 0 0,0-1-1 0 0,-1 1 1 0 0,1-1 0 0 0,0 1 0 0 0,-1-1 0 0 0,0 1-1 0 0,0-1 1 0 0,0 1-7 0 0,0 1 8 0 0,0 0-1 0 0,0 0 1 0 0,0 1-1 0 0,1-1 0 0 0,0 0 1 0 0,0 1-1 0 0,0-1 1 0 0,0 0-1 0 0,0 1 1 0 0,2 1-8 0 0,-1 13 35 0 0,-1 112 295 0 0,-9-100-281 0 0,8-29-47 0 0,1-1 1 0 0,0 1-1 0 0,0-1 0 0 0,-1 1 1 0 0,1-1-1 0 0,-1 1 1 0 0,0 0-1 0 0,1-1 0 0 0,-1 0 1 0 0,0 1-1 0 0,0-1 0 0 0,0 1 1 0 0,0-1-1 0 0,0 0-2 0 0,0 0 2 0 0,0 0 1 0 0,0 1-1 0 0,1-1 0 0 0,-1 0 0 0 0,0 0 1 0 0,0 1-1 0 0,1-1 0 0 0,-1 0 1 0 0,1 1-1 0 0,-1-1 0 0 0,1 1 0 0 0,0-1 1 0 0,-1 2-3 0 0,1-1 3 0 0,-1 0 0 0 0,1 1 1 0 0,-1-1-1 0 0,0 0 0 0 0,0 1 1 0 0,0-1-1 0 0,0 0 1 0 0,0 0-1 0 0,-1 0 0 0 0,1 0 1 0 0,-2 1-4 0 0,1-1 2 0 0,1 0 0 0 0,-1 0 0 0 0,1 1 1 0 0,0-1-1 0 0,0 0 0 0 0,-1 0 1 0 0,2 1-1 0 0,-1-1 0 0 0,0 0 0 0 0,0 1 1 0 0,0 2-3 0 0,1-3 1 0 0,0 0 1 0 0,-1 0 0 0 0,1 0 0 0 0,-1 0-1 0 0,1-1 1 0 0,-1 1 0 0 0,0 0 0 0 0,0 0-1 0 0,0 0 1 0 0,0-1 0 0 0,0 1-2 0 0,-1 0 1 0 0,1 0-1 0 0,0 0 1 0 0,0 0 0 0 0,0 1-1 0 0,0-1 1 0 0,0 0 0 0 0,1 0-1 0 0,-1 1 1 0 0,1-1 0 0 0,-1 0-1 0 0,1 2 0 0 0,-9 33 4 0 0,9-35 0 0 0,0 0 0 0 0,0 1-1 0 0,0-1 1 0 0,-1 0-1 0 0,1 0 1 0 0,-1 1 0 0 0,1-1-1 0 0,-1 0 1 0 0,0 0 0 0 0,1 0-1 0 0,-1 0 1 0 0,0 0 0 0 0,-1 1-4 0 0,1 2 17 0 0,0 0 0 0 0,0 1 1 0 0,0-1-1 0 0,1 1 0 0 0,0 0 0 0 0,0-1 1 0 0,0 1-1 0 0,1-1 0 0 0,0 1-17 0 0,0 15 78 0 0,-1-16-66 0 0,0 1 12 0 0,0 0-1 0 0,0 0 0 0 0,-1-1 0 0 0,1 1 1 0 0,-1 0-1 0 0,0 0 0 0 0,-1 0 1 0 0,-1 3-24 0 0,-6 33 137 0 0,0-3-10 0 0,8-35-114 0 0,0 0-1 0 0,0 0 1 0 0,0-1-1 0 0,1 1 1 0 0,0 0-1 0 0,-1 0 1 0 0,1 0-1 0 0,1 0 1 0 0,-1 0 0 0 0,1 0-1 0 0,-1 0-12 0 0,1 11 30 0 0,-1-1-10 0 0,0-10-14 0 0,-1 1-1 0 0,1-1 0 0 0,1 1 0 0 0,-1-1 0 0 0,0 0 0 0 0,1 1 0 0 0,0-1 0 0 0,0 0 0 0 0,0 1 0 0 0,1-1 0 0 0,0 2-5 0 0,-1-1 5 0 0,1 0 0 0 0,-2 0 0 0 0,1 0-1 0 0,0 0 1 0 0,-1 0 0 0 0,0 0 0 0 0,0 0-1 0 0,-1 0 1 0 0,0 5-5 0 0,0 12 29 0 0,0-7-13 0 0,1-11-11 0 0,-1 0 1 0 0,1 1-1 0 0,0-1 1 0 0,1 0-1 0 0,-1 1 0 0 0,1-1 1 0 0,0 1-1 0 0,0-1 1 0 0,0 0-1 0 0,0 0 1 0 0,2 4-6 0 0,-2-7 1 0 0,0 0 0 0 0,-1 1 0 0 0,1-1 0 0 0,-1 1 1 0 0,1-1-1 0 0,-1 1 0 0 0,0-1 0 0 0,0 1 0 0 0,0-1 1 0 0,1 1-1 0 0,-1 0 0 0 0,-1-1 0 0 0,1 1-1 0 0,0-1 0 0 0,0 1 0 0 0,0-1 0 0 0,0 0 0 0 0,0 0 1 0 0,0 0-1 0 0,0 0 0 0 0,0 0 0 0 0,0 0 0 0 0,1 0 0 0 0,-1 0 0 0 0,0 0 0 0 0,1 0 0 0 0,-1 0 0 0 0,1 0 0 0 0,-1 0 0 0 0,1 0 0 0 0,-1 0 0 0 0,1 0 0 0 0,0 0 0 0 0,-1 0 0 0 0,0-1 0 0 0,1 1 0 0 0,-1 0 0 0 0,0-1 0 0 0,0 1 0 0 0,1 0 0 0 0,-1 0 0 0 0,0-1 0 0 0,0 1 0 0 0,0 0-1 0 0,0-1 1 0 0,0 1 0 0 0,0 0 0 0 0,0 0 0 0 0,0-1 0 0 0,0 1 0 0 0,-1 0 0 0 0,1 0 0 0 0,1 16-11 0 0,2-11 2 0 0,0 0 0 0 0,-1 0 0 0 0,0 0 0 0 0,0 0 0 0 0,0 0 0 0 0,-1 1 0 0 0,0-1 0 0 0,0 1 9 0 0,-1-3-6 0 0,0-1 1 0 0,0 1-1 0 0,0-1 0 0 0,1 1 0 0 0,-1-1 0 0 0,1 1 0 0 0,0-1 0 0 0,0 0 0 0 0,0 0 0 0 0,2 2 6 0 0,-2 0-4 0 0,0-1 0 0 0,0 1-1 0 0,-1-1 1 0 0,1 1 0 0 0,-1-1 0 0 0,0 1-1 0 0,0 0 1 0 0,0-1 0 0 0,-1 1 0 0 0,0 0 4 0 0,0 12-7 0 0,4-12 1 0 0,-2-5 6 0 0,-1 1-1 0 0,1-1 1 0 0,-1 0-1 0 0,0 0 1 0 0,1 1-1 0 0,-1-1 1 0 0,1 0-1 0 0,-1 1 1 0 0,0-1-1 0 0,1 1 0 0 0,-1-1 1 0 0,0 0-1 0 0,1 1 1 0 0,-1-1-1 0 0,0 1 1 0 0,0-1-1 0 0,0 1 1 0 0,1-1-1 0 0,-1 1 0 0 0,0-1 1 0 0,0 0-1 0 0,0 1 1 0 0,0-1-1 0 0,0 1 1 0 0,0 0-1 0 0,0-1 1 0 0,0 1-1 0 0,0-1 0 0 0,0 1 1 0 0,0-1-1 0 0,0 1 1 0 0,0-1-1 0 0,0 0 1 0 0,-1 1 0 0 0,1 1-2 0 0,0-1-1 0 0,0 1 1 0 0,0 0 0 0 0,0-1 0 0 0,1 1 0 0 0,-1-1-1 0 0,0 1 1 0 0,1-1 0 0 0,-1 1 0 0 0,1-1 0 0 0,0 0 0 0 0,-1 1-1 0 0,1 0 3 0 0,3 12-15 0 0,5 12-8 0 0,0-1-6 0 0,-9-24 28 0 0,0 2 0 0 0,0 0 0 0 0,0 0 1 0 0,0 0-1 0 0,0 1 0 0 0,1-1 0 0 0,-1 0 0 0 0,1 0 1 0 0,0 0-1 0 0,0 0 0 0 0,0 0 0 0 0,0-1 1 0 0,1 3 0 0 0,-1 0 10 0 0,1 1 0 0 0,-2-1 1 0 0,1 0-1 0 0,0 1 0 0 0,-1-1 1 0 0,0 0-1 0 0,-1 1 0 0 0,1-1 1 0 0,-1 3-11 0 0,0 11 61 0 0,0-11-34 0 0,1-6-21 0 0,0 0 0 0 0,0 0 1 0 0,0 0-1 0 0,0 0 0 0 0,0 0 0 0 0,0 0 0 0 0,1 0 1 0 0,-1 0-1 0 0,0 0 0 0 0,1 0 0 0 0,0 0 0 0 0,-1-1 1 0 0,1 1-1 0 0,0 0 0 0 0,0 0 0 0 0,0-1 0 0 0,0 1-6 0 0,0 2 13 0 0,0 0-1 0 0,0-1 0 0 0,-1 1 1 0 0,1 0-1 0 0,-1 0 0 0 0,0 0 1 0 0,0 0-1 0 0,0-1 0 0 0,-1 1 1 0 0,0 2-13 0 0,1 6 57 0 0,0-9-52 0 0,0-3-3 0 0,0 1 1 0 0,0 0-1 0 0,0-1 1 0 0,0 1-1 0 0,0 0 1 0 0,1-1-1 0 0,-1 1 1 0 0,0 0 0 0 0,-1-1-1 0 0,1 1 1 0 0,0 0-1 0 0,0-1 1 0 0,0 1-1 0 0,0 0 1 0 0,-1-1-1 0 0,1 1 1 0 0,0 0-1 0 0,0-1 1 0 0,-1 1-1 0 0,1 0 1 0 0,0-1 0 0 0,-1 1-1 0 0,1-1 1 0 0,-1 1-1 0 0,1-1 1 0 0,-1 1-1 0 0,1-1 1 0 0,-1 1-1 0 0,1-1 1 0 0,-1 0-1 0 0,0 1-2 0 0,0 0 5 0 0,1 0 0 0 0,-1 0 0 0 0,1 1-1 0 0,0-1 1 0 0,-1 0 0 0 0,1 1-1 0 0,0-1 1 0 0,0 0 0 0 0,0 1-1 0 0,0-1 1 0 0,0 0 0 0 0,0 1-1 0 0,0-1 1 0 0,0 0 0 0 0,0 1 0 0 0,1-1-1 0 0,0 2-4 0 0,-1-2 6 0 0,0 0-1 0 0,1 0 1 0 0,-1 1-1 0 0,0-1 0 0 0,0 0 1 0 0,0 1-1 0 0,0-1 1 0 0,0 0-1 0 0,0 1 0 0 0,0-1 1 0 0,0 0-1 0 0,0 1 1 0 0,-1-1-1 0 0,1 0 1 0 0,0 1-1 0 0,-1-1 0 0 0,0 1-5 0 0,0 0 5 0 0,0-1 0 0 0,0 1 1 0 0,0 0-1 0 0,0-1 0 0 0,0 1 0 0 0,1 0 0 0 0,-1 0 0 0 0,1 0 0 0 0,-1-1 0 0 0,1 1 0 0 0,0 0 0 0 0,-1 0 0 0 0,1 0 0 0 0,0 0 0 0 0,0 0 0 0 0,1 0 0 0 0,-1-1 0 0 0,0 1 0 0 0,0 0 0 0 0,1 0 0 0 0,-1 0 0 0 0,1 0 0 0 0,0-1 0 0 0,0 1 0 0 0,-1 0 0 0 0,1-1 0 0 0,0 1 0 0 0,1 0-5 0 0,-1 2 15 0 0,0 0 0 0 0,0 0 0 0 0,-1 1-1 0 0,1-1 1 0 0,-1 0 0 0 0,0 0 0 0 0,0 0 0 0 0,-1 0-1 0 0,0 4-14 0 0,1 3 46 0 0,0 133 586 0 0,4-138-588 0 0,-4-6-43 0 0,0 0 1 0 0,1 0 0 0 0,-1 1-1 0 0,0-1 1 0 0,0 0-1 0 0,1 0 1 0 0,-1 0 0 0 0,0 1-1 0 0,1-1 1 0 0,-1 0-1 0 0,0 0 1 0 0,0 1 0 0 0,0-1-1 0 0,1 0 1 0 0,-1 1-1 0 0,0-1 1 0 0,0 0 0 0 0,0 1-1 0 0,0-1 1 0 0,0 0-1 0 0,1 1 1 0 0,-1-1 0 0 0,0 0-1 0 0,0 1 1 0 0,0-1-1 0 0,0 1 1 0 0,0-1 0 0 0,0 1-2 0 0,0-1 19 0 0,0 40 278 0 0,0-37-289 0 0,0-1-1 0 0,0 0 1 0 0,0 0-1 0 0,0 0 0 0 0,0 0 0 0 0,0 0 1 0 0,0 0-1 0 0,0 0 0 0 0,-1 0 0 0 0,1 0 0 0 0,-1 0 1 0 0,1-1-1 0 0,-1 1 0 0 0,0 0 0 0 0,0 0 0 0 0,0 0 1 0 0,0-1-1 0 0,0 1-7 0 0,0 2 16 0 0,0 0 0 0 0,0-1 0 0 0,1 1-1 0 0,-1 0 1 0 0,1 0 0 0 0,0 0 0 0 0,0-1 0 0 0,0 1 0 0 0,1 0 0 0 0,0 2-16 0 0,0 6 66 0 0,-1 34 95 0 0,3-41-144 0 0,3 6 26 0 0,-6-9-33 0 0,0 1 1 0 0,0-1-1 0 0,1 0 1 0 0,-1 1-1 0 0,1-1 1 0 0,0 0-1 0 0,0 1 1 0 0,0-1 0 0 0,0 0-1 0 0,0 0 1 0 0,1 1-11 0 0,-1-1 10 0 0,0 0 1 0 0,0 0 0 0 0,0 0 0 0 0,0 1-1 0 0,0-1 1 0 0,0 0 0 0 0,-1 1 0 0 0,1-1-1 0 0,-1 0 1 0 0,1 1 0 0 0,-1 0-11 0 0,0-2 2 0 0,0 0 1 0 0,0-1-1 0 0,0 1 1 0 0,0 0-1 0 0,0 0 1 0 0,1-1-1 0 0,-1 1 0 0 0,0 0 1 0 0,0-1-1 0 0,1 1 1 0 0,-1 0-1 0 0,0-1 1 0 0,1 1-1 0 0,-1-1 1 0 0,1 1-1 0 0,-1 0 0 0 0,1-1 1 0 0,-1 1-1 0 0,1-1 1 0 0,0 1-3 0 0,0 0 1 0 0,0 0 1 0 0,0 0-1 0 0,0 1 1 0 0,0-1 0 0 0,0 0-1 0 0,0 1 1 0 0,-1-1-1 0 0,1 1 1 0 0,0-1-1 0 0,-1 1 1 0 0,1-1-1 0 0,-1 1 1 0 0,1-1-1 0 0,-1 1 1 0 0,0 0 0 0 0,0-1-1 0 0,0 1 1 0 0,0-1-1 0 0,0 1 1 0 0,0 0-1 0 0,0-1-1 0 0,3 5 0 0 0,-2-5 2 0 0,-1-1 0 0 0,1 1 1 0 0,-1 0-1 0 0,1-1 0 0 0,-1 1 1 0 0,1 0-1 0 0,-1-1 0 0 0,1 1 1 0 0,-1 0-1 0 0,0 0 0 0 0,0-1 0 0 0,1 1 1 0 0,-1 0-1 0 0,0 0 0 0 0,0 0 1 0 0,0-1-1 0 0,0 1 0 0 0,0 0 1 0 0,0 1-3 0 0,1 0 10 0 0,-1-1 1 0 0,1 1-1 0 0,-1 0 1 0 0,1 0-1 0 0,0 0 0 0 0,0-1 1 0 0,0 1-1 0 0,0 0 1 0 0,0-1-1 0 0,0 1 1 0 0,0-1-1 0 0,0 1 1 0 0,1-1-1 0 0,0 1-10 0 0,-1-1 10 0 0,0 0-1 0 0,0 0 1 0 0,1 1-1 0 0,-1-1 1 0 0,0 0-1 0 0,0 1 1 0 0,-1-1 0 0 0,1 1-1 0 0,0-1 1 0 0,0 1-1 0 0,-1-1 1 0 0,1 1-1 0 0,-1 1-9 0 0,1-2 5 0 0,-1 0-1 0 0,0 0 1 0 0,0 0-1 0 0,0 1 1 0 0,1-1-1 0 0,-1 0 0 0 0,1 0 1 0 0,-1 0-1 0 0,1 0 1 0 0,-1 0-1 0 0,1 0 1 0 0,0 0-1 0 0,-1 0 0 0 0,1 0 1 0 0,0 0-1 0 0,0 0-4 0 0,0 0 5 0 0,0 0 0 0 0,0 0 0 0 0,0 0 1 0 0,-1 0-1 0 0,1 0 0 0 0,0 0 0 0 0,-1 1 0 0 0,1-1 0 0 0,0 0 0 0 0,-1 0 0 0 0,0 0 0 0 0,1 1 0 0 0,-1-1 0 0 0,0 0 0 0 0,0 0 0 0 0,1 2-5 0 0,8 13 13 0 0,0 30-48 0 0,-9-31 34 0 0,1-14 2 0 0,-1 0 0 0 0,0 0 0 0 0,0 1 0 0 0,1-1 0 0 0,-1 0 0 0 0,0 1 0 0 0,0-1 0 0 0,0 0 1 0 0,-1 1-1 0 0,1-1 0 0 0,0 0 0 0 0,0 0 0 0 0,-1 1 0 0 0,1-1 0 0 0,-1 0 0 0 0,1 0 0 0 0,-1 0 0 0 0,1 1 0 0 0,-1-1 0 0 0,0 0 0 0 0,1 0 0 0 0,-1 0 0 0 0,0 0 0 0 0,-1 0-1 0 0,1 0 2 0 0,0 4 3 0 0,2 16-4 0 0,-2-19 5 0 0,0-1 0 0 0,1 1 0 0 0,-1-1 0 0 0,0 1 0 0 0,0-1 0 0 0,0 1 0 0 0,0-1 0 0 0,0 0 0 0 0,0 0 0 0 0,-1 1 0 0 0,1-1 0 0 0,0 0 0 0 0,-1 0 0 0 0,0 0-6 0 0,1 0 7 0 0,1 3-2 0 0,0-3-1 0 0,0-1 0 0 0,0 0-1 0 0,0 5-2 0 0,0 0-1 0 0,0 0 3 0 0,-5 5-1 0 0,5-10-1 0 0,-1 1 0 0 0,1-1 0 0 0,0 0 0 0 0,-1 1 0 0 0,1-1 0 0 0,0 1 0 0 0,-1-1 0 0 0,1 0 0 0 0,0 1 0 0 0,0-1 0 0 0,-1 1 0 0 0,1-1 0 0 0,0 1 0 0 0,0-1 0 0 0,0 1 0 0 0,0-1 0 0 0,-1 1 0 0 0,1-1 0 0 0,0 1 0 0 0,0-1 0 0 0,0 1 0 0 0,0-1 0 0 0,0 1-1 0 0,1 1 5 0 0,-1 0 0 0 0,0-1 0 0 0,0 1 0 0 0,0 0 0 0 0,0 0 0 0 0,-1-1 0 0 0,1 1 0 0 0,0 0 0 0 0,-1-1 0 0 0,1 1 0 0 0,-1 0 0 0 0,1-1 0 0 0,-1 1 0 0 0,0-1-1 0 0,0 1 1 0 0,0-1 0 0 0,0 1-5 0 0,0 2 46 0 0,0-1 0 0 0,0 1 0 0 0,1-1 0 0 0,-1 1 0 0 0,1 0 0 0 0,0 0 0 0 0,0-1-1 0 0,0 1 1 0 0,0 0 0 0 0,1 3-46 0 0,0 6 233 0 0,4 1-49 0 0,-1-4-18 0 0,-4-9-137 0 0,-1 9-1019 0 0,-1-10 596 0 0,1 0 0 0 0,-1 0-1 0 0,0 0 1 0 0,1 0 0 0 0,-1 0 0 0 0,0 0-1 0 0,1-1 1 0 0,-1 1 0 0 0,1-1 0 0 0,-1 1 0 0 0,1-1-1 0 0,-1 0 1 0 0,1 0 0 0 0,-1 1 0 0 0,1-1 0 0 0,-1 0-1 0 0,1 0 1 0 0,0 0 0 0 0,0-1 0 0 0,-1 1-1 0 0,1 0 1 0 0,0 0 0 0 0,0-1 0 0 0,0 0 394 0 0,-6-5-2214 0 0,6 6 1546 0 0,0 0 1 0 0,0-1-1 0 0,0 1 1 0 0,1 0-1 0 0,-1 0 1 0 0,0 0-1 0 0,0-1 1 0 0,1 1-1 0 0,-1-1 1 0 0,0 1-1 0 0,1 0 1 0 0,0-1-1 0 0,-1 1 0 0 0,1-1 668 0 0,-9-9-6384 0 0,9 11 5077 0 0</inkml:trace>
  <inkml:trace contextRef="#ctx0" brushRef="#br0" timeOffset="35750.584">2221 589 8 0 0,'-1'14'6177'0'0,"-2"-12"-6047"0"0,3-2-58 0 0,-1 0 1 0 0,1 0-1 0 0,0 0 1 0 0,0 0-1 0 0,-1 1 1 0 0,1-1-1 0 0,0 0 1 0 0,0 0-1 0 0,-1 0 1 0 0,1 0 0 0 0,0 1-1 0 0,0-1 1 0 0,-1 0-1 0 0,1 0 1 0 0,0 1-1 0 0,0-1 1 0 0,0 0-1 0 0,0 1 1 0 0,-1-1-1 0 0,1 0 1 0 0,0 0-1 0 0,0 1 1 0 0,0-1-1 0 0,0 0 1 0 0,0 1 0 0 0,0-1-1 0 0,0 0 1 0 0,0 1-1 0 0,0-1 1 0 0,0 0-1 0 0,0 1 1 0 0,0-1-1 0 0,0 0 1 0 0,0 1-73 0 0,-18 21 2315 0 0,14-17-1916 0 0,-1 1 124 0 0,5-8 2831 0 0,1-5-3798 0 0,-6-1 4038 0 0,0-2-271 0 0,5 10-3233 0 0,0 0-12 0 0,1-35 94 0 0,14 14-240 0 0,-1 3 13 0 0,-9 10 43 0 0,-4 3 9 0 0,-1 0 1 0 0,0 4-1 0 0,0 1-1 0 0,0 0-1 0 0,0 0-1 0 0,0 0 1 0 0,0 0 0 0 0,0 0-7 0 0,0 0-4 0 0,1 0 7 0 0,0 0 0 0 0,1 0 0 0 0,-1 0 0 0 0,0 0 0 0 0,0-1 0 0 0,0 1 0 0 0,0 0-1 0 0,0-1 1 0 0,0 1 0 0 0,0-1 0 0 0,0 1 0 0 0,0-1 0 0 0,0 0 0 0 0,0 1 0 0 0,0-1 0 0 0,0 0 9 0 0,0 0-3 0 0,0 0 0 0 0,0 1 0 0 0,0-1 0 0 0,0 0 0 0 0,0 1 0 0 0,0-1 1 0 0,1 0-1 0 0,-1 1 0 0 0,0 0 0 0 0,0-1 0 0 0,0 1 0 0 0,1 0 1 0 0,-1-1-1 0 0,0 1 0 0 0,0 0 0 0 0,1 0 3 0 0,4-1-7 0 0,-3-3 2 0 0,23-5-7 0 0,-15 4 14 0 0,13-1 45 0 0,-23 6-44 0 0,-1 0 1 0 0,0 0 0 0 0,0 0-2 0 0,0 0-8 0 0,0 0-1 0 0,26 0 1 0 0,-21 2 16 0 0,1 0-1 0 0,-1 0 0 0 0,1-1 1 0 0,-1 0-1 0 0,1 0 0 0 0,0-1 1 0 0,1 1-10 0 0,-2-1 12 0 0,0 1 0 0 0,0 0 1 0 0,1 0-1 0 0,-1 0 0 0 0,0 1 0 0 0,0 0 1 0 0,0 0-1 0 0,-1 0 0 0 0,1 1 1 0 0,0-1-1 0 0,-1 1 0 0 0,1 0 0 0 0,-1 1 1 0 0,0-1-13 0 0,-1 0 11 0 0,-1 1-1 0 0,0-1 1 0 0,0 0 0 0 0,0 1 0 0 0,0-1 0 0 0,-1 1 0 0 0,1-1 0 0 0,-1 1 0 0 0,0 0 0 0 0,0-1-1 0 0,-1 1 1 0 0,1 1-11 0 0,8 21 58 0 0,0 19-3 0 0,0-5-26 0 0,-6-35-23 0 0,-2-5-5 0 0,-1 1-1 0 0,1-1 1 0 0,-1 1 0 0 0,1-1-1 0 0,-1 1 1 0 0,1-1 0 0 0,-1 1-1 0 0,1-1 1 0 0,-1 1 0 0 0,0-1-1 0 0,1 1 1 0 0,-1 0 0 0 0,0-1-1 0 0,0 1 1 0 0,0 0 0 0 0,1-1-1 0 0,-1 1 1 0 0,0-1-1 0 0,0 1 1 0 0,0 0 0 0 0,0 0-1 0 0,0-1 1 0 0,0 1 0 0 0,0 0-1 0 0,0-1 1 0 0,0 1 0 0 0,0 0-1 0 0,0 5 5 0 0,0-2-1 0 0,0 1 0 0 0,0-1 0 0 0,0 0 1 0 0,0 0-1 0 0,-1 0 0 0 0,0 0 1 0 0,0 0-1 0 0,0 0 0 0 0,0 0 0 0 0,0 0 1 0 0,-1 0-5 0 0,-10 38 46 0 0,-34 55-41 0 0,22-61-21 0 0,-34 56-71 0 0,25-56 34 0 0,29-29 47 0 0,0 0 0 0 0,-1-1 0 0 0,0 0 0 0 0,0 0 0 0 0,0 0 0 0 0,-1 0 0 0 0,-6 4 6 0 0,5-4 4 0 0,1 0 1 0 0,-1 1-1 0 0,1-1 1 0 0,0 1 0 0 0,-1 3-5 0 0,5-7 7 0 0,0 0 0 0 0,-1-1 1 0 0,1 0-1 0 0,-1 1 0 0 0,0-1 1 0 0,1 0-1 0 0,-1 0 0 0 0,-1 0-7 0 0,-17 14 41 0 0,17-11-35 0 0,1-2-2 0 0,-1 0 0 0 0,1 0 0 0 0,-1 0 0 0 0,0 0-1 0 0,1 0 1 0 0,-1-1 0 0 0,0 0 0 0 0,-1 0 0 0 0,0 1-4 0 0,5-3 2 0 0,0 0 1 0 0,0 0-1 0 0,1 0 1 0 0,-1 0-1 0 0,0 0 1 0 0,0-1-1 0 0,0 1 1 0 0,0 0 0 0 0,1 0-1 0 0,-1 1 1 0 0,0-1-1 0 0,0 0 1 0 0,0 0-1 0 0,0 0 1 0 0,0 0-1 0 0,1 0 1 0 0,-1 0-1 0 0,0 0 1 0 0,0 0-1 0 0,0 0 1 0 0,0 0 0 0 0,0 0-1 0 0,0 0 1 0 0,1 0-1 0 0,-1 0 1 0 0,0 1-1 0 0,0-1 1 0 0,0 0-1 0 0,0 0 1 0 0,0 0-1 0 0,0 0 1 0 0,0 0-1 0 0,0 0 1 0 0,0 1 0 0 0,0-1-1 0 0,1 0 1 0 0,-1 0-1 0 0,0 0 1 0 0,0 0-1 0 0,0 0 1 0 0,0 1-1 0 0,0-1 1 0 0,0 0-1 0 0,0 0 1 0 0,0 0-1 0 0,0 0 1 0 0,0 0 0 0 0,0 1-1 0 0,0-1 1 0 0,0 0-1 0 0,0 0 1 0 0,-1 0-1 0 0,1 0 1 0 0,0 0-1 0 0,0 1 1 0 0,0-1-1 0 0,0 0 1 0 0,0 0-1 0 0,0 0 1 0 0,0 0-1 0 0,0 0 1 0 0,0 0-3 0 0,28 3 100 0 0,46-2 136 0 0,-63-1-143 0 0,24 5 107 0 0,-34-5-167 0 0,34 0 90 0 0,-33 0-240 0 0,-2 1 94 0 0,0-1-1 0 0,1 1 1 0 0,-1-1-1 0 0,1 1 1 0 0,-1-1-1 0 0,1 0 1 0 0,-1 1-1 0 0,1-1 1 0 0,-1 0-1 0 0,1 1 1 0 0,-1-1-1 0 0,1 0 1 0 0,-1 0-1 0 0,1 1 1 0 0,-1-1-1 0 0,1 0 1 0 0,0 0-1 0 0,-1 0 1 0 0,1 0-1 0 0,0 0 1 0 0,-1 0-1 0 0,1 0 1 0 0,-1 0-1 0 0,1 0 1 0 0,0 0-1 0 0,-1 0 1 0 0,1 0-1 0 0,-1 0 1 0 0,1 0-1 0 0,0-1 1 0 0,-1 1-1 0 0,1 0 24 0 0,19 1-1467 0 0,-5 5 211 0 0,7 6-1911 0 0,-15 0-9080 0 0,11-27 8353 0 0,-9 10 3433 0 0</inkml:trace>
  <inkml:trace contextRef="#ctx0" brushRef="#br0" timeOffset="36937.744">2785 594 0 0 0,'-18'-21'6957'0'0,"0"-14"-693"0"0,18 27-5809 0 0,0 7-398 0 0,-1 0-1 0 0,1-1 0 0 0,0 1 1 0 0,0 0-1 0 0,0 0 0 0 0,0 0 0 0 0,0 0 1 0 0,0-1-1 0 0,0 1 0 0 0,1 0 1 0 0,-1 0-1 0 0,0 0 0 0 0,1 0 1 0 0,-1-1-1 0 0,0 1 0 0 0,1 0 0 0 0,-1 0 1 0 0,1 0-1 0 0,0 0 0 0 0,-1 0 1 0 0,1 0-1 0 0,0 0 0 0 0,0 1 0 0 0,0-1-56 0 0,0 0 123 0 0,-1 1-68 0 0,0 0 1 0 0,0-1-1 0 0,0 1 0 0 0,0 0 0 0 0,0 0 1 0 0,0 0-1 0 0,0 0 0 0 0,0 0 1 0 0,0-1-1 0 0,0 1 0 0 0,0 0 0 0 0,0 0 1 0 0,0 0-1 0 0,0 0 0 0 0,0 0 0 0 0,0 0 1 0 0,0-1-1 0 0,0 1 0 0 0,0 0 0 0 0,0 0 1 0 0,0 0-1 0 0,0 0 0 0 0,0 0 1 0 0,-1 0-1 0 0,1 0 0 0 0,0-1 0 0 0,0 1 1 0 0,0 0-1 0 0,0 0 0 0 0,0 0 0 0 0,0 0 1 0 0,0 0-1 0 0,-1 0 0 0 0,1 0 1 0 0,0 0-1 0 0,0 0 0 0 0,0 0 0 0 0,0 0 1 0 0,0 0-1 0 0,-1 0 0 0 0,1 0 0 0 0,0 0 1 0 0,0 0-1 0 0,0 0 0 0 0,0 0 1 0 0,0 0-1 0 0,-1 0-55 0 0,1 0-4 0 0,0 0 0 0 0,0 0 0 0 0,-1 0 0 0 0,1 0 0 0 0,0 0 0 0 0,-1 0 0 0 0,1 1 0 0 0,0-1 0 0 0,0 0 0 0 0,-1 0 0 0 0,1 0 0 0 0,0 0 0 0 0,0 1 0 0 0,0-1 0 0 0,-1 0 0 0 0,1 0 0 0 0,0 1 0 0 0,0-1 0 0 0,0 0 0 0 0,0 0 1 0 0,-1 1-1 0 0,1-1 0 0 0,0 0 0 0 0,0 0 0 0 0,0 1 0 0 0,0-1 0 0 0,0 0 0 0 0,0 1 0 0 0,0-1 0 0 0,0 0 0 0 0,0 0 0 0 0,0 1 0 0 0,0-1 0 0 0,0 0 0 0 0,0 1 0 0 0,0-1 4 0 0,-11 17 109 0 0,-4 10 166 0 0,0 1 1 0 0,1 0-1 0 0,-2 12-275 0 0,7-5 241 0 0,7-28-200 0 0,1 1-1 0 0,0-1 1 0 0,0 1 0 0 0,1-1 0 0 0,0 1-1 0 0,0-1 1 0 0,1 0 0 0 0,0 2-41 0 0,0 15 57 0 0,-1-17-45 0 0,0-3-9 0 0,0 0 0 0 0,0 0 0 0 0,0 0 0 0 0,0 1 0 0 0,1-1-1 0 0,-1 0 1 0 0,1 0 0 0 0,0 0 0 0 0,1 0 0 0 0,1 4-3 0 0,6 22-23 0 0,0 11-6 0 0,-8-37 31 0 0,0-1-1 0 0,0 0 1 0 0,-1 1-1 0 0,1-1 0 0 0,-1 1 1 0 0,0-1-1 0 0,0 0 1 0 0,0 1-1 0 0,0-1 1 0 0,-1 1-1 0 0,1 0-1 0 0,-2 12 42 0 0,2 81 424 0 0,19-56-330 0 0,-18-39-124 0 0,0 1 0 0 0,0-1 0 0 0,0 1 0 0 0,1-1 0 0 0,-1 0 0 0 0,1 0 0 0 0,-1 0 0 0 0,1 0 0 0 0,0 0 0 0 0,0 0 0 0 0,0 0-1 0 0,0 0 1 0 0,1 0-12 0 0,10 13 187 0 0,16 7 204 0 0,16 9 6 0 0,-41-30-359 0 0,-1 0 0 0 0,1 0 0 0 0,-1 0 0 0 0,1 0 0 0 0,-1-1 0 0 0,1 1 0 0 0,-1-1 0 0 0,1 0 0 0 0,-1 0 0 0 0,1 0 0 0 0,0-1 0 0 0,-1 1 0 0 0,1-1 0 0 0,-1 0 0 0 0,1 0 0 0 0,-1 0 0 0 0,0 0 0 0 0,1-1 1 0 0,-1 1-1 0 0,0-1 0 0 0,0 0 0 0 0,0 0 0 0 0,0 0 0 0 0,0 0 0 0 0,-1 0 0 0 0,1-1 0 0 0,-1 0 0 0 0,1 1 0 0 0,-1-2-38 0 0,6-7 178 0 0,3-2 21 0 0,-11 12-187 0 0,1 1 0 0 0,0 0-1 0 0,-1-1 1 0 0,1 1 0 0 0,-1 0-1 0 0,1-1 1 0 0,0 1-1 0 0,-1-1 1 0 0,1 1 0 0 0,-1-1-1 0 0,1 1 1 0 0,-1-1 0 0 0,0 1-1 0 0,1-1 1 0 0,-1 1 0 0 0,1-1-1 0 0,-1 0 1 0 0,0 1-1 0 0,0-1 1 0 0,1 0 0 0 0,-1 1-1 0 0,0-1 1 0 0,0 0 0 0 0,0 1-1 0 0,0-1 1 0 0,0 0-1 0 0,0 0 1 0 0,0 1 0 0 0,0-1-12 0 0,6-7 123 0 0,-5 6-105 0 0,1 0 0 0 0,-1 1-1 0 0,0-1 1 0 0,1 0 0 0 0,-1 0 0 0 0,0 0 0 0 0,0 0-1 0 0,0-1 1 0 0,0 1 0 0 0,0 0-18 0 0,3-6 39 0 0,1 1-1 0 0,0 0 1 0 0,1 0 0 0 0,0 0-1 0 0,1 0-38 0 0,-4 4 20 0 0,16-17 74 0 0,-14 16-63 0 0,0-1 0 0 0,-1 0 0 0 0,1 0 0 0 0,-1 0 0 0 0,0 0 0 0 0,-1-1 0 0 0,0 1 0 0 0,1-2-30 0 0,23-28 240 0 0,-16 23-144 0 0,-10 11-84 0 0,0 0 0 0 0,1-1 0 0 0,-1 1 0 0 0,0 0 0 0 0,0-1 0 0 0,0 1 0 0 0,0-1 0 0 0,0 1 0 0 0,0-1 0 0 0,0 1-1 0 0,0-1 1 0 0,-1 0 0 0 0,1 0 0 0 0,-1 1 0 0 0,1-2-13 0 0,8-26 200 0 0,0-3 16 0 0,-9 31-211 0 0,1-2 12 0 0,-1 0 0 0 0,0 0 0 0 0,0 0-1 0 0,0 0 1 0 0,-1 0 0 0 0,1 0 0 0 0,-1 0 0 0 0,0 0 0 0 0,0 0 0 0 0,1 1 0 0 0,-2-1 0 0 0,1 0 0 0 0,0 0-17 0 0,-8-28 71 0 0,0-4-51 0 0,5 27-22 0 0,1 0 0 0 0,0 0 0 0 0,0-1 0 0 0,1 1-1 0 0,0-1 1 0 0,1 0 0 0 0,-1-8 2 0 0,-7-19-33 0 0,0 1-10 0 0,0 8-10 0 0,8 23 44 0 0,-1 0 0 0 0,1 0 1 0 0,0 0-1 0 0,-1 0 0 0 0,0 1 0 0 0,0-1 0 0 0,0 1 0 0 0,0-1 0 0 0,0 1 0 0 0,-1 0 0 0 0,0-1 9 0 0,-9-14-50 0 0,7 10 29 0 0,-1 0 0 0 0,1 1 0 0 0,-1-1 0 0 0,0 1 0 0 0,-1 0 0 0 0,0 1 0 0 0,0 0 0 0 0,0 0 0 0 0,-1 0 0 0 0,-3-1 21 0 0,-8-5-66 0 0,15 9 41 0 0,1 0 0 0 0,-2 0-1 0 0,1 1 1 0 0,0 0 0 0 0,0 0-1 0 0,-1 0 1 0 0,-1 0 25 0 0,-2-3-64 0 0,-3 0-48 0 0,-5 3-61 0 0,15 2 144 0 0,0-1-1 0 0,0 1 1 0 0,0 0-1 0 0,-1 0 1 0 0,1 0-1 0 0,0-1 1 0 0,0 1-1 0 0,0 0 1 0 0,-1 1-1 0 0,1-1 1 0 0,0 0-1 0 0,0 0 1 0 0,0 0-1 0 0,0 1 1 0 0,0-1-1 0 0,0 0 1 0 0,-1 1 29 0 0,-14 5-306 0 0,14-6 261 0 0,1 0 1 0 0,-1 1 0 0 0,1-1-1 0 0,-1 1 1 0 0,1-1 0 0 0,0 1 0 0 0,-1 0-1 0 0,1-1 1 0 0,0 1 0 0 0,-1 0 0 0 0,1 0-1 0 0,0 0 1 0 0,0 0 0 0 0,-1 1 44 0 0,-3 3-153 0 0,3-4 66 0 0,0 1 1 0 0,0 0-1 0 0,1 0 1 0 0,-1 0-1 0 0,0 0 1 0 0,1 0-1 0 0,-1 0 0 0 0,1 1 1 0 0,0-1-1 0 0,0 0 1 0 0,0 1-1 0 0,0-1 1 0 0,-1 2 86 0 0,2-3-35 0 0,0 0 0 0 0,0 0 0 0 0,0 0 0 0 0,-1 0 0 0 0,1 0 0 0 0,-1 0 0 0 0,1 0 0 0 0,-1 0 0 0 0,1 0 0 0 0,-1 0 0 0 0,1 0 0 0 0,-1 0 0 0 0,0 0 0 0 0,1-1 0 0 0,-1 1 0 0 0,0 0 35 0 0,0 0-62 0 0,0 0 0 0 0,0 0 0 0 0,1 0-1 0 0,-1 0 1 0 0,0 0 0 0 0,0 0 0 0 0,1 0 0 0 0,-1 0 0 0 0,1 0 0 0 0,-1 1 0 0 0,1-1 0 0 0,-1 0 0 0 0,1 0 0 0 0,0 1 0 0 0,-1-1 0 0 0,1 1 62 0 0,0 1-170 0 0,-1 0 1 0 0,0-1 0 0 0,0 1-1 0 0,0 0 1 0 0,0-1-1 0 0,0 1 1 0 0,-1-1-1 0 0,1 0 1 0 0,-1 1 0 0 0,1-1-1 0 0,-1 0 1 0 0,-1 2 169 0 0,1-2-273 0 0,0 0 1 0 0,0 1-1 0 0,0-1 1 0 0,0 1 0 0 0,1-1-1 0 0,-1 1 1 0 0,1 0-1 0 0,0-1 1 0 0,0 1 0 0 0,0 0-1 0 0,0 0 1 0 0,0 0-1 0 0,1 0 273 0 0,0-1-281 0 0,-1 0 0 0 0,1-1-1 0 0,-1 1 1 0 0,1 0 0 0 0,-1 0 0 0 0,1-1-1 0 0,-1 1 1 0 0,0-1 0 0 0,0 1 0 0 0,0 0-1 0 0,0-1 1 0 0,0 1 281 0 0,0-1-278 0 0,0 1 0 0 0,0 0 0 0 0,0-1 0 0 0,0 1 0 0 0,0 0 0 0 0,0-1 0 0 0,1 1 0 0 0,-1 0 0 0 0,1 0-1 0 0,-1 0 1 0 0,1 0 0 0 0,0 0 278 0 0,-19 35-6841 0 0,19-32 6439 0 0</inkml:trace>
  <inkml:trace contextRef="#ctx0" brushRef="#br0" timeOffset="38942.971">3322 1193 0 0 0,'0'0'269'0'0,"0"0"465"0"0,0 0 163 0 0,0 0 46 0 0,0 0 38 0 0,0 0 27 0 0,-18-9 9047 0 0,18 8-9795 0 0,0 1-11 0 0,0 0-9 0 0,0 0-164 0 0,0 0-1 0 0,-1 0 1 0 0,1 0 0 0 0,-1 0-1 0 0,1 0 1 0 0,0-1 0 0 0,-1 1-1 0 0,1 0 1 0 0,0 0-1 0 0,-1 0 1 0 0,1 0 0 0 0,0 0-1 0 0,-1-1 1 0 0,1 1 0 0 0,0 0-1 0 0,0 0 1 0 0,-1 0 0 0 0,1-1-1 0 0,0 1 1 0 0,-1 0 0 0 0,1-1-1 0 0,0 1 1 0 0,0 0-1 0 0,0 0 1 0 0,-1-1 0 0 0,1 1-1 0 0,0 0 1 0 0,0-1 0 0 0,0 1-1 0 0,0 0 1 0 0,0-1 0 0 0,0 1-1 0 0,0-1 1 0 0,0 1-1 0 0,0 0 1 0 0,0-1 0 0 0,0 1-1 0 0,0-1-75 0 0,-1 1 52 0 0,1 0-1 0 0,0 0 0 0 0,0 0 1 0 0,0-1-1 0 0,0 1 0 0 0,0 0 1 0 0,0 0-1 0 0,0-1 0 0 0,0 1 1 0 0,0 0-1 0 0,0 0 0 0 0,0-1 0 0 0,0 1 1 0 0,0 0-1 0 0,1 0 0 0 0,-1-1 1 0 0,0 1-1 0 0,0 0 0 0 0,0 0 1 0 0,0-1-1 0 0,0 1 0 0 0,0 0 1 0 0,1 0-1 0 0,-1 0 0 0 0,0-1 1 0 0,0 1-1 0 0,0 0 0 0 0,0 0 1 0 0,1 0-1 0 0,-1 0 0 0 0,0 0 1 0 0,0-1-1 0 0,1 1 0 0 0,-1 0 0 0 0,0 0 1 0 0,0 0-1 0 0,0 0 0 0 0,1 0 1 0 0,-1 0-1 0 0,0 0 0 0 0,0 0 1 0 0,1 0-1 0 0,-1 0 0 0 0,0 0 1 0 0,0 0-1 0 0,1 0 0 0 0,-1 0 1 0 0,0 0-1 0 0,0 0 0 0 0,1 0 1 0 0,-1 0-1 0 0,0 0 0 0 0,0 0 0 0 0,1 0 1 0 0,-1 0-1 0 0,0 1 0 0 0,0-1 1 0 0,0 0-1 0 0,1 0 0 0 0,-1 0 1 0 0,0 0-1 0 0,0 1 0 0 0,0-1 1 0 0,1 0-1 0 0,-1 0-51 0 0,5 2 19 0 0,0 0 0 0 0,0-1 0 0 0,1 0 1 0 0,-1 0-1 0 0,0 0 0 0 0,1-1 0 0 0,-1 0 0 0 0,1 0 0 0 0,-1 0 0 0 0,4-1-19 0 0,53-7 151 0 0,-36 1-112 0 0,13-1-24 0 0,16-2 389 0 0,-81-6-51 0 0,18 11-335 0 0,1 2-5 0 0,1-1-1 0 0,-1 0 0 0 0,1 0 0 0 0,0-1 0 0 0,0 0 1 0 0,0 0-1 0 0,1 0-12 0 0,-23-11 63 0 0,26 14-59 0 0,-1-1 1 0 0,1 1-1 0 0,-1 0 0 0 0,1 0 0 0 0,-1 0 0 0 0,0 0 1 0 0,0 1-1 0 0,-2-2-4 0 0,0 1 4 0 0,0-1 0 0 0,0 1-1 0 0,1-1 1 0 0,-1 0 0 0 0,1-1 0 0 0,0 1 0 0 0,0-1-1 0 0,0 0 1 0 0,1 0-4 0 0,2 2-2 0 0,1 0 0 0 0,0 0 0 0 0,0 0 0 0 0,0 0 0 0 0,0 0 0 0 0,0 0 0 0 0,1 0 0 0 0,-1 0 0 0 0,0 0 0 0 0,1 0 0 0 0,0 1 0 0 0,-1-1 0 0 0,1 0 0 0 0,0 0 0 0 0,0 0 0 0 0,0 1 0 0 0,0-1 0 0 0,1 0 2 0 0,19-36-9 0 0,-6 9 31 0 0,-9 19-11 0 0,-1 4-1 0 0,-1-1 1 0 0,-1 1-1 0 0,1 0 1 0 0,-1-1 0 0 0,0 0-1 0 0,0 0 1 0 0,-1 0-1 0 0,0 0-10 0 0,-2 5 4 0 0,0 0 0 0 0,1 0 1 0 0,-1 0-1 0 0,1 0 0 0 0,-1 1 0 0 0,1-1 0 0 0,0 0 0 0 0,0 0 0 0 0,0 1 1 0 0,-1-1-1 0 0,2 0 0 0 0,-1 0-4 0 0,0 1 5 0 0,0-1 1 0 0,0 1 0 0 0,0-1-1 0 0,0 0 1 0 0,0 0-1 0 0,0 1 1 0 0,-1-1-1 0 0,1 0 1 0 0,-1 0 0 0 0,1 0-1 0 0,-1 0 1 0 0,0 0-6 0 0,9-35 122 0 0,-9 27-97 0 0,0 7-21 0 0,-1 1 1 0 0,1-1-1 0 0,0 1 0 0 0,0 0 0 0 0,0-1 1 0 0,1 1-1 0 0,-1-1 0 0 0,0 1 0 0 0,1-1 1 0 0,0 1-1 0 0,-1 0 0 0 0,1-1 1 0 0,0 1-1 0 0,0 0 0 0 0,2-2-4 0 0,-2-11 4 0 0,-2 14-5 0 0,1 0 0 0 0,0 0 0 0 0,0 1 1 0 0,0-1-1 0 0,0 0 0 0 0,0 0 0 0 0,0 1 0 0 0,0-1 0 0 0,0 0 0 0 0,0 0 1 0 0,0 0-1 0 0,0 1 0 0 0,0-1 0 0 0,0 0 0 0 0,1 0 0 0 0,-1 1 0 0 0,0-1 1 0 0,1 0-1 0 0,-1 0 0 0 0,1 0 1 0 0,-1 1-1 0 0,1-1-1 0 0,0 0 1 0 0,-1 1 0 0 0,1-1 0 0 0,-1 1-1 0 0,1-1 1 0 0,-1 0 0 0 0,1 0 0 0 0,-1 1 0 0 0,1-1-1 0 0,-1 0 1 0 0,0 0 0 0 0,1 0 0 0 0,-1 1-1 0 0,0-1 1 0 0,0 0 0 0 0,0 0 0 0 0,0 0 0 0 0,0 0-1 0 0,0 0 2 0 0,0 0-2 0 0,1 0 0 0 0,-1 0 0 0 0,0 0-1 0 0,0 0 1 0 0,0 0 0 0 0,1 0 0 0 0,-1 0-1 0 0,0 0 1 0 0,1 0 0 0 0,-1 0 0 0 0,1 0 0 0 0,-1 0-1 0 0,1 0 1 0 0,0 1 0 0 0,-1-1 0 0 0,1 0-1 0 0,0 0 1 0 0,-1 0 0 0 0,1 1 0 0 0,0-1-1 0 0,0 0 3 0 0,24-19-54 0 0,-22 17 43 0 0,0-1 0 0 0,1 1 0 0 0,-1 0 0 0 0,1 0 0 0 0,0 0 1 0 0,0 1-1 0 0,0 0 0 0 0,1-1 0 0 0,-1 1 0 0 0,4-1 11 0 0,-4 2-9 0 0,0-1-1 0 0,-1 1 1 0 0,1-1-1 0 0,0 0 1 0 0,-1 0 0 0 0,0-1-1 0 0,3-1 10 0 0,-3 1-6 0 0,1 1-1 0 0,-1-1 1 0 0,1 1-1 0 0,0 0 1 0 0,-1 0-1 0 0,1 0 1 0 0,4-1 6 0 0,20-7-19 0 0,-22 7 20 0 0,-1 1 0 0 0,1 0 0 0 0,0 0-1 0 0,0 0 1 0 0,0 1 0 0 0,0 0 0 0 0,0 0 0 0 0,1 1-1 0 0,12-3 18 0 0,-17 3-14 0 0,0-1-1 0 0,0 1 0 0 0,0-1 0 0 0,0 1 1 0 0,0 0-1 0 0,0 0 0 0 0,0 0 0 0 0,1 0 1 0 0,-1 0-1 0 0,0 0 0 0 0,0 1 0 0 0,0-1 1 0 0,0 1-1 0 0,0-1 0 0 0,1 2-3 0 0,16 1 49 0 0,-18-3-46 0 0,1 0 0 0 0,-1 0-1 0 0,1 0 1 0 0,-1 0 0 0 0,1 0-1 0 0,-1 0 1 0 0,1 0-1 0 0,-1 1 1 0 0,1-1 0 0 0,-1 1-1 0 0,1-1 1 0 0,0 2-3 0 0,26 8 53 0 0,-24-9-46 0 0,-1 0 0 0 0,1 0 0 0 0,0 1 0 0 0,0-1 0 0 0,-1 1 0 0 0,1 0 0 0 0,-1 0 0 0 0,1 0 1 0 0,-1 1-1 0 0,0-1 0 0 0,0 1 0 0 0,0 0-7 0 0,4 3 7 0 0,-6-6-7 0 0,0 1 1 0 0,0-1-1 0 0,-1 1 1 0 0,1-1-1 0 0,-1 1 1 0 0,1-1-1 0 0,0 1 1 0 0,-1 0 0 0 0,1-1-1 0 0,-1 1 1 0 0,1 0-1 0 0,-1 0 1 0 0,0-1-1 0 0,1 1 1 0 0,-1 0 0 0 0,0 0-1 0 0,0-1 1 0 0,1 1-1 0 0,-1 0 1 0 0,0 0-1 0 0,0 0 1 0 0,0 0-1 0 0,0 0 1 0 0,0-1 0 0 0,0 1-1 0 0,0 0 0 0 0,9 26 25 0 0,-9-15-13 0 0,1-8-7 0 0,-1 0 0 0 0,0 1 0 0 0,0-1 0 0 0,0 1 0 0 0,-1-1 0 0 0,0 0 0 0 0,0 1 0 0 0,0-1 0 0 0,0 0 0 0 0,0 0 0 0 0,-1 1-5 0 0,1-3 1 0 0,0 0 0 0 0,0 0 0 0 0,1 0 0 0 0,0 0 0 0 0,-1-1 1 0 0,1 1-1 0 0,0 0 0 0 0,0 0 0 0 0,0 0 0 0 0,0 0 0 0 0,0 0 0 0 0,0 0 0 0 0,0 0 0 0 0,1 0 0 0 0,-1 0-1 0 0,1 0 0 0 0,-1 0 0 0 0,0 0 0 0 0,1 0 0 0 0,-1 0 0 0 0,0 0 0 0 0,0 0 0 0 0,0 0 0 0 0,-1 0 0 0 0,1 0 0 0 0,0 0 0 0 0,-1 0 0 0 0,0 1 0 0 0,-1 5-6 0 0,0 1 0 0 0,0 0 0 0 0,1 0 0 0 0,0-1 0 0 0,0 1 0 0 0,1 0 0 0 0,0 0 0 0 0,1 7 6 0 0,0 10-24 0 0,-10 15-7 0 0,9-38 29 0 0,0 0-1 0 0,0 0 1 0 0,-1 0 0 0 0,1 0 0 0 0,0-1-1 0 0,-1 1 1 0 0,0 0 0 0 0,0 0 0 0 0,0-1-1 0 0,0 1 1 0 0,-1 1 2 0 0,-10 37-32 0 0,4-30 25 0 0,6-9 4 0 0,0 0 0 0 0,0 0 1 0 0,1 0-1 0 0,-1 1 0 0 0,1-1 0 0 0,-1 0 0 0 0,1 1 0 0 0,0-1 0 0 0,0 1 1 0 0,0 0-1 0 0,0-1 0 0 0,0 1 3 0 0,1-2-2 0 0,0 0 0 0 0,-1 1 0 0 0,1-1 0 0 0,-1 0 0 0 0,1 0 0 0 0,-1 0 0 0 0,0 1 0 0 0,0-1 0 0 0,1 0 0 0 0,-1 0 0 0 0,0 0 0 0 0,0 0 0 0 0,0-1 0 0 0,0 1 0 0 0,0 0 0 0 0,0 0 2 0 0,-1 0-3 0 0,1 0 1 0 0,0 0-1 0 0,0 0 1 0 0,0 0-1 0 0,0 0 1 0 0,0 0-1 0 0,0 0 1 0 0,0 1-1 0 0,0-1 0 0 0,1 0 1 0 0,-1 0-1 0 0,0 1 1 0 0,1-1-1 0 0,-1 1 1 0 0,1-1-1 0 0,-1 0 0 0 0,1 1 3 0 0,-17 19 181 0 0,17-20-181 0 0,0-1 0 0 0,0 0 0 0 0,-1 0 0 0 0,1 0 0 0 0,0 1-1 0 0,0-1 1 0 0,0 0 0 0 0,0 0 0 0 0,0 1 0 0 0,-1-1 0 0 0,1 0 0 0 0,0 0 0 0 0,0 1-1 0 0,0-1 1 0 0,0 0 0 0 0,0 0 0 0 0,0 1 0 0 0,0-1 0 0 0,0 0 0 0 0,0 0 0 0 0,0 1-1 0 0,0-1 1 0 0,0 0 0 0 0,0 1 0 0 0,0-1 0 0 0,0 0 0 0 0,0 0 0 0 0,0 1 0 0 0,0-1-1 0 0,0 0 1 0 0,1 0 0 0 0,-1 1 0 0 0,0-1 0 0 0,-2 2-9 0 0,2-2 7 0 0,-1 0 0 0 0,1 0 0 0 0,-1 0 0 0 0,1 0 0 0 0,-1 1 0 0 0,1-1 0 0 0,-1 0 0 0 0,1 1 0 0 0,-1-1 0 0 0,1 0 0 0 0,-1 1 0 0 0,1-1 0 0 0,-1 0 0 0 0,1 1 0 0 0,0-1 0 0 0,-1 1 0 0 0,1-1 0 0 0,0 1 0 0 0,-1-1 0 0 0,1 1 0 0 0,0-1 0 0 0,0 1 0 0 0,-1-1 0 0 0,1 1 0 0 0,0-1 0 0 0,0 1-1 0 0,0-1 1 0 0,0 1 2 0 0,-1 0-3 0 0,1 1 0 0 0,-1-1 0 0 0,1 0 0 0 0,-1 1 0 0 0,0-1 0 0 0,0 0 0 0 0,1 0-1 0 0,-1 0 1 0 0,0 1 0 0 0,0-1 0 0 0,0 0 0 0 0,0 0 0 0 0,0-1 0 0 0,0 1-1 0 0,-1 0 4 0 0,0 1 1 0 0,0 0 0 0 0,0 0 0 0 0,0 0 0 0 0,1 0 0 0 0,-1 0 0 0 0,1 1 0 0 0,-1-1 0 0 0,1 0 0 0 0,0 1 0 0 0,0-1 0 0 0,0 1 0 0 0,0-1-1 0 0,0 1 0 0 0,1-3 0 0 0,1 3 1 0 0,-9-1-4 0 0,6-2 6 0 0,2 0 1 0 0,0 0 0 0 0,1 0 7 0 0,1 1 1 0 0,-1-1-1 0 0,0 0 0 0 0,1 0 0 0 0,-1 0 0 0 0,0 0 1 0 0,1 0-1 0 0,-1-1 0 0 0,0 1 0 0 0,0 0 1 0 0,1 0-1 0 0,-1-1 0 0 0,0 1 0 0 0,0-1 0 0 0,1 0-11 0 0,6-1 102 0 0,9-4 104 0 0,1 0 411 0 0,-17 6-614 0 0,-1 0 0 0 0,1 0 0 0 0,-1 0 0 0 0,0 1 0 0 0,1-1 0 0 0,-1 0 0 0 0,0 0 0 0 0,1 0 0 0 0,-1 0 0 0 0,0 0 1 0 0,1 0-1 0 0,-1 1 0 0 0,0-1 0 0 0,1 0 0 0 0,-1 0 0 0 0,0 0 0 0 0,1 1 0 0 0,-1-1 0 0 0,0 0 0 0 0,0 0 0 0 0,1 1 0 0 0,-1-1 0 0 0,0 0 0 0 0,0 1 0 0 0,0-1 0 0 0,0 0 0 0 0,1 1 0 0 0,-1-1 0 0 0,0 0 0 0 0,0 1 0 0 0,0-1 0 0 0,0 0 1 0 0,0 1-1 0 0,0-1 0 0 0,0 0 0 0 0,0 1 0 0 0,0-1 0 0 0,0 0 0 0 0,0 1 0 0 0,0-1 0 0 0,0 1 0 0 0,0-1-3 0 0,29 32 35 0 0,-26-29-22 0 0,0-1 0 0 0,1 1 0 0 0,-1-1 0 0 0,1 0 0 0 0,0 0 1 0 0,0 0-1 0 0,1 0-13 0 0,7 5 56 0 0,-9-6-33 0 0,1 1 1 0 0,-1-1-1 0 0,0 0 1 0 0,1 0 0 0 0,-1 0-1 0 0,1 0 1 0 0,-1 0-1 0 0,1-1 1 0 0,0 0 0 0 0,-1 0-1 0 0,1 0 1 0 0,-1 0-1 0 0,3 0-23 0 0,53-14 118 0 0,-40 8-110 0 0,-7 5 2 0 0,-1-1 15 0 0,-14 1-504 0 0,1 1 293 0 0,-25 21-1827 0 0,-84 55-8334 0 0,100-68 8650 0 0,0-2 0 0 0,0 1 0 0 0,-1-2 0 0 0,-1 1 1697 0 0,-27 14-5103 0 0,31-15 4662 0 0</inkml:trace>
  <inkml:trace contextRef="#ctx0" brushRef="#br0" timeOffset="42235.924">1948 2652 0 0 0,'0'0'518'0'0,"0"0"159"0"0,0 0 70 0 0,0 0 31 0 0,0 0 26 0 0,0 0 24 0 0,0 0 8 0 0,0 0-39 0 0,0 0-67 0 0,0 0-62 0 0,-20-11 3881 0 0,16 8-5016 0 0,-4-3 2575 0 0,5 2 82 0 0,9 7-1686 0 0,-4-2-405 0 0,-2-1 5 0 0,1 0-3 0 0,1 1 1 0 0,-1 0 0 0 0,0 0-1 0 0,1-1 1 0 0,-1 1 0 0 0,0 0-1 0 0,1 0 1 0 0,-1 0 0 0 0,0 1-1 0 0,0-1 1 0 0,0 0 0 0 0,0 0-1 0 0,0 1 1 0 0,0 0-102 0 0,2 1 184 0 0,-3-3-166 0 0,1 1-1 0 0,-1-1 1 0 0,1 0 0 0 0,-1 1-1 0 0,1-1 1 0 0,-1 1 0 0 0,1-1-1 0 0,-1 0 1 0 0,0 1 0 0 0,1-1-1 0 0,-1 1 1 0 0,1-1 0 0 0,-1 1-1 0 0,0 0 1 0 0,0-1 0 0 0,1 1-1 0 0,-1-1 1 0 0,0 1-1 0 0,0 0 1 0 0,0-1 0 0 0,0 1-1 0 0,1-1 1 0 0,-1 1 0 0 0,0 0-1 0 0,0-1 1 0 0,0 1 0 0 0,-1 0-1 0 0,1-1 1 0 0,0 1 0 0 0,0-1-1 0 0,0 1 1 0 0,0 0 0 0 0,0-1-1 0 0,-1 1 1 0 0,1-1 0 0 0,0 1-1 0 0,-1 0 1 0 0,1-1 0 0 0,0 1-18 0 0,-4 4 154 0 0,0 1-1 0 0,0 1 1 0 0,1-1 0 0 0,0 0 0 0 0,1 1 0 0 0,-1 1-154 0 0,-11 23 348 0 0,12-27-313 0 0,-1 0 1 0 0,1 0-1 0 0,0 0 1 0 0,0 1-1 0 0,1-1 1 0 0,-1 1 0 0 0,1 0-1 0 0,-1 1-35 0 0,-7 35 116 0 0,9 277 1988 0 0,-9-277-1642 0 0,9 24 205 0 0,0-64-644 0 0,0-1-6 0 0,-1 16 40 0 0,0-16-55 0 0,1 0-1 0 0,-1 1 1 0 0,0-1-1 0 0,1 1 1 0 0,-1-1 0 0 0,1 1-1 0 0,-1-1 1 0 0,1 1 0 0 0,-1-1-1 0 0,1 1 1 0 0,-1-1 0 0 0,1 1-1 0 0,0 0 1 0 0,-1-1 0 0 0,1 1-1 0 0,0 0 1 0 0,0-1 0 0 0,-1 1-1 0 0,1 0 1 0 0,0-1 0 0 0,0 1-1 0 0,0 0 1 0 0,0-1 0 0 0,0 1-1 0 0,0 0 1 0 0,0 0 0 0 0,0-1-1 0 0,0 1-1 0 0,0 0 2 0 0,0 0 1 0 0,0 0-1 0 0,0 1 0 0 0,0-1 1 0 0,-1 0-1 0 0,1 0 0 0 0,0 0 0 0 0,-1 0 1 0 0,1 0-1 0 0,-1 0 0 0 0,1 0 0 0 0,-1 0 1 0 0,1 0-1 0 0,-1 0 0 0 0,1 0 1 0 0,-1 0-3 0 0,0-1 1 0 0,1 0 0 0 0,0 0 0 0 0,0 0 0 0 0,0 0 0 0 0,-1 0 0 0 0,1 0 1 0 0,0 0-1 0 0,0 1 0 0 0,0-1 0 0 0,0 0 0 0 0,0 0 0 0 0,-1 0 1 0 0,1 0-1 0 0,0 0 0 0 0,0 1 0 0 0,0-1 0 0 0,0 0 0 0 0,0 0 1 0 0,0 0-1 0 0,0 1 0 0 0,0-1 0 0 0,-1 0 0 0 0,1 0 0 0 0,0 0 0 0 0,0 1 1 0 0,0-1-1 0 0,0 0 0 0 0,0 0 0 0 0,0 0 0 0 0,0 1 0 0 0,0-1 1 0 0,0 0-1 0 0,0 0 0 0 0,1 0 0 0 0,-1 1 0 0 0,0-1 0 0 0,0 0 1 0 0,0 0-1 0 0,0 0 0 0 0,0 1 0 0 0,0-1 0 0 0,0 0 0 0 0,0 0 0 0 0,0 0 1 0 0,1 0-1 0 0,-1 1 0 0 0,0-1 0 0 0,0 0 0 0 0,0 0 0 0 0,0 0 1 0 0,1 0-1 0 0,-1 0 0 0 0,0 0 0 0 0,0 0 0 0 0,0 1 0 0 0,1-1 1 0 0,-1 0-1 0 0,0 0 0 0 0,0 0 0 0 0,0 0 0 0 0,1 0 0 0 0,-1 0 0 0 0,0 0 1 0 0,0 0-2 0 0,1 0 5 0 0,0 1 1 0 0,0-1-1 0 0,0 0 1 0 0,0 0-1 0 0,0 1 1 0 0,0-1 0 0 0,-1 0-1 0 0,1 0 1 0 0,0 0-1 0 0,0 0 1 0 0,0 0-1 0 0,0 0 1 0 0,0 0 0 0 0,0 0-1 0 0,0-1 1 0 0,0 1-1 0 0,0 0-5 0 0,32-20 300 0 0,-18 14-126 0 0,-14 5-165 0 0,1 0 0 0 0,-1 0-1 0 0,0 0 1 0 0,0 0 0 0 0,1 1 0 0 0,-1-1 0 0 0,0 0-1 0 0,1 1 1 0 0,-1-1 0 0 0,1 1 0 0 0,-1 0-1 0 0,0-1 1 0 0,1 1 0 0 0,1 0-9 0 0,41-9 100 0 0,-25 3-56 0 0,-1 3-3 0 0,91-18 445 0 0,2-6-486 0 0,-103 26 4 0 0,-6 1 0 0 0,-2 0 0 0 0,0 0 1 0 0,0 0 2 0 0,0 0-3 0 0,0 0 0 0 0,0 0 0 0 0,0 0 1 0 0,0 0 3 0 0,0 0 2 0 0,0 0-4 0 0,0 0 1 0 0,0 0-2 0 0,0 0 2 0 0,0 0-2 0 0,0 0-1 0 0,0 0-13 0 0,0 0-4 0 0,0 0-6 0 0,0 0-2 0 0,0 0-7 0 0,0 0-7 0 0,0 0-7 0 0,0 0-13 0 0,0 0-10 0 0,0 0-15 0 0,-28 6-2099 0 0,27-4 1992 0 0,1-1-1 0 0,-1 0 1 0 0,0 0-1 0 0,0 0 1 0 0,0 0-1 0 0,0 0 1 0 0,0 0-1 0 0,0 0 1 0 0,-1 0-1 0 0,1 0 1 0 0,0 0-1 0 0,0 0 1 0 0,-1-1-1 0 0,1 1 1 0 0,0-1-1 0 0,-1 1 1 0 0,1-1-1 0 0,-1 1 1 0 0,-1-1 187 0 0,-37 8-4713 0 0,39-8 4579 0 0,-1 0 1 0 0,1-1-1 0 0,0 1 0 0 0,0 0 0 0 0,-1-1 1 0 0,1 1-1 0 0,0-1 0 0 0,0 1 0 0 0,0-1 1 0 0,-1 0-1 0 0,1 1 0 0 0,0-1 0 0 0,0 0 1 0 0,0 0-1 0 0,0 0 0 0 0,0 0 0 0 0,0 0 1 0 0,1 0-1 0 0,-1 0 0 0 0,0 0 0 0 0,0 0 1 0 0,1 0-1 0 0,-1 0 0 0 0,1-1 0 0 0,-1 1 1 0 0,1 0-1 0 0,-1 0 0 0 0,1-1 0 0 0,0 1 1 0 0,0 0-1 0 0,0 0 0 0 0,-1-1 0 0 0,1 1 1 0 0,0-1 133 0 0,-1-11-255 0 0,1-1 0 0 0,0 1 0 0 0,2-10 255 0 0,-1-6 52 0 0,-1-67 1345 0 0,9 55-252 0 0,-9-30 3366 0 0,0 70-4164 0 0,0-1-134 0 0,1 0 789 0 0,-2 1 2209 0 0,1 1-3174 0 0,5 5 9 0 0,-5-5-45 0 0,1 0 0 0 0,-1 1 1 0 0,0-1-1 0 0,1 0 0 0 0,-1 0 0 0 0,0 1 1 0 0,0-1-1 0 0,1 0 0 0 0,-1 1 0 0 0,0-1 1 0 0,0 0-1 0 0,1 1 0 0 0,-1-1 0 0 0,0 1 1 0 0,0-1-1 0 0,0 0 0 0 0,0 1 0 0 0,0-1 1 0 0,1 1-1 0 0,-1-1 0 0 0,0 0 0 0 0,0 1 1 0 0,0-1-1 0 0,0 1 0 0 0,0-1 0 0 0,0 1 1 0 0,0-1-1 0 0,-1 1-1 0 0,11 34 154 0 0,-1 6 118 0 0,0 52 561 0 0,-9-86-758 0 0,0-1-1 0 0,0 0 1 0 0,1 0-1 0 0,0 0 0 0 0,0 1 1 0 0,1-1-1 0 0,0 2-74 0 0,0 0 111 0 0,-1 0 0 0 0,1 1 0 0 0,-2 0 0 0 0,0-1-1 0 0,0 1 1 0 0,0 0 0 0 0,-2 3-111 0 0,1 18 312 0 0,1 118 679 0 0,9-113-906 0 0,-10-32-82 0 0,10 10 11 0 0,-8-9-12 0 0,-1-2-5 0 0,0 1-4 0 0,0-2 2 0 0,0-1 0 0 0,0 0-8 0 0,0 0-14 0 0,0 0-10 0 0,0 0-13 0 0,0 0-22 0 0,0 0-23 0 0,0 0-22 0 0,0 0-29 0 0,0 0-39 0 0,0 0-43 0 0,0 0-47 0 0,0 0-57 0 0,0 0-60 0 0,0 0-61 0 0,0 0-63 0 0,0 0-64 0 0,0 0-68 0 0,0 0-74 0 0,0 0-96 0 0,0 0-119 0 0,0 0-164 0 0,0 0-183 0 0,0 0-150 0 0,0 0-106 0 0,-2-3-852 0 0,-5-9-2807 0 0,7-18 350 0 0,0 24 4106 0 0</inkml:trace>
  <inkml:trace contextRef="#ctx0" brushRef="#br0" timeOffset="43207.096">2440 2831 0 0 0,'-17'-10'9730'0'0,"17"10"-9667"0"0,1 0 1 0 0,-1 0-1 0 0,0 0 1 0 0,1 0-1 0 0,-1 0 1 0 0,0 0 0 0 0,1 0-1 0 0,-1 0 1 0 0,0-1-1 0 0,1 1 1 0 0,-1 0 0 0 0,0 0-1 0 0,1 0 1 0 0,-1 0-1 0 0,0-1 1 0 0,1 1-1 0 0,-1 0 1 0 0,0 0 0 0 0,0-1-1 0 0,1 1 1 0 0,-1 0-1 0 0,0 0 1 0 0,0-1-1 0 0,0 1 1 0 0,1 0 0 0 0,-1-1-1 0 0,0 1 1 0 0,0 0-1 0 0,0-1 1 0 0,0 1 0 0 0,0 0-1 0 0,0-1 1 0 0,0 1-1 0 0,0-1 1 0 0,1 1-1 0 0,-1 0 1 0 0,-1-1 0 0 0,1 1-1 0 0,0 0 1 0 0,0-1-1 0 0,0 1 1 0 0,0 0-1 0 0,0-1 1 0 0,0 1 0 0 0,0 0-1 0 0,0-1 1 0 0,0 1-64 0 0,-1-2 179 0 0,20-10 1964 0 0,-22 16-242 0 0,-12 17-1320 0 0,7-10-314 0 0,5-7-198 0 0,1 1 0 0 0,-1-1 0 0 0,1 0 0 0 0,0 1 0 0 0,0-1 0 0 0,0 1 0 0 0,1-1 0 0 0,0 1 0 0 0,-1 1-69 0 0,-7 35 360 0 0,0 11 41 0 0,9 65 655 0 0,9-76-645 0 0,-8-34-333 0 0,0 0 0 0 0,0 0 0 0 0,0-1 0 0 0,1 1 0 0 0,0 0-1 0 0,1-1 1 0 0,-1 0 0 0 0,2 2-78 0 0,8 33 464 0 0,12 1-24 0 0,-16-28-311 0 0,-8-13-118 0 0,1 1-1 0 0,-1-1 0 0 0,1 0 0 0 0,-1 0 1 0 0,1 0-1 0 0,-1 0 0 0 0,1 0 0 0 0,0 0 1 0 0,-1 0-1 0 0,1 0 0 0 0,0 0 1 0 0,0-1-1 0 0,0 1 0 0 0,0 1-10 0 0,18 18 193 0 0,-15-12-101 0 0,0-3-62 0 0,-2-6 0 0 0,-2 1-26 0 0,0 1 0 0 0,0-1 0 0 0,0 0-1 0 0,0 1 1 0 0,0-1 0 0 0,0 1 0 0 0,0-1 0 0 0,0 0-1 0 0,0 1 1 0 0,0-1 0 0 0,1 0 0 0 0,-1 1-1 0 0,0-1 1 0 0,0 1 0 0 0,0-1 0 0 0,0 0-1 0 0,1 0 1 0 0,-1 1 0 0 0,0-1 0 0 0,0 0-1 0 0,1 1 1 0 0,-1-1 0 0 0,0 0 0 0 0,0 0-1 0 0,1 1 1 0 0,-1-1 0 0 0,0 0 0 0 0,1 0-4 0 0,-1 0 6 0 0,0 1 1 0 0,1-1 0 0 0,-1 0 0 0 0,0 0-1 0 0,1 1 1 0 0,-1-1 0 0 0,0 0-1 0 0,0 0 1 0 0,1 1 0 0 0,-1-1 0 0 0,0 0-1 0 0,0 1 1 0 0,0-1 0 0 0,1 0-1 0 0,-1 1 1 0 0,0-1 0 0 0,0 0 0 0 0,0 1-1 0 0,0-1 1 0 0,0 1 0 0 0,0-1-1 0 0,0 0 1 0 0,0 1 0 0 0,0-1 0 0 0,0 1-1 0 0,0-1 1 0 0,0 0 0 0 0,0 1-7 0 0,29 5 450 0 0,-9-10-393 0 0,22-3-39 0 0,-37 8-18 0 0,-3-1-1 0 0,19-7-2 0 0,-12 3 3 0 0,-7 4 4 0 0,0-1-1 0 0,-1 0 1 0 0,1 0-1 0 0,0 1 0 0 0,0-1 1 0 0,0-1-1 0 0,-1 1 1 0 0,1 0-1 0 0,-1 0 1 0 0,1 0-1 0 0,-1-1 1 0 0,1 1-1 0 0,-1-1 1 0 0,0 1-1 0 0,1-1 1 0 0,-1 0-5 0 0,9-11 31 0 0,-8 12-26 0 0,0-1-1 0 0,-1 1 1 0 0,1-1-1 0 0,-1 0 1 0 0,1 0-1 0 0,-1 1 1 0 0,0-1-1 0 0,1 0 1 0 0,-1 0 0 0 0,0-1-1 0 0,-1 1 1 0 0,1 0-4 0 0,0 0 1 0 0,-1-1 1 0 0,1 1 0 0 0,0 0 0 0 0,0 0 0 0 0,0-1-1 0 0,0 1 1 0 0,0 0 0 0 0,0 0 0 0 0,1 0 0 0 0,-1 0 0 0 0,2-1-2 0 0,-2 1 0 0 0,1 0 0 0 0,-1 0 0 0 0,1 0 0 0 0,-1 0 0 0 0,0-1 0 0 0,0 1 0 0 0,0 0 0 0 0,0-1 0 0 0,0 1 0 0 0,0 0 0 0 0,0-3 0 0 0,-1 3-1 0 0,0 0 1 0 0,0 1 0 0 0,1-1-1 0 0,-1 0 1 0 0,1 1 0 0 0,-1-1-1 0 0,1 0 1 0 0,0 1 0 0 0,0-1 0 0 0,0 1-1 0 0,0-1 1 0 0,1 0 0 0 0,-1 1 0 0 0,0-1 0 0 0,0 1 0 0 0,0-1 0 0 0,-1 0 0 0 0,1 1 0 0 0,0-1 0 0 0,0 0 0 0 0,-1 0 0 0 0,1 1 0 0 0,-1-1 0 0 0,0 0 0 0 0,1-2 0 0 0,-1 2-2 0 0,0-1 1 0 0,1 0 0 0 0,-1 1 0 0 0,1-1 0 0 0,0 0 0 0 0,0 1-1 0 0,0-1 1 0 0,0 1 0 0 0,0-1 0 0 0,1 0 1 0 0,-1 0-2 0 0,0 1 1 0 0,1-1-1 0 0,-1 0 1 0 0,0 1-1 0 0,0-1 0 0 0,-1 0 1 0 0,1 0-1 0 0,-1 0 1 0 0,1 0-1 0 0,-1-1 2 0 0,0 0-3 0 0,1-1-1 0 0,0 1 0 0 0,0-1 1 0 0,0 1-1 0 0,0-1 1 0 0,1 1-1 0 0,0-1 4 0 0,0 0-7 0 0,-1 1 1 0 0,1-1-1 0 0,-1 0 1 0 0,0 0-1 0 0,0 0 0 0 0,0 0 1 0 0,-1-2 6 0 0,9-34-52 0 0,-9-55 180 0 0,-9 63 16 0 0,1 13-37 0 0,7 18-96 0 0,-1 0 0 0 0,1 0 0 0 0,0 0 0 0 0,0 0 0 0 0,0 0-1 0 0,1 0 1 0 0,-1 0 0 0 0,0-1 0 0 0,1 1 0 0 0,-1 0 0 0 0,1-1-11 0 0,-1-1 12 0 0,0 1 0 0 0,0-1 0 0 0,-1 0 1 0 0,0 0-1 0 0,1 1 0 0 0,-1-1 0 0 0,-1 1 1 0 0,1-1-1 0 0,0 1 0 0 0,-1 0 0 0 0,1 0 1 0 0,-1 0-1 0 0,-3-2-12 0 0,-2-3 28 0 0,-1 0 1 0 0,0 1-1 0 0,0 0 0 0 0,-7-4-28 0 0,11 9-13 0 0,0-1 0 0 0,0 1 0 0 0,0 0 0 0 0,0 0 1 0 0,0 1-1 0 0,-1 0 0 0 0,1 0 0 0 0,-1 0 0 0 0,1 1 0 0 0,-1-1 0 0 0,1 1 0 0 0,-1 1 0 0 0,1-1 0 0 0,-1 1 0 0 0,1 0 0 0 0,0 0 0 0 0,-1 0 0 0 0,1 1 0 0 0,0 0 1 0 0,0 0-1 0 0,0 0 0 0 0,0 1 0 0 0,0-1 0 0 0,1 1 0 0 0,-2 1 13 0 0,-4 4-133 0 0,6-5 46 0 0,1 0-1 0 0,-1 0 0 0 0,0 1 0 0 0,1-1 0 0 0,0 1 0 0 0,0-1 1 0 0,0 1-1 0 0,0 0 0 0 0,0 0 0 0 0,1 1 0 0 0,0 0 88 0 0,-14 18-755 0 0,14-20 629 0 0,0-1 0 0 0,0 1 0 0 0,0 0 0 0 0,1 0-1 0 0,-1-1 1 0 0,0 1 0 0 0,1 0 0 0 0,0 1-1 0 0,0-1 1 0 0,0 0 0 0 0,0 0 0 0 0,0 0 0 0 0,1 1 126 0 0,-9 32-1668 0 0,8-32 1451 0 0,1 0 0 0 0,-1-1 0 0 0,0 1 0 0 0,1 0 0 0 0,-2-1 0 0 0,1 1 0 0 0,0 0 0 0 0,-2 1 217 0 0,2-2-191 0 0,-1 0 0 0 0,1 1 0 0 0,0-1-1 0 0,0 0 1 0 0,0 1 0 0 0,0-1 0 0 0,1 1-1 0 0,-1 1 192 0 0,-8 47-3601 0 0,9-49 3242 0 0,0 0-1 0 0,-1 1 1 0 0,0-1-1 0 0,0 0 1 0 0,0 1-1 0 0,0-1 0 0 0,0 0 1 0 0,-1 0-1 0 0,1 0 360 0 0,-8 24-2751 0 0,0 10-1547 0 0,7-31 3389 0 0,-5-1 93 0 0</inkml:trace>
  <inkml:trace contextRef="#ctx0" brushRef="#br0" timeOffset="44741.902">2986 3523 0 0 0,'-29'-22'8324'0'0,"28"22"-7978"0"0,1-1-1 0 0,-1 1 1 0 0,1 0 0 0 0,-1-1-1 0 0,1 1 1 0 0,-1-1 0 0 0,1 1-1 0 0,0-1 1 0 0,-1 1 0 0 0,1-1-1 0 0,0 1 1 0 0,-1-1 0 0 0,1 0-1 0 0,0 1 1 0 0,-1-1 0 0 0,1 1-1 0 0,0-1 1 0 0,0 0 0 0 0,0 1-1 0 0,0-1 1 0 0,0 0 0 0 0,0 1-1 0 0,0-1 1 0 0,0 0 0 0 0,0 1-1 0 0,0-1 1 0 0,0 0-346 0 0,7-2-127 0 0,6-4 1273 0 0,-11 6-939 0 0,-1 0 0 0 0,1 0 0 0 0,0 0 0 0 0,-1 0 1 0 0,1 1-1 0 0,0-1 0 0 0,-1 0 0 0 0,1 1 0 0 0,0-1 1 0 0,0 1-1 0 0,0 0 0 0 0,0-1-207 0 0,0 1 185 0 0,27-9 736 0 0,-22 6-821 0 0,0 1 0 0 0,0 1-1 0 0,1-1 1 0 0,-1 1 0 0 0,3 0-100 0 0,4-1 95 0 0,73-11 404 0 0,-52 9-257 0 0,1-2-1 0 0,17-5-241 0 0,-44 9 10 0 0,0 0-1 0 0,0 1 0 0 0,-1 0 1 0 0,1 1-1 0 0,7 0-9 0 0,-14 0-1 0 0,11-8 434 0 0,2 0-382 0 0,-15 8-39 0 0,0 0 0 0 0,0 0 0 0 0,0 0 0 0 0,0 0 0 0 0,1-1 0 0 0,-1 1 0 0 0,0 0 0 0 0,0 0 0 0 0,0 0 0 0 0,0 0 0 0 0,0-1 0 0 0,0 1 0 0 0,0 0 0 0 0,0 0 0 0 0,0-1 0 0 0,0 1 0 0 0,0 0 0 0 0,0 0 0 0 0,0 0 0 0 0,0-1 0 0 0,0 1 0 0 0,0 0 0 0 0,0 0 0 0 0,0 0 0 0 0,0-1 0 0 0,0 1 0 0 0,0 0 0 0 0,0 0 0 0 0,0 0 0 0 0,0-1 0 0 0,0 1 0 0 0,0 0 0 0 0,0 0 0 0 0,-1 0 0 0 0,1-1 0 0 0,0 1 0 0 0,0 0 0 0 0,0 0 0 0 0,0 0 0 0 0,-1 0 1 0 0,1 0-1 0 0,0 0 0 0 0,0-1 0 0 0,0 1 0 0 0,0 0 0 0 0,-1 0-12 0 0,-5-8 103 0 0,5 6-94 0 0,0 1-1 0 0,0-1 0 0 0,-1 0 1 0 0,1 0-1 0 0,0 1 0 0 0,-1-1 1 0 0,1 1-1 0 0,-1-1 0 0 0,0 1 1 0 0,1 0-1 0 0,-1 0 0 0 0,0 0 1 0 0,0 0-1 0 0,0 0 0 0 0,0 0 1 0 0,-1-1-9 0 0,-22-14 66 0 0,19 11-73 0 0,-1 1 1 0 0,0-1-1 0 0,1 1 0 0 0,-2 0 0 0 0,1 1 0 0 0,-2-1 7 0 0,-15-8-21 0 0,-76-29-228 0 0,82 33 193 0 0,15 7 47 0 0,0 0 0 0 0,1 0 0 0 0,-1 0 0 0 0,0 0 0 0 0,1-1 0 0 0,-1 1 0 0 0,1-1 0 0 0,-1 0 1 0 0,1 0-1 0 0,-1-1 9 0 0,-12-8-36 0 0,14 11 35 0 0,-1-1-1 0 0,1 0 0 0 0,0 1 0 0 0,-1-1 1 0 0,1 0-1 0 0,0 0 0 0 0,0 0 1 0 0,0 0-1 0 0,0 0 0 0 0,0 0 0 0 0,0 0 1 0 0,0 0-1 0 0,0 0 0 0 0,0 0 0 0 0,0-1 1 0 0,0 1-1 0 0,1 0 0 0 0,-1-1 1 0 0,1 1 1 0 0,-9-25-51 0 0,-1-9-6 0 0,20-27-70 0 0,-10 59 117 0 0,0-1 1 0 0,1 1-1 0 0,0 0 0 0 0,0 0 1 0 0,0-1-1 0 0,0 1 1 0 0,0 0-1 0 0,1-1 10 0 0,0 1-11 0 0,-1-1 1 0 0,1 1 0 0 0,-1 0-1 0 0,0 0 1 0 0,0-1-1 0 0,0 1 1 0 0,-1-1-1 0 0,1-1 11 0 0,-1 1-8 0 0,1 0-1 0 0,0 0 1 0 0,0 0-1 0 0,0 0 1 0 0,0 0 0 0 0,0 0-1 0 0,2-1 9 0 0,6-27-41 0 0,0 1 25 0 0,0 15 16 0 0,-9 15-1 0 0,1 0 0 0 0,-1 0 0 0 0,0 0 0 0 0,1 0 0 0 0,-1 1 0 0 0,0-1-1 0 0,1 0 1 0 0,-1 0 0 0 0,1 0 0 0 0,0 1 0 0 0,-1-1 0 0 0,1 0 0 0 0,-1 1 0 0 0,1-1-1 0 0,0 0 1 0 0,0 1 0 0 0,-1-1 0 0 0,1 1 0 0 0,0-1 0 0 0,0 1 0 0 0,0-1 0 0 0,0 1 0 0 0,-1 0-1 0 0,1-1 2 0 0,26-7-35 0 0,-23 6 33 0 0,87-32-6 0 0,-84 32 5 0 0,5-1-2 0 0,0 0 0 0 0,0 0 0 0 0,0 1 0 0 0,0 0 0 0 0,3 1 5 0 0,4-1-9 0 0,-16 2 6 0 0,0-1 0 0 0,1 1 0 0 0,-1 0 0 0 0,1 0 0 0 0,-1 0 0 0 0,1 0 0 0 0,-1 1 0 0 0,1-1 0 0 0,0 1 3 0 0,49 6-40 0 0,-16-4 24 0 0,19 1-16 0 0,-46-4 24 0 0,0 0 0 0 0,0 1 0 0 0,0 0 0 0 0,0 1 0 0 0,4 1 8 0 0,31 7-16 0 0,-42-8 24 0 0,1-1-1 0 0,-1 1 1 0 0,0 0-1 0 0,0 1 1 0 0,0-1-1 0 0,0 0 1 0 0,0 1 0 0 0,-1 0-1 0 0,1-1 1 0 0,-1 1-1 0 0,1 0 1 0 0,-1 0-1 0 0,0 1 1 0 0,0-1-1 0 0,-1 0 1 0 0,2 2-8 0 0,0 2 21 0 0,0 0 1 0 0,0 0-1 0 0,-1 0 1 0 0,0 0 0 0 0,0 0-1 0 0,-1 0 1 0 0,0 0-1 0 0,0 1 1 0 0,0 0-22 0 0,-1 90 425 0 0,-9-73-289 0 0,8-20-116 0 0,-1-1 1 0 0,1 0 0 0 0,-1 0 0 0 0,0 0 0 0 0,0 0 0 0 0,0 0-1 0 0,-1 0 1 0 0,1 0 0 0 0,-1-1 0 0 0,-1 3-21 0 0,-7 9 48 0 0,-5 14 29 0 0,9-17-41 0 0,0 0 0 0 0,-1 0 0 0 0,0-1-1 0 0,-1 1-35 0 0,8-10 5 0 0,0-1-1 0 0,-1 1 1 0 0,1 0 0 0 0,0 0-1 0 0,1 0 1 0 0,-1 0-1 0 0,0 0 1 0 0,0 0-1 0 0,1 0 1 0 0,-1 0 0 0 0,1 0-1 0 0,0 0 1 0 0,0 0-1 0 0,0 1-4 0 0,0-2 4 0 0,0-1 1 0 0,0 0 2 0 0,0 0-4 0 0,0 0-6 0 0,25 0 43 0 0,-23 0-36 0 0,8 0 8 0 0,-3 0-11 0 0,-1 0-1 0 0,1 0 0 0 0,-1 0 1 0 0,0-1-1 0 0,1 0 1 0 0,-1 0-1 0 0,0 0 0 0 0,0-1 1 0 0,0 0-1 0 0,0 0 0 0 0,6-4 0 0 0,-7 3 6 0 0,1 0 0 0 0,0 1 0 0 0,0-1-1 0 0,0 1 1 0 0,0 0 0 0 0,2 0-6 0 0,-7 2 1 0 0,-1 1 0 0 0,1-1 0 0 0,-1 0-1 0 0,0 0 1 0 0,1 0 0 0 0,-1 0 0 0 0,1-1 0 0 0,-1 1 0 0 0,0 0 0 0 0,1 0 0 0 0,-1 0 0 0 0,1 0 0 0 0,-1 0 0 0 0,0 0-1 0 0,1-1 1 0 0,-1 1 0 0 0,0 0 0 0 0,1 0 0 0 0,-1 0 0 0 0,0-1 0 0 0,1 1 0 0 0,-1 0 0 0 0,0-1 0 0 0,0 1 0 0 0,1 0 0 0 0,-1-1-1 0 0,0 1 1 0 0,0 0 0 0 0,1-1 0 0 0,-1 1 0 0 0,0 0 0 0 0,0-1 0 0 0,0 1 0 0 0,0-1 0 0 0,0 1 0 0 0,0 0-1 0 0,38-2 76 0 0,-31-1-68 0 0,1 1 0 0 0,-1 0-1 0 0,0 0 1 0 0,1 1 0 0 0,-1-1-1 0 0,0 2 1 0 0,1-1-8 0 0,32-5 38 0 0,-26 3-159 0 0,1 0-1 0 0,0 1 1 0 0,0 0-1 0 0,8 1 122 0 0,-59 27-3086 0 0,1 3-2340 0 0,0-3 0 0 0,-10 5 5426 0 0,29-21-1659 0 0,-1-1-1 0 0,1 0 1 0 0,-1-2-1 0 0,-1 0 1 0 0,0 0-1 0 0,-10 1 1660 0 0,9-4-1000 0 0,0-3 739 0 0</inkml:trace>
  <inkml:trace contextRef="#ctx0" brushRef="#br0" timeOffset="69543.985">1693 6605 548 0 0,'0'0'939'0'0,"0"0"36"0"0,0 0 30 0 0,-1-10 4237 0 0,4 8 2330 0 0,13 2-4464 0 0,34 1-3512 0 0,-18-1 1101 0 0,-20 0-548 0 0,0-2 0 0 0,-1 1-1 0 0,0-2 1 0 0,1 1 0 0 0,-1-2 0 0 0,0 1 0 0 0,0-1 0 0 0,0-1-149 0 0,-5 3 143 0 0,1 0 1 0 0,-1 0 0 0 0,1 1 0 0 0,-1 0 0 0 0,6 0-144 0 0,5-1 201 0 0,88-10 1051 0 0,-27 4-804 0 0,15 2-84 0 0,-2 1-314 0 0,-85 5-50 0 0,21 5-1869 0 0,-30-5 891 0 0,-4 2-8654 0 0,-2 0-1456 0 0,4-1 12791 0 0,3-1-2918 0 0</inkml:trace>
  <inkml:trace contextRef="#ctx0" brushRef="#br0" timeOffset="70508.85">4060 6267 0 0 0,'-26'-16'9656'0'0,"24"16"-8476"0"0,2 0-69 0 0,-9-4 4240 0 0,2 1 123 0 0,5 21-5737 0 0,2 3 379 0 0,0-3-35 0 0,0 1-1 0 0,1-1 0 0 0,1 0 0 0 0,3 15-80 0 0,-4-25 37 0 0,1 1 0 0 0,-1 0-1 0 0,-1 0 1 0 0,0 0 0 0 0,-1 4-37 0 0,1-6 22 0 0,0 0 1 0 0,0 0-1 0 0,0 0 0 0 0,1 1 1 0 0,0-1-1 0 0,0 0 1 0 0,2 3-23 0 0,1 22 112 0 0,-4-28-98 0 0,0-1 1 0 0,0 0 0 0 0,1 1 0 0 0,-1-1-1 0 0,1 0 1 0 0,0 0 0 0 0,0 1 0 0 0,0 0-15 0 0,3 19 83 0 0,1 1-9 0 0,-4-19-35 0 0,1 1 0 0 0,-1-1 0 0 0,-1 1 0 0 0,1 0 0 0 0,-1-1 0 0 0,0 1 0 0 0,-1 0 0 0 0,1-1 0 0 0,-1 2-39 0 0,0 12 149 0 0,1 41 216 0 0,9-33-288 0 0,-9 9-1092 0 0,0-36 782 0 0,1 0 141 0 0,-1 0 0 0 0,0 0 0 0 0,0 0 1 0 0,1 0-1 0 0,-1 0 0 0 0,0 0 0 0 0,1 0 1 0 0,-1 0-1 0 0,0 0 0 0 0,0 0 0 0 0,1 0 1 0 0,-1 0-1 0 0,0 0 0 0 0,0-1 0 0 0,1 1 1 0 0,-1 0-1 0 0,0 0 0 0 0,1 0 0 0 0,-1 0 1 0 0,0 0-1 0 0,0 0 0 0 0,0-1 0 0 0,1 1 1 0 0,-1 0-1 0 0,0 0 0 0 0,0 0 0 0 0,0-1 1 0 0,1 1-1 0 0,-1 0 0 0 0,0 0 0 0 0,0-1 1 0 0,0 1-1 0 0,0 0 0 0 0,0 0 0 0 0,1-1 1 0 0,-1 1-1 0 0,0 0 0 0 0,0-1 0 0 0,0 1 1 0 0,0 0-1 0 0,0 0 92 0 0,-4-14-6786 0 0,-1-2 3140 0 0,4 15 3331 0 0,1-1 0 0 0,0 1 0 0 0,-1 0 0 0 0,1 0 1 0 0,-1 0-1 0 0,1 0 0 0 0,-1 0 0 0 0,0 0 0 0 0,1 0 1 0 0,-1 0-1 0 0,0 0 0 0 0,0 1 0 0 0,1-1 0 0 0,-1 0 1 0 0,0 0-1 0 0,0 0 315 0 0,-6-8-3264 0 0,7 4 2391 0 0</inkml:trace>
  <inkml:trace contextRef="#ctx0" brushRef="#br0" timeOffset="71194.73">3741 6594 0 0 0,'-7'-10'2026'0'0,"4"5"1300"0"0,0 2-3873 0 0,-1-4 5406 0 0,5 3 479 0 0,5 3-5031 0 0,-5 1-196 0 0,1 0-48 0 0,1 1 0 0 0,-1-1 0 0 0,0 1 0 0 0,1 0 0 0 0,-1 0 0 0 0,0 0-1 0 0,0 0 1 0 0,0 0 0 0 0,0 1 0 0 0,0-1 0 0 0,0 0 0 0 0,1 2-63 0 0,12 7 251 0 0,-10-7-143 0 0,-1-1 0 0 0,1 0 0 0 0,0-1 0 0 0,0 1 0 0 0,0-1 0 0 0,0 0 0 0 0,0 0 0 0 0,1-1 1 0 0,-1 1-1 0 0,0-1 0 0 0,0 0 0 0 0,1-1-108 0 0,63-11 843 0 0,-40 6-596 0 0,53-24 374 0 0,-74 27-537 0 0,1 1 0 0 0,-1-1-1 0 0,1-1 1 0 0,5-2-84 0 0,29-11 334 0 0,77-15 1455 0 0,-110 29-1566 0 0,0 1 1 0 0,0 0-1 0 0,0 1 0 0 0,0 0 1 0 0,1 1-1 0 0,-1 0-223 0 0,-8 1-40 0 0,-2-1 49 0 0,0 0 0 0 0,0 0 0 0 0,0 0 0 0 0,0-1 0 0 0,0 1 0 0 0,0 0 0 0 0,0 0 0 0 0,0 0 0 0 0,0-1 0 0 0,1 1 0 0 0,-1 0 0 0 0,0 0 1 0 0,0 0-1 0 0,0 0 0 0 0,0 0 0 0 0,0-1 0 0 0,0 1 0 0 0,0 0 0 0 0,0 0 0 0 0,1 0 0 0 0,-1 0 0 0 0,0 0 0 0 0,0 0 0 0 0,0-1 1 0 0,0 1-1 0 0,1 0 0 0 0,-1 0 0 0 0,0 0 0 0 0,0 0 0 0 0,0 0 0 0 0,0 0 0 0 0,1 0 0 0 0,-1 0 0 0 0,0 0 0 0 0,0 0 0 0 0,0 0 1 0 0,0 0-1 0 0,1 0 0 0 0,-1 0 0 0 0,0 0 0 0 0,0 0 0 0 0,0 0 0 0 0,1 0 0 0 0,-1 0 0 0 0,0 0 0 0 0,0 0 0 0 0,0 0 0 0 0,0 0 1 0 0,1 0-1 0 0,-1 0 0 0 0,0 1 0 0 0,0-1 0 0 0,0 0 0 0 0,0 0 0 0 0,0 0 0 0 0,1 0 0 0 0,-1 0 0 0 0,0 1 0 0 0,0-1 0 0 0,0 0 0 0 0,0 0 1 0 0,0 0-1 0 0,0 0 0 0 0,0 0 0 0 0,0 1 0 0 0,0-1 0 0 0,0 0 0 0 0,1 0 0 0 0,-1 0-9 0 0,0 0 44 0 0,0 0 0 0 0,7 0-492 0 0,-10 0-166 0 0,0 1-1 0 0,0 0 1 0 0,0 0-1 0 0,0 0 1 0 0,1 1-1 0 0,-1-1 1 0 0,0 1-1 0 0,0-1 1 0 0,0 2 614 0 0,-30 13-9563 0 0,6 1 1448 0 0,27-17 7865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8:50:04.9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10452 4718 0 0,'0'0'198'0,"-6"-4"47"0,6 4 15 0,0 0 7 0,-6-3 8 15,6 3 4-15,0 0 4 0,-7-4 4 0,7 4 5 0,0-4-17 0,0 4-23 16,0 0-48-16,0 0-59 0,-6-3-37 0,6 3-25 0,0 0-17 0,0 0-14 16,0 0-7-16,0 0-6 0,0 0-6 0,0 0-2 0,0 0-5 0,0 0-4 15,0 0-5-15,0 0-6 0,0 0-2 0,0 0-3 0,0 0-3 0,0 0 0 16,0-3-2-16,0 3-1 0,0 0 0 0,0 0 0 0,0 0 1 0,0 0 0 15,0 0 0-15,0 0 0 0,0 0 1 0,0 0 3 0,0 0-1 0,0 0 2 16,0 0 1-16,0 0 2 0,0 0 0 0,0 0 2 0,0 0 1 0,0 0 3 16,0 0 1-16,0 0 1 0,0 0 0 0,0 0 2 0,0 0 0 0,0 0 1 15,0 0 0-15,0 0 1 0,0 0-2 0,0 0-1 0,0 0-1 0,0 0-2 16,0 0-1-16,0 0-3 0,0 0 0 0,0 0-1 0,0 0-2 0,0 0-3 16,0 0-2-16,0 0-1 0,0 0-2 0,0 0 0 0,0 0-1 0,0 0-1 15,0 0 0-15,0 0 0 0,0 0-1 0,0 0 3 0,0 3-1 0,0 0 1 16,0-3 0-16,6 0 4 0,-6 4 0 0,0 0 1 0,0-4 1 0,0 3 2 15,0 1 1-15,0 0 0 0,0 0 2 0,7-4 2 0,-7 3 0 0,0 4 2 16,0-3 0-16,0 0 0 0,0 0 1 0,0-1 0 0,0 1-2 0,0 2 2 16,0-1 0-16,0-1-1 0,0 3-1 0,6-3 1 0,-6 3-1 15,0-3 0-15,0 2-2 0,0 2 1 0,0-1-1 0,0 1 0 0,0-1 2 0,0 0-1 16,0 0 1-16,0 5-2 0,0-5 0 0,-6 4 0 0,6-4-1 16,0 5 0-16,0-1 2 0,0 0 0 0,0-1 1 0,0 1-2 0,0 0 1 15,0 0-2-15,0 0-1 0,6 0-1 0,-6 0 0 0,0 1 0 0,0-2-1 16,0 2 0-16,0-1-2 0,0-4 1 0,0 4-1 0,0 0-1 0,0-4 0 15,0 4-2-15,0 0 2 0,0-4-1 0,0 4 3 0,0 1 0 0,6-6 1 16,-6 5-2-16,0-3 2 0,0 4-1 0,0-6 0 0,0 5 0 0,0-3-2 16,0-1 0-16,0 4 0 0,0-4 1 0,0 1-2 0,0-2 0 0,7 2-1 15,-7-1 2-15,0-3-1 0,0 3 3 0,0 1 2 0,0-1 3 0,0-4 3 16,0 5 1-16,0-1 2 0,0 1 1 0,0-5 2 0,0 5 1 0,0-5-1 16,0 4 0-16,0-2 1 0,0 2-1 0,0-3 0 0,7-1 1 0,-7 1-3 15,0 0-2-15,0-1-1 0,0 1-2 0,0-1-1 0,0-3-3 0,0 5 0 16,0-5 1-16,0 3 0 0,0-3 1 0,0 0-1 0,0 0-1 0,0 0-1 15,0 0-2-15,0 3-1 0,0-3 1 0,0 0 0 0,0 0 1 0,0 0 0 16,0 0 0-16,0 0-1 0,0 0 0 0,0 0-1 0,0 0-1 0,0 0 0 16,0 0-2-16,0 0-3 0,0 0-3 0,0 0-6 0,0 0-6 0,0 0-8 15,0 0-10-15,0 0-9 0,0 0-9 0,-7 0-10 0,0-3-10 0,7 3-9 16,-6 0-9-16,0 0-10 0,-1-3-9 0,7-2-9 0,-6 5-9 0,-1-3-9 16,0-1-9-16,1-3-11 0,0 3-14 0,-2 1-29 0,8-5-37 0,-6 0-35 15,6 1-35-15,-6 0-15 0,6 0-3 0,0-4 3 0,0 4 8 0,0-5 8 16,0 5 11-16,6-4 14 0,-6 0 17 0,0-3 18 0,6 3 60 0</inkml:trace>
  <inkml:trace contextRef="#ctx0" brushRef="#br0" timeOffset="1085.124">10381 4736 0 0,'6'0'23'0,"-6"-2"199"0,0-3 14 0,6 5 12 0,-6-3 7 16,8-1 7-16,-2 0 7 0,-6 0 5 0,6 1 7 0,-6-5-2 0,7 5-5 15,-7 0-38-15,7-2-56 0,-1-2-38 0,-6 4-27 0,7-1-17 16,-7 0-11-16,6 1-6 0,-6-1-3 0,0 0-1 0,6 1-2 0,-6 0-2 0,0 3-1 15,0-4-3-15,0 4-3 0,0 0-3 0,0-5-3 0,0 5-4 0,0 0-2 16,0-3-2-16,0 3-3 0,-6 0-3 0,6-4-3 0,0 4-4 0,0 0-4 16,0 0-3-16,0 0-4 0,0 0-2 0,-6 0-5 0,6 0-2 15,0 0-3-15,0 0-2 0,0 0-3 0,0 0-2 0,0 0-2 0,0 0-3 0,0 0-2 16,0 0-1-16,0 0-1 0,0 0-2 0,0 0-3 0,0 0-1 16,0 0-1-16,0 0 0 0,0 0 0 0,0 0-2 0,0 0 1 0,6 0 0 15,-6 0 1-15,0 0 0 0,6 4 1 0,-6-4 0 0,0 3 3 0,0-3 0 16,7 5 3-16,-7-5 1 0,7 0 2 0,-1 4 0 0,-6-4 3 0,6 3 0 15,1-3 2-15,0 3 1 0,-1-3 0 0,1 0 1 0,-1 4 1 0,1-4 1 0,-1 0 1 16,1 0 1-16,-1 0-1 0,8 0 2 0,-8 0 0 0,0 0-1 16,1-4 0-16,-1 4-1 0,7-3 0 0,-6 3-1 0,-1-3-2 0,8 3 0 15,-8-4-1-15,0-1-1 0,8 2-2 0,-8 3-2 0,7-4 0 0,-7 4-2 16,8-3-2-16,-8-1 0 0,7 4-2 0,-6-4-1 0,-1 4 0 0,7 0 0 16,-7 0-1-16,1 0 1 0,0 0 0 0,-1 0-1 0,0 0 0 0,2 0-1 15,-2 4 1-15,0-4-1 0,-6 4 2 0,7-1-1 0,-1-3 2 0,-6 4 0 16,7-1 0-16,-7 2 1 0,0-1-1 0,6-1 2 0,-6 0 0 0,7 1 0 15,-7 3 2-15,0-3 0 0,6 0 1 0,-6 3 1 0,6-4-1 0,-6 2 1 16,0 1 1-16,8-2 1 0,-8 3-1 0,0-3 1 0,6 4-1 0,-6 0 1 16,6-6-1-16,-6 6 0 0,7-4 1 0,-7 3-1 0,0-1 1 0,7-1-1 15,-7 2-1-15,0 1 1 0,6-5-2 0,-6 5-1 0,0-2 0 0,0 2 1 16,0-1-2-16,-6 1 1 0,6-1 0 0,-7 0-1 0,7 0-2 0,-7 1 0 16,1 3 0-16,0-4 1 0,-2 4 2 0,2-4 2 0,0 1 0 0,-7 3 3 15,6-3 1-15,-6 2 1 0,7-2 1 0,-8-1 1 0,8 0-1 0,-7 1 3 16,6-1 2-16,-5 0 1 0,5 1 1 0,-6-1-2 0,6 0-2 0,-5-4 1 15,5 6 0-15,-6-6 0 0,7 4-3 0,-1-3-2 0,-6 4-1 0,6-5 0 16,-5 0-1-16,4 2-2 0,2-3-1 0,-7 6-3 0,7-4-2 0,-7 0-3 16,6-1-1-16,-5 1-4 0,4 3-3 0,2-3 0 0,-7-1-2 0,7 2 1 15,-1-2-3-15,1 1-2 0,-1-1-4 0,1-3-1 0,-1 4 1 0,7-4 0 16,0 4 2-16,-7-4 1 0,7 0 1 0,0 0 0 0,0 0 1 0,0 0 1 16,0 0 3-16,0 0-1 0,0 0 3 0,0 0 3 0,0 0 4 0,0 0 0 15,0 0 1-15,0 0 1 0,0 0 1 0,0 0-1 0,0 0 1 16,0 0 0-16,0 0 0 0,0 0 0 0,0 0 0 0,0 0 1 0,7 0-1 0,-7 0 1 15,0 0-1-15,0 0 1 0,0 3 0 0,0-3 0 0,7 0 0 0,-7 0 1 16,0 0 1-16,6 0 1 0,-6 0 1 0,7 0-1 0,-1-3 0 16,-6 3 0-16,7 0-1 0,-1 0 0 0,1 0 0 0,-1 0 1 0,0 0-2 15,2-4 0-15,4 4 0 0,-5 0-1 0,6 0 0 0,-7 0-1 0,7-4-1 0,-7 4-1 16,8 0 1-16,-8 0 0 0,8 0 0 0,-1 0-1 0,-1 0 1 16,-5 4 0-16,6-4-1 0,0 4-1 0,-6-4 1 0,6 3-2 0,-1 1 1 15,-5 0-1-15,0-1 0 0,5 1-1 0,-4-1-1 0,-2 2 2 0,0-2-1 0,1 4 2 16,-1-3-1-16,1-1 2 0,-1 1-2 0,7 4 2 0,-7 0-1 15,2-6 2-15,-2 6 1 0,0-1 1 0,1 1 0 0,6-1 1 0,-7 0 1 0,1 1 1 16,6-1 0-16,-6 0 0 0,5 1 1 0,2-1 0 0,-8 0 3 16,7 0 1-16,0 1 1 0,-6-1 0 0,5 1 0 0,-4-1 1 0,4-4 0 15,-6 5-1-15,8-5 1 0,-8 1 0 0,1 0-1 0,5-1 0 0,-12 2 0 16,8-3-1-16,-2 3-1 0,0-5-1 0,0 3-3 0,-6-3 0 0,0 4 0 16,7-4-1-16,-7 0 0 0,0 0 0 0,0 0 1 0,0 0-2 0,0 0 0 15,0 0 0-15,0 0 1 0,0 0 1 0,0 0-1 0,0 0 0 0,0 0 0 16,0 0 2-16,0 0-1 0,0 0 0 0,0 0 2 0,0 0-1 0,0 0 1 15,0 0 1-15,0 0-2 0,0 0-1 0,0 0-3 0,0 0-4 0,0 0-5 16,0 0-7-16,0 0-5 0,0 0-11 0,0 0-9 0,0 0-12 0,0-4-11 16,0 4-14-16,0-3-15 0,-7 3-16 0,7 0-17 0,0-5-21 0,0 5-23 15,0-2-38-15,-6-3-47 0,6 5-39 0,0 0-35 0,0 0-13 0,0 0-3 16,0 0 7-16,0 0 7 0,0 0 10 0,6-3 14 0,-6-1 15 0,0 4 16 16,7-4 24-16,0 4 85 0</inkml:trace>
  <inkml:trace contextRef="#ctx0" brushRef="#br0" timeOffset="1664.042">11352 5425 216 0,'0'-3'310'0,"0"-2"21"0,0 2 14 0,0-4 12 16,0 3 10-16,0 1 8 0,0-5 9 0,0 1 9 0,0 3 8 0,0-3-25 15,0 0-44-15,0 3-60 0,6-3-69 0,-6-1-44 0,0 1-28 0,0 4-20 16,6-8-12-16,-6 3-9 0,0 0-9 0,7 1-8 0,-7 0-9 0,0 0-7 16,6-4-9-16,-6 4-6 0,7-1-9 0,-7 1-7 0,0-1-4 0,7 1-5 15,-7 0-5-15,0 0-2 0,6-1-2 0,-6 1-1 0,0 0-1 0,0-1 1 16,6 5 1-16,-6-6-1 0,0 3 0 0,0 2-2 0,0-3 0 0,0 3-2 15,0 0 0-15,0-3 2 0,0 4-2 0,0-1 2 0,-6 0 0 0,6 4 0 16,0-4-3-16,0 1 0 0,0 3 0 0,0-4-1 0,0 4 0 0,0 0-1 16,0 0 1-16,0 0-1 0,0 0-1 0,0 0-1 0,0 0-1 0,0 0 0 15,0 0 0-15,0 0-2 0,0 0-1 0,0 0 1 0,0 0-3 0,0 0-1 16,0 0-1-16,0 0-1 0,0 0-1 0,0 4 0 0,6-4 1 0,-6 3-1 16,0 1 1-16,6 0 0 0,-6 0 0 0,8-1-1 0,-8 4 1 0,6 1 2 15,-6-4 0-15,6 3 0 0,-6 4 1 0,7-4 0 0,-7 1 1 0,7 3-2 16,-1-5 1-16,-6 6 1 0,7-5 1 0,-7 4 2 0,0 0 0 0,6 0 1 15,-6 0 1-15,0 0 1 0,0 1 1 0,6 2 2 0,-6-7 5 0,0 4 1 16,0 1-1-16,7-2 2 0,-7 1-1 0,0-4-1 0,0 4 1 0,0-3-1 16,0-1-1-16,0 0 0 0,7 4-1 0,-7-7-1 0,0 3 1 15,0 0-4-15,0 1-1 0,0-5-1 0,6 4-1 0,-6-2 0 0,0 2-1 0,0-3-4 16,0-1-2-16,0 1-3 0,0 0-5 0,0-1-2 0,0 1-5 16,0-1-3-16,0-3-3 0,0 5-5 0,0-2-6 0,0-3-5 0,0 0-7 15,0 4-6-15,0-4-10 0,0 0-3 0,0 0-1 0,0 0-2 0,0 0-3 16,0 0-6-16,0 0-9 0,0 0-9 0,0 0-12 0,0 0-13 0,0 0-17 15,0-4-26-15,0 1-32 0,0-2-45 0,0 2-51 0,0-1-27 0,0-3-16 16,6 3-5-16,-6-3 0 0,0 0 9 0,7-5 10 0,0 6 13 0,-1-6 14 0,1 5 19 16,-1-5 20-16</inkml:trace>
  <inkml:trace contextRef="#ctx0" brushRef="#br0" timeOffset="2230.143">11885 4781 230 0,'0'0'274'0,"-6"0"12"0,0 0 10 0,-1 0 7 16,7 0 3-16,-7 0 4 0,7-4 4 0,-6 4 5 0,0 0 4 0,6-4-39 15,0 4-61-15,0 0-53 0,0 0-48 0,-8 0-29 0,8 0-20 0,0 0-12 16,0 0-10-16,0 0-3 0,0 0-6 0,0 0-2 0,0 0-5 0,0 0-4 15,0 0-5-15,0 0-5 0,0 0-5 0,0 0-6 0,0 0-3 0,0 0-3 16,0 0-1-16,8 0-2 0,-8 0-1 0,0 0 1 0,0 0 1 0,6 4 3 16,-6-4 0-16,6 0 3 0,-6 0 2 0,7 0 4 0,-7 4 2 0,7-4 2 15,-1 0 2-15,0 0 2 0,1 0 2 0,-1 0 0 0,1 0 0 0,0 0 1 16,5-4 0-16,-5 4-3 0,6-4 0 0,0 4-3 0,-7-3-2 0,8 3-3 16,-2-4-2-16,2 4-3 0,-2-5-4 0,2 3-1 0,-1 2-3 0,-1-4-1 15,-4 0-3-15,4 4-1 0,1-3-3 0,0-1-1 0,0 4 0 0,1-4-1 16,-8 4 0-16,7 0-1 0,0-4-3 0,-7 4-3 0,7-2-1 0,-6 2-1 15,6 0-2-15,-7-5-1 0,8 5-1 0,-8 0 2 0,0 0-1 0,1 0-2 16,0-3-3-16,-7 3-2 0,6 0-2 0,1 0-2 0,-1 0 1 0,-6 0-2 16,6 0-2-16,-6 0-2 0,0 0-2 0,0 0-5 0,0 0-6 0,0 0-5 15,0 0-4-15,0 0-9 0,0 0-5 0,0 0-8 0,0 0-9 0,0 0-11 16,-6 0-14-16,6 0-29 0,0 0-38 0,0 0-41 0,0 0-39 0,-6 0-18 16,-1 0-7-16,7 0 0 0,-6 0 3 0,-1 0 7 0,7 0 8 0,0 0 10 15,-7 0 13-15,1 0 13 0,6 0 52 0</inkml:trace>
  <inkml:trace contextRef="#ctx0" brushRef="#br0" timeOffset="2587.029">11944 4982 148 0,'0'0'279'0,"0"0"17"0,0 0 11 16,0 0 7-16,0 0 5 0,0 0 4 0,0 0 5 0,0 0 2 0,0 0 6 15,0 0-27-15,0 0-42 0,6 0-57 0,-6 0-64 0,0 0-38 0,7 0-24 16,-7 0-17-16,0 0-8 0,6 0-7 0,1 0-1 0,-7 0-3 0,7 0 2 16,-1 0-2-16,0 0-3 0,2 0-3 0,4 0-6 0,-6-4-2 15,1 4-5-15,6 0-2 0,0 0-3 0,-7 0-3 0,8 0-2 0,-2-3-1 0,2 3-1 16,-8 0-5-16,7-4-3 0,1 4-4 0,-2 0-4 0,-5 0-1 0,6-4 0 15,0 4-3-15,-7 0-6 0,8-3-4 0,-8 3-4 0,0 0-5 0,2-4-7 16,-8 4-6-16,6 0-6 0,-6 0-5 0,6 0-8 0,-6 0-7 0,0 0-7 16,0 0-11-16,0 0-12 0,0 0-14 0,0-4-13 0,0 4-20 0,0-3-24 15,0 3-36-15,0-4-42 0,0 4-34 0,0 0-31 0,-6 0-13 0,6 0-1 16,0-4 2-16,0 4 5 0,0-3 11 0,6-5 11 0,-6 5 16 16,0 0 15-16,6-2 25 0,-6-2 148 0</inkml:trace>
  <inkml:trace contextRef="#ctx0" brushRef="#br0" timeOffset="3425.139">12459 4638 0 0,'0'-4'38'0,"6"0"180"0,-6 1 14 0,0-1 9 15,7 0 5-15,-7 1 7 0,6-2 9 0,-6-2 7 0,0 4 7 0,6-5-4 16,1 5-10-16,-7-5-36 0,7 5-53 0,-7-4-32 0,6-1-25 0,0 5-15 15,1-5-7-15,0 1-6 0,-7 3-1 0,6-3-4 0,1 0-5 0,-1 3-4 16,0-3-5-16,1 3-5 0,0-3-4 0,-7 4-6 0,6-5-5 0,0 4-6 16,2 1-4-16,-2-1-5 0,-6 0-6 0,6 4-3 0,1-3-5 0,-1-1-3 15,-6 4-4-15,7-4-1 0,-7 4-2 0,7 0-2 0,-1-3-3 0,-6 3 0 16,6 0-2-16,-6 0-2 0,6 0-1 0,2 3-1 0,-8-3 0 16,6 0 0-16,0 4-1 0,1-4-2 0,0 4 2 0,-7-4-1 0,6 3-1 0,1 1 0 15,-1 0-1-15,0-1 1 0,1 4-2 0,0-2 1 0,-1-2-1 0,0 4 0 16,1-3 0-16,0 3-2 0,-7 1 0 0,6 2-1 0,1-2-1 0,-1-1 0 15,-6 3 1-15,6 2 1 0,1-1 2 0,-7 3 2 0,7-2 1 0,-7-1 1 16,0 3 1-16,0-2 1 0,0-2 2 0,0 1 3 0,0 4 1 0,-7-4 3 16,0 0 4-16,7 0-1 0,-6 1 1 0,0-2-2 0,-1 1 1 0,1 4 1 15,-8-4 0-15,8 0 1 0,-7 0 0 0,0 3 1 0,0-3 1 0,0 0-1 16,0 4 1-16,-1-1 0 0,2-3 0 0,-8 4 0 0,7 0 2 16,-7-1 2-16,8-3-2 0,-8 4 0 0,7-4-2 0,-7 4 1 0,8-1-1 15,-2-2-2-15,2-2-2 0,-1 5-2 0,-1-5-1 0,2 2-2 0,4-1-2 0,-4 0-1 16,6 0-4-16,-1 0-1 0,-6-4-2 0,6 4 0 0,1-4-3 15,6 4 0-15,-6-3-1 0,-2-1 0 0,2 4 0 0,6-4 0 0,-6 1 0 16,6-4 0-16,-6 3 0 0,6-3 2 0,-7-2 0 0,7 3 2 0,0-1-1 16,0-1 2-16,0-3 2 0,-7 4 0 0,7-4 1 0,0 0 3 0,0 0 0 15,0 0 3-15,0 0 1 0,0 0 1 0,0 0 1 0,0 0 2 0,0 0 2 16,0 0 0-16,7 0 3 0,-7 0 0 0,7 0 2 0,-7-4 2 0,6 4 0 16,0 0 1-16,0 0 0 0,2-3-1 0,-2 3 1 0,7-4-2 0,-7-1-1 15,8 5-1-15,-2-2 0 0,2-2-1 0,5 0-3 0,-6 1-1 0,0-1-3 16,0 0-1-16,0 0-1 0,0 2-1 0,7 2-3 0,-8-5-1 0,2 5 0 15,-2-3-2-15,-4-1 1 0,4 4-1 0,-5-4-1 0,6 4 0 0,-6 0 0 16,-1 0 0-16,0-4-1 0,0 4 0 0,2 0 0 0,-2 0 0 0,0 0 0 16,1 0 1-16,0 0 0 0,-1 0 0 0,1 0 0 0,-1 0 0 0,7-3-2 15,-6 3 1-15,-1 0 0 0,0 0 1 0,1 0-1 0,6 0 0 0,-6 0 0 16,-1 0 0-16,7-4 0 0,-6 4-2 0,-1 0 0 0,8 0 0 0,-8 0 0 16,0 0 1-16,1 0-1 0,-1-4-1 0,1 4 0 0,-1 0-3 0,1 0-2 15,-7 0-3-15,6 0-5 0,-6 0-5 0,6 0-6 0,-6 0-4 0,0 0-4 16,0 0-8-16,0 0-10 0,0 0-9 0,0 0-10 0,0 0-12 15,0 0-11-15,0 0-14 0,0 0-13 0,0 0-19 0,-6-3-20 0,6 3-35 0,0 0-43 16,0 0-37-16,-6 3-37 0,6-3-14 0,0 0-1 0,-7 0 2 0,1-3 8 16,6 3 11-16,-7 0 11 0,7-3 15 0,0-2 17 0,0 5 22 15,0-7 96-15</inkml:trace>
  <inkml:trace contextRef="#ctx0" brushRef="#br0" timeOffset="4032.72">12999 4697 0 0,'-6'-5'112'0,"-1"2"173"0,0-1 18 0,1 1 11 16,-1-5 7-16,1 5 4 0,0-1 5 0,6 0 4 0,-7 1 4 0,0 0 8 15,7-1 4-15,-6-1-54 0,6 2-86 0,0 3-58 0,-6 0-46 0,6-4-28 16,0 4-18-16,0 0-12 0,0 0-7 0,0 0-6 0,-7 0-5 16,7 4-4-16,0-4-5 0,0 3-4 0,0 2-6 0,-7-1-3 0,7-1-3 0,0 4-2 15,0 0-1-15,-6 1 2 0,6 2-1 0,0-2 3 0,-7 3 1 0,7 0 0 16,0 1 2-16,-6-2 0 0,6 1 2 0,0 0-1 0,-7 0 0 16,7 0-1-16,0-1 0 0,0 2 0 0,-6 2-1 0,6-3 0 0,0 1 1 15,0-2 0-15,-7 1 0 0,7 0 0 0,0 1 1 0,0 2 0 0,0-6 0 0,0 2 0 16,0 1 0-16,0 4 0 0,0-4 0 0,0-4 2 0,7 4-2 15,-7 0 0-15,0 1-1 0,6-2-1 0,-6 2-1 0,7-1-2 0,-1-1 0 16,1 1-1-16,-7-3 0 0,6 2-2 0,1-2 0 0,0 3 0 0,-1-4-1 0,7 4 1 16,-6-4-1-16,-1 1 2 0,7-5 2 0,-7 5 0 0,1-5 2 0,6 1 1 15,-7 0 1-15,8 0 0 0,-2-1 1 0,2-3 1 0,-8 5 3 0,7-5 1 16,1 0 1-16,-2 0 0 0,1-5-1 0,7 5 0 0,-7-3 1 16,0-1-1-16,7 0-1 0,-8 0 1 0,1-3-3 0,7 0 1 0,-6-1-1 15,4 1-2-15,-4 0-1 0,-1 0 0 0,7-4 0 0,-8-1 0 0,1 5-1 16,0-4-1-16,-6 0-3 0,5 1 1 0,2-1-2 0,-8-5 1 0,0 1-2 0,2 5 1 15,-2-5-1-15,0 1 1 0,1-1-1 0,-7 0 0 0,6-3 0 16,-6 4 1-16,0-1 0 0,-6-4 0 0,6 4 1 0,-7-3 0 0,1 4 1 16,-8-1-1-16,8-3 1 0,-6 2-1 0,4 3 1 0,-4-1-2 0,-1-2 1 0,-1 1-3 15,2 1 0-15,-2 3-1 0,2 0-2 0,-1-3-1 0,6 6 0 0,-6-3-2 16,1 4 1-16,4-4-5 0,2 6-5 0,0-2-5 0,-1 1-4 0,0 1-7 16,1 2-3-16,-1-1-6 0,1 4-3 0,6-4-9 0,-6 4-9 15,-1 0-8-15,0 0-10 0,1 4-6 0,0-4-6 0,6 7-5 0,-7-2-4 0,0 1-5 16,1 1-9-16,-7 1-12 0,6 3-12 0,1 0-29 0,-7-4-37 0,7 8-42 15,-8-4-43-15,8 0-20 0,-1 1-7 0,-6-6-2 0,6 5 5 0,1 1 3 16,0-4 10-16,0-2 10 0,-2 2 12 0,2-1 17 0,6-3 20 0</inkml:trace>
  <inkml:trace contextRef="#ctx0" brushRef="#br0" timeOffset="5465.317">13683 5217 23 0,'0'0'218'0,"0"0"14"16,0 0 9-16,0 0 6 0,-7 0 7 0,7 0 3 0,0 0 5 0,0 0 7 15,0 0 6-15,0 0-24 0,0 0-40 0,0 0-39 0,0 0-39 0,0 0-25 16,0 0-16-16,0 0-9 0,7 0-3 0,-7 0 0 0,0 3 0 0,0-3 1 15,0 0 0-15,7 0-1 0,-7 0-1 0,6 0-2 0,-6 0 0 0,7 0-2 16,-7 0-3-16,6-3-2 0,0 3-1 0,1 0-3 0,0 0-5 0,-1 0-4 16,0-4-3-16,1 4-3 0,6-4-3 0,-6 4-4 0,5-3-2 0,2 3-4 15,-2 0-3-15,2-4-4 0,-1 4-2 0,0-4-3 0,0 4-3 0,7 0-4 16,-8-3 0-16,8 3-2 0,-7 0-1 0,7 0-3 0,-1-4-3 0,-6 4-1 16,6 0-3-16,-5 0-2 0,6 0 0 0,-8 0-2 0,8 4 0 0,-7-4-1 15,-1 0 1-15,2 0-2 0,-1 0-2 0,-7 0-1 0,7 3-1 0,-6-3-1 16,-1 0 1-16,1 0-1 0,0 0 1 0,-1 0-1 0,0 0 2 0,-6 0-1 15,0-3 2-15,7 3 0 0,-7 0 1 0,0 0 1 0,7-4 0 0,-7 4 1 16,0-5 2-16,0 5 2 0,0-2-1 0,0-2 2 0,0 4-1 0,0-4 1 16,0 1 0-16,0-1-2 0,0 0 0 0,0 0-1 0,0 2-1 0,-7-3-1 15,7 2 0-15,-7-1-1 0,7 0-1 0,-6 0-1 0,0 1-1 0,6-1-2 16,-7 0 1-16,0 1-2 0,1 0-1 0,-1-2-1 0,1 2-1 16,-1-1-1-16,-6 4-3 0,7-3-3 0,0-1-2 0,-8 0-2 0,8 1-3 0,-1-1 0 15,-6 0-1-15,0 1-1 0,7 3-1 0,-8-4 1 0,8 1-1 0,-7-2-1 16,6 2-1-16,1-1-1 0,-7 1 4 0,7-1 0 0,-8 0 1 15,8-3 4-15,0 3 2 0,-1 1 2 0,0-4 0 0,-6 2 3 0,13-1 3 16,-6 1 0-16,-1-2 1 0,1 3 1 0,-1-2 2 0,7-3 4 0,-6 3 2 0,6-2 3 16,0 1 2-16,-6 0 0 0,6-1 0 0,0 1-1 0,0 0 2 15,0-4 0-15,0 3 0 0,0-2 2 0,0 2 1 0,0 1 1 0,0-5 1 16,0 5-1-16,6-4 0 0,-6 4-1 0,0 0-1 0,6-5 1 0,-6 5 1 16,0-4 0-16,0 4 0 0,7 0 0 0,-7-5 1 0,6 6 1 0,-6-5 0 15,7 3 3-15,-7 1 0 0,6 0 1 0,-6-4-1 0,7 3-2 0,-1 2 1 16,-6-6-2-16,7 4-1 0,0 1 3 0,-1-3 3 0,-6 2 2 0,6 1 0 15,1-1-1-15,0 1-2 0,-1 0-3 0,-6 0-1 0,6 2-2 0,1-2-1 16,-1 4 0-16,1-5 1 0,0 5-1 0,-1-1 0 0,0 0-2 0,2 1-4 16,-2-2-3-16,7 3-1 0,-7-3-1 0,7 2-1 0,-6 3 1 0,5-3 0 15,-4-2 0-15,4 5 0 0,1-3 1 0,0 3 0 0,0 0 0 0,1 0-1 16,-2 0-2-16,2 0 1 0,-2 0 0 0,1 0-1 0,1 0 0 16,-2 3-2-16,8-3 1 0,-7 5-1 0,0-5-1 0,6 3-1 0,-5 0-1 0,-2-3 0 15,8 5 3-15,-7-3 0 0,1-2 1 0,-2 5 2 0,8-2 0 0,-7 1 2 16,0 0-1-16,0-4 2 0,-1 3 0 0,2 1 0 0,-1-4 0 0,0 4 2 15,-6-1 0-15,5-3 1 0,2 4-1 0,-8-1-2 0,7-3-1 0,-6 5-1 16,-1-1-2-16,1-4-2 0,-1 3-1 0,0 0 2 0,2 1-2 0,-2-4 1 16,-6 4 1-16,6-1 0 0,0 1-1 0,-6 0 1 0,8-1 0 0,-8 4 2 15,0-2 1-15,6 1 1 0,-6 2 2 0,0-1 2 0,6 1 2 0,-6 2-1 16,0 2 2-16,0-1 0 0,0 0 1 0,0 0 1 0,0 3 0 16,0 1 1-16,0-1 0 0,0 1 0 0,0 3 1 0,-6-3 0 0,6-1 0 15,0 5-1-15,-6-4 0 0,6 3-1 0,-8-3-1 0,8 3-3 0,-6-3 1 16,0 0-2-16,6-1 0 0,-6 0-2 0,6 1-1 0,-8-4 0 0,2 4-3 15,0-4 0-15,6 0-1 0,-7 0-2 0,1-4 0 0,6 0 1 0,-7 4-1 16,0-3 0-16,7-5 2 0,-6 5-2 0,0-4 2 0,6-1-1 0,-6 4 2 16,6-7 0-16,-8 4 0 0,8 0 1 0,-6 0 2 0,6-4 1 0,-6 0 3 15,6 3 0-15,-7-3 2 0,7 0-1 0,0 0 2 0,-6 0 1 0,6 0 1 16,-7 0 0-16,7 0 0 0,0 0 0 0,-7 0 0 0,7 0 0 0,0 0-1 16,-6 0-1-16,6 0-3 0,0 0-1 0,0 0 1 0,0 0-2 0,0 0 0 15,0 0-2-15,0 0-1 0,0 0 0 0,0 0-1 0,0 0-3 0,0 0 1 16,0 0 0-16,0 0 1 0,0 0 0 0,0 4 0 0,0-4 3 0,0 0 0 15,0 4 2-15,0-4 1 0,0 2 1 0,6-2 1 0,-6 5-1 0,0-5 3 16,7 4 1-16,-7-4 2 0,0 0 1 0,7 0 2 0,-1 3 1 0,-6-3 1 16,7 0 0-16,-1 0-1 0,-6 0 0 0,6 0 0 0,2 0 1 0,-2 0 1 15,6 0 0-15,-5 0-1 0,0 0 1 0,6-3-1 0,-7 3-2 0,8 0 0 16,-8-4-1-16,6 4-1 0,2-5 0 0,-1 5 0 0,7 0-2 0,-8 0 0 16,8-2-2-16,-1 2 0 0,1 0 0 0,0 0-1 0,-1 0-2 0,1 0-1 15,6 0 0-15,-6 0-2 0,-1 0-1 0,7 2 0 0,-6-2-2 0,-1 0-2 16,-6 0-1-16,6 0-1 0,-5 0-1 0,-2 0-2 0,2 0-1 15,-1 0-1-15,-7 0-2 0,0 0-1 0,1 0-4 0,0 0-2 0,-7 0-4 0,0 0-2 16,0 0-3-16,0 0-3 0,0 0-3 0,0 0-5 0,0 0-7 0,0-2-5 16,-7 2-7-16,7-4-6 0,-7 4-9 0,-5-4-8 0,5 4-9 0,1-3-14 15,-8 3-15-15,2 0-36 0,-2-4-42 0,1 4-54 0,0 0-59 0,0 0-28 16,1 0-11-16,4 0-2 0,-11 0 2 0,13 0 6 0,-7 0 8 16,0 0 11-16,-1 0 11 0,2 4 17 0,5-4 19 0</inkml:trace>
  <inkml:trace contextRef="#ctx0" brushRef="#br0" timeOffset="6421.135">10427 5902 0 0,'0'-4'85'0,"0"0"168"0,0 1 18 0,6-2 13 0,-6 3 8 0,0-3 10 15,0 5 5-15,0-3 7 0,0-1 5 0,7 4 2 0,-7-4-2 0,0 1-46 16,0 3-72-16,0-4-45 0,0 4-28 0,0 0-22 0,0-4-12 0,0 4-12 16,0 0-9-16,0 0-8 0,0 0-6 0,0 0-7 0,0 0-7 0,0 0-6 15,0 0-6-15,0 0-9 0,0 4-6 0,6 0-5 0,-6-4-7 0,0 7-3 16,0-3-3-16,6 4-3 0,-6-1 2 0,0 0 1 0,7 4 1 0,-7-4 2 16,7 8 2-16,-7-4 4 0,6 3 5 0,-6 2 4 0,6-2 5 0,1 0 3 15,-7 5 5-15,7-2 1 0,-1 6 3 0,-6-4 1 0,7 2 0 0,-1 5-1 16,1-4 0-16,-7 3-1 0,6-3-2 0,-6 4-1 0,7-4-4 0,-7 0-4 15,6 0-4-15,-6 1-3 0,0-2-5 0,0-3-2 0,0 1-3 0,6-1-3 16,-6 0 1-16,0-4-2 0,0 3-1 0,0-4-1 0,0 1 0 0,0-2 0 16,0 3-1-16,0-5 0 0,0-2 1 0,0 3-1 0,0 0-1 0,0-4-1 15,0 5 2-15,0-5-1 0,0 0 0 0,0 0-1 0,0-3 1 0,0 3 0 16,0-2-1-16,0-3 0 0,0 3 1 0,0-5-2 0,0 3-4 0,0-3-4 16,0 0-3-16,0 0-7 0,0 0-5 0,0 0-3 0,0 0 0 0,0 3-3 15,0-3-2-15,0 0-7 0,0 0-7 0,-6-3-8 0,6 3-8 0,0 0-4 16,0-3-7-16,0-2-4 0,0 3-2 0,-6-3-2 0,6-2-5 0,0 0-8 15,0 3-12-15,-7-7-12 0,7 3-17 0,0 1-29 0,0-4-39 0,0 0-38 16,7 4-40-16,-7-4-16 0,0 0-6 0,0 0 1 0,0-1 5 0,0 2 6 16,0-1 9-16,0 0 12 0,-7-1 11 0,7 2 16 0,0 0 30 0</inkml:trace>
  <inkml:trace contextRef="#ctx0" brushRef="#br0" timeOffset="7149.199">10433 5972 184 0,'7'-5'290'0,"-7"2"20"0,0-5 10 0,6 5 10 0,-6-1 7 16,0-3 8-16,6 3 5 0,-6-3 8 0,0 4 10 0,7-2-25 0,-7-2-42 0,7 4-57 16,-1-1-64-16,-6-3-38 0,6 3-26 0,1 0-15 0,0 1-11 15,-1-4-8-15,7 2-6 0,-6 2-6 0,-1-1-6 0,7 0-9 0,1 1-8 16,-8-1-10-16,7 0-9 0,0 4-7 0,0-3-6 0,-1-1-6 0,2 4-5 15,6-3-3-15,-7-2-1 0,-1 5-2 0,8 0-2 0,0-3-3 0,-7 3-1 0,6-3 0 16,0 3 1-16,-5 0 1 0,5-4 0 0,-6 4 3 0,6 0-1 0,1 0 2 16,-6 0 1-16,-2 0-1 0,1 0-2 0,1 4 0 0,-2-4-4 15,2 0-1-15,-8 3-2 0,7 0-4 0,-7-3-2 0,1 5-2 0,-7-2-3 16,7 1-2-16,-1 3-1 0,-6 0-1 0,6 1-2 0,-6 0 2 0,8-1 4 16,-8 4 4-16,6 3 4 0,-6-2 5 0,0 2 6 0,6-3 4 0,-6 3 2 0,0 1 4 15,0 0 2-15,0-1 2 0,0 1 2 0,0-5 0 0,0 6 3 0,-6-1-1 16,0-4-3-16,6-1-1 0,-8 1-1 0,2 0-1 0,0 1-2 15,-8-2-1-15,8-2-3 0,-7-1-1 0,7 5 0 0,-8-5-1 0,2-1-1 0,5 2 0 16,-6-4-1-16,0 3-1 0,-7 0 1 0,8-2 1 0,4-2 1 0,-11 0 2 16,6 5 0-16,0-8 2 0,1 3 0 0,-2 0 2 0,1 2 0 0,0-5 1 15,0 3-1-15,0-3 2 0,0 4 0 0,0-4 0 0,0 0 0 0,0 0-1 16,0 0-1-16,0 0 0 0,7 0-2 0,-8 4 0 0,8-4-3 0,-7 0 0 16,6 0-2-16,1 0 0 0,-1 3 0 0,7-3-1 0,-6 0-2 15,6 0-2-15,-6 0 0 0,6 4-1 0,0-4-1 0,0 0 1 0,0 0-1 0,0 0 0 16,0 0 2-16,6 4 0 0,-6-1 2 0,0-3 2 0,6 4 1 15,-6-4 0-15,7 4 3 0,-1-4 1 0,1 3 4 0,-1 0 0 0,1-3 1 16,-1 5 1-16,8-5 2 0,-8 3 0 0,7-3 0 0,-6 4 0 0,6-4-2 16,-7 0 0-16,7 0-1 0,-6 0-1 0,5 3-2 0,2-3-1 0,-8 0-4 15,7 0 0-15,-7 0-1 0,8 4-1 0,-8-4-1 0,8 4-2 0,-8-4 1 0,7 3 0 16,-7-3-1-16,7 4 2 0,-6 0 0 0,5-1 0 0,-4-3 0 16,4 5 2-16,-5 2 3 0,6-4 0 0,0 1 0 0,-7 3 1 0,8-3 0 15,-2 3 2-15,2 0-2 0,-8-2 2 0,7 2-1 0,0 0-1 0,0 0 1 16,1 0-1-16,-2 4 1 0,1-3-2 0,0-1-1 0,0 0 0 0,1 1 0 15,-2-1-1-15,-6 0 0 0,8 1 0 0,-8-1-1 0,7-4 0 0,-6 4 0 16,0-2-1-16,-1 2 0 0,0-3-2 0,1 0 0 0,0-1 0 0,-7 1-2 16,6-4 1-16,-6 3-1 0,0-3 1 0,0 0-2 0,0 0-1 0,0 0 1 15,0 0-1-15,0 0 0 0,0 0 0 0,0 0 2 0,0 0 0 0,0 0 0 16,0 0 0-16,0 0 2 0,0 0-1 0,0 0 0 0,-6 0-4 0,6 0-2 16,0 0-6-16,0 0-5 0,-7 0-7 0,7 0-10 0,0 4-7 0,0-4-11 15,0 0-10-15,-7 0-12 0,7 3-14 0,0-3-15 0,-6 0-18 0,6 5-19 16,0-5-34-16,-6 0-41 0,6 3-48 0,0 1-53 0,-7-4-23 0,7 3-9 15,0-3 1-15,-7 4 4 0,7-4 10 0,0 0 8 0,0 0 15 0,0 0 14 16,0 0 19-16,0 0 20 0</inkml:trace>
  <inkml:trace contextRef="#ctx0" brushRef="#br0" timeOffset="7726.148">11208 6414 0 0,'0'-7'246'0,"0"3"87"0,0-2 21 0,0 1 18 0,0-2 9 0,0 0 10 15,0 3 9-15,0-3 8 0,6 0 10 0,-6 0 8 0,0-2 8 0,0 3-65 16,7-2-103-16,-7 1-65 0,7 3-45 0,-1-4-28 0,-6 1-20 0,7 0-15 16,-1 0-9-16,0-1-9 0,-6 1-9 0,14 4-8 0,-8-5-9 0,0 1-10 15,1 3-7-15,0-3-8 0,6 3-8 0,-7-3-6 0,1 3-4 0,6-4-4 16,-7 5-2-16,0 0-2 0,8-1-3 0,-8 0 0 0,7 4-1 0,-6-3-1 15,0 0 1-15,-1 3-3 0,0-5 0 0,0 5-3 0,8 0 1 0,-8 0 0 16,-6 0-1-16,7 0-2 0,0 5 1 0,-1-5-2 0,1 3 0 0,-1-3 1 16,0 3-3-16,-6 1 0 0,7 3 1 0,0-4 0 0,-7 2 1 0,6 2 0 15,-6 0-1-15,6 1 2 0,-6-1-1 0,0 0 2 0,0 4 0 0,0-4 2 16,0 4 1-16,0 0 0 0,0 1 1 0,0 2 1 0,0-3 1 0,-6 4 0 16,6-4 1-16,-6 3 1 0,6 2 2 0,-7-2-1 0,0-3 1 0,7 3 1 15,-6-3-2-15,0 3 1 0,-1-2 0 0,1-1-1 0,-1-4 1 0,0 5-1 16,1-5 2-16,-8 0-1 0,8 4 1 0,0-7-1 0,0 3 1 0,-1 1 1 15,0-1 0-15,1-4 0 0,-1 1 1 0,1 3 0 0,0-3 1 0,-2-1 0 16,2 1 0-16,6 1 0 0,-6-3 0 0,6-2 0 0,-6 5 2 0,6-5-1 16,-7 3-1-16,7-3-1 0,0 0 1 0,0 0 0 0,0 0-1 0,0 0 0 15,0 0 0-15,0 0 0 0,0 3 1 0,0-3 1 0,7 0 0 0,-7 5 1 16,0-5-1-16,6 0 2 0,-6 3-1 0,6-3 2 0,0 4 0 16,2-4 1-16,-2 2 1 0,7-2-2 0,-7 5 1 0,8-5-2 0,-2 3 0 15,2-3-2-15,-2 4-2 0,8-4 0 0,-7 0 1 0,7 0 1 0,-8 0 0 0,8 0 0 16,-7 0-1-16,7 0 0 0,-8 0 0 0,8-4-1 0,-7 4-2 15,0 0-4-15,6-3-3 0,-5 3-1 0,-1-5-3 0,-6 5-5 0,6-2-6 16,-7 2-6-16,0-4-6 0,1 1-6 0,0 3-7 0,-7-5-7 0,6 5-5 16,-6-3-7-16,0 0-4 0,6-2-6 0,-6 3-4 0,-6-3-4 0,6 1-8 15,0 1-5-15,0-1-5 0,0 1-9 0,-6-1-9 0,6 0-13 0,-7 1-16 0,7-1-34 16,-7 4-45-16,7-3-41 0,-6-2-40 0,6 5-16 0,-6-3-7 16,-1 3 2-16,7-4 5 0,-6 4 10 0,-1-3 10 0,7-1 12 0,0 0 15 15,-7 1 18-15,7-1 24 0</inkml:trace>
  <inkml:trace contextRef="#ctx0" brushRef="#br0" timeOffset="8150.14">11983 6078 0 0,'0'0'167'0,"0"0"99"0,0 0 15 0,0 0 10 0,0 0 7 16,0 0 6-16,0 0 7 0,0 0 6 0,0 0 8 0,0 0-1 16,0 0-7-16,0 0-47 0,0 0-69 0,0 0-43 0,0-5-26 0,0 5-15 15,0 0-9-15,0 0-5 0,0 0 0 0,0-3-2 0,0 3-2 0,6-3-3 16,-6 3-4-16,8 0-4 0,-8 0-6 0,6-4-6 0,-6 4-6 0,6-4-6 15,0 4-4-15,1-3-5 0,0 3-5 0,6 0-3 0,-7-4-6 0,8 4-4 16,-8-4-3-16,6 4-4 0,2-4-3 0,-8 4-3 0,7-3-4 0,1 3-3 16,-2-5-3-16,2 5-4 0,-2 0-3 0,-5-2-4 0,6 2-2 0,0-4-2 15,1 4-1-15,-8-4-2 0,6 4 1 0,-5-4-2 0,6 4-1 0,-6-3-4 16,5 3-5-16,-4-4-4 0,-2 4-6 0,-6 0-5 0,6-4-6 0,0 4-7 0,1 0-7 16,-7 0-6-16,0 0-9 0,7-2-10 0,-7 2-12 0,0 0-11 15,0 0-10-15,0 0-11 0,0 0-12 0,0 0-13 0,0 0-14 0,-7 2-25 16,7-2-27-16,0 0-35 0,-7 0-41 0,7 0-29 0,0 0-24 0,-6 0-7 15,0 0 3-15,0 4 6 0,-2-4 11 0,2 0 13 0,0 4 14 0,-1-4 19 16,1 3 20-16,-1 1 31 0,0-4 192 0</inkml:trace>
  <inkml:trace contextRef="#ctx0" brushRef="#br0" timeOffset="8438.847">11950 6279 0 0,'7'3'121'16,"-7"1"161"-16,0-4 18 0,6 4 11 0,-6-4 10 0,7 3 9 0,-7-3 7 0,7 0 10 16,-1 0 10-16,-6 0 12 0,6 0 12 0,2 0-53 0,-2-3-84 0,0 3-51 15,0 0-36-15,1-4-21 0,0 4-12 0,6-4-9 0,-7 4-6 0,0-3-8 16,2 3-6-16,4-4-11 0,-6 4-9 0,8-3-11 0,-8-2-11 0,7 5-10 16,1-3-10-16,-8 0-9 0,7 3-6 0,0-4-6 0,-7 0-6 0,7 4-4 15,1-3-6-15,-8-1-5 0,8 4-2 0,-8 0-6 0,6-4-4 0,-5 4-6 16,0 0-7-16,6 0-2 0,-7 0-2 0,0 0-5 0,2 0-4 0,-2 0-7 15,0 4-7-15,7-4-9 0,-6 0-10 0,-1 4-11 0,1-4-13 0,-7 3-15 16,6-3-14-16,1 0-19 0,0 4-19 0,-7-4-36 0,0 0-46 0,0 0-42 16,0 0-37-16,0 0-17 0,0 0-5 0,0 0 3 0,6 0 8 0,-6 0 13 15,0-4 16-15,6 4 18 0,-6-3 18 0,0-1 25 0,0 0 58 16</inkml:trace>
  <inkml:trace contextRef="#ctx0" brushRef="#br0" timeOffset="8980.532">12790 5682 118 0,'-6'-4'292'0,"6"4"19"0,0-4 12 0,0 4 6 0,0-3 3 15,0 3 2-15,-6 0 1 0,6 0 1 0,0 0 0 0,0 0-23 0,0 0-35 16,0 0-66-16,0 0-78 0,0 0-47 0,6 3-30 0,-6 1-16 0,0 0-11 16,0-1-4-16,0 4-1 0,0 1-3 0,0-1 0 0,0 4-1 0,0-3-1 15,0 2-2-15,0 1-1 0,0 1-3 0,-6 2-4 0,6-3-4 16,0 4-3-16,0 0-4 0,-7-1-5 0,7 5-1 0,-7-5 2 0,7 4 0 0,-6-3 3 16,0 4 0-16,6-4 0 0,-7 3 2 0,1-4 3 0,-1 1 1 0,7-1 3 15,-7 1 1-15,1-4 3 0,0 4 4 0,-1-4 2 0,0 0-1 0,1 0 4 16,0-1-2-16,6 2 0 0,-7-5 0 0,1 4 1 0,6-4 1 15,-7 5 1-15,0-5 3 0,7 0 1 0,-6 0-1 0,6 0 0 0,0 2-1 0,-6-2-2 16,6-1-1-16,0-1-1 0,0 2 2 0,0-5-1 0,0 6 1 0,0-4 1 16,0 1-2-16,0-2-2 0,6 4-2 0,-6-3-3 0,0-1 1 15,6 0 0-15,-6-3 2 0,7 5 0 0,-7-5-2 0,7 3 0 0,-1-3-2 0,1 4-1 16,-1-4 0-16,0 0-2 0,1 0-2 0,6 0 0 0,-7-4 0 0,8 4-1 16,-8-3-2-16,7 3-3 0,-7-5-1 0,8 5-1 0,-2-3 0 15,2 0 0-15,-1 3 0 0,-7-4-3 0,7 0 1 0,0 4-2 0,1-3 0 16,-2 3-1-16,1-3-1 0,0 3 0 0,0-5 0 0,1 5 2 0,-2 0 1 15,2 0 0-15,-2 0 1 0,1 0 1 0,1 0 1 0,-2 0 1 0,2 0 1 16,-2 5 0-16,2-5 1 0,-1 3 0 0,-1-3-2 0,2 0-1 0,-8 3-5 16,7-3-8-16,-6 4-8 0,-1-4-10 0,1 0-11 0,-1 0-11 0,-6 4-12 15,0-4-13-15,0 0-13 0,0 0-14 0,0 0-15 0,0-4-18 0,0 4-19 16,-6-4-25-16,-1 4-34 0,1-3-39 0,-1 3-36 0,1-3-28 0,-1 3-12 16,-5-5-1-16,4 1 6 0,-4 1 9 0,5-2 12 0,1 3 12 0,-8-2 15 15,8 1 16-15,0-2 26 0,0 2 107 0</inkml:trace>
  <inkml:trace contextRef="#ctx0" brushRef="#br0" timeOffset="9341.142">12960 5972 0 0,'0'-5'185'0,"0"5"119"0,0 0 21 0,0 0 13 15,0 0 9-15,0 0 9 0,0-3 6 0,0 3 6 0,0 0 8 0,0 0 7 16,0 0 6-16,0 0-60 0,0 0-100 0,0 0-58 0,0 0-38 0,0 0-24 16,0 0-19-16,0 3-11 0,0-3-8 0,6 5-5 0,-6-2-5 0,0 0-6 15,7 5-6-15,-7-5-7 0,6 5-6 0,-6-1-3 0,7 4-5 0,-7 0-3 16,7-1-5-16,-7 2-2 0,0 3-1 0,6 0-1 0,-6-1-2 0,0 1 0 16,0 3-2-16,0-3-1 0,6 4 0 0,-6-1-1 0,0-1-1 0,0-2-1 15,0 4-2-15,0-5 0 0,0 1 0 0,0 0-2 0,0-1-1 0,0-3 0 16,-6 3-3-16,6-2-1 0,0-5-2 0,0 4 0 0,0-4-3 0,-6 1-3 15,6-1-4-15,0 1-4 0,-7-1-6 0,7-4-2 0,0 1-7 0,-7 3-5 16,7-2-7-16,0-2-8 0,-6 0-7 0,6-3-10 0,0 4-9 0,0 0-10 16,-7-4-11-16,7 3-9 0,0-3-11 0,0 0-8 0,0 0-9 0,0 0-13 15,0 0-15-15,0 0-31 0,0 0-43 0,0 0-40 0,0 0-40 0,0-3-17 16,7 3-4-16,-1-4 5 0,1 0 7 0,0 1 11 0,-1 0 12 0,0-5 14 16,2 4 14-16,-2-3 17 0,6 0 20 0</inkml:trace>
  <inkml:trace contextRef="#ctx0" brushRef="#br0" timeOffset="9873.964">13364 5942 0 0,'-6'-4'221'0,"6"4"71"0,-8-3 15 16,8 3 10-16,0-4 7 0,-6 4 6 0,6 0 3 0,0 0 4 0,0 0 7 15,0 0-4-15,0 0-8 0,0 0-62 0,0 0-90 0,0 0-54 0,0 0-36 16,0 0-23-16,0 0-13 0,0 0-9 0,0 0-4 0,0 4-4 0,-6-1-1 16,6 1-2-16,0 0-6 0,-7 3-3 0,7 0-2 0,0 0-2 0,-6 1-2 15,6 3 0-15,-7 0-1 0,7 1 0 0,-7-2-1 0,1 1-2 0,6 0 0 16,-6 4-1-16,6-4-2 0,-6 3 0 0,6-3 0 0,-8 4-1 0,8 0 0 16,-6-5-1-16,6 5 0 0,-6-3-1 0,6 1 0 0,-7-1 0 0,7 2-1 15,0-3-1-15,-6 0 0 0,6 0-1 0,0 0 2 0,0-3-1 0,0 3-1 16,0-5-1-16,0 6 2 0,6-5 0 0,-6 0 0 0,0 1 0 0,7 0 1 15,-7-1 1-15,6-4 0 0,0 5 1 0,2-5 1 0,-2 5-1 0,0-5 0 16,0 0 0-16,1 1 0 0,6 4-1 0,-6-8 0 0,5 4-1 0,2-1-1 16,-2-3-1-16,2 4 0 0,-1-4-1 0,0 0-3 0,0 0-1 0,-1-4 0 15,8 4-2-15,-6-3-2 0,-1-1-1 0,6 4 1 0,-6-3-2 0,0-6 0 16,0 6-1-16,0-4 0 0,1 3 1 0,-2-3 0 0,-6-5 1 0,8 5-1 16,-8 0 2-16,1-4 1 0,-1 0 2 0,1 0 2 0,-7 0 2 0,7-3 2 15,-7-2 1-15,0 2 2 0,0-1 2 0,0 1 1 0,0-5 3 0,-7 1 1 16,7 0 1-16,-7 0 0 0,1-1 2 0,6 1 0 0,-7 0 0 15,1 0-2-15,-8-1-1 0,8 1-3 0,0 3-1 0,-8-3 2 0,8 3-2 0,0 1 0 16,-7 2-2-16,6 2-2 0,-6-1-2 0,7 0-1 0,-1 4-3 0,0-1-3 16,1 4-2-16,6 0-2 0,-6 1-2 0,-1 3-2 0,1 0-4 0,-1 0-6 15,0 7-6-15,1-3-7 0,0 4-6 0,-8-1-7 0,2 4-9 0,-2 0-8 16,8 4-11-16,-13-1-11 0,5 4-14 0,2 0-13 0,-2 1-17 0,-5-1-14 16,5 1-25-16,2-1-28 0,-2 0-36 0,2 0-44 0,-1-3-32 0,6 4-26 15,-6-5-10-15,7 0 0 0,0-3 6 0,6 5 11 0,-8-7 13 0,8 3 15 16,-6-1 17-16,6-3 19 0,0-2 27 0,0 6 170 0</inkml:trace>
  <inkml:trace contextRef="#ctx0" brushRef="#br0" timeOffset="11106.137">13800 6374 0 0,'6'-3'85'0,"-6"3"208"0,0-4 23 16,0 4 13-16,8 0 8 0,-8-4 1 0,6 4 3 0,-6 0 3 0,6-3 3 15,-6 3 4-15,7 0 8 0,-7 0-46 0,6 0-77 0,1-4-58 0,-1 4-54 16,1 0-30-16,-1 0-22 0,8 0-10 0,-8 0-6 0,0 0-3 0,1 0-1 15,6 0-1-15,-7 0 0 0,7 0-6 0,-6 0-7 0,6 0-6 0,-7 0-6 16,8 0-4-16,-2 0 1 0,1 0-2 0,1 0 0 0,-2 0 0 0,2 0-2 16,-8 0-1-16,7 4 1 0,0-4-1 0,0 0 0 0,1 0-1 0,-2 0 0 15,1 0-2-15,0 3 1 0,0-3-4 0,1 0-4 0,-2 0-2 0,-5 0-3 16,6 4 0-16,0-4-1 0,0 0-1 0,-6 0-1 0,5 0-1 0,-5 0 0 16,6 0 0-16,-7 4-2 0,1-4 1 0,0 0 0 0,-1 0 1 0,1 0 1 15,-1 0 0-15,0 0 0 0,-6 0 1 0,0 0 1 0,0 0 3 0,0-4-1 16,0 4 1-16,0 0-1 0,0 0 1 0,0 0-2 0,0 0-1 0,0-4 0 15,0 4 0-15,0-3-2 0,-6-1-3 0,6 1-1 0,-6-2-2 0,-1 5 1 16,7-4-1-16,-6 1-1 0,-1-4 2 0,0 3 0 0,1 1 1 0,-7-1 0 16,6 0 2-16,1 1 0 0,0-2-1 0,-1 3 2 0,-6-3 0 15,6-2 1-15,1 3-1 0,0 1-2 0,-1-1-4 0,0 0-2 0,-5 1-1 0,5 3-4 16,7-4 0-16,-7 1-3 0,1-2 0 0,-1 2-1 0,1 0 0 0,-1-1-1 16,1 0-1-16,-1 1-1 0,7-1 1 0,-6-3-1 0,0 3-1 15,-2 0 1-15,2-4 0 0,6 5 0 0,-6-4 2 0,-1 3 0 0,1-2 0 0,-1-3-1 16,7 1-2-16,-6 2 0 0,-1-5-4 0,1 3-2 0,6-3-1 15,-6 4-2-15,-2-4 2 0,8 1 1 0,-6-2 2 0,0 1 2 0,6 0 2 16,-7 4 2-16,7-4-1 0,0 0 0 0,0 0 1 0,0-1 1 0,0 2 5 16,0 3 6-16,0-3 6 0,7 1 4 0,-7-2 4 0,6 4 1 0,-6-3-2 15,6 2 0-15,-6 0-1 0,8 1 1 0,-2 0 3 0,0 0 4 0,-6 0 4 16,7-1 1-16,-1 4-1 0,1-3 0 0,-1 3-2 0,1 1-3 0,-1-5-1 16,0 5 0-16,-6 3 0 0,8-5 0 0,4 3 1 0,-5-3-1 0,-1 5-2 15,1-3-3-15,-1 3-1 0,7-4-1 0,-6 4 0 0,0 0 0 0,5-4-1 16,-5 4 0-16,0-3 0 0,5 3 1 0,-5-4-1 0,6 4-1 0,0 0 0 15,-7-4-1-15,8 4 0 0,-2 0-2 0,-5-3 0 0,6 3-2 0,0 0 0 16,1 0-2-16,-2 0-1 0,1 0 1 0,0 0-1 0,0 0 1 0,1 0 1 16,-2 0-1-16,2 3 3 0,-2-3 0 0,8 4 2 0,-7-4 0 0,-1 4 1 15,2-4 1-15,-1 3 3 0,0 1-1 0,0-4 1 0,1 4 1 0,-8-1-1 16,6-3 0-16,2 5-1 0,-8-3 1 0,7 3-2 0,-7-2-1 0,8 1-1 16,-8 0 1-16,0-1-1 0,2 1 0 0,4 3 0 0,-5-3 1 0,-1-1 1 15,1 2 1-15,0-2-1 0,-7 4 2 0,6-3 1 0,0 0-1 0,-6-1 2 16,6 1 1-16,-6-1 0 0,0 5 0 0,8-5 4 0,-8 5 2 0,0-1 2 15,0 0 0-15,6 1 3 0,-6-1 2 0,0 4 1 0,0 0 1 0,0-1 4 16,0 2 1-16,0-1 1 0,0 3 2 0,0-2-1 0,6 2 0 0,-6-3-2 16,0 4-1-16,0 0-2 0,0-1-2 0,0-2-2 0,0 2 0 0,0-3-4 15,0 4 0-15,0-4-5 0,0 0-2 0,0 0-1 0,-6-4-2 0,6 4-2 16,0-4 1-16,-6 1-2 0,-2-1 0 0,2 0-2 0,0 0-1 0,0 1 0 16,-1-5-1-16,0 4-2 0,1-2 1 0,-7-2 0 0,7 1 0 0,-8 0-2 15,8-1 1-15,-8 1-2 0,8 0 0 0,-7-4-1 0,7 3 0 0,-8 0 0 16,8-3 0-16,-6 0-1 0,4 4 1 0,2-4-1 0,0 5 0 0,6-5 0 15,-7 0 1-15,7 3-1 0,-6-3 1 0,6 0 1 0,-7 0-1 0,7 4 0 16,0-4 2-16,0 0-1 0,0 0 2 0,0 3 0 0,0-3 0 0,7 4 3 16,-7-4 0-16,0 4 1 0,6-4 2 0,-6 3-1 0,7-3 1 0,-1 4 2 15,0-4 0-15,2 3 1 0,-2-3 1 0,6 4-2 0,-5-4 2 0,6 4 1 16,-6-4 1-16,13 3 0 0,-8-3 0 0,2 5-1 0,-2-5 0 16,8 3 0-16,-7-3-2 0,7 0 0 0,-8 3 0 0,8-3-2 0,-7 0 1 15,7 0-1-15,-1 0-2 0,-6 0 0 0,6-3-2 0,1 3-3 0,0 0 0 0,-1 0-3 16,1 0 0-16,0 0-1 0,-1 0-1 0,7 0-1 0,-6 0 0 15,-1 0-1-15,1 0-3 0,-1 0 0 0,0 0-3 0,-5 0 0 0,-1 0 0 16,0-3-1-16,0 3 0 0,-7 0-2 0,0 0-2 0,2-5-1 0,-2 5-4 16,0 0-2-16,-6 0-5 0,7 0 0 0,-7-3-3 0,6 3-3 0,-6 0-1 15,0 0-6-15,0 0-7 0,0 0-9 0,0 0-10 0,-6 0-11 0,6 0-12 0,-7-4-15 16,1 4-15-16,0 0-34 0,-2 0-42 0,2 0-48 0,0 0-50 16,-7-4-25-16,0 4-11 0,0 0-3 0,-1 0 5 0,2 0 7 0,-2 0 11 15,2 0 11-15,-8 0 16 0,7 0 17 0,-7 0 18 0</inkml:trace>
  <inkml:trace contextRef="#ctx0" brushRef="#br0" timeOffset="12772.136">10146 7081 0 0,'0'-3'65'0,"0"-1"158"16,0 4 17-16,0-4 13 0,0 4 10 0,7-3 7 0,-7 3 6 15,0 0 6-15,0 0 4 0,0 0-8 0,0 0-20 0,0 0-36 0,0-4-46 16,0 4-35-16,0 0-31 0,0 0-21 0,0 0-14 0,0 0-12 0,0 0-8 16,0 0-5-16,0 0-7 0,0 0-4 0,0 0-4 0,0 0-4 0,0 0-1 15,0 0-4-15,0 0-5 0,0 0 0 0,0 0 0 0,0 0-1 0,0 0 0 16,0 0 0-16,7 0 2 0,-7 0-1 0,0 0 0 0,6 4 2 0,-6-4 1 16,0 0-1-16,0 0 1 0,6 0 1 0,-6 0 0 0,8 0 1 0,-8 0-2 15,0 0-3-15,6 0 1 0,-6 0-3 0,6 0-1 0,-6 0-1 0,6 0-2 16,-6 0 0-16,7 0-4 0,-7 0-1 0,0 3 1 0,7-3-4 0,-7 0 0 15,6 0-2-15,-6 0-1 0,7 0 0 0,-7 0-1 0,6 0 0 0,-6 4 0 16,6-4-1-16,2 0 0 0,-2 0 0 0,0 0 1 0,-6 0-1 0,13 0-1 16,-6 4 1-16,-1-4 0 0,1 0 2 0,-1 0-2 0,1 0 1 0,6 0 1 15,-7 0-1-15,8 0-1 0,-8 0 2 0,7 0-1 0,0 0 1 0,0 0-2 16,-1 0 1-16,2 0 1 0,-1 0-1 0,0-4-1 0,6 4-1 0,-5 0 2 16,5-4-2-16,-6 4 0 0,7-3-1 0,-7 3 0 0,7-4 0 0,-8 0-1 15,8 1-2-15,-1 3 1 0,-5-3-1 0,-2-1-2 0,8-1 0 0,-7 2 0 16,0 3 0-16,0-5-2 0,0 5-1 0,0-2-1 0,0-2 0 15,-7 4-1-15,8-4 1 0,-2 4 0 0,2-4 0 0,-1 4 2 0,-7-3 1 16,7 3 2-16,0-3 1 0,-7-2 0 0,8 5 2 0,-1-2 1 0,-6 2 2 16,5-5 1-16,-5 5 1 0,6-4 4 0,0 1 0 0,-7 3 1 0,8-4 0 15,-2 4 2-15,1-4 3 0,1 1 0 0,-2 3 3 0,2-4 1 0,-2 1 2 16,8-1 3-16,-7 1 1 0,1-2 1 0,4 1 1 0,-4 1-1 0,5 3 0 16,-5-3 0-16,5-1-3 0,-6 0-2 0,6 1-2 0,-5 3-2 0,-2-4-2 15,2 0-4-15,5 4-2 0,-6-3-3 0,0 3-1 0,1-4-4 0,-2 4-2 16,-6 0 1-16,8-3-1 0,-1 3 0 0,-7 0-2 0,8-5 1 0,-2 5-1 15,-6 0-2-15,8 0 0 0,-8 0 1 0,7 0-1 0,1 0 0 0,-8 0 1 16,6 0 0-16,2 0 2 0,-1 0 2 0,0 0 1 0,0 0 2 0,7 0 1 16,-8 0 3-16,8 0 2 0,-1 0 2 0,1 0 4 0,-6-3 0 0,5 3 3 15,0 0 0-15,0 0 1 0,1 0 1 0,0 0-1 0,-1 0-1 0,-5 0-1 16,5 0-2-16,1 0 0 0,-8 0-1 0,8 0-1 0,0 3-3 0,-7-3-2 16,6 0-1-16,-6 0 0 0,7 0-1 0,-7 0 1 0,6 5-3 0,-6-5 1 15,7 0-1-15,-7 3 0 0,6-3 1 0,-6 0 0 0,7 0 1 0,0 0-1 16,-8 4 0-16,8-4-1 0,-1 0 2 0,-5 0-1 0,5 0 1 0,1 0-1 15,0 0-1-15,-1 0 0 0,0 0-2 0,-6 0 1 0,7 0 3 0,0 0 1 16,-1 0 2-16,1 0 1 0,0-4 2 0,-2 4 2 0,2 0-1 0,0 0 2 16,-1 0-2-16,1 0 2 0,-7 0 1 0,7-3 2 0,-2 3 0 0,-4 0 0 15,6 0-5-15,-1 0-2 0,-6 0-1 0,6 0-1 0,-5 0-1 0,5 0-1 16,-6 3-3-16,6-3-1 0,-5 0-1 0,5 0 1 0,1 0-1 0,-8 0-1 16,8 4 0-16,-6-4-1 0,5 0-2 0,1 3 0 0,-1-3 0 0,-6 4-2 15,6-4 1-15,1 0-3 0,6 4 0 0,-6-4-1 0,-1 3-1 0,1-3 0 16,6 0 1-16,0 4 2 0,-7-4 2 0,7 0 1 0,1 4-1 0,-1-4 2 15,0 0 2-15,-1 0 1 0,8 3 3 0,-7-3 1 0,0 0 3 0,7 0 1 16,-7 0 0-16,6 0 0 0,-5 0 0 0,5 0-2 0,-6 0-3 0,1 0 0 16,5 3-1-16,-6-3-2 0,-1 0-2 0,2 0-2 0,-1 0-3 0,0 0-1 15,0 4-2-15,1-4 2 0,-1 0 0 0,-1 0 0 0,1 0 1 0,0 0 2 16,-6 5 1-16,6-5 0 0,0 0 3 0,0 0 1 0,0 0 3 0,-6 3 1 16,6-3 2-16,-1 0 1 0,8 0 1 0,-7 0-1 0,7 0-1 0,-7-3-2 15,6 3 1-15,1 0-3 0,-1 0-3 0,-5-5-1 0,5 5-2 0,1 0-3 16,-1-4-1-16,1 4-2 0,0-3 0 0,0 3 0 0,-8 0 3 0,7 0 0 15,-6-3 0-15,7 3 2 0,-7 0-1 0,0 0 2 0,1 0 2 0,-1-4 1 16,0 4 1-16,-1 0 2 0,-5 0 2 0,6 0 1 0,1 0-2 16,-9 4 1-16,9-4-2 0,-7 0-1 0,-1 0 0 0,7 0 0 0,-6 0-1 0,-1 0-1 15,0 3-1-15,1-3-3 0,0 0-1 0,5 0-3 0,-5 3-1 0,-7-3-1 16,7 0-2-16,0 4 0 0,-1-4-3 0,1 0 0 0,-1 0-1 0,0 5 0 16,1-5 0-16,-7 3 2 0,7-3 0 0,0 0 3 0,-1 4 2 0,0-4 3 15,0 0 3-15,-5 0 2 0,6 3 1 0,-8-3 1 0,-5 0 1 0,6 0 3 16,-6 0-1-16,5 0 2 0,-12 0 1 0,7 0 0 0,0 0 2 0,-7 0 0 15,0 0 0-15,0 0 2 0,0 0 0 0,0 0 1 0,0 0 1 0,0 0 0 16,0 0 2-16,0 0 0 0,0 0 3 0,0 0 2 0,0 0-1 0,0 0-1 16,0 0-1-16,0 0-2 0,6 0 0 0,-6 0-4 0,0 0-2 15,6 0-1-15,-6 0-1 0,7 0-3 0,0 0 0 0,-1 0-4 0,1 0-3 0,-1 0-2 16,0 0-4-16,8 0-2 0,-8 4-5 0,7-4-4 0,-6 0-6 16,6 3-6-16,-7-3-4 0,0 0-7 0,2 4-8 0,-2-4-11 0,-6 0-11 15,0 0-11-15,0 0-10 0,0 0-13 0,0 0-12 0,-6 0-22 0,-2 0-23 0,-4 0-51 16,5 0-63-16,-6 0-41 0,-6 0-30 0,5 0-10 0,-5 0-2 0,-7 0 5 15,6 0 8-15,-6 0 9 0,7 4 12 0,-7-4 14 0,6 0 15 0,-6 0 23 16,1-4 116-16</inkml:trace>
  <inkml:trace contextRef="#ctx0" brushRef="#br0" timeOffset="13706.016">10961 7542 0 0,'0'5'40'0,"-7"-5"204"16,7 3 14-16,0-3 8 0,-7 4 8 0,7-4 3 0,0 3 4 0,0-3 3 15,-6 4 6-15,6 0 3 0,0-1 6 0,0 1-50 0,0 3-78 16,-7-4-46-16,7 6-32 0,0-3-16 0,0 2-13 0,0 3-7 0,0 1-3 0,-6-5-2 15,6 3-1-15,0 1-3 0,0 5-1 0,0-6-1 0,0 5 1 0,0-1-4 16,0 1 0-16,0 0-1 0,0-1-2 0,0 5-1 0,0-5-2 0,0 5 0 16,0-4 1-16,6 2 1 0,-6-2 2 0,0 3 1 0,0-4-1 0,0 3 0 15,0-3-2-15,-6 0-2 0,6 1-2 0,0-4-1 0,0 4-2 0,0-5 1 16,0 1-1-16,0 0-2 0,-6 1-2 0,6-6-2 0,0 5-4 16,-7-3-2-16,7 2-4 0,0-2-1 0,-7 0-4 0,7 3-1 0,0-4-2 0,-6 1-1 15,6-5 0-15,0 4-3 0,-6 1 0 0,6-1-2 0,0-3 0 0,0 3-1 16,-7-4-2-16,7 5-1 0,0-5-4 0,0 1-4 0,0 0-4 0,0-1-6 15,0 1-2-15,-7-1-7 0,7 2-6 0,0-5-7 0,0 3-6 16,0 2-7-16,0-5-11 0,0 0-8 0,0 2-9 0,-6-2-12 0,6 4-11 0,0-4-10 16,0 0-8-16,0 0-13 0,0 0-19 0,0 0-34 0,0 0-43 15,0 0-35-15,0 0-34 0,-7-4-13 0,7 2-3 0,0-3 4 0,0 2 8 16,0-2 11-16,0-2 14 0,0 4 12 0,0-5 11 0,-6-3 21 0,6 4 99 16</inkml:trace>
  <inkml:trace contextRef="#ctx0" brushRef="#br0" timeOffset="14371.768">10661 7572 3 0,'6'-7'254'0,"-6"3"17"0,7-3 9 0,0 0 6 0,-1-1 3 0,0 4 3 0,8-3 1 16,-8 0 3-16,7-1 3 0,0 1-9 0,0 0-19 0,1 0-54 15,-2-1-72-15,8 2-42 0,-7-3-24 0,7 1-14 0,-8 2-7 0,8-2-5 0,-1 5-3 16,-5-5 0-16,-2 4-2 0,8-3-3 0,-7 4-3 0,0-1-7 0,0 4-8 16,1-4-6-16,-2 1-5 0,1 3-5 0,0 0-4 0,-6 0-3 15,5 3-1-15,2-3-2 0,-8 4 0 0,7 0-1 0,0-4 0 0,-6 3 0 16,6 4 0-16,0-3 1 0,0 4 1 0,0-1 0 0,-7 0 1 0,14 1 0 0,-13 4 0 16,5-2 1-16,2-3-1 0,-2 4-1 0,2 4 2 0,-8-4-2 15,1-1 0-15,5 2-1 0,-12-1 1 0,8 3-1 0,-2-2-1 0,-6-1-3 16,0 0-1-16,0 0-3 0,-6 0-4 0,-2-4-1 0,2 4-2 0,0-1-2 15,-1 2-1-15,-6-5 1 0,0 4-2 0,1-4-2 0,-2 4 0 0,-6-4-2 16,7 4-2-16,-6-4 0 0,0 1 1 0,5 0 3 0,-5-1 2 0,-1 0 0 16,8 1 0-16,-8-1 1 0,7-3 1 0,-7 3 0 0,0-3 2 0,8-1-1 15,-8 1 1-15,7 0 2 0,0-1 1 0,-6 0 2 0,5-3 0 0,1 5 0 16,-6-5 1-16,6 4 0 0,-7-4 1 0,7 3 2 0,-6-3-1 0,6 0 2 16,-1 3 0-16,-5-3 2 0,6 0 1 0,0 4 1 0,0-4 3 0,6 4 2 15,-5-4-2-15,5 3 0 0,0-3 1 0,7 0 0 0,-6 4 2 0,6-4 0 16,0 4-2-16,0-4 1 0,0 3 0 0,6-3 2 0,-6 4 1 0,7-1-1 15,0-3-3-15,-1 4 1 0,7 0-1 0,0-4-1 0,-6 4 0 0,5-1 0 16,8-3 3-16,-6 4 0 0,-2-4 3 0,8 4 3 0,-1-1 1 0,-5-3 1 16,5 3 0-16,-6 2 3 0,6-2 1 0,1-3 2 0,-7 5 2 0,6-1 1 15,-6-4 2-15,1 3 1 0,6 0-1 0,-8-3-2 0,1 4-1 0,0-4-2 16,0 4-2-16,1-1 0 0,-2 1-1 0,1-4 0 0,0 4 1 0,0 3 0 16,1-4 2-16,-2 2 3 0,8-2-1 0,-7 4 3 0,0-3 1 0,0-1 1 15,7 5 1-15,-8-1 0 0,8-3 0 0,-7 3-1 0,7 0 0 16,-1-3-1-16,-6 3-1 0,7 0-3 0,-7-2-3 0,7 1-1 0,-8-2-1 0,8 0-2 15,-7 4-4-15,-1-5-2 0,2 0-2 0,-1 2-3 0,0-3 0 0,0 3-3 16,0-2-1-16,-6 1-1 0,5-4-2 0,-5 4 1 0,0-1 0 16,-1-3-3-16,1 0 0 0,-7 4-4 0,6-4 0 0,0 0-4 0,-6 4-1 15,0-4-2-15,0 0-2 0,0 0-2 0,0 0-4 0,0 0-3 0,0 0-5 0,0 0-8 16,0 0-7-16,-6-4-8 0,6 4-8 0,-6 0-8 0,6 0-10 0,-7 0-11 16,7-4-14-16,-6 4-26 0,6 0-34 0,-7-3-46 0,7 3-52 0,-7 0-31 15,7-4-19-15,-6 0-5 0,6 4-1 0,0-3 8 0,0-2 6 0,0 3 9 16,0-3 10-16,0 2 16 0,0-5 14 0</inkml:trace>
  <inkml:trace contextRef="#ctx0" brushRef="#br0" timeOffset="14783.127">11723 7697 0 0,'-7'0'208'16,"7"-4"103"-16,0 4 19 0,0 0 12 0,0 0 8 0,0 0 5 0,7-4 4 15,-7 4 5-15,0 0 3 0,0 0 8 0,6-3 8 0,-6 3-64 0,0 0-101 16,7 0-59-16,-1 0-39 0,-6 0-23 0,6 0-17 0,1-4-10 0,0 4-6 15,5 0-5-15,-4 0-1 0,4 0-5 0,-5 0-6 0,6 0-5 0,0 0-8 16,7 0-5-16,-8 0-7 0,2 0-5 0,5 0-5 0,-6 0-3 0,6-4-2 16,1 4-4-16,-7 0 0 0,7 0-3 0,0 0-3 0,-2 0-2 0,-4 0-4 15,5 0-4-15,-5 0-3 0,-2 0-6 0,8 0-5 0,-7 0-7 0,-7 0-6 16,8 0-7-16,-2 0-7 0,-5 0-8 0,0 0-6 0,-1 0-5 16,0 0-4-16,1 0-4 0,-7 0-3 0,0 0 0 0,0 0 0 0,0 0-2 15,0 0-1-15,0 0 0 0,0 0-2 0,0 0-1 0,0 0-2 0,-7 0-4 0,1 0-5 16,6 0-12-16,-6 0-11 0,-1 4-29 0,0-4-38 0,1 4-37 15,0-4-40-15,-1 3-15 0,0-3-7 0,1 4 2 0,6-4 4 0,-7 4 7 16,1-4 8-16,-1 3 12 0,0 1 11 0,1-4 17 0,0 3 74 0</inkml:trace>
  <inkml:trace contextRef="#ctx0" brushRef="#br0" timeOffset="15094.122">11794 7909 75 0,'0'0'283'16,"7"-3"21"-16,-7 3 15 0,6 0 9 0,1-3 7 0,-1 3 6 0,-6-4 8 0,7 4 6 16,-1-5 9-16,0 5-13 0,-6-3-24 0,8 3-59 0,-2-5-78 0,0 5-46 15,1-3-31-15,6 3-20 0,-7-3-13 0,1 3-7 0,-1-4-4 0,8 4-5 16,-8 0-4-16,7 0-4 0,-6 0-8 0,5 0-8 0,1 0-7 0,1 4-7 15,-2-4-5-15,-4 0-3 0,4 3-3 0,1-3-4 0,0 3-2 0,0 2-4 16,-7-5-5-16,8 3-9 0,-2-3-10 0,-5 5-11 0,6-5-10 0,-6 4-11 16,-1-4-12-16,1 0-11 0,0 0-12 0,-7 3-11 0,6-3-15 0,-6-3-13 15,0 3-13-15,6 0-20 0,-6-4-19 0,0 4-36 0,0-5-42 0,0 5-37 16,0-3-31-16,0-2-12 0,0 2 0 0,0 0 5 0,0-5 9 0,0 5 10 16,0-1 13-16,0 0 14 0,0-3 16 0,-6 3 20 0,6 1 73 0</inkml:trace>
  <inkml:trace contextRef="#ctx0" brushRef="#br0" timeOffset="15773.686">12524 7429 0 0,'0'-7'167'0,"6"-1"125"0,-6 1 15 16,7 0 9-16,-7-1 6 0,6 1 6 0,0 4 5 0,-6-5 7 0,7 1 6 16,0 0 9-16,-1 3 7 0,0-3-58 0,2 3-95 0,-2-3-56 0,0 3-34 15,-6-3-20-15,13 4-12 0,-13-2-7 0,14-3-5 0,-8 5-4 0,0-1-5 16,0-3-5-16,2 3-8 0,-2 1-8 0,7-1-8 0,-6 1-7 0,6-1-7 15,-7 0-6-15,0 1-5 0,8-2-3 0,-8 2-2 0,7 0-3 0,-6-1-1 16,6 0-1-16,-7 4-2 0,7-3 0 0,-6 3 0 0,-1-3 0 0,8 3-1 16,-8 0 0-16,0 0-2 0,1 0 2 0,-1 0-1 0,1 3 0 0,-1-3-2 15,1 0 1-15,-1 3 0 0,0 1-2 0,2-4 1 0,-2 4 0 0,0-1 2 16,-6 0 0-16,7 2 0 0,-1-2-1 0,-6 1 1 0,7 0 0 0,-7-1 0 16,6 4-1-16,-6-3 2 0,7 0 0 0,-7 3 0 0,0-4 0 0,0 5 0 15,0-3 0-15,6 1-1 0,-6 2 1 0,0-1 1 0,0-3-1 16,0 3-1-16,-6 0-1 0,6 1-2 0,0-1-1 0,0 0-3 0,0-4-1 0,-7 6-1 15,7-2-2-15,0-4-3 0,-6 4-1 0,6 1 0 0,-7-5-1 0,7 4 0 16,-6 2 1-16,-1-3 1 0,7 2 3 0,-6-5 1 0,0 8 3 0,6-2 1 16,-8-3 2-16,2 2 2 0,0 3 2 0,-1-4 2 0,1 4 3 0,-1-4 0 15,1 0 2-15,-1 5-1 0,1-5 1 0,6 4-1 0,-6-4-1 0,-2 0 1 16,2 5-1-16,0-6-1 0,6 2 0 0,-7 0-1 0,7-2 0 16,-7 3 0-16,7-6 0 0,-6 4-1 0,6 0 0 0,0-3 0 0,0 3 1 15,0 0 0-15,0-2 0 0,0 2 1 0,0-4-1 0,0 5 1 0,0-5 0 16,0 1 0-16,0 3 0 0,0-3-1 0,6-1 1 0,-6 1 0 0,7 3 0 15,0-3 1-15,-7 0-1 0,6-1 0 0,0 1-1 0,-6-1 0 0,8 2-1 16,-2-2 0-16,0 2 0 0,1-2 0 0,-1 0 0 0,1-3-1 0,-1 4-1 16,1 0-1-16,-1-4-1 0,0 3 0 0,2-3-2 0,-2 0-1 0,7 4 0 15,-7-4-4-15,1 0-2 0,-1 0-4 0,1 0-3 0,-1 0-5 0,1 0-3 16,0-4-4-16,-1 4-2 0,0 0-4 0,1-3-2 0,0 3-4 0,-7-4-4 16,6 0-3-16,0 1-3 0,1 0-3 0,-1 3-3 0,1-5-1 0,0 2-2 15,-7-2-3-15,6 2-3 0,-6-1-4 0,6 1-6 0,-6-1-8 0,8 0-15 16,-8 1-15-16,0-1-34 0,0 4-45 0,0 0-39 0,0 0-35 0,0 0-17 15,0-4-7-15,-8 4 2 0,8-3 3 0,-6 3 5 0,6 3 7 0,-6-3 10 16,-1 4 11-16,0-4 17 0,1 0 86 0</inkml:trace>
  <inkml:trace contextRef="#ctx0" brushRef="#br0" timeOffset="16106.131">12745 8033 0 0,'7'0'195'0,"-7"-3"129"15,6 3 28-15,-6-4 20 0,0 0 16 0,6 4 12 0,-6-3 11 0,0 3 10 16,7-3 11-16,-7-2 10 0,7 5 11 0,-7-4-58 0,0 4-95 0,6-3-63 15,0 3-48-15,-6 0-32 0,8-3-25 0,-8 3-20 0,6-4-14 0,-6 4-12 16,6 0-11-16,-6 0-11 0,7-4-11 0,-7 4-10 0,0 0-11 0,0 0-7 16,0 0-9-16,0 0-8 0,0 0-7 0,0 0-8 0,0 0-6 0,0 0-13 15,0 0-15-15,0 0-18 0,0 0-23 0,0 0-23 0,0 0-26 0,0 0-28 16,0 0-31-16,-7 0-55 0,1 4-66 0,0-4-56 0,-2 4-51 0,2-4-25 16,0 3-9-16,-1-3 3 0,0 3 11 0,-5 1 15 0,5-4 20 0,1 5 23 15,-1-5 25-15,0 3 29 0,1-3 30 0</inkml:trace>
  <inkml:trace contextRef="#ctx0" brushRef="#br0" timeOffset="28338.052">10785 9232 0 0,'0'0'40'0,"0"0"166"0,-7 0 11 0,7-4 8 0,0 4 5 0,0 0 6 15,-6 0 6-15,6-4 6 0,0 4 5 0,0 0-8 0,0 0-19 0,0 0-37 16,0 0-44-16,0 0-34 0,0 0-25 0,0 0-17 0,0 0-10 0,0 0-7 16,0 0-5-16,0 0-7 0,0 0-6 0,0 0-6 0,0 0-5 0,0 0-6 15,0 0-5-15,0 0-3 0,0 0-3 0,0 0-3 0,0 0-2 0,0 0-1 16,0 0 0-16,0 0-1 0,0 0 0 0,0 0 0 0,0 0 0 0,0 0 1 16,0 0 0-16,0 0 1 0,0 0 1 0,0 0 1 0,0 0 3 0,0 0 1 15,0 0 1-15,0 0 1 0,0 0 0 0,0 0 2 0,0 0 1 0,0 0 2 16,0 0 2-16,0 0 2 0,0 0 1 0,0 0 2 0,0 0 0 15,0 0 2-15,0 0-1 0,0 0 1 0,0 0-1 0,0 0 2 0,0 0 0 0,0 0 0 16,0 0 2-16,0 0 1 0,0 0-1 0,0 0 0 0,0 0 0 0,0 0-1 16,0 0-1-16,0 0 1 0,0 0 1 0,0 0 0 0,0 0 0 15,0 0 0-15,0 0 0 0,0 0-2 0,0 0 0 0,0 0-3 0,0 0 0 16,0 0-2-16,0 0-1 0,0 0-1 0,0 0-1 0,0 0-1 0,0 0-3 16,0 0 0-16,0 0-2 0,0 0-1 0,0 0-2 0,0 0-2 0,0 0 2 0,0 0-1 15,0 0-1-15,0 0 1 0,0 0-2 0,0 0 0 0,0 0-3 16,0-3 0-16,0 3 0 0,0 0-1 0,0-3 0 0,0 3 0 0,0-5 0 15,0 5-1-15,0-3-1 0,0 3-2 0,6 0 1 0,-6-4 0 0,0 4 0 16,0-5 2-16,0 3 1 0,0-2 0 0,0 1 0 0,0 3 1 0,7-8 2 16,-7 8-2-16,0-8 0 0,0 6 0 0,6-3 1 0,-6 2 0 0,0-1-2 15,0-3 2-15,7 3-1 0,-7 0 0 0,6-3 0 0,-6 4 1 0,7-5 0 16,-7 4 1-16,6-3-1 0,-6 0 1 0,6-1 2 0,-6 5 0 0,8-4 0 0,-8-1 1 16,0 1 3-16,6 3-2 0,-6-3 0 0,6 0 0 0,-6-2 0 15,7 3-1-15,-7 2 0 0,7-3 0 0,-7-1-1 0,6 1 1 0,-6 4 0 16,6-5-2-16,-6 1 1 0,7-1-1 0,-7 2-1 0,0-2 1 0,6 4 0 15,-6-3 0-15,7 0-1 0,-7-1-1 0,7 1 2 0,-7-1 0 0,6 1 3 16,0 0-1-16,-6 0-3 0,0-1-1 0,7 0 0 0,-7 6 0 0,7-6 0 16,-7-3 0-16,6 7-1 0,-6-6 0 0,6 6 0 0,-6-4 1 15,0 1-2-15,7 0 0 0,-7-1-3 0,0 1 1 0,6 0 1 0,-6-1 0 0,0 1 1 16,0 0 0-16,0-1-1 0,7 1 0 0,-7 0-1 0,0 3 1 0,0-3 0 16,0 0-1-16,0 0 1 0,7-1-1 0,-7 4-2 0,0-3 1 0,0 3 1 15,0-3-1-15,6 3 0 0,-6 1 0 0,0-5-1 0,0 4 2 0,0 1 0 16,0 3-1-16,6-4 1 0,-6 0-1 0,0 1 1 0,0 3-1 0,0 0 1 15,0-4 0-15,0 4 0 0,0 0-1 0,0 0 1 0,0 0 1 16,0 0-1-16,0 0-1 0,0 0 2 0,0 0 0 0,0 0 1 0,0 0 0 0,0 0 0 16,0 0 0-16,0 0 0 0,0 0 0 0,0 0 1 0,0 0 0 0,0 0-1 15,0 0 2-15,0 0-1 0,0 0 0 0,0 0-1 0,0 0 1 0,0 0 0 16,0 0 0-16,0 0-1 0,0 0 0 0,0 0 0 0,0 0 0 16,0 0 0-16,0 0 0 0,0 0 0 0,0 0 0 0,0 0-1 0,0 0 0 15,0 0 0-15,0 0-1 0,0 0-1 0,0 0 1 0,0 0 0 0,0 0-2 16,0 0 0-16,0 0 1 0,0 0-1 0,0 4 2 0,8-4 0 0,-8 3 1 15,0 1 1-15,0 0 1 0,6 3 1 0,-6 1 1 0,6-1 2 0,-6 4 0 16,0-4 1-16,6 5 1 0,-6-2 1 0,0 1 0 0,7 0-1 0,-7 1 1 16,0-2 0-16,7 5-1 0,-7-4-1 0,6 3-1 0,-6 0 1 0,0 1-2 15,7-4 0-15,-7 5-1 0,6-2 0 0,0 1 0 0,-6-5-1 0,8 5 0 16,-8-4-1-16,6 0-1 0,-6 1 0 0,6-2-1 0,-6 1 0 0,0-3-1 16,6 2-2-16,-6-2 0 0,0-1 1 0,7 3-2 0,-7-1 1 0,0-2-1 15,0-3 1-15,7 3-1 0,-7 0 1 0,0 1-1 0,0-5 1 0,0 4-2 16,0-3 0-16,0 0 1 0,0-1-2 0,0 5-1 0,0-5-1 0,0 1-1 15,0-4-1-15,0 3-3 0,0 2-3 0,0-5-2 0,0 3-3 0,0-3-4 16,0 0-5-16,0 4-2 0,0-4-7 0,0 0-4 0,0 0-6 0,0 0-5 16,0 0-7-16,0 0-5 0,0 0-2 0,0 0-10 0,0 0-10 0,0 0-14 15,0 0-16-15,6 0-29 0,-6 0-38 0,0 0-36 0,7 0-39 0,-7 0-17 16,6 0-6-16,1 0 2 0,-7 3 4 0,7-3 5 0,-1 0 3 0,-6 0 11 16,0 0 12-16,0 0 18 0,0 0 73 0</inkml:trace>
  <inkml:trace contextRef="#ctx0" brushRef="#br0" timeOffset="29090.116">10563 9660 187 0,'-6'-3'248'0,"6"3"10"0,0-4 7 0,-6 4 5 0,6 0 5 15,-8-4 4-15,8 4 5 0,-6-3 6 0,6 3 7 0,0-3-38 0,-6 3-63 16,6 0-45-16,0-5-37 0,-7 5-21 0,7 0-17 0,0 0-8 0,0 0-5 16,0 0-4-16,0 0-1 0,0 0-5 0,0 0-3 0,0 0-6 0,0 0-6 15,0 0-4-15,0 0-4 0,0 0-3 0,0 0-3 0,0-3-1 0,0 3-1 16,0 0-1-16,0 0 1 0,0 0 0 0,0-4 3 0,0 4 1 15,0-5 1-15,0 5 2 0,7 0 3 0,-7-2 1 0,0 2 2 0,0-4 4 0,0 4 0 16,0 0 1-16,0-3 1 0,0 3-1 0,6 0 2 0,-6 0-1 0,0 0-2 16,0 0-1-16,0 0-3 0,0-5-1 0,0 5-4 0,0 0-3 15,0 0-3-15,6 0-3 0,-6-3-4 0,0 3-2 0,8 0-3 0,-2-3-3 16,-6 3-2-16,6-5-3 0,1 5-3 0,6-2-1 0,-7 2-1 0,1-5 0 0,5 5-1 16,2-4-1-16,-1 1-3 0,0-1-1 0,0 1 0 0,0-1 0 15,6 0-1-15,1-3 0 0,-1 4 0 0,1-2 2 0,0-2 2 0,-1 4 0 16,7-5 3-16,-6 1 1 0,6 3 0 0,0-3 3 0,-7-1 0 0,7 1 3 15,1 4 0-15,-1-4 1 0,0-1 2 0,-7 5 0 0,7-6 0 0,0 2 0 16,-6 4-1-16,-1 0-1 0,7-5-4 0,-6 4-2 0,-1 2-1 0,7-7 0 16,-6 6-2-16,-7-2-1 0,7 2-2 0,-8 0-1 0,8-1 0 0,-7 0-2 15,1 1 0-15,-2 0-1 0,2-2-1 0,-2 2 0 0,1-1 1 0,-6 0 0 16,6 4 0-16,-7-3 1 0,8-1 0 0,-8 1 0 0,0 3 1 0,1-4 1 16,0 0-1-16,6 4 0 0,-7-3 0 0,0 3 3 0,1-4 0 0,-7 1 0 15,7 3-2-15,-1-5-2 0,0 5-2 0,1-3-2 0,-7 3-4 0,7 0-1 16,-7 0-3-16,6-4-2 0,-6 4-3 0,0 0-1 0,0 0-3 0,0 0-4 15,0 0-4-15,0 0-2 0,0 0-1 0,0 0 0 0,0 0-1 0,0 0 0 16,0 0-2-16,0 0-2 0,0 0-2 0,0 0-4 0,0 0-2 0,0 0-5 16,0 0-5-16,0 0-6 0,0 0-8 0,0 0-7 0,0 0-12 0,0 0-12 15,0 0-14-15,0 0-31 0,0 0-37 0,0 0-40 0,0 0-40 0,-6 0-17 16,-1 0-5-16,0 0-1 0,1 0 5 0,0 4 8 0,-1-4 9 0,7 3 10 16,-13 2 12-16,7-5 18 0,-1 3 59 0</inkml:trace>
  <inkml:trace contextRef="#ctx0" brushRef="#br0" timeOffset="29572.709">10999 9800 0 0,'0'0'27'16,"-6"-4"235"-16,6 4 20 0,0 0 13 0,0-3 7 0,0 3 4 0,0 0 4 15,0 0 1-15,0-5 2 0,0 5 2 0,0 0 1 0,0 0-47 0,0 0-73 16,0 0-57-16,0 0-46 0,0 0-30 0,0 5-21 0,0-5-10 0,6 3-7 15,-6 1-5-15,7-1-2 0,-7 1-2 0,7 0-2 0,-7 3 1 0,6 0 0 16,-6 5 0-16,7-6 2 0,-7 5 1 0,6 0 1 0,-6 0 2 0,6 4 0 16,-6-5 1-16,0 6 0 0,0-2 1 0,0 1 6 0,8-4 3 0,-8 4 4 15,0-5 0-15,0 5 0 0,0-4-2 0,0 0-3 0,0 1-1 0,0-2-1 16,0 0-1-16,0 2-1 0,0-4 0 0,-8 3 0 0,8-5-2 0,0 6-5 16,0-5-3-16,0 1-4 0,0 2-1 0,0-3-3 0,0 1 0 0,0-1 0 15,0 1-1-15,8-5-3 0,-8 5-3 0,0-5-2 0,0 4-3 0,0-2-5 16,0 2-3-16,0-3-4 0,0-1-4 0,0 1-6 0,0 0-5 0,0-1-5 15,0 0-8-15,0-3-7 0,0 4-5 0,0-4-5 0,0 5-6 16,0-5-10-16,0 3-9 0,0-3-12 0,0 4-9 0,-8-4-7 0,8 3-11 0,0-3-9 16,0 0-25-16,0 4-35 0,0-4-39 0,0 0-40 0,0 0-21 15,0 0-10-15,-6-4 1 0,6 4 8 0,0-3 10 0,-6-1 14 0,6 1 13 16,0-2 10-16,0 1 13 0,-7-2 22 0</inkml:trace>
  <inkml:trace contextRef="#ctx0" brushRef="#br0" timeOffset="30243.115">10922 9909 180 0,'0'-8'272'0,"0"1"15"0,0-3 9 0,0 2 4 16,0 1 5-16,0-5 5 0,0 6 5 0,6-5 8 0,-6 0 7 0,0 3-30 15,6-2-49-15,1-1-52 0,-1 4-55 0,1-5-34 0,0 5-21 0,-1-4-12 16,0 4-9-16,2 0-3 0,4-5-5 0,-6 5-2 0,1-1-8 0,6 1-5 15,-6 4-8-15,5-5-6 0,-4 4-9 0,4-3-5 0,-6 4-6 0,8-1-2 16,-8 0-3-16,7 4-3 0,1-3 1 0,-2 3-3 0,-5-4 0 0,6 4-1 16,0 0 0-16,0 0 0 0,0 0-1 0,1 0-1 0,-2 4-1 0,1-4 1 15,0 3-1-15,0 1-1 0,1-4 0 0,-2 7-1 0,1-3-1 0,0-1-1 16,0 1 0-16,1 4-1 0,-2-5 0 0,2 4-1 0,-2-3 0 0,1 3 0 16,-6 1 0-16,6-5-1 0,-7 4 0 0,8 1-1 0,-8 0-3 15,0-1-1-15,1-3-2 0,-7 3-3 0,7 1-4 0,-7-1-1 0,0 0 0 0,-7-3 1 16,7 6-1-16,-7-2 1 0,7 0 3 0,-12 2 2 0,4-3 1 15,2 1 1-15,-6 4 5 0,5-6 4 0,-6 5 4 0,0-3 4 0,-1-1 5 0,2 4 2 16,-1-4 2-16,0 0 1 0,0 0 2 0,-1 1-1 0,2-1 1 0,-2-3-2 16,2 3 1-16,5 1-2 0,-6-5 0 0,0 1-1 0,1 4-1 15,4-5-2-15,-4 1 1 0,5-1-1 0,-6 1 0 0,6-1-2 0,-5 1 0 0,5 0-1 16,-6-1 0-16,7 1-1 0,-1 1 0 0,0-3-1 0,1 3 0 16,-1-2-1-16,1-3-1 0,6 3 0 0,-7 1-2 0,7-4 1 0,0 4-2 0,-7-4 1 15,7 4 1-15,0-4 0 0,0 0 0 0,0 2 1 0,7-2-1 16,-7 5 2-16,0-5 1 0,7 0 1 0,-7 0 4 0,6 3-1 0,1-3 3 15,-1 0 1-15,1 0 1 0,0 0 0 0,-1 0 2 0,7 0 2 0,-6 0-1 16,5-3 0-16,-5 3 1 0,6 0-2 0,0-5-1 0,-7 5 0 0,8 0-1 16,-2 0-1-16,-5 0-1 0,6-2-1 0,-6 2-2 0,5 2-1 0,2-2-1 15,-8 0-1-15,7 5-1 0,-6-5 1 0,6 3 0 0,0-3 0 0,-6 4 0 16,5 1 1-16,2-2 0 0,-2 4-1 0,-5-3 0 0,6-1-1 0,0 0 1 16,-1 5-1-16,2-4 0 0,-8 0 0 0,8 3-1 0,-1-3-1 0,-1-1-2 15,-5 4 0-15,6-3 0 0,0-1 1 0,-6 5 1 0,6-4-1 0,-7-1 1 16,7 1 1-16,-6 0 0 0,-1-1 0 0,0 1 1 0,2 0-1 0,-2-4 1 15,-6 3 0-15,6 2 0 0,1-5 0 0,-7 2 0 0,0-2 0 0,0 0-1 16,6 5-1-16,-6-5 1 0,0 0-1 0,0 0 1 0,0 0-1 0,0 0 1 16,0 0-1-16,0 0 1 0,0 0 0 0,0 3 0 0,0-3 1 0,0 0 0 15,0 0 0-15,7 0-1 0,-7 4 0 0,0-4-1 0,0 0-6 0,6 4-8 16,-6-4-9-16,0 0-11 0,0 0-13 0,0 0-14 0,7 0-17 16,-7 0-17-16,0 3-31 0,0-3-38 0,0 0-53 0,0 0-63 0,0 0-33 0,0-3-16 15,6 3-4-15,-6-4 1 0,0 0 7 0,6 1 11 0,-6-2 12 0,0 3 14 16,0-6 16-16,8 4 17 0</inkml:trace>
  <inkml:trace contextRef="#ctx0" brushRef="#br0" timeOffset="30806.111">11873 9386 218 0,'0'-4'262'0,"0"4"16"0,6 0 10 16,-6-4 9-16,0 4 8 0,0 0 6 0,0 0 8 0,0-3 7 0,0 3 7 16,0 0-37-16,0 0-63 0,0 0-48 0,0 0-40 0,0 0-26 0,0-4-18 15,0 4-13-15,0 0-10 0,0 0-6 0,0 0-6 0,0 0-8 0,0 0-6 16,0 0-7-16,0 0-7 0,0 0-5 0,0 0-5 0,6 0-5 0,-6 0-1 15,0 0-3-15,7 0-1 0,-1 0-1 0,1 0 0 0,0 0 0 0,-7 0-1 16,12 0 1-16,-5 0 0 0,0 0 0 0,5 0 0 0,-5 0-1 0,-1-3-2 16,8 3-1-16,-2 0-3 0,-4-5-1 0,4 2-1 0,1 3-3 0,0-4 0 15,-6 1-3-15,5-1-1 0,2 0-1 0,-2 1-1 0,2-1-1 0,-8 0-3 16,7 4 0-16,1-3-2 0,-8-2 0 0,7 3 0 0,-6-3-2 0,5 2 0 16,-5 3-2-16,-1-3-2 0,1-2-3 0,6 2-2 0,-7 3-3 0,2-4-4 15,4 0-2-15,-6 4-2 0,1-3-4 0,0 3-5 0,-1 0-6 0,1-4-7 16,-7 4-5-16,6-3-6 0,0 3-5 0,-6 0-9 0,8 0-6 0,-8 0-6 15,0 0-6-15,0 0-7 0,0 0-7 0,0 0-9 0,0 0-11 0,-8 0-10 16,8 3-26-16,0-3-33 0,-6 4-36 0,0-1-36 0,6 1-13 0,-7 0-5 16,1-1 3-16,-1 2 8 0,7-2 7 0,-7 0 9 0,1 2 10 0,0-3 12 15,-8 3 15-15,8-2 76 0</inkml:trace>
  <inkml:trace contextRef="#ctx0" brushRef="#br0" timeOffset="31193.11">11918 9660 0 0,'6'-3'90'0,"1"3"177"15,-7-4 18-15,7 4 10 0,-1-4 5 0,-6 1 7 0,6 0 6 0,1 3 4 16,-1-5 5-16,1 2 6 0,0-1 8 0,-7-1-55 0,12 5-83 0,-4-2-52 16,-2-2-34-16,0 1-21 0,7-2-13 0,-6 2-4 0,6-5-7 0,-1 6-3 15,2-3-4-15,-2 1-4 0,2 1-4 0,-1-1-5 0,0 1-6 0,6-1-5 16,-5 0-3-16,5 1-3 0,-6-1-3 0,6 4-4 0,-5-3-1 0,5-2-3 16,1 5-2-16,-8-3-1 0,8 3 1 0,-7 0-2 0,7 0-2 0,-14 0-1 15,8 0-3-15,-2 0-7 0,2 0-5 0,-8 0-8 0,0 0-4 0,-6 0-6 16,7 0-3-16,-7 0-6 0,0 0-3 0,0 0-3 0,0 0-1 0,0 0-3 15,0 0-1-15,0 0-2 0,0 0 0 0,0 3 0 0,0-3-1 0,0 0-3 16,-7 5-6-16,7-5-7 0,-6 0-11 0,6 3-14 0,0-3-15 0,-6 0-31 16,6 0-39-16,0 0-52 0,0 0-58 0,0 0-29 0,0 0-13 0,0 0-4 15,0 0 2-15,0 0 4 0,6 0 7 0,-6-3 13 0,6-2 12 0,1 5 16 16,-7-3 19-16</inkml:trace>
  <inkml:trace contextRef="#ctx0" brushRef="#br0" timeOffset="31874.408">12999 9082 0 0,'0'-4'225'0,"0"0"60"0,0-3 15 15,0 3 8-15,0-3 6 0,0 0 6 0,0 3 7 0,0-3 6 0,0-1 6 16,0 4-1-16,6-3-7 0,-6 0-59 0,0-1-87 0,8 1-50 0,-8 0-31 16,6-1-20-16,-6 1-13 0,6 0-8 0,-6-4-5 0,6 4-8 0,1 0-4 15,-7-1-6-15,7-3-7 0,-7 4-7 0,6-1-5 0,-6-2-6 0,7 2-3 16,-1-3-3-16,-6 3-4 0,6 2 0 0,-6-3-2 0,8-1 0 0,-8 3 0 16,0-1-1-16,6 1-1 0,-6 0 0 0,0-1-1 0,6 1 0 0,-6 0 0 15,0-1-1-15,0 1 0 0,7 4 0 0,-7-5 0 0,0 5 0 0,0-5-1 16,0 5 1-16,0-4-1 0,0 2 0 0,0 2 1 0,0-5 1 0,6 5 0 15,-6-1 0-15,0 0 1 0,0 1 1 0,0-1-1 0,0 4 1 0,0-3 1 16,0-2 0-16,0 2 2 0,0 3 0 0,7-4 3 0,-7 4 0 0,0-3 1 16,0 3 1-16,0 0 2 0,0-4 3 0,0 4 1 0,0 0 1 0,0-4 2 15,0 4 1-15,0 0-1 0,0 0-1 0,0 0-1 0,0 0 0 0,0 0-1 16,0 0-3-16,0 0-2 0,0 0-2 0,0 0-3 0,0 4-1 16,0 0-1-16,0-1-1 0,0 1 1 0,0 4-1 0,0-1 2 0,0 4-1 15,0 0 2-15,0-1 1 0,0 6-1 0,0-2 2 0,0 1 2 0,0 3 2 0,0-3-1 16,0 3 0-16,0-3-1 0,0 3-1 0,6-4-3 0,-6 1-2 15,7 4 0-15,-7-4-2 0,6 3-1 0,-6-4-3 0,7 1-4 0,-7 3-3 16,7-2-2-16,-7-2-4 0,6-1-2 0,-6 3-4 0,6-1-4 0,-6-4-3 16,7-1-3-16,-7 5-3 0,0-4-2 0,0-3-2 0,0 2-1 0,0 1 1 15,0-3 0-15,0 0-3 0,0 2-2 0,0-2-4 0,-7-1 0 0,7 0-2 0,0-3-3 16,-6 4-3-16,6-5-5 0,0 4-5 0,0-3-7 0,-6-1-12 16,6-3-13-16,0 3-17 0,0 2-17 0,-7-5-37 0,7 3-42 0,0-3-41 15,0 0-40-15,0 0-16 0,0 0-7 0,0 0 2 0,0 0 2 0,-7 0 9 16,7 0 8-16,0-3 14 0,-6-2 14 0,6 5 18 0,0-3 69 0</inkml:trace>
  <inkml:trace contextRef="#ctx0" brushRef="#br0" timeOffset="32403.68">12530 9455 208 0,'7'-4'245'0,"-1"4"9"0,0-2 5 0,-6-3 3 0,7 1 2 16,0 4 5-16,-1-3 4 0,0-2 3 0,2 5 6 0,4-3-43 0,-5 3-67 0,-1-3-47 16,8-1-38-16,-2 4-21 0,-6-4-14 0,8 1-5 0,-1 3-1 15,0-3-1-15,0-2 1 0,0 5 1 0,6-3-1 0,-5-1 0 0,5 0-2 0,1 4-3 16,0-3-2-16,5-1-3 0,-5 1-3 0,6-1 1 0,0 0 2 0,0 1 1 16,0-1-1-16,6 1 0 0,-6-2-2 0,7 2 0 0,-1-1-3 0,1 1-3 15,0 3-2-15,0-4-1 0,-1 0 1 0,1 1-1 0,-1-1-1 0,7 0-2 16,-6 4-4-16,-1-3-4 0,-6 3-2 0,7-5-5 0,-7 5-2 15,0 0-5-15,0 0-2 0,0 0-3 0,-6 0 0 0,0 0-3 0,-2 0-2 0,-4 0-3 16,5 0-1-16,-5 0-2 0,-2 0-1 0,2 5-1 0,-2-5-2 0,-5 0-2 16,0 0 0-16,-1 0-2 0,1 0 2 0,-7 0 0 0,6 0 2 0,-6 0 1 15,0 0 2-15,6 0 2 0,-6 0 2 0,0 0 2 0,0-5 1 0,0 5 2 16,0 0 2-16,7-2 4 0,-7 2 2 0,0-5 1 0,0 5 0 16,7-3 0-16,-7 0-1 0,0 3-3 0,0-5-3 0,0 2-3 0,6 3-4 0,-6-4-6 15,0 0-7-15,0 4-8 0,0-3-10 0,0 3-11 0,0-4-13 0,0 4-14 16,0 0-18-16,0 0-35 0,0 0-41 0,0 0-46 0,0 0-45 15,0 0-21-15,0 0-9 0,0 0-1 0,0 0 2 0,-6 4 7 0,6-4 8 16,-7 3 10-16,0-3 11 0,1 4 16 0,0 0 26 0</inkml:trace>
  <inkml:trace contextRef="#ctx0" brushRef="#br0" timeOffset="32855.461">12928 9686 0 0,'0'-4'9'0,"0"4"258"0,6-3 26 15,-6 3 14-15,0-4 10 0,0 4 7 0,0-4 6 0,0 4 2 0,0 0 3 16,0 0 4-16,0 0 1 0,0 0-43 0,0 0-67 0,0 0-60 16,0 0-53-16,0 0-34 0,0 0-23 0,0 0-14 0,0 4-9 0,6 0-6 0,-6-1-2 15,0 1-5-15,7 0-3 0,-7 3-3 0,7 0-4 0,-7 1-3 0,6-1-2 16,-6 4-3-16,6 0-3 0,-6-1-1 0,0 2-4 0,7 3-1 0,-7 0 0 16,6 3-1-16,-6-4 2 0,0 4 1 0,0 1 1 0,7 3 1 0,-7-7 1 15,0 7 2-15,0-5 0 0,0 2 1 0,0-4 0 0,-7 3 0 0,7-4-3 16,0 1-2-16,-6 0-1 0,6 0-1 0,-7-5-2 0,7 5 0 0,-6-4-2 15,0 0 1-15,6 0-3 0,-7-3-1 0,7-1-1 0,-7 0-2 0,7 1 0 16,0-1 1-16,-6-4 2 0,6 5-1 0,0-5-5 0,0 1-4 0,-6 0-6 16,6-4-4-16,0 3-6 0,0-3-4 0,0 0-4 0,0 0-6 15,0 0-5-15,0 5-5 0,0-5-9 0,6 0-10 0,-6 0-14 0,0-5-11 0,0 5-13 16,6 0-26-16,-6-3-30 0,7 3-31 0,-7-4-34 0,0 0-23 16,7 1-19-16,-7-1-6 0,0 0-2 0,0-3 6 0,0 4 5 0,0-2 10 15,0-2 13-15,0 4 17 0,0-4 16 0</inkml:trace>
  <inkml:trace contextRef="#ctx0" brushRef="#br0" timeOffset="33513.106">12914 9763 37 0,'0'-7'282'0,"0"2"22"0,0 3 16 0,0-6 10 0,0 4 6 0,0-3 8 16,0-1 4-16,0 1 10 0,0 4 8 0,0-5-9 0,7 1-15 0,-7 0-58 15,7 3-83-15,-1-3-49 0,0-1-34 0,1 0-20 0,0 5-13 0,-1-4-10 16,7 0-6-16,-7-1-5 0,8 1-5 0,-2 0-7 0,-4 0-7 0,4 2-9 16,1-1-8-16,0-1-8 0,0 2-7 0,7-2-6 0,-7 3-7 0,0-3-6 15,0 3-5-15,-7 1-6 0,8-1-7 0,-2 1-4 0,2-2-6 0,-2 2-3 16,1-1-6-16,-6 4-2 0,6-3-3 0,1 3-1 0,-8-4-2 0,0 4 1 16,7 0 1-16,-6 0 1 0,-1 0 0 0,1 4 2 0,-1-4 3 0,-6 3 2 15,6 1 4-15,-6-1 3 0,8 2 4 0,-8-2 4 0,0 4 7 0,6 1 2 16,-6-1 4-16,0 5 4 0,0-2 4 0,0-2 4 0,0 6 3 0,0-2 3 15,-6-2 4-15,6 5 0 0,0-1 0 0,0 1-1 0,-8-5 0 16,8 5-2-16,0 0-4 0,-6-3-2 0,6 2-3 0,-6 1-5 0,6-5-6 0,-7 2-1 16,1-1-2-16,-1-1-2 0,0 1-3 0,1 0-1 0,0 0-3 0,0-3 0 15,-8 4-2-15,8-6 0 0,-8 1-2 0,8-3 2 0,-7 4 2 0,7-1 4 16,-8-4 4-16,8 1 1 0,-7 0 0 0,0 0 2 0,6-1 3 0,-6 1 2 16,7-1 2-16,-7-3 4 0,7 4 1 0,-8-4 2 0,8 3 1 0,-7-3 1 15,6 0 2-15,-6 0 0 0,7 5 0 0,0-5 2 0,-8 0 3 0,8 0 1 16,-1 0 2-16,0 0 2 0,1 0 2 0,-1 0 0 0,1 0-1 0,0 3 1 15,6-3 0-15,-7 0-2 0,7 0-1 0,0 0 0 0,0 0-2 0,0 0 0 16,0 0 0-16,0 0-1 0,0 0-1 0,0 4 0 0,0-4 0 16,7 3 0-16,-7-3 1 0,6 4 2 0,-6-4 1 0,6 4 3 0,1-4 3 0,-1 3 1 15,1-3 2-15,6 4 1 0,-7-4-1 0,8 4 0 0,-8-4 1 0,7 0 0 16,-6 3 2-16,6-3-2 0,-1 4 0 0,2-4-2 0,-8 3 1 0,7-3-1 16,0 5-2-16,0-2-2 0,1-3 0 0,-8 4-1 0,7-1-1 0,0 1 0 15,-7-1-2-15,7 1 0 0,1 0-3 0,-8-1-2 0,8 1 2 0,-8 3-2 16,6-2-1-16,-5 1-2 0,6-2 2 0,0 4 0 0,-7-1-2 0,8-4 1 15,-8 6-1-15,7-3 1 0,-6 2-2 0,6-2 0 0,-7 2 1 0,8 0-1 16,-8 3-1-16,6-4 1 0,-4 0-1 0,-2 1 0 0,7-1-1 0,-7 0-1 16,1 0-1-16,0-3-3 0,-1 3-5 0,0-2-6 0,0-3-3 15,-6 3-5-15,8-2-4 0,-8 1-1 0,6 0-1 0,-6-4 0 0,0 0-2 0,0 0 1 16,0 0 0-16,0 0-2 0,0 0-2 0,0 0 1 0,0 0 0 16,0 0-1-16,0 0-1 0,0 0-4 0,-6 0-5 0,6 0-10 0,0 0-12 15,-8-4-19-15,8 4-21 0,0 0-42 0,-6 0-52 0,6 0-44 0,0 0-42 0,0 0-20 16,0 0-8-16,0 0-2 0,0 0 3 0,0 0 6 0,0 0 7 15,0-4 11-15,6 1 13 0,-6-2 18 0,0 5 53 0</inkml:trace>
  <inkml:trace contextRef="#ctx0" brushRef="#br0" timeOffset="33874.109">13599 10174 0 0,'0'-8'70'0,"0"0"241"0,6 5 29 16,-6-8 19-16,6 4 12 0,-6-1 8 0,7-3 6 0,-7 4 6 0,6-4 6 16,1-1 8-16,0 2 8 0,-7 0-43 0,6-7-70 0,0 7-70 0,0 0-67 15,8-6-42-15,-8 5-31 0,-6 1-18 0,7-2-12 0,0-2-8 0,-1 3-8 16,1 0-8-16,-7-4-8 0,6 5-5 0,0-5-8 0,-6 3-6 0,7-2-3 16,-7 3-3-16,0-4-1 0,0 4-1 0,7 0-1 0,-7 0 0 0,0 4 0 15,0 0 1-15,0 0 1 0,-7 3 1 0,7 1 0 0,0-2-2 0,0 2-2 16,0 3-4-16,0 0 0 0,0 0-3 0,0 0-2 0,0 0-2 0,0 3 1 15,0 2 0-15,0-2 0 0,0 4-1 0,0 1 1 0,7 2 1 0,-7 1 3 16,0 0 4-16,0 3 3 0,6 3 3 0,0-4 4 0,-6 1 2 0,7 2 2 16,-7 2 2-16,7 0 1 0,-1 1 1 0,1 3-1 0,-7-4 0 0,6 4-2 15,0 0-2-15,-6 0-4 0,7 0-7 0,-7 0-8 0,7 0-12 16,-7 0-13-16,0-4-13 0,0 1-15 0,0-4-17 0,-7 2-17 0,7-2-17 0,-7-3-19 16,1-2-23-16,0 0-27 0,-1 2-48 0,7-5-61 0,-6 0-43 0,-1 1-37 15,0 0-10-15,1-6-1 0,6 3 5 0,-6-2 11 0,6-3 14 0,0 0 16 16,0 0 16-16,0 0 17 0,6-3 26 0,0-2 61 0</inkml:trace>
  <inkml:trace contextRef="#ctx0" brushRef="#br0" timeOffset="34733.855">14392 9218 0 0,'0'0'22'0,"0"0"194"0,0 0 15 0,0 0 8 0,0 0 7 0,0 0 7 0,0 0 5 16,0 0 9-16,0 0 6 0,8 3 1 0,-8-3-6 0,0 0-37 0,6 3-53 16,-6-3-34-16,0 4-24 0,6-4-13 0,-6 4-8 0,0-4-4 0,7 3-3 15,-7-3-2-15,0 3-2 0,6-3-5 0,-6 5-4 0,7-5-3 16,-7 3-5-16,0-3-1 0,0 4-1 0,7 0-2 0,-7-1-1 0,0 1-1 16,0 0-4-16,6-1 1 0,-6 5-1 0,0-5-1 0,0 5-3 0,0-1-1 0,0 0-1 15,0 0-2-15,0 4-2 0,0-4-6 0,0 5-5 0,-6-5-4 0,6 4-4 16,0 1-4-16,0-2-4 0,-7 1-4 0,7 0-3 0,0 1-3 15,0-2-1-15,0 0-3 0,0 2-2 0,0-5-4 0,-7 5 0 0,7-1-3 0,0-4-2 16,0 4-5-16,7-4-4 0,-7 0-7 0,0 0-4 0,0 1-7 0,0-1-8 16,0 1-8-16,0-5-8 0,7 5-9 0,-7-5-7 0,0 1-11 15,0-1-10-15,0 5-10 0,0-8-10 0,0 4-12 0,6-1-11 0,-6 1-16 16,0 0-17-16,0-4-32 0,0 3-43 0,0-3-37 0,0 0-37 0,0 0-15 16,0 0-3-16,0 0 3 0,0 0 7 0,0 0 9 0,0 0 12 0,0 0 14 15,0 0 16-15,-6-3 20 0,6 3 51 0</inkml:trace>
  <inkml:trace contextRef="#ctx0" brushRef="#br0" timeOffset="35064.008">14191 9451 0 0,'0'0'68'15,"0"-2"215"-15,-6-3 23 0,6 1 14 0,-7 1 10 0,7-2 7 0,0 2 5 0,-7 3 7 16,7-3 7-16,0-1 8 0,0 4 8 0,0-4-45 0,-6 4-76 16,6 0-60-16,0 0-51 0,6-3-32 0,-6 3-24 0,0 0-16 0,0 0-8 0,7 0-7 15,0 0-5-15,-1 0-6 0,0 0-8 0,1 0-10 0,6 0-8 0,-6-3-7 16,5 3-6-16,2 0-3 0,-2 0-2 0,2 0-2 0,5 0-1 0,-5-5 0 16,-2 5-1-16,1 0-1 0,0 0-1 0,6 0-1 0,-5-3 0 0,-2 3-2 15,-4 0-2-15,4 0-3 0,1 0-2 0,1 0-4 0,-8-4-1 16,0 4-4-16,8 0-5 0,-8-4-1 0,7 4-3 0,-6 0-4 0,6-3-3 0,-7 3-6 15,8-4-8-15,-8 4-8 0,6-3-3 0,2 3-6 0,-1-4-6 0,-1 4-11 16,2-4-13-16,-2 1-12 0,8-1-12 0,0 4-35 0,-1-3-46 0,1-2-41 16,-1 2-39-16,1 3-16 0,0-4-3 0,-1 1 0 0,1 3 6 15,-1-4 6-15,0 0 8 0,-5 4 12 0,5-3 18 0,-6 3 15 0,-6-4 54 0</inkml:trace>
  <inkml:trace contextRef="#ctx0" brushRef="#br0" timeOffset="35714.108">15350 9008 0 0,'7'-11'163'16,"-1"1"126"-16,1-6 16 0,-1 6 9 0,0-5 5 0,8 0 3 15,-8 1 3-15,0-2 5 0,2 3 4 0,4-3 3 0,-5 1 6 0,-1 1-61 16,1 0-97-16,0-1-58 0,-1 0-36 0,0 1-22 0,-6-1-14 0,6 1-8 0,2-1-4 16,-8 0-3-16,0 1-3 0,6 2-4 0,-6-2-3 0,0 3-4 15,0-1-6-15,0 2-3 0,0-1-5 0,0 0-2 0,0 4-1 0,0-1-2 16,0 1-3-16,0-1 1 0,0 1-1 0,0 4 1 0,0-1-3 0,0 0 0 16,0 0 1-16,0 4-2 0,0 0-1 0,0 0-1 0,0 0-2 0,0 0 0 15,0 0-1-15,0 0-1 0,0 0-1 0,0 0-1 0,0 0-1 0,0 0-1 16,0 0 0-16,0 0 0 0,0 0-1 0,0 0-1 0,0 0 2 0,0 0 2 15,0 0-1-15,0 0 1 0,0 0 1 0,0 0 2 0,0 4 2 0,0 0 2 16,0-4 1-16,0 4 2 0,6-1 4 0,-6 2 2 0,0 1 3 0,0-2 4 16,0 3 1-16,7 1 3 0,-7 3 3 0,0 0 1 0,0 0 2 0,7 0 0 15,-7-1 0-15,0 5 0 0,6-1 0 0,-6 1-3 0,0 4 0 0,7-4-3 16,-7 3-2-16,0 1-1 0,0-2-2 0,0 2-4 0,0-1-2 0,6 1-2 16,-6-5-2-16,0 5-1 0,0-1-3 0,0 0-1 0,0-3 0 0,0 3-3 15,0-4 0-15,0 1-3 0,0 4-3 0,0-5-2 0,0-3 0 0,0 4-3 16,0 0 0-16,0-4-3 0,0 3-1 0,0-3-2 0,0 0-3 0,6-4-3 15,-6 5-5-15,0-5-4 0,0 0-4 0,0 0-2 0,0-3 1 0,0 3-1 16,0-2-1-16,0-3-1 0,0 6-6 0,0-8-5 0,0 8-8 0,0-8-6 16,0 3-9-16,0 1-2 0,0-2 2 0,0 3-6 0,8-5-7 0,-8 4-17 15,0-4-20-15,6 3-35 0,-6-3-43 0,0 5-38 0,6-5-34 0,0 0-13 16,1 0-3-16,-7 0 5 0,7 0 6 0,-1 0 4 0,1 0 5 16,-1 0 8-16,-6-5 12 0,0 5 19 0,0 0 103 0</inkml:trace>
  <inkml:trace contextRef="#ctx0" brushRef="#br0" timeOffset="36204.007">15037 9476 39 0,'0'0'269'0,"0"0"18"0,0-2 12 0,0-3 6 0,0 5 2 16,0-3 2-16,0 0 3 0,8 3 1 0,-8-4 4 0,6 0-16 0,-6 0-25 15,6 2-58-15,1-3-75 0,-1 1-47 0,1 1-32 0,6-2-18 0,-7 2-11 16,8 0-6-16,-8-1-2 0,7 0-1 0,0 1 1 0,0 0-1 0,-1-2 0 15,8 2 0-15,-6-1 0 0,5 4-1 0,1-4 0 0,-1 1-1 0,0 3 1 16,8-4-1-16,-7 4 0 0,5-3 1 0,-5 3-2 0,6 0 0 0,-6-4-3 16,5 4-3-16,-5 0-2 0,6 0-6 0,-6 0-5 0,5 0-4 0,1 0-3 15,-6 0-3-15,7 0-2 0,-9 0-1 0,9 0-2 0,-1 0-3 0,-6 0-1 16,5 0-1-16,1 0 1 0,0 0 2 0,-6 0 2 0,6 0 0 0,1 0 2 16,-2 0 3-16,-5 0 1 0,6 0 2 0,-7 0 1 0,1 0-1 0,0 0 1 15,-1 0-1-15,-6 0-1 0,0 0-2 0,0 0-3 0,0 0-5 0,-7 0-3 16,8 0-1-16,-14 0-2 0,6 0-3 0,1 0 0 0,-7 0 0 0,0 0 1 15,0 0-1-15,0 0 1 0,0 0-1 0,0 0 0 0,0 0-1 0,0 0 0 16,-7-4-1-16,7 4-5 0,0 0-5 0,0 0-7 0,-6 0-12 0,6 0-14 16,0 0-20-16,-7-3-23 0,0 3-40 0,7 3-44 0,-6-3-42 0,6 0-35 15,-6 0-17-15,-1 4-8 0,7-4-1 0,-7 0 2 0,1 4 7 0,0-4 6 16,-1 3 13-16,7-3 14 0,-6 4 20 0,-1-4 109 0</inkml:trace>
  <inkml:trace contextRef="#ctx0" brushRef="#br0" timeOffset="36646.499">15116 9733 0 0,'6'-7'81'0,"-6"3"196"0,0 1 20 0,7-4 13 0,-7 2 6 0,0 2 5 15,0-1 3-15,0 1 4 0,0-1 3 0,0 1 4 0,6-1 4 0,-6 4-52 16,0 0-82-16,0-4-58 0,0 4-47 0,0 0-30 0,0 0-20 0,0 0-12 16,0 4-7-16,7-4-5 0,-7 4-2 0,0-1-3 0,6 1-4 0,1-1-5 15,-7 4-3-15,6 1-5 0,0-1-2 0,2 1-2 0,-8-1-3 0,6 5 1 16,-6-2-2-16,6-2-1 0,1 6 1 0,0-2-1 0,-7-2 1 0,6 5 0 15,-6-1 3-15,6-3 1 0,-6 3-1 0,0 3 1 0,7-7 1 0,-7 5 1 16,0-1 1-16,0 1 0 0,-7-5 1 0,7 5 2 0,0-4 1 0,-6 0 0 16,6 1-1-16,-6-2-1 0,6 1-2 0,-7 0 1 0,0 1-2 0,7-6 0 15,-6 6-1-15,6-5-1 0,-6 0-2 0,6 4-1 0,-8-3-4 0,8-2 0 16,0 2-1-16,-6 0-1 0,6-1-1 0,0-3-5 0,0 3-1 0,0-4-4 16,0 1 0-16,0 4-1 0,6-5-3 0,-6-3-3 0,0 4-2 0,0-1-8 15,8-3-8-15,-8 4-14 0,0-4-12 0,0 4-16 0,0-4-19 0,0 0-36 16,0 0-46-16,0 0-46 0,0 0-45 0,0 0-21 0,0 0-12 15,0 0-2-15,0 0 3 0,0-4 6 0,0 0 9 0,-8 1 13 0,8-1 13 0,-6-4 16 16,6 5 40-16</inkml:trace>
  <inkml:trace contextRef="#ctx0" brushRef="#br0" timeOffset="37286.071">15155 9788 106 0,'0'-3'246'15,"-7"-4"12"-15,7 3 9 0,0-3 5 0,0-1 6 0,0 0 2 0,0 6 3 16,0-6 4-16,0 0 3 0,0 1-25 0,0 0-42 0,7 0-46 0,-7-1-49 16,6 4-27-16,-6-3-18 0,6 0-9 0,2 3-8 0,-2 1-4 0,0-5-3 15,1 5-1-15,6-2-1 0,-7-1-2 0,7 2-2 0,-6 0-6 0,6 1-7 16,0 0-8-16,-6-2-6 0,5 2-4 0,2-1-3 0,-1 4-3 0,-1-5-3 15,2 5-1-15,-2 0 0 0,2 0-2 0,-1 0-2 0,-1 0-3 0,2 0-1 16,-2 5-2-16,2-1-1 0,-1-4-1 0,0 3 0 0,0 2-1 0,-1-2-1 16,2 4-1-16,-1-3 1 0,0 2-1 0,0-1-2 0,-7 2 0 0,8 0-1 15,-2 1-1-15,-5-1-2 0,6 3-2 0,-6-2-1 0,-1-1-5 0,0 4-2 16,2-3-5-16,-2 0-5 0,-6-1-5 0,0 0-2 0,6 0-2 0,-6 1-2 16,0-1 0-16,0 1-1 0,-6-5 0 0,6 4 0 0,-6 1 1 0,6-5 2 15,-8 4 2-15,2-3 3 0,-7 3 6 0,7-2 7 0,-8 1 4 0,2-2 5 16,-2 3 2-16,2-4 2 0,-1 5 4 0,-1 1 3 0,-6-7 3 15,8 6 4-15,-8-1 2 0,1-4 3 0,5 2 3 0,-4 2 2 0,-2-4 2 0,7 1 1 16,-7 0 1-16,0 0 0 0,8-1-1 0,-8 1 0 0,7-1-1 0,0-3-1 16,0 4-2-16,0-1-4 0,0-3-2 0,6 5-1 0,1-2-2 15,0-3-1-15,-1 0-3 0,0 4-3 0,7-4-1 0,0 0-1 0,0 0 0 16,0 0-2-16,0 0 1 0,0 3 1 0,0-3 0 0,7 0 2 0,-7 0 2 16,7 0 0-16,-1 0-1 0,0 0 1 0,1 0 2 0,-1 0 0 0,8 0 2 15,-8 0 0-15,7-3 2 0,-6 3 1 0,5 0 0 0,-5-4 1 0,6 4 2 16,0 0 0-16,1-3-1 0,-8 3 1 0,6 0-1 0,2-5 1 0,-1 5-1 15,-1 0 0-15,2 0 1 0,-2 0 3 0,2 0 1 0,-1 0 2 0,0 5 2 16,0-5 0-16,-1 3 0 0,2 1 0 0,-1-1 1 0,0 1-1 0,0 0-1 16,1-1 0-16,4 1 0 0,-4 3 1 0,-1-3-3 0,-1 4-2 0,2-1-4 15,-2-4-3-15,2 4-2 0,-8 1-2 0,7-1-2 0,1-2-2 0,-2 2-3 16,-6-1-4-16,8-2-3 0,-8 4-3 0,1-1-8 0,6-4-7 0,-6 1-8 16,-1 1-6-16,-6-2-8 0,6 0-4 0,1 1-6 0,-7-4-3 0,0 4-2 15,0-4-1-15,0 0-1 0,0 3 1 0,0-3 1 0,0 0 0 0,-7 3 2 16,7-3 2-16,-6 0 1 0,6 0 2 0,-6 0-4 0,-1 0-7 0,7 0-19 15,-7 0-27-15,1 0-35 0,6-3-38 0,0 3-31 0,-7 0-27 0,7 0-11 16,0 0-5-16,0 0 0 0,0 0 3 0,0 0 6 0,-6 0 4 0,6 0 11 16,0 0 11-16</inkml:trace>
  <inkml:trace contextRef="#ctx0" brushRef="#br0" timeOffset="37765.796">15806 9987 0 0,'0'-5'173'0,"0"-2"129"0,6 4 21 0,-6-5 14 0,7 1 8 16,-7 0 7-16,7 3 7 0,-1-7 8 0,0 4 5 0,2 0 8 0,-2-1 7 16,0 1-59-16,1 0-96 0,-1-1-60 0,1 1-41 0,-1 3-26 0,7-2-21 15,-7-3-12-15,2 6-8 0,-2-5-7 0,7 5-7 0,-7-1-7 0,7 0-6 16,-6 1-8-16,-1 0-8 0,1 3-10 0,0-5-8 0,-1 5-7 0,0 0-7 15,1 0-7-15,0 0-7 0,-1 0-4 0,1 0-5 0,-1 0-3 0,-6 5-4 16,6-5-4-16,-6 3-4 0,7 0-3 0,-7 1-1 0,7-4 0 0,-7 7 1 16,0-4 3-16,0 2 3 0,0 2 4 0,-7 0 4 0,7 1 2 0,-7-1 2 15,7 1 2-15,-6-1 2 0,0 0 3 0,6 4 1 0,-7-4 3 0,1 5 1 16,-1-5 2-16,-6 4 1 0,7 0 1 0,-1-1 1 0,0 2 3 0,1-2 0 16,-1 1 3-16,1 0 2 0,-1 0 2 0,1 1 1 0,-1-2 2 0,7-1 1 15,-6 1 1-15,6 0 2 0,-6-2 0 0,6 3 0 0,-8-3 2 16,8-1-2-16,0 0 0 0,0-4 0 0,-6 5-2 0,6-4 1 0,0-1 0 0,0 1 0 15,0 0 0-15,0-4 1 0,0 3 0 0,6-3 1 0,-6 4 1 0,0-4 2 16,8 0 2-16,-8 4 3 0,6-4 3 0,0 0 1 0,1 0 1 0,-1 0 0 16,1 0 2-16,-1 0 0 0,1 0 0 0,6-4 0 0,-6 4 0 0,5 0-1 15,-5-4-2-15,6 4 0 0,0-3-3 0,0 3-3 0,-6-4-3 0,5 4-3 16,2-4-3-16,-1 4-6 0,0-3-4 0,-7 3-5 0,7-4-6 0,-7 4-7 16,2 0-8-16,4-3-11 0,-12 3-10 0,7 0-14 0,-1 0-14 15,-6 0-13-15,0 0-24 0,0 0-28 0,0 0-33 0,0 0-38 0,0 0-34 16,0 0-33-16,0 0-14 0,-6 3-2 0,6-3 3 0,-7 0 7 0,1 4 9 15,6-4 12-15,-6 3 13 0,-2-3 15 0,2 0 24 0,6 4 157 0</inkml:trace>
  <inkml:trace contextRef="#ctx0" brushRef="#br0" timeOffset="41734.467">10192 8605 0 0,'0'0'144'0,"0"0"70"0,0 0 10 0,0 0 9 0,0 0 7 0,0 0 4 0,0 0 5 15,0 0 4-15,0 0 4 0,0 0-16 0,0 0-29 0,0 0-41 0,-6-4-45 16,6 4-29-16,0 0-17 0,0 0-11 0,0 0-7 0,0 0-7 0,0 0-6 16,0 0-4-16,0 4-2 0,0-4-2 0,0 0-5 0,0 0-3 0,0 0-2 15,0 0-3-15,0 0-3 0,0 0-3 0,0 0-2 0,0 0 0 0,0 0-2 16,0 0-2-16,0 0 1 0,0 0 0 0,0 0 0 0,0 0-1 16,0 0-3-16,0 0 0 0,0 0-3 0,0 0 1 0,0 0 0 0,0 0 2 15,0 4 0-15,0 0 2 0,0-1-1 0,0 1 2 0,0 0 0 0,0-2 1 0,0 7 2 16,0-6 2-16,0 5 3 0,0-1 1 0,0 0-1 0,0 1 1 15,0-1 0-15,0 0-1 0,-6 0-2 0,6 1-1 0,0-1 1 0,0 4-2 16,0-4-1-16,-8 1-1 0,8-1-1 0,0 0-2 0,0 0-2 0,0 1 0 16,0 0-2-16,0-1 0 0,0 0 1 0,0 0 2 0,8 4-1 0,-8-3 3 15,0 3 1-15,6-4 2 0,0 4 3 0,-6 4 1 0,6-4 3 0,-6 3 1 16,7 1 2-16,0 3 2 0,-1 1 0 0,-6-1 0 0,7 0-3 0,-1 5-2 16,0-2-4-16,-6 5-3 0,8 0-4 0,-8-1-2 0,6 1 1 0,-6 3-2 15,6 0 1-15,-6 1-2 0,0-1-1 0,0 4-1 0,6-4 1 0,-6 0 0 16,0-3 1-16,0 4 2 0,0-1 1 0,7-4 3 0,-7 1 1 0,0-5-1 15,7 6-1-15,-7-5 0 0,6 0 1 0,-6 0-1 0,7-4 2 0,-1 4-1 16,-6-5 0-16,7 3 0 0,0-3-1 0,-1 2-2 0,-6-1-1 0,6 1-3 0,0 3-1 16,-6-4 1-16,8 4 1 0,-8 0 1 0,6 0-2 0,-6 4-1 15,0-1 0-15,0 0 0 0,0 2 1 0,0-2 1 0,-6 4 0 0,6 1 2 16,-8-1 0-16,8-2 1 0,-6 1 1 0,0 1-1 0,0 1-4 0,-1-4-1 16,0-1-2-16,1-3-4 0,-7 0-2 0,6-4-1 0,0 1 0 0,1-5-2 15,0 1-1-15,6 0-2 0,-6-4 0 0,-2-4-1 0,8 4 0 0,-6-3 1 16,6-5-1-16,0 4 0 0,0-3 1 0,-6 0 0 0,6-4 1 0,6 3 0 15,-6 1 2-15,0 0 0 0,0-4 2 0,6 3 0 0,-6-3 0 0,8 4 1 16,-8-1 0-16,6 2 1 0,0-5 0 0,0 3 0 0,-6 1-1 0,7-1 1 16,0 1 0-16,-1 3 1 0,1-3-2 0,-1-1-1 0,1 1 0 0,0 1 0 15,-1-3 0-15,0 3-1 0,-6-2 1 0,6 0-1 0,-6 1-1 0,8 0 1 16,-8-4 1-16,6 4-1 0,-6-2 0 0,0-2 1 0,0 0 1 0,0 0 1 16,0 0 2-16,0 0 0 0,0 0 3 0,0 0 2 0,0 0 1 0,0 0 1 15,0 0 3-15,0 0 1 0,0 0 1 0,0 0 2 0,0 0 2 0,0 0-1 16,0 0 0-16,0 0-1 0,0 0 0 0,0 0-2 0,0 0-5 0,0 0-1 15,0-2-1-15,0 2-1 0,0 0-1 0,0 0-3 0,0 0-1 0,0 0-3 16,0 0 0-16,0 0-3 0,0 0-1 0,0 0-3 0,0 0-1 0,-6 0 0 16,6 0 1-16,0 0-1 0,-8 0 1 0,8 2-2 0,0-2 0 0,-6 0-2 15,6 0 2-15,0 5 0 0,-6-5 0 0,6 0 0 0,0 3 2 16,0-3 1-16,-6 0 1 0,6 0 2 0,0 0 2 0,0 4 0 0,0-4 0 0,0 0 0 16,0 0-1-16,0 0 1 0,0 0 0 0,0 0-1 0,0 0 0 15,0 0-3-15,0 0-2 0,0 0-3 0,0 0-5 0,0 0-5 0,0 0-4 16,0 0-4-16,0 0-5 0,0 0-2 0,0 0-2 0,0 5-4 0,0-5-1 0,-7 0-3 15,7 3-4-15,0 0 0 0,0 1-1 0,0 0 1 0,-7-4 0 0,7 3 3 16,0 0 2-16,0 2-3 0,0-2-6 0,0 1-3 0,0-1-4 0,0 1 2 16,-6-4 2-16,6 4 2 0,0-4 3 0,0 0 3 0,0 0 0 0,0 0 0 15,0 0-1-15,0 0-5 0,0 0-6 0,6-4-2 0,-6 4 1 0,0-4-5 16,0 1-7-16,7-1-19 0,-7-4-23 0,0 5-37 0,0 0-46 0,0-5-38 16,7 5-35-16,-7 0-17 0,0-2-6 0,0 5 1 0,0-4 7 0,0 1 4 15,0 3 10-15,-7-5 11 0,7 3 14 0,0 2 18 0,0-4 134 0</inkml:trace>
  <inkml:trace contextRef="#ctx0" brushRef="#br0" timeOffset="44748.626">10355 10572 0 0,'0'4'177'0,"-7"0"18"0,1-1 11 0,6 5 9 0,-6-8 6 16,-2 3 8-16,8 2 5 0,0-3-9 0,-6-2-16 0,6 0-14 0,0 5-14 15,0-5-23-15,0 0-26 0,0 0-21 0,0 0-15 0,0 0-11 0,0 0-7 16,0 0-7-16,0 0-6 0,0 0-5 0,0 0-4 0,0 0-1 0,0 0-1 15,0 0-2-15,0 0-1 0,0 0-4 0,0 0-4 0,0 0-3 0,0 0-4 16,0 0-3-16,0 0-4 0,0 0-1 0,0 0 1 0,0 0-1 0,0 0 1 16,0 0-4-16,0 0-1 0,0 0-1 0,0 0-3 0,0 0-1 0,0 0 0 15,0 0-1-15,0 0 0 0,0 0 0 0,0 0-1 0,0 0 0 0,0 0 0 16,0 0 0-16,0 0-1 0,0 0 1 0,0 0 0 0,0 0 0 16,0 0 0-16,0 0 0 0,0 0 1 0,0 0 0 0,0 0 0 0,0 0 0 15,0 0 1-15,0 0 1 0,0-5 0 0,0 5 2 0,6 0-1 0,-6-2-1 0,8 2 0 16,-8 0-1-16,6 0-2 0,-6-5-1 0,6 5-1 0,-6 0-1 15,0 0-2-15,7-3-1 0,-7 3-1 0,0 0-1 0,0 0-2 0,0 0-2 16,6 0-2-16,-6 0-1 0,0 0 0 0,0 0 0 0,0 0-1 0,7 0 0 16,-7 0 1-16,0 0 0 0,0 0 2 0,7 0-1 0,-7 0 0 0,6-4 1 0,-6 4-1 15,6 0 1-15,-6-4 0 0,6 4 1 0,2-3 0 0,-2 3 2 16,-6-4 1-16,13 0 0 0,-6 1 0 0,-1-1-1 0,1 1 1 0,-1-2 0 16,7 2-1-16,-6-1-1 0,-1 1-1 0,0-1 0 0,8 0-1 0,-8 4 0 15,1-3-2-15,6-1-2 0,-7 4 0 0,1 0-1 0,-1-4-2 0,8 4 0 16,-8 0 0-16,0 0 0 0,1 0 1 0,-1 0 0 0,1 0 0 0,6 0-1 15,-7 0 1-15,0 0 0 0,2 0 0 0,4 0-1 0,-5 0 1 0,6 0-1 16,-6 0-1-16,5 0 0 0,2 0-1 0,-8-3 0 0,7 3 0 0,0-4 0 16,0 1-3-16,0-2 1 0,6 2 0 0,-5 0 2 0,-1-1 1 0,0 0 2 15,6-2 2-15,-5 1 2 0,5 1 2 0,-6-4 1 0,0 6 1 0,7-2 1 16,-8 0 1-16,2-3-1 0,-8 7 4 0,7-8-1 0,0 6 0 0,-6 2-1 16,-1-5-1-16,0 5-4 0,2-4-2 0,-2 4 0 0,-6 0-2 0,6 0 0 15,-6-3 0-15,0 3-2 0,6 0 1 0,-6 0 1 0,7 0 0 0,0-4 0 16,-7 4 1-16,6 0 3 0,1-4 0 0,5 4 3 0,-4-3 2 0,4-1 1 15,1 1 3-15,0-4-1 0,0 2 1 0,7 2 2 0,-7-4 0 0,6-1 0 16,1 1 0-16,-1 0-1 0,1 3-2 0,0-7-1 0,-7 7-2 0,7-3 0 16,-2 0-2-16,2-1-1 0,-7 5-3 0,7-4-1 0,-8 2-1 0,2 2-1 15,-1-1-2-15,0 0-1 0,-6 1-1 0,5-1-1 0,-6 4-1 0,2-2-1 16,-2 2 1-16,0-5-2 0,1 5 0 0,0 0 1 0,-7-4 0 0,6 4-1 16,1 0 2-16,-7 0-2 0,6-3 1 0,-6 3 1 0,6 0 1 0,1-5 0 15,6 2 2-15,-7 0 2 0,8 3 1 0,-8-4 1 0,7-3 2 0,0 4 2 16,0-2 0-16,1-2 3 0,5 3 1 0,0-3 1 0,-6 0 2 0,7 0-1 15,0 0 1-15,-7 2 1 0,6-2-1 0,0 4-1 0,1-5-1 0,-7 5-1 16,7-1-2-16,-8 0-3 0,2 1-3 0,-1 3-2 0,0-5-4 0,-7 5-1 16,1 0-1-16,5 0-2 0,-4 0-3 0,-2 0 1 0,0 5-1 0,1-5-1 15,-7 0 1-15,7 3 0 0,-1-3 1 0,0 0 2 0,1 4 2 0,-7-4 0 16,6 0 2-16,8 4 1 0,-8-4 0 0,0 0 3 0,1 0 0 0,0 0 1 16,5-4 0-16,-5 4 0 0,6 0 1 0,-6-4-1 0,5 4 0 0,-4-3 0 15,4 3-1-15,-6-5-1 0,8 5-1 0,-1 0-2 0,-7-2-2 0,0 2-2 16,2 0-5-16,-2-5-4 0,0 5-4 0,0 0-2 0,-6 0-2 0,0 5-1 15,7-5 0-15,-7 0 0 0,0 2 0 0,0-2-3 0,7 5-3 0,-7-2-1 16,0 1 0-16,0 0 3 0,6-1 5 0,-6 1 4 0,0 0 4 0,7-1 2 16,-7 0 1-16,0 1 0 0,6 1 1 0,-6-5-1 0,7 3 2 0,0 1 2 15,-7-4 5-15,6 3 1 0,0-3 2 0,-6 0-1 0,7 4 1 0,0-4-1 16,-1 0 0-16,0 3 0 0,1-3-2 0,-7 0 2 0,6 0-1 0,1 0 1 16,0 0-2-16,-7 0 0 0,6 0 0 0,-6 0-1 0,6 0-1 15,-6 0-1-15,0 4 0 0,8-4 0 0,-8 0 0 0,0 0 1 0,0 0 0 0,0 0 1 16,0 0 0-16,0 0 1 0,0 0 1 0,0 0 1 0,0 0 1 15,0 0-1-15,0 4 3 0,0-4 1 0,0 0 0 0,0 0 1 0,0 0 1 16,0 0 2-16,0 0 0 0,0 0 2 0,0 0 1 0,0 0-1 0,0 0 0 16,0 0 2-16,0 0 1 0,0 0 2 0,0 0-1 0,0 0 2 0,0 0-1 15,0 0 0-15,0 0 0 0,0 0-1 0,0 0-1 0,0 0 0 0,0 0-2 16,0 0-2-16,0 0-2 0,0 3-3 0,0-3-2 0,0 0-2 0,0 0 0 16,0 0-1-16,0 0-1 0,-8 0-2 0,8 0 0 0,0 0 0 0,0 4 0 15,0-4 0-15,0 0 0 0,0 0 2 0,0 0-1 0,0 0 1 0,0 0 1 16,0 0-1-16,0 0-2 0,0 0-1 0,0 0 0 0,0 0 0 0,0 0-1 15,0 0-1-15,0 0-2 0,0 0 1 0,0 0 0 0,0 0-1 0,0 0 1 16,8-4-2-16,-8 4 2 0,0 0 0 0,6-3-1 0,-6 3 2 0,0-4 0 16,0 4 1-16,6-4 0 0,-6 4-1 0,0 0 2 0,6 0-1 0,-6-3 0 15,0 3 0-15,0 0 1 0,0 0 1 0,0 0 1 0,0 0 3 0,0 0 1 16,0 0 1-16,0 0 2 0,0 0 2 0,0 0 1 0,0 0 3 0,7-4 0 16,-7 4 2-16,0 0 1 0,0 0 2 0,0 0 1 0,0 0-1 0,7 0 1 15,-7 0 1-15,0 0-1 0,6 0-1 0,-6 0-1 0,0 0-1 0,7 0-1 16,-7 0-1-16,0 0-1 0,6 0-2 0,-6 4 1 0,0-4-3 15,0 0 0-15,0 0-1 0,0 0-1 0,6 0 0 0,-6 0-1 0,0 0 0 0,0 3-1 16,0-3 1-16,0 0-2 0,8 0 1 0,-8 0 0 0,0 4 2 0,0-4 1 16,0 0 2-16,6 4 4 0,-6-4 2 0,0 3 0 0,0 1 2 15,6-4 2-15,-6 4 0 0,6-1 2 0,-6 2 0 0,0-2 0 0,7-3 1 16,-7 3 1-16,7 1-1 0,-7-4-2 0,6 4-1 0,1-1-3 0,-7-3 0 0,6 3-1 16,-6 2-2-16,7-5-2 0,-7 3 0 0,7-3 0 0,-1 4 1 15,-6-4-1-15,6 5-1 0,-6-5 1 0,6 0-2 0,-6 0 0 0,8 2 1 16,-8-2-1-16,0 0-1 0,6 4-1 0,-6-4 2 0,6 0-1 0,-6 3-1 15,7-3 0-15,-7 0 0 0,0 4 2 0,6-4-1 0,-6 0 0 0,7 4 3 16,0-4 0-16,-7 3 3 0,6-3 2 0,0 5 4 0,-6-5 1 0,6 2 2 16,2-2 2-16,-2 5 3 0,0-5 0 0,1 3 3 0,-7-3 0 0,7 0 0 15,-1 4-1-15,1-4 1 0,-1 0-1 0,0 0-3 0,1 0-3 0,0 0-1 16,-1 0-4-16,0 0-1 0,1 0-2 0,0 0-2 0,-1 0-2 0,-6 0-1 16,7 0-2-16,-1 0 0 0,0 0-2 0,-6 0-1 0,7 0-1 0,0 0-1 15,-7 0 1-15,6 0-1 0,-6 0 0 0,6 0 0 0,-6 0-1 0,8 0 1 16,-8 0 0-16,6 4 0 0,-6-4-1 0,6 0 1 0,-6 4 1 0,7-4 0 15,-1 0 0-15,-6 3 0 0,7-3-1 0,0 4 2 0,-1-4 0 0,0 3 0 16,0-3 0-16,2 4 0 0,-8-4 0 0,6 0 0 0,0 3 2 0,8-3-2 16,-14 5 0-16,13-5 0 0,-7 3 0 0,0-3 0 0,1 0-2 0,0 0-1 15,-1 4-5-15,0-4-1 0,8 0-2 0,-8 3 0 0,1-3-2 0,-1 0 1 16,-6 0-2-16,6 4 1 0,1-4 1 0,0 0-2 0,-7 0 1 0,6 0 0 16,0 0 2-16,-6 0 1 0,8 0 3 0,-8 0 3 0,6 0 1 0,0 0 2 15,-6 0 1-15,7 0 0 0,-1 0 2 0,1 0 2 0,-1 0-1 16,1 0 1-16,-1 0 0 0,0-4 1 0,2 4-2 0,4 0 0 0,-5 0 1 0,-1-3-3 15,7 3 0-15,-6 0-1 0,6 0-1 0,-6 0-3 0,-1-4 1 0,7 4-1 16,-6 0-1-16,-1 0 1 0,7 0-1 0,-7 0-1 0,1 0 2 0,0 0-2 16,-1 0 1-16,-6 0-2 0,6 0 0 0,2 0-1 0,-8 0 0 0,6 0 1 15,-6 0-1-15,0 0 0 0,0 0 0 0,0 0 1 0,0 0 0 0,0 0 2 16,0 0-1-16,0 0 2 0,0 0 1 0,0 0 2 0,0 0 1 0,0 0 1 16,0 0 1-16,0 0 0 0,0 0 0 0,0 0 0 0,0 0 1 0,0 0-1 15,0 0-1-15,0 0 0 0,0 0-1 0,0 0 0 0,0 0-2 16,6 0-2-16,-6 0 1 0,0 4 0 0,0-4-1 0,0 3 1 0,0-3-2 0,0 4 0 15,0 0-2-15,0-4-1 0,0 3 1 0,0 1 0 0,0 0-1 0,0-1 0 16,0 1 0-16,0-1 0 0,0 2-1 0,0-2 0 0,0-3-1 0,6 4-1 16,-6-1-3-16,0 1 2 0,0-4 1 0,0 3 0 0,7 1 2 0,-7-4 0 15,0 0 2-15,0 4 0 0,7-4 0 0,-7 0 3 0,0 3 0 0,6-3 3 16,-6 0 0-16,7 4 1 0,-1-4 2 0,-6 0 0 0,6 5 1 0,-6-5-1 16,8 0 1-16,-8 0 0 0,6 2-1 0,-6-2-1 0,6 5-1 15,-6-5 0-15,7 0 0 0,-7 3 0 0,0-3 0 0,6 0 0 0,-6 0 0 16,7 3 0-16,-7-3 0 0,6 4 0 0,-6-4-1 0,7 4 1 0,-7-4 0 15,6 4 1-15,-6-4 0 0,7 2 0 0,0-2 0 0,-7 5 0 0,6-5 1 16,0 3 0-16,-6-3 0 0,7 4 0 0,0-4 1 0,-1 0-1 0,0 5 0 16,1-5 1-16,-1 0 1 0,1 0 0 0,0 0 1 0,-1 0 0 0,8 0 1 15,-8 0-1-15,0 0 0 0,0-5 0 0,1 5-2 0,0 0 0 0,6 0 1 16,-13 0-1-16,6 0 1 0,0 0-3 0,2 0 0 0,-8 0-1 0,6 0-1 16,-6 0-2-16,6 0 2 0,-6 0 1 0,0 0 1 0,6 0 4 0,-6 0 2 15,7 0 1-15,0 0 1 0,-7 0 1 0,6 0 2 0,1 0 2 0,-1 0 0 16,-6 0 2-16,14 0 1 0,-8 0 0 0,0 0-3 0,0 0-1 0,8 0-1 15,-8 0-3-15,7 0-1 0,-6 0-1 0,6 0-2 0,-1 0-1 16,2 0-3-16,-8 0-1 0,8 0 0 0,-1-4-2 0,-7 4-3 0,7 0-1 0,-6 0 1 16,-1 0-2-16,7 0-2 0,-6 0 0 0,-1 0-1 0,1 0 0 0,-7 0-1 15,6 0-1-15,0 0 1 0,-6 0 1 0,0 0 0 0,8 0 1 16,-8 0 2-16,0 0 4 0,0 0 3 0,6 0 2 0,-6 0 2 0,0 0 4 16,6 0 4-16,-6 0 1 0,6 0 3 0,2-3 0 0,-2 3-1 0,0 0 1 0,1-5 1 15,6 5 0-15,-6-2-1 0,5 2-2 0,2-4 1 0,-2 4-3 0,-5 0-1 16,6-4-2-16,0 4-1 0,0-4-2 0,0 4-3 0,0-3 0 0,0 3-2 15,0 0-1-15,-7 0-1 0,8-3-3 0,-8 3 0 0,8 0-4 16,-8 0-2-16,0 0-3 0,1-5-1 0,-1 5-3 0,1 0 0 0,-7 0 0 0,6 0 2 16,-6 0 2-16,7 0 1 0,-7 0 1 0,0 0 4 0,0 0 1 15,6-2 4-15,-6 2 2 0,6 0 4 0,-6 0 4 0,8 0 1 0,-2 0 2 16,0-5 3-16,1 5 0 0,-1-4 3 0,1 4 1 0,-1-3 1 0,7 3-1 16,1-4-1-16,-8 4-1 0,7 0-1 0,0-4-2 0,0 4 0 0,0-3-2 15,0 3-2-15,1-4-2 0,-8 4-5 0,7 0-2 0,0 0-2 0,-7 0-4 16,7 0-2-16,-7 0-1 0,2 4-3 0,-2-4-4 0,0 0-3 0,-6 0-3 15,7 3 0-15,-7-3-1 0,6 0 1 0,-6 4 1 0,7-4 3 0,-7 0 1 16,0 0 1-16,0 4 1 0,6-4 2 0,-6 0 0 0,7 3 1 0,-7-3 2 16,6 4 3-16,1-4 5 0,-7 5 3 0,7-5 2 0,-1 2 2 0,0-2 1 15,8 5-1-15,-8-5 1 0,0 0-2 0,7 3 0 0,-6-3-2 0,6 0 1 16,0 0 2-16,-6 0-1 0,5 0 1 0,2 0-4 0,-8 0-2 0,7 0-4 16,-7 0-3-16,8 0-2 0,-8 0-1 0,0 0-1 0,8 0-1 0,-8 0 1 15,1 0 1-15,-1 0 1 0,-6 0-2 0,6 0 2 0,2 0 0 0,-8 0 0 16,6 0 0-16,-6 0 1 0,6 0 3 0,-6 0 3 0,6 0-1 0,-6 0 2 15,8 0 1-15,-8 0 1 0,6 0 0 0,0 0 1 0,1-3 1 0,-1 3 1 16,8 0 1-16,-8-5 2 0,6 5 1 0,2-2 0 0,-8 2 1 0,14 0 0 16,-13-5 1-16,13 5 1 0,-8-4 2 0,1 4-2 0,7-3-1 0,-8 3 0 15,8-4-1-15,-6 4-2 0,-2 0-1 0,8-4-5 0,-7 4-4 0,-1 0-2 16,-4 0-4-16,4 0-3 0,-5 0 0 0,-1 0-2 0,1 0-1 0,-7 0 1 16,7 0 0-16,-7 0 1 0,6 0 3 0,-6 0 2 0,0 0 5 0,0 0 4 15,6 0 5-15,-6 0 5 0,7 0 6 0,-7 0 2 0,7 0 2 0,-1 0 2 16,0 0 0-16,1 0 1 0,0 0 0 0,6 0 0 0,-7 0-1 0,7 0 0 15,0-3-3-15,7 3-2 0,-7 0-3 0,6-4 0 0,0 4-3 16,1 0-2-16,0-3-1 0,-1 3-2 0,7 0-2 0,-6-4-3 0,-1 4-2 0,1 0-3 16,0-3-5-16,-1 3 0 0,1 0-1 0,0 0-1 0,-1 0 0 0,0 0-3 15,-6 0-3-15,1 0 0 0,-2 0 1 0,2 0 0 0,-2 0-1 16,1 0-1-16,-6 0-3 0,0 3-3 0,-1-3-1 0,0 0-4 0,1 0-2 16,0 0-1-16,-7 0 1 0,6 0 2 0,-6 0 2 0,0 0 1 0,6 0 0 0,1 0 2 15,-7 0 3-15,7 0 4 0,-1-3 5 0,1 3 4 0,-1 0 7 0,0 0 2 16,8-5 3-16,-8 5 2 0,7-3 0 0,0 3 3 0,-6-4 2 15,13 1 2-15,-8 3 4 0,2-4 2 0,5 0 0 0,-6 1 1 0,6 3-1 16,-5-4-1-16,5 4-1 0,-6-4 1 0,6 1 1 0,-5 3 1 0,5 0 1 0,-6-4-2 16,6 4-2-16,-5 0-4 0,-2-3-5 0,2 3-4 0,-1 0-2 0,0 0-1 15,0 0-1-15,-1 0 0 0,2 0 0 0,-1 0 2 0,0 0 1 16,0 0 1-16,0 3 4 0,6-3 1 0,-5 0 3 0,5 0 2 0,1 0 4 0,6 0 4 16,-7-3 0-16,7 3 3 0,-6 0 0 0,6 0-1 0,0 0 2 15,-7 0-3-15,8 0-4 0,-1 0-3 0,-7 0-5 0,7 0-3 0,-6 0-3 0,0 0-2 16,5 0-6-16,-5 0-3 0,0 0-3 0,-1 0-2 0,0 0 1 0,-6 0-1 15,7 0 0-15,-7 0-2 0,0 0-1 0,7 0-2 0,-14 0-1 16,7 0-1-16,-7 0-2 0,8 0 0 0,-8 0 1 0,0 0 2 0,1 0 2 0,0 0 2 16,6 0-1-16,-7 0 1 0,8 0-1 0,-2 0 4 0,2 0 4 0,-2 0 4 15,8 0 2-15,-1 0 2 0,1 0 5 0,-1 0 2 0,7 0 3 16,0 0 3-16,-6 0 2 0,7-5 1 0,-1 5 1 0,-1 0 2 0,1 0 3 16,0 0-1-16,1 0-3 0,-1 0-1 0,-7-3 1 0,7 3-2 0,0 0-1 15,-6 0-3-15,6 0-7 0,-7 0-3 0,1-4-4 0,-1 4-1 0,-5 0-2 16,4-3-2-16,-4 3-4 0,-1 0-4 0,0-4-1 0,0 4-3 0,-7 0-1 15,1 0 0-15,0-3-1 0,-1 3 2 0,-6 0 2 0,6 0 3 0,-6 0 2 16,7 0 0-16,0-4-2 0,-7 4 3 0,6 0 2 0,7 0 0 0,0 0 3 16,-6 0 3-16,5 0 2 0,8 4 2 0,-7-4 0 0,7 3 0 0,0-3 3 15,-1 4 0-15,0-1-1 0,1-3-2 0,-1 4-6 0,1-1-3 0,-7 2-6 16,7-2-8-16,-8-3-10 0,2 4-15 0,-8-1-16 0,0-3-16 0,1 4-16 16,-7-4-23-16,0 0-26 0,0 0-39 0,0 4-47 0,-7-4-38 0,1 0-31 15,-6 0-14-15,4-4-6 0,-4 4 3 0,-1-4 8 0,-1 1 11 16,2-4 15-16,-8-1 14 0,7 1 17 0,-7-4 20 0,1 3 143 0</inkml:trace>
  <inkml:trace contextRef="#ctx0" brushRef="#br0" timeOffset="65837.11">10981 11484 24 0,'0'0'221'0,"0"0"15"0,0 0 12 0,0 0 7 0,0 0 7 0,-8 0 7 16,8 0 5-16,0 0 7 0,0 0 7 0,0 0-22 0,0-3-37 0,-6 3-40 16,6 0-42-16,0 0-26 0,0 0-16 0,0 0-12 0,0-3-7 0,0 3-5 15,0 0-5-15,0 0-4 0,0 0-3 0,0 0-5 0,0 0-4 0,0 0-7 16,0-5-5-16,0 5-5 0,0 0-5 0,0 0-4 0,0 0-5 0,0-3-3 15,0 3-6-15,0 0-2 0,0 0-2 0,0 0-3 0,0 0 0 0,0 0-3 16,0 0-1-16,0-3-1 0,0 3-1 0,0 0-2 0,0 0 2 0,0 0 1 16,0 0 1-16,0 0 2 0,0 0 5 0,0 0 2 0,0 0 3 0,0 0 4 15,0 0 3-15,0 0 4 0,0 0 2 0,0 0 4 0,0 0 1 0,0 0 3 16,0-5 0-16,0 5 1 0,0-3 0 0,0 3 0 0,0-3-2 0,0-2-3 16,0 5 0-16,0-4-5 0,0 4-2 0,0-3-5 0,0 0-4 0,0-1-3 15,0 0-3-15,0 1-5 0,6-5-2 0,-6 5-4 0,0-4-3 0,8 3-2 16,-8-4-2-16,6 1-2 0,-6 0-1 0,6-1-2 0,0 1-1 0,1-4 0 15,0 4 0-15,-1 0 2 0,1 0-1 0,-1-6-1 0,0 7 1 0,-6-2-1 16,8 1 2-16,-2-1-1 0,0 1 1 0,0 0 1 0,-6 3-1 0,7-3 1 16,0 0 1-16,-1-1-1 0,-6 4 0 0,0-2-1 0,7 2-1 0,-7-3 1 15,6 3 0-15,-6 0 0 0,0-3 1 0,7 4-2 0,-7-5-1 16,0 4-1-16,0 1 0 0,7-5-1 0,-7 2 0 0,6 1 0 0,-6-3 0 16,0 1 0-16,6 4 1 0,-6-5 0 0,7 5 0 0,-7-5 0 0,7 5 0 0,-7-1 1 15,6-4 0-15,-6 5 2 0,6 0 2 0,-6-1-1 0,0 0 2 0,0 1 1 16,7 3-1-16,-7-4 2 0,0 0 1 0,6 4 0 0,-6 0 1 15,0 0 2-15,0-4 0 0,0 4 0 0,0 0 2 0,0 0 0 0,0 0 2 0,0 0 0 16,0 0-1-16,0 0 0 0,0 0 1 0,0-3 0 0,0 3 0 16,0 0-1-16,0 0 2 0,0-4 0 0,0 4 1 0,0 0 0 0,0 0-1 0,0 0 0 15,0-3 0-15,0 3-2 0,0 0 1 0,0 0 0 0,0 0 0 16,0 0-1-16,0 0 1 0,0-4-1 0,0 4-2 0,0 0 0 0,0 0-1 16,0 0-1-16,0 0-1 0,0 0-1 0,0 0 0 0,0 0 0 0,0 0-3 15,0 0 0-15,0 0-1 0,0 0 0 0,0 0-2 0,0 0 1 0,0 0-2 16,0 0-2-16,0 0 0 0,0 0-1 0,0 0 0 0,0 0-2 0,0 0 0 15,0 0 0-15,0 0 0 0,0 0 1 0,0 0-1 0,0 0-1 0,0 4 2 16,0-4 1-16,0 3 1 0,0-3 2 0,0 4 2 0,0-1 0 0,0 5 2 16,0-4 0-16,0 3 2 0,0-3 0 0,0 2 1 0,0-1 0 0,0 2 1 0,0 0 2 15,0 0 0-15,0 1 0 0,0-1 0 0,0 1-1 0,0 0 1 16,0-2 2-16,0 2-1 0,0-1 2 0,-6 1-1 0,6-1 3 0,0 0 0 16,0 4 1-16,0-4-1 0,0 0 1 0,0 1-1 0,0-1 1 0,0 0-1 15,0 1 0-15,0-1 0 0,0 0-2 0,0 1 1 0,0-1 0 0,0 0-2 16,0 1 1-16,0 0-1 0,0-1-1 0,0 0 1 0,0-3-1 0,0 3-1 15,6 0 2-15,-6 0-2 0,0 1 2 0,0-5 0 0,0 5 0 0,0-1-1 16,0-3 0-16,0 3-1 0,0-3 2 0,0 3 1 0,0 0 0 0,0-3-3 16,0 3 0-16,0-4-1 0,0 6 0 0,0-6-1 0,0 5-1 0,0-2-1 15,0-1-1-15,0 1 1 0,0-1 0 0,0 2-2 0,0-4 1 0,0 1-2 16,0 3 0-16,0-3 2 0,7 0 0 0,-7-1 0 0,0 1-2 0,0-4 1 16,0 3-2-16,0-3 2 0,0 5 1 0,0-2-2 0,0-3 1 0,0 0 0 15,0 4-1-15,0-4 0 0,7 3-2 0,-7-3-2 0,0 0-1 16,0 4 0-16,0-4-2 0,0 0-1 0,0 0-3 0,0 0-2 0,0 0-2 0,0 0-2 15,0 0-3-15,0 0-2 0,0 0-2 0,0 4-2 0,0-4-4 16,0 0-1-16,0 0-3 0,0 0-4 0,0 0-4 0,0 0-5 0,0 0-6 0,-7 3-7 16,7-3-8-16,0 0-9 0,0 0-10 0,0 0-13 0,-7 0-21 15,7 0-28-15,0 0-44 0,-6 4-50 0,6-4-37 0,0 0-27 0,-7 4-11 0,7-4-2 16,0 0 3-16,-6 0 6 0,6 0 9 0,0 3 11 0,0-3 12 16,0 0 14-16,0 0 25 0,0 0 167 0</inkml:trace>
  <inkml:trace contextRef="#ctx0" brushRef="#br0" timeOffset="66665.088">10498 11884 6 0,'0'0'225'0,"0"-3"14"0,0 3 9 0,0-5 8 0,0 5 5 16,0 0 3-16,0-4 5 0,0 4 4 0,0 0 6 0,0 0-19 0,0 0-32 15,0 0-47-15,0 0-53 0,0-3-31 0,0 3-22 0,0 0-14 0,0 0-9 16,0 0-6-16,7 0-6 0,-7 0-3 0,0 0-3 0,6 0-5 0,-6 0-4 16,7 0-6-16,-7 0-3 0,0 0-4 0,6 0-3 0,1 0 0 0,-7 0 0 15,6 3 0-15,-6-3 3 0,6 0-1 0,2 0 1 0,-2 0 3 0,-6 0 1 16,6 4 2-16,1-4 2 0,-7 0 2 0,6 0 4 0,1 0 1 16,-1 0 2-16,-6 0 1 0,7 0 0 0,-1 0 2 0,0 0-2 0,-6 0 1 15,8 0 2-15,-2 0 1 0,0 0 0 0,1-4-1 0,0 4 0 0,-1 0-3 0,7 0-3 16,-7-3-1-16,1 3-2 0,6 0-2 0,0-3 0 0,0 3-3 0,0-4-1 15,0 4-1-15,0-4-3 0,1 4-1 0,-2 0-2 0,8-3-1 0,-7 3-1 16,7 0 0-16,-8-4 1 0,8 4-1 0,-1 0 0 0,-5 0 0 0,5 0 0 16,-6 0 1-16,6 0 0 0,1 0 1 0,-6 0-1 0,4 0 0 0,2 0-1 15,-7 4 0-15,7-4-1 0,-8 0-2 0,8 0 1 0,-7 0-1 0,7 0-1 16,-7 0 0-16,6 0-2 0,-6 0 1 0,7 0-1 0,-6 0 0 16,4-4 0-16,2 4-2 0,-1-4 0 0,1 4-1 0,0-3-1 0,-1 3 0 0,1-4 1 15,6 1-1-15,-7-1-2 0,7 0 1 0,0-3 1 0,1 3 1 0,-1 0 1 16,0-2 1-16,6 1 3 0,-5 2 0 0,-2-1 1 0,1 1 1 0,0-1 1 15,1 0-2-15,-8 1 0 0,7 3-3 0,-6-4 0 0,-1 4-3 0,-6 0-6 16,1-4-5-16,-2 4-6 0,-5 0-4 0,6 0-5 0,-13 0-2 0,6 4-2 16,-6-4 1-16,0 0 0 0,0 0 2 0,0 0 1 0,0 0 1 15,0 0 3-15,0 0 4 0,-6 0 2 0,6 4 6 0,0-4 5 0,0 0 4 0,0 0 3 16,0 0 3-16,0 0-1 0,0 0 1 0,0 0 1 0,0 0-2 16,0 0-2-16,0 0 1 0,0 0-1 0,0 0-1 0,0 0-2 0,0 0-4 15,0 0-3-15,0 0-4 0,0 0-6 0,0 0-7 0,0 0-6 0,0 0-9 16,0 0-10-16,0 0-10 0,0 0-10 0,-7 0-11 0,7 3-13 0,-6-3-19 15,6 0-18-15,-7 0-37 0,7 4-44 0,-6 0-42 0,0-1-35 0,-2 1-17 0,2-1-4 16,0 2 2-16,-1-2 6 0,0 0 10 0,1 1 8 0,0-4 12 0,-1 4 13 16,1-4 18-16,-1 3 82 0</inkml:trace>
  <inkml:trace contextRef="#ctx0" brushRef="#br0" timeOffset="67315.079">10973 12144 172 0,'0'0'245'0,"0"0"10"0,0 0 7 0,0-4 6 16,-6 4 3-16,6 0 5 0,0 0 4 0,0 0 6 0,0 0 6 0,0 0-36 15,0 0-61-15,0 0-45 0,0 0-40 0,0 0-24 0,-6 0-16 0,6 0-9 16,0 0-4-16,0 0-4 0,0 4-2 0,0-4 0 0,-7 3-3 0,7-3-3 16,0 8-3-16,0-4-4 0,0-1-3 0,0 1-1 0,-7 3-2 0,7 1 0 15,0 0-1-15,0-1 1 0,-6 0 1 0,6 0-1 0,0-1 0 0,0 6-2 16,0-1-1-16,-7-3-1 0,7 3-1 0,0 0-1 0,0 3-1 16,0-3-2-16,-6 1-4 0,6-2-2 0,0 5-3 0,0 0-1 0,0-4-2 0,-6 3-2 15,6-2-1-15,0-2-2 0,0 5 0 0,0-4-1 0,0 0-3 16,-7-4-1-16,7 3 0 0,0 2 0 0,0-5 3 0,0 5 0 0,-7-6 5 15,7 6 1-15,0-5 3 0,0 4 0 0,0-3 1 0,0 3 0 0,-6-4 2 16,6 0 1-16,0 0 1 0,0 1 0 0,0-1 0 0,0 1-1 0,0-1 0 16,0 0-3-16,0 0 0 0,0 4-3 0,-6-4-2 0,6 5-1 0,0-5-1 15,0 4-1-15,0-4 0 0,0 1-2 0,0 3 1 0,0-5-3 0,0 2-1 16,0 0-1-16,0-1-3 0,0 0-4 0,0 0-2 0,0 0-4 0,0-2-4 16,6 2-2-16,-6-4-4 0,0-3 0 0,0 4-3 0,0 0-2 0,0-4-3 15,0 0 0-15,0 0-2 0,0 0-1 0,0 0-1 0,0 0-3 0,0 0-5 16,0 0 0-16,0 0-1 0,0-4-1 0,-6 4-3 0,6-4-1 0,0 4-5 15,0-3-5-15,0-4-1 0,0 2-7 0,0-2-2 0,6 0-5 0,-6 0-2 16,0 3-4-16,0-3-1 0,6-5-10 0,-6 6-13 0,7-2-23 0,-7-3-30 16,7 4-38-16,-1 0-40 0,-6-4-23 0,6 4-12 0,1-5-5 0,-7 5 0 15,6-4 4-15,1 4 7 0,-7 0 6 0,0-5 11 0,7 5 12 0,-7-4 15 16</inkml:trace>
  <inkml:trace contextRef="#ctx0" brushRef="#br0" timeOffset="68353.995">10934 12276 0 0,'7'-4'186'0,"-7"1"55"0,0-1 11 16,0 1 8-16,0-1 4 0,0 0 6 0,0 0 4 0,0 1 6 0,0-1 6 15,0 0-12-15,0 1-21 0,0 0-44 0,6-2-57 0,-6 5-32 16,0-3-20-16,0-1-14 0,0 4-6 0,0-5-3 0,0 3-1 0,0-2 0 16,0 4-3-16,0-3-4 0,0-1-1 0,0 4-5 0,0-4-5 0,0 4-5 15,0 0-3-15,0-3-5 0,0 3-2 0,0-5-3 0,7 5-1 0,-7-2-4 16,0-3-3-16,0 5-4 0,0-3-2 0,0 3-5 0,7-4-3 0,-7 4-1 16,0-4-3-16,6 1-3 0,-6 3-2 0,6-4 0 0,2 0-2 0,-2 1-3 15,0 3 1-15,0-4-2 0,1 1-1 0,6-2 2 0,-6 5-1 0,5-3 0 16,2-1 1-16,-8 1-1 0,7-1 0 0,0 4 1 0,0-4-1 0,-6 1 1 15,6 3-2-15,0-4 0 0,0 4 0 0,-7-4-1 0,7 4 1 0,-6-3-1 16,6 3-1-16,-7 0 1 0,2-3 0 0,4 3 1 0,-6 0 2 0,8 0-2 16,-8-4 0-16,7 4-1 0,-7 0 0 0,8-5 0 0,-8 5 2 0,7 0 0 15,-6-3 2-15,-1 3 1 0,7 0 3 0,-6 0 3 0,0-3 1 0,-1 3 2 16,6 0 0-16,-12 0 2 0,8 0 4 0,-2 0 0 0,0-4 1 0,-6 4 1 16,7 0 1-16,-7 0-1 0,0 4 1 0,6-4-2 0,-6 0 1 0,0 0 0 15,0 3 2-15,0-3 2 0,0 3 2 0,0 2 4 0,7 2 1 0,-7-4 2 16,0 5 1-16,0-1 1 0,0 0 0 0,0 5 1 0,0-5-1 0,0 4-1 15,0 0-1-15,0-3-2 0,0 2-5 0,-7 1-3 0,7-5-6 0,0 6-3 16,-6-4-3-16,6 3-3 0,-7-4-3 0,7 1-2 0,-6 2-1 0,0-2-3 16,6-1-2-16,-8 0-1 0,2-4-2 0,0 6-2 0,6-3 1 0,-6 2-2 15,-1-5-1-15,0 2 1 0,1 1-1 0,-1-1-1 0,1-3 1 0,-1 3 0 16,0-2 0-16,1 1-1 0,0 0 1 0,0-1 1 0,-2 1 2 0,2 0-1 16,0-1 1-16,-1-3-1 0,1 4 2 0,-1-1 0 0,0 2-3 0,-5-5 0 15,6 3-2-15,-8 1 1 0,8-1-2 0,-8-3-2 0,8 4-1 0,-7 0-1 16,7-1-4-16,-8-3-2 0,8 4-3 0,-7-1-3 0,0 1-3 15,6-4-2-15,-6 4-3 0,0-4-2 0,1 3-3 0,4-3-2 0,-4 5-3 16,-1-5-1-16,-1 3 1 0,2-3 1 0,6 0 1 0,-8 0 4 0,8 3 1 0,-8-3 3 16,8 0 4-16,-1 0 3 0,1 0 1 0,0 0 5 0,6 4 3 15,-7-4 4-15,7 0 3 0,0 0 2 0,0 0 1 0,0 0 1 0,0 0 1 16,0 0-1-16,0 0-1 0,0 0 2 0,0 0-1 0,0 0 3 0,0 0 1 16,7 0 2-16,-7 0 0 0,0 4 1 0,6-4 1 0,-6 0 1 0,0 0 2 15,6 3 0-15,1-3 1 0,-7 0 1 0,6 0 0 0,-6 3-1 0,7-3 2 16,-7 0-1-16,0 5-1 0,7-5-3 0,-7 0 0 0,0 0 0 0,6 0-1 15,-6 4-1-15,0-4-1 0,0 0 0 0,0 0-1 0,0 0 1 0,0 0 0 16,6 0 0-16,-6 3 1 0,0-3 1 0,0 0 2 0,0 0 1 0,8 5 3 16,-8-5 1-16,0 0 2 0,6 2 3 0,-6-2 2 0,6 4 0 0,0-4 4 15,1 4 0-15,0 0 1 0,-1-1 1 0,1 0 0 0,-1 2-1 0,8-3-1 16,-8 3-1-16,6-1-1 0,-5-1 0 0,6 5-1 0,0-5-3 0,1 1 0 16,-2 0-2-16,2-1 0 0,-2 0 0 0,-5-3-3 0,6 5 0 0,0-2-3 15,1 1 1-15,-2-1 0 0,-6 1-1 0,8-4-4 0,-8 4-1 0,1-1 0 16,-1 1-1-16,0 0 0 0,2-4-1 0,-2 3-1 0,0 1 1 0,0-1 1 15,-6-3 1-15,7 5 2 0,-7-2 4 0,7 1 1 0,-7-1 1 0,6 1 3 16,1 0 3-16,-1-1 2 0,1 1 1 0,-7 3 1 0,13-2 1 0,-7 2 0 16,0-4 0-16,8 5 0 0,-8-1-2 0,7-5-3 0,-6 7-1 0,6-1-3 15,-1-2-2-15,2 2 0 0,-1-5-4 0,0 5-3 0,0-1-2 0,0 0-2 16,0-3-3-16,0 3-1 0,0-3-1 0,0 3-4 0,-7-4 0 0,8 2-2 16,-8-1-1-16,0-1 0 0,2 0-1 0,-2 1 0 0,0-4 2 0,1 4 3 15,-7-4 1-15,0 0 2 0,0 3 4 0,0-3 3 0,0 0 6 0,0 0 7 16,0 0 6-16,0 0 6 0,0 0 5 0,0 0 7 0,0-3 5 15,0 3 3-15,0 0 2 0,0 0 1 0,0 0 1 0,0 0-1 0,-7-4-4 0,7 4-6 16,0 0-5-16,0 0-5 0,0 0-4 0,0 0-6 0,0 0-7 0,0 0-7 16,0 0-9-16,0 0-11 0,0 0-12 0,0 0-14 0,0 0-16 15,0 0-18-15,0 0-16 0,0 0-17 0,0 0-20 0,0 0-24 0,0 0-33 16,0 0-39-16,0 0-63 0,0 0-78 0,0 0-36 0,0 0-16 0,-6 0-1 0,6 0 5 16,-6-4 11-16,6 4 15 0,0-3 16 0,0 0 21 0,0-6 22 15,0 6 23-15,0-4 32 0,0 0 240 0</inkml:trace>
  <inkml:trace contextRef="#ctx0" brushRef="#br0" timeOffset="69156.884">11957 11726 0 0,'0'0'87'0,"0"-4"178"0,6 1 16 15,-6 3 11-15,0-4 9 0,0 4 5 0,0-3 7 0,0 3 4 0,0-4 7 16,0 4 5-16,7 0 6 0,-7 0-55 0,0 0-86 0,0-4-51 0,0 4-34 16,0 0-22-16,7-3-16 0,-7 3-10 0,0 0-9 0,0 0-7 0,0 0-5 15,0-4-8-15,0 4-6 0,6 0-7 0,-6 0-4 0,0 0-5 0,6 0-5 16,-6 0-4-16,0 0-3 0,8 0-3 0,-8 0-2 0,6 0-1 0,-6 0 1 16,6 0-1-16,0 0 1 0,1 0 0 0,0 0 2 0,-1 0-1 0,1 0 0 15,-1 4 1-15,0-4-1 0,2 0 2 0,4 0-1 0,-6 0 2 16,8 3-1-16,-8-3 2 0,1 0-1 0,6 0 0 0,0-3 2 0,-7 3 0 0,8 0 1 15,-2 0 0-15,1-4 0 0,1 4 0 0,-8-4 1 0,8 4 0 0,-2-3 2 16,1 0 0-16,-6 3 0 0,6-4 3 0,-1-1 1 0,-4 2 0 0,4 3-1 16,-6-3 1-16,8-1 0 0,-8 0 2 0,7 1 1 0,-6-1 1 0,6 0 0 15,-7 1 0-15,8-1-1 0,-8 4-1 0,0-3 0 0,1-1-1 0,-1 0-3 16,1 4 1-16,0-4-2 0,-1 4-3 0,0-3-2 0,-6 3-3 0,6 0-5 16,-6 0-5-16,8-4-3 0,-8 4-5 0,0 0-5 0,0 0-6 0,0 0-5 15,0 0-7-15,0 0-6 0,-8 4-6 0,8-4-6 0,-6 0-7 0,6 0-6 16,-6 3-14-16,6-3-14 0,-6 4-23 0,-1-4-29 0,0 4-43 0,1 0-50 15,-7-1-27-15,7 1-16 0,-2-1-6 0,2 1 1 0,0 0 3 0,0-1 5 16,-1 1 8-16,0 0 10 0,1-1 13 0,-1 0 17 0</inkml:trace>
  <inkml:trace contextRef="#ctx0" brushRef="#br0" timeOffset="69800.63">12035 11965 243 0,'7'0'261'0,"-7"-4"11"0,0 4 7 0,0 0 5 16,0-3 6-16,0 3 2 0,0 0 5 0,0 0 6 0,0 0 5 16,0 0-41-16,0 0-68 0,0 0-49 0,0 0-35 0,0 0-24 0,0 0-14 15,0 0-11-15,0 0-6 0,0 0-4 0,6 0-3 0,-6 0-2 0,0 0-5 0,6 0-4 16,-6 3-2-16,0-3-5 0,8 0-6 0,-8 0-3 0,6 0-3 15,-6 4-3-15,6-4-4 0,0 0-1 0,1 0-3 0,0 3 0 0,-1-3 0 16,1 0 0-16,-1 4 0 0,1-4-3 0,0 0-1 0,5 0-2 0,-5 0 1 16,6 0 0-16,-7 0-2 0,1 0 1 0,6 0 0 0,-6 0 3 0,-1 0 2 15,0 0 4-15,8 0 3 0,-8-4 3 0,0 4 4 0,1 0 2 0,0-3 1 0,6 3 0 16,-7 0-1-16,0-4 0 0,2 4 1 0,-2-3 0 0,0 3 0 16,0-5-1-16,1 5-1 0,-7 0-3 0,7-3-5 0,-1-1-4 0,1 4-2 15,-1-3-2-15,1 3-2 0,0 0 1 0,-1-4 0 0,0 4 1 0,0-4 0 16,8 4-1-16,-8-3 0 0,1 3 0 0,6-4 0 0,-6 4 0 0,-1 0 0 15,6-4-2-15,-4 4-2 0,-2 0 0 0,0-3-1 0,1 3 0 0,-7 0-3 16,7-5-1-16,-7 5-1 0,6 0-2 0,-6 0 2 0,0 0 1 0,0 0-1 16,0 0 1-16,0 0 0 0,0 0 1 0,0 0 3 0,0 0 1 0,0 0 2 15,0 0 1-15,0 0 1 0,0 0 1 0,0 0 2 0,0 0 2 0,0 0 2 16,0 0-1-16,0 0 1 0,0 0 0 0,0 0 0 0,0 0-2 0,0 0 0 16,0 0-2-16,0 0-2 0,7 0-1 0,-7 0-1 0,0 0-2 0,0 0-3 15,0-2-2-15,0 2-2 0,0 0-2 0,0 0-2 0,0 0-2 0,0 0-2 16,0 0-6-16,0 0-8 0,0 0-9 0,0 0-12 0,0 0-16 0,0 0-14 15,0 0-17-15,0 0-20 0,0 2-25 0,-7-2-32 0,7 5-65 0,-6-5-81 16,-1 3-43-16,0-3-21 0,1 4-7 0,0 0 2 0,-2-1 6 0,2-3 10 16,-6 4 14-16,5 0 15 0,0-4 18 0,1 0 18 0,-7 3 29 0,13-3 216 15</inkml:trace>
  <inkml:trace contextRef="#ctx0" brushRef="#br0" timeOffset="73376.89">13559 11507 0 0,'0'0'158'0,"0"-4"73"0,0 4 12 0,0 0 8 0,0 0 6 15,0 0 5-15,0-4 6 0,0 4 4 0,-6 0 6 0,6 0-16 0,0 0-23 16,0 0-41-16,0 0-48 0,0 0-32 0,0 0-22 0,0 0-12 0,0 0-10 16,0 0-7-16,0 0-2 0,0 0-6 0,0 0-1 0,0 0-4 0,0 0-4 15,0 0-3-15,0 0-3 0,0 0-4 0,0 0-4 0,0 0-4 0,6-3-2 16,-6 3-2-16,0 0 0 0,0-3-1 0,0 3 1 0,6 0 0 0,-6-4 1 15,0 4 2-15,0-5 1 0,8 5 1 0,-8-3 1 0,0 3 2 0,0-3 0 16,0 3 2-16,6-5 2 0,-6 2 2 0,0 3 1 0,0-3 0 0,0-2 2 16,0 5 0-16,0-3 0 0,0 3-2 0,0-3 0 0,0 3-1 0,0-5-4 15,0 5-2-15,0-4-2 0,0 1-3 0,-6 3-3 0,6-3-2 0,0 3-3 16,0-4-5-16,0 4-4 0,0-4-1 0,0 4-3 0,0-3-3 0,0 3-3 16,0-4-2-16,0 4-2 0,6-4-1 0,-6 1-3 0,0-1-2 0,0 4-2 15,6-3-1-15,-6-5-1 0,0 4-1 0,0 1 0 0,6-1-2 0,-6 0-1 16,8-3-2-16,-2 0 1 0,-6 3 0 0,6-3-3 0,1 0 0 0,-7 3 1 15,6-3-1-15,1 0-1 0,-7-1-1 0,7 0 0 0,-7 1 0 0,6 0 0 16,-6-1 1-16,6 1-1 0,-6 3 2 0,0-7 0 0,6 4 2 0,-6 0-1 16,8-1 0-16,-8 1 0 0,0 0 0 0,6 0 0 0,-6-1 1 15,0-2 1-15,6 2 1 0,-6-3 2 0,0 4 1 0,7-4 0 0,-7 3 1 0,0-3 0 16,7 4 1-16,-7-4 1 0,0 4 3 0,6-1 0 0,-6 1 2 0,0-4 1 16,7 3-1-16,-7 1 2 0,6 4 0 0,-6-5-1 0,0 1 1 0,6 3 0 15,-6-2-1-15,0 2 0 0,0-1 1 0,7-1 0 0,-7 1 1 0,0 2 0 16,0 0 0-16,7-2 1 0,-7 5 1 0,0-3-1 0,0 3 1 15,0-3-1-15,0 3 0 0,0-5 0 0,0 5 0 0,0-2 0 0,0 2 1 0,0 0 2 16,0 0-2-16,-7 0-1 0,7 0-1 0,0 0 0 0,0 0 0 0,0 0-1 16,0 0-1-16,0 0 1 0,0 0-2 0,0 0 0 0,0 0 1 15,0 0 0-15,0 0-2 0,0 0-1 0,0 0-1 0,0 0 1 0,0 0 1 0,0 0-1 16,0 0 1-16,0 0 1 0,0 0-1 0,0 0 1 0,0 0 1 16,0 0 2-16,0 0-2 0,0 0-1 0,0 0 1 0,0 0 1 0,0 0 0 15,0 0-1-15,0 0 1 0,0 0-1 0,0 0 0 0,0 0-2 0,0 0 0 16,0 0-1-16,0 0 0 0,0 2-2 0,0-2 0 0,0 5 2 0,0-2-1 15,-7 0 0-15,7 2 1 0,0 1-1 0,0-1 2 0,0 1-1 0,0 6 2 16,-6-5 1-16,6 0-1 0,0 4 1 0,0-4 0 0,0 5 0 0,0-1-1 16,0 0 2-16,0-1 0 0,0 1 1 0,0 0 0 0,0 1 1 0,0-1 1 15,0 3 3-15,0-2 1 0,0-2 0 0,0 5 1 0,6-5 2 0,-6 5 0 16,0-4 2-16,0 4 2 0,0 0-2 0,0-4 0 0,7 3-1 0,-7 1 0 16,0-4-1-16,0 4-2 0,0-4-1 0,0 3-1 0,0-2-1 0,-7-2-1 15,7 1-1-15,0 0 0 0,0 1-2 0,0-1 1 0,0 0 0 0,-6 0 0 16,6-4-1-16,0 0-1 0,0 4 0 0,-6-4 0 0,6 0-1 0,0 1 1 15,0-4-1-15,0 3 1 0,0-3 0 0,0 3 0 0,-7-3-2 0,7-1 0 16,0 1-1-16,0-1-2 0,7-3 1 0,-7 4 0 0,0-4 0 0,0 4 1 16,0-4-1-16,0 3 1 0,0-3-2 0,0 0-2 0,0 0-1 0,0 0-3 15,6 4-4-15,-6-4-2 0,0 0-4 0,0 0-4 0,0 0-5 0,0 0-5 16,0 0-6-16,0 0-7 0,0 0-7 0,0 0-8 0,0 0-9 0,-6 0-9 16,6 0-9-16,0 4-13 0,-7-4-14 0,7 0-29 0,-6 0-39 0,6 3-42 15,-7-3-45-15,0 4-19 0,7-1-9 0,-6-3 1 0,0 0 3 0,-2 5 7 16,2-5 9-16,0 3 9 0,-7-3 11 0,13 0 16 0,-13 0 17 0</inkml:trace>
  <inkml:trace contextRef="#ctx0" brushRef="#br0" timeOffset="75112.246">12778 11928 73 0,'0'-4'190'0,"0"4"12"0,6-3 10 15,-6 3 7-15,0-5 10 0,0 3 3 0,6 2 6 0,-6-5-11 0,0 5-18 16,0 0-14-16,0 0-12 0,0 0-23 0,0 0-32 0,0 0-19 0,0-3-12 0,0 3-9 16,0 0-6-16,0 0-5 0,0 0-7 0,0 0-2 0,0 0-3 15,0-3-4-15,0 3-4 0,0 0-5 0,0 0-5 0,0 0-4 0,0 0-5 16,0 0-3-16,0 0-3 0,0 0-3 0,0 0-2 0,0 0-1 0,0 0-3 15,0 0 0-15,0 0-3 0,0 0-1 0,0 0-1 0,0 0-1 0,0 0 0 16,0 0-2-16,0 0-2 0,0 0 1 0,0 0-2 0,0 0-1 0,0 0 1 16,0 0-1-16,0 0 0 0,0 0 1 0,0 0 0 0,0 0 0 0,0 0 0 15,0 0 2-15,0 0-1 0,0 0 2 0,0 0 1 0,0 0 0 0,0 0 0 16,0 0 1-16,0 0 1 0,0 0 0 0,0 0 1 0,0 0 1 0,0 0 0 16,8 3 0-16,-8-3 0 0,0 0-1 0,0 0 1 0,6 0-1 0,-6 0-2 15,0 0-1-15,6 0 1 0,-6 0-2 0,7 0-3 0,-7 0 0 0,6 0-2 16,-6 0-2-16,7 0-3 0,-7 0 0 0,6 0-2 0,-6-3-2 0,7 3 0 15,-7 0-1-15,6 0 0 0,-6 0-2 0,6 0-1 0,-6 0-1 0,8 0 0 16,-8 3-1-16,0-3 2 0,6 0 0 0,-6 0-2 0,0 0 2 0,6 0-1 16,-6 0 2-16,7 0 0 0,-7 3-2 0,6-3 2 0,-6 0-1 0,7 0 1 15,-7 0-1-15,6 0 1 0,-6 0 0 0,7 0 1 0,-1 5-2 0,-6-5 1 16,7 0-2-16,0 0-1 0,-1 0 0 0,0 0-1 0,1 0-1 0,0-5 0 16,-1 5 2-16,0 0 0 0,1 0 2 0,6 0-2 0,-6 0 0 0,-1 0-1 15,0-3 1-15,2 3 1 0,-2 0 1 0,0 0-1 0,0 0 2 16,1 0 1-16,0 0 1 0,-1-3 0 0,1 3 0 0,-1 0 0 0,-6 0 0 15,6 0 0-15,-6 0-1 0,8 0 1 0,-8 0 0 0,0 0 0 0,6 0 0 0,-6 0 1 16,0 0 0-16,6 0-1 0,-6 0 0 0,0 0 0 0,7 0 0 0,-7 0 1 16,6 0 2-16,-6-5 0 0,7 5 0 0,-1 0 1 0,-6 0-2 15,7-3 1-15,-1 3 0 0,1-4 0 0,0 4-1 0,-1 0 0 0,7-4 1 16,-6 4-1-16,-1-3 0 0,0 3-1 0,7 0-1 0,-6-3 0 0,0 3 0 16,-1 0 0-16,0 0 0 0,2-5 0 0,4 5-1 0,-12 0 0 0,6 0-1 15,1 0-2-15,0 0-1 0,-7 0-3 0,6 0-1 0,1-4 0 0,-7 4-1 16,6 0-1-16,-6 0-1 0,0 0 1 0,0 0 0 0,6 0 1 0,-6 0 0 15,0 0-1-15,0 0 1 0,8 0 1 0,-8 0 3 0,6 0 2 0,-6 0 4 16,6 0 1-16,-6 0 2 0,6 0-2 0,1 0 0 0,0 0 1 0,-1 0 0 16,7-3 1-16,-7 3-1 0,2 0 1 0,4 0-1 0,-6-3 1 0,8 3-2 15,-1 0-1-15,0-4-2 0,-6 4-2 0,5-4 1 0,2 4-1 0,-2 0 1 16,2-3-1-16,-8 3-2 0,7 0 0 0,-7 0-2 0,1 0-1 0,0 0-2 16,-1 0-2-16,0 0-3 0,1 0-1 0,-7 0 0 0,0 0 0 0,7 0 0 15,-7 0 2-15,0 0 0 0,0 0 0 0,0 0 1 0,0 0 0 0,0 0 2 16,0 3 2-16,0-3 2 0,0 0 6 0,0 0 2 0,0 0 4 0,6 0 2 15,-6 0 1-15,7 0 2 0,-7 0 4 0,6-3 3 0,-6 3 1 0,6 0 0 16,2 0-1-16,-2 0 2 0,6-4 0 0,-4 4-1 0,4-4-3 0,1 4-2 16,1-3-3-16,-2-1 0 0,2 4 0 0,-2-3-1 0,2 3-3 0,-1-4-3 15,-1 0-2-15,-5 4-1 0,6 0-3 0,-7-4-1 0,8 4-4 0,-8 0-1 0,1 0-3 16,-1 0-1-16,0 0-3 0,1 4-1 0,0-4-3 0,-7 4 0 16,6-4 1-16,0 0 1 0,-6 4 0 0,0-1 2 0,8-3 1 0,-2 4 2 15,-6-4 4-15,6 0 4 0,1 3 2 0,-7-3 4 0,6 4 2 0,1-4 4 16,-1 0 2-16,1 4 0 0,-1-4-1 0,0 0 0 0,2 0 0 0,-2 0 0 15,0 0 0-15,7 0-1 0,-6 0 2 0,6 0 0 0,-7 0-1 0,8 0-1 16,-8 0 0-16,7-4 0 0,0 4-3 0,0 0 0 0,-7-4-1 0,8 4 0 16,-2 0-2-16,-4-3 0 0,4 3 1 0,-5 0-1 0,6 0-1 0,-7-4-2 15,1 4 0-15,-1 0-1 0,-6 0-1 0,6 0 0 0,2 0 0 0,-8 0 1 16,0 0-1-16,6 0 2 0,-6 0 0 0,6 0-1 0,-6-3 2 0,7 3 1 16,-7 0 2-16,6 0 0 0,1 0 0 0,-1 0 1 0,1 0 3 0,6-4 1 15,-6 4-1-15,-1-4 1 0,7 4-1 0,0 0 1 0,0-4 1 0,0 1-2 16,0 3-1-16,0-4-2 0,0 0-2 0,0 4 0 0,0-3 0 0,0 3 0 15,1-3-2-15,-2 3-2 0,1-5 0 0,0 5-2 0,0 0 0 0,-7 0-2 16,8-3 0-16,-8 3-1 0,0 0 0 0,2 0-1 0,-8 0 1 0,6 0 0 16,-6 0 0-16,6 0 0 0,-6 0 2 0,0 0 0 0,0 0 3 0,0 0 0 15,0 0 2-15,7 0 2 0,-7 0 0 0,6 3 2 0,-6-3 2 0,7 0 1 16,-7 0 3-16,7 0 1 0,-1 0 2 0,0 0 1 0,0-3 0 0,2 3 0 16,-2 0 2-16,7 0-1 0,0 0 1 0,-6-4-1 0,5 4 1 0,2 0-1 15,-2 0 1-15,8-3-2 0,-7 3-3 0,1 0 0 0,-2 0 0 0,2 0-1 16,-2-4-1-16,1 4-1 0,1 0-2 0,-2 0-2 0,2 0-1 0,-8 0-2 15,7 0-3-15,-7 4-2 0,1-4-1 0,0 0 0 0,-1 0-1 0,-6 0 0 16,6 0-1-16,-6 0 0 0,0 0 0 0,0 0 1 0,0 0 1 0,0 0 2 16,0 0 0-16,0 0 3 0,7 0 2 0,-7 0 3 0,0 0 2 0,0 0 1 15,0 0 2-15,7-4 1 0,-7 4 0 0,0 0 0 0,6 0-1 0,-6-4 0 16,6 4-1-16,1-3 1 0,-7 3-2 0,7-4 2 0,-1 4 0 16,1-4 1-16,-1 1 2 0,0 3 2 0,1-4-1 0,0 1 2 0,-1-2-1 15,8 2 2-15,-8 3 1 0,0-5 0 0,1 2 2 0,-1 0 0 0,1 3 0 0,-1-4-1 16,1 4-1-16,-7 0-4 0,6-4-1 0,-6 4-2 0,0 0-2 15,6-3-1-15,-6 3-1 0,0 0-2 0,0 0-2 0,8 0-1 0,-8 0-3 16,0 0-3-16,6 0-2 0,-6 0-2 0,6-4-3 0,-6 4-4 0,7 0-4 16,-7 0-2-16,6 0-3 0,1 0-2 0,-1-4-5 0,-6 4-4 0,7 0-6 15,-1 0-5-15,-6 0-8 0,7 0-7 0,-7 0-8 0,7 0-9 0,-7 0-8 16,0 0-7-16,0 0-9 0,-7 4-12 0,7 0-14 0,-7-4-32 0,1 7-41 16,-1-3-34-16,1-1-34 0,-7 5-15 0,6-5-2 0,-5 5 3 0,-8-1 7 15,7 1 10-15,0 3 9 0,-6-4 10 0,-1 1 13 0,0-2 14 0,1 2 108 16</inkml:trace>
  <inkml:trace contextRef="#ctx0" brushRef="#br0" timeOffset="76158.595">12823 12507 9 0,'0'-4'217'0,"0"-3"12"16,0 2 10-16,7-2 6 0,-7 1 5 0,0 2 5 0,0-4 7 0,0 1 6 15,0 4 8-15,6-1-22 0,-6-4-35 0,0 5-41 0,0-1-43 0,0 0-27 16,0 1-18-16,0 0-9 0,0-2-6 0,0 2-3 0,0 3-4 0,7-4-4 15,-7 0-6-15,0 4-6 0,0-3-6 0,0 3-6 0,6-4-7 0,-6 4-3 16,0-3-7-16,6-1-4 0,-6 4-3 0,8-4-2 0,-2 4-4 0,0-3-1 16,-6-1 0-16,7 4-1 0,-1-3-2 0,1-2 2 0,6 5 0 0,-7-3 0 15,1-1-1-15,0 4-2 0,-1-3 1 0,7 3-1 0,-6-4 0 0,-1 0 0 16,0 4-1-16,1-3 0 0,-1 3-1 0,-6 0 0 0,7-4 3 0,0 4 1 16,-7 0 2-16,6 0 2 0,-6 0 4 0,0 0 4 0,0 0 3 0,0 0 4 15,6 0 2-15,-6 0 4 0,0 0 1 0,0 0 2 0,0 0 4 0,0 0-1 16,0 0 0-16,8 0 0 0,-8 0-1 0,0 0-1 0,6 0-2 0,-6 0-3 15,0 0-3-15,6 0-2 0,-6 4-2 0,6-4-1 0,1 0-4 0,-7 3-1 16,7-3-2-16,-1 4-3 0,1 0 0 0,-7-1-3 0,6 1-2 0,0-1-2 16,2 5-1-16,-8-4-2 0,6 3-2 0,0 0-1 0,-6-3-3 0,0 7-4 15,7-3-3-15,-7-2-2 0,0 5-3 0,0-3-2 0,0 4-1 0,0-2-1 16,0-3 0-16,-7 3-1 0,7 2-2 0,-6-1 1 0,6 0 1 0,0-3 1 16,-6 2 1-16,-2 1 1 0,2-3 3 0,6-1 3 0,-6 1 0 0,6-1 2 15,-7 0 1-15,7 0 1 0,-6-3 0 0,6 3 3 0,-7-2 0 0,7 2 1 16,-7-4-1-16,7 1-1 0,-6 3 2 0,6-3-1 0,-6-2 0 0,6 3-1 15,-6 2 2-15,-2-2 0 0,8-2-2 0,-6 0 1 0,6 1 0 0,-6 0 0 16,-1-1-1-16,0 0 2 0,7 5-1 0,-6-4 2 0,-1 0 1 0,1-1 0 16,0 1 1-16,6 3 0 0,-7-3 0 0,0-1 0 0,1 1 1 15,6-1 0-15,-6 2-1 0,6-1 0 0,-7-1 0 0,7 0 0 0,-7-3-2 0,7 4-1 16,0-4-2-16,0 4-1 0,0-4 1 0,0 0-1 0,0 3 1 0,0-3-2 16,7 0 1-16,-7 4 1 0,0-4 0 0,7 0 2 0,-7 0 0 0,6 0 2 15,-6 4 1-15,6-4 0 0,1 0 1 0,0 0-1 0,-7 0 0 0,6 0 0 16,0 0-2-16,1 0 1 0,-1 0 0 0,1 0 0 0,0 3-1 0,-1-3-3 15,-6 0-4-15,6 0-1 0,2 0-2 0,-2 5 0 0,0-5 2 0,0 2 1 16,-6-2 1-16,7 0 0 0,0 5 1 0,-1-5-2 0,1 3 0 0,-1-3 0 16,8 0 2-16,-8 0 2 0,0 0 2 0,1 0 1 0,6 0 1 15,-7 0 1-15,1 0 1 0,6 0 1 0,-6 0 0 0,5-3 3 0,-5 3-1 0,6-5 3 16,-7 3 2-16,1 2 0 0,6-5 2 0,-6 2 3 0,-1 3 1 16,0-4 1-16,2 4-1 0,-2-4-2 0,0 4-1 0,-6-3-3 0,6 3-4 0,-6-4-3 15,7 4-2-15,-7 0-6 0,0 0-9 0,0 0-10 0,0 0-13 16,0 0-16-16,0 0-17 0,0 0-19 0,0 0-20 0,0 0-42 0,0 0-50 15,0 0-49-15,0 0-45 0,0 0-23 0,0 0-9 0,0 0-2 0,0 0 2 16,0 0 6-16,0 0 10 0,0 0 14 0,0 0 15 0,0 0 20 0,0 0 21 16</inkml:trace>
  <inkml:trace contextRef="#ctx0" brushRef="#br0" timeOffset="76876.062">13403 12368 0 0,'0'-4'115'0,"0"0"153"16,-7 1 13-16,7-1 9 0,0 0 4 0,0 1 7 0,-6 3 4 0,6-5 6 15,0 5 4-15,0-2 5 0,0 2 4 0,0 0-60 0,0 0-93 0,0 0-54 16,0 0-35-16,0 0-21 0,0 0-15 0,0 0-10 0,0 0-7 0,0 0-5 16,0 0-7-16,0 0-5 0,0 0-3 0,0 0-2 0,0 2-3 0,0 3 0 15,-6-5 0-15,6 7 2 0,0-3 0 0,-8 3 1 0,8 0 4 0,-6 0 2 16,0 1 3-16,6-1 2 0,-6 1 3 0,-2-1 1 0,2 4-1 0,6-3-1 16,-6-2 0-16,-1 5 0 0,7-3-1 0,-6-1-1 0,6 0 1 0,-7 1 0 15,7-1 0-15,0 3 0 0,-7-1 0 0,7-6-1 0,0 8-1 0,0-7 0 16,0 3 0-16,0 1 0 0,0-1-1 0,0-4-2 0,0 5 0 0,0-1-1 15,0-3-2-15,0 3 1 0,0 1-2 0,7-5 0 0,-7 4-1 0,0-3 0 16,7 3-1-16,-7 1 0 0,0 0-2 0,0-6 0 0,6 6 0 0,-6-4-1 16,0 3 0-16,0-1-1 0,7-1 0 0,-7 2-2 0,6-2 0 0,-6-2 0 15,0 4 1-15,6-3-2 0,-6-1 0 0,8 0 0 0,-8 2 0 0,6-2 1 16,0 1 1-16,-6-4-1 0,6 4 1 0,2-4 2 0,-2 3 2 0,7-3 0 16,-7 4 2-16,1-4 0 0,0 0 0 0,5 0-2 0,-6 0-2 0,8 0-2 15,-8 0-1-15,8 0-1 0,-1 0 1 0,-7 0-2 0,7 0-3 0,-6 0-3 16,5 0-5-16,-5 0-2 0,6 0-3 0,-6 0-1 0,-1 0 2 0,0 0-1 15,2 0 2-15,-2 0 1 0,0 0-2 0,0 0-2 0,2 0-2 0,-2 0 1 16,-6 4 1-16,6-4 6 0,-6 0 4 0,7 0 3 0,-7 0-1 0,6 0 1 16,-6 0 0-16,7 0 0 0,-7-4 1 0,7 4-1 0,-7 0 1 15,0-4-2-15,6 4 2 0,-6-3-4 0,6-1-3 0,-6 0-3 0,6 1-4 0,-6-2-4 16,8-1-1-16,-2-2-3 0,0 2-1 0,-6-2 0 0,7-1 1 16,0 3 0-16,-1-5 3 0,7 1 4 0,-7 2 3 0,1-3 1 0,0 0 4 15,-1-1 2-15,7 2 3 0,-6-1 3 0,-1 0 5 0,1-1 2 0,-1 2 4 16,-6-1 3-16,6 4 2 0,-6-4 2 0,0 0 0 0,0 3 1 0,0-3 2 15,0 4 1-15,0-1 0 0,-6 1 2 0,0 0-1 0,6-1 0 0,-7 5 0 16,1-5-3-16,-1 5-2 0,0-4-3 0,7 3-3 0,-6 0-2 0,0 1-1 16,-8-1-3-16,8 1-2 0,0-2-2 0,-1 2-2 0,1-1-5 0,-1 1-4 15,-6-1-5-15,7 0-5 0,-2 4-6 0,-4-3-7 0,6 3-7 0,-1-4-8 16,-6 4-9-16,0-4-13 0,7 4-11 0,-2-3-12 0,-4 3-10 0,-2 0-14 16,8 0-15-16,-7 0-18 0,7 0-19 0,-8 0-23 0,2 0-18 0,-2 3-14 15,8 1-20-15,-7-4-25 0,0 4-8 0,0-1 4 0,7 1 5 0,-8 0 9 16,2-1 12-16,5 1 14 0,0 4 18 0,-6-5 21 0</inkml:trace>
  <inkml:trace contextRef="#ctx0" brushRef="#br0" timeOffset="79358.524">13982 12672 0 0,'-6'0'146'0,"6"0"80"0,-6 0 12 15,6 0 11-15,-7 0 8 0,7 0 7 0,-7 0 6 0,7 0 8 0,-6 0 6 16,6 0-14-16,-6 0-25 0,6 0-38 0,0 0-44 0,-7 0-31 0,7 0-21 15,0 0-17-15,0 0-9 0,0 0-8 0,0 0-6 0,0 0-6 0,0 0-4 16,0 0-6-16,0 0-6 0,0 0-7 0,0 0-5 0,0 0-5 0,0 0-6 16,0 0-3-16,0 0 0 0,0 0-4 0,0 0-3 0,0 0-3 0,0 0 0 15,0 0-2-15,0 0-2 0,0 0 0 0,0 0 0 0,0 0 0 0,0 0 0 16,0 0 1-16,0 0 0 0,0 0 0 0,0 0 0 0,0 0 1 0,0 0 0 16,0 0 1-16,0 0 2 0,0 0-1 0,7 3 3 0,-7-3 1 0,0 0 1 15,6 0 2-15,-6 3 1 0,0-3 1 0,6 0 0 0,1 5 1 0,-7-5-1 16,7 3 1-16,-1-3 0 0,0 4 0 0,1-4-1 0,-1 0-1 0,1 0-4 15,6 4-2-15,-7-4-3 0,8 0-3 0,-8 0-4 0,1 0-3 0,6 0-2 16,-7-4-4-16,7 4-4 0,-7 0-2 0,8 0-2 0,-8 0-4 0,1-4-2 16,6 4 0-16,-7 0 0 0,1-3-1 0,-1 3 1 0,1-5 0 0,0 5 1 15,-1 0 1-15,0-3 1 0,1 3 2 0,0 0 1 0,-1 0 1 0,0-3 2 16,1 3 0-16,6-4 3 0,-6 4 0 0,-1-4 2 0,0 4-1 16,1 0 1-16,6-3-1 0,-7 3-1 0,8-3 1 0,-8-2 0 0,7 5 0 0,-7 0-2 15,8-3 0-15,-2-1-1 0,-5 4-2 0,6-5-4 0,-6 5-2 0,-1-2-1 16,0 2-2-16,2 0 0 0,-2-4 0 0,0 4 2 0,-6 0 0 15,6 0 2-15,-6-3 3 0,0 3 3 0,0 0 3 0,0 0 5 0,0 0 4 16,0 0 6-16,0-4 6 0,0 4 4 0,-6 0 4 0,6-4 3 0,-6 1 2 0,6 3 2 16,-6-5 3-16,6 3 0 0,-8-3 1 0,8 5 0 0,-6-3 0 15,0-1-2-15,-1 0 0 0,1 1-2 0,6-1-1 0,-7 0 0 0,0 1-4 16,1-1-2-16,0 1-4 0,6 3 0 0,-6-5-2 0,-2 2-1 0,8-1-3 16,-6 4 0-16,0-3-3 0,6-1-1 0,-7 4-1 0,7-4-3 0,0 4 0 0,-6-3-2 15,6 3-2-15,0-4-1 0,-7 0-1 0,7 4-3 0,0-3-4 16,-7 3-1-16,7-4-1 0,0 1-2 0,0 3 0 0,-6-5-1 0,6 2-1 15,0 0-1-15,-6-1 1 0,6 0-1 0,-7 1 2 0,7-1 0 0,-7 0 3 16,7 1 2-16,-6-6 3 0,0 7-1 0,6-6 3 0,-7 5 0 0,0-5 2 0,1 4 0 16,-1-3 1-16,-5 0 0 0,5 2 2 0,0-1 3 0,1-2 3 15,-7 5 1-15,6-5 2 0,1 5 1 0,-1-1 3 0,1-3 0 0,-1 3 0 16,1-3 2-16,-1 3 1 0,1 1 4 0,0-1 0 0,6 1 2 0,-8-5-2 16,8 4 0-16,-6 1-2 0,6-1-3 0,-6-3-1 0,6 3-2 0,0 0 0 15,-7 1-2-15,7-4-2 0,0 2-1 0,0-1-3 0,0 1-4 0,0 2-2 16,-6-1-1-16,6-3 0 0,0 4 1 0,0-1 0 0,0-1-1 0,0 2 0 15,0 0-3-15,0-5 0 0,0 8-2 0,0-7 2 0,0 3 1 0,0 1 3 16,0-1 3-16,0 1 0 0,0 3 1 0,0-4 1 0,0 0-2 0,0 4 1 16,0-4-1-16,0 4 0 0,0-3 2 0,0 3-2 0,6 0 1 0,-6-4-2 15,0 4-2-15,0 0-2 0,7-4-4 0,-7 4-2 0,6-3-1 0,-6 3-1 16,6 0-1-16,2-3-2 0,-8 3 0 0,6-5-1 0,0 2-1 0,1 3-1 16,-1-4-1-16,1 4 0 0,-1 0 1 0,1-5 1 0,-7 5 0 0,6-2 0 15,1 2 1-15,0-4 0 0,-1 4 1 0,0 0-1 0,-6-3 2 0,7 3 1 16,0-4-1-16,-7 4 3 0,6 0 2 0,0 0 0 0,1-4 0 0,-1 4 1 15,1 0 1-15,0-3-1 0,-1 3 2 0,0 0-2 0,1 0 0 0,6-5 1 16,-7 5-1-16,8-2 1 0,-8 2-1 0,7-5-1 0,1 5-1 0,-2 0-1 16,1-3 0-16,0 3-1 0,0-4 0 0,1 4 0 0,-2-4 0 0,2 1 1 15,-2 3 0-15,1-4 0 0,1 4-1 0,-8 0 0 0,0-4 1 0,0 4 0 16,2 0 1-16,-2-3 0 0,0 3 2 0,-6 0 1 0,0 0-1 16,0 0 1-16,0 0 2 0,0 0 1 0,0 0 1 0,0 0 1 0,0 0 2 0,0 0 1 15,0 0 2-15,0 0-1 0,0 0 2 0,0 0 0 0,0 0-2 0,0 0 2 16,0 0 0-16,7 0 1 0,-7 0 1 0,0 3 1 0,7-3 0 15,-7 0 0-15,0 0 0 0,6 0 0 0,1 4 2 0,-7-4 1 0,6 0-1 0,0 0 1 16,2 4 2-16,-8-4-1 0,6 0 0 0,0 3-2 0,0-3-1 0,1 0-1 16,-7 0-1-16,7 0-1 0,-1 0-1 0,1 0-1 0,-7 4-3 15,6-4-1-15,-6 0-1 0,6 0 0 0,-6 0-2 0,0 0 0 0,0 0-1 16,0 0 1-16,0 0-1 0,0 0-1 0,0 0 0 0,0 0-1 0,0 0 1 0,0 0-1 16,0 0 1-16,8 4 1 0,-8-4 0 0,0 0 2 0,0 0 1 15,0 0 1-15,0 3 2 0,6-3 0 0,-6 0 0 0,0 0 1 0,0 0 0 16,6 5 2-16,-6-5 1 0,0 0 0 0,6 2 1 0,-6-2-1 0,8 5-1 15,-8-5-2-15,6 0 1 0,-6 3-3 0,6-3 0 0,-6 4 0 0,0-4 1 16,7 4-1-16,-7-1 0 0,0-3-1 0,6 4-1 0,-6-2 1 0,0 3 1 16,0-1 0-16,0-4 1 0,7 3 1 0,-7 2 0 0,0-2 1 0,0 0-1 15,0 1 3-15,0 0 2 0,0 3 3 0,0-3 4 0,0 0 1 0,0-1 1 16,0 1 0-16,0-1-1 0,0 1 0 0,0 0-1 0,0-1 0 0,0 1-1 16,0 0-1-16,0-4 0 0,0 3-3 0,0 0-2 0,7-3-3 0,-7 5-5 15,0-5-1-15,0 4 0 0,0-1 0 0,0-3 0 0,6 0 0 0,-6 3 0 16,0 1 0-16,0-4 0 0,6 4 1 0,-6-4-1 0,0 3 0 0,0-3 0 15,0 5 1-15,0-5 1 0,0 3 1 0,0-3-1 0,0 3-1 0,0-3 0 16,0 5 1-16,-6-5 1 0,6 2-1 0,0 3 0 0,-6-5 2 0,6 3 0 16,0-3 1-16,-7 4-2 0,7 0 0 0,-7-1 1 0,7-3-1 0,-6 4-1 15,6 0 1-15,0-1-1 0,-7-3 0 0,7 4-2 0,0-4 0 0,0 3 0 16,-6 2-1-16,6-5-1 0,0 3-1 0,0 1 1 0,0-4 0 16,0 3 0-16,0 1-1 0,0-4-1 0,0 4-1 0,0-1 2 0,0-3 0 15,0 4-1-15,0-4 1 0,0 3 1 0,0-3-1 0,0 0 1 0,0 4 0 0,0-4 0 16,0 4 1-16,0-4-1 0,-6 0 1 0,6 0 0 0,0 3 0 15,0-3 0-15,0 0 0 0,0 5 1 0,0-5 0 0,0 0 0 0,0 0 0 16,0 0 0-16,0 0 0 0,0 0 0 0,0 0 0 0,0 3 0 0,0-3 0 16,0 0 0-16,0 0 0 0,0 0 0 0,0 0 0 0,0 0 0 0,0 0-1 15,0 0-2-15,0 0 2 0,0 3 0 0,0-3-1 0,0 0 0 0,0 0-1 16,0 4 2-16,0-4 0 0,0 4-1 0,-8-4 1 0,8 0-1 0,0 3 0 16,0-3 1-16,0 3 0 0,0 2 0 0,0-5-1 0,0 4 1 0,0-4 0 15,0 3-1-15,0-3 1 0,-6 5-1 0,6-3 0 0,0-2 0 0,0 4-1 16,-6-4 2-16,6 4 0 0,0 0 0 0,-6-1 0 0,6-3 0 0,0 3 1 0,0 2-1 15,-8-5-1-15,8 2 1 0,0 3 1 0,0-5-1 0,-6 4 1 16,6-1 0-16,0-3-1 0,0 4 0 0,0-4 0 0,-6 4 0 0,6-1 0 16,0-3-1-16,0 4 1 0,0-4 0 0,0 0 0 0,0 4 0 0,0-4 0 15,0 3 0-15,0-3 1 0,0 3 0 0,0-3 0 0,-7 5 0 0,7-2 1 16,0-3 1-16,0 4-1 0,0-1 1 0,0 1 1 0,0 0 0 0,0-1 2 16,0 1-1-16,0 0-1 0,0-1 1 0,-6 1-1 0,6-1 1 0,0 2-1 15,0-2-2-15,0 1 0 0,0-1-1 0,0 1 0 0,0-4 0 0,0 4 0 16,0-1-1-16,0 1-1 0,0-4-2 0,0 4 2 0,0-4 0 0,0 3-1 15,6-3 0-15,-6 5 1 0,0-5 0 0,0 2 1 0,0-2-2 0,0 0 2 16,7 5 0-16,-7-5 0 0,0 0 0 0,0 0 0 0,0 0 1 0,0 3 0 16,0-3 0-16,0 0 0 0,0 0 0 0,0 0 0 0,0 0 0 0,0 0 0 15,0 0 1-15,6 4 0 0,-6-4 0 0,0 0 0 0,0 0 2 0,0 0 0 16,0 0 3-16,0 0-1 0,0 0 1 0,0 0 1 0,0 0-1 0,0 0 2 16,0 0 1-16,0 0 1 0,0 0 0 0,0 0 2 0,0 0-1 0,0 0-1 15,0 0 0-15,0 0-1 0,0 0-1 0,0 0-2 0,0 0-2 0,0 0 0 16,0 0-1-16,0 0-2 0,0 0-2 0,0 0-2 0,0 0-2 0,0 0-2 15,0 0-1-15,0 0 1 0,0 0-1 0,0 0 1 0,0 0 0 0,0 0 2 16,6 0-1-16,-6 0 1 0,0 0 0 0,8 0-1 0,-8 0 2 0,0 0 0 16,0 0 2-16,6 0 0 0,-6 0 1 0,0 0-2 0,6 0 0 0,-6 4 0 15,0-4-1-15,0 0 2 0,0 0-1 0,0 0 0 0,0 0 1 0,0 0 1 16,0 0 0-16,6 0 1 0,-6 0 0 0,0 0 2 0,0 0 4 16,0 0 1-16,0 0 2 0,0 0 2 0,0 0 2 0,0 0 2 0,0 0 2 15,0 0 3-15,0 0 1 0,0 0 2 0,0 0-1 0,8 0 0 0,-8-4-1 0,0 4-1 16,6 0-2-16,-6 0-1 0,0-4-2 0,6 4-4 0,-6 0-1 15,7-3-2-15,-7 3-2 0,0 0-2 0,6 0-1 0,-6-5-2 0,7 5-1 16,-7 0 0-16,7-2-4 0,-7 2 1 0,6 0-2 0,-6-5 0 0,6 5-1 0,0 0-1 16,-6 0 1-16,8-3-2 0,-8 3-1 0,6 0-1 0,0-4 1 15,-6 4 0-15,7 0 1 0,-7-4 1 0,6 4 1 0,1 0 2 0,0-3-1 16,-7 3 1-16,6 0 1 0,0-4-2 0,1 4 2 0,-7 0 0 0,7 0 2 16,-1-4 0-16,0 4-1 0,1 0-1 0,6-3-2 0,-6 3 1 0,-1 0 0 15,7 0 1-15,-6 0-1 0,-1 0 0 0,0 0-3 0,8 0-2 0,-8 0-2 16,1 0 0-16,6 0-1 0,-7 0 1 0,1 0-1 0,-1 0-2 0,0 0 0 15,2 0-1-15,-2 0-1 0,0 0 1 0,-6 0-1 0,7 0 3 0,-7 0 7 16,0 0 3-16,0 0 7 0,0 0 3 0,0 0 2 0,0 0 4 0,0 0 5 16,0 0 6-16,0 0 5 0,0 0 4 0,0 0 3 0,0 0 2 0,0 0 2 15,0 0 0-15,0 0-2 0,0 0-2 0,0 0-3 0,0 0-5 16,0 0-2-16,0 0-5 0,0 0-2 0,0 0-5 0,0 0-5 0,0 0-6 0,0 0-3 16,0 0-3-16,0 0-5 0,0 0-1 0,0 0 0 0,0 0-1 0,0 0-1 15,0 0 2-15,0 0 0 0,0 0-1 0,0 0-1 0,0 0 2 16,0 0 2-16,0 0 3 0,0 0 2 0,0 0 0 0,0 0 2 0,0 0 2 0,0 0 1 15,0 0 3-15,0 0-1 0,0 0 1 0,0 0-1 0,0 0 2 0,0 0 0 16,0 0 0-16,0 0-2 0,0 0 0 0,0 0-1 0,0 0 0 16,0 0-1-16,0 0-2 0,0 0-2 0,0 0-3 0,0 0-4 0,0 0-6 15,0 0-5-15,0 0-10 0,0 0-11 0,-7 0-12 0,7 0-15 0,0 0-15 16,-6 0-17-16,6 0-22 0,-6 3-25 0,6-3-45 0,0 0-55 0,-8 0-55 16,2 4-52-16,6-4-24 0,-6 0-9 0,-1 0 1 0,7 4 4 0,-6-4 11 15,6 0 12-15,0 0 16 0,-7 0 17 0,1 0 22 0,6 0 24 0</inkml:trace>
  <inkml:trace contextRef="#ctx0" brushRef="#br0" timeOffset="82995.869">15858 11484 7 0,'0'-3'210'0,"0"0"11"0,0 3 9 0,0-5 6 15,0 2 5-15,-6 0 4 0,6-2 7 0,0 5 5 0,0-3 5 0,0 0-24 16,0-2-39-16,0 5-41 0,0-4-45 0,0 4-25 0,0-3-18 0,0 0-10 0,0 3-8 15,6 0-2-15,-6-4-3 0,0 4-4 0,0 0-1 0,0-4-5 0,0 4-5 16,0 0-2-16,0 0-5 0,0 0-1 0,0 0 0 0,0 0-2 0,0 0 1 16,0 0-2-16,0 0-1 0,0 0-2 0,0 0-1 0,0 0-1 0,0 0-3 0,0 0 0 15,0 0-1-15,0 0-1 0,0 0-2 0,0 0 0 0,0 0-1 16,0 0-1-16,0 0 0 0,0 0-2 0,0 0 2 0,0 0 0 0,0 4 0 16,0-4 1-16,0 4 1 0,0-4 1 0,0 3 1 0,0 0 1 0,0 1 4 0,0 1 1 15,0-2 0-15,0 0 2 0,0 5 2 0,0 0 2 0,0-5 2 0,0 5 0 16,0-1 1-16,0 0 1 0,0 0-1 0,0 4 1 0,0-4 1 0,0 5 0 15,0-1 1-15,0 0-2 0,0-1 0 0,0 1-2 0,0 0 0 0,0 1-1 16,0-1-3-16,-6 3-2 0,6-2-1 0,0-2 0 0,0 1-1 16,0 3 0-16,-6-2-1 0,6-1-2 0,0-4 0 0,0 4-2 0,-8 0 1 0,8 0-2 15,0-4 0-15,0 4-1 0,0-3-1 0,-6 3 0 0,6-4 0 0,0 1-2 16,0-1-1-16,0 1-1 0,0-2 0 0,0 2-1 0,0-1 0 0,0 1-1 16,0-5 0-16,0 4 1 0,0 1 0 0,0-5 1 0,6 5 2 15,-6-2 0-15,0 3 2 0,0-6 0 0,0 4 2 0,0 0-1 0,8 1 0 0,-8 0 0 16,0-1 0-16,0 0 0 0,6-3 0 0,-6 3 0 0,0 0 1 15,0 0-2-15,0 1-4 0,0-4-1 0,0 3-3 0,6-3 0 0,-6 3-1 0,0-3 0 16,0-1 0-16,0 1-1 0,0-1-3 0,0 1-1 0,0-4-4 0,0 4-3 16,0-4 0-16,0 0-3 0,0 0 0 0,0 0-2 0,0 0-1 0,0 0-4 15,0 0-1-15,0 0-5 0,0 0-6 0,0 0-5 0,0 0-8 0,0 0-7 16,0 0-7-16,-6-4-10 0,6 0-8 0,0 1-12 0,0-1-14 0,-6 1-19 16,6-1-20-16,0 0-37 0,-8-3-44 0,8 3-38 0,-6 1-34 0,6-4-16 15,0 2-2-15,-6 2 5 0,6-1 6 0,0-3 9 0,-7 3 11 0,7 1 13 16,-7-1 14-16,7 0 21 0,-6 4 108 0</inkml:trace>
  <inkml:trace contextRef="#ctx0" brushRef="#br0" timeOffset="83600.915">15540 11793 0 0,'0'-4'34'0,"6"4"196"0,-6 0 16 0,0-4 12 0,0 4 7 16,6 0 8-16,-6-3 7 0,0 3 7 0,0 0 7 0,0 0 1 0,0 0-3 15,0-4-44-15,0 4-62 0,0 0-41 0,6 0-28 0,-6 0-23 0,0 0-14 16,0 0-11-16,0 0-8 0,0 0-7 0,7 0-6 0,-7 0-7 0,0 0-8 16,0 0-3-16,7 0-7 0,-7 0-4 0,6 0-5 0,-6 0-4 15,7 0-2-15,-1 0-1 0,-6 0-1 0,6 0 2 0,2 0 0 0,-2 0 0 0,-6 0 0 16,6 0 0-16,0 0 1 0,2 0 0 0,-2 4 0 0,7-4 0 0,-7 0 0 15,1 0 0-15,6 0 0 0,-7 0 0 0,0 0-1 0,8 0 1 16,-8-4-2-16,7 4 1 0,-6 0-1 0,6 0-1 0,0 0-2 0,-6-4 0 16,5 4-1-16,2 0-2 0,-8-3-1 0,7 3 0 0,0 0 0 0,-6 0 1 15,5-4 0-15,2 4 2 0,5 0 0 0,-6 0 1 0,0 0 2 0,7-3 1 16,-7 3 1-16,6 0 0 0,1 3 1 0,-1-3 0 0,1 0 1 0,-1 0 0 16,7 4-2-16,-6-4-4 0,0 0-3 0,5 3-4 0,-5-3-6 0,0 4-6 15,-1 0-5-15,-5-4-6 0,-2 0-5 0,2 3-5 0,-2-3-6 0,1 4-1 16,-6-4-2-16,0 0 0 0,-7 0 3 0,6 0 2 0,-6 0 4 0,0 0 5 15,0 0 4-15,0 0 4 0,0 0 6 0,0 0 6 0,0 0 4 0,0 0 6 16,0 0 3-16,0 0 4 0,0 0 0 0,-6 0-1 0,6 0 0 0,0-4-3 16,0 4-3-16,0 0-6 0,0 0-5 0,0 0-7 0,0 0-8 0,0 0-8 15,0 0-10-15,0 0-10 0,0 0-11 0,0 0-12 0,0 0-17 0,0 0-27 16,0 0-35-16,0 0-43 0,0 0-49 0,0 0-22 0,0 0-10 0,0 4-1 16,0-4 3-16,0 4 5 0,0-1 9 0,0-3 9 0,0 0 10 0,0 0 13 15,0 4 16-15</inkml:trace>
  <inkml:trace contextRef="#ctx0" brushRef="#br0" timeOffset="84976.055">17349 11507 0 0,'0'0'175'0,"0"-4"73"0,0 4 13 0,0-4 7 0,8 4 8 16,-8 0 4-16,0-3 7 0,0 3 6 0,0 0 5 0,0-3-10 0,0-1-19 16,0 4-49-16,0 0-60 0,0 0-41 0,0-5-27 0,0 5-16 0,0 0-14 15,0-3-10-15,0 3-5 0,0-3-7 0,0 3-6 0,6-5-6 0,-6 5-6 16,0-3-6-16,0 3-6 0,6-3-3 0,-6-2-2 0,6 2-1 0,-6 0 1 16,7-2 0-16,-7 1 3 0,7 1 2 0,-1 0 4 0,1-5 3 0,-7 5 4 15,6-5 3-15,0 1 3 0,2 0 2 0,-2-1 3 0,0 1 2 0,1 0 0 16,0-1 0-16,-1 1-1 0,0-4 0 0,1 4-3 0,-1-4-1 0,1 3-4 15,0 0-2-15,-7 2-5 0,6-2-2 0,0-3-4 0,1 4-3 0,-7 0-2 16,7-1-3-16,-7 1-1 0,6 0-2 0,-6-1-1 0,6 1-3 16,-6 0-2-16,7 0-3 0,-7-1-1 0,6 1-3 0,-6 0-3 0,0-1 0 0,7 1 1 15,-7-3-1-15,7 2 0 0,-7 0 1 0,6-3 0 0,-6 4 0 16,6-1-1-16,-6-2 2 0,8 2 0 0,-8-3 3 0,6 4 1 0,-6-4 1 16,6 4 3-16,-6-1 0 0,6-3 2 0,-6 5-1 0,7-3 0 0,0-2 0 15,-7 5 2-15,6-2 1 0,-6 5-1 0,7-4 1 0,-7 2 1 0,0-2 0 16,6 3 1-16,-6 1 1 0,0 3 0 0,0-4 2 0,0 0-3 0,0 4 1 15,0 0-1-15,0 0 0 0,0 0-1 0,0 0 0 0,0 0 0 0,0 0 0 16,0 0-1-16,0 0-1 0,0 0 1 0,0 0-1 0,0 0-3 0,0 0 1 16,0 0 0-16,0 0 1 0,0 0 1 0,0 0 0 0,0 0 2 0,0 0 2 15,0 0-1-15,0 0 2 0,0 0 3 0,0 0 2 0,0 0 1 0,0 4 1 16,0-4 3-16,0 0 3 0,0 4 1 0,0-4 1 0,0 3 2 0,0-3 3 16,0 4-1-16,0-4 1 0,6 4 0 0,-6-1 1 0,0-3-1 0,0 5 1 15,0-3-1-15,0 6-2 0,0-5-1 0,0 2-1 0,0 1-2 0,0 2 0 16,0 0-2-16,0-1-2 0,0 4-2 0,-6 0 0 0,6-1-2 0,0 2-2 15,0-1 1-15,-6 3 1 0,6-3 1 0,0 4 1 0,-7 0-2 0,7-4 0 16,0 3 0-16,-6 1 1 0,6 0-1 0,0-1 1 0,-7 1 1 0,7-4 1 16,0 3 1-16,-7 1-2 0,7-4-1 0,0 4-1 0,0-4-2 0,0 4-1 15,-6-1-1-15,6-3 1 0,0 0-2 0,0 4 1 0,-6-4-1 0,6 0 0 16,0 0-2-16,0-1 0 0,0 1 0 0,-6 0 1 0,6 0-2 0,0 1 0 16,0-1 0-16,0 0 0 0,0-4 0 0,0 4-1 0,-8 0 0 0,8-4 0 15,0 4 0-15,0-4 0 0,0 1-1 0,0-1 1 0,0 0 0 0,0 0 0 16,8-2-1-16,-8 3 0 0,0-5 0 0,0 0 0 0,0 1 0 0,0 0-1 15,6-1 1-15,-6 1 0 0,0-4-1 0,0 0 0 0,6 4-3 0,-6-4 1 16,0 4-3-16,0-4-1 0,0 0-1 0,0 0-1 0,0 0-4 0,0 0-2 16,0 0-5-16,0 0-5 0,0 0-4 0,0 0-7 0,0 0-8 0,0 0-10 15,0 0-10-15,0 0-14 0,0 0-16 0,0 0-23 0,0-4-26 0,0 4-44 16,0-4-54-16,0 4-42 0,-6 0-38 0,6 0-17 0,0-4-6 16,-6 4 2-16,6-3 4 0,0 3 10 0,-8 0 9 0,8-4 15 0,-6 4 16 0,0 0 25 15,6 0 82-15</inkml:trace>
  <inkml:trace contextRef="#ctx0" brushRef="#br0" timeOffset="86428.671">16471 11862 0 0,'-7'0'75'0,"7"0"145"16,-7 0 10-16,7-4 6 0,0 4 3 0,0 0 1 0,0 0 2 0,0 0 1 15,0 0 3-15,0 0-11 0,0 0-16 0,0 0-46 0,0 0-61 0,0 0-39 16,7 0-27-16,-7 0-15 0,0 0-8 0,7 0-6 0,-7 0-4 0,6 0-1 16,-6 0-2-16,6 0-1 0,-6 0-1 0,7 0-3 0,-7 0-1 0,7 4-3 15,-7-4-2-15,6 0-1 0,-6 0 2 0,0 0 3 0,6 4 0 0,-6-4 4 16,0 0 1-16,7 3 3 0,-7-3 2 0,0 0 4 0,6 0 4 0,-6 3 2 16,0-3 4-16,7 0 4 0,-7 0 2 0,7 4 3 0,-7-4 1 0,6 0 1 15,-6 0-2-15,6-4 0 0,2 4 0 0,-8 0-3 0,6 0 1 0,0-3-2 16,0 3-2-16,-6 0-2 0,7-3-2 0,0 3-2 0,-1-4-2 0,-6 4-2 15,7-4-1-15,-1 4-2 0,0-3 0 0,2 3-3 0,-8-4-2 0,6 4-2 16,0-4 0-16,-6 4-1 0,6-3 0 0,-6 3-2 0,8 0 0 0,-2-4-3 16,-6 4 0-16,6 0-2 0,-6-3-1 0,0 3 0 0,7 0 0 0,-7-4 0 15,6 4 2-15,-6 0 0 0,7 0 0 0,-7-4 1 0,7 4 0 0,-7-4 1 16,6 4-1-16,0-3 5 0,0 3 6 0,2 0 2 0,-2-4 3 0,0 4 3 16,7-4 2-16,-6 4 2 0,0-3 2 0,5 3 0 0,2 0 0 0,-8-3 0 15,7 3 1-15,0-5 0 0,-6 5 1 0,5 0-5 0,-5 0-7 0,6-3-2 16,-7 3-1-16,2 0-4 0,4 0 0 0,-5 0-4 0,-1 0-3 0,1-4 0 15,-1 4-2-15,-6 0-1 0,7 0 1 0,-1 0-2 0,-6 0-1 0,6 0 0 16,-6 0 2-16,8 0-1 0,-8 0-1 0,6 0 0 0,0 0 0 0,-6 0 1 16,7-3 3-16,-1 3-1 0,1 0 1 0,6 0 1 0,-7 0 1 0,8 0 1 15,-2-4 2-15,2 4 0 0,-1 0-1 0,-1-4 1 0,2 4 1 0,-2 0 1 16,2-3-2-16,5 3-3 0,-6 0-1 0,0-4-2 0,7 4-1 0,-7 0 0 16,0 0-4-16,0 0-3 0,-7 0-3 0,8 0-4 0,-8 0-4 0,0 0-3 15,1 0-5-15,0 0-2 0,-1 0 0 0,-6 0-1 0,0 4 1 16,0-4 1-16,6 0 0 0,-6 0 0 0,0 0 1 0,0 0 3 0,0 0 2 0,0 0 2 15,0 0 5-15,0 0 3 0,0 0 4 0,0 0 5 0,0 0 1 0,7 0 2 16,-7 0-1-16,6 0 1 0,1 0-1 0,-7 0 3 0,7 0 1 0,5 0 0 16,-5 0 2-16,6 0 0 0,-7 0 2 0,8 0-1 0,-1-4 0 0,-1 4-1 15,2 0 0-15,-2 0 0 0,8 0 0 0,-13 0 0 0,5 0-4 16,2-4-3-16,-1 4-3 0,-6 0-5 0,-1 0-4 0,0 0-5 0,1 0-3 0,-7 0-1 16,6 0-2-16,-6 0 0 0,7 0-2 0,-7 0 1 0,0 0-1 15,0 0 3-15,0 0 3 0,0 0 2 0,7 0 4 0,-7 0 3 0,0 0 4 16,6 0 4-16,-6 0 4 0,6 0 4 0,1 0 2 0,-7 0 1 0,13 0 1 15,-7 0 1-15,1 0-1 0,6 0 0 0,0 0-1 0,1 0 0 0,-2-3-1 16,1 3 0-16,0 0 2 0,0 0-2 0,7 0-4 0,-8 0-3 0,2 0 0 16,-1 3-2-16,7-3-2 0,-8 0 0 0,2 0-1 0,-2 4-3 0,1-4-1 15,-6 0 0-15,6 4-2 0,-7-4-4 0,1 0-1 0,0 3-3 0,-1-3-1 16,0 0-1-16,-6 4-2 0,7-4 1 0,-7 0 1 0,0 4 1 0,7-4 1 16,-7 0 0-16,0 3 4 0,6-3 3 0,1 0 1 0,-7 0 3 0,6 4 3 15,0-4 1-15,1 0 2 0,0 3 0 0,5-3 3 0,2 0-1 0,-8 0 0 16,7 0 0-16,1 0-2 0,4 0 0 0,-4 0-2 0,-1 0-1 0,0 0-1 15,6 0 2-15,-5 0 1 0,-2 0 1 0,8 0 1 0,-7 0 0 0,0 0-1 16,0 0 1-16,0 0 1 0,0 0 0 0,0 0 0 0,0 0 0 0,-6 5 1 16,5-5-2-16,-4 0-1 0,-2 0-1 0,0 0-3 0,1 0 1 0,-7 0-1 15,6 0 0-15,-6 0 1 0,0 0-1 0,7 0 2 0,-7 0 1 0,0 0 1 16,0 0 1-16,6 0 1 0,1 0 3 0,-7 0 4 0,6 0 2 16,0-5 2-16,2 5 3 0,-2 0 1 0,7 0 1 0,-6 0 1 0,5 0-1 15,1 0 0-15,1-3 0 0,-2 3-1 0,8 0 0 0,-7 0-1 0,0 0-2 0,6 0 0 16,-5 0-5-16,-1 0-6 0,0 0-5 0,0 0-6 0,-1 0-4 15,2 0-4-15,-8 0-3 0,1 0-5 0,0 0-2 0,-1 0-1 0,0 0-1 16,-6 0 0-16,7 0-1 0,-7 0 0 0,0 0 0 0,0 0 5 0,0 0 2 16,0 0 5-16,0 0 4 0,6 0 4 0,-6 0 2 0,0 3 4 0,7-3 3 15,-7 0 5-15,7 0 4 0,-1 0 4 0,0 0-1 0,8 5 1 0,-8-5-2 16,7 0 0-16,0 3-2 0,0-3-1 0,1 0-2 0,4 3-3 0,-4-3-3 16,5 0-3-16,-5 0-5 0,4 4-5 0,-4-4-4 0,5 0-3 0,-5 4-1 15,4-4-2-15,-4 0-1 0,-1 0-2 0,0 0-1 0,0 3-3 0,-7-3 2 16,8 0 0-16,-8 0 2 0,7 0 4 0,-6 0 2 0,-1 0 3 0,1 0 2 15,-7-3 4-15,6 3 2 0,0 0 3 0,-6 0 5 0,7 0 4 0,0 0 5 16,-1-4 4-16,0 4 6 0,1 0 5 0,0-4 4 0,6 4 5 0,-7 0 1 16,8 0 3-16,4-3 0 0,-4 3-1 0,5 0-1 0,1-3-1 0,0 3-4 15,6 0-2-15,-7 0-3 0,1 0-4 0,-1 0-7 0,1 0-7 0,-1 0-9 16,-6 0-11-16,1 0-8 0,-8 0-11 0,7 0-6 0,-7 0-5 0,1 0-4 16,-7 0 0-16,0 0 1 0,0 0 1 0,0 0 1 0,0 0 2 15,0 0 5-15,-7 0 4 0,7 0 8 0,-6 0 8 0,-1 0 8 0,1 0 8 0,0 0 5 16,-2 0 6-16,2 0 1 0,0 0 1 0,-1 0 1 0,0 0-3 0,1 0-5 15,-7 0-6-15,13 0-10 0,-6 3-13 0,-1-3-21 0,0 0-24 0,1 0-41 16,6 0-51-16,0 3-41 0,-6-3-34 0,6 0-19 0,-7 4-8 0,7-4-5 16,-7 4-1-16,7-4 1 0,-6 3 7 0,0-3 9 0,-1 0 10 0,1 4 19 15,-1-4 157-15</inkml:trace>
  <inkml:trace contextRef="#ctx0" brushRef="#br0" timeOffset="87629.355">16939 12221 0 0,'7'-7'3'0,"-7"3"229"0,0 1 15 0,6-1 12 0,-6 0 8 16,7 1 7-16,-7-4 7 0,0 2 8 0,7 2 8 0,-7-1 8 0,0 0 7 15,0 4-43-15,0-3-70 0,0-1-44 0,0 4-28 0,0 0-18 0,0 0-13 16,0 0-9-16,0 0-9 0,0 0-4 0,0 0-8 0,0 0-8 0,0 0-7 16,0 0-8-16,0 0-9 0,0 0-7 0,0 0-6 0,0 0-3 15,0 0-2-15,0 0-3 0,0 4 1 0,0-1-1 0,-7 1 1 0,7 0-1 0,0-1 2 16,0 4-1-16,0-2 1 0,-7 2 1 0,7 0 1 0,-6 4 0 16,6-4-1-16,0 1 0 0,-7 3-1 0,7 0-4 0,-6-4-2 0,0 4-2 15,-2 4-3-15,8-4-1 0,-6-1-2 0,0 1-1 0,-1 0 0 0,1 4-1 16,-1-4-3-16,1 4 0 0,-1-4-2 0,7 0-1 0,-6 3-2 0,0-3 1 15,-2 0 2-15,2 0 0 0,0 1 0 0,-1-2 2 0,7 2-1 0,-7-6 1 0,7 1 1 16,-6 2-1-16,6-2 3 0,-6 0 0 0,6-3 1 0,0 0 0 0,0-1 1 16,0 0 0-16,-7 2-1 0,7-2 0 0,0 1 0 0,0-4 0 15,0 0 0-15,0 0 0 0,0 0 0 0,0 0 0 0,0 3-1 0,0-3-1 16,0 0 1-16,0 0-2 0,7 0 0 0,-7 0 1 0,0 0 0 0,0 0-1 0,0 0 1 16,0 0 0-16,6 0 0 0,-6 0-1 0,6 0 0 0,-6 0-2 15,7 0 1-15,0 0-3 0,-1 0-2 0,-6 0-1 0,14 0-2 0,-8 0-4 16,0 0-3-16,1-3-5 0,6 3-3 0,-7 0-3 0,7-4-4 0,1 4-3 15,-8-3-4-15,7-2-1 0,0 5-3 0,0-3-3 0,-7 0-1 0,8-1-1 16,-2 0 0-16,2 4 0 0,-8-3 2 0,7-1 2 0,0 0 2 0,0 1 2 0,-7-1 4 16,8-1 4-16,-8 3 3 0,7-3 4 0,-6 2 3 0,6 0 4 0,-7-1 3 15,8 0 4-15,-8 0 4 0,7 4 4 0,-7-2 5 0,7 2 0 16,-6-5-1-16,-1 5-6 0,8 0-7 0,-8 0-11 0,0 0-10 0,1 0-12 16,-7 0-12-16,7 5-11 0,-7-5-13 0,6 0-17 0,-6 2-19 0,0-2-29 15,0 0-29-15,0 0-35 0,0 4-33 0,-6-4-12 0,6 4-1 0,-7-4 5 16,7 4 6-16,0-4 11 0,-7 0 11 0,7 0 12 0,-6 0 13 0,6 0 17 15,-6 0 173-15</inkml:trace>
  <inkml:trace contextRef="#ctx0" brushRef="#br0" timeOffset="88015.048">17167 12291 0 0,'0'0'169'0,"7"-4"90"0,-7 4 12 15,0 0 8-15,0 0 4 0,0 0 4 0,0 0 4 0,0 0 5 0,0 0 5 0,0 0-5 16,0 0-10-16,0 0-52 0,0 0-74 0,0 0-46 0,0 0-29 0,0 0-18 16,0 4-9-16,0-4-5 0,0 3-3 0,0-3 0 0,0 3-2 15,0 2-3-15,0 2-4 0,0-4-7 0,0 5-3 0,0-5-5 0,0 8-2 16,0-4-1-16,-7 1-2 0,7 0 0 0,0 3-5 0,0-4-1 0,-6 4-4 15,6-4-2-15,0 4-3 0,-7 0-4 0,7-4-2 0,0 4 0 0,0 0 0 0,0 1-1 16,0-2 0-16,-6 2 0 0,6-1 1 0,0-4-1 0,0 4-2 0,0 0 1 16,0-1 1-16,0-2 0 0,0-1 1 0,-6 4 0 0,6-3-1 15,0-5-3-15,0 4-1 0,0 1-3 0,0-1-1 0,-8-3 0 0,8 3-3 16,0-3-4-16,0 0-4 0,0-1-6 0,0 2-8 0,-6-3-5 0,6 3-8 16,0-2-5-16,0-3-7 0,0 4-5 0,0-4-7 0,0 0-9 0,0 0-12 15,0 0-16-15,0 0-17 0,0 0-31 0,0 0-38 0,0 0-35 0,6 0-37 16,2-4-14-16,-2 4-6 0,-6-3 3 0,6-2 3 0,1 3 6 0,6-6 9 15,-7 4 11-15,1 0 11 0,-1-3 15 0,0 3 96 0</inkml:trace>
  <inkml:trace contextRef="#ctx0" brushRef="#br0" timeOffset="88645.979">17395 12312 0 0,'-6'0'21'0,"6"0"214"16,0 0 11-16,-7 4 6 0,7-4 3 0,0 0 0 0,0 0 0 0,0 0 3 16,0 0 3-16,0 0 2 0,0 0 3 0,0 4-50 0,0-1-79 0,0 2-48 15,7-2-33-15,-7 0-19 0,0 2-11 0,0 2-7 0,0-4-1 0,0 5-1 16,0-5 0-16,0 5-3 0,0-1-3 0,0 1-2 0,0-1-5 0,0 0-1 15,0 0-3-15,0 0 0 0,0 1 2 0,0-5 0 0,0 5 0 0,0-1 3 16,0 0 2-16,0-4 2 0,-7 6 3 0,7-6 3 0,0 4 1 0,0 1 4 0,0-4 0 16,0 2 3-16,0-1 3 0,0-3 2 0,0 7 5 0,0-6 2 15,0 1 1-15,7 3 1 0,-7-3-1 0,0 0-1 0,0-1-2 0,6 0-1 16,-6 2 1-16,0-2-1 0,7 1 1 0,-7-1-1 0,6 1-2 0,0 3-3 16,2-3-5-16,-8 0-2 0,6-1-4 0,0-3-2 0,1 4-3 0,0-1-2 15,-1 2-1-15,0-2-5 0,1-3-5 0,-1 4-5 0,1-1-2 0,0-3-3 16,5 4-4-16,-5-4-1 0,0 0-1 0,-1 0 0 0,0 0-1 0,7 0 0 15,-6 0 2-15,0 0 0 0,5-4-1 0,-4 1 3 0,-2-1 2 0,0 1 4 16,7-2 3-16,-6 2 2 0,-1-1 4 0,7-3 5 0,-7 0 0 0,2 3 3 16,-2-3 2-16,6-5 4 0,-4 6 3 0,-2-2 2 0,0-3 4 0,-6 4 3 15,7 0 1-15,-1-4 4 0,-6 3 1 0,0-3 2 0,7 4 0 0,-7-4 0 16,0 3-1-16,0-3 0 0,-7 4 1 0,7 0-3 0,0-4 0 0,-6 0-2 16,6 3 0-16,-7-2-2 0,1 2-3 0,0-3-4 0,-2 3-2 0,8 1-2 15,-6-4-3-15,0 4-2 0,0 0 0 0,-2-5-2 0,2 6-3 0,0-2-1 16,-1 1-3-16,1 0-2 0,-1 3-2 0,0-3-3 0,1-1 1 0,0 5-3 15,6-1-2-15,-6 0-1 0,-2 1-4 0,2 0-2 0,0-2-7 0,6 2-3 16,-7 3-4-16,0 0-2 0,-6-4-1 0,7 4-1 0,0 0-1 0,-1 0-1 16,-6 4-2-16,7-4-2 0,-8 0 1 0,1 3 1 0,1-3-1 0,5 5 5 15,-6-2 2-15,-1 0 5 0,2 1 2 0,5 0 2 0,-6-1 0 0,6 1 2 16,-5 0 2-16,6 3 2 0,-2-3 3 0,2-1 2 0,0 5 2 0,-1-1 1 16,1 0 0-16,-1 1-1 0,7-1-2 0,-7 0-1 0,7 0-4 0,-6 4-7 15,6-4-5-15,0 1-10 0,0 3-11 0,0 0-14 0,0-4-17 0,0 5-34 16,0-5-40-16,0 4-44 0,6 0-46 0,-6-3-24 0,0-2-11 0,0 5-4 15,0-3 1-15,0-1 4 0,0 0 8 0,0 1 7 0,0-1 11 0,0 1 16 16,0-6 36-16</inkml:trace>
  <inkml:trace contextRef="#ctx0" brushRef="#br0" timeOffset="90176.872">17870 12632 0 0,'-6'0'130'16,"6"-4"103"-16,-6 4 11 0,6 0 6 0,0 0 2 0,0 0 1 0,0 0 2 15,0 0 4-15,0 0 2 0,0 0-12 0,0 0-20 0,0 0-45 0,0 0-62 16,0 0-37-16,0-4-28 0,0 4-17 0,6 0-11 0,-6 0-7 0,0 0-2 15,6 0-1-15,-6 0-2 0,7 0-1 0,-7 0-2 0,7 0-3 0,-1 0-2 16,1 0 0-16,-7 0 0 0,6 0 0 0,1-3 1 0,0 3 2 0,-1 0 3 16,0 0 2-16,0 0 2 0,2 0 1 0,-2-5 3 0,7 5 0 0,-7 0 0 15,8-2-1-15,-8 2 1 0,6 0-1 0,-4-5 1 0,4 5-1 0,2 0 1 16,-1-3 0-16,-1 3 3 0,2-4 2 0,-2 4 2 0,2 0 0 16,5 0-1-16,-6-4 1 0,0 4-1 0,7 0-2 0,-7 0-1 0,6-3-2 0,-6 3-2 15,1 0-5-15,-2 0-5 0,2 0-6 0,-8 0-11 0,7 3-6 0,-7-3-7 16,1 0-5-16,-7 0-2 0,7 0-2 0,-7 0 0 0,0 0 0 15,0 0 0-15,0 0 1 0,0 0 1 0,0 0 4 0,0 0 4 0,0 0 7 16,0 0 5-16,0 0 6 0,0 0 4 0,0 0 3 0,0-3 1 0,0 3 1 0,-7 0 0 16,7 0 1-16,0 0 0 0,0-4 1 0,-7 4-1 0,7 0-1 15,0 0 0-15,-6-4-1 0,6 4-1 0,0-3-1 0,0 3-3 0,-7-4 1 16,7 4-1-16,0-3 0 0,0 3-1 0,-6-5 0 0,6 5-2 0,0-3 1 16,-6-1-2-16,6 1 0 0,0-1-2 0,-7 4 0 0,7-4 0 0,-7 1-3 15,7-1 1-15,-6-3-3 0,6 3-1 0,-6 1-1 0,-2-2-2 0,2-1-1 16,6 2-1-16,-6-3 2 0,-1-1 1 0,1 1 3 0,-1 0 3 0,1-1 1 15,-1 1 3-15,7-1 2 0,-6 6 0 0,0-6 2 0,-2-1 4 0,2 3 2 16,6 2 3-16,-6-3 1 0,6 4 3 0,-7-5 1 0,1 4 0 0,6 0-2 16,0 1-3-16,-7-4 0 0,7 3-1 0,0-3-1 0,0 3 1 0,0 1-1 15,0-2-1-15,0 2-1 0,0-1 0 0,7-3-1 0,-7 3-1 0,0 1-3 16,6-1-3-16,-6-3 0 0,7 2-1 0,-7-2 0 0,6 4-1 0,-6-5 0 16,6 1 0-16,2 3 1 0,-8-2 0 0,6-3-1 0,0 6-1 0,-6-4-1 15,7 0 1-15,-1-1 2 0,-6 1 2 0,7 0 3 0,-7-1 1 0,6 5 0 16,1-5 2-16,-7 2 0 0,6-2-1 0,-6-1-2 0,6 3 1 0,-6-1 0 15,8 3 2-15,-2-4-1 0,-6 1 2 0,6 0 0 0,1 0-1 0,-7 3-1 16,7-3-1-16,-1 3-2 0,-6-4-2 0,6 5 1 0,1-4-1 0,-7 3 1 16,6 0 1-16,1 1-1 0,-7 3 0 0,7-4 1 0,-1 0-2 0,0 4-1 15,1-3 0-15,0 3 2 0,-1-3-1 0,0 3 0 0,7 0 1 0,-6 0 1 16,0 0-1-16,5 0 1 0,2 0-2 0,-8 0 0 0,7 0 0 0,-6 3 1 16,6-3-2-16,-7 0 0 0,8 3-1 0,-2-3 0 0,-5 0-1 0,6 4 0 15,-7-4-1-15,7 0 0 0,1 0 0 0,-8 4 0 0,7-4-2 0,-6 0 0 16,5 0-2-16,-5 3-1 0,6-3 0 0,-6 0-1 0,5 0-1 0,-4 0 1 15,-2 4-1-15,6-4 0 0,-5 0 0 0,0 0 0 0,-1 0 0 0,1 0 0 16,-1 0 0-16,0 4 1 0,2-4 1 0,-2 0 2 0,0 0 0 0,-6 0 2 16,6 3 0-16,1-3 2 0,-7 0 1 0,0 4 3 0,7-4 1 0,-7 3 2 15,6-3-1-15,-6 5 3 0,0-2 1 0,7 1 1 0,-7-1 3 0,0 1 0 16,0 3 2-16,6-3 2 0,-6 3 0 0,0-2-1 0,0 2 4 16,7 0-1-16,-7 4 0 0,0-4 1 0,0 5 1 0,7-6 1 0,-7 5-2 0,6 1-1 15,-6-5 0-15,0 4 0 0,6 0-1 0,-6-5-1 0,6 6-1 0,-6-1-4 16,0-3-3-16,8 3 0 0,-8-4-2 0,0 4-2 0,0-4-3 0,0 0-1 15,0 0 0-15,0 1-1 0,0-1-2 0,-8 1-1 0,8-1-2 0,0 0-1 16,-6-3 1-16,0 4-1 0,6-2 3 0,-6 2-1 0,-1-5 2 0,0 5 0 16,1-4 1-16,-1 4 0 0,-6-6 0 0,6 6 1 0,1-1 2 0,0-4 1 15,0 4 3-15,-2-2 1 0,2 2 0 0,0-3 2 0,-1 3-1 0,1-3 0 16,-1 0 0-16,7-1 0 0,-7 0 0 0,1 2-1 0,6-2 0 16,-6 1-1-16,6-1-1 0,0 1-2 0,-6-4 0 0,6 4 0 0,0-4-2 15,-8 3 0-15,8 1 0 0,0-4-1 0,0 0 0 0,0 4 0 0,0-4 0 16,0 3-1-16,0-3 1 0,0 0 0 0,-6 4 0 0,6-4 0 0,0 0 0 15,0 3 1-15,0-3 0 0,0 0 1 0,0 5-1 0,0-5 1 0,0 0 0 16,0 3 0-16,0-3 0 0,0 4 1 0,0-4-2 0,0 0 1 0,0 3 0 16,0-3 2-16,6 4-1 0,-6-4 1 0,0 0 0 0,0 0 0 0,0 4 0 15,0-4 0-15,8 0 2 0,-8 3-1 0,0-3 2 0,6 0-1 0,-6 4-1 16,0-4 0-16,6 0-2 0,0 0 0 0,-6 0-2 0,7 0-2 0,-7 0-2 16,7 0-2-16,-1 0-3 0,1 0-1 0,-1 0-2 0,-6 0-3 0,6 0 1 15,2 0-3-15,-2 0-1 0,0 0 1 0,0 0 0 0,-6 0 3 0,7 0 2 16,0 0 2-16,-1 0 0 0,1 0 1 0,-1 0 2 0,-6 0 3 0,7 0-1 15,0-4 2-15,-1 4 1 0,0 0 1 0,-6 0 1 0,6 0 3 0,2 0 0 16,-2 0 2-16,7 0-1 0,-7 0 2 0,1 0 1 0,6 0 0 0,-1 0 0 16,-4 0 1-16,4 4 0 0,2-4-1 0,-1 0-3 0,-1 0 1 0,2 0 1 15,-2 0-5-15,2 0-8 0,-1 4-4 0,-7-4-7 0,8 0-3 0,-2 0-5 16,-6 0-1-16,2 0-2 0,-2 0-1 0,0 0 1 0,1 0 1 0,-1 0 2 16,-6 0 3-16,7 0-1 0,-7 0 6 0,0 0 7 0,0 0 7 0,0 0 6 15,0 0 6-15,0-4 7 0,0 4 3 0,0-4 5 0,-7 4 1 0,7-3 6 16,0 3-1-16,0-4 1 0,-6 4-1 0,6 0-1 0,0-4-1 0,0 4-2 15,0-3-3-15,-7 3-3 0,7 0-3 0,0 0-4 0,0 0-3 0,0 0-2 16,0 0-3-16,0 0-5 0,0 0-2 0,0 0-4 0,0 0-2 16,0 0-1-16,0 0-2 0,0 0-3 0,0 0-3 0,0 0 1 0,0 0-4 15,0 0 0-15,0 0-1 0,0 0-2 0,0 0 0 0,0 0-1 0,0 0 0 0,0 0 1 16,0 3 0-16,0-3 2 0,0 0 1 0,-6 4 1 0,6-4 1 0,0 0 2 16,0 0 2-16,0 4 1 0,-6-4 2 0,6 0 2 0,0 0 0 15,-8 0 2-15,8 3 0 0,0-3 1 0,-6 0 1 0,6 0-1 0,0 0-1 16,0 0-2-16,0 0-2 0,0 0-3 0,-6 0-6 0,6 0-4 0,0 0-8 0,0 0-8 15,0 0-13-15,0 0-14 0,0 0-19 0,0 0-26 0,0 0-42 16,0 0-50-16,0 0-42 0,0 0-35 0,0 0-16 0,-6-3-7 0,6 3-1 16,0-4 3-16,-7 4 6 0,7 0 8 0,-7-4 11 0,1 4 14 0,6 0 20 15,-7 0 123-15</inkml:trace>
  <inkml:trace contextRef="#ctx0" brushRef="#br0" timeOffset="92758.838">11013 13694 0 0,'0'3'69'0,"0"-3"124"0,0 0 13 0,0 0 8 0,-7 0 8 0,7 0 6 15,0 0 5-15,0 0 5 0,0 0 4 0,0 0-19 0,0 0-28 0,0 0-32 16,0 0-33-16,0 0-24 0,0 0-18 0,0 0-12 0,0 0-11 0,0 0-7 15,0 0-4-15,0 0-4 0,0 0-4 0,0 0-4 0,0 0-4 0,0 0-3 16,0 0-4-16,0 0-4 0,0 0-2 0,0 0-1 0,0 0-3 0,0 0-1 16,0 0-2-16,0 0 0 0,0 0 0 0,0 0 2 0,0 0 3 0,0 0 2 15,0 0 1-15,0 0 4 0,0 0 4 0,0 0 3 0,0 0 3 0,0 0 3 16,0 0 3-16,0 0 3 0,0 0 0 0,0 0 2 0,0 0 0 0,0 0 0 16,0 0 0-16,0 0-2 0,0 0 0 0,0 0-3 0,0 0-4 0,0 0 0 15,7-3-4-15,-7 3-2 0,0-4-1 0,0 4-3 0,0-4-3 0,0 4-3 16,0-3-1-16,0 3-3 0,0-4-2 0,0 4-2 0,0 0-2 0,6-4-1 15,-6 4-4-15,0-3-1 0,0 3-1 0,0-4-2 0,0 4-3 0,0-3 1 16,0 3-2-16,0 0-1 0,7-4 0 0,-7 4-1 0,0 0 0 0,0-3 0 16,0 3 0-16,0-5 0 0,6 5 1 0,-6 0 1 0,0-3 0 0,0-1 0 15,6 4 0-15,-6-3 0 0,0-1 0 0,0 0 1 0,8 1-1 0,-8-1 1 16,6-3 0-16,-6 2 1 0,6-2-1 0,-6 4 1 0,6-5-1 0,-6 1 1 16,7 0-1-16,-7 0-1 0,7-1 2 0,-7-3-1 0,6 4 1 0,-6-4-1 15,7 4 1-15,-7-4-1 0,6 0 0 0,-6 0-1 0,7 2-1 0,-7-1 0 16,0 0-1-16,0-2 0 0,7 5-1 0,-7-4 0 0,0 4 0 15,0-5 0-15,0 5-1 0,0 0 0 0,0 0-2 0,0-1 1 0,0 1-1 0,0-1-1 16,0 5 1-16,0-4 0 0,0 3-1 0,6-3 0 0,-6 3-1 0,0 1 0 16,0-1-1-16,0-1 0 0,6 3 0 0,-6-3-1 0,0 2 1 15,0-1 1-15,0 0-2 0,7 4 1 0,-7-3 2 0,0 3-1 0,0-4 1 0,0 4 0 16,7-2 2-16,-7 2 1 0,0-5 1 0,0 5 1 0,0 0 5 16,0 0 2-16,0 0 2 0,0 0 2 0,0 0 4 0,0 0 1 0,0 0 1 15,0 0 2-15,0 0 2 0,0 0 3 0,0 0 1 0,0 0 0 0,0 0 0 16,0 0 0-16,0 0-4 0,0 0 0 0,0 0-4 0,0 0-3 0,0 0-2 15,0 0-3-15,0 0-2 0,0 0-3 0,0 0-4 0,0 0-1 0,0 0-2 16,0 0-2-16,0 5-2 0,6-5 0 0,-6 2 1 0,0 2-1 0,0-1 2 16,6 1 0-16,-6 3 3 0,7-2 0 0,-7 2 1 0,6 0 1 0,1 1 3 15,-7 2-1-15,0-3 1 0,7 1 2 0,-7 3 0 0,6 0-1 0,-6 0 0 16,6 0-1-16,-6 0 1 0,0 0-1 0,8 1 0 0,-8 1-1 0,0-1 0 16,0-1 0-16,0 0-2 0,0 3 0 0,0-3 0 0,0 0-1 0,0 0 0 15,0 0 0-15,0 0 0 0,0 0-1 0,0 0 0 0,0 1-1 0,0-5-1 16,0 4 0-16,0 0 0 0,0-4-1 0,0 1 0 0,0 2-2 0,0-3 0 15,0 1 1-15,6-1-1 0,-6 0-2 0,0 1-1 0,0-1-2 0,0 0-1 16,6-4-3-16,-6 5-1 0,0-4-1 0,6 1-2 0,-6 1-2 0,0-3-4 16,0 1-1-16,7 0-2 0,-7-1-3 0,0 2-4 0,0-3-2 0,0 3-3 15,0-2-2-15,0 1-8 0,0-4-5 0,0 4-6 0,0-1-2 0,0 1-1 16,0 3 1-16,0-3 1 0,0-1-2 0,-7 2-3 0,7-2-5 0,0 1-5 16,-6-1-7-16,6 1-13 0,-6 0-4 0,0-1-3 0,6 1-5 0,-8 0-9 15,2-1-27-15,6-3-40 0,-6 4-37 0,6-1-41 0,-7 2-16 0,7-5-6 16,0 0 1-16,0 0 5 0,0 0 11 0,0 0 15 0,0 0 11 0,0 0 10 15,0 0 12-15,0 0 89 0</inkml:trace>
  <inkml:trace contextRef="#ctx0" brushRef="#br0" timeOffset="93540.058">10681 14133 36 0,'0'4'202'15,"-7"-4"15"-15,7 0 9 0,0 0 8 0,0 0 5 0,0 0 4 0,0 0 4 16,0 0 0-16,0 0-3 0,0 0-25 0,0 0-35 0,0 0-36 0,0 0-33 16,0 0-23-16,0 0-17 0,0 0-12 0,0 0-7 0,0 0-7 0,0 0-4 15,0 0-2-15,0 0-3 0,0 0-1 0,0 0-5 0,0 0-2 0,0 0-3 16,7 4-3-16,-7-4-2 0,0 0-2 0,6 0 0 0,-6 0-2 0,0 0 0 16,0 0-1-16,6 0 0 0,-6 0 0 0,7 0-2 0,-7 0 1 0,7 0 0 15,-7 0-1-15,6 0 0 0,1 0 0 0,-7 0 0 0,6 0 0 0,0 0-2 16,-6-4 1-16,7 4 1 0,0 0-1 0,-1 0 0 0,0-4-2 0,2 4 1 15,-2 0-2-15,0 0-1 0,1 0-1 0,6 0 2 0,-7-3 1 0,1 3-2 16,5 0 2-16,-4 0-1 0,4-4 0 0,-5 4-1 0,6 0 1 0,0 0 2 16,0-4 0-16,0 4 0 0,7 0 1 0,-8 0 1 0,8-3-1 0,-7 3-3 15,7-4 0-15,-1 4-1 0,1 0-1 0,0-4-1 0,-2 1-2 0,9 3-2 16,-7-4-4-16,6 0-2 0,-7 1-2 0,7 3-3 0,-6-4-1 0,6 0-3 16,-1 1 0-16,-5 0-1 0,6-2-4 0,1 5-2 0,-9-4-2 0,9 1-2 15,-7 3-2-15,-2-3-4 0,2 3-5 0,0-4-4 0,-1 4-5 0,-5 0-6 16,-2 0-5-16,2 0-5 0,-1 0-3 0,-7 4-1 0,7-4-1 0,-6 3 2 15,-1-3 9-15,0 3 7 0,2-3 8 0,-2 4 7 0,0-4 6 0,1 5 5 16,-1-2 8-16,1-3 10 0,-1 3 8 0,7-3 9 0,-7 4 3 0,2-4 2 16,4 4 0-16,-5-4 1 0,6 0-4 0,-6 0-5 0,5 3-7 0,-5-3-6 15,6 0-1-15,-7 0 1 0,8-3-1 0,-1 3-1 0,-7 0-5 0,7 0-8 16,0-4 0-16,-7 4 4 0,8-4 0 0,-1 4-1 0,-7-3-3 0,1 3-1 16,-1-3-2-16,7-2 0 0,-7 1-1 0,-6 4-1 0,8-3-2 0,-8 0-2 15,0 3 3-15,6-4 2 0,-12 4 0 0,6-4-2 0,0 4-2 0,-8-3 1 16,8 3-2-16,-6-5-2 0,6 5-2 0,-6-3-4 0,-1 3-11 0,1 0-12 15,-1 0-28-15,7 0-36 0,-6 0-42 0,-1 3-48 0,1-3-24 0,0 0-13 16,-2 5-6-16,8-5-3 0,-6 3 0 0,0-3 3 0,-1 4 5 0,7-4 8 16,-7 4 9-16,1-4 33 0</inkml:trace>
  <inkml:trace contextRef="#ctx0" brushRef="#br0" timeOffset="94055.045">11032 14393 0 0,'0'-3'158'0,"0"3"104"16,0-4 14-16,-6 4 9 0,6-3 6 0,0-2 6 0,0 5 7 0,0 0 5 16,0-3 7-16,0 3-2 0,0 0-6 0,0 0-55 0,0 0-77 0,0 0-49 15,0 0-32-15,0 0-20 0,0 0-15 0,6 0-10 0,-6 0-6 0,0 3-6 16,0-3-4-16,6 5-6 0,-6 2-6 0,0-4-6 0,8 5-5 0,-8-1-5 15,0 0-1-15,0 5-2 0,6-2 3 0,-6 1 1 0,0 0 2 0,0 4 2 16,0 0 0-16,0-1 1 0,0 5 2 0,0-5 1 0,-6 5-1 0,6-5 1 16,0 4-1-16,0-3 2 0,0 4-1 0,0-1-1 0,6-3 1 0,-6 3-1 15,0-3-2-15,0 0-1 0,0-5-1 0,0 5-1 0,0-3 0 0,6-2-2 16,-6 1 0-16,0 0-2 0,0-3 1 0,0-1-1 0,6 4-1 0,-6-8-1 16,0 5-1-16,0-1-2 0,0-4-3 0,0 5-1 0,0-5-4 0,0 1-2 15,0 0-4-15,0-4-3 0,0 3-4 0,0 1-5 0,7-4-3 0,-7 0-5 16,0 0-4-16,0 0-5 0,0 0-5 0,0 0-6 0,0 0-8 0,0 0-11 15,0 0-14-15,0 0-13 0,0 0-11 0,0-4-20 0,0 4-22 0,7-3-30 16,-7-1-34-16,0 4-32 0,0-7-30 0,6 3-15 0,-6 0-4 0,0 1 2 16,0-4 6-16,0 3 11 0,0 0 17 0,0 1 15 0,-6-5 14 0,6 5 21 15,0-1 162-15</inkml:trace>
  <inkml:trace contextRef="#ctx0" brushRef="#br0" timeOffset="94750.042">11013 14566 49 0,'0'-8'245'0,"6"-3"13"0,-6 4 9 0,0-4 5 0,0 4 2 0,7-4 4 16,-7-1 3-16,6 6 5 0,-6-5 4 0,6 0-21 0,2 4-36 16,-8-5-53-16,6 5-62 0,0-4-33 0,0 4-23 0,1-5-13 0,0 5-7 15,-1 0-5-15,1-1-2 0,6 1-4 0,-6-1-2 0,-1 2-4 0,0 2-6 16,8 0-2-16,-8-3-4 0,7 3-4 0,-7 4-4 0,1-4-1 0,6 1-3 15,-7 3-1-15,2-5-1 0,4 5-1 0,-6 0 0 0,1 0 0 0,0-2 0 16,6 2 1-16,-7 0-1 0,0 2 1 0,8-2 1 0,-8 0 0 0,0 0 1 16,8 0 2-16,-8 5-1 0,7-5 1 0,-6 0 1 0,6 0-1 0,-1 3 0 15,-4-3 1-15,4 4-2 0,-5-4-1 0,6 4-1 0,-6-4-1 0,5 4-1 16,-6-1-2-16,8-3 1 0,-8 4-3 0,1 0-1 0,0-1-2 0,6 0-2 16,-13 5-2-16,6-4-3 0,0-1-1 0,-6 5-1 0,0-5 0 0,0 5-1 15,0-5 0-15,0 4 1 0,-6 1 1 0,6-1 1 0,-6 1 3 0,-1 3 3 16,1-3 2-16,-8-1 2 0,8 4 5 0,0-4 2 0,-8 0 5 0,2 5 3 15,5-6 2-15,-6 2 3 0,0-1 3 0,7 0 1 0,-8-3 1 0,2 3 0 16,5-3-1-16,-6 3 1 0,6-3 0 0,-6 0 0 0,6-1 0 0,-5 0-1 16,-2 2 0-16,8-2-1 0,0-3-1 0,-7 4-3 0,6-4-1 0,-6 3-2 15,7 1-1-15,-8-4 0 0,8 4-2 0,-7-4-3 0,6 3-3 0,-6-3-2 16,7 4-2-16,-7 0-3 0,6-1-2 0,-5-3-1 0,5 5 0 16,-6-3-1-16,6-2-1 0,-6 5 0 0,6-2-1 0,1-3 1 0,0 5 0 0,0-2 0 15,6-3 0-15,-8 3 1 0,8-3 1 0,0 4 1 0,-6-4 3 0,6 0 1 16,6 0 3-16,-6 4 4 0,0-4 1 0,8 3 3 0,-8-3 2 15,6 4 2-15,0-4 3 0,0 0 2 0,8 4 2 0,-8-4 2 0,7 0 0 16,-6 4-1-16,6-4-2 0,0 0-3 0,0 0-2 0,0 3-3 0,0-3-5 16,0 0-3-16,1 0-2 0,-2 4-1 0,1-4-1 0,0 0-3 0,-6 3-2 15,5-3-1-15,2 4 0 0,-8-4 0 0,7 4 1 0,-6-1 1 0,6-3 3 16,-7 4 1-16,1 0 1 0,6-1 5 0,-7 0-1 0,8 1 0 0,-2 1 3 16,-5 1 4-16,6-2 2 0,0 0 2 0,-1 3 2 0,2-3 0 0,-1 3-1 15,7-2 0-15,-8 1 2 0,2 1 0 0,5-3 1 0,1 4 0 0,-8-6 0 16,8 3 2-16,-6 3-2 0,5-5-1 0,-6 1-3 0,0-1 1 0,-1 1-1 15,2 0 0-15,-1-4-1 0,0 3 2 0,-6-3-3 0,-1 4-1 0,0-4-1 16,1 0-1-16,0 0-1 0,-7 4 0 0,0-4 2 0,0 0 2 0,0 0 1 16,0 0 1-16,0 0 3 0,0 0 3 0,0 0 2 0,0 0 0 0,0 0 1 15,0-4 2-15,0 4-1 0,0-4-3 0,0 4-3 0,0 0-3 0,-7-3-6 16,7 3-8-16,0 0-9 0,0 0-11 0,-7-4-14 0,7 4-15 0,0 0-18 16,0 0-17-16,-6 0-25 0,6 0-30 0,-6 0-47 0,6 4-58 0,-7-4-42 15,7 0-33-15,-6 3-14 0,6-3-5 0,0 4 1 0,0-4 8 0,-7 0 8 16,7 0 11-16,0 0 15 0,0 0 18 0,0 0 24 0,0 0 141 0</inkml:trace>
  <inkml:trace contextRef="#ctx0" brushRef="#br0" timeOffset="95364.893">12009 14023 0 0,'-6'0'246'0,"6"4"21"0,0-4 14 16,0 0 9-16,0 0 6 0,0 0 2 0,0-4 2 0,0 4 4 16,0 0 3-16,0 0-16 0,0 0-29 0,0 0-51 0,0-3-66 0,6 3-42 15,-6 0-31-15,0 0-21 0,6 0-13 0,-6 0-9 0,7-4-6 0,0 4-2 16,-1 0-3-16,1 0-4 0,-1-4-2 0,0 4-3 0,2 0-2 0,-2-3 0 0,6 3-1 16,-5 0-1-16,0-4 2 0,6 4 2 0,-7 0 0 0,8-3 2 15,-8 3 3-15,7-5 1 0,-6 5 0 0,5-3 2 0,-5 3 1 0,6-4 0 16,-6 4 0-16,5 0-1 0,-4-3-1 0,4 3-2 0,-6 0 2 0,1-4 0 15,6 4-1-15,-6 0-2 0,-1 0-2 0,8 0-1 0,-8-4 1 0,0 4-2 16,7 0 0-16,-6 0-2 0,-1 0 2 0,7 0-1 0,-6-3-1 0,0 3-4 0,-1 0-3 16,6 0-6-16,-4 0-7 0,-2 0-5 0,0 0-6 0,-6 0-8 15,7 0-8-15,-7 0-9 0,6 0-8 0,-6 0-8 0,0 3-11 0,0-3-8 16,0 4-10-16,0-4-9 0,0 4-12 0,-6-1-13 0,6-3-16 0,-7 4-26 16,1-1-29-16,6 2-31 0,-6-2-32 0,-2 1-11 0,-4-1-4 0,6 1 4 15,-1 0 5-15,0-1 8 0,1 1 9 0,-1 0 13 0,1-1 13 0,-1-3 18 16,0 5 133-16</inkml:trace>
  <inkml:trace contextRef="#ctx0" brushRef="#br0" timeOffset="95745.935">12087 14251 238 0,'0'0'260'0,"7"0"13"16,-1-4 12-16,-6 4 5 0,7-4 5 0,-1 4 4 0,1-3 6 0,0 3 4 16,-1 0 5-16,0-4-44 0,1 1-67 0,0 3-50 0,5 0-36 0,-5-5-24 15,6 5-15-15,-6-3-11 0,5 3-9 0,-4-4-5 0,-2 4-2 0,6-3-1 16,-5 3-5-16,6 0-2 0,-6 0-4 0,-1 0-3 0,8-4-3 15,-8 4-4-15,0 0-2 0,0 0-1 0,1 0-4 0,6 0 1 0,-6 0-2 0,-1-4-2 16,1 4-2-16,0 0-1 0,-1 0-2 0,0-3 1 0,0 3-3 0,2 0 1 16,-8 0-3-16,6-4-1 0,0 4-2 0,1 0-4 0,-7-4-3 15,6 4-6-15,1-3-4 0,-7 3-7 0,7 0-5 0,-1-5-7 0,-6 5-8 16,6-2-8-16,-6 2-9 0,0 0-12 0,6-5-10 0,-6 5-16 0,8 0-16 0,-8-3-23 16,0 3-25-16,0 0-43 0,0 0-53 0,6 0-33 0,-6 0-23 15,0 0-11-15,6 0 1 0,1 3 3 0,-7-3 6 0,0 0 8 0,7 5 11 16,-7-5 15-16,6 2 18 0,-6 3 24 0,7-5 203 0</inkml:trace>
  <inkml:trace contextRef="#ctx0" brushRef="#br0" timeOffset="97802.213">12993 14126 33 0,'0'0'213'0,"0"0"14"0,0 0 12 15,0 0 7-15,0 0 7 0,0 0 5 0,0 0 4 0,0-4 7 0,0 4 5 16,0 0-26-16,0 0-45 0,6 0-37 0,-6 0-39 0,0 0-22 0,0-3-17 16,0 3-10-16,0 0-9 0,0-4-5 0,6 4-5 0,-6 0-1 0,0-4-4 15,0 4-4-15,8-3-2 0,-8 3-6 0,0 0-1 0,6-4-4 0,-6 4-2 16,0-4-1-16,0 4-2 0,6 0 0 0,-6-3-2 0,6 3-1 0,-6 0 0 16,0 0-1-16,7-4 0 0,-7 4-1 0,0 0 0 0,7-4-1 0,-7 4 0 15,0 0-3-15,0 0 0 0,6 0-3 0,-6 0-1 0,0-3-2 0,0 3-1 16,7 0-2-16,-7 0-1 0,0 0-2 0,6 0-1 0,-6 0-1 0,0 0-1 15,6 0-2-15,-6 0-1 0,8 0 0 0,-8 0-1 0,6 0 1 0,-6 0-2 16,6 0 0-16,1 0 2 0,-1 0-1 0,-6 0 0 0,7 0 0 0,-1 0 1 16,1 0-2-16,-1 0 1 0,1 3-1 0,0-3 1 0,-1 0 1 0,0 0-3 15,1 0 0-15,0 0 1 0,-1 0-2 0,7 0 0 0,-7 0-1 0,1 0 0 16,0 0 0-16,-1 0-1 0,0 0 0 0,8 0 0 0,-8 0-1 0,0 0 0 16,1 0 0-16,0 0 1 0,6 0 0 0,-7 0-2 0,0 0 2 15,2 0-1-15,4 0 1 0,-6-3 0 0,1 3 1 0,0 0 0 0,6 0 0 0,-7 0 0 16,0-3 0-16,2 3-1 0,4 0 0 0,-6 0 1 0,2 0 1 15,-2 0 1-15,0 0-1 0,7 0-1 0,-6 0-1 0,0 0 1 0,5 0-1 16,-6 0-1-16,2 0 0 0,4 0 1 0,-5 0 1 0,0 3 0 0,6-3 0 16,-7 0-2-16,0 3-1 0,8-3-2 0,-8 0 1 0,7 4 1 0,-6-4 1 15,6 4-2-15,-7-4 0 0,0 3 1 0,8 1 0 0,-8-4-1 0,0 4 1 16,2-4-2-16,4 0 1 0,-5 3-1 0,-1-3 1 0,1 4-1 0,0-4 1 16,-1 4-1-16,0-4 0 0,8 0-2 0,-8 3 0 0,0-3 0 0,1 0 1 15,6 0 0-15,-6 0 0 0,-1 4 0 0,7-4 0 0,-6 0 2 0,5 0-1 16,-5 0 1-16,6 0 0 0,-6-4 1 0,-1 4 1 0,7 0 2 0,-6 0-2 15,-1 0 0-15,0 0-1 0,8 0-3 0,-8-3 1 0,-6 3 0 0,7 0-1 16,-1-4 1-16,-6 4-1 0,7 0 1 0,-7 0-1 0,6 0-1 0,-6 0 2 16,7 0-2-16,-7-4 1 0,6 4 1 0,-6 0 2 0,6 0 3 0,-6 0 3 15,8 0-1-15,-2-3 1 0,0 3-1 0,1 0 1 0,6 0 0 0,-7 0 0 16,1 0 0-16,6 0-1 0,-6 0 0 0,-1 0 0 0,0 0 1 0,8 0-1 16,-8 0-2-16,0 0-2 0,7 0-2 0,-6 0 1 0,0 0 0 0,5 0-1 15,-4 0-1-15,4 0-1 0,-5 0 0 0,-1 0 1 0,1 0-2 0,-1 0-2 16,7 0-3-16,-7 0-3 0,-6 0-2 0,8 0 0 0,-8 0 0 0,6 0 0 15,-6 0 1-15,6 0-1 0,-6 0 0 0,0 3 1 0,0-3 1 0,7 0 2 16,-7 0 1-16,6 0 3 0,-6 0 3 0,7 4 5 0,-1-4 1 0,-6 0 1 16,7 0 1-16,-1 0 2 0,1 0-1 0,6 0 0 0,-7 4 1 0,1-4-2 15,6 0-2-15,-7 0 0 0,7 0-1 0,1 0-3 0,-2 0-3 0,-5 0-2 16,6 0-3-16,0-4-1 0,0 4-4 0,0 0 0 0,-7 0-2 0,8 0-1 16,-2 0 1-16,2 0 2 0,-1 0 1 0,-1 0 1 0,2 0 2 0,-2 0-1 15,2 0 1-15,-8 0-1 0,7-4 0 0,-6 4-1 0,0 0 2 0,-1 0-1 16,0 0 2-16,0 0-1 0,-6 0 2 0,8 0-1 0,-8 0-1 0,6 0 1 15,-6 0 1-15,6 0 2 0,-6 0 4 0,7 0 4 0,6 0 6 0,-6 0 2 16,-1 0 4-16,8 0 2 0,-2-3 5 0,1 3 3 0,7 0 4 0,0 0 0 16,-8-4-1-16,8 4-1 0,-1 0 1 0,-5-4-1 0,4 4-1 0,2 0-2 15,0-3-2-15,-7 3-2 0,0 0-3 0,6 0-3 0,-5-4-3 0,-8 4-5 16,7 0-2-16,-7-4 0 0,1 4-1 0,0 0 0 0,-1 0 1 16,-6 0 1-16,6 0 2 0,-6-3 0 0,0 3 3 0,0 0 0 0,8 0 1 15,-8 0 0-15,0 0 1 0,0 0 0 0,0-3-1 0,6 3 0 0,-6 0 0 0,6 0-1 16,1 0-3-16,-7-5-1 0,6 5-1 0,1 0-1 0,-1 0-1 15,7 0 0-15,-7 0 1 0,8 0 0 0,-1 0 0 0,6 0 0 0,-6 0 0 16,7 0 0-16,-7 0 1 0,7 0 0 0,-1 0 2 0,0 5-1 0,1-5 0 16,0 0 1-16,-1 3 1 0,1-3-2 0,-1 0-2 0,-6 3-2 0,6-3-2 15,-5 0-1-15,-8 0-2 0,8 4-1 0,-2-4-2 0,-5 0-1 0,-1 0-2 0,1 0-1 16,-7 4-2-16,7-4 0 0,-7 0-1 0,6 0 2 0,-6 0 0 16,6 0 2-16,-6 0 1 0,0 0 3 0,0-4 1 0,7 4 2 0,-7 0 1 15,7 0 2-15,-7-4-1 0,6 4 3 0,0 0 4 0,1 0 0 0,0-3 1 16,6 3 2-16,-7 0 0 0,8-3-1 0,-8 3 1 0,6 0 0 0,2-5 0 15,-1 5 3-15,-1 0 1 0,2 0 3 0,-2-4 1 0,2 4-1 0,-1 0-3 16,-7-3-1-16,8 3 0 0,-2 0 0 0,-6 0-1 0,8-3 1 0,-8 3 0 16,-6 0 0-16,7 0 1 0,0 0-2 0,-7-4-1 0,6 4-3 0,-6 0-1 15,0 0 0-15,0-4-1 0,7 4 0 0,-7 0 0 0,0 0 0 0,6-3-2 16,-6 3 0-16,6 0 0 0,2-5 0 0,-8 5-3 0,6 0 1 0,0-3-1 16,0 3 2-16,1 0 1 0,0 0 0 0,6 0 2 0,-1 0 0 0,2-3 0 15,-2 3 3-15,2 0 2 0,-1 0 2 0,7 3 0 0,-8-3 0 0,2 0 0 16,5 0-2-16,-6 0 0 0,0 0-1 0,7 0-2 0,-14 3 1 0,7-3-2 15,0 0 1-15,-6 0-1 0,-1 0-3 0,0 0-2 0,1 0-3 0,0 5 0 16,-7-5-2-16,6 0 1 0,-6 0 2 0,6 0 0 0,-6 0 1 0,0 0-2 16,8 0 0-16,-8-5-2 0,6 5 0 0,-6 0 1 0,6 0 1 0,1 0 2 15,-1 0 0-15,1 0 2 0,-1-3 1 0,7 3 1 0,-7 0 2 0,8 0-1 16,-1 0 2-16,0 0 3 0,0 0 2 0,0 0 1 0,6 0 3 16,-5 0 0-16,5 0 3 0,1 0 1 0,-8 0 0 0,8 0 2 0,0 0 0 0,-1 0-1 15,-5 0 1-15,5 0 0 0,0 0-1 0,-6 0-1 0,7 0-1 0,-7 0-2 16,0 0-1-16,-7 0-3 0,7 0 0 0,-6 0 1 0,0 0-1 15,-1 0-1-15,-6 0-1 0,6 0 0 0,-6 0-2 0,0-3-2 0,7 3 0 16,-7 0-1-16,7 0 0 0,-7-5 0 0,6 5-1 0,-6 0 0 0,6-2-1 16,-6 2-3-16,7-5-2 0,0 5-3 0,-7 0-2 0,6-3 0 0,1 3 0 15,-1-4 2-15,0 4-1 0,8 0-1 0,-8-4 0 0,0 4 0 0,8-3 0 16,-8 3 0-16,7-4 0 0,-7 4 0 0,2 0 0 0,4-4 2 0,-6 4 1 16,2 0 0-16,-2 0 0 0,0-3 1 0,1 3-1 0,-1 0 2 0,1 0 0 15,0 0 0-15,-7 0-1 0,6 0 2 0,0 0 0 0,-6 0-1 0,7 0 0 16,0 0-1-16,-7 0 0 0,6 0-2 0,0 0 0 0,1 0-1 0,-1 0 0 15,8 0 0-15,-8 3 1 0,8-3 0 0,-2 0 1 0,-6 4 2 0,8-4 0 16,-1 4 2-16,-1-4 1 0,2 3-2 0,-8-3-2 0,8 4-3 0,-8-4-3 16,7 0-4-16,-7 4-2 0,1-4 1 0,-7 0-2 0,7 0-3 0,-7 3 1 15,6-3-1-15,-6 0-2 0,0 0 1 0,0 0 1 0,0 0 2 0,0 0 5 16,0 0 4-16,0 0 3 0,0 0 5 0,0-3 2 0,6 3 2 0,-6 0 2 16,0 0 3-16,0 0 0 0,6 0 0 0,-6-4-1 0,8 4 0 0,-2 0 0 15,0 0-1-15,1 0 0 0,-1 0-2 0,1 0 2 0,0 4 1 0,5-4 1 16,-5 0 1-16,6 3 0 0,0-3-3 0,0 0 1 0,0 5 1 0,0-5 0 15,0 2-1-15,1 3 0 0,-2-5-3 0,1 0 0 0,0 3-1 0,-6-3-1 16,5 3-1-16,-4-3-1 0,-2 0-3 0,0 0 1 0,1 0 1 0,-7 0 1 16,0 0-2-16,0 0 1 0,0 0 0 0,6 0 1 0,-6 0 2 0,-6-3 1 15,6 3 2-15,0 0 0 0,0-3 2 0,0-2-1 0,-7 5 2 0,7-2 1 16,0-3 1-16,-6 2 0 0,6 3 2 0,0-4 0 0,-6 0 2 0,6 4-2 16,0-3 1-16,-8 3 0 0,8-4-1 0,0 4-1 0,0 0-1 0,0 0-1 15,0 0-2-15,0 0-4 0,0 0-2 0,0 0-4 0,0 0-1 0,0 0-4 16,0 0-4-16,0 0-2 0,0 0-3 0,0 0-5 0,0 0-4 0,0 0-5 15,0 0-7-15,0 0-7 0,0 0-8 0,0 0-13 0,0 0-14 0,0 0-27 16,0 0-31-16,0 0-51 0,0 0-62 0,0 0-31 0,-6-4-17 0,6 4-4 16,-6 0-2-16,6 0 3 0,-7-3 5 0,7 3 8 0,-6 0 9 0,6 0 15 15,0 0 16-15</inkml:trace>
  <inkml:trace contextRef="#ctx0" brushRef="#br0" timeOffset="101677.929">14197 14378 146 0,'0'-3'235'0,"7"0"14"15,-1-1 10-15,-6 0 8 0,7 1 5 0,-7-1 7 0,0 0 5 0,7 0 5 16,-7 1 7-16,6 3-39 0,-6-5-59 0,6 3-39 0,-6 2-32 0,0-4-20 16,7 0-15-16,-7 4-10 0,0-4-5 0,7 4-5 0,-7-3-1 0,0-1-3 15,6 4-1-15,-6 0-4 0,0 0-4 0,0 0-1 0,0-4-3 0,0 4-4 16,0 0-4-16,0 0-3 0,0 0-4 0,0 0-4 0,0 0-3 0,0 0-4 16,0 0-4-16,0 0-5 0,0 0-3 0,0 0-2 0,0 0-2 0,0 4-2 15,0 0-1-15,0-1-2 0,0 1-1 0,0 0-1 0,0 2-1 0,-6-1 0 16,6 2-2-16,0 4 1 0,-7-3-1 0,7 3-1 0,-7-4 0 0,1 7 0 15,6-3-2-15,-6 1 1 0,-1-2 0 0,0 5 1 0,1-3 0 0,-1 1 2 16,-5-1 0-16,5 2 2 0,0 1-1 0,1 0 2 0,-7-5 0 0,6 5 0 16,1-4 1-16,-7 4 1 0,6-4 0 0,-6 3-2 0,7-2 0 0,0-1-1 15,-2 0-1-15,-4 0-1 0,5 0-1 0,1-4-1 0,-1 4 0 16,1-4-2-16,-1 5 0 0,1-6 1 0,0-2 0 0,-2 3 0 0,8 1-1 0,-6-5 0 16,6 1 1-16,-6 1-1 0,6-3-1 0,0 2 0 0,-7-4 1 15,7 0 0-15,0 0 0 0,0 0 0 0,0 0 0 0,0 0 0 0,7 4-1 0,-7-4 0 16,0 0-1-16,0 0 1 0,0 0 0 0,0 0 0 0,6 0 0 0,-6 0 1 15,6 0 0-15,-6 0 0 0,8 0 2 0,-8 0 0 0,6 0 0 16,0-4-1-16,1 4 0 0,-1 0 0 0,7 0 0 0,-6-4 0 0,5 4 0 0,-4-2 0 16,4-3-1-16,1 5-1 0,0-4-1 0,0 1-1 0,1 3-2 0,-2-4 0 15,2 4-1-15,5-4 0 0,-6 1 1 0,6 3 2 0,1-4 3 16,-7 4 0-16,7 0-2 0,0 0 0 0,-8-4 1 0,8 4-1 0,-7 0-1 0,-1 4-1 16,2-4-2-16,-2 0-3 0,-4 0-1 0,4 0-1 0,-12 0-3 15,7 0-3-15,-1 0-5 0,1 0-2 0,-7 0 2 0,0 0-4 0,0 0-2 0,0 0-5 16,0 0-2-16,0 0-3 0,0 0-2 0,0 0-5 0,0 0-6 0,0 0-8 15,0 0-8-15,0 0-13 0,-7 0-14 0,7-4-19 0,-6 4-19 0,6 0-34 16,-7 0-42-16,7 0-41 0,-6 0-39 0,6-3-19 0,-6 3-8 0,6-3 1 16,-8 3 5-16,8-5 7 0,-6 5 11 0,6-4 13 0,0 4 16 15,-6-3 19-15,6 0 60 0</inkml:trace>
  <inkml:trace contextRef="#ctx0" brushRef="#br0" timeOffset="102063.039">14327 14566 91 0,'0'-4'229'0,"0"4"14"0,0 0 9 15,0 0 7-15,0-4 5 0,0 4 6 0,0 0 6 0,0 0 5 0,0 0 7 16,0 0-29-16,0 0-50 0,0 0-41 0,0 0-40 0,0 0-24 0,0 0-19 15,0 0-12-15,0 0-10 0,0 0-4 0,0 0-5 0,0 0-3 0,0 4 0 16,0-4-3-16,0 4-1 0,0-1-4 0,0 0-1 0,0 2-1 0,0 2-2 16,0 0 0-16,0 0 2 0,-6 1 2 0,6 0 0 0,0 2 2 15,-6-2 0-15,6 3-2 0,0 0-1 0,-6 0-4 0,6-4-3 0,-8 4-5 0,8-1-3 16,0 2-2-16,0-1-5 0,-6 0-2 0,6-4-1 0,0 4-3 0,-6 0-3 16,6-3-2-16,0 2-1 0,0-2-3 0,-7 3-1 0,7-4-2 15,0 1 0-15,0-5-2 0,0 4-1 0,0 1-1 0,-6-5-1 0,6 5-5 16,0-5-6-16,0 1-5 0,0 4-6 0,-7-5-5 0,7 1-7 0,0-1-8 15,0 1-7-15,0 0-9 0,0-1-10 0,0 1-10 0,-7 0-10 0,7-1-12 16,0-3-15-16,0 4-16 0,7-4-17 0,-7 3-29 0,0-3-34 0,0 0-35 16,7 5-37-16,-7-5-16 0,6 0-3 0,-6 0 3 0,7 0 6 0,-1-5 9 15,0 5 11-15,2 0 13 0,-2-3 15 0,0-1 19 0,7 4 89 0</inkml:trace>
  <inkml:trace contextRef="#ctx0" brushRef="#br0" timeOffset="102755.325">14575 14566 0 0,'0'-4'227'0,"0"0"34"0,6 1 11 0,-6-1 8 0,0 0 4 15,0 0 3-15,0 1-1 0,0-1 4 0,0 4 2 0,0 0-16 0,0 0-27 16,0 0-53-16,0 0-66 0,0 0-44 0,0 0-28 0,0 0-18 0,0 0-10 0,-6 0-4 16,6 4-3-16,0-4-2 0,-6 3 1 0,6 5-1 0,-7-4-1 15,1 3 0-15,-1-3-2 0,7 7-1 0,-7-4 0 0,1 0 0 0,0 0-1 16,0 4-2-16,6-4 1 0,-8 1 0 0,8 0-1 0,-6-1 0 0,0 0-1 16,6 1 1-16,0-1-2 0,-7 0 2 0,7-3 0 0,0 3 2 0,0 1 2 15,0-5 1-15,0 4 4 0,0-2 1 0,0-2 2 0,0 4 0 0,0-3 2 16,0-1 3-16,0 1 1 0,0 3 2 0,7-3 2 0,-7 1 1 0,0-3 0 15,0 2-1-15,6 3-1 0,-6-3-1 0,0 0 0 0,6 0-3 0,-6-2-2 16,8 3-2-16,-8 3-2 0,0-5-3 0,0 1-3 0,6-1-4 0,-6 5-1 16,6-8-1-16,-6 7 2 0,0-3 0 0,6-1 0 0,-6 1 1 0,0-1 0 15,7 1 0-15,-7 0-3 0,0-1 1 0,7 1 0 0,-7-4 2 0,6 4 0 16,-6-4 1-16,7 3 0 0,-7-3-4 0,6 4-5 0,0-4-4 0,2 3-2 16,-8-3-2-16,12 0-3 0,-6 5-1 0,2-5-5 0,-2 0-6 0,0 0-4 15,7 0-6-15,-6 0-3 0,0 0-4 0,5-5-3 0,-6 5-2 0,8-3-1 16,-8 3 2-16,1-4 0 0,6 1-1 0,-6-1-2 0,-1 4 1 0,7-4 3 15,-6 1 2-15,-1-1 4 0,0 0 3 0,1 1 2 0,0-1 4 16,-1 1 4-16,1-1 2 0,-1-3 1 0,0 3 3 0,1 0 0 0,-7 1 2 0,0-1 3 16,7-4 0-16,-7 5 3 0,6-2 2 0,-6-1 0 0,0 2 1 15,6-3 0-15,-6-1 1 0,0 1 0 0,8 3 0 0,-8-3 0 0,0-4 0 0,0 4-1 16,6-1 1-16,-6 1-1 0,0 0-1 0,6-4 0 0,-6 4 0 16,0 0 0-16,7-5 0 0,-7 5-1 0,0 0 1 0,0-1 0 0,6 0 2 15,-6 1 1-15,0-4 2 0,0 8 1 0,0-5 2 0,0 1 2 0,0-1 2 16,0 2 1-16,0 2 2 0,0-3-1 0,-6 3 2 0,6-4 1 0,-7 5 0 15,7-4 0-15,-6 3-1 0,0-3-2 0,-2 3 0 0,2 0-2 0,-7-2 0 16,6 1-1-16,-5-2-2 0,5 4-3 0,-6-1 0 0,0-3-2 0,0 2 0 16,6 2-1-16,-5-5-1 0,-2 6 0 0,1-3-4 0,1 2-1 0,4-1-5 15,-4 4-4-15,6-4-6 0,-8 1-6 0,8 3-5 0,-7 3-7 0,7-3-5 16,-8 4-5-16,8 0-5 0,0-1-8 0,-8 4-7 0,1 1-9 0,7 3-7 16,-8 0-9-16,2 1-10 0,-2-2-12 0,2 5-19 0,-8-1-25 0,7 1-31 15,-1 0-34-15,-4-1-30 0,4 4-26 0,-5-3-10 0,5 0-4 0,2 0 4 16,-2-1 6-16,2 1 9 0,-1-1 9 0,-1-3 15 0,8 0 14 0,-6 0 24 15,4-2 206-15</inkml:trace>
  <inkml:trace contextRef="#ctx0" brushRef="#br0" timeOffset="104192.882">14868 14837 43 0,'0'0'267'0,"0"0"20"0,0 0 12 15,0-4 8-15,0 4 5 0,0-4 4 0,0 4 5 0,0-3 2 0,0 3 4 16,0 0-17-16,7 0-25 0,-7 0-59 0,0 0-74 0,6 0-45 0,-6 0-31 15,6 0-17-15,2 0-13 0,-8 3-8 0,6-3-4 0,0 4-6 0,1-4-3 16,6 4-5-16,-7-4-2 0,1 3-4 0,6 1-5 0,-6-1-4 0,5 2-2 16,2-2-3-16,-1 1-3 0,-7-1-1 0,7 1-1 0,0 0 0 0,-7-4-2 15,8 3 0-15,-1-3 0 0,0 4 1 0,0-4-1 0,-7 0 1 0,8 4 4 16,-2-4 2-16,1 0 1 0,-6 0 4 0,6-4 1 0,-1 4 5 0,2 0 4 16,-1 0 3-16,0 0 5 0,0-4 3 0,-7 4 2 0,8 0 1 0,-2-3 1 15,2 3 2-15,-8-4-1 0,7 4 2 0,-6-4 0 0,-1 4-2 0,1 0 2 16,-7-3-2-16,6 3 0 0,0 0-2 0,-6-4-1 0,0 4 0 0,0 0-1 15,0 0 1-15,0 0-1 0,0 0-1 0,0 0-4 0,0-3-3 0,-6 3-2 16,6-5-5-16,0 2-3 0,-6 3-3 0,6-4-4 0,0 1-2 16,-7-1-4-16,1 0-1 0,6 1-4 0,-7-1-1 0,0 0-3 0,1 1 1 0,0-1 0 15,6 1 0-15,-7-1 1 0,-6 0-1 0,7 1 0 0,6-1 0 0,-14 0-1 16,14 1-3-16,-6-1-1 0,-1 1-1 0,1-2-2 0,0 2-3 16,-1-2-3-16,0 3-2 0,7-2-3 0,-6 0-2 0,0 0-1 0,6 1-1 15,-8-1-1-15,8 0 0 0,-6 2 0 0,0-3 0 0,6 1 2 0,-7 1 0 0,7-1 5 16,-6 0 3-16,6 1 3 0,0-1 4 0,-7 0 2 0,7-2 4 0,0 1 4 15,0 1 2-15,0 1 5 0,-6-4 2 0,6 3 4 0,0 1 3 0,0-1 2 16,0-3 3-16,0 3 2 0,0-3 2 0,0-1-1 0,0 5 3 0,0-5 3 16,0 2 0-16,0 1-1 0,0-3 2 0,0 1-1 0,0 0 0 15,0 0 1-15,0-1-1 0,0 1 0 0,0-1 0 0,0 2-2 0,0 2-1 0,6-3 0 16,-6-1-1-16,0 1-2 0,0 0 0 0,7-1-1 0,-7 5-3 16,6-5-1-16,1 2-1 0,-7-3-2 0,6 6-3 0,0-4 0 0,2 0-2 0,-2-1 1 15,0 0 1-15,1 1-1 0,0 0 1 0,-1 3 1 0,0-3-1 0,7 0 1 16,-6 0 1-16,0-1 0 0,-1 4 2 0,0-3-1 0,8 0 1 15,-8 3 1-15,0-3-1 0,1 3-2 0,0 1 0 0,-1-2 0 0,1 2-3 0,-1 0-2 16,0-1 0-16,2 0-1 0,-2 4 0 0,-6-3-2 0,6 3-1 0,0-4-1 16,1 4 0-16,-7 0-2 0,7 0 2 0,-1 0-1 0,1 0 2 15,-1 0-1-15,0 0 2 0,8 4 1 0,-8-4 1 0,0 3 0 0,8-3 0 16,-8 4 2-16,7-4 2 0,-6 4 0 0,6-1 2 0,-1 0-1 0,2-3 1 16,-8 5-1-16,8-2-1 0,-1 1 1 0,-1-4 0 0,-4 3 0 0,4 1-1 15,-6-4 1-15,8 4-2 0,-8-1-2 0,7 1 0 0,-7-4-1 0,2 4 0 16,-2-1 0-16,0 1-1 0,0-4-1 0,2 3 0 0,-2 2-2 0,0-2 0 15,1 1-2-15,-1-4-1 0,1 3 1 0,0 1-1 0,-1 0 1 0,-6-1 2 0,6 1 0 16,0 3 1-16,2-2 0 0,-2-3 0 0,0 6 2 0,1-5 0 0,-7 2-1 16,6 2 1-16,1-3 1 0,0-1 0 0,-7 4 1 0,6-2 0 15,0-2 1-15,-6 0-1 0,7 5 1 0,-7-5-1 0,7 1 1 0,-7 0 0 16,0-1-1-16,0 1 2 0,0 3 0 0,0-3 1 0,0 3 1 0,0-3 1 16,0 3 0-16,-7-4 2 0,0 5 0 0,7-1 1 0,-6 1 0 0,0-5 0 15,-1 5 0-15,0 0 0 0,1-1 1 0,-1 1 0 0,1-2-1 0,0 2 1 16,-2-1-1-16,2 1 0 0,0-1-1 0,0 0 0 0,-1 0 0 0,0-3-1 15,1 3 0-15,-1 0-1 0,1 1 1 0,0-1 0 0,-2 0-2 0,8-3 0 16,-6 3-1-16,0-3 1 0,6 3-1 0,-6-3 1 0,-2 3-1 0,2-3 0 16,6 0-1-16,-6 0-1 0,6 3 1 0,-7-7-1 0,7 3 0 0,-6 2-1 15,6-2-1-15,-7 1 0 0,7-4 0 0,0 3-1 0,-7 1-1 0,7-4-1 16,-6 4-1-16,6-4 0 0,0 3-1 0,-6-3-2 0,6 4 0 0,0-4-4 16,0 4-1-16,0-4 0 0,0 0 0 0,0 0 1 0,0 0 0 0,0 0 0 15,0 3 1-15,0-3 1 0,0 4 0 0,0-4 0 0,0 0 2 0,6 3 2 16,-6-3 4-16,0 0 1 0,6 4 4 0,1-4 0 0,-7 4 2 0,7-4 0 15,-1 0 2-15,1 3 1 0,-1-3 1 0,0 0 1 0,2 0-2 0,-2 4 0 16,0-4-3-16,0 0 1 0,2 0-1 0,4 0-1 0,-5-4 2 0,-1 4 0 16,1 0 1-16,0 0 1 0,-1 0-1 0,0 0-1 0,0-3 1 0,2 3 0 15,4 0 1-15,-5 0 1 0,-1 0 2 0,1 0-1 0,0-4 1 16,5 4-1-16,-5 0 1 0,0 0-3 0,5 0-1 0,-5 0-1 0,6 0 1 0,-6 4 1 16,5-4 4-16,-5 0 1 0,6 3 3 0,1-3 0 0,-8 0 0 0,7 0 0 15,0 4 0-15,-7-4 0 0,7 0 1 0,-7 0 1 0,2 0 0 0,-2 0 0 16,0 0-1-16,1 0-1 0,-1 0-5 0,1 0-2 0,-7 0-1 0,6-4-2 15,1 4 1-15,-7 0 0 0,6 0 0 0,-6 0 0 0,0-3 1 0,0 3 0 16,7 0 0-16,-7-4 0 0,0 4-2 0,0 0 2 0,7 0 0 0,-7-4 0 16,0 4 0-16,0 0 0 0,6 0-2 0,-6 0 0 0,0 0 0 0,0 0-2 15,0-3 0-15,0 3-1 0,6 0 0 0,-6 0-1 0,0 0 0 0,0 0 0 16,7 0 0-16,-7 0-1 0,0-4 2 0,0 4-1 0,7 0 2 0,-7 0-2 16,0 0 0-16,0 0 1 0,0 0 0 0,0 0 1 0,6 0-1 0,-6 0 1 15,0 0 0-15,0 0 1 0,0 0 0 0,0 0-2 0,0 0-1 0,0 0 0 16,0 0-4-16,0 0-4 0,0 0-3 0,0 0-4 0,0 0-7 0,0-3-7 15,0 3-8-15,0 0-9 0,-6 0-8 0,6 0-14 0,0 0-11 0,0 0-13 16,-7 0-14-16,7 0-14 0,0 0-16 0,-7 0-18 0,1 0-19 0,6 0-41 16,-6 0-53-16,-1 0-44 0,0 3-42 0,-6-3-16 0,7 4-6 15,-1-4 4-15,1 0 8 0,-7 3 12 0,7-3 11 0,-8 0 17 0,8 4 16 0,-7-4 22 16,6 0 23-16</inkml:trace>
  <inkml:trace contextRef="#ctx0" brushRef="#br0" timeOffset="110687.9">13344 13415 56 0,'0'-3'218'0,"0"3"13"0,0-4 8 16,-6 4 9-16,6-4 6 0,0 4 5 0,0 0 4 0,0-3 6 0,0 3 4 15,0 0-29-15,0 0-47 0,0 0-41 0,0 0-39 0,0 0-26 16,0-4-19-16,0 4-10 0,0 0-6 0,0 0-6 0,6 0-1 0,-6 0-3 0,0 0-3 16,0 0-3-16,0-4-2 0,0 4-3 0,0 0-1 0,0 0-1 0,0 0-3 15,6-3 3-15,-6 3 0 0,0 0 1 0,0 0-1 0,0 0-2 0,0 0 1 16,0 0-2-16,0-4 1 0,0 4-1 0,0 0-1 0,0 0 0 0,0 0 1 16,0 0-2-16,0 0 0 0,0 0-1 0,0 0-1 0,0 0 0 15,0 0-2-15,0 0-1 0,0 0-1 0,0 0 0 0,0 0-2 0,0 0 0 0,0 0-1 16,0 0-1-16,0 0-1 0,0 0 0 0,0 0-1 0,0 0-3 15,0 0 0-15,0 0-2 0,0 0-2 0,8-3-1 0,-8 3-2 0,0-5-2 16,0 5-2-16,0 0 1 0,6-3-2 0,-6 3-1 0,0-4-1 0,0 4-1 16,0-3 0-16,6-1 0 0,-6 4-1 0,0-3-1 0,0 3 1 0,6-4 1 15,-6 0 0-15,0 1 1 0,8 3 0 0,-8-4 0 0,6-1 0 0,-6 3 0 16,0 2 1-16,6-5 1 0,-6 2 1 0,0-1 2 0,7 4 0 0,-7-4 2 16,6 4-1-16,-6-3 1 0,0-1 1 0,7 4-1 0,-7-2 1 0,7 2 1 15,-7 0-1-15,6-5 0 0,-6 5-3 0,6-4 1 0,-6 4-2 0,6-3-1 16,2 3-1-16,-2 0-1 0,0-5 0 0,1 5 0 0,0-3-1 0,-1 3-1 15,1 0 0-15,-1-3-1 0,0 3 0 0,1 0 1 0,0 0 0 0,-1-4-1 16,-6 4 0-16,6 0 1 0,1 0-1 0,0 0 0 0,-1-4 0 0,-6 4-1 16,7 0 0-16,-7 0-1 0,6 0 2 0,-6 0 1 0,6 0 1 0,-6 0-2 15,0 0 2-15,0 0 0 0,0 0 0 0,0 0 0 0,0 0-1 0,0 0-2 16,0 0 1-16,0 0 1 0,0 0-1 0,0 0 0 0,0 0-2 0,0 0 0 16,0 0-1-16,0 0 2 0,8 0-1 0,-8 0 1 0,0 4-1 0,0-4 1 15,6 0 0-15,-6 0 1 0,6 4 1 0,-6-4-1 0,0 3 1 0,6-3 1 16,-6 3 0-16,8-3-1 0,-8 5-1 0,6-5-1 0,-6 3-2 0,6-3 0 15,-6 4-2-15,0 1 0 0,7-5 0 0,-7 2-1 0,6 2-1 0,-6-1-1 16,0 1-1-16,7 0 1 0,-7-1 2 0,0 2 1 0,7-3 3 0,-7 3 2 16,0 2 3-16,6-3 0 0,-6 3 0 0,0-3 0 0,0 3-1 0,6-4 1 15,-6 5 0-15,0-4 1 0,0-1 3 0,0 1-2 0,0 3-1 0,0-3-1 16,0 0-2-16,0-4-2 0,0 3 0 0,0 1-1 0,0-1 2 0,0-3 1 16,0 5 1-16,0-2 0 0,0 1 1 0,0-4 0 0,0 3-2 0,0 1 2 15,0-4 0-15,0 3 3 0,0 1 0 0,0 0 3 0,0-1 3 0,0 1 0 16,0 1 2-16,0 2 0 0,0-4 0 0,0 0 1 0,0 5-2 0,0-4-1 15,0 3 0-15,0-3 0 0,-6 4 1 0,6-2-1 0,0-2-1 16,-6 3-4-16,6-4-1 0,-7 5-1 0,7-4-1 0,-7 3 0 0,1-3-1 0,-1 3 1 16,1-3 1-16,6 3 1 0,-6-4 0 0,-2 5-1 0,2-4 1 15,0 3-2-15,0-3 0 0,-2 3 0 0,8-3-1 0,-6 4 0 0,0-6 0 16,-1 3 0-16,1 2 0 0,6-3 0 0,-7-1 0 0,0 1-1 0,7 0 0 16,-6-1-2-16,0 4 1 0,6-7-1 0,-7 5 1 0,0-2-1 0,7 1 0 15,-6-1 0-15,0 1-2 0,-1-1 1 0,7 1-1 0,-6 0 1 0,-1-4-1 16,0 3 1-16,1 1-1 0,6 0 1 0,-6-1 0 0,-2 2 1 0,2-2-2 15,0-3 1-15,0 3 2 0,-1 1-1 0,0 0 2 0,1-1-1 0,-1-3 0 16,1 3-2-16,0 2 1 0,-2-2 1 0,2-3-1 0,0 4 2 0,6 1-1 16,-6-5 0-16,-2 2 0 0,8-2-1 0,-6 4 0 0,6-4-2 0,-6 3-1 15,6 1-1-15,0-4 0 0,-7 0 0 0,7 4 1 0,0-4-2 0,0 3 0 16,0-3 1-16,0 0 0 0,0 0 0 0,0 0-1 0,0 0 0 0,0 0 1 16,0 5 1-16,0-5 3 0,0 0 0 0,0 2 0 0,0-2 2 0,0 5 1 15,0-5 3-15,0 3 1 0,0 1 1 0,0-4-2 0,0 4 1 0,0-4 2 16,0 3 0-16,0 1-2 0,0-4 1 0,0 0 0 0,0 4 0 0,0-4-1 15,0 0 0-15,0 0-2 0,0 3-1 0,0-3 0 0,0 0 0 0,7 0 2 16,-7 0-1-16,0 0 1 0,0 0 2 0,6 0 3 0,-6 0 1 0,0 0 0 16,6 0 2-16,-6 0 1 0,8 0 1 0,-2 0 0 0,-6 0 2 15,6-3 0-15,0 3 1 0,-6 0 1 0,8-4 0 0,-2 4 0 0,0 0 0 16,1-4-2-16,-1 4 1 0,1-3 1 0,6 3 0 0,-7-4 0 0,0 4 0 16,2 0 1-16,4-4 0 0,-5 4 1 0,0-3 3 0,6 3 4 0,-7 0 1 15,7 0 1-15,-6-5-1 0,-1 5 0 0,7 0-1 0,-6 0-1 0,6 0-3 16,-7 0-1-16,0 5-2 0,8-5 0 0,-8 0 0 0,8 0-2 0,-8 0-2 15,7 0-6-15,0 0-4 0,0 0-1 0,-7 3-2 0,14-3 1 0,-7 0 2 16,0 0 0-16,0 0 3 0,0 0 1 0,0 0 0 0,0 0-1 0,0 0-1 16,-6-3-2-16,5 3 1 0,2 0 0 0,-8 0-1 0,0 0 2 0,8-5-1 15,-8 5-2-15,1 0 0 0,-1 0-2 0,1-2-1 0,-7 2 0 0,6 0-1 16,-6 0 1-16,0 0 0 0,7 0 2 0,-7 0-1 0,0 0 1 0,0 0 1 16,0 0-2-16,0 0 0 0,0 0 1 0,0 0 0 0,0 0-1 0,0 0 0 15,0 0-2-15,0 0-1 0,0-5-2 0,0 5-5 0,0 0-2 0,0 0-6 16,0 0-3-16,0 0-7 0,0 0-7 0,0 0-6 0,0 0-7 0,0 0-8 15,0 0-10-15,0 0-9 0,0 0-10 0,6 0-9 0,-6 0-11 0,0 0-14 16,6 0-13-16,-6 0-17 0,0 0-20 0,8 0-29 0,-8 0-41 0,6 5-36 16,-6-5-39-16,6 0-14 0,-6 0-4 0,0 0 4 0,0 0 7 0,7 0 9 15,-7 0 12-15,0 0 15 0,0 0 16 0,6-5 21 0,-6 5 56 0</inkml:trace>
  <inkml:trace contextRef="#ctx0" brushRef="#br0" timeOffset="111363.968">14491 13323 0 0,'0'-3'70'0,"0"3"139"0,0 0 10 0,0 0 6 0,-7 0 3 15,7 0 4-15,0 0 3 0,0 0 1 0,0 0 2 0,0 0-12 16,0 0-21-16,0 0-41 0,0 0-53 0,0 0-29 0,0 0-19 0,0 0-12 0,7 0-7 16,-7 3-1-16,0-3-2 0,0 4 1 0,0 0 1 0,0-1 1 15,0 4 1-15,0-2 0 0,0 2 0 0,0 1-2 0,0-5 0 0,0 8-1 16,0-3-2-16,0-1 0 0,0 0-2 0,0 4-1 0,0-4-2 0,0 5-1 15,0-2-3-15,0 1 1 0,0 0-1 0,0 1 1 0,0-6-1 0,0 6 2 16,0-1 1-16,0 0-1 0,0 0 1 0,0-5 1 0,0 6 2 0,0-5 0 16,0 4 1-16,0-4 0 0,0 5-2 0,0-5 1 0,0 4 3 0,0-4 1 15,0 0-2-15,-7 0-1 0,7 5-2 0,0-5-2 0,0 1 0 0,0-1-4 16,0 1-2-16,0 2-1 0,0-3-2 0,0 1-1 0,0-1-2 0,0 0-4 16,0 1-3-16,0-1-4 0,0 0-2 0,0 1 0 0,0-1-2 0,0 0 0 15,0 0-2-15,7-3 0 0,-7 3-4 0,0 0-1 0,0 1 0 0,0-4 1 16,0 3 0-16,6-3 1 0,-6 3 2 0,0-3-1 0,0-1-1 0,0 2 2 15,7 2-2-15,-7-7 1 0,0 3 0 0,0 1 0 0,0-4 3 0,6 4-2 16,-6-4-2-16,0 0-1 0,0 3 1 0,0-3-2 0,0 0-3 0,0 0-1 16,0 0-2-16,0 0-2 0,0 0-1 0,0 0-2 0,0 0-2 0,0 0-7 15,0 0-5-15,0 0-9 0,6 0-8 0,-6 0-8 0,0 0-10 0,8-3-11 16,-8 3-12-16,0 0-14 0,0-4-15 0,0 0-17 0,6 1-16 0,-6-1-31 16,0 1-40-16,0-2-40 0,6 2-39 0,-6-4-16 0,0 3-5 0,0 0 3 15,-6-3 6-15,6 3 10 0,0 1 13 0,-6-2 14 0,6 3 17 0,0-3 17 16,-8-2 53-16</inkml:trace>
  <inkml:trace contextRef="#ctx0" brushRef="#br0" timeOffset="112037.026">14217 13577 0 0,'-7'0'166'0,"7"-5"64"0,0 5 10 15,0-3 10-15,-6 3 5 0,6 0 6 0,0-4 5 0,0 4 5 0,0 0 7 16,0 0-16-16,0 0-26 0,0 0-40 0,0 0-47 0,0 0-31 0,0 0-23 16,0 0-13-16,0 0-10 0,0 0-6 0,0 0-7 0,0 0-4 0,6 0-4 15,-6 0-6-15,7 0-4 0,-7 0-8 0,7 0-5 0,-1 0-5 0,-6 4-5 16,6-4-5-16,1 0-1 0,6 3-3 0,-7-3-3 0,1 0 0 0,0 5 0 16,-1-5-1-16,7 3 0 0,-7-3-2 0,2 0 1 0,4 4-1 0,-6-4 0 15,8 0 1-15,-8 0-1 0,1 3 2 0,5-3-1 0,-4 0 3 0,4 4 2 16,2-4 2-16,-8 0 0 0,7 0 3 0,0 4 3 0,0-4 0 0,-1 0 2 15,2 0 2-15,-1 0 3 0,7 0 2 0,-8 0 2 0,2 0 1 0,-2 0 4 16,8 0-1-16,-7-4 1 0,7 4-1 0,-8 0 1 0,2 0 0 0,5 0-2 16,-5 0 1-16,4-4-2 0,-4 4-1 0,-1 0-3 0,0 0-1 15,0 0-3-15,0 0-1 0,0 0-4 0,0 0-4 0,-6 0-1 0,-1 0-1 0,1 0-4 16,5 0 0-16,-5 0-2 0,-7 0-2 0,7 4-1 0,-1-4-1 0,-6 0-1 16,6 0 0-16,2 0 0 0,-8 0 0 0,6 0 2 0,-6 4-1 15,6-4 1-15,-6 0 0 0,7 0-1 0,-7 0 0 0,6 0 1 0,-6 0 0 16,7 0 0-16,-7 0 0 0,0 0 1 0,6 0 0 0,-6 0 3 0,0 0 0 15,0 0 1-15,0 0 1 0,7 0 0 0,-7 0 1 0,0 0 2 0,0 0 1 16,0 0 2-16,0 0 1 0,6 0-1 0,-6 0 2 0,0 0 0 0,0 0-1 16,0 0-1-16,0-4-2 0,0 4 0 0,0 0-2 0,0 0-2 0,0 0-3 15,0-4-1-15,0 4-3 0,0 0-2 0,0 0-3 0,0 0-1 0,0-3-4 16,0 3-4-16,0 0-3 0,0 0-2 0,0 0-3 0,0 0-4 0,0-4-2 16,0 4-2-16,0 0-5 0,0 0-2 0,0 0-4 0,0 0-4 0,0 0-6 15,0 0-5-15,0 0-8 0,0 0-8 0,0 0-11 0,0 0-11 0,0 0-14 16,0 0-14-16,0-3-20 0,-6 3-22 0,6 0-40 0,0 0-44 0,0 0-34 15,-7 0-27-15,1 3-9 0,6-3-1 0,-7 0 4 0,1 4 9 0,6-4 11 16,-7 0 14-16,1 0 17 0,0 3 17 0,-2-3 23 0,2 0 184 0</inkml:trace>
  <inkml:trace contextRef="#ctx0" brushRef="#br0" timeOffset="119153.252">15337 13628 34 0,'0'0'222'0,"6"-4"14"0,-6 4 13 0,0-3 9 16,0 3 6-16,7-5 7 0,-7 5 6 0,0-2 3 0,0 2 6 0,0-5-26 0,0 5-41 15,7-3-41-15,-7 3-43 0,0-4-26 0,0 4-18 0,6-4-12 0,-6 1-8 16,0 3-7-16,7-4-6 0,-7 4-5 0,6-4-3 0,-6 1-4 16,6 3-4-16,-6-4-2 0,8 1-5 0,-8 3-2 0,6-5-2 0,-6 2-3 15,6 3-1-15,-6-4-1 0,6 1-1 0,-6-1-1 0,8 4 1 0,-8-4 0 16,0 4 0-16,6-3 0 0,-6-1 1 0,6 4 0 0,-6-3 0 0,7 3 0 16,-7-4 0-16,0 4 0 0,6-4-2 0,-6 1-1 0,0 3-2 0,7-5 1 15,-7 5-1-15,0-3 0 0,7 0 1 0,-7 3-1 0,0-4-1 0,6 0 0 16,-6 1-2-16,0 0-2 0,6-2-1 0,-6 2-1 0,6-1-2 0,2-1-1 15,-8-1 0-15,6 2 0 0,0 0-4 0,1-2 0 0,-7-1-2 0,7 2-2 16,6-2-1-16,-7-1-1 0,0 1 1 0,2 0-2 0,-2-4 0 0,6 4-2 16,-5-4 1-16,0 3-2 0,6-2 0 0,-7-2-3 0,8 5 0 0,-2-4-2 15,2-3 1-15,-8 2-2 0,7 1-3 0,0-3 0 0,0 3-3 0,-1-3 0 16,2 2-2-16,-1-3-2 0,0 1-3 0,0-1-3 0,0 4-2 0,0-3-1 0,0-1 1 16,0 4-1-16,0-4 0 0,-7 4 0 0,8 0 1 0,-2 0 1 15,-4 0 0-15,4 0 1 0,-5 0 4 0,-1 5 2 0,7-6 2 0,-6 5 2 0,-1-1 5 16,0 5 1-16,-6-4 3 0,8 2 0 0,-2-2 1 0,-6 3 3 15,6 1 0-15,-6-1 1 0,7 4 0 0,-7-4 0 0,0 4 1 0,0 0-2 16,0 0 0-16,0 0 0 0,0 0-1 0,0 0-2 0,0-3-1 0,0 3 0 16,0 0-3-16,0 0-1 0,0 0-1 0,0 0-1 0,0 0-1 0,0 0-1 15,-7 3 2-15,7-3-1 0,-6 4 2 0,6 0 1 0,0-4 1 0,-6 7 0 16,6-2 1-16,-8-3 1 0,8 6 3 0,-6-1-1 0,0 1 2 0,6-1 0 16,-7 0 0-16,7 4 2 0,-6-3-2 0,-1 3 1 0,7-4 0 0,0 4 1 0,-6 0 0 15,6-4 1-15,-7 4 1 0,7 0 2 0,-6 0 0 0,6-4 1 0,-6 5 3 16,6-5 2-16,-8 4 1 0,8-4 3 0,-6 5 1 0,6-5 2 15,-6 3 1-15,6-2 0 0,-7 3 1 0,7-3 1 0,-7-2 0 0,7 5 1 0,-6-3 2 16,6 4-1-16,0-6 0 0,-6 5 1 0,6-3-1 0,-7 3 1 0,7-4-3 16,-6 4 1-16,6-4-1 0,0 4 0 0,-7-4 0 0,7 4-1 15,0 0 0-15,-7-4-1 0,7 5-2 0,0-2-2 0,-6-2 1 0,6 4-2 16,-6-2-1-16,6-3 0 0,0 3-1 0,-7 2-1 0,7-4-1 0,-7 3-2 0,1-5 1 16,6 2-1-16,-6 3-2 0,6-4 2 0,-7 1-1 0,7-1 1 15,-7 4-1-15,7-4 5 0,-6 1 9 0,6-1 8 0,0 0 7 0,-7 5 2 16,7-5 2-16,0 0 0 0,0 1 0 0,-6 2 1 0,6-2-2 0,0-1-1 15,0-3 0-15,0 3-1 0,0-3-1 0,0 3-2 0,0-3-6 0,0 4-4 16,0-5-4-16,6 0-1 0,-6 5 0 0,0-5 0 0,0 0 0 0,7 5 0 16,-7-4 1-16,0 1 0 0,0-3 1 0,0 2 0 0,0-1-1 0,6 1-2 15,-6-4-4-15,0 4-4 0,0-4-4 0,0 0-1 0,0 0-3 0,0 0 0 16,0 0 0-16,0 0 0 0,0 0 1 0,0 3 0 0,0-3 0 0,0 0 2 16,0 0 2-16,0 0-1 0,0 0 1 0,0 0-1 0,0 0 2 0,-6 0-1 15,6 0-1-15,0 0 1 0,0 0-1 0,0 0 1 0,0 0-2 0,0 0 0 16,0 0 1-16,0 0-2 0,0 0-2 0,-7 0 1 0,7 0 0 0,0 0 0 15,0 0-1-15,0 0 0 0,0 0 0 0,0 0 0 0,0-3 0 0,0 3 0 16,0 0 0-16,0 0 0 0,-6 0-1 0,6 0 0 0,0 0 0 0,0 0 0 16,0 0 0-16,0 0-2 0,0 0 2 0,0 0 0 0,0 0 0 0,0 0 0 15,0 0-1-15,0 0-1 0,0 0 1 0,0 0-1 0,0 0-1 0,0-4-1 16,0 4-2-16,0 0-2 0,0 0 0 0,0 0-3 0,0 0-4 0,0 0-2 16,0 0-5-16,0 0-2 0,0 0-5 0,0 0-6 0,0 0-6 0,0 0-9 15,0 0-6-15,0 0-9 0,0-4-8 0,0 4-10 0,6-3-14 0,-6 3-15 16,0-4-15-16,0 4-26 0,0-2-32 0,0-3-56 0,0 5-68 15,7-4-34-15,-7 1-13 0,0-2-3 0,0 2 3 0,0 0 6 0,0 3 9 0,-7-4 12 16,7 0 12-16,-6 1 19 0,0 3 19 0</inkml:trace>
  <inkml:trace contextRef="#ctx0" brushRef="#br0" timeOffset="119634.014">11468 15779 0 0,'-6'18'10'0,"0"0"153"0,-7 0 0 0,6-3 5 0,0 4 5 16,-5-2 5-16,4-2 3 0,2 4 3 0,0-6 2 0,0 3-21 0,6-2-30 16,-7 2-32-16,7-2-33 0,-7 0-22 0,7-2-18 0,0-2-13 0,-6 1-10 15,6-3-24-15,0 2-30 0,0-2-34 0,6 0-36 0,-6-5-27 0,0 3-21 16,0-1-10-16,0-5-5 0,0 0-5 0,7 4-1 0,-7-4-1 0,0 0 0 15,0 0 7-15,7-4 50 0</inkml:trace>
  <inkml:trace contextRef="#ctx0" brushRef="#br0" timeOffset="120629.52">11293 15940 126 0,'0'-4'217'0,"0"4"11"0,0 0 11 0,0 0 7 0,0-5 6 0,0 5 3 15,0 0 5-15,-7 0-4 0,7 0-11 0,0 0-26 0,0 0-34 0,0 0-35 16,0 0-33-16,0 0-20 0,0 0-12 0,0 0-9 0,0 0-4 0,0 0-2 15,7 0 0-15,-7 0-1 0,0 0 2 0,0 0 1 0,0-2 1 0,0 2 2 16,0 0 0-16,0 0 1 0,0 0 0 0,0 0 0 0,6 0 1 0,-6 0 0 16,0 0 2-16,0 0 0 0,0 0-3 0,0-5 0 0,0 5-3 15,7 0-3-15,-7-3-4 0,0 3-5 0,6 0-5 0,-6-3-5 0,0 3-3 0,7-4-5 16,-7 0-6-16,7 4-6 0,-7-4-5 0,6 2-4 0,0-3-4 0,0 2-3 16,-6-1-3-16,8-4-3 0,-2 5 0 0,0-1-3 0,1 0-1 15,-1-2-3-15,1 1-2 0,-7-2 0 0,13 4-2 0,-7-5-3 0,0 1 0 16,2 0-2-16,-2 0-1 0,7-1 0 0,-6-3 0 0,-1 4 2 0,7-1 0 15,-7-2 2-15,1 2 0 0,6-3 2 0,-7 0 0 0,1 3 1 0,0-3-1 0,-1 4 2 16,1 0 0-16,-1-4 2 0,0 4 0 0,1-1 0 0,-7 1-1 0,7 0-1 16,-1-1-2-16,0 1-3 0,-6 0-1 0,8 0-2 0,-8 3-2 15,6-3-2-15,-6 2 0 0,6 3 0 0,-6-6-2 0,7 3 1 0,-7 2-2 16,6-4-1-16,-6 3-1 0,7 1 2 0,-7-1-2 0,0 0 1 0,6 0 1 0,-6 1 3 16,0-1 0-16,7 1 2 0,-7 3-1 0,0-4 1 0,0 0 1 15,6 4 0-15,-6-3 0 0,0 3 1 0,0 0 3 0,0 0 0 0,0 0 2 16,0 0-2-16,0 0 2 0,0 0 0 0,0 0-1 0,0 0 2 0,0 0 0 0,0 0 1 15,0 0 0-15,0 0-1 0,0 0 2 0,0 0-1 0,0 0 1 16,0 0-1-16,0 0 0 0,-6 0 0 0,6 0 1 0,0 0 0 0,0 0-1 16,0 0 0-16,0 0-2 0,0 0 1 0,-7 0 0 0,7 3-1 0,0-3-1 15,0 0 0-15,-6 4-1 0,6-4 0 0,0 4-1 0,0-4 1 0,-7 3 1 16,7-3-1-16,0 4 0 0,-6-1 0 0,6 1 2 0,0 0 0 0,0-4-1 16,0 4 1-16,0-1-1 0,-7 1 2 0,7 3 0 0,0-4 0 0,0 2 1 15,-6 3-1-15,6-6 2 0,0 6 0 0,-6 0 2 0,6-1 0 0,0 0 0 16,-8 0 0-16,8 1 1 0,-6 3 0 0,6-5-1 0,-6 6 2 0,6-1 0 0,-7 0 2 15,7-1 0-15,-7 2 3 0,1 2 0 0,0-3 2 0,6 4 0 16,-7-4 1-16,7 4 2 0,-6 0-1 0,-1-4 2 0,7 3 1 0,-7 1-1 16,7-4 2-16,-6 4 0 0,6-5 0 0,-6 2-1 0,6-1-3 0,0 0 0 15,-7-4-2-15,7 4-1 0,0-1-1 0,0-1 0 0,0-3-1 0,-7 2-1 16,7-1-2-16,0 0 0 0,0 0-2 0,0 1 0 0,0-4 1 0,-6 3-1 16,6-4-1-16,0 1 1 0,0 4-1 0,0-5 0 0,0 2-1 0,0-3 0 15,0 3 1-15,0-5-1 0,0 3 0 0,0 1 1 0,0-4-1 0,0 4 0 16,0-4-1-16,0 0 1 0,0 0 1 0,0 3-1 0,0-3 0 0,0 0 0 15,0 0 0-15,0 0 1 0,0 0 1 0,0 0-1 0,0 4 0 0,0-4 1 16,0 0 1-16,0 0 0 0,0 0 1 0,0 0-1 0,0 0 2 0,0 0 0 16,0 0 0-16,0 0 2 0,0 0 0 0,0 0 1 0,0 0 0 0,0 0 0 15,0 0-2-15,0 0-3 0,0 0-4 0,0 0-3 0,0 0-6 0,0 0-5 16,0-4-7-16,0 4-9 0,0 0-12 0,0-3-12 0,0 3-13 0,0 0-16 16,0-4-17-16,0 4-18 0,0-4-24 0,0 4-26 0,0 0-43 0,-6-3-50 15,6 3-44-15,0 0-40 0,0 0-17 0,-7 0-6 0,7 0 3 16,0 0 8-16,-6 0 10 0,-1 3 14 0,7-3 17 0,0 0 18 0,0 0 25 0,-7 4 39 15</inkml:trace>
  <inkml:trace contextRef="#ctx0" brushRef="#br0" timeOffset="121365.024">10908 16427 40 0,'0'-4'244'0,"0"4"18"0,0 0 12 0,0-4 10 0,0 4 10 15,0 0 7-15,0-3 9 0,0 3 7 0,0-4 8 0,0 4-17 16,7-4-32-16,-7 4-46 0,0 0-54 0,0-3-33 0,7 3-24 0,-7 0-13 0,0-4-8 16,6 4-7-16,-6 0-7 0,0-3-3 0,6 3-5 0,1-5-8 0,-7 5-5 15,6-3-5-15,1 3-8 0,-7-4-3 0,7 4-6 0,-1-3-4 16,0 3-3-16,-6 0-4 0,8-4-3 0,-2 4-2 0,0 0-3 0,-6 0-4 16,6-3-2-16,1 3-1 0,0 0-1 0,-7 0-3 0,6 0-2 0,1 0-1 15,-1 0 0-15,0 0-2 0,2 0 0 0,-2 0-2 0,0 0 1 0,0 0-1 16,8 0 1-16,-1 0-2 0,0 3 1 0,0-3-1 0,0 0 2 0,6 0-2 15,1-3 1-15,-1 3 0 0,7 0-2 0,-6 0 0 0,7 0-2 0,-2-4 0 16,1 4-2-16,6-4-2 0,-5 4-2 0,5-3 0 0,-6-1 2 0,1 4 0 16,5-5 1-16,-6 5 1 0,0-2 1 0,1 2 0 0,-2-5 1 0,1 5 1 15,0-3 1-15,1 3 2 0,-8-3 3 0,0 3 2 0,1-4 0 0,-1 4 0 16,1 0-1-16,0-4-1 0,-1 0-2 0,-6 4 0 0,6-2-1 0,1 2-1 16,-6-5-2-16,5 5 0 0,-6-3 0 0,6 3 0 0,-5-4-1 0,5-1 0 15,-6 5 0-15,6-3 0 0,-5 0 0 0,5 3 0 0,1-4-1 0,-8 0-1 16,2 1 0-16,5 3-1 0,-6-3 3 0,0-2-1 0,1 2-2 0,-2 3-1 15,2-4 0-15,-2 0 1 0,-5 4-1 0,6-3 0 0,-6 3-1 0,-1-4 0 16,-6 4-3-16,6 0 0 0,-6 0-1 0,0 0-1 0,0 0-2 0,0 0-1 16,0 0-3-16,0-4-2 0,-6 4-3 0,6 0-5 0,-6 4-6 0,6-4-4 15,-7 0-6-15,0 4-7 0,-6-4-5 0,7 3-6 0,-7-3-10 0,6 4-10 16,-5 0-11-16,-2-1-13 0,1 2-14 0,7-2-19 0,-8 4-23 0,2-3-37 16,6-1-47-16,-8 5-37 0,8-4-34 0,-1-1-14 0,1 4-2 0,-8-3 1 15,8 0 6-15,0 3 9 0,0-4 12 0,-2 2 15 0,2-3 17 0,-7 7 23 16,6-6 95-16</inkml:trace>
  <inkml:trace contextRef="#ctx0" brushRef="#br0" timeOffset="121883.974">11176 16694 195 0,'0'-7'270'0,"0"3"16"16,0 1 11-16,6-1 10 0,-6 1 8 0,0-5 7 0,0 4 8 0,6 1 6 15,-6-1 7-15,0-3-34 0,0 3-53 0,8 0-50 0,-8 1-49 0,6-2-27 0,-6 5-18 16,6-2-11-16,-6-3-6 0,6 2-7 0,-6 3-6 0,0-4-7 0,0 4-7 16,7-4-8-16,-7 4-6 0,0 0-5 0,0 0-7 0,0 0-3 0,7 4-3 15,-7-4-3-15,0 4-1 0,0-1-4 0,6 2-2 0,-6-3 0 0,0 6-3 16,7-4 2-16,-7 3 1 0,0 1 1 0,6 2 1 0,-6-2-1 0,0 3-3 0,6 0-4 16,-6 0-2-16,0 3-2 0,0-3-5 0,8 4-2 0,-8-1-1 0,0-3-1 15,0 5-2-15,0-6-1 0,0 1-2 0,0 1 0 0,6-2-1 0,-6 1 2 16,0-3 0-16,0-1 0 0,0 4 0 0,0-4-2 0,0 4-1 0,0-4 0 15,6 2 0-15,-6-2 0 0,0 0 0 0,0 0 0 0,0-1 0 0,0-1 0 16,6 2-1-16,-6 1-2 0,0-5 0 0,0 1 0 0,7 3 0 0,-7-4-1 16,0 2-4-16,0-2-2 0,7 1-5 0,-7 0-3 0,0-1-4 0,6 1-3 15,-6-1-1-15,0 1-3 0,0-4-2 0,7 4-5 0,-7-4-6 0,0 0-8 0,0 3-7 16,0-3-6-16,0 0-5 0,0 0-3 0,0 0-3 0,0 0-3 0,0 0-6 16,0 0-7-16,0 0-9 0,0-3-11 0,0 3-15 0,-7 0-12 0,7-4-14 15,0 4-25-15,-6-4-35 0,6 1-34 0,-7-1-38 0,7 1-21 0,-7-1-12 16,7-3-4-16,-6 2 4 0,6-1 8 0,0 2 10 0,-6-3 13 0,6-1 16 15,0 5 18-15,-6-6 21 0</inkml:trace>
  <inkml:trace contextRef="#ctx0" brushRef="#br0" timeOffset="122606.32">11261 16661 76 0,'0'-3'250'0,"0"-5"14"0,0 1 11 0,0 0 7 0,0 2 6 0,0-5 7 16,6 6 4-16,-6-3 7 0,0-1 6 0,0 2-23 0,6-3-36 0,-6 6-51 0,6-4-56 16,-6-1-34-16,7 5-19 0,0-4-10 0,-7-1-8 0,6 5-3 0,1-5-2 15,-1 1-4-15,1 0-2 0,0 4-3 0,-1-5-3 0,0 4-2 0,0-3-6 16,2 3-1-16,-2-3-6 0,0 3-1 0,1 1-5 0,-1-2-2 0,1 3-2 16,6-3-4-16,-7 2-3 0,0-1-3 0,8 0-1 0,-8 0-4 0,8 4-2 15,-8-3-4-15,7-1-3 0,0 4 0 0,-6-3-1 0,5 3-1 0,2-4-1 16,-1 4 1-16,-1 0-2 0,2 0-1 0,-2 0 2 0,2-3-2 0,-8 3 0 0,7 0-1 15,0 3 0-15,-6-3 0 0,-1 0-1 0,8 0 0 0,-8 0-1 0,0 4-1 16,1-4-1-16,-7 3 0 0,7-3 1 0,-7 4 0 0,0-1-1 0,6-3 0 16,-6 4 1-16,0 0 0 0,0 3 1 0,-6-2 2 0,6-3 3 0,-7 6 1 0,7-1 0 15,-7-3 1-15,1 7 1 0,0-4 0 0,-8 1 0 0,8-1-1 0,-7 3 1 16,6-2 0-16,-6 3 1 0,1 0 0 0,-2 0 2 0,1-3-2 0,0 2 0 16,7-2-1-16,-7 3 1 0,-1-1-1 0,2-2 0 0,5 0 1 0,-6 3 0 15,7-4 0-15,-7 1 1 0,-1-1-2 0,8-4 0 0,0 4-2 0,-8 1-1 16,8-5-1-16,0 5-2 0,-1-5-2 0,0 2-1 0,-6-2-2 0,7 0-2 0,0 1-1 15,-2 0-3-15,2-1-1 0,-6-3-1 0,5 3-4 0,0-3-1 0,-6 5-2 16,7-5 0-16,-1 4 0 0,-6-4 0 0,7 0 0 0,-8 3 1 0,8-3 1 16,0 0 0-16,-1 5 2 0,1-5 0 0,-1 0 1 0,0 0 1 0,1 0 0 15,6 0 2-15,-6 2 2 0,6-2 0 0,-6 0 0 0,6 0 0 0,0 0 1 16,0 0-2-16,0 0 0 0,0 0 0 0,0 0 0 0,6 0 1 0,-6 4 3 16,0-4 3-16,6 0 2 0,-6 3 3 0,6-3 4 0,-6 0 2 0,7 0 3 15,0 5 2-15,-1-5 2 0,1 0 1 0,-1 0 3 0,8 3 1 0,-8-3 2 16,6 0 0-16,-5 3-1 0,6-3-2 0,-6 0-3 0,6 5-1 0,-6-5-3 0,5 0-3 15,-6 0-2-15,8 0-1 0,-8 2-3 0,7-2 0 0,-6 0-2 0,0 0 0 16,5 0-1-16,-6 5-1 0,8-5 0 0,-8 0 0 0,8 4 4 0,-8-4 3 16,7 3 2-16,-7-3 1 0,8 4 1 0,-8-4 3 0,7 3 2 0,0-3 2 15,-6 0 5-15,5 4 4 0,2-4 4 0,-8 4 3 0,8-4 1 0,-2 3 1 0,-5-3-2 16,6 4-1-16,0-4 1 0,-7 0 3 0,8 3 1 0,-2-3 2 0,-5 5-3 16,0-5-2-16,6 3-3 0,-7-3-6 0,0 0-4 0,1 0-1 0,0 4-3 15,-7-4-1-15,6 0-1 0,-6 0-3 0,6 0-3 0,-6 0-5 0,7 0-2 16,-7 3-2-16,0-3-1 0,0 0-1 0,7 0 0 0,-7 0 1 0,0 0-1 15,6 0 0-15,-6 4 0 0,0-4 0 0,7 0-1 0,-7 0 0 0,0 4-1 16,6-4-2-16,-6 0-2 0,6 0-2 0,-6 3-1 0,7-3 0 0,-7 0-1 16,7 4-2-16,-7-4-5 0,6 4-7 0,-6-4-10 0,6 3-12 0,-6-3-12 0,8 4-10 15,-8-4-11-15,6 3-10 0,-6-3-9 0,0 0-11 0,0 0-12 0,0 0-14 16,0 5-18-16,0-5-22 0,-6 0-29 0,6 3-36 0,0-3-47 0,0 0-53 16,0 0-23-16,-8 4-6 0,8-4 2 0,0 0 5 0,0 0 10 0,0 0 10 15,0 0 13-15,0 0 14 0,0 0 19 0,0 0 22 0</inkml:trace>
  <inkml:trace contextRef="#ctx0" brushRef="#br0" timeOffset="123270.017">12465 16265 0 0,'0'-3'49'0,"0"3"206"16,0 0 19-16,0 0 10 0,0 0 10 0,-6 0 5 0,6-4 6 0,0 4 7 15,6-3 6-15,-6 3 7 0,0-4 8 0,0 4-46 0,0 0-75 0,7-3-49 16,-7 3-33-16,6-5-18 0,-6 2-12 0,0 3-6 0,6-4-3 0,1 4-3 16,0-3-1-16,-7 3-3 0,6-4-4 0,0 0-5 0,1 4-4 0,0-3-3 15,6 3-5-15,-7-4-2 0,0 4-3 0,8-4-3 0,-2 4-4 0,-4-3-3 16,4 3-3-16,1-5-1 0,7 5-1 0,-8 0-2 0,2-2 0 15,6 2-4-15,-7 0-2 0,-1 0-2 0,8 0-5 0,-7 0-4 0,7 0-2 0,-8-5-5 16,2 5-3-16,-2 0-1 0,2 0-3 0,-1-3-3 0,0 3-4 0,-7 0-1 16,7 0-2-16,-7 0 0 0,2-4-2 0,-2 4 0 0,0 0-2 0,1 0 1 15,-1 0-3-15,1 0 0 0,-1-4-3 0,1 4-2 0,-7 0-2 0,6 0-4 16,1 0-3-16,0-3-5 0,-1 3-3 0,-6 0-7 0,6 0-5 0,1 0-9 16,-7 0-7-16,7-4-9 0,-7 4-10 0,6 0-10 0,-6 0-12 0,0 0-14 15,0 0-17-15,0 0-16 0,0 0-17 0,-6 0-26 0,6 4-31 0,-7-4-50 16,0 0-57-16,1 3-26 0,0-3-9 0,-1 4 0 0,0 0 5 15,-6-4 11-15,0 3 12 0,7 2 16 0,-7-3 19 0,-1-2 19 0,2 5 21 16</inkml:trace>
  <inkml:trace contextRef="#ctx0" brushRef="#br0" timeOffset="123633.561">12583 16434 0 0,'0'3'41'0,"0"-3"231"0,6 5 24 0,-6-5 17 0,6 0 11 15,-6 0 9-15,7 0 8 0,-7 0 8 0,6-5 7 0,-6 5 10 0,7 0 10 16,0-3-41-16,-1 3-67 0,-6-4-52 0,6 1-42 0,0 3-25 0,2-4-19 16,-2 0-12-16,0 4-8 0,1-3-7 0,0 3-6 0,-1-4-7 0,1 4-7 15,-1-4-9-15,0 4-9 0,1-3-8 0,0 3-11 0,-7 0-8 0,6 0-8 16,0 0-7-16,1 0-6 0,0 0-5 0,-7 0-3 0,6 3-1 0,1-3-4 15,-1 0 0-15,0 0-2 0,1 4-1 0,0-4-1 0,-7 0 0 0,6 4-1 16,0-4-1-16,2 0-2 0,-2 3 1 0,0-3 1 0,1 0 0 0,-1 0-1 16,-6 0 0-16,7 0 0 0,-1 4-2 0,1-4-2 0,-1 0-2 0,8 0-4 15,-8-4-4-15,0 4-4 0,1 0-8 0,6 0-4 0,-7 0-10 0,1 0-8 16,6-3-8-16,-6 3-10 0,-1 0-9 0,0-4-7 0,8 4-10 0,-8 0-7 16,0 0-9-16,1-4-9 0,-1 4-10 0,-6 0-12 0,7 0-14 0,0-3-17 15,-7 3-33-15,6 0-43 0,-6 0-37 0,0 0-34 0,0 0-16 0,0 0-2 16,0 0 3-16,0 0 6 0,0 0 11 0,0-4 11 0,-6 4 13 0,6-3 16 15,-7-2 22-15,0 5 49 0</inkml:trace>
  <inkml:trace contextRef="#ctx0" brushRef="#br0" timeOffset="124782.031">13715 15698 13 0,'0'-5'234'15,"0"2"16"-15,0 0 12 0,0-1 9 0,0 0 8 0,7 1 8 0,-7 0 8 16,0-2 5-16,7 5 8 0,-7-3-17 0,6-1-32 0,-6-1-45 0,6 5-52 16,1-2-30-16,0-2-20 0,-1 1-8 0,1-1-4 0,-1 0-4 0,0 4-3 15,1-8-4-15,0 6-4 0,-1 2-1 0,0-5-3 0,2 2-2 0,-2-2-1 16,0 2-3-16,7 0-3 0,-6 3-3 0,-1-4-3 0,1 0-4 0,5 4-4 15,-4-3-4-15,-2-1-4 0,0 4 0 0,7-4-4 0,-6 4-3 0,-1-4-3 16,1 4-4-16,6 0-2 0,-6-3-5 0,-1 3-3 0,0 0-5 0,1 0-3 16,0 0-3-16,-1 0-1 0,7 3-3 0,-7-3-2 0,1 0-2 0,0 4-2 15,-1-4-1-15,0 4-2 0,2 0-2 0,-2-1 0 0,0 1-1 0,1 0-2 16,-1-1 1-16,1 5 0 0,-1-5 0 0,-6 2-2 0,7 2 1 0,-1-4 0 16,-6 5-1-16,6-5 0 0,-6 3-2 0,0-1 2 0,0-1-2 0,0 4 1 15,0-2 1-15,0-2-1 0,0 3 1 0,0-4-1 0,-6 6 0 0,0-2-1 16,-1-4 1-16,1 5-2 0,-1-1 0 0,1 0 1 0,-7-4 1 15,7 6-1-15,-8-3 1 0,1 2 0 0,0-2 1 0,0 2-2 0,7-1 1 0,-8 1 2 16,8 0 0-16,-7-5-3 0,0 5-1 0,6-1-1 0,1-4-2 16,-1 5-2-16,1-4-3 0,-1 3-2 0,1-3-3 0,0-1-5 0,-2 5-3 15,8-5-4-15,-6 1-5 0,6-1-6 0,-6 2-2 0,6-2-2 0,-7 0-3 16,7-3-2-16,0 4-1 0,0-4-1 0,0 4-1 0,0-4-3 0,0 0-1 0,0 0 3 16,0 0 2-16,0 3 3 0,0-3 4 0,0 0 4 0,0 0 3 0,7 0 3 15,-7 0 3-15,6 0 5 0,-6 0 3 0,6 0 2 0,-6 0 5 16,8 0 3-16,-2 0 5 0,0-3 2 0,1 3 2 0,-1-4 2 0,7 4 0 15,-6-4 2-15,-1 4 1 0,8-3 2 0,-8 0 3 0,7-2 3 0,-6 5 3 16,5-3 2-16,-5 3 4 0,6-4 1 0,0 1 4 0,-7 3 2 0,8-4 3 16,-1 4 2-16,-7 0 3 0,7 0 4 0,0-4 4 0,1 4 6 0,-2 4 3 15,1-4 2-15,0 0-2 0,0 4-3 0,1-4-1 0,-2 3-4 0,2 1 0 16,-2-4 3-16,1 3 1 0,-6 2-1 0,6-2-1 0,-7 0-4 0,8 1-5 16,-2 0-9-16,-5-1-4 0,0 0-2 0,-1 2-1 0,1-1 0 0,-1-1 1 15,0 2 3-15,2-3 2 0,-2 6 2 0,-6-4-2 0,6-1 0 0,0 5-1 16,-6-6 2-16,0 7-1 0,7-2 1 0,-7-3-1 0,0 3 1 0,0 0-1 15,0-4 2-15,-7 6-2 0,7-6-3 0,-6 0-3 0,6 5-6 0,-6-5-1 16,0 5-1-16,-2-5 0 0,2 1 0 0,0 4-1 0,-1-5 1 0,-6 1-2 16,6-1 2-16,1 1-1 0,0-1 0 0,-8 1-1 0,8 0 0 0,0 0 0 15,-1-4-2-15,0 3 1 0,-6-3-2 0,7 5-1 0,0-3-2 0,-1-2 0 16,0 5-2-16,-5-5-4 0,5 3-1 0,0-3-5 0,-6 4-2 0,7-4-4 16,-1 4-5-16,-6-4-4 0,7 3-5 0,-8-3-6 0,8 4-5 0,-7-2-8 15,7-2-6-15,-7 0-9 0,6 5-8 0,-5-1-10 0,4-4-10 0,-4 3-13 16,5-3-12-16,0 5-19 0,-6-5-22 0,7 3-39 0,-7-3-50 0,6 3-44 15,-5-3-43-15,5 4-18 0,0-4-6 0,-6 0 2 0,7 0 7 0,-1 0 10 16,1 0 12-16,-1 0 14 0,1 0 17 0,0 0 21 0,-2 0 25 0</inkml:trace>
  <inkml:trace contextRef="#ctx0" brushRef="#br0" timeOffset="125427.794">13299 16255 0 0,'0'0'238'0,"0"-4"35"0,0 4 15 0,0 0 9 0,6 0 6 15,-6-3 5-15,0 3 5 0,0 0 7 0,0 0 5 0,0 0-10 0,6 0-19 16,-6-5-52-16,0 5-72 0,0 0-43 0,7 0-28 0,-7 0-17 0,0 0-15 16,0 0-6-16,0 0-5 0,7 0-5 0,-7 0-3 0,0 0-5 0,6 0-4 15,-6 0-5-15,0 0-2 0,7 0-4 0,-1 0-3 0,-6 5-2 0,6-5-2 16,2 0 0-16,-2 0-2 0,0 3 1 0,0-3-1 0,2 0-1 15,-2 0-1-15,7 4-1 0,-7-4-1 0,1 3 0 0,6-3-2 0,-7 0-3 16,8 4-2-16,-2-4-1 0,2 0-2 0,-1 0-1 0,-1 3-2 0,2-3 1 0,-2 0 0 16,8 0 0-16,-7 0-1 0,7 0 2 0,0 0-1 0,-1 4 2 15,1-4 1-15,6 0 1 0,-7 4 1 0,7-4 1 0,-6 3 1 0,6-3 0 16,-7 0-1-16,7 4 1 0,-6 0-2 0,6-1 0 0,-7 2 0 0,7-2 0 16,-6 0-1-16,-1 1 0 0,1-4-3 0,6 4-2 0,-7-1-2 0,1 0-2 15,-6 2 0-15,5-1-2 0,0-4-3 0,0 3-2 0,-5 2 0 0,5-5-1 16,-6 2 0-16,7-2-1 0,-7 4 0 0,0 0 0 0,0-4-1 0,6 0 0 15,-5 4-1-15,-2-4-2 0,8 0 1 0,-7 3 1 0,7-3 1 0,-8 0 0 16,8 0 1-16,0 3 0 0,-1-3 3 0,1 0 1 0,6 0 3 0,-7 0 2 16,1 5 1-16,6-5 2 0,-6 0 1 0,-1 0 2 0,7 0 2 0,-6 0 1 0,-1 2 0 15,1-2 1-15,0 0-1 0,-1 0 0 0,-6 0 1 0,0 0-2 16,-1 0-4-16,2 0-2 0,-8 0 0 0,1 0-2 0,-7 0 0 0,6 0-3 16,-6 0 1-16,0 0-4 0,0 0-1 0,0 0-5 0,0 0-1 0,0 0-4 15,0 0-3-15,0-2-2 0,-6 2 1 0,6 0-3 0,0 0-2 0,-7 0-3 16,7-5-6-16,-6 5-5 0,0 0-6 0,-2 0-6 0,2-3-5 0,0 3-10 15,0 0-7-15,-1 0-13 0,0 0-14 0,1 0-18 0,-1 0-22 0,1 0-38 16,0 0-48-16,-2 0-41 0,2 0-37 0,0 3-16 0,0-3-8 0,-2 0 3 16,2 0 5-16,6 5 9 0,-6-5 10 0,-1 2 15 0,1-2 16 0,-1 5 19 15,0-5 68-15</inkml:trace>
  <inkml:trace contextRef="#ctx0" brushRef="#br0" timeOffset="126081.822">13409 16523 21 0,'0'-5'243'16,"-6"2"15"-16,6-1 8 0,0 4 8 0,-7-5 3 0,7 5 6 0,0-2 4 15,0-2 4-15,0 0 7 0,0 4-15 0,0 0-28 0,0-3-47 0,0 3-59 16,0-4-35-16,0 4-19 0,0 0-10 0,0 0-3 0,0 0-1 0,0 0 0 15,7 0 0-15,-7 0 0 0,0 0-2 0,0-3-2 0,0 3-3 0,0 0-4 0,0 0-4 16,0 0-5-16,0 0-5 0,0 0-5 0,0 3-4 0,0-3-4 0,6 0-2 16,-6 0-1-16,0 4-4 0,0-1-3 0,0 1-1 0,0 0-4 0,0-2-2 15,0 7-2-15,0-1-2 0,0-5 1 0,0 8-2 0,0-5 0 0,0 6 1 16,-6-5-2-16,6 4-2 0,0 0-2 0,-7 1-2 0,7-2 0 0,-6 1-1 16,6 1-1-16,0-5-1 0,-6 4-1 0,6 0-1 0,-8-1-2 0,8-2-2 15,0 3 1-15,-6-4-2 0,6 4 0 0,0-4-2 0,0 1 0 0,0-1-1 0,-6-3-1 16,6 2 0-16,0-1 2 0,0 2-1 0,0-2-1 0,0-3 1 0,0 2 0 15,0-1 0-15,-6 2-1 0,6-5 0 0,0 3 1 0,0-3 0 0,0 3 0 16,-8 2-1-16,8-5 0 0,0 2 0 0,0-2-1 0,0 5 1 0,0-5 0 16,0 4 0-16,0-4-1 0,0 0 0 0,0 3-1 0,0-3 1 0,8 0 0 15,-8 4-1-15,0-4 2 0,6 3 2 0,-6-3 0 0,6 0 1 0,-6 4 1 16,6-4-2-16,2 0-2 0,-2 4 0 0,0-4-1 0,1 0-2 0,-1 0 0 0,8 3 0 16,-8-3 0-16,0 0 0 0,8 0-3 0,-8 0-1 0,7 0-5 0,-6 0-2 15,6 0-2-15,-7 0 0 0,0 0 2 0,8-3 0 0,-8 3 1 0,0 0 0 16,1-4 2-16,0 4-1 0,-1 0-3 0,1-4 1 0,-1 4 1 0,0-3 2 15,-6 3 1-15,8 0-1 0,-2-4 0 0,-6 4-1 0,6 0-4 0,-6-3-2 16,0 3-3-16,6 0-5 0,-6 0-7 0,8-4-5 0,-8 4-8 0,0-5-10 16,0 5-11-16,0 0-12 0,0 0-13 0,0-2-18 0,0 2-22 0,0-5-36 15,-8 5-46-15,8-3-49 0,0 3-54 0,-6-3-22 0,6 3-11 0,-6-5-1 0,6 2 3 16,-6 3 7-16,-2-4 12 0,8 2 11 0,-6 2 15 0,0-5 19 0,-1 2 23 16</inkml:trace>
  <inkml:trace contextRef="#ctx0" brushRef="#br0" timeOffset="126447.018">13500 16658 0 0,'0'0'168'0,"-6"-4"134"16,6 4 20-16,0 0 13 0,0 0 8 0,0-4 6 0,0 4 4 0,0-3 5 15,0 3 4-15,0 0 7 0,0 0 8 0,0 0-58 0,0 0-91 0,0 0-60 16,0 0-38-16,0 0-27 0,6 0-17 0,-6 0-12 0,0 0-9 0,0 0-4 15,0 0-4-15,7 0-3 0,-7 3-3 0,0-3-7 0,0 4-7 0,7 0-7 0,-7-4-5 16,0 7-5-16,6-4-2 0,-6 2-2 0,0-2-2 0,0 4-1 0,0 0 1 16,0-3-1-16,0 3 2 0,0 1-2 0,0 0 0 0,0-2-2 0,0 2 0 15,-6 3-1-15,6-4 0 0,0 0-1 0,-7 5 1 0,7-6-1 0,0 1 0 16,-7 5 0-16,7-5 0 0,0 1-1 0,-6-1 0 0,6 4-1 0,0-4 0 16,0 1 1-16,-6-1-2 0,6 0 1 0,0 0-1 0,0-2-2 0,0 2 1 15,0-4-2-15,-7 4-1 0,7-3-1 0,0 0-1 0,0-1 0 0,0 1 0 0,0 1-1 16,0-3-3-16,0 3-4 0,0-2-6 0,0-3-4 0,0 4-6 0,0-1-16 15,0 1-19-15,0 0-11 0,0-2-7 0,0-2-1 0,0 5-3 0,0-1-6 16,0-1-9-16,0-3-7 0,0 5-11 0,0-2-8 0,0-3-11 0,0 0-12 16,0 3-16-16,0-3-10 0,0 4-8 0,0-4-35 0,7 0-49 0,-7 4-33 15,6-4-23-15,-6 0-10 0,6 3 2 0,1-3 5 0,-7 0 9 0,7 0 13 16,-1 0 13-16,-6 0 19 0,6 0 22 0</inkml:trace>
  <inkml:trace contextRef="#ctx0" brushRef="#br0" timeOffset="127042.922">13735 16709 212 0,'0'0'260'0,"0"0"10"15,0-4 9-15,0 4 3 0,0 0 3 0,0 0 2 0,0 0 4 0,0 0 5 16,0 0 3-16,0 0-40 0,0 0-64 0,0 0-51 0,0 0-42 0,0 0-25 0,0 0-17 16,-6 0-7-16,6 0-5 0,-7 4-2 0,7-1-1 0,-7 2 0 0,7-2-3 15,-6 4-1-15,6-3-3 0,-6 2-1 0,-1-1-2 0,1 2 0 0,-1 0-1 16,0 0 0-16,7 1-2 0,-6 0 0 0,0-1-2 0,-2 0 0 0,8 0 0 0,-6 1-1 16,6-1-1-16,-6-4 0 0,0 5 0 0,6-1 0 0,0 1 1 15,0-5-2-15,-7 5 0 0,7-5-2 0,0 4 1 0,0-2-1 0,0 2 0 0,0-4 0 16,0 1-1-16,0 3 1 0,0-3 1 0,0-1 0 0,7 6 0 0,-7-7 1 15,0 3-1-15,0 2-1 0,6-4 1 0,-6 1-2 0,6 0-3 0,-6 3 0 16,6-3-1-16,-6-1-1 0,8 2 0 0,-2-2-1 0,-6-3-1 0,6 3-1 0,1 1-3 16,0 0-2-16,-7-4 0 0,6 3-1 0,1-3-1 0,-1 0-1 0,0 3-2 15,-6-3 1-15,7 0-2 0,0 0-2 0,-1 0-2 0,0 0-2 0,8-3-5 16,-8 3-2-16,1 0-1 0,-1-3-1 0,0 3-1 0,8-4 0 0,-8 0 0 16,8 1-2-16,-8 3 1 0,0-3-1 0,7-2 1 0,-6 2-1 0,-1-1-1 15,7-3 2-15,-7 3 2 0,2 0-1 0,-2 1 2 0,0-4-1 0,1 2-2 16,-1 3-3-16,1-7 0 0,-7 6-2 0,6-5 0 0,-6 1 0 0,7 0-1 0,-7 4 1 15,0-5 0-15,0 1 0 0,0-4 0 0,0 3-1 0,-7 1-1 0,7-4 1 16,-6 4 3-16,-1-4 0 0,7 0 0 0,-6-1 3 0,-1 1 0 0,1 2 0 16,0-3 2-16,-2 1 0 0,2 0-1 0,0 0 1 0,-1 0 1 0,1 0 0 15,-1 0 0-15,1 3 0 0,-1-2 0 0,1 2 0 0,0 1-1 0,6 0-3 16,-8 2-1-16,2-2-2 0,0 4-2 0,-1-1-2 0,0 0-2 0,7 4 0 16,-6-3-1-16,0 3 0 0,-1 0-2 0,-6 3 0 0,6-3 0 0,1 4 2 15,-7 0 2-15,6-1 3 0,-5 4 2 0,5 1 1 0,-6 0 1 0,0-1 1 16,7 0-3-16,-8 5-2 0,2-5-3 0,5 3-6 0,-6 1-7 0,6 0-9 0,-5 0-8 15,4 3-16-15,2-5-17 0,0 1-29 0,0 2-35 0,-2-1-49 0,8 0-56 16,-6-4-33-16,6 0-18 0,-6 0-5 0,6 0-2 0,0 1 4 0,6-4 7 16,-6-1 7-16,0 5 11 0,6-5 14 0,-6 1 17 0</inkml:trace>
  <inkml:trace contextRef="#ctx0" brushRef="#br0" timeOffset="128454.173">13956 16991 112 0,'0'0'237'0,"7"3"17"0,-7-3 10 0,0 0 9 15,0 0 9-15,7-3 7 0,-7 3 9 0,0 0 6 0,6 0 4 0,-6 0-25 16,0 0-37-16,6-4-42 0,-6 4-41 0,7 0-25 0,-7 0-19 0,6 0-11 15,1 0-7-15,-7 0-7 0,7-3-6 0,-1 3-5 0,0 0-7 0,2 0-7 16,-2 0-9-16,0 0-4 0,1 0-8 0,6 0-6 0,-7 0-6 0,7 0-5 0,-7 0-3 16,8 0-3-16,-8 0-4 0,7 3-3 0,-6-3-2 0,-1 0-2 0,1 0-3 15,6 0-2-15,-6 0-1 0,-1 0-2 0,0 0-2 0,-6 4-2 0,7-4 0 16,0 0-2-16,-1 0 0 0,-6 0-1 0,6 0 1 0,1 0-1 0,-7 0 1 16,6 0 0-16,-6 0 0 0,7 0 0 0,0 0 0 0,-7 0 0 0,6 0 1 0,0 0 0 15,-6 0 0-15,7 0 1 0,0 0-2 0,-1 0 1 0,0 0 0 0,-6 0 1 16,7 0-1-16,0 0 0 0,-1 0 0 0,-6 0 1 0,7 0-2 15,-1 0 0-15,-6 0 0 0,6 0 0 0,-6 0 0 0,0 0 0 0,0 0 0 0,0 0 0 16,0 0 0-16,0 0 0 0,0 0 0 0,0 0 0 0,0 0 1 0,0 0 1 16,0 0 0-16,0 0 2 0,0 0-1 0,0 0 1 0,-6 0 1 0,6-4-1 15,0 4 2-15,-6 0 1 0,6 0 0 0,-7-3 0 0,7 3 2 0,-6 0 0 16,-1-4 0-16,7 4 2 0,-7 0 0 0,1-4 1 0,6 4 1 0,-6 0-1 16,6 0 0-16,-7-3 1 0,7 3 0 0,0 0 1 0,-7-5-3 0,7 5 0 15,0 0 0-15,0-3 1 0,-6 3-2 0,6 0-1 0,0-3 0 0,-6 3 0 0,6-4-1 16,0 4 0-16,0 0-1 0,0-4 0 0,-7 4 0 0,7-3 0 0,0 3-2 15,0-3 1-15,0-2 0 0,0 5-2 0,-7-3 1 0,7-1-2 0,0-1 0 16,0 3 0-16,-6-2-1 0,6 0-1 0,0 1-1 0,-7-1 0 0,7 1 0 16,0-2 0-16,0 3 0 0,-6-7 0 0,6 6 0 0,0-1 1 0,-6-3 0 0,6 3-1 15,0-3-2-15,0 4 0 0,-7-2 1 0,7-2 1 0,0 4 1 16,0-5 1-16,0 5 0 0,0-5 0 0,0 5 1 0,7-1-2 0,-7-4 0 16,0 5-1-16,0-4 0 0,6 3 0 0,-6-3 3 0,0 3-2 0,6-3-1 0,-6 0-2 15,0 2-1-15,7-1-3 0,-7-2-2 0,0 2 0 0,6 1 1 0,-6-2-2 16,7-1 0-16,-7 5-2 0,7-5 1 0,-7 2 0 0,6 1-1 0,-6-2 1 15,6 3 0-15,-6 1 1 0,0-1 1 0,7-3 1 0,-7 3 1 0,0 1 1 0,7-1 0 16,-7 1 2-16,0-2 1 0,0 5-1 0,0-3 1 0,0-1 0 0,0 4 0 16,6-3 1-16,-6 3-1 0,0-4 2 0,0 4-1 0,0-4 1 0,0 4-1 15,0-3 0-15,0 3 0 0,6-4-1 0,-6 4-1 0,0 0 0 0,0-4-1 16,0 4-1-16,0-3 1 0,7 3-2 0,-7-5-1 0,0 5 0 0,7 0 0 16,-7-2-2-16,6 2 0 0,-6-5 0 0,7 5-2 0,-7-3 1 0,6 3-1 15,0 0 1-15,2-4 0 0,-2 4 0 0,0-4 0 0,0 4-1 0,1 0 1 16,0 0 1-16,-1-3 0 0,1 3 0 0,-1 0 1 0,0 0 2 0,-6 0 0 15,8 0 0-15,-2 0 1 0,0 0 1 0,0 0 3 0,2 0 1 0,-8 0 1 0,6 0 3 16,0 0 0-16,1 3 2 0,-1-3 0 0,1 0 0 0,0 4 3 0,-1-4 0 16,0 4 1-16,0-4 1 0,2 0 1 0,-2 3 0 0,0-3 0 0,8 5-2 15,-8-5 0-15,1 2 0 0,-1-2 0 0,0 0 1 0,2 0 1 0,-2 5 0 16,6-5 0-16,-12 0 1 0,7 3 0 0,0-3 2 0,-1 0-1 0,1 4 2 16,-1-4 0-16,0 0 1 0,2 4-1 0,-8-4-1 0,6 0 1 0,-6 3-1 15,6-3-1-15,0 4 1 0,-6-4 1 0,0 4-1 0,8-4 1 0,-8 3-2 0,6 1-3 16,-6-1-1-16,6 2 1 0,-6-2 1 0,0 1-1 0,7-1 0 0,-7 1-1 15,0-1 0-15,0 1 0 0,0 0-1 0,6 3-2 0,-6-3-2 0,0-1-2 16,0 2 2-16,0 1 0 0,0-2 1 0,0 0-1 0,0 2-1 0,0-1-1 16,0-1-1-16,0 4 1 0,0-6-2 0,0 5-1 0,-6-2 1 0,6-2 0 15,0 5-1-15,0-6 0 0,-7 3 0 0,7 2 0 0,-6-3-1 0,0-1-1 16,6 5-1-16,-8-5 1 0,2 1-1 0,0-1 1 0,6 5-2 0,-6-4 2 0,-2-1-1 16,8 5-1-16,-6-5 1 0,0 1 1 0,-1 0-1 0,7-1 0 15,-6 1 1-15,-1 4-1 0,7-5 2 0,-7 1 0 0,7-1 0 0,0 1 0 0,-6-1 0 16,6 1 1-16,-6 0 0 0,6-1 0 0,0-3 0 0,0 4-1 0,-6 1 1 15,6-5 0-15,0 2 0 0,0 3 0 0,0-5 0 0,0 3 0 0,0-3 0 16,0 0 0-16,0 0 0 0,0 4 0 0,0-4 0 0,0 3 0 0,0-3 1 16,0 0 0-16,0 4 1 0,0-4 0 0,0 0 2 0,0 4 0 0,0-4 1 15,0 0-1-15,0 2 1 0,0-2 0 0,0 0 2 0,0 0 0 0,0 0 0 0,6 5-1 16,-6-5 2-16,0 0 0 0,0 0 1 0,0 4-1 0,6-4 0 0,-6 0 0 16,0 0 1-16,0 0 0 0,6 0 0 0,-6 3 0 0,0-3-1 0,0 0 0 15,7 0-1-15,-7 5 1 0,7-5 0 0,-7 0 1 0,6 3-2 0,1-3-3 16,-7 0 1-16,6 3-1 0,0-3 0 0,2 4-3 0,-2-4-1 0,-6 0-3 15,6 4-3-15,0-4-1 0,2 3-1 0,-8-3-1 0,6 0 0 0,-6 0-2 0,0 0 0 16,6 3 0-16,-6-3-1 0,0 0-1 0,0 0 0 0,0 0 2 0,0 0 2 16,0 0 2-16,7 0 2 0,-7 0 1 0,0 0 1 0,0 0-1 0,0 0 0 15,0 0 2-15,0 0 1 0,6 0 1 0,-6 0 0 0,0 0 1 0,7 0 0 16,-7 0 1-16,7 0 1 0,-7 0 0 0,0 0-1 0,6-3 0 0,-6 3 2 16,6 0-1-16,-6 0 1 0,6 0-1 0,-6-3-1 0,0 3 0 0,8 0 1 15,-8-4 0-15,6 4 0 0,-6 0 0 0,6 0-2 0,-6-4 1 0,0 4-1 16,7 0-1-16,-7-3-1 0,0 3-1 0,6 0-2 0,-6 0 0 0,0 0-2 15,0 0-2-15,0 0-2 0,0 0-3 0,0 0-4 0,0 0-2 0,0 0-4 0,0 0-4 16,0 0-6-16,0 0-8 0,0 0-7 0,0 0-10 0,0 0-10 0,0 0-14 16,0 0-14-16,0 0-15 0,0 0-23 0,0 0-24 0,0-3-40 0,0 3-49 15,0 0-50-15,0 0-48 0,-6 0-20 0,-1 3-8 0,7-3 2 0,-6 0 6 16,0 0 9-16,-2 0 14 0,2 0 16 0,-6 0 16 0,5 0 24 0,0 0 26 16</inkml:trace>
  <inkml:trace contextRef="#ctx0" brushRef="#br0" timeOffset="131561.41">10440 15712 109 0,'6'-3'202'0,"-6"-1"14"0,0 1 10 15,0 3 8-15,6-4 8 0,-6 4 7 0,0-5 6 0,0 2-6 0,0 3-15 16,0 0-22-16,7-3-23 0,-7 3-28 0,0-4-30 0,0 4-21 0,7-4-15 16,-7 4-10-16,0-3-6 0,0 3-6 0,6 0-6 0,-6-3-5 0,0 3-5 15,0-5-7-15,6 5-4 0,-6 0-4 0,0-3-6 0,7 3-3 0,-7 0-4 16,0 0-3-16,0-4-3 0,0 4-1 0,0 0-4 0,0 0 0 0,0 0-1 16,0 0 1-16,0 0 0 0,0 0 0 0,0 0 0 0,0 0 1 0,0 0 0 15,0 0 0-15,0 0 1 0,0 0 2 0,0 0-1 0,0 0 1 0,0 0 2 16,0 0 0-16,-7 0-1 0,7 0 1 0,0 0 0 0,0 0-2 0,0 0-1 15,0 0 0-15,0 0-1 0,0 0 0 0,0 0-1 0,0 0-2 0,0 0 0 16,-6 0 0-16,6 0-1 0,0 0-2 0,0 0 0 0,0 0-2 0,0 0 1 16,-6 0-1-16,6 0-1 0,0 0 0 0,0 0 0 0,0 0-2 15,0 0-3-15,0 0 1 0,-7 4-1 0,7-4-2 0,0 0 0 0,0 0-3 0,-7 0-1 16,7 0 0-16,0 0-1 0,-6 0-2 0,0 0 0 0,6 3 0 0,-7-3-2 16,1 5 1-16,-1-5-1 0,7 3 1 0,-7-3-1 0,1 3 1 15,0-3-1-15,-2 4 1 0,2 0 0 0,6-1 1 0,-6-3-2 0,0 3 2 16,-1 2 0-16,7-1-1 0,-7-1 1 0,7 1-2 0,-6-4 1 0,6 3-1 0,-7 1 2 15,7 0 2-15,-6-4 0 0,6 3 0 0,0-3-1 0,-6 4 1 16,6-4 0-16,0 3 0 0,0-3 0 0,-8 4 1 0,8-4 0 0,0 3 1 16,0-3 2-16,-6 0 1 0,6 4-2 0,0 1-1 0,0-5 0 0,-6 3 0 15,6 0 1-15,-6 1 0 0,6 3 0 0,-7-4 0 0,7 2 3 0,-7 3 0 16,1-6 1-16,6 6 0 0,-7-4 0 0,1 3 1 0,-1 1 1 0,7-5 0 0,-7 1 1 16,1 4 0-16,0-5 1 0,6 4 0 0,-6-3 0 0,-2 0-1 15,8-1 0-15,-6 1 0 0,6 0-1 0,-6-1 0 0,6 1-1 0,-7-1-2 16,7-3 1-16,0 5-1 0,0-2-1 0,-6-3 2 0,6 3-2 0,0 1 1 15,0-4-2-15,-7 4 2 0,7-1-2 0,0-3 0 0,-7 3 1 0,7 2 0 16,-6-1 1-16,6-1-2 0,0 2 2 0,-6 1-1 0,6-2 1 0,-6 0-1 16,6-1 1-16,-8 5-1 0,2-1 1 0,6-3 0 0,-6 3 1 0,-1 0 1 15,7-3-2-15,-7 3 2 0,1 1-1 0,6-4 0 0,-7 2 1 0,1 2 0 16,6-5-2-16,-6 5 1 0,6-5 0 0,-8 1-1 0,8 4 0 0,-6-5 0 16,6 1 0-16,-6-1-1 0,6 1 1 0,0-1-2 0,0-3 0 0,0 4-1 15,-6 0 0-15,6 0-1 0,0-4 1 0,0 3 1 0,0-3 0 0,0 5 0 16,0-3 2-16,0-2-2 0,0 5 1 0,0-2-1 0,0 1 2 0,0-4-1 15,0 4 1-15,0 3-1 0,0-5 2 0,0 3-2 0,0-1 1 0,0 4-1 16,0-5 0-16,-7 4-1 0,7 0 1 0,0-4 0 0,0 6-1 0,0-2 1 16,-7 0-2-16,7-3 1 0,0 3 2 0,0 0-2 0,0 1 2 0,-6-1-1 15,6-4 1-15,0 5-2 0,-7-1 0 0,7 0 0 0,0-2-1 0,0 2-1 16,0-4 1-16,0 5 0 0,0-5 0 0,-6 5-2 0,6-5 0 0,6 1 0 16,-6-1 0-16,0 5 0 0,0-8 0 0,0 7 0 0,0-3 0 0,0-1 0 15,7 1 0-15,-7 0 0 0,0-1 0 0,6 1-2 0,-6 0 2 0,0 4-1 16,0-5 0-16,0 4 0 0,7-3 0 0,-7 2 0 0,0-1 0 0,0 2-2 15,7-2 1-15,-7 1 0 0,0 2 0 0,0-2-3 0,0-1 0 0,6 2-1 16,-6 0 3-16,0 1-1 0,0-1 1 0,0 0-1 0,6-4 1 0,-6 5 0 16,0-1 0-16,0 1 2 0,0-1 0 0,0-3 1 0,6 3 1 0,-6 1 3 0,0-1 4 15,0-4 1-15,8 4 1 0,-8-3 1 0,6 4 0 0,-6-5 0 0,0 4 3 16,6-2 1-16,-6-2 1 0,7 4 2 0,-1-3 3 0,-6 0 0 16,7-2 2-16,-7 7-2 0,7-6-1 0,-1 2-2 0,0 1-1 0,-6-2 1 0,8 3 0 15,-2-4-1-15,-6 2 0 0,6 2-1 0,0-3-3 0,-6-1-2 0,7 4-2 16,0-3-1-16,-7 3-1 0,6-3-1 0,1-1 0 0,-7 6 0 0,6-6 0 15,-6 0-2-15,6 5 1 0,2-5-2 0,-8 1 0 0,6 0 1 0,0 4-2 16,-6-6-1-16,6 3 0 0,1-2-1 0,0 1 1 0,-1 0 0 0,1-1-1 16,-7 1 2-16,6 0-2 0,1-1 0 0,0 1-2 0,-1-1 1 0,0 2 0 15,-6-2-1-15,6 1 0 0,2-4-2 0,-2 3 0 0,-6 1-1 0,6-1 1 0,1 1-1 16,-7-4 1-16,6 4-1 0,-6-1 1 0,7 1 0 0,0 0 1 0,-7-4 1 16,6 3 0-16,-6 2 0 0,6-2 1 0,-6-3 1 0,6 3 3 0,-6 1-1 15,8 0 0-15,-2-4 0 0,-6 3 2 0,6 0-1 0,-6 2 2 0,7-5-1 16,0 4 1-16,-1-1-1 0,-6 2-1 0,7-5 1 0,-1 2-1 0,0-2 1 15,1 4 0-15,0-1 1 0,-1-3-1 0,0 0 1 0,1 5-3 0,0-5 0 16,-1 0 1-16,1 3 0 0,-1-3-3 0,1 0 0 0,-1 0-1 0,1 0-1 0,-1 0 1 16,0 3-1-16,2-3-1 0,-8 0-2 0,6 0 0 0,-6 0 0 0,0 0 2 15,0 0-1-15,0 0 2 0,0 0 2 0,0 0 1 0,0 0 3 0,0 0 2 16,0 0 1-16,0 0 1 0,0 0 1 0,0 0 2 0,0 0 3 0,0 0 0 16,0 0 2-16,0 0-1 0,0 0-1 0,0 0 0 0,0 0-1 0,0 0 1 15,0 0-1-15,0 0-1 0,0 0-2 0,0 0-1 0,0 0 0 0,0 0-3 16,0 0 0-16,0 0-1 0,0 0-2 0,0 0 0 0,0 0 1 0,0 0-1 0,0 0-1 15,0 0-2-15,0 0 0 0,0 0-1 0,0 0-1 0,0 0-1 0,0 0-2 16,0 0-1-16,0 0 0 0,0 0-2 0,0 0-1 0,0 0-1 0,0 0-3 16,0 0 0-16,-6 0-3 0,6 0-1 0,0 0 0 0,0 0 0 0,0-3-1 15,-8 3 0-15,8 0 0 0,0 0-1 0,0 0 1 0,0 0-1 0,-6 0 1 16,6 0 1-16,0 0 2 0,0 0 2 0,0-3 2 0,0 3 1 0,0 0 1 0,0 0 1 16,0 0 1-16,0 0 3 0,0 0 0 0,0 0 2 0,0 0 1 0,0 0 2 15,0 0 2-15,0 0 2 0,0-5 2 0,0 5 1 0,-6 0 1 16,6-3 3-16,0 3 1 0,0 0 2 0,0 0 1 0,0-4 1 0,0 4 1 0,0-2 1 15,0 2 0-15,0 0 1 0,0-5-1 0,0 5 0 0,-7-3 1 0,7 3-1 16,0-4-1-16,0 4-1 0,0-5-2 0,-6 5 0 0,6-3-2 0,0 3 0 16,0-3-2-16,0-1-1 0,-7 4 0 0,7-4 0 0,0 1-1 0,0 0-1 0,-6 3-2 15,6-5 0-15,0 2-2 0,-7-1 1 0,7 0-2 0,0 1 0 0,-6-1 2 16,6 0-2-16,0 1-1 0,-7-1 0 0,7 1-2 0,-7-1 0 0,7-4-2 16,0 5 1-16,-6-1-1 0,6 1 0 0,0-5-2 0,-6 5 2 0,6-5 0 15,-7 5 0-15,7-2-2 0,-7-2 0 0,7 4-1 0,0-5 1 0,-6 1-1 16,6 0 1-16,-6 4-1 0,-1-6 2 0,7 2-2 0,-6 0 1 0,6 0-2 15,-7 0 1-15,7-1-1 0,-7 0-1 0,7 2 2 0,-6 2-1 0,6-3 0 16,-6-1 1-16,6 1-1 0,0 0 1 0,-8-1-1 0,8 5 1 0,0-4 0 0,0 2-1 16,-6-2 3-16,6 4 1 0,0-5 0 0,0 4 2 0,0 1 0 0,0-1 3 15,0 1 0-15,0-1 3 0,0 1 0 0,0 3 2 0,0-5 1 0,0 5 0 16,0 0 1-16,0 0 1 0,0 0-2 0,0 0-2 0,0 0-1 0,0 0-1 16,0 0-2-16,0 0-2 0,0 0-1 0,0 0-2 0,0 0-2 0,0 0-1 15,0 0-3-15,0 0-1 0,0 0 0 0,0 0 0 0,0 0 1 0,0 5 0 16,0-5 0-16,0 3 2 0,6-3-1 0,-6 4 2 0,0-1 2 0,0 1 1 15,0-1 1-15,8 1-1 0,-8 0 2 0,0 0 2 0,6-1-1 0,-6 2 0 16,0-3 1-16,0 6-1 0,6-4 1 0,-6-1 1 0,7 1-1 0,-7 2 0 0,7-1 0 16,-7-1 0-16,6 4 0 0,-6-5 1 0,0 4 1 0,7-3-2 0,-7 2 1 15,6-1 2-15,0 2-1 0,-6 0 0 0,0-3 0 0,7 3 1 0,-7 0-1 16,7 0 1-16,-7 2-2 0,6-6 0 0,-6 4 1 0,6 0-1 0,1 1 0 16,-7-5 1-16,7 4-2 0,-7 1-2 0,6-4 0 0,-6 3 0 0,7-3 0 0,-1 3-2 15,-6-3 0-15,7-1-2 0,-7 5 0 0,0-4 0 0,6-1 0 16,-6 1-1-16,7-1 1 0,-7 1-1 0,0 0 1 0,6-1 0 0,-6-3 2 0,0 4 0 15,0 0 0-15,0-4 1 0,6 3-1 0,-6 2 2 0,0-2 0 0,0-3 0 16,0 3 0-16,0 1 2 0,8 0-1 0,-8-1 0 0,0 0 0 0,0 2 0 16,0-1 0-16,0-1 0 0,0 2 0 0,0-3 1 0,0 2-2 0,0-1 1 15,0 2 0-15,6-2-1 0,-6 0 1 0,0 2-1 0,0-5 0 0,0 2 0 0,0 3 0 16,0-5 0-16,0 4 0 0,0-4-1 0,6 3 0 0,-6-3 0 0,0 4-2 16,0-4 1-16,0 0 0 0,0 3-2 0,7-3 1 0,-7 0 0 0,0 4-1 15,0-4 1-15,0 0 0 0,6 0-1 0,-6 0 1 0,0 0-3 0,0 4 2 16,0-4-1-16,0 0 2 0,0 0-2 0,0 0 2 0,0 0 0 0,0 0-1 15,7 3 1-15,-7-3-1 0,0 0 1 0,0 0 1 0,0 0-2 0,0 4 1 16,0-4 1-16,0 0 0 0,6 0 0 0,-6 3 0 0,0-3-1 0,0 0-1 16,7 5 1-16,-7-5-1 0,0 3-1 0,6-3-1 0,-6 4 1 0,6-4-3 0,-6 0-1 15,0 0-3-15,8 3-4 0,-8-3-1 0,6 0-3 0,-6 4-2 0,0-4 0 16,6 0-2-16,-6 0 1 0,0 4 0 0,0-4 2 0,0 0-1 0,0 0 1 16,0 0 2-16,0 0 2 0,0 0 3 0,0 0 5 0,0 0 3 0,0 0 2 15,0 0 4-15,0 0 4 0,0 0 1 0,0 0 3 0,0 0 1 0,0 0 0 16,0 0 2-16,0 0 2 0,0 0-1 0,0 0 2 0,0 0-1 0,-6 0 2 0,6 0-2 15,0 0 0-15,0 0-2 0,0 0 0 0,0 0-1 0,-6 0 0 0,6 0-1 16,0 0-2-16,0 0-2 0,0 0-2 0,-8 0-2 0,8 0 0 0,0 0-1 16,-6 0 0-16,6 3-1 0,0-3 0 0,-6 0-1 0,6 0-2 0,-7 0 0 15,1 4-1-15,6-4 1 0,-7 4-1 0,1-4 1 0,6 3 1 0,-7-3-1 16,1 4 1-16,0-1-1 0,-2 2 1 0,2-2 0 0,0-3 0 0,-1 4 1 16,1-1 0-16,-1 1 1 0,1-1 0 0,-1-3 0 0,1 4-1 0,-8 0-1 15,8-1-4-15,0-3 1 0,-1 4 0 0,0 1 3 0,1-5 1 0,0 2 2 0,-1 3 2 16,1-5-1-16,-1 3 0 0,0-3 1 0,1 4 0 0,0-4 1 0,-2 0 1 15,2 3 4-15,6-3 5 0,-6 0 2 0,6 0-1 0,-6 0-3 0,-1 0 0 16,7 0-1-16,-7 4-1 0,7-4 0 0,0 0 0 0,-6 0 0 0,6 0 0 16,-7 0 0-16,7 0-1 0,0 0-1 0,-6 0-2 0,6 0 0 0,0 0-1 15,0 0 1-15,0 0-3 0,-6 0-1 0,6 0 0 0,0 0 2 0,0 0-1 16,0 0 0-16,0 0 0 0,0 0 1 0,0 0-2 0,0 0 0 0,0 0 0 16,0 0 0-16,0 0-1 0,0 0 1 0,0 0 2 0,0 0 0 0,0 0 0 0,0 0 0 15,0 0-2-15,0 0-1 0,0 0-3 0,0 0 0 0,0 0-3 0,0 0-1 16,0 0-4-16,0 0-2 0,0 0-4 0,0 0-5 0,0 0-7 0,0 0-7 15,0 0-9-15,0 0-11 0,0 0-10 0,0 0-12 0,0 0-12 0,0 0-16 16,0 0-17-16,0 0-22 0,0 0-25 0,0 0-45 0,0 0-55 0,0 0-44 16,0 0-39-16,0 0-15 0,0 0-5 0,6-4 6 0,-6 4 7 0,0 0 11 15,0-3 12-15,0-1 18 0,6 4 19 0,-6-3 24 0,7-2 48 0</inkml:trace>
  <inkml:trace contextRef="#ctx0" brushRef="#br0" timeOffset="150396.355">15031 15811 100 0,'0'0'185'0,"0"0"8"0,0 0 5 0,-6 0 3 15,6 0 4-15,0 0 3 0,0 0 3 0,0 0-10 0,0 0-20 0,0 0-23 16,0 0-21-16,0 0-26 0,0 0-26 0,0 0-13 0,0 0-6 0,0 0-4 16,0 0-1-16,0 0 1 0,0 0 2 0,0 0 2 0,0 0 0 0,0 0 0 15,0 0 1-15,0 0-2 0,0 0-1 0,0 0-1 0,0 0 0 0,0 0-2 16,0 0-1-16,0 0-4 0,0 0-3 0,0 0-3 0,0 0-1 0,0 0-2 15,0 0-1-15,0 0-2 0,0 0-1 0,0 0-2 0,0 0-2 0,0 0-5 16,0 0 0-16,0 0-1 0,0 0-4 0,0 0 0 0,0 0-1 0,0 0 1 16,0 0-4-16,0 0 0 0,0 0-1 0,0 0-2 0,0 0 1 15,0 0-1-15,0 0 2 0,0 0-2 0,0 0 1 0,0 0-2 0,0 0 1 0,0 0-2 16,0 0-1-16,0 0-1 0,0 0-1 0,0 0 0 0,0 0-3 0,0 0-1 16,0 0-3-16,0 0-2 0,0 0-3 0,0 0 0 0,0 0-2 15,0 0 0-15,0 0-1 0,0 0-1 0,0 0 0 0,6 4 0 0,-6-4 0 0,0 0-1 16,0 3 0-16,6-3 0 0,-6 5 0 0,8-5 1 0,-8 3 2 15,6-3-1-15,0 4 0 0,1-1 0 0,-1 1 2 0,7 0 0 0,-6 3 2 0,5-3 1 16,8-1 1-16,-7 1 1 0,0-1 2 0,6 5 1 0,-5-5-1 0,6 1 2 16,-1 0-2-16,1-1 1 0,-8-3 2 0,8 3-2 0,0 2 1 15,-7-1-2-15,7-1 0 0,-8 2-1 0,1-3-1 0,0 2-2 0,0-4 0 0,1 4-2 16,-8 0 0-16,0-4-2 0,0 3 0 0,2-3-1 0,-2 0-1 0,0 3 0 16,-6-3-1-16,7 0 0 0,-7 0 0 0,0 5 0 0,0-5 0 15,6 0 0-15,-6 0 0 0,0 0 0 0,0 0-1 0,0 0 1 0,7 2 0 16,-7-2 0-16,0 0 0 0,7 0 0 0,-7 5 0 0,6-5 2 0,-6 4 2 15,6-1 1-15,0 1 1 0,2 0 1 0,-2-1 0 0,7 1 1 0,-6 3 1 16,-1-4 0-16,7 6 0 0,-7-3 0 0,8-2 0 0,-2 3 1 0,-5 4-1 16,6-4-1-16,-6 1-1 0,5-1-2 0,-4 4-1 0,-2-3-1 0,6 0 0 15,-4-1-1-15,-2 0 0 0,0 0 0 0,1-1-2 0,-7-1 0 0,6 2 0 16,-6-2 0-16,7-2 0 0,0 4-1 0,-7-3 1 0,0-1 0 0,6 0 0 16,-6 2 0-16,0-1-1 0,0-1 1 0,0-3-1 0,6 4 1 0,-6-1 0 15,0 1 0-15,0-4 1 0,0 4 0 0,0-4 0 0,0 3-1 0,6-3 2 16,-6 4-2-16,0-1 0 0,0-3 0 0,0 4 0 0,8-1 0 0,-8 2 1 15,0-1 0-15,6-1 0 0,-6 0 0 0,0 5 0 0,6-5 0 0,-6 5 2 16,7-5-2-16,-7 4-2 0,6-2-2 0,-6 2 2 0,7 0 0 0,-7 1 1 16,0-5-1-16,7 4 0 0,-7 1-1 0,0-1-3 0,0 0 1 0,6 1-1 15,-6-1-1-15,0 0 0 0,0 1-1 0,0-5 1 0,-6 5-2 0,6-2-3 16,0 3-2-16,0-6-2 0,-7 4-1 0,7 1 1 0,-7-1-1 0,7 1-1 16,-6-6 0-16,6 7 0 0,-7-2 0 0,1 0 0 0,0 0 1 0,6-3 1 15,-8 4 4-15,8-1 2 0,-6 0 2 0,6 0 2 0,-6-3 3 0,6 3 1 16,-6 0 1-16,-1 1 1 0,7-1 3 0,-7 0 0 0,7 1 3 0,-6-4 1 15,6 4 1-15,-7-1 0 0,7-4 0 0,-6 4 0 0,6 1-1 0,-6-6-1 16,6 7 1-16,-8-6 0 0,8 5 0 0,-6-5 0 0,6 1 0 0,0 0 0 0,-6-1-2 16,6 5 0-16,0-5 1 0,-6-3-2 0,6 4 1 0,-8 0-1 15,8-1-2-15,0 1 0 0,-6-4 1 0,6 3-1 0,0-3 0 0,-6 4 0 0,6 0-1 16,-7-1 0-16,7-3 0 0,-6 4 1 0,-1-1-1 0,7 2 0 0,-7-1 2 16,1-1-1-16,0 0 1 0,6 1 1 0,-6 0-2 0,-2-1 1 0,8 1-1 15,-6 0 0-15,0-1 0 0,-1 2 0 0,7-3-1 0,-6 3 1 0,-1-2-1 16,0 1 0-16,1-4-1 0,0 4-2 0,-2 3 0 0,-4-3 1 0,6-1 0 15,-1 1 0-15,-6-1 1 0,0 5 0 0,7-4-1 0,-8-1 0 0,8 4 0 16,-8-3 1-16,2 0-1 0,5-1-1 0,1 1 1 0,-8 0 2 0,8 4 0 0,0-5-4 16,-8 0 1-16,8 1-1 0,0 0-1 0,-1-1-2 0,1 0 0 0,-1 2-2 15,0-1-1-15,1-4-1 0,0 3-1 0,-1 2-1 0,0-3-2 0,7-2-3 16,-6 4 0-16,0-4-1 0,6 3-2 0,-7-3-4 0,0 5-1 0,1-5 1 16,6 3-2-16,-7-3-1 0,1 0 0 0,0 0 0 0,6 3 1 0,-7-3-2 15,0 0 0-15,1 5 1 0,0-5 3 0,-2 0 2 0,-4 0 3 0,5 0 2 0,1 0 1 16,-1 0 3-16,-6 2 2 0,7-2 2 0,0 0 2 0,-2 0 2 0,-4 0 2 15,5 0 2-15,1 0 1 0,-1 0 1 0,1 0 0 0,6 5-1 0,-7-5 2 16,7 0-2-16,-6 0 1 0,6 0 0 0,-6 0-1 0,6 0 1 0,0 0-1 16,0 0 0-16,0 0-1 0,0 0 0 0,0 0 0 0,0 0 0 0,0 0 0 15,0 0-2-15,0 0-1 0,0 0 1 0,0 0-1 0,0 0-3 0,0 0-1 0,0 0 1 16,0 0-3-16,0 0-2 0,0 0 0 0,0 0-2 0,-8 0-1 0,8 0 0 16,0 0-1-16,0 4 0 0,-6-4 2 0,6 0-2 0,0 0 2 0,-6 0 0 15,6 0 1-15,0 3 1 0,0-3 1 0,-7 0 1 0,7 0 0 0,0 0 1 16,0 4 1-16,0-4 0 0,0 0 2 0,0 0-1 0,0 0 0 0,0 0 1 15,0 0-1-15,0 0 0 0,0 0 1 0,0 0-1 0,0 0 1 0,0 0 0 16,0 0 2-16,7 0 0 0,-7 0 1 0,0-4-1 0,0 4-1 0,6 0 2 0,-6 0-1 16,6 0-2-16,-6 0 0 0,8-3-1 0,-8 3 0 0,6 0 0 0,-6-4-2 15,0 4 0-15,6-5 0 0,-6 5-1 0,0-2-1 0,7 2 0 0,-7-5-1 16,0 5 0-16,0-3 1 0,6 3 1 0,-6-3 3 0,0 3-1 0,0-5 2 16,7 5 4-16,-7-3-1 0,0-1-3 0,0 4 1 0,0-2-1 0,0 2 1 15,0-5-1-15,0 2 1 0,0 3-2 0,6-4 0 0,-6 4-3 0,0-5-2 16,0 2-1-16,0 3-3 0,0-3-1 0,7-1-1 0,-7 4 0 0,0-4-1 15,0 1-1-15,0 0-2 0,0 3 0 0,6-5-1 0,-6 2-1 0,0-1 2 0,6 0-2 16,-6-3 2-16,8 3-1 0,-8 1 2 0,6-4 1 0,-6 3 1 0,6 1 0 16,1-5 2-16,-7 4 3 0,6 1 2 0,-6-5 0 0,7 5 4 0,-7-1 0 15,6 0 2-15,1 1 4 0,-7-2 1 0,0 5 4 0,6-2 2 0,-6-3 3 16,6 5 1-16,-6-3 3 0,0 3 0 0,0 0 2 0,0 0 2 0,0 0 1 16,0 0 1-16,0 0 1 0,0 0 0 0,0 0 2 0,0 0-1 0,0 0 1 15,0 0-1-15,0 0-1 0,0 0 0 0,0 0 1 0,0 0-1 0,0 0 0 16,0 0 0-16,0 0 1 0,0 0-2 0,0 0 1 0,0 0 0 0,0 0 1 0,0 0-1 15,0 0 0-15,0 0 0 0,0 0 1 0,0 0 0 0,0 0 1 0,0 0 1 16,0 0-2-16,0 0 1 0,0 0-1 0,0 0-1 0,0 0 1 0,0 0-2 16,0 0 1-16,0 0-2 0,0 0 0 0,0 0-1 0,0 0 1 0,0 3-1 15,-6-3 0-15,6 5-1 0,-6-3 2 0,6 3 0 0,-7-2 0 0,1 5 2 0,-1-5-1 16,1 5-1-16,-1-1 0 0,1 1-1 0,0-1-1 0,-2 3 0 16,2-2-1-16,0-1-2 0,-1 0 0 0,1 1-3 0,-1-1-1 0,7 0-1 0,-6 1-2 15,-1-4 0-15,7 4-1 0,-6-6-1 0,6 5 2 0,-6-2-1 0,6-2 1 16,-8 0 1-16,8 2-1 0,0-3 2 0,-6 3-1 0,6-1 1 0,0-4-1 15,-6 0 1-15,6 3 1 0,0-3-2 0,0 0 2 0,0 4-1 0,-7-4 0 16,7 0 0-16,0 3 0 0,-7-3-1 0,7 0-1 0,0 0 0 0,0 0-1 16,-6 0-1-16,6 4 1 0,0-4-2 0,-6 0 0 0,6 0 0 0,0 0-1 0,0 0-1 15,0 0-1-15,0 0 0 0,0 0-1 0,0 4-1 0,0-4-2 0,0 0 1 16,0 0-3-16,0 0 1 0,0 0-3 0,0 0 0 0,0 0-1 0,0 0-1 16,0 0-2-16,0 0 0 0,0 0 0 0,0 0 0 0,0 0 1 0,0 0 0 15,6 3 1-15,-6-3 1 0,0 0 1 0,6 0 1 0,-6 0 2 0,7 0-1 16,-7 4 1-16,7-4 2 0,-7 0 1 0,6 0 1 0,0 0 1 0,-6 0-1 15,8 0-1-15,-8 0 1 0,6 0 0 0,0 0 0 0,1 0 0 0,-7 3-1 16,6-3 1-16,1 0-2 0,-1 5 2 0,1-5 1 0,-1 0 0 0,0 3 0 0,8-3 1 16,-8 4 3-16,7-4 1 0,-6 3 2 0,6-3 1 0,-7 4 1 0,8 0 2 15,-8-1 2-15,7-3 1 0,-6 4 1 0,5 0-1 0,1-4 1 0,-6 3-1 16,6 1-1-16,-7-1-1 0,1 2 0 0,0-5-3 0,-1 3 0 0,0 1-3 16,1-1 0-16,0-3-3 0,-7 4-1 0,6-1-2 0,-6-3 0 0,7 4 0 0,-7-4 0 15,0 4 0-15,6-1 0 0,-6-3 0 0,0 4 0 0,0-4 0 0,6 5 1 16,-6-5-1-16,0 0 0 0,0 0 1 0,0 2 0 0,0-2 0 0,0 0 0 15,0 0 0-15,0 0 2 0,0 0-2 0,0 0 1 0,0 0 0 0,0 0 0 16,0 0 0-16,8 5-1 0,-8-5 0 0,0 0 0 0,0 0 0 0,0 0 1 16,6-5-1-16,-6 5 1 0,0 0-2 0,0 0-2 0,6 0-1 0,-6 0-1 15,0 0-3-15,6 0-2 0,-6 0 0 0,0-2-2 0,0 2-2 0,0 0-1 0,0 0-3 16,0 0-2-16,0 0-4 0,0 0-3 0,0 0-1 0,0 0-3 0,0 0-3 16,0 0-2-16,0 0-2 0,0 0-4 0,0 0-6 0,0 0-4 0,0 0-8 15,0 0-7-15,0 0-7 0,0 0-11 0,0 0-9 0,0 0-21 0,0 0-23 16,0 0-36-16,0 0-42 0,0 0-37 0,0 0-34 0,0 0-15 0,0 0-5 15,0 0 2-15,0 0 4 0,0 0 7 0,0 0 11 0,0 0 12 0,0 0 12 16,0-5 23-16,0 1 123 0</inkml:trace>
  <inkml:trace contextRef="#ctx0" brushRef="#br0" timeOffset="153995.272">17812 16284 0 0,'-19'3'216'0,"-1"2"48"16,7-2 3-16,0 0 0 0,6-3-1 0,1 4-2 0,6-4-2 0,0 0-1 15,0 0-1-15,0 4 2 0,0-4 2 0,0 3-74 0,0 0-114 0,0-3-41 16,0 5-3-16,0-1 1 0,0-1 10 0,0-3 8 0,0 0 8 0,0 5 11 16,0-5 8-16,0 0 5 0,0 0 4 0,0 0-1 0,0 0 1 0,0 0-5 15,0 0-4-15,0 0-11 0,0 0-11 0,0 0-15 0,0 0-18 0,0 0-17 16,0 0-21-16,0 0-18 0,0 0-21 0,0 0-22 0,0 0-22 0,0 2-26 16,6 2-28-16,-6 0-54 0,0-4-69 0,0 4-33 0,0-1-16 0,0 0-3 15,0 2 0-15,0-3 8 0,0 3 8 0,0-5 13 0,-6 4 13 0,0-4 17 16,6 0 19-16</inkml:trace>
  <inkml:trace contextRef="#ctx0" brushRef="#br0" timeOffset="155050.126">15045 15702 0 0,'0'0'96'0,"0"0"108"0,0-4 11 0,0 4 8 15,0 0 5-15,0 0 5 0,0 0 3 0,0-5 3 0,0 5 0 0,0 0-15 16,0 0-27-16,0 0-40 0,0 0-45 0,0 0-29 0,0 0-18 0,0 0-12 16,0 0-9-16,0 0-6 0,0 0-4 0,0 0-2 0,0 0-3 0,0 0-1 15,0 0-1-15,0 0-1 0,-8 5-3 0,8-5 0 0,0 0-2 0,0 0 0 16,0 0-2-16,0 0 0 0,0 0 0 0,0 0 0 0,0 0 1 0,0 0 2 15,0 0-1-15,0 0 0 0,0 0 2 0,0 0-1 0,0 0 1 0,-6 0-1 16,6 0 0-16,0 0-3 0,0 0-2 0,-6 4-3 0,6-4-1 0,0 0-4 16,0 0-2-16,0 0-4 0,0 0-2 0,-7 3-1 0,7-3 0 0,0 4-1 15,0-4-1-15,0 0-3 0,0 3 1 0,0-3-1 0,0 0 1 0,0 0 0 16,0 4 2-16,0-4 0 0,0 0 1 0,0 0 1 0,0 0 1 0,-7 0 1 16,7 0 1-16,0 0 2 0,0 0 2 0,0 0 2 0,0 0 2 0,0 0 4 15,0 0 1-15,0 0 5 0,0 0 1 0,0 0 4 0,0 0 1 0,0 0 3 16,0 0 3-16,0 0 1 0,0 0 2 0,0 0 2 0,0 0 3 0,0 0-1 15,0 0 1-15,0 0-2 0,0 0-1 0,0 0-2 0,0 0-2 0,0 0-1 16,0 4-4-16,0-4-1 0,0 3-1 0,0-3-1 0,0 4-3 0,0-1-3 16,0 1-5-16,0 3-2 0,0-2-1 0,7 1-1 0,-7 5 1 0,0-3-1 15,0 2 0-15,0 2 0 0,7-5 2 0,-7 4-2 0,0 4-1 0,0-4 0 16,6 0 0-16,-6 0 0 0,0 0 1 0,6 3-1 0,-6-2 0 0,0-2-1 16,8 2-1-16,-8 1 1 0,0-1-1 0,0-1-1 0,0 0 1 15,6 4-1-15,-6-4 0 0,0-4-2 0,0 4 1 0,0 0 0 0,0-4-1 0,0 0 0 16,0 1 0-16,0-4 0 0,0 4-1 0,0-6 0 0,0 3-3 15,0-2 1-15,0 1-1 0,0 0 0 0,0-4 1 0,0 3-1 0,0 1-1 16,0-4 0-16,0 2 0 0,6-2 0 0,-6 0-1 0,0 0-1 0,0 5 1 0,0-5-1 16,0 0 1-16,0 0-1 0,0 0-2 0,0 0 1 0,0 0 1 15,0 0-1-15,0 0 0 0,0 0-1 0,0 0-1 0,0 0-1 0,0 0 0 16,0 0 0-16,0 0 0 0,0 0 1 0,0 0-2 0,0 0-1 0,0 0-1 16,0 0-1-16,0 0-2 0,0-5-3 0,7 5-2 0,-7 0-1 0,0 0-1 15,0-2-3-15,0-2-4 0,0 4-5 0,0-3-5 0,6-1-6 0,-6 0-6 16,0 1-6-16,0-2-6 0,0 5-9 0,0-2-9 0,0-6-8 0,0 8-10 15,0-4-9-15,0 0-8 0,0-3-14 0,7 3-18 0,-7 1-30 0,0-1-33 16,0 1-32-16,0-2-30 0,0 2-11 0,0-1-2 0,0-3 4 0,0 3 8 16,0 1 8-16,-7-1 13 0,7 0 11 0,0-2 11 0,-6 2 17 0,6-1 151 15</inkml:trace>
  <inkml:trace contextRef="#ctx0" brushRef="#br0" timeOffset="155537.803">15070 15779 0 0,'-6'-5'117'16,"6"2"97"-16,0-2 15 0,0 2 9 0,0-4 9 0,0 3 6 0,-7 1 7 16,7 0 4-16,0-2 5 0,0 1-15 0,0 1-24 0,0-1-41 15,0 1-49-15,0 3-28 0,0-4-19 0,0 1-12 0,0 3-9 0,0-4-7 0,0 4-5 16,0 0-4-16,0-4-3 0,0 4-2 0,0 0-3 0,0 0-3 0,0 0-2 15,0 0-3-15,0 0-3 0,0 0-3 0,0 0-6 0,0 0-2 16,0 0-4-16,0 0-4 0,0 0-2 0,0 0-1 0,7 0-3 0,-7 0 0 16,0 4-2-16,6-4-1 0,1 0 0 0,-1 4 0 0,1-4 0 0,-1 3 0 15,0 1 2-15,2-4 1 0,-2 0 2 0,7 3-1 0,-7-3 1 0,7 4-1 16,-6-4 1-16,5 0 1 0,-4 0-1 0,4 0 0 0,2 0-1 0,-8 0 1 16,7 0-1-16,0-4 2 0,0 4-2 0,0-3 1 0,-6 3-2 0,5 0 1 15,2-4-2-15,-1 1 0 0,-1 3-1 0,2-4-1 0,-8 0-1 0,7 4 0 16,0-3-1-16,0-1-1 0,-7 4 0 0,8-3-1 0,-8 3-1 0,8-4-2 15,-8-1-1-15,0 5-1 0,7-3-1 0,-6 3-2 0,0-3-3 0,-1 3 0 16,-6-4-1-16,6 4-2 0,-6-4 0 0,6 4-2 0,-6 0-1 0,8-3 1 16,-8 3 0-16,0 0-2 0,0 0 0 0,0 0 1 0,0 0 0 0,0 0 2 15,6-3 1-15,-6 3 0 0,0 0 0 0,0-5 0 0,6 5 0 0,-6-3 0 16,0 3-2-16,7-4-1 0,-7-1-3 0,7 5-1 0,-7-2-1 0,6 2-3 16,1-4-2-16,-7 1-4 0,6-1-4 0,0 4-2 0,-6-4-4 0,8 4-2 15,-2-3-4-15,-6 3-2 0,6-5-3 0,0 5-5 0,-6-2-4 0,0 2-6 16,7 0-6-16,-7 0-10 0,0 0-12 0,-7 0-31 0,7 2-41 0,-6 3-41 15,6-2-44-15,-6-3-20 0,0 8-9 0,-8-5-3 0,1 1 2 0,0 3 5 16,6-3 5-16,-5 4 9 0,-8-5 9 0,7 4 13 0,0-3 37 0</inkml:trace>
  <inkml:trace contextRef="#ctx0" brushRef="#br0" timeOffset="161142.056">9925 15647 0 0,'6'0'84'0,"1"-4"115"0,-7 4 9 0,7 0 6 15,-7-4 5-15,6 4 6 0,-6 0 5 0,0 0 5 0,0 0 5 0,0 0-15 16,0-3-25-16,0 3-38 0,0-5-45 0,0 5-27 0,0-2-16 0,0 2-10 15,0-5-6-15,0 2-4 0,0-2-4 0,0 2-1 0,0 3-3 0,0-3-5 16,0-5-2-16,0 8-5 0,0-3-1 0,6-1-4 0,-6 0-2 0,0 0-2 16,0 1-2-16,0-1-2 0,0 1-2 0,0-1-2 0,8 0-2 0,-8 4-2 15,0-3-2-15,0 3-2 0,0-4 0 0,0 4-1 0,0 0-1 0,0 0-3 16,0 0 0-16,0 0-3 0,0-4-1 0,0 4-1 0,0 0 0 0,0 0 0 16,0 0-2-16,0 0 1 0,0 0 0 0,0 0 0 0,6 0-1 0,-6 0 1 15,0 0 0-15,0 0 0 0,6-3 0 0,-6 3 2 0,0 0 0 0,6-3 3 16,1 3-1-16,0-4 1 0,-7 4 2 0,13-5 0 0,-7 2 1 15,0-4 0-15,8 3-1 0,-8-3 2 0,8 3 1 0,-2-3 1 0,1 0 1 0,1-1 0 16,-2 1 0-16,2 0 2 0,-2-1-1 0,8 0-1 0,-7 1 0 0,1 4-1 16,-2-5 1-16,8 1 0 0,-7 3 2 0,-1-3-1 0,2 4-2 0,5-5-1 15,-6 5-3-15,0-1-1 0,1 0-2 0,-2 4-2 0,2-3-1 0,-8-1-1 16,7 4-2-16,0-3-1 0,-6 3-2 0,5-5-1 0,2 5-1 16,-8 0 0-16,7-3-2 0,-6 3 1 0,6 0-1 0,-1 0 1 0,-5 0-1 0,6 0 1 15,-7-4 1-15,8 4 0 0,-8 0 0 0,7 0 0 0,-6 0 0 0,6 0 0 16,-7-3 0-16,8 3 0 0,-8 0 0 0,7 0 0 0,-7 0-1 15,1-4-1-15,6 4-2 0,-7 0-3 0,0 0 0 0,-6 0-5 0,8-4-1 16,-2 4-1-16,-6 0 0 0,6 0 0 0,-6 4 3 0,0-4 0 0,0 0-1 16,0 0 1-16,0 0 0 0,0 0 3 0,0 0 4 0,0 0 4 0,0 0 4 15,0 0 4-15,0 0 2 0,7 0 2 0,-7 0 2 0,0 0-1 0,0 4 0 16,0-4 0-16,7 0 1 0,-7 0 0 0,0 3 3 0,6-3-1 0,-6 4-4 16,7-4 0-16,-7 0-2 0,6 3-1 0,-6-3-1 0,6 5 0 0,-6-5-2 15,7 3 1-15,0-3 0 0,-7 0-2 0,6 0 2 0,-6 4 0 0,6-4-1 16,-6 0-1-16,7 3 1 0,0-3 1 0,-7 0-2 0,6 0 0 0,-6 4-1 15,0-4 2-15,0 4 1 0,7-4-1 0,-7 0 2 0,0 3 0 0,0-3 0 16,0 0 0-16,0 4 0 0,0-4 1 0,0 0 0 0,0 4 1 0,0-4 2 16,0 3 2-16,0-3 0 0,0 4 1 0,0-4-2 0,0 0 2 0,0 0-1 15,0 3 0-15,0-3 0 0,0 4-1 0,0-4 0 0,0 4-1 0,0-4-1 16,0 3-1-16,0-3 0 0,-7 4 1 0,7-4-2 0,0 4 0 0,0-4-2 16,0 3 0-16,0-3 1 0,0 3 1 0,0 1 1 0,0-4 0 0,0 5 0 15,0-2 1-15,0 2-1 0,-6-2 0 0,6 0 1 0,0 1 0 0,0 3 2 16,0-4 0-16,-7 2 5 0,7 2 0 0,0-3 1 0,0 3 0 0,0 0-2 15,0 1 0-15,0-5 1 0,0 5 0 0,0-1 1 0,0 0 2 0,0-3-2 16,0 3-1-16,0-3 0 0,0 3 0 0,0-4-3 0,0 1 0 0,7 0-3 16,-7 0 1-16,0-1-1 0,0 1 2 0,0 0-2 0,6-4 0 15,-6 3 0-15,0-3-1 0,0 3 0 0,0-3 2 0,0 0 0 0,0 0 1 0,0 0-1 16,0 0 2-16,0 0-2 0,0 0 1 0,0 0-1 0,0 0 3 16,0 0 1-16,0 5 1 0,0-5-1 0,0 3 1 0,0-3 0 0,0 5 1 15,-6-5 0-15,6 2 2 0,0 3 1 0,-7-2 1 0,7 1 2 0,-7 0 1 16,7 3 0-16,-6-5-3 0,6 7-1 0,-6-1-2 0,6-5 0 0,-7 8-1 15,0-5-2-15,7 3-2 0,-6 1-3 0,6-2-2 0,0 2-1 0,-6 1-1 16,6 0-1-16,0 0 0 0,0-3 0 0,0 2 0 0,0 2 1 0,0-5 0 16,0 1 0-16,0-1 1 0,0 1 0 0,0-1 0 0,0-4 1 0,0 5 1 15,0-8 0-15,6 3-1 0,-6 1 0 0,0 0 0 0,0-4-1 0,0 3 0 16,0-3 0-16,0 4 1 0,0-4 0 0,0 0 0 0,0 3 0 0,0 2 2 16,0-5 0-16,0 3 0 0,0 0 1 0,0 1 0 0,0-4 2 0,0 7 0 15,0-4-2-15,0 2 2 0,0-1-1 0,0-1 1 0,0 2-2 0,0 1 1 16,0-2-1-16,0-4 1 0,0 4-2 0,0-1 0 0,0 0-2 0,0-3 0 15,0 5-1-15,0-5 0 0,0 0 1 0,0 0 0 0,0 0-1 0,0 0-1 16,0 0 1-16,0 0 0 0,0 0 0 0,0 0 0 0,0 0 0 0,0 0 0 16,6-5 3-16,-6 5 0 0,0 0-2 0,0-3-1 0,0 3-4 0,0 0 0 15,7-3-1-15,-7-1 1 0,0 4-3 0,0-4-1 0,0 4-1 0,0-4 0 16,7 2-2-16,-7 2-4 0,0-5-2 0,0 5-3 0,0-3-2 0,0 3-4 16,0 0-2-16,0 0-5 0,-7 0-4 0,7 0-6 0,0 0-5 0,0 0-8 15,0 0-10-15,0-4-11 0,0 4-16 0,0 0-25 0,0 0-35 0,0 0-39 16,0 0-40-16,0 0-20 0,0 0-7 0,0 0-2 0,0 0 3 0,7 0 5 15,-7 0 4-15,0 0 9 0,0 0 11 0,0 0 12 0,0 0 72 0</inkml:trace>
  <inkml:trace contextRef="#ctx0" brushRef="#br0" timeOffset="176543.952">17545 16012 126 0,'0'5'231'0,"-7"-5"9"16,1 0 4-16,6 0 4 0,-7 0 2 0,1 0 5 0,6 0 2 0,-6 0 5 15,6-5 4-15,0 5-35 0,-7 0-57 0,7 0-46 0,0 0-40 0,0 0-24 16,0 0-16-16,0 0-8 0,0 0-4 0,0 0-4 0,0 0-2 0,0 0-4 16,0 0-5-16,0 0-3 0,0 0-5 0,0 0-4 0,0 0-3 0,0 0-3 15,0 0-1-15,0 0-2 0,0 0 0 0,0 0 0 0,0 0 0 0,0-3-2 16,0 3 0-16,0 0 0 0,0 0 1 0,0 0 1 0,0 0 0 0,0 0 0 15,0 0 0-15,0 0 0 0,0 0 2 0,0 0 3 0,0 0 0 0,0 0 2 16,0 0-1-16,0 0 0 0,0 0 3 0,0 0 0 0,0 0 0 0,0 0 1 16,0 0 1-16,0 0-1 0,0 0 1 0,0 0 0 0,0 0 0 0,0 0 1 15,0 0-2-15,0 0 2 0,0 0 3 0,0 0 1 0,0 0 0 0,0 0 1 16,0 0 2-16,0 0 3 0,0 0-1 0,0 0 3 0,0 0 1 0,0 0 0 16,0 0 1-16,0 0 1 0,0 0 0 0,0 0-1 0,0 0 0 0,0 0 0 15,0 0-1-15,0 0-1 0,0 0-1 0,0 0-2 0,0 0 0 0,0 0-3 16,0 0-2-16,0 0-1 0,0 0-1 0,0 0-3 0,0 0-2 15,0 0-4-15,0 0-1 0,0 0-2 0,0 0-2 0,0 0-1 0,0 0-2 0,0 0 0 16,0 3 1-16,0 2 0 0,0-5-2 0,0 3 2 0,0-3 0 0,0 4 1 16,0-1 1-16,0 1 0 0,0 3 1 0,0-3 1 0,0 0 2 15,0 4-1-15,0-6 0 0,0 6 1 0,0-4-2 0,0 3 1 0,0-1 1 16,0 3-1-16,0-6 0 0,0 8 1 0,0-3-1 0,0-2 1 0,0 3-1 0,-7 1 1 16,7-2 2-16,0 2 0 0,-6 2 0 0,6-5 2 0,0 4 0 15,-6 0 0-15,6-1 0 0,-7 2 0 0,7-1 0 0,-7-4 0 0,7 5 1 16,-6-2-2-16,6-3 2 0,-7 4-1 0,7 0-2 0,0 0-3 0,-6 0 1 0,6 1-2 15,0-4-1-15,-6 2-1 0,6 0 0 0,0 2-1 0,-7-5-1 16,7 4-1-16,0-4 1 0,0 5-1 0,0-5-2 0,0 0 2 0,-7 4 1 0,7-4 1 16,0 0-1-16,0 1 2 0,-6-4 2 0,6 3 0 0,0 0 0 0,-6-3 0 15,6 3 1-15,0-2-1 0,0-3 0 0,-8 6 0 0,8-4-1 0,0-1-1 16,0 1 0-16,-6 0-2 0,6-2-1 0,0-2-3 0,0 5-2 0,-6-1-1 16,6-4-2-16,0 0-2 0,0 0-2 0,0 0-2 0,0 0-1 0,0 0-2 15,0 0-3-15,0 0-1 0,0 0-2 0,0 0-4 0,0 0-2 0,0 0-4 16,0 0-4-16,0 0-2 0,0 0-7 0,0 0-5 0,0 0-5 0,0 0-10 15,0 0-9-15,6 0-10 0,-6-4-11 0,0 4-21 0,0-5-24 0,0 3-28 0,0-2-28 16,0 0-28-16,0 1-30 0,6-4-11 0,-6 2-3 0,0 3 2 0,0-6 7 16,0 0 8-16,0 1 11 0,0 0 12 0,0 3 14 0</inkml:trace>
  <inkml:trace contextRef="#ctx0" brushRef="#br0" timeOffset="177511.021">17473 15994 0 0,'7'-3'191'0,"0"-1"54"15,-7 0 13-15,0 1 6 0,6 0 6 0,-6-1 6 0,6-1 4 0,-6 2 7 16,7-1 5-16,-7 1-13 0,7-1-25 0,-7 1-43 0,6-1-58 0,-6 4-35 15,6-4-25-15,-6 1-14 0,0-1-11 0,7-1-7 0,-7 5-4 0,6-2-6 16,-6-3-2-16,7 2-8 0,0 3-5 0,-7-3-5 0,6-1-6 0,0 4-6 16,2-4-5-16,-2 0-4 0,0 4-3 0,0-2-3 0,1 2-2 0,6-5-1 15,-6 5-1-15,5-3 0 0,2 3-1 0,-2 0-1 0,8-4-1 0,-7 4 1 16,1 0-1-16,4-5-1 0,-4 5 1 0,5 0-2 0,-5 0 0 0,5 0-2 16,-6-3 0-16,0 3 1 0,0 0-1 0,0 0-1 0,0 0 0 0,-6 0-1 15,5 0 0-15,-5 0-2 0,0 3 0 0,-1-3-2 0,1 5 0 0,-7-5 0 16,6 4 1-16,-6-4 1 0,0 3 1 0,0 2 1 0,0 1 1 0,0-2 2 15,7 0 3-15,-7 2 3 0,0 1 2 0,0 2 1 0,0-2 2 0,0 0 2 16,0 4 2-16,0-3 0 0,7 2 1 0,-7 1 0 0,0 0 0 0,6-4-1 16,-6 5-1-16,6-2-3 0,0 2-1 0,-6-4-3 0,8-1-2 0,-8 4-3 15,6-4-1-15,-6 0-4 0,0-3-2 0,6 4-2 0,-6-5-1 0,0 4-2 16,0-3-1-16,-6-1 0 0,6 0 1 0,0 2 2 0,-6-1 0 0,-2-1 2 16,2 1 3-16,-6-1 2 0,5 1 4 0,-6 0 3 0,6 3 2 0,-6-4 4 15,0 1 1-15,0-4 2 0,0 3 4 0,0 2 0 0,0-1 2 0,-6-1 0 16,5 0-1-16,2-3 2 0,-2 4 1 0,1 0 0 0,1-4-3 15,-2 3-1-15,2-3-2 0,-2 4-1 0,1-4-1 0,1 0 0 0,-2 0-2 0,2 4-2 16,-2-4 0-16,8 0-2 0,-14 0-2 0,13 0-1 0,-5 0-2 0,-2 3-1 16,2-3 1-16,-2 0-2 0,8 0 2 0,-7 5-1 0,0-5-2 15,6 0-1-15,-5 2 1 0,5-2-1 0,0 5-1 0,-6-5 1 0,7 3-2 0,0 1 1 16,6 0-1-16,-7-4 0 0,0 3 0 0,7 1 1 0,-6 0 0 0,6-1 2 16,0 1 4-16,-6-1 0 0,6 2-1 0,6-2 1 0,-6-3 0 15,0 4 1-15,0-1 2 0,6 1 1 0,1-1 2 0,-7 1 0 0,7-4 2 16,-7 4 1-16,6-1 0 0,0-3 0 0,1 4-3 0,-1 0 2 0,1-4 0 15,0 0 0-15,-1 3 0 0,0-3 1 0,1 0 0 0,-7 0-1 0,7 0-1 16,-1 0-1-16,0 0 1 0,1 0-1 0,-7 0 0 0,6 0-1 0,1 0 2 16,-7 0 1-16,7 0 0 0,-7 0 2 0,6 0 0 0,-6 0 2 0,6 0 0 15,-6 0 3-15,8 0 1 0,-2 0 2 0,-6 0 0 0,6 5 1 0,0-5 1 16,1 0 0-16,6 0-1 0,-6 3 0 0,-1-3-1 0,8 0-1 0,-2 0-1 16,2 3-3-16,-2-3-2 0,1 4-1 0,1-4-3 0,-2 0-2 0,2 4 0 15,5-4-3-15,-6 0-2 0,0 3-2 0,0-3 0 0,0 0 0 0,0 3-2 16,0-3-1-16,0 0 0 0,-7 5-2 0,1-5-1 0,6 0-1 0,-7 4-2 15,-6-4 1-15,7 3-1 0,0-3-1 0,-7 0 2 0,0 5 0 0,6-5-1 16,-6 0 0-16,0 2 1 0,0-2 2 0,0 0 0 0,0 4 2 0,0-4 3 16,0 4 0-16,0-4 1 0,7 4 2 0,-7-4 1 0,0 3 0 0,0-3 0 15,0 3 1-15,6 2 1 0,-6-3-1 0,0 3-1 0,7-1 0 0,-7-1 0 16,7 1-1-16,-7 0-2 0,6-1-2 0,0 1 1 0,0-1-1 0,-6 1 0 16,8 4-3-16,-2-5-2 0,-6 1-5 0,6-1-3 0,1 1-1 15,-7-4 0-15,6 4 0 0,-6-1-1 0,0 1 0 0,7-4 2 0,-7 4 0 0,0-4 0 16,0 3 2-16,0-3-1 0,0 0 2 0,0 0 3 0,0 0 4 0,0 0 3 15,0 0 3-15,0 0 1 0,0 0 1 0,0 0 1 0,0 0 1 0,0 0 1 16,0 0-1-16,0 0 1 0,0 0-1 0,0 0 2 0,0 0-2 0,0 0 0 16,0 0-1-16,0 0 1 0,0 0-2 0,0 0-2 0,0 0-1 0,0 0-3 15,0 0-1-15,0 0-4 0,7 0 0 0,-7 0-2 0,0 0-4 0,6-3-2 16,-6 3-3-16,0 0-2 0,0-4-5 0,6 4-3 0,-6-4-3 0,0 4-2 0,0 0-4 16,0 0-3-16,0 0-5 0,0 0-5 0,0 0-9 0,0 0-10 15,0 0-16-15,0-3-17 0,0 3-29 0,0 0-38 0,0 0-34 0,0 0-33 16,0 0-15-16,0 0-6 0,0 0-1 0,0-4 3 0,6 4 6 0,-6-4 5 15,8 4 11-15,-8-3 10 0,0 3 18 0,6-4 146 0</inkml:trace>
  <inkml:trace contextRef="#ctx0" brushRef="#br0" timeOffset="178176.948">18398 16104 113 0,'-6'0'251'15,"6"0"13"-15,0-3 10 0,0 3 5 0,0 0 1 0,0 0 3 0,0 0 3 16,0 0 2-16,0 0 5 0,0 0-28 0,0-3-44 0,0 3-48 0,6 0-52 16,-6 0-27-16,0-5-21 0,0 5-10 0,7 0-7 0,-7 0-2 0,0 0-1 15,6-3 0-15,-6 3 1 0,7 0-1 0,-7 0-1 0,0 0-4 0,6-4-4 16,-6 4-4-16,6 0-3 0,-6 0-2 0,8-5-1 0,-8 5 0 0,0 0 0 15,6 0-1-15,-6 0 1 0,0-2 0 0,6 2-2 0,1 0 0 0,-7 0-1 16,7 0 0-16,-7-4-2 0,6 4-2 0,0 0-1 0,1 0-2 0,-1 0-3 16,1 0-3-16,0 0-1 0,-1 0-3 0,0 0-1 0,8 0-3 0,-8 0-2 15,7 0-3-15,-7 0 0 0,8 0-2 0,-8 0-3 0,8 0 0 0,-2 0-1 16,1 0-2-16,0 0-2 0,-6 0 0 0,5 0-3 0,2 0-1 0,-8 0-2 16,7 0-4-16,-6 0-2 0,6-3-1 0,-7 3-1 0,8 0-2 15,-8 0-3-15,0 0-2 0,0-4-4 0,2 4-3 0,-2 0-1 0,0-4-3 0,-6 4-3 16,7 0-4-16,-1 0-3 0,-6-3-5 0,0 3-4 0,7 0-7 0,-7-5-8 15,0 5-9-15,7 0-10 0,-7 0-11 0,0 0-16 0,0 0-27 0,0 0-34 16,0 0-37-16,0 0-39 0,0 0-25 0,0 0-16 0,0 0-5 0,0 0 0 16,-7 0 6-16,0 0 7 0,7 0 10 0,-6 5 11 0,-1-5 18 0,1 3 16 15</inkml:trace>
  <inkml:trace contextRef="#ctx0" brushRef="#br0" timeOffset="178537.248">18353 16280 34 0,'6'0'254'0,"-6"0"16"0,0 4 12 0,0-4 8 16,6 0 7-16,-6 0 6 0,0 0 4 0,8 0 7 0,-8 0 6 0,6 0-12 15,-6 0-27-15,6 0-49 0,1 0-63 0,-7 0-36 0,6 0-24 0,1 0-14 16,-1 0-10-16,1 0-5 0,-1 0-2 0,0-4-5 0,2 4-3 0,-2 0-6 16,7-4-5-16,-6 4-7 0,-1 0-7 0,0 0-5 0,7-3-7 0,-6 3-5 15,0 0-3-15,-1-4-3 0,0 4-3 0,8 0-4 0,-8 0-1 0,-6 0-3 16,6 0-2-16,1-4-1 0,-1 4-5 0,1 0 0 0,-7 0-2 0,7 0 0 16,-7 0-1-16,0 0-1 0,0 0-3 0,6 0-1 0,-6 0-5 0,0 0-5 15,0 0-4-15,0 0-7 0,0 0-7 0,6 4-6 0,-6-4-6 0,0 0-10 16,0 0-11-16,0 0-13 0,0 0-12 0,0 0-16 0,0-4-18 15,8 4-28-15,-8 0-35 0,0 0-50 0,0 0-58 0,6-3-28 0,-6 3-10 0,6-4-2 16,0 4 4-16,-6-3 6 0,7 3 9 0,0-4 12 0,-1 1 11 16,1-2 18-16,-1 5 17 0</inkml:trace>
  <inkml:trace contextRef="#ctx0" brushRef="#br0" timeOffset="179361.809">19290 15466 186 0,'0'5'231'0,"-6"-5"11"0,6 3 8 16,0 2 6-16,-7-2 8 0,7 0 6 0,-6 1 8 0,6 3 6 16,-6 1 4-16,6-1-44 0,-7 0-70 0,7 4-42 0,-7-3-29 0,1-2-16 15,6 6-13-15,0-1-8 0,-6-4-8 0,6 4-6 0,-8 0-6 0,8-4-7 16,0 4-5-16,0 0-7 0,0-4-4 0,-6 5-5 0,6-1-4 0,0-4-4 15,0 0-1-15,0 4-3 0,0-3-2 0,0-2 0 0,0 3-2 0,0-2-1 16,0 0 0-16,0 0 2 0,0-3-2 0,0-1 1 0,0 4 1 0,0-3 2 16,0 1 0-16,0-2 1 0,0-3 0 0,0 3-1 0,0-3 1 0,6 4-2 15,-6-4 2-15,0 0 0 0,0 0-1 0,0 0 0 0,0 4 0 0,0-4 1 16,0 0 0-16,0 3-1 0,0-3 1 0,0 0 0 0,8 0 0 0,-8 3 1 16,0-3 0-16,6 0-2 0,-6 5-1 0,6-5-3 0,1 0-2 0,0 0-4 15,-1 3-3-15,0-3-2 0,1 0-2 0,-1 0-3 0,8-3-2 0,-8 3-2 16,0 0-3-16,1-5-3 0,6 2-1 0,-7 3 0 0,1-3 0 0,-1-1 3 15,1 0 0-15,0 1 3 0,-1 0 3 0,0-2 1 0,2 1 3 0,-8 1 2 16,6-4 2-16,0 3 4 0,-6 1 4 0,7-1 4 0,-7 0 5 0,0 1 2 16,0-1 4-16,0 1 3 0,0 3 2 0,0-4 3 0,0-1 3 0,0 5 1 15,0-3 0-15,0 3-1 0,0 0-1 0,0 0-1 0,0 0-2 16,0 0-3-16,0 0-2 0,-7 0-2 0,7 3-1 0,0-3-2 0,0 5-2 0,0-1 0 16,-6-4-1-16,6 7 0 0,-6-4-1 0,6 5 0 0,-8-1-1 0,8 0 2 15,-6 0 1-15,6 4 2 0,-6-3 4 0,6 3 1 0,-7-1 0 16,7 2-1-16,-7-1 1 0,7 0 0 0,0 0 0 0,0 0-1 0,-6 0 2 15,6-4 0-15,0 5 2 0,0-6 0 0,0 2 2 0,0-2-3 0,-7 3-4 0,7-1-1 16,0-2-3-16,0-2-1 0,0 3 0 0,0-4-3 0,0 2-1 16,0-3-4-16,0 3-2 0,-6-1-5 0,6-1-3 0,0-3-5 0,0 4-7 0,0-4-6 15,0 4-6-15,0-4-10 0,0 0-8 0,0 3-9 0,0-3-12 16,0 0-11-16,0 0-10 0,0 0-17 0,0 0-20 0,0 0-34 0,0 0-45 0,0 0-37 16,0 0-36-16,6 0-14 0,1 0-4 0,-7-3 2 0,6-1 5 15,1 0 9-15,0 1 10 0,-1-6 11 0,8 7 12 0,-8-6 18 0,0 1 100 16</inkml:trace>
  <inkml:trace contextRef="#ctx0" brushRef="#br0" timeOffset="179980.95">19622 15665 174 0,'0'0'249'0,"0"-4"8"0,0 4 3 16,0 0 1-16,-6-5-1 0,6 5 0 0,0 0 1 0,0 0 2 0,0 0 5 16,0 5-39-16,0-5-59 0,0 0-48 0,0 4-44 0,-6-4-22 0,6 0-16 15,0 3-6-15,0 2 0 0,0-2 0 0,-6-3 4 0,6 3 1 0,0 1 0 16,-8 3 1-16,8-4-1 0,0 2-2 0,-6-1-2 0,6 3-1 0,-6-4-2 15,6 5 0-15,-7-5-2 0,7 1 1 0,0 3-2 0,-7 0 0 0,7-2-1 16,0 1 2-16,0 2 1 0,-6-5 1 0,6 5-1 0,0 0 2 0,0-1-2 16,-7 0 0-16,7-3-1 0,0 3 0 0,0 0 0 0,0-3-1 15,0 4-1-15,0-1 1 0,0-4 0 0,0 5-2 0,7-1-2 0,-7-3-3 0,0 3-2 16,0-4-2-16,6 5-2 0,-6-5-1 0,0 5-1 0,0-5-2 0,7 5-1 16,-7-4 0-16,0-1-1 0,7 4-1 0,-7-3 0 0,6 0-1 15,-6 0-1-15,0-1 0 0,6 5 0 0,-6-6 0 0,8 3-1 0,-8-1 1 0,6-1-2 16,0 1-2-16,-6 0-1 0,6-1-1 0,1 1-1 0,0-4-1 15,-1 3-2-15,-6 1-2 0,7-4-1 0,5 3-2 0,-4-3-1 0,-2 5-1 16,0-5-4-16,0 0 0 0,8 0-1 0,-8 0-2 0,1-5-1 0,6 5-1 16,-6 0-1-16,5-3-1 0,2 3-1 0,-2-4-1 0,-5 1 2 0,6-1 0 15,0 1-1-15,-1-1 2 0,2-3 1 0,-1 3 1 0,0-3 1 0,0-1 1 16,1 1 2-16,-2 3 0 0,-6-2 4 0,8-2 1 0,-1-4 2 0,-7 5 3 16,1 0 0-16,0-4 3 0,-1 4 1 0,0-1 3 0,-6-3-1 0,6 1 2 15,-6-2 3-15,0 1 3 0,0 0 4 0,0 1 1 0,0-3 2 0,0 3 2 16,0 0 2-16,-6-6 0 0,0 6 0 0,0-1 1 0,6 0-1 0,-7 0 1 15,0 0-1-15,1 0-1 0,-1 0-3 0,1 0-2 0,-8-1-3 0,8 5-3 16,0-4-2-16,0 4-4 0,-2 0-2 0,-4 3-3 0,5-4-5 0,1 5-5 16,-1-1-6-16,0 4-7 0,1 0-6 0,0 0-6 0,-8 4-8 0,8-1-7 15,0 1-8-15,-8 4-8 0,1-1-12 0,1 3-13 0,-2-2-13 0,-5 4-18 16,6-1-20-16,-7 3-31 0,7-2-36 0,-7 2-37 0,8 1-33 0,-8-5-14 0,7 5-4 16,-7-5 2-16,8 5 5 0,-2-4 7 0,1 0 11 0,1 1 13 15,-2-1 15-15,8-4 20 0,-7 4 113 0</inkml:trace>
  <inkml:trace contextRef="#ctx0" brushRef="#br0" timeOffset="180628.417">19082 16181 121 0,'7'0'268'0,"-7"0"14"0,0 0 10 15,0 0 3-15,0 0 5 0,0 0 1 0,0 0 3 0,0 0 3 0,0-4 6 16,0 4-25-16,6 0-40 0,-6 0-53 0,0 0-62 0,6 0-36 0,-6 0-22 15,7 0-12-15,0 0-7 0,-7 0-3 0,6 0-1 0,1 0-2 0,-1 0 1 0,0 0 0 16,1 0-3-16,0 0-2 0,-1 0-3 0,8 0-3 0,-8-3-1 16,0 3-2-16,7 0-1 0,-6 0 0 0,6-3 0 0,-7 3 0 0,8 0 1 15,-2-4-1-15,2 4-2 0,-2 0-1 0,8 0-2 0,-7 0-2 0,7-5-1 16,-1 5-1-16,1 0 1 0,0 5-1 0,-1-5 1 0,7 0 1 0,0 4-2 16,0-1 0-16,0 0 0 0,7 1-2 0,-8 0 1 0,9-1 0 0,-2 1-1 15,1 0-3-15,-1 4-1 0,1-6-4 0,-7 6-4 0,6-4-3 0,1 0-3 16,-7-1-5-16,-1 1-3 0,1 0-3 0,1-1-5 0,-7 1-4 15,-2-4-4-15,2 3-4 0,0-3-4 0,-1 5-1 0,-5-5-1 0,-2 0-1 0,-5 0 0 16,0 3 0-16,-1-3 0 0,1 0 1 0,-1 0 1 0,-6 0 2 0,6 0 3 16,-6 0 4-16,0 0 4 0,0 0 1 0,0 0 3 0,0 0 1 0,0 0 1 15,0 0-2-15,0 0-2 0,0 0-2 0,0 0-4 0,0 0-5 16,7 0-8-16,-7 0-7 0,0 0-9 0,0 0-10 0,0 4-12 0,0-4-13 0,0 0-13 16,7 3-18-16,-7-3-15 0,0 0-20 0,-7 4-23 0,7-4-37 0,0 3-43 15,-7-3-34-15,1 0-30 0,6 4-11 0,-6-4-3 0,-1 0 8 16,1 4 7-16,-8-4 11 0,8 0 16 0,0 0 16 0,-2 0 16 0,2-4 24 15,-6 4 138-15</inkml:trace>
  <inkml:trace contextRef="#ctx0" brushRef="#br0" timeOffset="181345.765">19265 16419 0 0,'6'0'126'0,"-6"-3"151"0,6-1 17 0,-6 0 8 0,7 1 5 0,-1-1 3 15,1 1 3-15,0-2 1 0,-1 2 4 0,0-1 3 0,1 1 3 0,6-1-59 0,-7 1-89 16,1 3-56-16,6-4-33 0,-6 0-22 0,5 1-13 0,-4-1-8 0,4-1-5 15,-5 5-2-15,6-2-1 0,-7-3-2 0,7 5-3 0,-7-3-1 16,8 3-3-16,-8-3-5 0,1 3-4 0,0 0-2 0,5 0-5 0,-5 0-2 0,-1 0-1 16,1 3-1-16,0-3-2 0,-7 0-1 0,6 3-2 0,0-3-1 15,-6 5 0-15,7-3-1 0,-7 3-2 0,0-1-1 0,7-1-1 0,-7 1-1 16,0 0-1-16,0 3-1 0,-7-4-1 0,7 4-1 0,0-2 0 0,-7 2 0 0,7-4 0 16,0 5 2-16,-6-1-1 0,0-3 1 0,-1 3 1 0,0 1 2 0,1-1-1 15,-1 0 2-15,1-4 1 0,0 5 1 0,-1-1 1 0,0-2 1 0,1-3 3 16,0 3 1-16,-2-2-1 0,2 1 1 0,0-1 0 0,-1-3 1 0,1 4 0 15,6-4 0-15,-7 4 1 0,1-2 0 0,-1-2 0 0,1 0-2 0,0 5 0 16,6-5-1-16,-8 4 0 0,2-4-2 0,6 0-1 0,-6 0-2 0,-1 3-4 0,7-3-1 16,0 0-3-16,-7 5-4 0,7-5-4 0,0 0-2 0,0 0-3 15,0 0-3-15,0 3-3 0,0-3-3 0,0 0-1 0,0 0-2 0,0 3 0 0,0-3 1 16,7 4-1-16,-7-4 0 0,7 4 0 0,-1-4-1 0,-6 3 1 0,6-3 0 16,2 3 1-16,-2-3 4 0,0 5 3 0,7-5 1 0,-6 3 2 0,6 1 1 0,-7-4 1 15,8 4 3-15,-2-4 1 0,-5 3 5 0,6 1 3 0,-7-4 4 16,7 3 4-16,-6-3 6 0,6 4 5 0,-7-4 4 0,8 4 3 0,-8-1 3 15,7 1 4-15,-7-4 5 0,8 3 5 0,-8 2 4 0,8-1 5 0,-8-1 1 0,6 4 2 16,-5-3 2-16,6-1 3 0,-6 5-3 0,5-5-3 0,-4 4-2 0,-2-2 0 16,0-2 0-16,0 5-3 0,1-5-3 0,0 5-4 0,-7-5-5 0,6 1-3 15,-6-1-4-15,0 2-2 0,0-2-1 0,0 1-1 0,0-1 0 0,-6 1 0 16,6-1 0-16,-7 1 0 0,7-4 2 0,-7 4 2 0,1-1 3 0,0 1 4 16,0 0 1-16,-2-1 2 0,-4 2-2 0,5-2 0 0,1 4 0 0,-8-3 1 0,8-1-2 15,0 0-2-15,-8-3-3 0,8 5 0 0,-7-1-4 0,6-4-2 0,1 3-5 16,-7-3-3-16,7 0-1 0,-1 5-2 0,0-5-2 0,-5 0-1 0,5 0 1 15,-6 0-2-15,6 0 0 0,1 0 2 0,-7 0-1 0,6-5 0 0,-5 5 1 16,4 0-1-16,2 0-1 0,-7 0-2 0,7 0-3 0,-1 0-5 0,-6 0-5 0,7 0-8 16,0 0-7-16,-2 0-8 0,2 0-10 0,0 0-11 0,6 0-12 0,-7 0-14 15,0 0-15-15,7 0-16 0,-6 5-19 0,6-5-22 0,0 0-39 0,-7 0-53 16,7 0-39-16,0 0-40 0,0 0-14 0,0 0-7 0,7 2 4 0,-7-2 7 16,6 4 9-16,-6-4 12 0,7 0 15 0,0 0 15 0,-1 0 22 0,8 0 43 15</inkml:trace>
  <inkml:trace contextRef="#ctx0" brushRef="#br0" timeOffset="182805.728">20014 16720 0 0,'0'0'124'0,"0"0"115"15,0 0 14-15,0 0 9 0,0 0 8 0,0 0 6 0,0 0 4 0,6 0 5 16,-6 0 4-16,0-3-10 0,0 3-17 0,0 0-38 0,0 0-52 0,6 0-34 0,-6 0-25 16,0 0-15-16,0-5-11 0,0 5-3 0,6 0-5 0,-6 0-1 0,0 0-1 15,8 0-1-15,-8 0-1 0,0 0-1 0,6-3-5 0,-6 3-1 0,6 0-5 16,-6 0-4-16,7 0-3 0,-7 0-6 0,7 0 0 0,-1 0-4 0,-6 0-3 16,7 0-4-16,-1-4-1 0,0 4-3 0,1 0-3 0,0 0-4 0,-1 0-4 15,7 0-2-15,-6 0-5 0,-1 0-3 0,7 0-1 0,0 0-2 0,-6 0-1 0,5 0-1 16,-4 0 0-16,4 0 0 0,1 0 0 0,-6 0 0 0,6 0-1 0,-1 0-1 15,-4 0-2-15,4 0 1 0,-5 0 2 0,6 0-1 0,-7 0-1 0,1 0 1 16,6-4-1-16,-6 4-1 0,5 0 0 0,-5 0-1 0,0 0-1 0,-1-3-1 16,1 3 0-16,-1 0 1 0,0-4 2 0,1 4-2 0,-7 0 1 0,7 0-2 15,-1 0 0-15,-6-4-1 0,6 4 2 0,2 0-2 0,-8 0 0 0,6-3 0 16,-6 3 0-16,6 0 0 0,-6-4 0 0,7 4 2 0,-7 0-1 0,0 0 0 16,6 0 0-16,-6-3 1 0,0 3 0 0,7 0-1 0,-7-4 2 0,0 4-2 0,0 0 0 15,0-3 0-15,6 3-1 0,-6-5-1 0,0 5 0 0,0 0 0 0,0-3-1 16,0-1 0-16,0 1-1 0,0 3 0 0,0-4-2 0,0 0-1 0,0 1-1 15,0-1-1-15,0 0 1 0,0 1-1 0,0-2-1 0,-6 3-1 0,6-6 0 0,0 4-1 16,0 0-1-16,0-3-1 0,-7 3-1 0,7-2-1 0,0 2 1 16,-6-4-1-16,6 1 2 0,0-1-2 0,0 5 1 0,-7-4-1 0,7-1 1 0,0 5-2 15,-6-5 1-15,6 1-2 0,0 0 0 0,0-1-1 0,-6 5-1 0,6-6-1 16,0 3 0-16,0-1-1 0,0 0-2 0,0 0 0 0,0-1-2 0,0 0 2 16,0 4 0-16,0-6 2 0,0 3 1 0,0-1 2 0,0 1 1 0,-8-1 2 15,8-3 1-15,0 4 3 0,0-1 1 0,0 1 1 0,0-3 2 0,0 2 0 16,0 1 3-16,0 0 0 0,0-1 1 0,0 1 0 0,0-1 1 0,0 1 1 15,0 0 0-15,0-1 0 0,0 1 2 0,0 0 0 0,0 4-1 0,0-5 2 16,0 4 0-16,0 0 0 0,8-3 0 0,-8 3-1 0,0 1 0 0,0-1-2 16,0 1-1-16,6-1-2 0,-6 4-2 0,6-3-2 0,-6-2-2 0,0 2-2 15,7-1-1-15,-7 4-3 0,6-3-2 0,1-1 0 0,-7 0-1 0,6 1-1 16,1-5-3-16,-1 5-1 0,0-2 1 0,2 3-1 0,-2-6 1 0,0 4-1 16,7-3 2-16,-6 3 0 0,-1-3 0 0,7 4 2 0,1-6 1 0,-8 6 1 15,7-4 0-15,-6 3 3 0,-1 1 1 0,7-5 2 0,0 5 1 0,-6-1 1 16,5 1 2-16,-4 3 1 0,4-4 0 0,-6-1 3 0,8 5 0 15,-8-3 2-15,7 3 1 0,-7-3 0 0,8 3 1 0,-2 0 0 0,-5 0 2 0,6-4 0 16,-6 4 3-16,6 0-1 0,-6 4 1 0,5-4 0 0,-6 0 0 0,2 0 1 16,4 0-1-16,-5 0-1 0,-1 0 2 0,8 0-1 0,-8 0-1 15,0 0 0-15,2 0-1 0,-2 3 0 0,0-3-1 0,0 0 0 0,1 0 2 0,0 0-1 16,-1 0 2-16,1 0 0 0,-1 3 0 0,0-3 2 0,2 0 1 0,-8 0 1 16,6 5 2-16,0-5 1 0,0 4 2 0,1-4 1 0,0 3-1 0,-1 1 2 15,-6-4 0-15,7 3 0 0,-1 1 0 0,1 0-1 0,-7-1-1 0,7 1 0 16,-1-1-2-16,-6 1 1 0,6-1-2 0,-6 6 0 0,6-6-1 15,-6 0-1-15,0 5 0 0,8-5 0 0,-8 5 0 0,0-5 0 0,0 4-1 0,0 1 2 16,0 0-1-16,-8-1-1 0,8 0 0 0,-6 0 1 0,0 5 1 0,0-5 0 16,6 4-1-16,-14-4 1 0,8 5-1 0,-1-6 0 0,-6 5 0 0,6 1 1 15,-5-4 2-15,-2 2-1 0,2 0 0 0,5 2 1 0,-6-1-1 0,0-4 0 16,1 4 2-16,-2 0-1 0,8-4 1 0,-8 4 1 0,1-3 0 0,7 2 2 16,-8-2-1-16,8-1 0 0,0 0-1 0,0 1 1 0,-8-1 0 0,8 0 0 15,-1-2 1-15,7 2-2 0,-6-4 0 0,-1 1-2 0,0 0 0 0,1-2-1 16,6 3-2-16,-6-1 0 0,6-1-1 0,-6 2 0 0,6-5 0 0,-8 3-1 15,2-3-1-15,6 3-1 0,0-3-2 0,-6 4 1 0,6-4-1 0,0 0 1 16,0 4-2-16,0-4 0 0,-7 0 1 0,7 0-2 0,0 0-1 0,0 3 0 0,0-3 2 16,0 0-1-16,0 0-1 0,0 0 1 0,0 0 0 0,0 0 1 0,0 0 0 15,0 0 0-15,0 3 2 0,0-3-1 0,7 0 2 0,-7 0 0 0,0 5 0 16,0-5 2-16,0 0 0 0,0 0 1 0,6 3 0 0,-6-3 0 0,0 0 1 16,6 4 0-16,-6-4 1 0,8 4-1 0,-8-4 0 0,6 3 0 0,0 1 0 15,0-1-1-15,1 1-1 0,0 0-1 0,-1-1-2 0,1 1 0 0,6-4-2 0,-6 3-1 16,-1 2-2-16,6-1-2 0,-4-4-2 0,4 3-3 0,1 0-1 15,-6 1-1-15,6-4-1 0,1 4-1 0,-8-4-2 0,6 3 0 0,2-3-2 0,-1 4 1 16,-7-4-1-16,8 4 1 0,-2-4 1 0,1 0 1 0,-6 0 0 0,6 0 2 16,0 0 1-16,-6 0 0 0,5 0 1 0,-6 0 3 0,2 0 2 0,4 0 2 15,-5 0 0-15,-1-4 1 0,1 4 0 0,6 0 0 0,-13-4 1 0,12 4 2 16,-4 0-1-16,-8 0 2 0,6-3 2 0,0 3 1 0,1 0 1 0,0-4 1 0,-7 4 0 16,6 0 1-16,1-4 2 0,-1 4 3 0,-6 0-1 0,6 0 1 15,-6 0 1-15,7 0-1 0,-7 0 2 0,7-3-1 0,-7 3 0 0,0 0 0 0,6 0-2 16,-6 0 1-16,6 0-3 0,-6 0-1 0,0 0-2 0,0 0 0 0,0 0 0 15,0 0-2-15,0 0 0 0,0 0-1 0,0 0-3 0,0 0-1 0,0 0 0 16,0 0 0-16,0 0-2 0,0 0 0 0,0 0-2 0,0 0 0 0,0 0 0 16,0 0 0-16,0 0-2 0,0 0 0 0,0 0 0 0,0 0 0 0,0 0-1 0,0 0 2 15,0 0 0-15,0-3-1 0,0 3 1 0,0 0 1 0,0 0-1 0,0 0 1 16,0 0 1-16,0 0 0 0,0 0 1 0,0 0-1 0,0 0 0 0,0 0 1 16,0 0 0-16,0 0 0 0,0 0 0 0,0 0 0 0,0 0 0 0,0 0 0 15,0 0 0-15,0 0 0 0,0 0 0 0,0 0 0 0,0 0-1 0,0 0-1 16,0 0 0-16,0 0-2 0,0 0-4 0,0 0-5 0,0 0-5 0,0 0-10 15,0 0-12-15,0 0-15 0,0 0-15 0,-6 0-19 0,6 3-21 0,0-3-29 16,-6 0-33-16,-1 0-67 0,0 0-84 0,1 0-43 0,-7 3-21 0,7-3-7 0,-8 0 0 16,2 0 4-16,-8 0 11 0,7 0 14 0,-7-3 14 0,0 3 18 0,2 0 20 15,-2 0 30-15,0 0 213 0</inkml:trace>
  <inkml:trace contextRef="#ctx0" brushRef="#br0" timeOffset="207986.924">20515 6498 0 0,'0'0'192'0,"0"0"26"16,0 0 7-16,0-3 7 0,0 3 3 0,-7 0 5 0,7 0 3 0,0 0 3 0,0 0 5 16,0 0-24-16,0 0-39 0,0 0-39 0,0 0-41 0,0 0-26 0,0 0-18 15,0 0-10-15,0 0-6 0,0 0-5 0,7-4-4 0,-7 4-3 16,0 0-2-16,0 0-2 0,0 0-4 0,0 0-2 0,0 0-4 0,0 0-1 15,0 0-1-15,0 0-1 0,0 0-1 0,0 0-1 0,0 0-1 0,0 0 2 16,0 0 3-16,0 0 0 0,0 0 0 0,0 0 2 0,0 0-1 0,0 0 3 0,0 0 1 16,0 0 0-16,0 0 0 0,0 0-1 0,0 0-1 0,0 0 1 15,0 0 0-15,0 0 0 0,0 0-2 0,0 0 1 0,0 0-1 0,0 0 1 16,0 0 0-16,0 0-2 0,0 0-2 0,6-3 2 0,-6 3 0 0,0 0 2 16,0-4 1-16,7 4 1 0,-7-3-2 0,7 3 2 0,-7 0 2 0,0-4 0 15,6 0-1-15,-6 0 0 0,6 4 0 0,-6-3-1 0,7-2 0 0,-7 3-1 16,7-3-1-16,-7 2-3 0,6-1-2 0,-6 1-2 0,0-1 0 0,6-2-3 15,-6 1-1-15,7 1-3 0,-7-4-1 0,6 2-1 0,-6 2-1 0,7-3-2 16,-7-1 0-16,7 1-2 0,-7 0-1 0,6 0 1 0,-6-1-1 0,6 1 0 16,-6-1-2-16,8 1 0 0,-8-4 0 0,6 4-1 0,0-5-1 0,-6 5-2 15,6 0 1-15,-6-4-2 0,7 4 1 0,-7 0-2 0,7-4 1 0,-7 3-2 16,6-3 0-16,-6 4-1 0,7-5 0 0,-7 6 1 0,6-5-2 0,-6 3 1 16,6-4 0-16,-6 6 0 0,8-2 1 0,-8-3 0 0,0 4 2 0,6 0-1 15,-6 0 1-15,0 3-1 0,6-3 1 0,-6 0 2 0,0 2 1 0,6 2 2 16,-6-1 0-16,0 1 2 0,0-1 0 0,0 4 2 0,0 0-1 0,0 0 0 15,0 0 1-15,0 0-1 0,0 0 1 0,0 0-2 0,0 0 0 0,0 0-2 16,0 0 0-16,0 0-2 0,0 0-4 0,0 0 1 0,0 0 0 0,0 0-1 16,0 4 1-16,0-1 0 0,0 1 2 0,0 4 1 0,0-5 2 0,0 4 1 15,0 4 1-15,0-4 1 0,0 4 3 0,0 5 1 0,0-7 2 0,0 8 0 16,0-3-2-16,0 0 0 0,0 5 0 0,0-5 0 0,0 4-3 0,0 1 0 16,0-1-2-16,0 1-2 0,0-1 0 0,0 0-2 0,0 0-2 0,-6 1 0 15,6-5-3-15,0 5-1 0,0-4 2 0,0-1-2 0,-6-3-1 0,6 3 0 16,0 1-1-16,0-4 1 0,0 0 1 0,0 4 1 0,0-4 2 15,-6 0 1-15,6 1 2 0,0-5 1 0,0 4 1 0,0-4 0 0,0 0 1 0,0 0 0 16,0 1 1-16,0-1 0 0,0-3 1 0,0-1-3 0,0 0-4 0,0 2-3 16,0-2-2-16,0 1-5 0,0-4-5 0,6 4-6 0,-6-4-5 15,0 3-5-15,0-3-6 0,0 0-5 0,0 4-8 0,0-4-8 0,6 0-10 16,-6 0-10-16,0 0-12 0,0 0-18 0,6 4-19 0,-6-4-34 0,0 0-41 0,0 0-34 16,0 0-35-16,0 0-14 0,0 0-6 0,0 0 2 0,0 0 4 15,0 0 7-15,0 0 11 0,-6 0 11 0,0-4 15 0,0 4 19 0,6 0 124 16</inkml:trace>
  <inkml:trace contextRef="#ctx0" brushRef="#br0" timeOffset="208473.919">20163 6975 103 0,'0'0'236'0,"0"0"11"15,0 0 4-15,0 0 2 0,0 4 1 0,0-4 2 0,0 0 3 0,0 0 1 0,7 0 3 16,-1 0-31-16,-6 0-47 0,6 3-47 0,2-3-45 0,-2 0-24 0,0 0-15 15,7 0-6-15,0 4-3 0,-6-4 0 0,5 0 3 0,2 0-2 0,-1 0 0 16,6 0-1-16,-6 0 0 0,7 3-2 0,0-3-3 0,-7 0-3 0,6 0-2 16,0 0-3-16,8 0-4 0,-8-3-1 0,0 3-1 0,8 0-1 15,-8 0-1-15,8 0-3 0,-8 0 1 0,7 0-2 0,-6-4-1 0,6 4-1 0,0 0 0 16,-1 0-2-16,1 0-3 0,1 0 0 0,-7-3-2 0,6 3 0 0,-1 0-1 16,9 0 2-16,-9 0 0 0,-5 0 0 0,6 0 1 0,0 0-1 0,0 0 1 15,-1 3-1-15,2-3-1 0,-7 0 0 0,-2 0 1 0,2 0-2 0,0 0-1 16,-7 0-4-16,7 4-2 0,-8-4-3 0,2 0-5 0,-1 0-3 15,-7 0-2-15,0 0-3 0,1 0-3 0,0 0-1 0,-7 0-2 0,6 0-1 0,-6 0-1 16,0 0 2-16,0 0 0 0,0 0 1 0,0 0 0 0,0 0-1 0,0 0 0 16,-6 0-2-16,6 0-3 0,0 0-3 0,-7-4-6 0,7 4-6 15,-7 0-8-15,7 0-11 0,-6-3-9 0,6 3-14 0,-6 0-16 0,6 0-27 16,-7 0-32-16,7 0-44 0,0 0-52 0,-6 0-25 0,-1 0-10 0,0 0-1 0,7 0 1 16,-6 0 7-16,0 0 7 0,-1 0 8 0,0 0 12 0,1 0 15 15,0 0 14-15</inkml:trace>
  <inkml:trace contextRef="#ctx0" brushRef="#br0" timeOffset="208892.213">20385 7257 147 0,'6'4'249'0,"0"-4"10"0,-6 3 7 0,8-3 3 0,-8 0 2 0,6 3 7 16,-6-3 5-16,6 0 5 0,1 5 5 0,-7-5-36 0,6 0-54 0,1 3-48 15,-1 1-45-15,1 0-24 0,-1-1-16 0,0-3-8 0,-6 7-5 0,8-3-3 16,-2 0-2-16,-6 3-4 0,6-4-5 0,-6 5-4 0,0 3-2 0,7-3-1 16,-7 3-2-16,0-4-2 0,6 4-7 0,-6 4-2 0,0-5-4 0,0 2 0 15,0-2 0-15,0 5-1 0,7-3-1 0,-7 2 0 0,0-3 0 0,0 4-2 16,0-4-3-16,0 0-2 0,0 3-1 0,0-3-1 0,0 0-1 0,0 0-2 15,0-4 0-15,0 4-2 0,0-3-2 0,0 2 0 0,0-2 1 0,0 0-2 16,0-2-3-16,0 2-1 0,0-5-2 0,0 6-2 0,0-6-2 0,0 1-2 16,0 3-4-16,0-4-2 0,0 1-3 0,0 0-3 0,0-4-2 15,0 3-3-15,0-3-1 0,0 4-1 0,0-4 0 0,0 0-1 0,0 0 1 0,0 0-1 16,0 0 1-16,0 0-1 0,0 0 1 0,0 0-1 0,0 0 0 0,0 0-2 16,0 0-3-16,-7 0-5 0,7 0-4 0,0 0-7 0,-6-4-8 15,6 4-6-15,0-3-7 0,-7-1-11 0,7 4-12 0,0-4-18 0,-6 1-20 0,6-1-24 16,-6-3-23-16,6 4-28 0,-8-1-28 0,8-4-14 0,-6 5-2 15,6-5 3-15,-6 0 6 0,6 2 7 0,-7-3 8 0,7 3 11 0,0-2 17 16</inkml:trace>
  <inkml:trace contextRef="#ctx0" brushRef="#br0" timeOffset="209443.648">20450 7382 169 0,'0'-4'210'15,"0"-3"10"-15,0-1 10 0,6 5 3 0,-6-4 3 0,0-1 2 0,6 1 4 16,-6-1-9-16,8 2-17 0,-8-2-24 0,6-4-27 0,0 5-27 0,-6 0-27 15,7 0-17-15,-1-1-17 0,1 0-7 0,-1 2-5 0,1-2-3 0,-1-3 0 16,1 4-1-16,0 0-4 0,5-1-5 0,-5 1-7 0,0 0-7 0,5 0-6 16,-5 2-7-16,6 2-6 0,-6-4-5 0,5 3-2 0,-4 1-3 0,4 3-5 15,-6-3-2-15,8 3-2 0,-8-5-2 0,1 5-4 0,5 0-1 0,-4 0-2 16,-2 0-3-16,0 0-1 0,0 5-3 0,1-5 0 0,0 3 1 0,-1-3-1 16,1 3-1-16,-7 1 0 0,6 3-1 0,-6-4 0 0,7 2 1 0,-7 2 4 15,0 0 1-15,7 0 3 0,-7 1 3 0,0 2 2 0,6 2 4 0,-6-5 1 16,0 3 3-16,6 2 1 0,-6-1 3 0,0 0 1 0,6-1 3 0,-6 3 0 15,0-7 0-15,0 5 0 0,0-3-2 0,0 3-1 0,0-4-1 0,0 0-2 16,-6 1-1-16,6-2-2 0,-6-2-1 0,0 4 1 0,-1-1-1 16,0-3-1-16,1 3 0 0,-7-3 1 0,6 3 1 0,0-4 0 0,-5 1 0 15,6 4 2-15,-8-5 2 0,1 1 1 0,7 0 1 0,-8-1 0 0,8 0 1 16,-6 2 0-16,4-2 1 0,-4-3 1 0,5 5 1 0,-6-1-2 0,6-4 0 16,1 3-1-16,-7-3-1 0,6 3 0 0,1-3 0 0,0 0-1 0,-1 0-1 0,0 4-1 15,7-4-3-15,-6 0 0 0,-1 4-1 0,1-4-4 0,6 0 0 16,-7 3-1-16,7-3-1 0,-6 0 1 0,6 4-1 0,-7-4-2 0,7 4-1 15,0-4-1-15,0 3-1 0,0-3 0 0,0 0 0 0,0 0 0 0,0 4 1 16,0-4 3-16,7 3 0 0,-7-3 1 0,0 4 2 0,6-4 2 0,1 4 1 16,-1-4 1-16,1 0 1 0,6 3 3 0,0-3 2 0,0 4 2 0,0-4 1 15,0 4 3-15,0-4-2 0,6 3 0 0,-5-3 0 0,5 0-1 0,1 4-1 16,0-4 0-16,-2 3-1 0,-4-3 0 0,5 5-1 0,1-2-2 0,0 1-2 16,-8-4-3-16,8 3-1 0,-7 1-3 0,1 0-3 0,-2-1 0 0,1 1-1 15,0 0-1-15,0-1-1 0,-7 0-1 0,8 1 0 0,-8 1-2 0,0-2 2 16,1 0 0-16,0 5 0 0,-1-8-2 0,1 8-3 0,-1-5-2 0,1-3-1 15,-7 3-3-15,7 2-3 0,-7-5-2 0,6 4-2 0,-6-1-2 0,6-3-6 16,-6 0-6-16,0 4-7 0,6-4-9 0,-6 0-9 0,0 0-12 0,0 0-18 16,8 0-21-16,-8 0-29 0,0 0-35 0,0 0-31 0,6 0-28 0,-6-4-13 15,6 4-6-15,-6-3 1 0,7-1 4 0,-7 4 5 0,6-5 9 16,-6 2 12-16,7 0 13 0</inkml:trace>
  <inkml:trace contextRef="#ctx0" brushRef="#br0" timeOffset="209925.718">21459 6842 174 0,'0'5'229'0,"0"-5"9"0,0 3 4 16,0-3 3-16,0 0 4 0,0 0 4 0,0 0 3 0,0 0 5 15,0 0 2-15,0 0-40 0,0 0-63 0,0 0-42 0,0 0-27 0,0 0-15 0,7 0-11 16,-7 0-6-16,0 0-2 0,6 0-2 0,-6 0-2 0,6 0-3 15,-6 0-2-15,8 0-5 0,-2 0-2 0,0-3-5 0,1 3-6 0,-1 0-4 16,1 0-2-16,6 0-4 0,-7-5-2 0,1 5-1 0,6 0-4 0,-7 0 1 0,8-3-2 16,-8 3 0-16,0 0-1 0,7 0 0 0,-6 0 1 0,6-3 0 15,-7 3-2-15,2 0 0 0,-2 0-1 0,6 0 0 0,-5 0-2 0,0 0-1 0,-1 0 1 16,1 0 0-16,-1 0 1 0,8 0-1 0,-8 0-1 0,0 0 0 0,0 0-2 16,1 0 1-16,0-4-3 0,-1 4-1 0,1 0-1 0,-1 0-3 15,1 0-2-15,0 0-4 0,-1-4-2 0,0 4-5 0,1 0-5 0,0-3-5 16,-1 3-6-16,0-3-7 0,1 3-6 0,-7 0-9 0,6-5-9 0,-6 5-11 15,7 0-11-15,-7 0-16 0,0 0-16 0,0 0-28 0,0 0-35 0,0 0-36 16,0 0-37-16,-7 0-17 0,1 0-5 0,-1 0-2 0,1 5 5 0,0-5 6 16,-1 3 10-16,0-3 10 0,1 3 15 0,-7 1 16 0,6 0 97 0</inkml:trace>
  <inkml:trace contextRef="#ctx0" brushRef="#br0" timeOffset="210245.514">21511 7034 0 0,'0'0'238'0,"0"2"40"0,0-2 12 0,-6 5 7 0,6-5 5 0,0 0 3 16,6 0 1-16,-6 0 3 0,0 3 4 0,0-3-10 0,7 0-12 0,-1 0-60 16,-6 0-80-16,7 0-47 0,-1 0-28 0,1 0-17 0,6 0-11 0,-7 0-6 15,1 0-4-15,6 0 0 0,-7 0 2 0,7 0 1 0,-6 0 1 0,6 0-2 16,-7 5-3-16,8-5-3 0,-8 0-5 0,0 0-3 0,8 4-2 0,-8-4-2 15,7 0 1-15,-7 0 1 0,2 0-1 0,-2 3-1 0,0-3-4 0,0 0-4 16,1 0-5-16,0 0-2 0,-7 0-3 0,6 0 0 0,1 3-3 0,-1-3-2 16,-6 0-4-16,7 0-4 0,0 0-4 0,-1 0-4 0,0 0-3 0,-6 0-2 15,7 0 0-15,0 0-3 0,-1 0-2 0,7 0-6 0,-7 0-7 0,1 0-6 16,0 0-5-16,-1 0-3 0,0 0-1 0,8 0-5 0,-8-3-6 0,0 3-16 16,1 0-19-16,0 0-39 0,-1-3-45 0,-6 3-47 0,7 0-47 0,-1-4-20 15,-6 4-7-15,0 0 0 0,0 0 2 0,0 0 2 0,0-5 5 0,-6 2 7 16,6 3 9-16,0-5 18 0,-7 3 21 0</inkml:trace>
  <inkml:trace contextRef="#ctx0" brushRef="#br0" timeOffset="211140.922">22808 6239 65 0,'0'0'254'0,"0"-4"17"0,0 4 12 0,0-4 8 0,0 1 7 0,0 3 7 16,0-5 8-16,0 2 6 0,0 0 5 0,0 3-20 0,0-4-35 0,0 4-53 15,0-4-64-15,6 1-36 0,-6 3-23 0,0-3-13 0,6 3-12 0,-6-5-6 16,0 1-5-16,7 1-8 0,-1 3-6 0,1-5-7 0,0 3-6 0,-1-2-4 16,0 4-5-16,1-3-4 0,0 3-3 0,-1-5-4 0,7 5-4 0,-6-3-3 15,-1 3-2-15,7 0-1 0,-7-3-3 0,2 3-1 0,4 0 0 0,-6-5-1 16,8 5 0-16,-8 0-2 0,1 0-2 0,-1 0 0 0,8 0-3 0,-8 0-2 16,0 5-3-16,0-5-1 0,2 0-3 0,4 0-3 0,-5 3-1 0,-1-3 0 15,1 0-5-15,0 3 1 0,-1-3-1 0,-6 0-2 0,6 5 0 0,0-2-1 16,2-3 0-16,-8 4 3 0,6-2 2 0,-6 3 2 0,6-2 3 0,-6 1 2 15,7 4-1-15,-7-5-1 0,0 5 1 0,7-5 0 0,-7 5 4 0,0-5 1 16,6 5 3-16,-6-5 2 0,0 5 2 0,0-5 1 0,0 5 0 0,0-5 1 16,-6 5 1-16,6-5 1 0,0 4 5 0,-7-3 2 0,7 3 2 0,-7-3 1 15,7 3-2-15,-6-2 0 0,0 2 0 0,-2 0 1 0,-4 0-1 0,6-3 1 16,-1 3 0-16,-6 0 0 0,6 1 0 0,-5-4 2 0,-2 3-2 0,8-3-1 16,-8 3 1-16,2 0 0 0,5-3 0 0,-6-1 1 0,6 2 0 0,1 1-1 15,0-2-3-15,0 0-3 0,-2-4-1 0,8 3-4 0,-6 0-3 0,6-3-4 16,0 0-2-16,-6 5-3 0,6-5-5 0,0 0-1 0,0 0 0 0,0 0-1 15,6 0-1-15,-6 3 1 0,0-3-1 0,6 0 0 0,-6 0 0 0,8 0-2 16,-8 0-1-16,6 0-1 0,6 0-2 0,-5 0-1 0,0-3-2 0,-1 3-3 16,7 0-1-16,1-5-3 0,-8 5-2 0,6-3 0 0,2 3 1 0,-8-3 2 15,7 3 5-15,1-4 2 0,-8 0 2 0,6 4 2 0,2 0 5 0,-8-3 3 16,8 3 3-16,-8-3 6 0,1 3 3 0,5 0 7 0,-5-5 5 0,0 5 4 16,5 5 2-16,-5-5 3 0,0 3 4 0,-1-3 4 0,1 3 5 0,-1 1 5 15,0 3 6-15,1-4 6 0,-7 5 5 0,7 1 3 0,-1-3 2 0,-6 1 0 16,6 0-2-16,-6 5-1 0,8-5-1 0,-8 4-2 0,0 0-3 0,6 0-1 15,-6 0-3-15,0 0-3 0,0 0-3 0,0 0-3 0,-6 0-3 0,6 3-1 16,-8-3-4-16,8 0-1 0,-6 1-1 0,0-2-1 0,-8 2-1 0,8-1 0 16,-7 0-2-16,7-4 0 0,-8 4-2 0,2-4-2 0,-2 0-4 0,2 0-1 15,-8-2 1-15,7 2-1 0,-1-4 1 0,-4 1 0 0,-2-4 1 0,7 4-1 16,-7-1 1-16,8-3 0 0,-2 0 0 0,-5 0 1 0,5 0-1 0,2-3-4 16,-2 3-3-16,8-4-8 0,-7 4-9 0,0-4-10 0,6 1-13 0,1-1-14 15,-7 1-16-15,6-2-21 0,1 2-24 0,0-1-38 0,-1 4-45 0,7-3-37 16,-7 3-30-16,7-4-13 0,-6 1-4 0,6 3 0 0,0 0 5 0,0 0 10 15,0 0 9-15,6 0 14 0,-6-4 14 0,7 4 19 0,-7 0 187 0</inkml:trace>
  <inkml:trace contextRef="#ctx0" brushRef="#br0" timeOffset="211597.915">22338 6946 67 0,'0'0'233'15,"7"0"12"-15,0 0 7 0,-1 0 6 0,-6-4 4 0,6 4 6 0,1 0 4 16,0-4 8-16,-1 4 10 0,1 0-22 0,5 0-41 0,-5 0-42 0,6 0-43 15,1 0-25-15,5 0-15 0,-6 0-8 0,6 4-2 0,1-4-6 0,6 0-1 16,-7 4-3-16,7-4-5 0,0 3-6 0,1 1-9 0,5-4-7 0,1 4-9 16,-1-1-7-16,1 0-11 0,-1 1-8 0,1 1-7 0,-1-2-5 0,8 1-3 15,-7 3-3-15,5-4-1 0,-5 1 0 0,6 0-1 0,-7-1 0 0,1 1 0 16,6 1-1-16,-6-3-1 0,-1 6-3 0,-5-5-1 0,5 1-2 0,-7 0-3 16,2-4-3-16,-1 4-2 0,0-2-2 0,0 3-3 0,-7-5-4 0,1 0-2 15,-6 3-3-15,5-3-2 0,-13 0 1 0,7 0 2 0,0 0 2 0,-7 0 2 16,2 0 3-16,-8 0 6 0,6 0 1 0,-6 0 3 0,6 0 1 0,-6 0 2 15,0 0 4-15,7 0 0 0,-7 0 3 0,0 0 1 0,6 0 0 0,1 5 1 16,-1-5 0-16,-6 0 0 0,7 0-1 0,-1 4-3 0,8-4 2 0,-8 0 0 16,0 3-5-16,1-3-6 0,0 3-10 0,-1-3-11 0,0 4-13 0,-6-4-13 15,7 4-12-15,-7-4-11 0,0 0-10 0,0 0-12 0,-7 0-21 0,7 3-26 16,-6-3-45-16,0 0-56 0,-1 0-26 0,0 0-9 0,-5 0 1 0,-2 0 8 16,1 0 9-16,0 0 13 0,0 0 10 0,-7 0 11 0,1 0 10 0,0 0 11 15</inkml:trace>
  <inkml:trace contextRef="#ctx0" brushRef="#br0" timeOffset="212193.908">22326 7159 0 0,'0'-5'63'0,"6"2"172"15,-6 3 12-15,0-4 7 0,6 4 5 0,-6-4 2 0,0 4 1 0,7 0 0 0,-7-3 3 16,0 3-3-16,0 0-4 0,0 0-50 0,7 0-74 0,-7 3-43 0,0-3-27 16,0 4-15-16,6 0-9 0,-6-1-5 0,0 2-4 0,0 2-1 15,0 1 1-15,0-2-2 0,0 2-1 0,0 3-1 0,0 0-1 0,0-1 0 0,-6 5-1 16,6-3-2-16,-7 2 1 0,0 0-2 0,7 1-1 0,-6-1-1 15,0 1 2-15,-1 0 1 0,7 0 1 0,-7-1 0 0,1 1 1 0,-1-1 0 0,1-2 0 16,0 2-2-16,-2-3 1 0,2 1-3 0,0-2-1 0,0 0 0 0,-1-2-2 16,7 4-2-16,-7-5 0 0,1 4-1 0,-1-4-2 0,1 0 0 15,0 4-2-15,-2-3-1 0,2-1 0 0,6-4-1 0,-6 5-1 0,6-4-2 16,-7 3-3-16,7-3-2 0,-7-1-3 0,7 1-3 0,0-4 1 0,0 4-4 0,0-1-2 16,0-3-2-16,7 0-4 0,-7 3-1 0,7-3-3 0,-1 0-1 15,-6 4 0-15,6-4-1 0,8 0-3 0,-8 0-1 0,7 0 0 0,-6 0-2 16,6-4-1-16,-1 4-2 0,-4-3 2 0,4 3 1 0,1-3 2 0,1-1 0 15,-8 0 3-15,0 1 1 0,8-1 4 0,-8 0 2 0,0 1 6 0,1-1 6 16,0-4 6-16,-1 5 7 0,-6-1 6 0,0 1 6 0,7-1 6 0,-7 0 7 16,0 1 5-16,0 3 4 0,0-4 4 0,0 4 2 0,0-4 0 0,0 4-1 15,0-3-1-15,0 3-5 0,0 0-2 0,0 0-5 0,-7 0-4 0,7 3-5 16,0-3-4-16,0 4-5 0,-6-4-3 0,6 4-3 0,-7 3-1 0,7-3 0 16,-7 3 0-16,1 1 3 0,6 2 0 0,-6-2 3 0,-1 3 1 0,7-1 0 15,-7 1 1-15,7 5 0 0,-6-5 0 0,0 0-1 0,6 3 0 0,-7-3-3 16,0 4 0-16,7-4-5 0,-6 0-6 0,6 3-7 0,-7-3-11 0,1 0-10 15,6-3-9-15,-6 3-8 0,-2 0-9 0,8-4-9 0,-6 1-8 0,0-1-11 16,0-4-11-16,6 5-15 0,-7-5-16 0,0 1-19 0,7-4-18 0,-6 4-29 16,6-1-36-16,0-3-30 0,0 0-27 0,0 0-11 0,0 0-5 0,0 0 4 15,0-3 8-15,0-1 8 0,0-3 11 0,6 3 13 0,-6-3 15 0,7 0 21 16,0-1 146-16</inkml:trace>
  <inkml:trace contextRef="#ctx0" brushRef="#br0" timeOffset="212695.916">22449 7478 0 0,'0'0'127'16,"-6"0"145"-16,6 3 15 0,0-3 6 0,-6 0 3 0,6 0 0 15,0 0 0-15,0 0 0 0,0 0 1 0,0 3 2 0,0-3 3 0,0 4-62 0,6 0-92 16,-6-1-55-16,0 1-34 0,6 0-20 0,-6-1-12 0,0 4-4 0,7-3-2 16,-7 3 0-16,6 1 1 0,1-1-1 0,-7 1-1 0,0-1-2 0,6 0-2 15,-6 4-4-15,0-4-3 0,7 0-3 0,-7 4-4 0,0-3-2 0,0 0-4 16,0-2-2-16,0 3-2 0,0-2 0 0,-7 0-1 0,7 0 0 0,0-3 0 16,0 3 0-16,0 1 0 0,-6-4 2 0,6-1 0 0,0 0 2 0,0 5 2 15,0-5 1-15,0 1 2 0,0-4 0 0,6 4 0 0,-6-1 1 0,7 1-1 16,-7-4 1-16,6 3-1 0,0 1 0 0,8-4-2 0,-8 4-6 15,1-4-5-15,6 0-6 0,0 0-5 0,0 0-6 0,0 0-3 0,7 0-5 0,-8 0-2 16,1-4-3-16,7 4-1 0,-6-4-1 0,4 1 1 0,-4 3 2 0,-1-7 1 16,7 3 6-16,-8-3 7 0,1 3 7 0,0-3 7 0,0 0 9 15,-7-5 9-15,8 5 9 0,-8-4 7 0,1 1 7 0,-7-2 8 0,7 1 4 16,-7 0 4-16,0-4 3 0,0 4 5 0,-7-3 1 0,7-1 2 0,-7 0 2 0,1 1-1 16,0-1 0-16,-2 1-1 0,2-1-2 0,-7 4-3 0,7-3-4 15,-8 2-3-15,8 1-4 0,-6 0-4 0,-2 4-4 0,8-1-5 0,-7 1-5 16,6 0-3-16,-6 3-4 0,7 4-4 0,-8 0-2 0,8 0-5 0,-7 0-2 15,6 4-4-15,-6 0-4 0,7 2-2 0,0 3-5 0,-8 1-5 0,8-3-8 16,-7 8-9-16,6-3-12 0,-6 2-14 0,7 0-20 0,-1 1-24 0,-6 0-45 16,7 3-57-16,0-3-44 0,-2 3-39 0,2 0-19 0,0-4-8 0,-1 1-2 15,1 1 4-15,6-1 6 0,-7-5 9 0,7 1 12 0,0 0 15 0,0 1 21 16,0-6 101-16</inkml:trace>
  <inkml:trace contextRef="#ctx0" brushRef="#br0" timeOffset="213636.25">22970 7832 0 0,'0'0'159'0,"0"0"132"0,7 0 15 0,-7-4 10 0,6 4 4 16,-6-3 5-16,6 3 5 0,2-3 2 0,-2-1 3 0,6 4 4 0,-4-5 4 0,-2 5-60 15,0-3-92-15,7 3-56 0,-6-3-34 0,6 3-21 0,-7-4-15 16,0 4-8-16,8-4-5 0,-8 4-2 0,1 0-5 0,0-3-3 0,-1 3-1 0,7-4-5 15,-7 4-4-15,1 0-6 0,0 0-9 0,-1-4-6 0,0 4-4 0,-6 0-5 16,14-3-2-16,-8 3-2 0,1 0 0 0,-1 0-1 0,0 0-1 16,1 0 2-16,6 0-1 0,-7 3 0 0,8-3 1 0,-1 0 1 0,0 4 0 15,0-4 0-15,-1 4 0 0,-4-4 1 0,4 3 2 0,1 1-2 0,1-4-2 16,-2 4-3-16,-5-4-3 0,0 3-2 0,-1-3-3 0,7 0-4 0,-13 3-5 16,7-3 0-16,-7 0-1 0,6 0 0 0,-6 0-1 0,0 0 0 0,0 0 0 15,-6 0 1-15,6 0 3 0,-7-3 3 0,7 0 2 0,-7-1 6 0,1 0 5 16,0 1 5-16,-1-1 7 0,0 0 3 0,1-3 3 0,0 4 3 0,-8-5 1 15,8 1 1-15,-1-1 1 0,1 2 0 0,-8-2 2 0,8 0-2 0,0-3 0 16,0 4-1-16,-1-4-1 0,0 4-2 0,1-4-4 0,-1 0 0 0,1-1-3 16,0 2-2-16,-2-1-1 0,2 4 1 0,6-4 0 0,-6 3-1 0,6-3 1 15,-7 3-1-15,7 2-1 0,0-3 1 0,0 3-3 0,0-2 0 0,0 5 0 16,0-5 0-16,7 1 0 0,-7-1-1 0,6 5 0 0,-6-4-2 0,6-1-1 16,2 1 0-16,-8 0 0 0,6 3-2 0,0-3 1 0,1 0 1 0,-1-1 1 15,1-2-1-15,0 2-1 0,-1 0 1 0,-6 1-1 0,6 0 0 0,0-5 0 16,2 5-1-16,-2 0-1 0,0-4 0 0,-6 1-1 0,7 1 1 15,-7-1 0-15,6 3 0 0,1-4-2 0,-7 0 2 0,7 3-1 0,-7-3 1 16,0 5 0-16,6-2 2 0,-6-4 0 0,6 9 1 0,-6-5 1 0,0 1 1 0,0 4 0 16,7-1-1-16,-7 0-2 0,0 1-1 0,7-2 1 0,-7 2 0 15,6 3-1-15,-6-3-2 0,6 3-2 0,1 0 1 0,0-4-1 0,-1 4 0 16,7 0 0-16,-7 0-1 0,8 4 2 0,-2-4-1 0,-4 3 4 0,4-3-1 16,1 3 0-16,0 2-1 0,0-5 2 0,1 3-1 0,-2 1 2 0,1 0 0 0,-6-1-1 15,6 1-1-15,-7-1 0 0,8 1-1 0,-8 3 1 0,0-3-2 16,1-1 0-16,0 2 1 0,-1 3-1 0,0-5 1 0,1 4 0 0,-1 0 1 15,1 1-1-15,0-1 1 0,-7 0-1 0,6 1 2 0,-6-1-1 0,6 0 2 16,1 5 0-16,-7-5 0 0,0 0 0 0,7 4 1 0,-7-1 0 0,0 2 1 16,0-1 0-16,0 0 0 0,0-3 0 0,0 6 0 0,0-3 1 0,-7 0 2 15,7 0-1-15,-7 0 0 0,7-1 1 0,-6 2 1 0,0-1-1 0,-1 0-1 16,0-1 2-16,1 1-2 0,-1-3 0 0,-5 3-1 0,5-3 1 0,-6 3-1 16,7-4-1-16,-1 4-1 0,-6-4-1 0,6 1-1 0,1 2-1 0,-1-2-2 15,1-1 0-15,-1 0 1 0,7 0-2 0,-6 1 0 0,6-1 0 0,-6 0 2 16,6 0-2-16,0 1 3 0,0 0 0 0,6-1 2 0,-6 0 0 0,6-3 1 15,-6 4 1-15,7-1 0 0,-1 0 0 0,1-3 1 0,-1 3 1 0,1 0 0 16,-1 1-1-16,1-1-1 0,0-4 0 0,-1 5-1 0,7-1-2 0,-6 0-4 16,-1-3-4-16,0-1-4 0,-6 1-4 0,7 0-2 0,-1 0-4 0,1-1-1 15,-7 1-2-15,7-4 0 0,-7 0-1 0,6 4-1 0,-6-4 1 0,6 0-1 16,-6 0-2-16,7-4 2 0,-7 4 1 0,7 0-1 0,-7-4 0 0,6 1-4 16,0-1-4-16,-6 0-8 0,7 0-9 0,-7-3-12 0,7 4-10 0,-1-5-21 15,1 1-23-15,-7 0-39 0,6 4-50 0,0-6-35 0,2 6-32 0,-2-4-13 16,0 0-6-16,1 3 3 0,-1 0 3 0,1-3 9 0,-7 4 9 15,6-1 12-15,-6 0 14 0,7 0 18 0,-7 1 167 0</inkml:trace>
  <inkml:trace contextRef="#ctx0" brushRef="#br0" timeOffset="214433.161">21251 6341 0 0,'0'-3'40'0,"6"3"192"15,-6-4 16-15,0 4 11 0,0 0 6 0,0 0 3 0,0 0 4 0,0 0 1 16,0 0 3-16,0 0-3 0,0 0-4 0,0 0-46 0,0 0-69 0,0 0-41 16,0 0-27-16,0 0-19 0,0 0-12 0,0 0-7 0,6 4-4 0,-6-4-2 15,8 0-1-15,-8 3-1 0,6 0 0 0,-6 1-3 0,6 1-1 0,1-2-2 16,0 1-4-16,6 3-3 0,-7-3-3 0,0 3-4 0,8 0-3 0,-8 0-3 16,7 1-2-16,0 3-3 0,0-5-2 0,0 6 1 0,0-1 0 0,1 0-1 15,-2-1 0-15,1 6-4 0,7-2-2 0,-8 1 0 0,2 3 2 0,5 0 0 16,-6 1 0-16,7 4 3 0,-7-2 3 0,7 2 1 0,-8-3 1 0,8 7 2 15,-7-2-1-15,1 1 0 0,4 3 2 0,-4-3 3 0,5 3 1 0,-5-3 1 16,-2 3-2-16,8 0-1 0,-7-3-3 0,0 3-4 0,6 1-9 0,-5-5-6 16,-2 1-6-16,1 0-5 0,7-1-1 0,-7 1-2 0,0-4-3 0,0 0 1 15,0 1-2-15,0-3 0 0,7-1-1 0,-14-1 2 0,14 1 2 0,-14-5 3 16,7-3 4-16,1 0 5 0,-8 0 4 0,6 0-1 0,-4-3-2 0,-2 0-1 16,0-2-1-16,1-2-2 0,-1 0-2 0,1-1 0 0,-7 1-1 0,7-4 0 15,-7 4 1-15,6-4-1 0,-6 0-1 0,6 0 2 0,-6 0 0 0,0-4 3 16,0 4 2-16,6-4 1 0,-6 4 0 0,0-3 0 0,0-1-1 0,8 0-3 15,-8-2-6-15,0 1-9 0,0 2-9 0,0-2-11 0,0 2-13 0,-8-1-16 16,8-3-21-16,0 3-37 0,-6 1-45 0,0-1-40 0,0 1-35 16,-1-1-19-16,0 0-7 0,-6 1-1 0,7-5 2 0,-8 5 6 0,2-1 8 15,-2 0 12-15,8 1 12 0,-7 0 17 0,0-2 127 0</inkml:trace>
  <inkml:trace contextRef="#ctx0" brushRef="#br0" timeOffset="-214402.235">22163 6403 145 0,'0'-3'224'0,"0"3"12"0,0-3 9 0,6 3 8 0,-6-5 5 0,0 5 4 15,0 0 5-15,0-3-1 0,7 3 1 0,-7 0-35 0,0 0-54 0,0-4-36 16,0 4-32-16,0 0-20 0,0 0-15 0,0 0-12 0,0 0-8 0,0 0-8 16,0 0-8-16,-7-4-4 0,7 4-4 0,-6 4-7 0,6-4-4 0,-7 0-6 15,0 4-4-15,1-1-2 0,-7 5-2 0,6-5-3 0,-5 8-3 0,-8-3 0 16,7 4-2-16,-7-2 1 0,8 5 1 0,-8-1 0 0,1 4-2 0,-1-3 0 0,0 3 4 15,1 0 0-15,-1 1 1 0,0-1 1 0,8 0-1 0,-8 4 0 16,7-3 1-16,-7 3 0 0,8-4 2 0,-8 4-1 0,7 0 1 0,-7 0 1 16,8 0 1-16,-8 4-3 0,7-5-1 0,-7 2-1 0,0 2-1 0,1 0 3 15,-1-2 2-15,2 3 2 0,-9-1 1 0,7-3 2 0,1 0 2 0,-7 4 0 16,6-3 1-16,-6-2 1 0,6-3 0 0,1 4 2 0,-7-4 2 0,6 1 1 16,1-1 3-16,6 1-2 0,-6-4-1 0,-1-1-1 0,7 0-2 0,0-3-2 15,0 0 0-15,0 0 0 0,6-3 0 0,-5-1-1 0,4 0 2 0,2 0-1 16,0-3-1-16,-1 0-2 0,7-1-2 0,-6 1 1 0,6-1-3 0,-7 2 0 15,7-5 1-15,0 0 0 0,0 0-1 0,0 0 1 0,0 0 1 0,0 0 2 16,0 0-1-16,0 0 0 0,0 0 1 0,0 0-3 0,0 0-2 0,0 0-4 16,7 0-3-16,-7 0-6 0,6-5-9 0,-6 5-8 0,7 0-11 0,-7 0-11 15,6-3-13-15,0 3-16 0,2-4-19 0,-2 4-27 0,0-3-29 0,1 3-49 16,-7 0-59-16,7-4-35 0,-1 4-21 0,-6-4-8 0,0 4 1 0,0 0 4 16,0 0 6-16,0 0 11 0,-6 0 10 0,-1-3 16 0,0 3 18 0</inkml:trace>
  <inkml:trace contextRef="#ctx0" brushRef="#br0" timeOffset="-212633.82">20521 8693 0 0,'7'-4'122'0,"0"1"119"0,5-1 11 0,-5 0 6 16,0 1 3-16,-1-1 1 0,7 1 1 0,-7-2 0 0,8 2 0 15,-8 3-9-15,0-3-17 0,2 3-53 0,-2-4-71 0,6 4-42 0,-5 4-26 16,0-4-16-16,6 0-9 0,-7 3-3 0,0 0-3 0,8 2-1 0,-8-2 2 16,7 1-1-16,-6-1 1 0,6 5 0 0,-7-1-2 0,8 0 1 0,-8 0-2 0,0 5-2 15,0-5-4-15,2 4-4 0,-2-4-4 0,0 5-3 0,1-1-3 16,-1 0-2-16,-6-1-4 0,7 1-3 0,-7 0-5 0,0 0-5 0,0 0-6 15,0 0-4-15,-7 0-3 0,7 1 1 0,-6-6 1 0,-1 5 0 0,1 0 4 16,0-4 0-16,-2 5 0 0,2-1-1 0,-6-4-5 0,5 5 1 0,-6-2 8 16,0-2 10-16,6-1 12 0,-6 4 7 0,1-3 7 0,-2-5 3 0,8 4 2 15,-7 0 1-15,-1-3 2 0,8 4-2 0,-6-5-3 0,4 4 3 0,2-3 8 16,0 0 0-16,-1 0-2 0,0-1-6 0,1 1-5 0,6-4-6 0,-7 4-5 16,7-2-4-16,0-2-1 0,0 0-3 0,0 0-2 0,0 0 1 0,0 5 1 15,0-5 0-15,7 0-3 0,-1 0-1 0,-6 0-3 0,7 0 0 0,0 4 2 16,-1-4 4-16,0 0 6 0,2 0 4 0,4 0 3 0,-6 0-1 0,1 0-1 15,6-4 0-15,-6 4 2 0,5 0 4 0,-4 0 6 0,4 0 7 0,-6 0 4 16,8 0 1-16,-8 0 1 0,7 0-3 0,-6 0-2 0,6 0-3 0,-7 0-1 16,8 0 2-16,-2 4 3 0,-5-4 5 0,6 0 2 0,-6 3-3 0,5-3-4 15,2 4-1-15,-8 0 0 0,7-1-1 0,0-3 1 0,0 4-1 0,1 3 2 16,-8-4 0-16,6 2 0 0,2-2 0 0,-1 4-1 0,0-3 0 0,-6 3-3 16,5 1-2-16,2-1 0 0,-8 1-1 0,7-1-2 0,-7 0-2 0,1 4-1 15,0 1 0-15,-7-2-2 0,0 1 0 0,6 4-1 0,-12-4-4 0,6 3-8 16,-7 1 0-16,0 3 3 0,1-4 3 0,-1 1 3 0,-5 1 0 15,-2 2-1-15,2-4 1 0,-2 1 1 0,8 0 3 0,-7-4 4 0,-1 3 3 0,2-2 6 16,-2-2 5-16,2 0 5 0,-1 2 2 0,6-5-1 0,-6 1 1 0,7-1 1 16,0 1 1-16,-8-6 3 0,8 3 1 0,-1-1-2 0,0-1-2 15,7 1-6-15,-6-4-6 0,-1 0-6 0,7 0-4 0,-6 0-5 0,6 0-8 16,0 0-9-16,-6 0-13 0,6 0-14 0,0 0-15 0,-8-4-17 0,8 1-26 0,0 3-32 16,0-4-38-16,-6-1-41 0,6 3-32 0,0-3-24 0,-6 2-13 15,6-4-2-15,0 3 1 0,0 0 5 0,0-3 9 0,-6 0 10 0,6-1 12 16,0 5 14-16</inkml:trace>
  <inkml:trace contextRef="#ctx0" brushRef="#br0" timeOffset="-212236.822">21303 8847 0 0,'7'-4'142'0,"-7"4"143"0,6-3 17 0,-6-1 7 0,0 4 5 0,6-4 1 16,-6 4-1-16,0-3-2 0,0 3 1 0,0 0 0 0,0 0 2 0,7 0-61 16,-7 3-95-16,7 1-59 0,-7 0-37 0,0 3-24 0,6-3-16 0,-6 2-7 15,6 6-5-15,1-5-1 0,-7 5 1 0,7-1 2 0,-7 3 0 0,0-3-1 16,6 3-1-16,-6 1-5 0,7 3-1 0,-7-2-4 0,6 1-2 0,-6 3-3 15,0-6-1-15,0 4-3 0,6 0-1 0,-6 1-3 0,0-1-5 0,0-4-1 16,0 5-1-16,0-1-2 0,0-4 0 0,0 2-3 0,0-2-2 0,0 1 1 16,0-1-1-16,0-3 2 0,0 0 2 0,-6 0 0 0,6-3 1 0,0 3 2 15,0-4 2-15,-6-4-1 0,6 5-1 0,0 0-3 0,-7-5-1 0,7 0-2 16,-6 2-1-16,6-3-3 0,0 3-5 0,-7-2-4 0,7-3-7 0,0 4-8 16,-7 0-7-16,7-4-6 0,0 0-8 0,-6 3-10 0,6-3-9 0,0 0-19 15,-6 0-23-15,6-3-24 0,0 3-23 0,0 0-25 0,0 0-23 0,-7-4-9 16,7 0-3-16,0 1 3 0,0-2 5 0,0-2 8 0,0 4 9 15,0-5 11-15,0 5 13 0</inkml:trace>
  <inkml:trace contextRef="#ctx0" brushRef="#br0" timeOffset="-211715.821">21322 9026 0 0,'0'-7'178'16,"0"0"65"-16,0-1 13 0,0 1 9 0,0 0 9 0,0-1 5 0,0 1 3 15,0 0 6-15,0 0 7 0,7-1-12 0,-7 1-21 0,0 4-43 0,7-5-58 16,-7 1-34-16,6-1-22 0,-6 1-13 0,6 3-11 0,1-4-7 0,0 1-7 15,-7 4-3-15,6-5-4 0,7 5-6 0,-7-5-6 0,1 2-5 0,0 2-8 16,-1-1-7-16,8 2-5 0,-8-4-6 0,7 3-6 0,0 1-3 0,0-1-5 16,-1 4-3-16,2-4-2 0,-8 1-2 0,7 3-1 0,7 0-2 0,-7-4-1 15,0 4-1-15,0 0-1 0,0 0-2 0,0 4-2 0,0-4-2 0,-6 3-2 16,5-3-2-16,2 4-1 0,-8 0-2 0,0 3 0 0,1-3-1 0,0-1 0 16,-1 5 2-16,1-4 1 0,-1 2-1 0,0 2 1 0,-6 0 1 0,0-5 0 15,8 5 4-15,-8 2 1 0,0-2 1 0,0-1 3 0,-8 0 0 0,8 0 1 16,-6 5-1-16,6-5-3 0,-6 0-1 0,-1 4-1 0,-6-4-1 0,6 4 1 15,1-3 0-15,-6 3 3 0,-2 1 0 0,1-6 3 0,0 5 0 0,0-1 0 16,0-1 1-16,0 2 0 0,-7-4 3 0,7 3 3 0,0 2 3 0,-6-5 2 16,5 0 3-16,2 1 0 0,-8-1 1 0,7 1-2 0,1-1-1 15,-8 0-1-15,6 0-1 0,2-3 0 0,-1 3 1 0,-1-2 1 0,2-3-1 0,-2 6-1 16,8-4-1-16,-7 0-1 0,7-1-4 0,-1 1-1 0,0-2-3 0,1 3-3 16,6-5-1-16,-6 4-3 0,6-4 0 0,0 0 0 0,0 3-2 0,6-3-2 15,-6 5 0-15,6-5 0 0,1 0-1 0,0 3-2 0,-1-3 2 0,1 0 2 16,5 0 1-16,-5 0 1 0,6 0 2 0,0 0 3 0,0 0 2 15,0 0 3-15,0 0 5 0,0 0 3 0,1 3 4 0,-2-3 7 0,1 4 3 0,7-4 6 16,-8 4 3-16,2-1 3 0,5-3 3 0,-6 3 1 0,7 2 3 16,-7-2 2-16,7 1 0 0,-8 0-1 0,8-1 0 0,-7 1-2 0,7 3-2 15,-8-3-3-15,2 3-2 0,-1-4-4 0,7 5 0 0,-8-4-2 0,1 3-1 16,0 0 1-16,0 1-1 0,1-5-1 0,-2 4-1 0,8 1-1 0,-7 0-1 16,-7-5-2-16,14 5-2 0,-14-5-2 0,8 4-3 0,-2-2-5 0,-5 2-8 15,6-4-8-15,-6 1-11 0,-1 0-10 0,0-1-13 0,2 1-10 0,-8-4-16 16,6 3-12-16,-6-3-16 0,0 0-15 0,0 0-29 0,0 0-39 0,0 0-39 15,0 0-43-15,0 0-17 0,0 0-7 0,-6-3 3 0,6-1 5 0,-8 1 9 16,8-1 11-16,0 0 11 0,0 1 14 0,-6-4 14 0,6-1 50 0</inkml:trace>
  <inkml:trace contextRef="#ctx0" brushRef="#br0" timeOffset="-211415.924">22234 9041 0 0,'7'-3'220'0,"-7"3"93"0,0-4 18 0,6 0 12 0,-6 0 7 0,7 2 4 16,0 2 5-16,-1-5 4 0,0 2 3 0,0-1 2 0,2 0 2 0,-2 4-69 15,7-4-106-15,-7 1-63 0,8 3-40 0,-8-4-26 0,7 4-17 0,-6-4-13 16,5 4-7-16,-5 0-6 0,6 0-6 0,-6 0-7 0,5 0-8 0,2 0-8 15,-8 0-8-15,8 0-9 0,-8 0-10 0,7 4-8 0,-7-4-10 0,7 0-8 16,-6 4-8-16,5-4-11 0,-4 0-8 0,-2 0-11 0,0 3-9 16,1-3-9-16,-1 0-7 0,1 0-12 0,-1 0-11 0,1 0-23 0,-1 0-28 0,-6 0-32 15,7 0-32-15,-7 0-19 0,7 0-10 0,-7 0-1 0,0 0 3 0,0 0 8 16,0 0 10-16,0 0 13 0,0 0 11 0,0 0 17 0,-7 0 17 0</inkml:trace>
  <inkml:trace contextRef="#ctx0" brushRef="#br0" timeOffset="-211161.693">22267 9184 0 0,'0'0'165'16,"6"0"108"-16,0 0 18 0,-6 0 10 0,8 0 10 0,-2 0 8 0,-6 0 7 15,6 0 8-15,1 0 8 0,-1 0 3 0,1 0-3 0,-7 0-54 0,7 0-81 16,-1 0-49-16,0 0-31 0,1 0-21 0,0 0-15 0,-1 0-10 0,0 0-6 15,1 0-8-15,0 0-7 0,-1 4-9 0,1-4-9 0,-1 0-9 0,0 4-10 16,1-1-8-16,6-3-11 0,-7 4-11 0,8-2-14 0,-8 3-14 0,1-5-14 16,6 4-11-16,-7-1-9 0,7-3-16 0,-7 5-15 0,8-5-21 0,-8 3-27 15,7-3-44-15,-6 0-57 0,6 0-42 0,-7 0-38 0,8 0-13 0,-8 0-1 16,0 0 6-16,1 0 8 0,0-3 9 0,-1 3 6 0,7-5 12 0,-13 2 15 16,6-1 24-16,1-1 79 0</inkml:trace>
  <inkml:trace contextRef="#ctx0" brushRef="#br0" timeOffset="-210579.924">23009 8785 20 0,'6'-7'246'0,"2"-1"16"0,-2 1 13 0,0 3 7 0,-6-4 7 0,0 6 7 0,7-3 7 16,-7 2 5-16,0-1 5 0,6 0-16 0,-6 1-27 0,0 3-53 0,0 0-65 15,0 0-39-15,0 0-23 0,0 0-15 0,0 0-12 0,0 0-8 0,0 0-6 16,0 3-5-16,-6-3-4 0,6 8-6 0,0-5-2 0,-7 4-5 16,7 1-2-16,0 3-5 0,-6 0-4 0,6 1-3 0,-6 2 0 0,-2 0-1 15,8 1-1-15,-6 0-1 0,6 0 2 0,0-1-3 0,-6 5-3 0,6-5-1 16,-6 1-3-16,6 3-2 0,-8-3-1 0,8 3-1 0,0-4-3 0,-6 1 0 15,6 1-3-15,-6-6-4 0,6 5-3 0,0-4-4 0,-7 0-5 0,7 0-2 16,0 0-1-16,0-4 0 0,-6 4 0 0,6-4 0 0,0 0 0 0,0-3-3 16,0 4-4-16,0-5-1 0,0 1-2 0,0-1 0 0,0 1 2 0,6 0 1 15,-6-1 0-15,7-3-3 0,-1 4-3 0,0-4-6 0,2 0-6 0,4 0-5 16,-6 0-5-16,8 0-4 0,-1 0-1 0,0 0-4 0,0-4-3 0,-1 4 1 0,2-3 1 16,-1-1 3-16,7 0 5 0,-8 1 9 0,2-1 11 0,-2-4 11 15,2 5 13-15,-1-1 13 0,-7-3 14 0,7 3 13 0,-6 1 14 0,5-5 13 16,-12 5 13-16,8-4 9 0,-2 2 8 0,-6 2 6 0,6 0 4 0,-6-1 3 15,0 0 0-15,0 1 0 0,0-1-1 0,0 0-2 0,0 4-3 0,0-3-3 16,-6 3-5-16,6-4-5 0,0 4-7 0,0 0-5 0,0 0-5 0,-6 0-6 16,6 0-5-16,-8 4-5 0,8-4-4 0,0 3-6 0,-6 5-5 0,0-5-6 15,6 1-4-15,-7 3-3 0,7 1-2 0,-7-1-1 0,7 4 0 0,-6-4 0 16,6 4 2-16,-6 0 2 0,6 0 1 0,0 4-1 0,0-5 0 0,0 6 2 16,0-7-1-16,0 8 1 0,0-3-1 0,0-3-1 0,0 3-1 0,0-3-3 15,0 0-5-15,0 0-8 0,0 0-11 0,0-4-13 0,0 4-12 0,-7-4-12 16,7 1-10-16,0 0-11 0,0-5-10 0,-6 5-14 0,6-5-15 0,-7-3-19 15,7 4-20-15,-7-4-37 0,7 3-44 0,-6-3-36 0,6 0-32 0,-6 0-13 16,6 0 0-16,-7-3 3 0,7-1 8 0,0 4 10 0,0-3 8 0,0-5 14 16,0 5 13-16,0-5 20 0,0 0 98 0</inkml:trace>
  <inkml:trace contextRef="#ctx0" brushRef="#br0" timeOffset="-210091.818">23374 9012 0 0,'0'0'171'16,"0"-4"126"-16,0 0 19 0,0 4 12 0,-6 0 7 0,6 0 6 0,6-3 2 0,-6 3 3 16,0 0 1-16,0 0 2 0,0 0 1 0,0 0-65 0,0 0-102 0,0 0-60 15,0 0-40-15,0 0-26 0,0 3-17 0,-6-3-12 0,6 4-8 0,0 4-5 16,0-5-3-16,0 4-3 0,-7 5-3 0,7-1-3 0,0 0-2 0,0 0-2 15,-7 0-5-15,7 0-3 0,0 3-4 0,-6-3-5 0,6 3-6 0,0 1-4 16,0-4-3-16,0 5-3 0,0-6-1 0,0 5 0 0,6-4 0 0,-6 0 2 16,7 3 0-16,-7-3 4 0,7 0 3 0,-1 0 3 0,0 0 5 15,1 0 4-15,-7-4 2 0,13 1 6 0,-6 0 3 0,-1-2 5 0,0-1 3 0,1 2 2 16,6-4 0-16,-7 1-1 0,2 0 1 0,4-4 0 0,-5 3 0 0,-1-3 1 16,7 0-1-16,-6-3 2 0,5 3 4 0,-4-4-1 0,4 4 1 15,1-4-2-15,0 1-2 0,0-4 0 0,1 2 0 0,-2 2 1 0,8-5 1 16,-7 1 2-16,7 3-2 0,-1-3-2 0,-6-1-1 0,7 2-4 0,-1-2-2 15,1 1-2-15,-7-4-2 0,6 4 0 0,-6-1 1 0,1-3 0 0,-2 0 0 0,-5-1-3 16,0 3 0-16,-1-7-2 0,0 6-1 0,-6-1-1 0,0-4 2 0,0 4-1 16,-6-4-1-16,6 1 0 0,-13-1 1 0,6 4 1 0,-5-3-3 15,4-1 0-15,-4 0 1 0,-8 1 1 0,7-1 0 0,1 4 3 0,-8-4 2 16,7 4 0-16,-7 0 1 0,7 4 1 0,-6-1 0 0,5 1 1 0,1 4 1 0,-6-1-2 16,6 4 0-16,0 0-2 0,0 4-2 0,-7-1-3 0,7 1-3 15,-7 4-5-15,8-1-4 0,-8 4-7 0,7-1-7 0,-7-2-11 0,1 6-14 16,6-3-15-16,-6 4-18 0,5 0-34 0,2 0-41 0,-8-1-48 0,7 1-49 15,0 0-26-15,0-1-13 0,7 1-3 0,-8 0 0 0,8-5 5 0,0 5 6 16,6-3 11-16,-7 2 13 0,7-3 16 0,-7 0 19 0</inkml:trace>
  <inkml:trace contextRef="#ctx0" brushRef="#br0" timeOffset="-209103.091">23966 9415 222 0,'7'0'294'0,"-7"0"14"0,7-3 8 0,-7 3 5 0,6 0 2 0,-6-5 2 0,7 5 2 16,-1 0 3-16,-6 0 4 0,14 0-34 0,-8 0-54 0,0 0-58 0,0 0-61 16,8 0-38-16,-8 0-25 0,7 0-15 0,-6 0-7 0,6 0-5 15,-1 5-2-15,2-5-1 0,-8 0-4 0,7 3-3 0,1-3-5 0,-2 0-6 16,2 3-7-16,5-3-7 0,-6 0-5 0,0 4-5 0,1-4-3 0,-2 0-1 0,2 0-1 15,5 4 0-15,-6-4-1 0,0 3 1 0,-1-3-1 0,2 0-2 16,-1 3 0-16,0-3-4 0,0 5 2 0,-7-5 0 0,8 0 2 0,-8 0 0 16,7 0 2-16,-6 0 2 0,-1 0 0 0,1 0 0 0,-1 0 2 0,0 0 1 15,-6-5 0-15,7 5 7 0,0 0 6 0,-7-3 7 0,0 3 3 0,6 0 5 16,-6-3 4-16,0 3 2 0,0-4-1 0,0 4 1 0,0-4 1 0,0 1 0 16,-6 3 0-16,6-8 0 0,0 5-1 0,0-1-2 0,-7 0-4 0,7-3-2 15,-7 4-4-15,1-5-2 0,0 1-4 0,6 4 0 0,-7-5-2 0,1 1-2 16,-1-1 0-16,0 1-1 0,1 0-1 0,-7-5-1 0,6 6-3 0,1-6 0 15,0 5-1-15,-8-5-2 0,8 2-1 0,-1-1-1 0,-5-4 2 0,4 4-1 16,2 0-1-16,0-3 1 0,0 3 0 0,-1-4 2 0,0 5-1 0,1-2 2 16,-1-3 1-16,1 5 2 0,6-2 1 0,-6 5 0 0,6-4 1 0,-8 4 1 15,8-5-1-15,0 6-1 0,0-2 0 0,0 1 0 0,0 0-1 0,0-4-1 16,0 3 1-16,8 1-1 0,-8-1-4 0,0 1 0 0,6 0-2 0,0-4-1 16,1 3-1-16,-7-3 0 0,6 4 1 0,1-4 0 0,0 4 0 0,-1-4 0 15,0 3-2-15,0-2 0 0,2-1-2 0,-2 0-1 0,0 4 2 0,7-4 1 16,-6-1-1-16,0 2 2 0,5-2 1 0,-5 1-1 0,0 0-1 0,5 0 0 15,-5 4-1-15,0-4 2 0,-1 4 0 0,1-1 0 0,-1 1 1 0,7 0 0 16,-6 0-1-16,-1 3 1 0,8 0 0 0,-8 1 0 0,7-2 1 0,0 3 2 16,0-3 3-16,-1 5 1 0,2-3 1 0,-1 3 1 0,0 0 2 0,0 0 2 15,7 0 3-15,-8 3 2 0,2-3 3 0,5 5 1 0,-6-3 0 0,0 3 1 16,7-5-2-16,-14 3 1 0,7 5-1 0,0-5-1 0,0 1-1 0,-7 3-1 16,8-3-1-16,-8 4-1 0,1 2 0 0,-1-3-2 0,1 1 0 0,-1 3-1 15,1 0 1-15,-1 0-2 0,0 0 1 0,2-1-2 0,-2 1 0 16,0 0 0-16,-6 4-1 0,7-4 1 0,0 4-1 0,-1-4-1 0,-6 4-1 0,6-1-2 15,1 1 0-15,-7-4-2 0,6 4 1 0,-6-1-2 0,0-3 1 0,7 4-3 16,-7 0-1-16,-7-1 0 0,7-3-1 0,0 0-4 0,-6 4 0 0,-1-5-2 16,1 2 0-16,-7-1 0 0,6 0 2 0,-5 4-1 0,-2-4 2 15,1-4 0-15,0 4 1 0,-6 0 1 0,5 0-1 0,-5-5 3 0,6 6 1 0,-6-5 3 16,5 1 1-16,-5 3 2 0,6-5 1 0,0 2 0 0,0-1 0 16,0 1 0-16,-1 0 0 0,8-2-1 0,0 1 1 0,-7 1 0 0,6 0 0 0,1-1 1 15,6 0 1-15,-7 0 1 0,1 1 2 0,6-1 0 0,0 1 3 16,0-1 0-16,0-4 0 0,0 5 2 0,0 0 0 0,0-2 2 0,6 2 2 0,-6-5 2 15,7 5 1-15,-7-1 1 0,6 0-1 0,1 1 0 0,-1-4 1 16,1 2 0-16,-1-1 0 0,0 2 1 0,2-3 0 0,-2 3 0 0,7-3-1 16,-6-1-2-16,5 1 1 0,-5-1-1 0,6 1-1 0,-6-4 1 0,5 3 0 15,2-3-2-15,-8 5-2 0,14-5 0 0,-7 0-1 0,-1 0-1 0,2 0-1 16,-1 0-1-16,0 0 1 0,6 0-3 0,-5 0-5 0,5-5-2 0,-6 5-5 16,6-3-6-16,-5 3-7 0,5-4-8 0,-6 1-9 0,7-1-10 0,-7 1-10 15,-1-1-10-15,2 0-13 0,-8 1-16 0,0-6-17 0,8 7-29 0,-14-6-31 16,6 5-49-16,-6-5-58 0,7 4-27 0,-7 2-11 0,-7-7-2 0,7 6 4 15,0-2 7-15,-6 2 6 0,-1 0 12 0,7-1 12 0,-7 0 14 0,1 4 19 16</inkml:trace>
  <inkml:trace contextRef="#ctx0" brushRef="#br0" timeOffset="-208534.311">25641 8389 0 0,'0'0'36'0,"-7"-4"211"0,7 4 16 0,0-3 10 16,0 3 4-16,0-4 4 0,0 4 1 0,-7 0 4 0,7 0 1 0,0 0 4 0,0 4 5 16,-6-1-50-16,6 1-76 0,-6 0-48 0,-2 3-34 0,2-3-19 0,0 7-14 15,-1 0-6-15,1 0-6 0,-1-1-1 0,1 6-4 0,-1-3 1 0,1 6-1 16,-8-1-1-16,8 1-3 0,0-1-3 0,-1 4-2 0,1-3-2 0,-7 3-2 15,6 0-1-15,1 3-2 0,-1-3 1 0,-6 3-2 0,7 1 3 0,-8 0 2 16,8 0-2-16,-7-1 1 0,7-3-1 0,-8 3-3 0,8 1-1 0,-7 0-2 16,6 0-2-16,-5-4-5 0,-2 3-2 0,8-3-3 0,-7 4-4 15,-1-5-2-15,8 6-3 0,-6-5-3 0,-2 0 0 0,1 3-3 0,7-3 1 0,-14 4 2 16,14-3 3-16,-8-3 2 0,2 3 1 0,-1 3 3 0,-1-5 3 16,2 2 3-16,-2-1 0 0,2-4 2 0,-2 4 0 0,1 0-1 0,7 0-1 0,-8-4-1 15,2 1-2-15,6-1-3 0,-1 0-2 0,0 0-2 0,1-3-1 0,-1-1-2 16,1 1 0-16,0-4-3 0,6 0-1 0,-8-4-1 0,8 4-1 15,0-6 0-15,-6 2 0 0,6-5 0 0,0 7-3 0,0-6 0 0,0-3-1 16,0 5 0-16,0-5-3 0,0 0-1 0,0 0-3 0,0 0-3 0,0 0-3 0,0 0-5 16,0 0-8-16,0 0-11 0,0 0-9 0,0 0-10 0,0-5-12 15,0 5-15-15,0-3-28 0,6-1-36 0,-6-1-48 0,0-1-55 0,8 3-30 16,-8-5-12-16,6 0-5 0,-6 1 3 0,0 0 8 0,6 0 11 0,-6-4 10 16,0 4 10-16,0-5 13 0,7 1 17 0</inkml:trace>
  <inkml:trace contextRef="#ctx0" brushRef="#br0" timeOffset="-208207.427">25745 9049 284 0,'6'-8'344'0,"0"5"22"0,-6-1 14 15,0-4 8-15,8 6 6 0,-2-6 4 0,-6 4 4 0,6 0 3 0,-6 0 3 0,0-3-31 16,7 3-50-16,-7 1-72 0,6 3-81 0,-6-3-51 0,7-2-36 0,-7 2-21 16,0 3-14-16,0 0-10 0,6-4-7 0,-6 4-9 0,0-4-9 15,0 4-14-15,0 0-13 0,0 0-16 0,0 0-17 0,0 0-19 0,0 0-19 16,7 0-17-16,-7 0-16 0,0 0-16 0,0 4-17 0,0-4-17 0,0 4-20 15,0-1-33-15,0 2-40 0,0-2-41 0,0 0-42 0,0 5-14 0,0-5-3 0,0 5 6 16,-7-4 11-16,7 4 12 0,0-6 13 0,0 2 15 0,0 0 15 16,-6 3 19-16,6-3 21 0</inkml:trace>
  <inkml:trace contextRef="#ctx0" brushRef="#br0" timeOffset="-207885.827">25575 9338 22 0,'0'0'288'0,"0"0"26"0,7-4 19 15,-7 4 13-15,0 0 10 0,0-3 10 0,0-2 7 0,0 5 8 16,6-2 8-16,-6 2-6 0,0-5-10 0,0 5-61 0,0-3-87 0,0 0-51 0,0 3-35 15,7-5-22-15,-7 2-18 0,0 3-13 0,0-4-10 0,0 0-8 16,0 4-10-16,6 0-8 0,-6-3-10 0,0 3-11 0,0 0-12 0,0 0-11 0,0 0-13 16,0 0-12-16,6 0-13 0,-6 0-10 0,0 0-12 0,8 3-13 15,-8-3-10-15,6 4-16 0,0-4-11 0,-6 4-14 0,7-4-14 0,0 3-14 16,-1 2-15-16,-6-2-17 0,7-3-21 0,-1 3-32 0,0 2-35 0,-6-5-33 16,7 2-33-16,-7 3-10 0,0-5 0 0,0 0 8 0,0 0 10 0,0 0 13 15,0 0 15-15,0 0 17 0,0 0 18 0,7 0 24 0,-7-5 100 0</inkml:trace>
  <inkml:trace contextRef="#ctx0" brushRef="#br0" timeOffset="-207091.399">26175 8854 41 0,'6'-7'262'0,"0"-4"17"0,2 4 10 0,-2-1 6 0,0 1 3 0,0 0 4 16,1-1 0-16,-7 2 4 0,7-2 3 0,-1 1-18 0,1-1-25 0,-7 5-58 15,6-5-72-15,0 5-39 0,2-2-25 0,-8 3-13 0,6-3-5 16,0 2-3-16,-6-5-3 0,6 8-2 0,2-3-2 0,-2-1-2 0,-6 0-4 0,6 4-4 16,1-3-4-16,-1 3-5 0,1-4-6 0,0 4-4 0,-1 0-5 0,0 0-3 15,0 0-5-15,8 0-2 0,-8 0-1 0,1 0-2 0,6 0 0 16,-6 4 1-16,5-4 0 0,-6 3 0 0,8-3 0 0,-1 4 1 0,-6 0 1 0,6-1-1 16,-7 1 0-16,0 0-1 0,8-1 0 0,-8 2 1 0,0-3-1 15,1 6 0-15,0-4 0 0,6 3-1 0,-13-3-1 0,6 3-1 0,1 0 1 16,-1 1-2-16,-6-1-1 0,7 4 1 0,-7-4-1 0,0 1-1 0,0 3 0 15,0 0 0-15,-7 0 0 0,7-1 1 0,-6 1-2 0,-1 5-2 0,-6-6 0 0,7 1-2 16,-1 0-3-16,-6 4-1 0,0-4-2 0,0 0-2 0,0 0-2 16,-7 0-1-16,8 0 0 0,-2-4-2 0,2 1-2 0,-8 0 0 0,7-2 2 15,-1-2 2-15,2 3 3 0,-1-3 3 0,0 0 3 0,0-2 4 0,-1-2 2 16,8 5 3-16,-6-5 4 0,4 0 2 0,-4 0 3 0,5 0 5 0,1 0 3 16,-1 0 3-16,0 0-1 0,7 0 2 0,-6 0 1 0,6-5 1 0,-6 5 1 15,6 0 0-15,0 0 1 0,0 0 0 0,0 0 0 0,0 0-2 16,0 0-1-16,0 0-3 0,0 0-2 0,0 0-2 0,0 0-4 0,6 0-4 0,-6 0-3 15,6 0-3-15,1 0-3 0,-7 0-2 0,7 0-1 0,6 0-5 0,-7 0-3 16,0 0-3-16,8 5-4 0,-2-5-3 0,-4 0-3 0,4 4 1 16,1-4 0-16,1 3 1 0,-2-3 1 0,2 4-1 0,-2-4 2 0,-5 4 1 0,6-1 1 15,0 1 3-15,-7-4 4 0,8 4 3 0,-8-1 6 0,7 0 4 0,-6 2 5 16,6-2 3-16,-7 1 4 0,0-1 3 0,1 1 2 0,6 0 4 16,-7-1 2-16,1 1 2 0,0 0 1 0,-1-1 0 0,1 1 2 0,-7 4-2 15,6-5-1-15,1 1 0 0,-7-1 0 0,6 5 5 0,-6-5 4 0,0 5 7 16,0-5 6-16,0 4 3 0,0 1 2 0,0 0 2 0,0 1 0 0,0 0 0 0,-6-1 2 15,6 2-1-15,-7-3 2 0,7 4 4 0,-6-3 7 0,-1-1 1 0,1 4-2 16,-1-4-5-16,0 4-5 0,1-4-5 0,0 4-3 0,-1-3-2 16,-6 0 0-16,7 2-1 0,-1-2 0 0,-6-5-2 0,0 5 0 0,7-1-5 0,-8-4-9 15,2 2-6-15,-2-2-4 0,1 1-3 0,-7-1-2 0,8-3 0 0,-1 0-1 16,-7 4-1-16,8-8-2 0,-2 4 1 0,2 0 0 0,-8-3-3 0,7-1-1 16,-1 1-2-16,2-2-2 0,-2 2-5 0,2-4-5 0,-2 3-9 15,1-3-11-15,1 3-11 0,-2-3-12 0,2 0-15 0,-2-1-15 0,1 0-19 16,-7 1-17-16,8 0-20 0,-2 0-21 0,-5 2-38 0,6 2-47 0,0-4-46 0,-7 7-43 15,8-4-18-15,5 4-3 0,-6 4 2 0,0-4 9 0,7 4 13 16,-1-1 14-16,0 0 18 0,1 5 16 0,6-4 21 0,-6 3 21 0</inkml:trace>
  <inkml:trace contextRef="#ctx0" brushRef="#br0" timeOffset="-206201.831">21557 9987 38 0,'0'7'212'0,"0"-4"11"0,0 1 8 0,0 3 5 0,0-3 6 0,0-1 5 16,0 1 9-16,0-4 6 0,0 5 6 0,0-5-24 0,0 2-41 0,0-2-39 16,0 5-42-16,0-2-17 0,-6-3-4 0,6 3-4 0,0 1-4 0,0 4-2 15,-7-6-3-15,7 6-4 0,0-4-4 0,-7 4-1 0,7 3-1 0,0 0-2 16,-6-4-4-16,6 4-4 0,0 3-4 0,0 1-7 0,0-4-8 0,0 4-7 15,0 3-2-15,0-3-3 0,0-1-3 0,0 5-3 0,0-5-2 0,0 5-5 16,0-5-8-16,6 6-5 0,-6-3-2 0,0-2-5 0,0 3-4 0,0-4-2 16,0 5-3-16,0-4-3 0,0 0-1 0,0-1-3 0,0 0 1 0,0 2-1 15,0-6-1-15,0 0 0 0,0 2-2 0,-6-1-3 0,6-3-2 0,0 3-2 16,-7-4-1-16,7 0-1 0,0-3 0 0,-6 3-3 0,6-3-7 0,-7 3-2 16,7-4-2-16,-6 2-2 0,6-2-1 0,-7 1-2 0,7-4-2 0,-6 3-2 15,6-3-2-15,0 0-1 0,0 4-4 0,0-4-6 0,0 0-6 0,-6-4-5 16,6 4-3-16,0-3-7 0,0-1-6 0,6 4-9 0,-6-8-9 0,0 5-14 15,0-1-10-15,6-3-21 0,-6 0-23 0,0 3-21 0,7-7-19 16,-1 3-15-16,-6 2-14 0,0-2-1 0,7-3 4 0,-7-1 6 0,6 6 7 0,-6-5 11 16,0 1 12-16,0-2 14 0,0-3 53 0</inkml:trace>
  <inkml:trace contextRef="#ctx0" brushRef="#br0" timeOffset="-205681.452">21478 10122 105 0,'8'-4'247'0,"-2"1"14"0,0-1 9 16,1 0 6-16,-1 1 6 0,1-5 3 0,6 5 7 0,-7-2 5 0,8 2 5 15,-2-4-25-15,2 3-43 0,-2 1-45 0,1 0-45 0,1-2-28 0,6-2-16 0,-2 2-10 16,-4 3-5-16,5-2-4 0,-5 0-3 0,4-3-3 0,-4 4-5 16,5 3-4-16,-5-5-7 0,-2 3-6 0,2 2-7 0,-2-5-9 0,1 5-7 15,-6 0-7-15,6 0-5 0,-7 5-5 0,1-5-4 0,0 2-3 0,-1 3-1 16,0-2-2-16,1 0 0 0,-7 1-1 0,7 4 0 0,-7-6 0 0,6 6 1 15,-6 1-1-15,0 1 2 0,0-3 1 0,0 4-3 0,0 0 1 0,0 0 1 16,0 0-2-16,0 4 0 0,0-4-2 0,-6 3-1 0,6-2-3 0,-7 2-5 16,0-3-5-16,1 1 0 0,0-2-3 0,-8 5-4 0,8-8 0 0,-7 5 0 15,6-2-4-15,-6-3-3 0,1 1-3 0,5-1 0 0,-6-2-2 0,0 1 1 16,0-3 2-16,0 1 5 0,-1 0 1 0,2-1 3 0,6 2 0 0,-8-3 2 16,1-2 1-16,0 5 0 0,0-5 5 0,7 3 4 0,-8-3 4 0,2 0 4 15,5 0 2-15,-6 0 1 0,6 0 2 0,-5 0-1 0,5 4 1 0,0-4-1 16,1 0 0-16,0 0 1 0,6 0-2 0,-7 4-1 0,7-4-1 0,-7 0-3 15,7 4-3-15,0-4-1 0,0 0-1 0,0 3-1 0,7-3-1 0,-7 0-1 16,7 4-4-16,-7-1-1 0,6-3-6 0,0 4-3 0,1-4 0 0,0 3-4 16,5-3 1-16,1 5 1 0,-6-5 0 0,6 3 0 0,1-3 4 0,-2 4 4 15,1-4 3-15,0 0 6 0,0 3 4 0,1 1 6 0,-2-4 6 0,1 4 4 16,7-4 3-16,-7 3 5 0,0 1 4 0,0 0 0 0,0-4 3 0,6 3 1 16,-5 1-1-16,-2-1-4 0,2 2-4 0,-2-2-3 0,2 4-1 0,-1-3-2 15,-1-1-1-15,2 1-1 0,-8 3 0 0,7-3-2 0,0 3-3 0,-6 1 0 16,5-5-4-16,2 5-2 0,-8-2-2 0,8 2 2 0,-2 1-1 0,-5-3-1 15,6 2-3-15,-6-2-3 0,5 2-7 0,-6-4-6 0,2 3-6 0,-2 0-6 16,0-3-10-16,1 0-10 0,0 3-15 0,-1-4-18 0,1-3-30 0,-7 5-37 16,6-2-42-16,-6-3-42 0,0 0-27 0,0 0-22 0,0 0-8 0,0 0 1 15,0 0 3-15,6-3 4 0,-6 3 7 0,0-5 11 0,0 2 17 0,0-1 17 16</inkml:trace>
  <inkml:trace contextRef="#ctx0" brushRef="#br0" timeOffset="-205391.107">22384 10268 0 0,'0'0'219'0,"7"-3"96"16,-1 3 18-16,0 0 10 0,-6 0 7 0,7-3 3 0,0 3 2 0,5 0 1 15,-4 0 3-15,-2 0 2 0,0 0 1 0,7 0-67 0,-6 3-107 0,-1-3-64 16,7 0-43-16,-7 0-26 0,8 3-19 0,-8-3-9 0,1 4-7 0,6-4-4 16,-7 4-7-16,7-4-6 0,-6 3-5 0,0-3-9 0,5 3-14 0,-5-3-11 15,6 5-13-15,-7-2-9 0,1-3-5 0,6 4-11 0,-6-4-12 0,-1 5-22 16,0-5-27-16,2 2-40 0,-2-2-50 0,-6 4-43 0,6-4-38 0,-6 0-16 16,0 0-3-16,0 0 5 0,0 0 5 0,-6 0 5 0,0 3 5 0,6-3 10 15,-8-3 12-15,2 3 21 0,-7 0 60 0</inkml:trace>
  <inkml:trace contextRef="#ctx0" brushRef="#br0" timeOffset="-205145.437">22312 10451 133 0,'0'0'251'0,"7"0"11"0,0 0 7 15,-1 0 4-15,0 0 3 0,-6 5 6 0,14-5 6 0,-8 0 6 0,0 3 7 16,1-3-34-16,6 0-51 0,-6 3-54 0,5 1-51 0,-5-4-35 0,6 4-18 0,-7-4-13 16,8 0-7-16,-8 4-4 0,7-4-7 0,0 2-13 0,-6-2-16 15,5 5-16-15,2-5-15 0,-8 3-14 0,7-3-15 0,0 0-17 0,0 4-17 16,1-4-39-16,-2 5-50 0,2-5-41 0,-2 0-37 0,1 3-20 0,-6-3-8 16,6 0 2-16,1 0 7 0,-2 3 7 0,1-3 8 0,0 0 11 0,0-3 13 15,1 3 16-15,-2 0 109 0</inkml:trace>
  <inkml:trace contextRef="#ctx0" brushRef="#br0" timeOffset="-204576.711">23218 9894 157 0,'6'-3'264'0,"-6"-1"17"0,0 1 10 0,6-1 6 16,-6 0 6-16,0 2 1 0,0 2 4 0,0-5 1 0,0 5 1 0,0 0-34 16,0 0-55-16,0 0-56 0,0 0-57 0,0 0-35 0,0 0-22 0,0 0-13 15,0 5-9-15,-6-3-4 0,6 2-4 0,-6 3-2 0,6 0-1 0,-7 0-1 16,0 5 0-16,1-1-1 0,6 0 0 0,-6 0-2 0,-1 4 1 0,1-4-3 15,-1 4-2-15,7-1-2 0,-7-3-5 0,1 3-6 0,6 1-3 0,0-5-6 16,-6 7-5-16,6-7-4 0,0 5-6 0,0-4-6 0,0 0-5 0,0-1-5 16,0 2-3-16,0-5-2 0,6 4-3 0,-6-4 2 0,6 0 3 0,-6 0 3 15,0-2 4-15,7 2 3 0,0-3 2 0,-7-1 5 0,6 1 3 0,1-4 5 16,-1 4 6-16,-6-4 3 0,6 0 5 0,1 0 2 0,0 0 5 0,-1 0 0 16,0-4-2-16,8 0-2 0,-8 4 1 0,1-3 1 0,6-1 2 0,-6 0 0 15,-1-4 2-15,6 6 0 0,-4-3 2 0,-2-2-1 0,7 3 3 0,-7-3-1 16,1 0 1-16,0 3 3 0,-1-4 3 0,0 1 4 0,1 0 3 0,0 0 4 15,-1 3 1-15,-6-3 6 0,6 3 3 0,-6 1 6 0,7-5 3 0,-7 5 3 16,0-1 4-16,0 4-1 0,7-4-2 0,-7 4-1 0,0 0-2 0,0 0-4 16,0 0-5-16,0 0-1 0,0 0-4 0,0 0-2 0,0 4-1 0,-7-4-4 15,7 4-2-15,0 2-4 0,0-1-1 0,0 2-1 0,-7 0-1 0,7 1 1 16,0-1 0-16,-6 3 1 0,6-2-1 0,0 3 1 0,-6 0-3 0,6-4-1 16,0 5-2-16,-7-1-4 0,7 0 0 0,0-1-4 0,0 2-2 0,-7-5-4 15,7 4-3-15,0-4-3 0,-6 5-4 0,6-6-4 0,-6-2-5 0,6 3-8 16,0 1-7-16,0-5-9 0,-7 1-8 0,7 1-11 0,0-3-13 15,-7-2-14-15,7 4-16 0,0-4-33 0,0 3-41 0,0-3-43 0,0 0-47 16,0 0-21-16,0 0-7 0,0 0-2 0,0 0 5 0,0 0 5 0,0 0 8 0,0-3 12 16,7 3 11-16,0-4 15 0,-1 4 20 0</inkml:trace>
  <inkml:trace contextRef="#ctx0" brushRef="#br0" timeOffset="-204100.418">23583 9994 99 0,'0'0'289'0,"-7"0"19"0,7 0 13 0,0 0 5 0,0 0 3 0,0 0 3 0,-7-4 0 15,7 4 0-15,0 0-2 0,0 0-23 0,0 0-35 0,0 4-63 0,0-4-78 16,0 0-48-16,-6 3-32 0,6 1-19 0,0-1-9 0,0 1-6 15,-7 3-3-15,7 2 0 0,0-2-1 0,0-1 2 0,-6 6 1 0,6-2 1 0,-7 2-2 16,7-1-1-16,-6 0-3 0,6 0-3 0,-7 0-4 0,7 3-2 16,-6-3-4-16,6 0-1 0,-6 0-3 0,6 1-1 0,0-2-4 0,0-2 0 15,0 3-1-15,-8-5-2 0,8 3 0 0,0 1-1 0,0-3 0 0,8-3 2 16,-8 3-1-16,0-3 3 0,0 0 2 0,6-1 1 0,-6 2 2 0,6-2 1 16,-6 0 3-16,7-3 1 0,-1 4 0 0,1-4 1 0,-1 0 1 0,1 4-1 15,6-4-3-15,-6 0-1 0,5 0-5 0,2 0-5 0,-2 0-4 0,1 0-4 16,1 0-4-16,-2 0-4 0,8-4-4 0,-7 4-3 0,7 0-4 0,-8-4 1 0,2 4-1 15,5-3 3-15,-6 3 2 0,0-3 3 0,1-5 5 0,-2 4 6 16,2 0 6-16,-2-3 6 0,-5 3 4 0,6-3 6 0,-6 0 7 0,-1-1 4 16,-6 1 5-16,6-4 2 0,-6 0 2 0,7 1 2 0,-7-2 0 0,-7 1 1 15,7-3-1-15,-6-1 0 0,0 0 0 0,6 1-2 0,-14-1-2 0,8 5-2 0,-1-7-4 16,-5 3 0-16,-2 3-3 0,2-3-5 0,4 3-4 0,-4 0-4 16,-8 0-5-16,7 4-5 0,1-4-3 0,-8 7-3 0,7-3-4 0,-1 3-4 15,-5 1-5-15,0 3-9 0,5 0-9 0,-5 3-16 0,6 1-18 0,-6 3-34 16,-1 0-44-16,7 1-45 0,-7 2-44 0,8 2-23 0,-8-2-9 0,0 5-5 15,7 0-3-15,-7 0 3 0,1-1 5 0,6 1 7 0,-6 0 10 0,5-1 15 16,-5 1 22-16</inkml:trace>
  <inkml:trace contextRef="#ctx0" brushRef="#br0" timeOffset="-203608.83">22932 10412 0 0,'0'0'226'0,"6"0"37"0,-6 0 10 0,6 0 5 0,0 0 2 0,1 0 3 16,0 0 1-16,-1 0 2 0,1 0 2 0,5 3-11 0,2-3-20 15,-2 4-54-15,2-4-75 0,5 3-40 0,-5 1-25 0,4-1-14 0,2 1-6 16,0 0-2-16,6-1-2 0,-7 1-1 0,1 1 1 0,6-3-3 0,1 6-3 0,-2-5-1 15,1 1-6-15,0 0-4 0,1 0-4 0,-1-2-5 0,0 6-7 16,-1-4-5-16,1 1-5 0,1-2-7 0,-8 0-7 0,8 1-7 0,-2-4-4 0,-5 4-3 16,0-1-2-16,6 0 0 0,-7-3-4 0,1 5-3 0,-1-2-5 15,7-3-5-15,-6 4-2 0,0-1-1 0,5-3 0 0,-5 4 0 0,6-4 2 16,-6 4-2-16,-1-4-3 0,1 0-4 0,-1 0-4 0,0 0-1 0,-5 0-2 0,-1 0 3 16,-1 0 2-16,2 0 0 0,-8 0-1 0,0 0-4 0,-6 0-4 15,7-4-5-15,-7 4-8 0,0 0-11 0,-7 0-16 0,7 0-14 0,-6 0-13 16,0 0-22-16,0 0-25 0,-8 0-11 0,1 0-5 0,0 4 0 0,0-4 6 15,0 0 4-15,0 0 7 0,-7 0 9 0,7 3 13 0</inkml:trace>
  <inkml:trace contextRef="#ctx0" brushRef="#br0" timeOffset="-203001.903">23080 10697 0 0,'8'0'97'0,"-2"0"180"0,0 0 19 0,-6 0 11 0,14 0 7 16,-8-4 7-16,1 4 3 0,5-3 5 0,2 3 7 0,-2-3 7 0,2 3 8 0,-1 0-50 15,6-5-81-15,-6 5-52 0,7 0-34 0,-7 0-24 0,7-4-15 16,-2 4-8-16,2 0-5 0,-7 0-5 0,7 0-4 0,-7 0-4 0,0 0-7 15,0 4-7-15,0-4-8 0,0 0-10 0,-7 5-7 0,8-5-10 0,-8 3-7 16,0 0-5-16,2 1-5 0,-8-4-5 0,6 7-2 0,-6-7-4 0,0 8-2 16,0-5-1-16,0 1-2 0,0 3 0 0,-6-3-2 0,-2 3-3 0,2-3-3 15,0 4-4-15,-8-6-2 0,8 6-1 0,-7-3 0 0,0-2 0 0,0 4 0 16,0-3-1-16,0-1 1 0,0 1 0 0,0-4-2 0,-6 4-2 0,5 0 0 16,2-4-1-16,5 3 4 0,-6-3 0 0,0 0 0 0,-1 0-1 0,8 0-4 15,-7 0-3-15,6 0-4 0,1 0-4 0,-7 0-4 0,7 0-1 16,6 0-6-16,-7 0-1 0,0 0-3 0,7 0-1 0,0 4-2 0,-6-4 0 0,6 0 0 15,0 3 1-15,6-3 1 0,-6 0 1 0,0 4 2 0,7 0 3 0,-7-4 3 16,7 3 5-16,-1 1 4 0,1 0 1 0,5-1-2 0,-5 0-1 16,6 6 0-16,1-6 2 0,-2 0-1 0,1 5 1 0,1-5 1 0,-2 5 2 0,2-5-2 15,-2 6-1-15,1-7 1 0,1 6-2 0,5-5-5 0,-6 1 7 16,0 4 8-16,0-6 8 0,-6 6 6 0,5-3 6 0,-5-1 9 0,6 2 5 0,-7-2 4 16,8 0 9-16,-8-1 8 0,1 1 6 0,-1 3 4 0,-6-3 5 15,7-1 7-15,-1 1 2 0,-6 0-2 0,7-1-1 0,-7 1-5 0,6 0-4 16,-6 3-3-16,0-4-4 0,-6 2-4 0,6-2-4 0,0 1-6 0,-7-1-3 15,7 5-2-15,-6-5-1 0,-1 1-2 0,1 0 1 0,-1-1-1 0,1 2 2 16,0-3 0-16,-2 3-2 0,-4-2-1 0,5 0 0 0,-6-3-1 0,7 5 1 16,-7-5 3-16,-1 3 1 0,8-3 1 0,-7 0-1 0,0 0 0 0,7 0 0 15,-8 0 0-15,8 0 1 0,-7 0-2 0,7-3 1 0,-8 3-1 0,8-5-3 16,0 5-3-16,-1-3-8 0,-6 0-6 0,6 3-11 0,1-5-10 0,0 3-15 16,-2-3-15-16,2 5-30 0,0-3-39 0,-1-1-42 0,0 4-43 0,7-4-22 15,-6 4-11-15,6-3-3 0,0 3 0 0,0 0 3 0,0 0 7 0,0 0 9 16,0-4 9-16,6 0 12 0,1 4 78 0</inkml:trace>
  <inkml:trace contextRef="#ctx0" brushRef="#br0" timeOffset="-202054.573">23993 10961 199 0,'6'0'280'0,"-6"-4"11"0,0 4 6 0,6-4 0 16,-6 4-1-16,0-3-2 0,8 3-2 0,-8-4-2 0,6 4 1 0,-6 0-37 15,6 0-55-15,-6-3-61 0,6 3-62 0,2 0-37 0,-8 0-23 16,6 0-13-16,0 0-7 0,-6 0-4 0,7 0 0 0,-1 0-1 0,-6 0-1 16,7 0-2-16,6 0-3 0,-7 0-2 0,0 0-4 0,2 3-4 0,4-3-2 15,-5 4-2-15,6-4-4 0,0 0 0 0,-7 3 1 0,8-3 0 0,-2 4 3 16,2-4 2-16,-1 4 2 0,7-4 3 0,-8 0 3 0,2 3 2 0,-2-3 2 16,1 0 4-16,1 4 3 0,-2-4 5 0,2 0 4 0,-2 0 4 0,1 0 4 15,-6 0 6-15,6 0 4 0,-7 0 5 0,1 0 4 0,0 0 5 0,-1 0 4 16,0-4 3-16,-6 4 5 0,7-3 2 0,0 3 4 0,-7 0 0 0,6-4 0 15,-6 0 1-15,0 4-1 0,7-3-2 0,-7-1-1 0,0 1-5 0,6-5-1 16,-6 5-4-16,0-1-4 0,0 0-5 0,0-2-3 0,0 2-6 0,0-4-3 16,0 3-4-16,0-1-3 0,0-2-2 0,0 1-3 0,-6 1-1 0,6-3-3 15,0-2-1-15,-7 4-2 0,7-3-2 0,0-2 0 0,-6 1-1 16,6 0 1-16,-7 1 0 0,0-2 2 0,7 1 0 0,-6 0 0 0,6 1 0 0,-6-2 1 16,6 5 1-16,0-4 0 0,0-1 0 0,-7 2 0 0,7 3 0 0,0-5 0 15,0 5 0-15,0-4 0 0,0 4-1 0,0-3-1 0,0 1-3 0,0-1 0 16,0-2-2-16,7 6-1 0,-7-6-1 0,0 1 0 0,0 0-1 0,6 1-1 15,-6 2 2-15,0-3 1 0,6 0 0 0,-6 0 1 0,7 0 2 0,-7 0-1 16,7 0 3-16,-7-1-1 0,6 6 1 0,-6-5 0 0,7 1-1 0,-1-2 1 16,-6 1-1-16,6 4 4 0,-6-5 0 0,7 5-1 0,0-4 0 0,-7 4-2 15,6 0-1-15,0 0 0 0,2-1-2 0,-2 4 1 0,0-3 0 0,1 0 2 16,-1 3 2-16,1 0 1 0,6-4 1 0,-7 6 0 0,0-3 0 0,8 2-1 16,-8-1 0-16,7 0 0 0,-6 4 1 0,6-3 1 0,-7-1 4 0,8 4 2 15,-2 0 0-15,2 0-1 0,-8-2-3 0,7 2 1 0,0 2-2 0,0-2 0 16,0 0 1-16,0 4-1 0,0-4 0 0,0 3 1 0,0 1 0 0,7 0 1 15,-7-4 0-15,0 8 1 0,0-6 1 0,-1 3 1 0,2-2 0 0,-1 5 1 16,0-4 0-16,6 3 2 0,-5 0 0 0,-2 1 3 0,2-1-2 0,-2 0 0 16,2 0 1-16,5 1-3 0,-5-1-1 0,-2 1-4 0,1 2-1 0,-6-3-1 15,6 4-1-15,-1-2-2 0,-4-2-1 0,4 3-3 0,-6-2-1 0,2 2 0 16,-2-1-1-16,-6 1 2 0,6 0-1 0,-6-2 2 0,7 3 0 0,-14 0 2 16,7 0 1-16,0 0 1 0,-6 0 4 0,0 0 2 0,-2 1 1 0,2-2 1 15,-6 1 2-15,-2 0 0 0,1 1-1 0,0-2 1 0,-6 1 0 0,5 0 0 16,-5 4-1-16,-1-8-1 0,1 8 0 0,0-3 0 0,5-3-1 0,-5 2-3 15,-1 1 0-15,0-1-2 0,8 0 1 0,-1 0-2 0,0-4-1 16,0 4 0-16,-1-4 0 0,2 4-1 0,5-4 0 0,1 1 0 0,-1-1-1 16,1 0 0-16,-1-3 0 0,7 3 1 0,-6-3 0 0,6 1 3 0,0-3 3 15,0 2 1-15,0 0 2 0,0-1 3 0,0 1 4 0,0-4 3 0,0 4 3 16,6 0 4-16,-6-4 4 0,7 2 0 0,-1-2 1 0,1 5 2 0,-1-2-1 16,1-3-1-16,-1 5-1 0,8-1-3 0,-8-4-1 0,7 3-3 0,-7-3-5 15,7 3-4-15,0 1-2 0,1-4-3 0,-2 4-4 0,8-1-1 0,-7-3-4 16,0 4-3-16,0 0-4 0,0-4-7 0,0 3-5 0,0-3-6 0,0 4-5 15,0-1-7-15,1-3-5 0,-2 4-3 0,1-4-9 0,0 4-10 0,0-4-9 16,1 3-9-16,-8 1-13 0,6 0-14 0,-4-4-18 0,4 3-19 0,-5-3-37 16,-1 4-42-16,-6-4-34 0,7 3-33 0,-7-3-15 0,0 0-7 0,0 0 3 15,0 0 7-15,0-3 8 0,-7 3 8 0,1-4 13 0,-1 1 17 0,1 3 21 16,0-4 122-16</inkml:trace>
  <inkml:trace contextRef="#ctx0" brushRef="#br0" timeOffset="-199754.288">21303 10301 129 0,'0'-2'237'0,"0"2"16"0,-6 0 12 0,6-5 7 0,0 5 8 15,0-4 7-15,0 4 7 0,0 0 5 0,0 0 7 0,0 0-33 0,0 0-53 16,0 0-45-16,0 0-35 0,0 0-24 0,0 0-17 0,0 0-14 0,0 0-8 16,0 0-8-16,0 0-3 0,0 4-6 0,-7 1 0 0,7-5-3 15,0 6-4-15,0-3-3 0,-7 5-6 0,7 0-4 0,-6 2-4 0,6 2-2 0,-6-2-5 16,6 5-2-16,-8-4-1 0,8 4-1 0,-6 0-2 0,6-1 0 0,0 0-4 16,-6 5 0-16,6-4-1 0,0 4 0 0,0-2 0 0,0 1 1 15,0 1 0-15,-7-1 2 0,7 0-1 0,0-2 0 0,0 2 1 0,-6-1 1 16,6 2-1-16,-7-1-2 0,7 1-1 0,-6-2-1 0,-1 2-2 0,1-1-3 0,0 2-1 15,-2-6-2-15,2 4-1 0,-7 0-1 0,6-4-2 0,-5 5-2 16,5-4-1-16,-6-1-1 0,6 1-1 0,-5 0 0 0,5 0-2 0,-6-1-1 16,0-3-2-16,7 4 0 0,-8-4-2 0,8-1 0 0,0 2 0 0,-2 2-2 15,2-3 0-15,0 1-1 0,0-1 0 0,-1 3 0 0,7-2-1 0,-7-2-1 16,7 5 1-16,-6-5 1 0,6 5 1 0,0-1 0 0,0-2 2 0,6 2 3 16,-6 1 0-16,0-4 3 0,0 4 1 0,7 0 3 0,-7-4 0 0,7 3 3 15,-7-3 1-15,6 1 2 0,-6-2-1 0,0 1 0 0,6 0-1 0,-6 0-3 16,0-4-1-16,0 1-2 0,6-2 0 0,-6 2 0 0,0 0-1 0,0-1 0 15,0-3-2-15,-6 3-2 0,6-3-1 0,0 0-1 0,0-1 2 0,-6 1 0 16,6-1 1-16,0 1 1 0,-6 0 2 0,6-4 0 0,0 3 0 0,-7-3 1 16,7 4 2-16,0-4 2 0,-7 4 0 0,7-4 2 0,0 3 0 0,-6-3 1 15,6 0 0-15,0 0 1 0,0 0 0 0,0 0 1 0,0 0-1 0,0 0 0 16,0 0 0-16,0 0-1 0,0 4-2 0,0-4 0 0,6 0 0 0,-6 0-2 16,0 0 2-16,0 0 0 0,0 4 2 0,0-4 0 0,7 0-1 0,-7 4 1 15,0-4 1-15,0 3 0 0,0-3 0 0,7 0 2 0,-7 4 0 0,6-4 3 16,-6 3 0-16,0-3 1 0,6 0-1 0,-6 4-2 0,6-4-1 0,2 0 0 15,-8 0 1-15,6 0-1 0,-6 0 0 0,6 0-1 0,1 0 0 0,-7 0-1 16,7 0 0-16,-1 0-2 0,1 0 0 0,-1-4 0 0,0 4-1 0,1 0 1 16,0 0 0-16,-1 0 0 0,7 0-2 0,-6-3 2 0,6 3 0 0,-7 0 0 15,7 0-1-15,0 0 0 0,1 0 1 0,5 0-1 0,-6 0 0 16,6 0-1-16,-5 3-1 0,5-3-1 0,1 0 0 0,-1 0-2 0,0 0-1 0,1 4-1 16,-1-4-2-16,1 0 0 0,0 4-1 0,-1-4-1 0,1 3-1 15,-8-3 0-15,8 0-2 0,0 4-1 0,-7-4 0 0,7 4 0 0,-8-4 1 0,2 0 1 16,-2 3 2-16,8-3 0 0,-7 3 1 0,1-3 1 0,-2 4 2 0,1-4 1 15,0 5 0-15,6-2 2 0,-5-3 3 0,5 3 1 0,-6 2-1 0,7-2 2 16,-1 5 1-16,1-5 0 0,6 0 0 0,-7 2-2 0,7 2 1 16,1 0-1-16,5-3-2 0,-6 3 0 0,7 0-2 0,-1 0-1 0,1 1-2 15,-1-1-3-15,1 1-1 0,6 3-2 0,-7-4 0 0,8 0 2 0,-1 0-1 16,-7 1 2-16,7 2 0 0,1-2 2 0,-8 0 1 0,7-1 0 0,-6 0 1 16,-1 1 0-16,1-1 1 0,-1 0 2 0,1 1 2 0,-7-5-1 0,6 5 1 15,-5-2-3-15,-1-1-2 0,6 2-2 0,-5-4-2 0,-1 1-1 0,6 3-2 16,-6-3-2-16,7 3-2 0,-8-3-1 0,8-1 2 0,-1 5 1 0,-6-4 0 15,14 3 3-15,-7-3 1 0,-1-1 1 0,1 5-1 0,-1-5-1 0,7 2-3 16,-6-2-3-16,5 1-4 0,2-1-2 0,-1 1-1 0,-6 0-7 0,5-1-5 16,2-3-7-16,-7 4-7 0,5 0-6 0,-5-4-5 0,-1 0-4 0,1 3 0 15,-1-3 3-15,1 4 3 0,-7-4 5 0,0 3 5 0,1-3 4 16,-8 5 5-16,0-5 6 0,1 0 6 0,-1 3 6 0,-5-3 5 0,5 0 6 0,-6 0 5 16,-6 3 3-16,5-3 1 0,-4 0 3 0,4 0 1 0,-6 0 0 0,1 0 2 15,6 0 3-15,-6 4 1 0,5-4 2 0,2 4 2 0,-2-4 1 0,2 3 1 16,5 1 1-16,1 0 0 0,0 0 1 0,-1 3 0 0,7-4-1 0,-6 1-2 15,6 3-1-15,-7-3-1 0,7 0-4 0,0-1-2 0,-6 0-2 0,-1 1-3 16,7 1-3-16,-6-2-2 0,-7-3-1 0,7 3-3 0,-8-3 1 0,2 4 0 16,-1-4-2-16,-7 0 2 0,0 0-2 0,1 0 1 0,0 0-2 0,-1-4 1 15,-6 4-1-15,6-3-1 0,-6 0 2 0,0 3-1 0,0-5-1 0,8 1 2 16,-8 1-2-16,0-4-1 0,0 3 0 0,0-3 1 0,0 3 1 16,-8-3 1-16,8 0 1 0,0-1-2 0,0 1 1 0,0-3 1 0,0 2-1 15,0 1 2-15,0-1-1 0,8 1 0 0,-8 0-1 0,6 0-1 0,-6-1-3 16,6 0-2-16,1 1-6 0,6 3-3 0,-7-3-3 0,1-1 1 0,5 5-1 15,2-1 1-15,-1-3 0 0,-7 3 1 0,7 1 1 0,0-1 0 0,-7 0 2 16,8 1 3-16,-8 0 2 0,1 3 3 0,0-4 5 0,-7 4 3 0,6 0 5 16,0 0 2-16,-6-5 2 0,0 5 2 0,0 0 2 0,7 0 2 0,-7 0 0 15,0 0 3-15,0 0 1 0,0 0 1 0,0 0 2 0,6 0 1 0,-6 0 1 16,0 5-1-16,7-5-1 0,-7 0 1 0,7 0-2 0,-7 0-2 0,6 0 0 16,0 0-3-16,-6 4 0 0,7-4-3 0,0 0-1 0,-1 0-1 0,1 0-2 15,6 0-2-15,-7 0 1 0,1 0 0 0,5 0-2 0,-4 0 0 0,-2 0-2 16,7 0 0-16,0 0 0 0,-7 0 2 0,7 0-1 0,-7 0-1 0,2-4 1 15,-2 4-1-15,0 0 0 0,1-5 1 0,0 5 1 0,-1-3-2 0,0 3 1 16,-6-3 1-16,7-1 1 0,-7 4 2 0,6-4 2 0,1 1 0 0,-7-1 0 16,7 0 1-16,-1 4 0 0,0-3 1 0,1-1-2 0,6 1 0 0,-7 3 0 15,8-4 0-15,-1 0-3 0,7 4 0 0,-8-4-3 0,14 4-3 0,-7-3-2 16,7 3-4-16,1 0-1 0,-1-4-2 0,0 4 1 0,0 0 1 0,1 0 1 16,-2 0 1-16,-5 0 1 0,6-4 1 0,-6 4 2 0,-8 0 1 0,8-3 2 15,-7 3 3-15,-7 0 0 0,0-3 4 0,8 3 1 0,-14 0 2 0,6-5 0 16,1 5-1-16,-7-3-1 0,0 3-1 0,6-5 0 0,-6 5-2 0,0-3-1 15,0-1-2-15,0 1 0 0,0-1-2 0,-6-3-1 0,6-1-1 0,0 5-2 16,-7-4-2-16,7-1 0 0,0 1-2 0,0 0-2 0,-6-5-2 0,6 5-4 16,0-4-6-16,6 0-3 0,-6 1-5 0,7-1-6 0,-7 0-8 0,6-5-6 15,1 6-8-15,0-5-8 0,-1 4-8 0,0-4-6 0,8 1-4 0,-8-1-1 16,0 4 2-16,1-3 4 0,6 2 5 0,-13 4 6 0,7-2 6 0,-1-1 7 16,0 3 7-16,-6 5 7 0,7-1 8 0,-7-3 9 0,7 3 7 15,-7 4 7-15,0-3 7 0,0 3 3 0,0-4 2 0,6 4 1 0,-6-4 1 0,0 4-1 16,0-3 0-16,0 3 1 0,0-3-1 0,0 3 2 0,0-5 0 0,0 1 1 15,0 1 0-15,0 0 1 0,0-1-1 0,6 0-1 0,-6 1 1 16,0-5 1-16,0 1-1 0,7 4 2 0,-7-9 3 0,7 5 2 0,-1-3 5 16,-6-3 2-16,7 3 4 0,-1-1 0 0,1 0 0 0,-1-4 0 0,1 4 2 15,-1-4 1-15,0 5-1 0,-6-1-1 0,8 0-1 0,-2 4-4 0,-6-1-4 16,6 0-7-16,-6 5-13 0,0-5-11 0,0 5-14 0,0 3-15 0,0 0-13 16,0 0-27-16,-6 0-34 0,0 0-60 0,-2 3-73 0,2 5-39 0,-7-5-20 15,0 2-10-15,-6 1-4 0,5 3 1 0,-5-3 4 0,0 2 8 0,-1-5 10 16,-6 5 12-16,7-1 14 0</inkml:trace>
  <inkml:trace contextRef="#ctx0" brushRef="#br0" timeOffset="-183921.952">15187 13756 31 0,'-58'18'207'0,"-7"-3"8"16,6-4 5-16,7 0 7 0,-6-7 3 0,5-1 4 0,-5-3 0 0,5 0-1 15,2-3-1-15,-2-1-33 0,1 1-47 0,7-5-45 0,-8 1-45 0,8-1-29 16,-1 1-18-16,1-5-15 0,5-2-11 0,1 3-14 0,1-3-12 0,5-5-13 16,1 1-13-16,5 0-18 0,1-8-21 0,6 4-38 0,1-7-43 0,6-1-22 15,7-2-10-15,-1-1-3 0,7-3 1 0,0-6 4 0,7-2 5 0,-1 0 7 16,7-3 7-16,0 0 11 0,7-4 98 0</inkml:trace>
  <inkml:trace contextRef="#ctx0" brushRef="#br0" timeOffset="-173455.512">21401 16002 0 0,'0'0'84'0,"0"3"144"0,-7-3 12 0,7 0 6 16,0 0 6-16,0 0 4 0,0 0 1 0,0 0 4 0,0 0 1 15,0 0-5-15,0 0-13 0,0 0-44 0,0 0-60 0,0 0-37 0,0 0-22 0,0 0-13 16,0 0-10-16,0 0-4 0,7 0-1 0,-7 0 0 0,0 0 2 0,0 0 0 15,0 0 2-15,0 0-1 0,0 0-1 0,0 0-1 0,0 0-2 16,0 0-2-16,0 0 1 0,0 0-3 0,0 0 1 0,0 0-2 0,0 0 0 16,0 0-1-16,0 0-1 0,0 0-1 0,0 0-1 0,0 0-1 0,0 0-4 15,0 0-2-15,0 0-2 0,0 0-3 0,0 0-3 0,0 0-2 0,0 0-2 16,0 0-4-16,0 0-4 0,0 0-3 0,0 0-2 0,0 0-2 0,0 0-3 16,6 0 0-16,-6 0-2 0,0 0 0 0,6 0-2 0,-6 0-1 0,8 0 0 15,-8 0-1-15,6 0 0 0,0 4 0 0,1-4 0 0,-1 0 0 0,1 0 0 16,-1 0 0-16,1 0-1 0,5 0 0 0,-4 0-3 0,4 0 0 0,1 0-1 15,0 0 0-15,0-4-2 0,1 4 0 0,-2-3-1 0,2 3 2 0,5-4 0 16,-6 0 2-16,0 1 0 0,7-1 2 0,-8 0 1 0,8 1 1 0,-7 0 1 16,7-1 1-16,-8-4 2 0,2 4-1 0,-1 1 3 0,7-1-1 0,-8-3 1 15,2 3-2-15,-8 1 1 0,7-1-2 0,0-1-1 0,-6 3 0 0,5-3 0 16,-5 2-1-16,0 3-2 0,-1-3-1 0,0-1-1 0,1 4-1 0,-7 0-2 16,7-4-1-16,-1 4 0 0,-6-4-4 0,0 4-2 0,7 0-4 0,-7 0-4 15,6 0-6-15,-6-2-8 0,0 2-6 0,6 0-5 0,-6 0-7 0,8 0-6 16,-8 0-11-16,0 0-12 0,6 0-14 0,-6 2-15 0,0-2-19 0,6 0-19 15,-6 0-32-15,0 4-36 0,0-4-35 0,0 0-35 0,0 4-16 0,0 0-4 16,-6-1 1-16,6 0 4 0,-6 2 11 0,-2-3 11 0,2 3 16 16,0-1 16-16,-1 3 20 0,1-3 101 0</inkml:trace>
  <inkml:trace contextRef="#ctx0" brushRef="#br0" timeOffset="-173003.856">21355 16324 21 0,'0'0'245'0,"0"0"17"0,0 0 14 0,0 0 7 16,0 0 8-16,0 0 3 0,0 0 6 0,0 0 3 0,0 0 6 0,0 0-17 15,0 0-26-15,0 0-49 0,0 0-60 0,0 0-35 0,0 0-24 0,0 0-14 16,7 0-7-16,-7 0-7 0,6 0 0 0,-6 0-2 0,7 0-1 0,-1 0-4 16,0 0-3-16,-6 0-7 0,7 0-6 0,0 0-5 0,-1 0-9 0,8 0-3 15,-8 0-5-15,0-3-3 0,7 3-5 0,-6 0-5 0,6-4-3 0,-7 4-4 16,8-5-3-16,-8 5-1 0,7-3-1 0,-7 0-1 0,7-1-3 0,0 4 1 16,-6-4-1-16,6 1-1 0,0 3 1 0,0-3-1 0,0-2 2 0,0 5 0 15,0-3 2-15,1 3 1 0,-2-4 0 0,1 0 1 0,0 4 2 0,0 0 0 16,7-3 3-16,-8 3 0 0,8 0 2 0,-7-4 1 0,7 4 0 0,-7 0 0 15,6 4-1-15,-6-4 0 0,1 0-1 0,-2 0-4 0,2 0-2 0,-2 3-3 16,-5-3-4-16,6 0-1 0,-6 0-2 0,-7 0-3 0,6 0-1 0,-6 4-2 16,6-4-1-16,-6 0 0 0,0 0-2 0,0 0-3 0,0 0 0 0,0 0-2 15,0 0 1-15,0 0-2 0,0 0-2 0,0 0-4 0,0-4-4 0,0 4-6 16,-6-3-6-16,6-1-9 0,0 4-11 0,0-4-11 0,0 4-17 0,0-3-29 16,-6-1-39-16,6 4-53 0,0-3-61 0,0 3-29 0,0 0-13 0,0 0-4 15,0-4 1-15,0 4 4 0,6 0 6 0,-6-3 8 0,6 3 12 0,-6 0 13 16,8 0 16-16</inkml:trace>
  <inkml:trace contextRef="#ctx0" brushRef="#br0" timeOffset="-171934.472">22338 16093 0 0,'0'-3'158'16,"0"-1"92"-16,0-1 15 0,7 5 13 0,-7-2 9 0,0-5 8 0,0 3 6 16,7 0 8-16,-7 1 6 0,0-2-6 0,6 3-13 0,-6-3-49 0,0-2-65 15,6 3-40-15,-6-3-23 0,7 3-17 0,-7-3-11 0,7 4-8 0,-1-5-6 16,-6 1-5-16,7-1-6 0,-7 1-6 0,6 0-5 0,0 0-7 0,-6-1-6 15,7 1-6-15,0-4-5 0,-7 4-5 0,6-2-3 0,0-1-5 0,-6 3-5 16,8-1-4-16,-2-2-4 0,0-2-4 0,-6 5-1 0,7-3-2 0,-1 2-3 16,1-3-2-16,-1 0-2 0,-6 0-2 0,7 0-1 0,-1 0-3 0,0 0-2 15,-6-1-2-15,8-3-1 0,-8 5-1 0,6 0-1 0,-6-2-1 0,6 1-2 16,-6 0 1-16,7 4 2 0,-7-5 1 0,0 6 2 0,6-2 2 0,-6 2 1 16,0-2 0-16,0 4 0 0,0-1 3 0,0 3-1 0,7-2 1 0,-7 4-2 15,0 0 1-15,0 0 1 0,0 0-2 0,0 0-2 0,0 0 1 0,0 4-1 16,0-2 1-16,0 7 1 0,0-1 3 0,0-2 2 0,0 5 2 0,-7 1 3 15,7 2 5-15,0 4 4 0,-6 0 3 0,6 1 2 0,-7 3 2 16,7 0 3-16,-6 4 3 0,6-5 0 0,-6 1 1 0,-2 4-1 0,2 0 0 0,0-4 0 16,-1 3-3-16,7 1-1 0,-6-4-3 0,-1 1-2 0,1 2-3 15,6-3 0-15,-7-5-2 0,1 6 0 0,6-5-3 0,-6 0-2 0,6 1-1 16,-8-1-1-16,8 1-2 0,0-4-1 0,-6-1 0 0,6 0 0 0,0-3-1 16,0 4 1-16,0-5 0 0,0 2 0 0,-6-1 1 0,6-3-1 0,0-2 0 15,0 1 0-15,0-2 2 0,0 2-1 0,0-3 1 0,0 3-3 0,0-3-1 16,0-1 0-16,0 1-3 0,0-1 0 0,0 2-3 0,0-5-1 0,0 3-7 15,0-3-5-15,0 4-7 0,0-4-7 0,0 0-8 0,0 0-10 0,0 0-8 16,0 0-11-16,0 0-11 0,0 0-13 0,0 0-24 0,0 0-30 0,0 0-46 16,0 0-52-16,0 0-25 0,6-4-9 0,0 4-3 0,-6-3 4 0,8-5 6 15,-2 4 7-15,0 1 12 0,1-4 11 0,-1-1 14 0,1 1 14 0</inkml:trace>
  <inkml:trace contextRef="#ctx0" brushRef="#br0" timeOffset="-171184.852">22827 15771 0 0,'6'-8'15'0,"1"5"229"0,0-5 19 0,-1 2 10 0,0 1 8 15,8-2 6-15,-8 3 3 0,0 1 4 0,8-4 4 0,-8 3 4 0,7 0 1 0,1 1-45 16,-8 3-76-16,6-4-49 0,2 1-37 0,-1 3-24 0,-1-4-16 0,2-1-9 16,-2 5-5-16,8-3-5 0,-7 3-2 0,1-3-2 0,-2-1-3 0,2 4-3 15,-2-4-1-15,2 4-4 0,-1-3-3 0,-1 3-2 0,-5 0 0 0,6-3-2 16,-7 3-2-16,1 0-2 0,0 0-2 0,-1 0-1 0,1-5-2 16,-1 5-3-16,-6 0-1 0,0 0 0 0,0 0-2 0,0 0-3 0,0 0 0 0,0 0-2 15,0 0 1-15,0 0-2 0,0 0 1 0,0 5 0 0,0-2 2 0,0 0 1 16,-6 5 2-16,-1-5 0 0,7 5 0 0,-6-1 0 0,-1 4 1 15,0 0 2-15,1-1 3 0,-7 2 2 0,6-1-1 0,1 0 2 0,-7 4 0 16,0-4 2-16,6 0-1 0,-5-1 0 0,4 2 1 0,-4-1 0 0,-1 0 3 0,6-4-1 16,-6 4 2-16,7-4 1 0,-8 0-2 0,8 1 1 0,0-1 0 15,-8 0-1-15,8-3 2 0,0 4-3 0,-1-5 0 0,1 5-2 0,-1-6 0 16,0 3-1-16,1-1-1 0,0-4 0 0,0 3-1 0,-2 1-2 0,8-4-3 0,-6 4-2 16,6-4-1-16,-6 3-3 0,6-3-5 0,0 0-1 0,0 0-2 15,-7 4-3-15,7-4-2 0,0 0-4 0,0 0-2 0,0 0-3 0,0 0-2 16,0 0-2-16,0 0-3 0,7 0 1 0,-7 0-2 0,0 0 1 0,0 0 0 15,6 0 0-15,0 3-1 0,-6-3 0 0,8 0 1 0,-2 0-2 0,0 0 0 16,7 4-1-16,-6-4-1 0,6 0 0 0,-1 0 1 0,2 0 1 0,-2 0 0 16,2 0 1-16,-1 0 4 0,0 0 2 0,0 0 1 0,-1 3 4 0,2-3 2 15,-1 0 5-15,0 5 5 0,0-5 4 0,-7 4 5 0,8-4 3 0,-8 3 4 16,7 0 3-16,-6 5 4 0,-1-5 1 0,1 1 0 0,-1 0 1 0,0 3 0 16,-6-4 3-16,7 5 5 0,-7-1 5 0,0 0 4 0,0 1 0 0,0-1 2 15,0 0-1-15,0 1-2 0,-7 3 2 0,7-5 0 0,-6 6 3 0,0-1 5 16,-1 0 2-16,7 1 2 0,-6-2-3 0,-8 1-9 0,8 0-3 0,0 4-5 15,-1-4-3-15,0 0-3 0,-5 4-1 0,5-4-1 0,1 0-1 0,-8 4-5 16,8-5-4-16,0 1-4 0,-8 0-3 0,8 1 0 0,-7-6-1 0,6 5 1 16,-6-3 0-16,7-1 0 0,0-2 2 0,-8 1 1 0,8-2 2 0,0 0-1 15,-2-1 2-15,-4 0 1 0,5-3 0 0,-6 5-1 0,6-3 1 0,-5-2 1 16,6 0-1-16,-2 0 1 0,-4 0-2 0,-1 0 2 0,6 0 0 0,-6 0 0 16,7 0-1-16,-8 0 1 0,8-2-2 0,-7 2 1 0,6-5 0 0,-6 5 0 15,7-3-2-15,0 3 1 0,-1 0-2 0,0-3 0 0,7 3-2 0,-6 0-3 16,6-4-4-16,-6 4-4 0,6 0-3 0,0 0-6 0,0 0-6 0,0 0-5 15,0 0-7-15,0 0-7 0,0 0-7 0,0 0-10 0,0 0-10 0,0-4-12 16,0 4-15-16,6-4-16 0,-6 4-31 0,6-2-40 0,-6 2-43 16,7-5-47-16,0 2-23 0,-1-1-10 0,0-1-2 0,1 2 4 0,6 0 5 15,-6-1 8-15,-1 0 9 0,0 1 13 0,8 0 16 0,-8-2 18 0</inkml:trace>
  <inkml:trace contextRef="#ctx0" brushRef="#br0" timeOffset="-170849.876">23224 16416 0 0,'0'3'267'0,"0"5"20"0,0-5 9 0,6 1 8 0,-6-1 4 0,0 2 8 0,0-2 9 16,0 1 8-16,0 3 8 0,0-4-6 0,8 5-14 0,-8-1-59 0,0 0-84 15,6 5-49-15,-6-5-29 0,0 4-15 0,0-4-10 0,6 4-3 0,-6-3-3 16,0 3-6-16,0-4-8 0,0 4-7 0,0-4-8 0,0 4-7 0,-6-3-3 16,6-1-6-16,0 0-2 0,-6 0-3 0,6 1-2 0,-8 2-3 0,8-5-2 15,-6 2-3-15,0 0-1 0,-1 1-3 0,7-1 0 0,-7 1-2 0,1-1-1 0,6-4-1 16,-6 4-3-16,-1-3-6 0,7 3-5 0,-6-3-7 0,-1 0-7 0,7 4-8 16,-7-5-7-16,7 0-7 0,-6 1-10 0,6 0-8 0,-6 2-11 0,6-1-6 15,0-5-5-15,-7 4-9 0,7-1-10 0,0 2-11 0,0-3-14 0,0-2-27 16,0 4-35-16,0-4-41 0,0 0-46 0,0 3-21 0,0-3-5 0,0 0 1 15,7 0 4-15,-1 0 5 0,-6-3 4 0,6-1 10 0,1 2 12 0,0-3 15 16,-1-2 21-16</inkml:trace>
  <inkml:trace contextRef="#ctx0" brushRef="#br0" timeOffset="-170063.015">23634 15954 0 0,'7'-7'33'0,"0"3"191"0,-1 1 10 0,0-6 7 16,1 2 4-16,-7 4 5 0,7-4 3 0,-1 3 4 0,0-2 4 0,1-2 1 15,0 4 0-15,-1-1-48 0,1-1-74 0,-1 2-40 0,8 0-23 0,-8 1-12 16,0-5-5-16,1 5-3 0,-1-1-1 0,1 1 1 0,-1-1-1 0,1 0 0 16,-1 1-1-16,0-1-1 0,2 4-2 0,-2-4-1 0,7 4-2 0,-6-3-2 15,-1-1-1-15,0 4-2 0,1 0-3 0,-1-3-3 0,8 3-2 0,-8 0-2 16,0 0-3-16,1-5-3 0,6 5-1 0,-7 0-2 0,8 0-2 0,-8 0-3 16,1 0-2-16,5 0-1 0,-4 0-4 0,-2 0 0 0,6 0-3 0,-5 0-1 15,0 0-1-15,-1 0-4 0,1 0 0 0,-7 5-4 0,6-5-3 0,-6 0-1 16,6 0-3-16,-6 3-2 0,0-3 0 0,0 4 0 0,0-1 0 0,-6 1 0 15,6 0 1-15,-6-1 0 0,-1 5 2 0,-6-1 0 0,6 4 0 0,-5 0 2 16,-2 0 2-16,-5 1 0 0,6-2 2 0,-6 5 0 0,5-1 0 0,2-3 0 16,-8 3 2-16,1 1 0 0,5-4 0 0,2 4-1 0,-2-4 0 0,1 0-1 15,0 0 1-15,0-4-1 0,7 5-1 0,-8-5-1 0,8 0-1 0,0-3-3 16,-1-2-1-16,1 7-2 0,-1-6-4 0,7-3-2 0,-7 5-2 0,7-5 0 16,0 3-1-16,-6-3-1 0,6 0 0 0,0 0 0 0,0 0 1 0,0 0 0 15,0 0 0-15,0 0 1 0,0 0 3 0,0 0-1 0,6 0-1 0,-6-3 0 16,0 3 0-16,0-5-1 0,7 5-4 0,0-3 0 0,-7 3-3 0,6-4-1 15,1 4-2-15,-1-5-4 0,0 5 0 0,8-2-3 0,-8-2 0 0,1 4 0 16,6-3 1-16,0 3-1 0,-7-4 1 0,8 4 2 0,-8-4-1 0,7 4 3 16,0 0 1-16,0 0 2 0,0-3 2 0,-6 3 4 0,5 0 3 0,2 0 2 15,-2 0 0-15,2 0 3 0,-1 0 1 0,-7 0 2 0,8 0 4 0,-8 3 1 16,6-3 4-16,-5 0 3 0,0 4 1 0,-1-4 4 0,1 4 1 0,-1-4 3 16,0 3 4-16,2 1 2 0,-8-2 2 0,6-2 5 0,-6 9 2 0,6-6 2 15,-6 2 4-15,0-2 1 0,0 0 1 0,0 1 1 0,0 3 1 0,0-4 0 16,0 6 0-16,0-2-2 0,-6-4-1 0,6 5-2 0,-6-1 0 0,-2 0-3 15,2-4-2-15,0 6-2 0,-1-3-3 0,1-2-3 0,-8 3-2 0,8 1-2 16,0-5-3-16,-8 2 0 0,8 2-3 0,0-4-2 0,-7 1 0 0,6 3-2 16,-6-3-2-16,7 0-1 0,-1-1-2 0,-6 1 0 0,7-4 0 0,-1 3-1 15,0 2-1-15,1-2-1 0,-1-3-1 0,1 4 0 0,0-4-1 0,-1 3 1 16,0 1-1-16,1-4 2 0,6 3-1 0,-6 1 2 0,-2 0 0 0,8-4 1 16,-6 3 0-16,0 1 0 0,6 0-1 0,-7-4 2 0,1 3 3 0,-1 2 0 15,7-2 0-15,-6-3 2 0,-1 3-1 0,1 1 1 0,6-4-1 16,-6 4 1-16,-2-4-2 0,8 3-2 0,-6-3-2 0,0 0-3 0,-1 3-4 0,7-3-3 15,-6 0-6-15,-1 0-8 0,0 0-6 0,7-3-11 0,-6 3-11 0,0 0-14 16,-1 0-18-16,7-3-30 0,-7 3-36 0,1 0-50 0,6-4-52 0,-6 4-28 16,6 0-14-16,-7-4-3 0,7 4 0 0,0-3 3 0,0 3 7 0,7-3 9 15,-7-2 10-15,6 2 15 0,-6 3 16 0</inkml:trace>
  <inkml:trace contextRef="#ctx0" brushRef="#br0" timeOffset="-165511.653">23869 15254 0 0,'-6'0'64'0,"6"0"120"0,-7 0 7 16,7-3 6-16,-7 3 6 0,1 0 0 0,6-3 3 0,0 3 2 0,-7 0 1 15,7 0-22-15,-6 0-28 0,6 0-40 0,0 0-42 0,-6 0-27 0,6 0-14 16,-7 0-9-16,7 3-7 0,-7-3-6 0,7 3-4 0,-6 1-2 0,6 0-2 16,-6-1-2-16,6 1 0 0,0 4-2 0,-8-5-2 0,8 1 1 0,0 3 2 15,0-3 1-15,-6-1-2 0,6 5 1 0,0-5 2 0,0 0-1 0,6 6 2 16,-6-6 0-16,0 0 0 0,0 2 2 0,0-2 2 0,8 0 4 0,-8 2 4 15,0-2 0-15,0-3 0 0,6 3 1 0,-6 2 4 0,0-5 1 0,0 4 3 16,6-4 1-16,-6 0 1 0,0 0 0 0,7 3 1 0,-7-3 1 0,0 0-2 16,7 3-1-16,-7-3-2 0,0 0 0 0,6 0-2 0,-6 0-1 0,6 4-4 15,1-4-2-15,-7 0-2 0,6 0-2 0,-6 0-2 0,7 4-2 0,0-4 0 16,-7 0-1-16,6 0-1 0,0 0-1 0,1 0-1 0,-7 0 1 0,7 0 2 16,-7 0-2-16,6-4 0 0,0 4-1 0,-6 0 0 0,0-4 1 0,7 4-1 15,-7 0 0-15,0 0-2 0,0-3 1 0,0 3-1 0,0 0-1 0,0 0 1 16,0-3-3-16,0 3 0 0,0 0-2 0,0-4 2 0,0 4 0 0,0-5-2 15,-7 5-1-15,7-3-1 0,0 3 0 0,-6 0-1 0,6-3 2 0,-6 3 0 16,-1 0 0-16,7 0 1 0,-7 0 0 0,1 0-1 0,0 0 0 0,-1 0 0 16,0 3 1-16,1-3-1 0,6 3 2 0,-7-3 1 0,1 5 0 0,6-1 0 15,-6-4 0-15,-1 3-1 0,7 0-1 0,0 1-1 0,-7 0 0 0,7-1 2 16,0 1 0-16,0 0 0 0,0-4 1 0,0 3 0 0,0 1 1 0,0-1 0 16,7-3 1-16,-7 5 1 0,0-2 0 0,0 1 0 0,7-4 3 15,-7 3 1-15,0-3 0 0,6 4 0 0,-6-4 0 0,6 4 1 0,-6-4 0 0,7 0 1 16,-7 0 1-16,6 0 0 0,-6 0 0 0,7 0 2 0,0 0 0 0,-7 0 0 15,0 0 2-15,6-4-2 0,-6 4 2 0,6-4-1 0,-6 4 1 16,7-3-2-16,-7-1-1 0,0 1-1 0,7-2-1 0,-7 2 0 0,6-4-1 16,-6 3-2-16,0 0-2 0,6 1 0 0,-6-5-4 0,7 5-1 0,-7 0-4 15,0-1-3-15,0-4-2 0,7 8-4 0,-7-8-4 0,0 5-5 0,0 3-6 16,6-3-7-16,-6-2-9 0,0 5-13 0,0-3-19 0,0 3-26 0,0 0-41 16,0 0-49-16,0 0-30 0,0 0-21 0,0 0-9 0,0 0-4 0,0 0 2 15,0 0 2-15,0 0 5 0,0 0 7 0,-6 3 9 0,6-3 12 0</inkml:trace>
  <inkml:trace contextRef="#ctx0" brushRef="#br0" timeOffset="-163727.46">24129 16493 10 0,'0'3'173'0,"0"-3"11"0,7 0 11 15,-7 0 6-15,0 0 8 0,0 0 3 0,0 0 6 0,0 0-9 0,0 0-19 16,0 0-14-16,0 0-14 0,0 0-21 0,0 0-30 0,0 0-17 0,7 0-11 16,-7 0-8-16,0 0-5 0,0 0-2 0,0 0-3 0,0 0 0 0,0 0-1 0,0 0 0 15,0 0 0-15,0 0-1 0,0-3-1 0,0 3 0 0,-7 0-1 0,7 0-1 16,0 0-4-16,0 0-1 0,0 0-3 0,0 0-2 0,0 0 1 0,0 0 0 16,0 0-1-16,0 0 0 0,0 0-2 0,0 0-1 0,0 0-1 0,0 0 1 15,0 0 0-15,0 0-1 0,7-4 0 0,-7 4-1 0,0 0 0 0,6-3-2 16,-6 3-4-16,0 0-3 0,6 0-2 0,1-5-5 0,0 5-3 0,-7 0-2 0,12-2-5 15,-5 2-2-15,0 0-5 0,6-5-3 0,-7 5-3 0,8 0-3 16,-2 0-2-16,2 0-1 0,-2 0-1 0,1 0-1 0,7 5-2 0,0-5-1 0,-8 2-1 16,8-2-2-16,-1 5 0 0,7-5 1 0,-6 3-1 0,-1 1 1 0,7-1 1 15,-6 1 0-15,6 0-2 0,-7-2-1 0,1 3 0 0,0-1-1 0,-1-1-1 0,1 2 0 16,-7-2 0-16,6 0 0 0,-6-3-3 0,1 4 0 0,-2-4-1 16,-5 0-2-16,6 4-2 0,-6-4 0 0,-1 0 1 0,1 0 1 0,-1 0 0 0,-6-4-2 15,7 4-1-15,-7 0-2 0,0 0 0 0,0 0 0 0,0-4 2 0,0 1 0 16,0 0 0-16,-7-2-1 0,7 2 3 0,-6-1-1 0,-1-3-1 0,1 3 0 15,-1-3 2-15,1 3 1 0,-1-4 1 0,-6 6 3 0,7-6 1 0,-8 4 1 16,8 0 1-16,-7-3 1 0,7 3 1 0,-8 1 1 0,8-4 1 0,-8 2 1 16,8 2 1-16,-7-1 0 0,7 1 1 0,-1-1 0 0,1 4 0 0,6-4 1 15,-7 1 1-15,1 3 1 0,0-4 0 0,6 4 0 0,-8 0-1 0,2-4 1 16,6 4 0-16,-6 0 1 0,6-3 0 0,0 3 1 0,-7-4-1 0,7 4 1 16,-6-3-1-16,6-2-2 0,-7 2-6 0,7-1-2 0,0-3-5 0,-6 4-1 15,6-5-2-15,-7 1-1 0,1 0 0 0,6-1-1 0,-6-3 1 0,6 5 0 16,-8-6 0-16,8 4 1 0,-6-3 0 0,6 5 3 0,-6-6 5 0,6 5 5 15,0-1 4-15,0-2 1 0,0 3 2 0,0-1 2 0,0-3-1 0,6 4 0 16,-6-1-1-16,0-2 0 0,6 2 0 0,-6-3-1 0,8 3 0 0,-2 2-1 16,0-6-1-16,-6 5 0 0,7-4-1 0,-1 0 0 0,1 4 0 0,-1-4 1 15,1 3 0-15,-1-3-1 0,8-1 1 0,-8 3 0 0,0-2 0 0,7-1 1 16,-6 1-1-16,6 0 1 0,-7 1 0 0,8-2 0 0,-8 1-1 0,7 0 0 16,-6 1 0-16,5-2 1 0,-5 2 2 0,6 2 1 0,-6-4 2 0,-1 5 1 15,7 1 0-15,-6-2 2 0,-1 4 0 0,1-3 3 0,-1 4-1 0,1-1 2 16,-1-1 2-16,1 2 1 0,-1 3-2 0,0-3 1 0,2 3-1 0,-2 0-3 15,7 0-1-15,-7 0-1 0,7 0-1 0,-6 3-1 0,5-3-2 0,2 3 0 16,-1-3-3-16,0 5-1 0,0-1 0 0,0 4-2 0,6-6-1 0,-5 2-3 16,-2 0 0-16,8 3-2 0,-7-4-1 0,7 4-1 0,-8-2-1 0,2 2-1 15,-1-3-2-15,-1 0 0 0,2 3-1 0,-2-4 1 0,-4 1-1 0,4 4 2 16,-5-4 1-16,6-1 1 0,-6 0-1 0,-1 5 2 0,0-5 3 0,8 1 0 16,-8 3 2-16,0-3 1 0,1-1 3 0,-1 5 3 0,1-4-1 15,6 3 0-15,-7 0 0 0,2-3 2 0,-2 3-1 0,0 0 3 0,7 1-1 0,-6 0 2 16,-1 1 0-16,1 0 0 0,-1-1 0 0,0 2 0 0,2-3-1 15,-2 5-2-15,0-2 1 0,0-2-1 0,-6 2 1 0,8 2-1 0,-8-2-3 16,0 1-1-16,0 0 0 0,0 1-2 0,-8-5-1 0,8 4-1 0,-6 0 0 0,0-3 1 16,-8-1 0-16,8 0 2 0,-7 0 0 0,7 0 1 0,-8 1-1 15,2 0 1-15,-2-2 0 0,-5 2 2 0,6-5 3 0,0 5-1 0,-7-1 1 0,8-2 0 16,-2 1 1-16,-5 2-2 0,5-2-1 0,2 1-1 0,-2 2 0 0,2-2 0 16,-1 0 1-16,-1 0-1 0,8-3 0 0,-6 7-1 0,-2-4 0 0,8 1 1 15,-7-1 1-15,6 0 0 0,0 0 2 0,1 1-1 0,0-4 1 0,-1 3-1 16,0 0 1-16,7-3-1 0,-6 0 1 0,6-1 0 0,-6 2 1 0,6-3 0 15,0 3-2-15,0-5 0 0,-7 3-1 0,7-3-2 0,0 0 0 0,0 0 0 16,0 0-1-16,0 0 1 0,0 0 1 0,0 0-1 0,7 4 1 0,-7-4 0 16,0 0-1-16,0 0 0 0,6 0 2 0,-6 0-1 0,6 0-1 0,1 0 1 15,0 0 1-15,-1 0-1 0,0 0-1 0,1 0 0 0,6 0-1 0,0 0 0 16,1 0 0-16,-2 0 0 0,1 0-1 0,0 3 0 0,0-3 1 0,1 0-2 16,-2 0-2-16,2 4 0 0,-2-4 0 0,8 0 1 0,-7 4 0 0,-1-4-1 0,2 0 0 15,-1 2-3-15,0-2 0 0,6 0 0 0,-5 5 3 0,-2-5-1 0,2 4 2 16,-1-4 1-16,-1 0 2 0,-4 3 0 0,4-3 1 0,2 5 1 0,-2-5 2 15,1 3 1-15,1-3 3 0,-2 0 1 0,8 3 1 0,-7-3 0 0,0 4 3 16,0-4-1-16,7 4 0 0,-8-4 1 0,2 3-1 0,-1-3 1 0,-1 3 0 0,2-3-1 16,-2 5 0-16,2-5-3 0,-8 0 0 0,7 3 0 0,-6-3 0 0,-1 0-1 15,7 0-2-15,-7 0 1 0,-6 0-1 0,8-3 0 0,-2 3 1 0,0 0 0 16,-6 0-1-16,7-5-1 0,-7 5 1 0,0-3-1 0,6 3 0 0,-6-3-2 16,0 3-2-16,0-4-3 0,0 4-5 0,0-4-4 0,-6 1-6 0,6 3-7 15,0-3-10-15,-7 3-10 0,1-5-12 0,6 2-16 0,-6 3-19 0,-2 0-37 0,-4 0-43 16,5 0-48-16,-6 0-51 0,7 0-26 0,-7 0-10 0,-1 3-4 15,8-3 0-15,-7 5 7 0,0-5 6 0,0 0 10 0,7 3 10 0,-8-3 16 16,2 0 18-16</inkml:trace>
  <inkml:trace contextRef="#ctx0" brushRef="#br0" timeOffset="-154464.868">20170 5353 104 0,'0'-12'155'15,"6"-2"5"-15,-6 3 6 0,0-4 2 0,6 4 4 0,-6 0 4 0,0-4 3 16,0 4-15-16,0 0-22 0,8 0-27 0,-8 0-29 0,0 0-14 0,0 4-10 15,-8-4-6-15,8 4-5 0,0 3-4 0,0-3-3 0,0 3-3 16,0-4-5-16,0 6-3 0,-6-3-2 0,6 2-5 0,0-1-6 0,0 0-3 16,0 4-3-16,0-4-4 0,0 1-1 0,0-1-2 0,0 4 0 0,0-4 0 0,0 1-2 15,0 0 2-15,0-2 0 0,0 2 2 0,0-1 0 0,0 1 2 0,6-1 5 16,-6 0 2-16,0 1 2 0,0-5 3 0,8 5 0 0,-8-1 1 0,6 1-2 16,-6-5 1-16,0 4-2 0,6 1 1 0,-6-1 0 0,0 0-1 15,0 1 1-15,7 3-3 0,-7-4-3 0,0 4-5 0,0-4-3 0,0 4-4 0,0 0-1 16,0 0-2-16,0 0-1 0,0 0-3 0,0 0-1 0,0 0-2 0,0 0 1 15,0 0-3-15,0 0-2 0,0 0 1 0,6 4 0 0,-6-4 0 16,0 0 2-16,0 4 0 0,7-4 2 0,-7 3 0 0,0-3 1 0,6 0-1 16,-6 4 1-16,0-4 1 0,0 4 3 0,0-4 3 0,7 3 1 0,-7-3 3 15,0 0 2-15,0 0 2 0,0 4 5 0,0-4 3 0,0 0 6 0,0 0 5 16,0 0 4-16,0 0 6 0,0 0 6 0,0 0 4 0,0 0 1 0,0 0 1 16,0 0 4-16,0 0 0 0,0 0 1 0,0 0-1 0,0 0 1 0,0 0-4 15,0 0-3-15,0 0-3 0,0 0-4 0,0 0-5 0,0 0-4 0,0 0-6 16,0 0-4-16,0 0-5 0,0 0-3 0,0 0-5 0,0 0-5 0,0 3-4 15,0-3-2-15,0 0-3 0,0 5-3 0,0-2-1 0,0-3 0 0,6 4 1 16,-6-1-2-16,0 1 0 0,0 3 2 0,0-3 1 0,6 3-1 0,-6-3 2 16,0 4 0-16,0-5 1 0,0 4-1 0,8 0 1 0,-8-3 1 0,0 4 0 15,0-5-1-15,0 4 1 0,0-3 0 0,0 4 0 0,0-5-2 0,0 1 0 16,0 2 0-16,0-1 0 0,0-1-1 0,0 3 1 0,-8-3-2 0,8-1 1 16,0 1-2-16,0 0 0 0,0 2 1 0,0-1 0 0,-6-2-1 0,6 1 0 15,0-1 0-15,0 5 2 0,-6-5-1 0,6 1 2 0,0 3-1 0,-7 0 2 16,7-2 2-16,0 2 0 0,0 0 1 0,0-3 0 0,0 3 0 0,0-3 1 15,0 4 1-15,0-6 1 0,0 6 1 0,0-4 0 0,0 0 2 0,0 3-1 16,7-3 1-16,-7-1 0 0,0 4-1 0,0-2 1 0,6-2-2 0,-6 0 1 16,0 1 1-16,6 0-1 0,-6-1 1 0,0-3-1 0,0 4 0 0,8 0-1 15,-8-4 0-15,0 3-1 0,0 1 1 0,0-4-1 0,0 4-1 0,0-4-1 16,6 3 2-16,-6-3-1 0,0 4-2 0,0-4 0 0,0 0 1 0,0 0-1 16,0 0 0-16,0 4 0 0,0-4 1 0,0 0 0 0,0 0-1 0,0 0 0 15,0 0 2-15,0 0 1 0,0 0-1 0,6 0 1 0,-6-4 3 0,7 4 0 16,-7 0-1-16,7-4 1 0,-1 4 1 0,0-3-1 0,1-1 1 0,6 0 1 15,-6 1-1-15,5-5-1 0,-5 5 0 0,6-1 0 0,0-3-1 0,0 4 0 16,-6-5-2-16,5 4-1 0,-4-3 2 0,4 0-2 0,-5 3-2 0,6 0 1 16,-7-4 0-16,1 6 0 0,-1-3 1 0,0 2-2 0,2-5 0 15,-2 5 0-15,-6-1 0 0,6 0 2 0,1 1 1 0,-7-4 2 0,6 2 0 0,-6-2 2 16,7 4 1-16,-7-5 1 0,6 1 1 0,-6 0 2 0,7 0 4 0,-7-1 1 16,6 1 3-16,-6-4 3 0,7 4 2 0,0-4-1 0,-7 0 2 0,6-3 0 15,0 2 1-15,1 1 0 0,-7-3-1 0,7-1-1 0,-1 0-2 0,0-4-2 16,7 1-3-16,-6-1-3 0,0 6-2 0,5-9-4 0,-4 3-1 0,-2-3-4 15,0 4-2-15,0-1-2 0,1 1-5 0,0-1-4 0,-1 1-3 0,-6 0-3 16,7 3-3-16,-7-3-3 0,0 4-2 0,0 3-2 0,-7-4-2 0,7 4-1 16,0 0 0-16,-6 0-1 0,-1 3-1 0,0-2 3 0,7 2 1 15,-6 1 3-15,0 3 3 0,0-3 2 0,-2 4 2 0,8-2 2 0,-6 2 3 0,0-1 2 16,-1 1 1-16,0-1 3 0,1 0-1 0,-1 4 0 0,7-3 1 0,-6-1-1 16,0 4 0-16,-1-4 1 0,7 1 0 0,-7 3 0 0,1-3-1 15,6 3 0-15,-6-4 1 0,6-1-1 0,-7 5 2 0,7-3-2 0,-7 3 2 16,7-4-1-16,-6 4 1 0,6 0-1 0,-7-3 1 0,7 3-2 0,-6 0 0 0,-1 0 1 15,7 0-1-15,-6 0 0 0,6 0 1 0,-7 3-1 0,1-3 2 16,0 4-1-16,6-1 2 0,-8 2-1 0,2 2 2 0,0 0 1 0,-1 0 0 16,1 1 1-16,-1-1 1 0,7 4 1 0,-6 0 2 0,6 0 0 0,-7 3 1 15,7-2 0-15,-6 1 2 0,6-1 0 0,0 3 0 0,0 0 0 0,0-1 1 16,0 1 0-16,6-5 0 0,-6 5 0 0,7 0 0 0,-7-1-1 0,6-2-2 16,-6 3 1-16,7 0-1 0,-7-5 0 0,6 1-2 0,-6 4 0 0,7-4-2 15,-1 0 0-15,-6 0 0 0,6-1-1 0,-6 1 0 0,8 0-3 0,-8 1-4 16,6-5-1-16,-6 4 0 0,0 0 0 0,6 0 0 0,-6-4 0 0,0 1-1 15,7 3 2-15,-7-4-2 0,0 1 0 0,0 2 0 0,6-3-2 0,-6 1 1 16,0-1 1-16,7 0 3 0,-7 1 0 0,6-1-1 0,-6 1-1 0,0-1-1 16,7 4 0-16,-1-4 1 0,1 1-1 0,0 3 0 0,-7-4 2 0,12 0 1 15,-5 4 1-15,0 0 2 0,-1-3 2 0,7 2 1 0,-7-2 1 0,8 3 0 16,-8-3 1-16,8-1 3 0,-8 0-1 0,6 0 0 0,-5 1 1 0,6-5 3 16,-6 4-2-16,5-2-3 0,-4-2-3 0,4 0-3 0,-6 1-3 0,1 0-2 15,0-4-1-15,6 3 0 0,-13 1 0 0,6-4-2 0,1 0 0 0,0 0 0 16,-1 0-1-16,0 0 0 0,-6 0 0 0,6 0 2 0,-6 0 1 0,8-4 2 15,-2 1 1-15,-6-1 1 0,6 0-1 0,-6 1-1 0,7-5 0 16,-1 1 2-16,1 4-2 0,-7-8 0 0,7 3-2 0,-1 0-1 0,0-2 0 0,2-1 1 16,-2 0 2-16,0-1 2 0,0 2 1 0,1-1 2 0,0 0 1 15,-1-1 1-15,1 2 0 0,-7-1 1 0,6 0 1 0,0 0 2 0,-6 4 1 16,8-5 2-16,-8 5 0 0,0 0-2 0,0-1 1 0,0 1 0 0,0 3-1 16,0-2 0-16,0-2 0 0,0 4 2 0,0 1 1 0,0-5 1 0,-8 5 0 15,8-1 1-15,0 0 0 0,-6 1 0 0,6 3 1 0,0-4-2 0,0 4-3 16,0 0-1-16,0 0-4 0,0 0-1 0,0 0-1 0,0 0-3 0,0 0-1 15,0 0-2-15,0 0-2 0,0 4 0 0,0-1-2 0,0 1-2 0,0 0 1 16,0-1 0-16,0 5-1 0,0-1 2 0,0 1 1 0,6 2 0 0,-6-3 1 16,0 5-1-16,8-4 0 0,-8 2-1 0,0 1 1 0,6 0 0 0,-6 4 1 15,6-4 1-15,-6 0 3 0,6 3 0 0,-6-3 3 0,7 0 1 0,-7 0 1 16,7 0 1-16,-7-4 1 0,6 4 3 0,-6-4 0 0,7 1 1 0,-7 0 1 16,0-5-1-16,6 5 0 0,-6-5-3 0,7 1-3 0,-7-4-2 0,0 3-2 15,0-3-4-15,7 5-5 0,-7-5-5 0,0 0-7 0,0-5-10 0,6 5-10 16,-6-3-13-16,6-1-14 0,0 4-15 0,2-7-23 0,-8 3-21 0,12-3-22 15,-5 3-23-15,6-4-25 0,0 1-29 0,-7 0-11 0,8 0-5 0,5-4 2 16,-6 4 7-16,0-5 8 0,0 5 11 0,0 0 15 0,0-4 16 0</inkml:trace>
  <inkml:trace contextRef="#ctx0" brushRef="#br0" timeOffset="-154072.264">21068 4740 0 0,'0'-6'154'15,"7"-2"83"-15,-7 0 13 0,0 4 9 0,0-3 5 0,0 0 6 0,0 4 6 16,-7-5 3-16,7 4 5 0,0 1-12 0,0-1-20 0,0 0-49 0,0 1-66 16,-6-1-39-16,6 4-26 0,0 0-17 0,0 0-12 0,0 0-9 0,0 0-8 15,0 0-6-15,0 0-6 0,0 0-3 0,0 0-6 0,0 0-3 0,-6 4-3 16,6-4-2-16,0 3-2 0,0-3 1 0,0 4 1 0,0-4-1 0,0 0 1 16,0 4 2-16,0-4 1 0,0 0 1 0,0 0 2 0,0 0 1 0,0 0-1 15,0 0 1-15,0 0 2 0,0 0 1 0,0 0 0 0,0 0-1 0,0 0 1 16,0 0-4-16,0 0-3 0,0 0-4 0,0 0-6 0,0 0-8 0,0 0-11 15,0 0-14-15,0 0-15 0,0 0-18 0,-8 3-21 0,8-3-32 0,0 0-41 16,-6 4-39-16,6-4-41 0,-6 3-19 0,0-3-9 0,6 5-1 0,-7-2 1 16,0 0 7-16,1-3 9 0,-7 4 11 0,7 0 15 0,-2-1 18 0,-4 1 109 15</inkml:trace>
  <inkml:trace contextRef="#ctx0" brushRef="#br0" timeOffset="-153419.813">19864 4879 90 0,'6'-3'212'0,"0"-5"10"16,2 1 7-16,-2 3 6 0,0 1 6 0,-6-4 6 0,6 2 3 16,-6 2 6-16,0-1 5 0,0 4-35 0,0-3-55 0,0 3-39 0,0 0-32 0,0 0-18 15,0 0-11-15,0 0-7 0,0 0-5 0,0 0-3 0,0 0-5 0,0 0-1 16,0 0-4-16,0 0-3 0,0-4-4 0,0 4-3 0,0 0-2 0,0 0-4 15,7-4-2-15,-7 4-1 0,0 0-1 0,0 0-1 0,0-3 0 16,7 3-2-16,-7 0 0 0,0-4-3 0,0 4 0 0,6-4-1 0,-6 4 1 16,0-3-2-16,7 3 0 0,-7 0-2 0,0-4 0 0,0 4-1 0,6 0-3 15,-6 0-2-15,0 0-1 0,0-3-1 0,0 3 0 0,0 0 0 0,0 0 0 16,0 0 0-16,0 0 1 0,0 0 1 0,0 0 2 0,0 0 1 0,7-5 1 16,-7 5 1-16,0 0-2 0,0-3 2 0,7 3-2 0,-7-3 1 0,6 3-3 15,0-4 0-15,0 0 1 0,2-3-2 0,-2 3-1 0,0 1-2 0,1-6-2 16,-1 7-1-16,1-6-2 0,0 5-1 0,-1-1 0 0,0-4 0 0,0 6 0 15,2-3-1-15,-8 2 0 0,6-1 0 0,0 4-2 0,-6-4-4 0,0 4-3 16,0 0-6-16,0 0-6 0,0 0-6 0,0 4-6 0,-6 0-11 0,6-1-11 16,-6 2-21-16,-2 1-25 0,-4 5-55 0,-1-1-73 0,6 2-43 0,-6-1-28 15,-7 3-13-15,8 1-5 0,-1 0 0 0,-7-1 4 0,7-2 6 0,0 2 6 16,1-3 9-16,-2 1 12 0,1-1 20 0,7-4 169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4:55:21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10 922 0 0 0,'0'0'535'0'0,"0"0"208"0"0,0 0 81 0 0,0 0 30 0 0,0 0 26 0 0,0 0 24 0 0,0 0 21 0 0,0 0 7 0 0,0 0-12 0 0,0 0-61 0 0,0 0-99 0 0,0-4 847 0 0,0 12 652 0 0,0 15-1809 0 0,0-32-809 0 0,0-20 1300 0 0,0-8 3406 0 0,16 59-4074 0 0,-14 23-117 0 0,1-39-83 0 0,3 5 45 0 0,3 14 96 0 0,0 0-3 0 0,-9-21-170 0 0,0 1-1 0 0,0-1 1 0 0,0 1-1 0 0,1-1 0 0 0,-1 0 1 0 0,1 1-1 0 0,0-1 0 0 0,1 0 1 0 0,1 4-41 0 0,-2-3 31 0 0,0 1 0 0 0,0-1 0 0 0,0 1 0 0 0,-1 0 0 0 0,1-1 0 0 0,-1 1 0 0 0,-1-1 0 0 0,1 1 0 0 0,-1 2-31 0 0,-1 17 105 0 0,2-18-76 0 0,1-1-1 0 0,-1 1 1 0 0,1 0 0 0 0,1 0-1 0 0,-1 0 1 0 0,2 1-29 0 0,-2-2 24 0 0,0-1 0 0 0,0 1 0 0 0,0-1 0 0 0,0 1 1 0 0,-1-1-1 0 0,0 1 0 0 0,0 1-24 0 0,-1-1 20 0 0,1-1-1 0 0,0 0 1 0 0,1 0 0 0 0,-1 1 0 0 0,1-1-1 0 0,0 0 1 0 0,1 1-20 0 0,7 44 110 0 0,0-4-28 0 0,0 0-10 0 0,0 1-6 0 0,-7-38-46 0 0,-1 0 1 0 0,0 0-1 0 0,0 0 0 0 0,-1 0 0 0 0,0 0 1 0 0,0 0-1 0 0,-2 3-20 0 0,1 21 70 0 0,-8 22 66 0 0,9 119 556 0 0,9-132-545 0 0,-9 61 332 0 0,9-64-375 0 0,-10-25-86 0 0,1-11-12 0 0,0 0-1 0 0,-1 0 0 0 0,1 0 1 0 0,0 1-1 0 0,1-1 0 0 0,-1 0 1 0 0,0 0-1 0 0,1 0 0 0 0,0 0 1 0 0,0 1-1 0 0,0-1 0 0 0,0 0 1 0 0,0-1-1 0 0,1 3-5 0 0,-1-4 2 0 0,-1 0-1 0 0,1 0 1 0 0,-1 0-1 0 0,1 0 1 0 0,-1 0-1 0 0,0 0 1 0 0,0 0-1 0 0,1 0 1 0 0,-1 1-1 0 0,0-1 1 0 0,0 0-1 0 0,0 0 1 0 0,0 0-1 0 0,-1 0 1 0 0,1 0-1 0 0,0 0 1 0 0,0 0-1 0 0,-1 1-1 0 0,1-1 1 0 0,0 0 1 0 0,-1 1-1 0 0,1-1 0 0 0,0 1 0 0 0,0-1 1 0 0,0 1-1 0 0,0-1 0 0 0,0 0 0 0 0,0 1 1 0 0,1-1-1 0 0,-1 1 0 0 0,0-1 1 0 0,1 0-1 0 0,-1 1-1 0 0,4 5 7 0 0,-2 0 0 0 0,1 0 1 0 0,-1 1-1 0 0,0-1 0 0 0,0 0 1 0 0,-1 1-1 0 0,0 2-7 0 0,-1 122 284 0 0,-9-95-140 0 0,9-33-124 0 0,0 1 0 0 0,0-1 0 0 0,0 1 0 0 0,-1 0 0 0 0,0-1 0 0 0,0 1 0 0 0,0-1 0 0 0,-1 0-1 0 0,0 2-19 0 0,1 0 20 0 0,0 1-1 0 0,0 0 1 0 0,0-1-1 0 0,0 1 1 0 0,1 0-1 0 0,0 0 1 0 0,1 0-1 0 0,0 5-19 0 0,1 15 41 0 0,-2 68 3 0 0,9-59-14 0 0,-9 108 559 0 0,-9-93-476 0 0,9 36 74 0 0,-9-41-106 0 0,9-38-65 0 0,-1-7-14 0 0,1 0 0 0 0,0 0 0 0 0,0 0 0 0 0,0 0 0 0 0,0 0 0 0 0,0 0 0 0 0,0 0 0 0 0,0 0 0 0 0,0 0 0 0 0,0-1 0 0 0,0 1 0 0 0,1 0 0 0 0,-1 0 0 0 0,0 0 0 0 0,1 0 0 0 0,-1 0 0 0 0,0 0 0 0 0,1 0 0 0 0,-1 0 0 0 0,1-1 0 0 0,-1 1 0 0 0,1 0 0 0 0,0 0 0 0 0,-1-1 0 0 0,1 1 0 0 0,0 0-2 0 0,0 0 3 0 0,-1-1 1 0 0,0 1-1 0 0,1 0 0 0 0,-1-1 0 0 0,0 1 0 0 0,0 0 1 0 0,1-1-1 0 0,-1 1 0 0 0,0 0 0 0 0,0-1 0 0 0,0 1 1 0 0,0 0-1 0 0,0-1 0 0 0,0 1 0 0 0,0 0 0 0 0,0-1 1 0 0,0 1-1 0 0,0 0 0 0 0,0-1 0 0 0,-1 1-3 0 0,2 15 105 0 0,1-14-89 0 0,-1 1 1 0 0,0 0-1 0 0,1-1 0 0 0,-1 1 0 0 0,-1 0 1 0 0,1 0-1 0 0,0-1 0 0 0,-1 1 0 0 0,1 0 1 0 0,-1 0-1 0 0,0 0 0 0 0,0 0-16 0 0,6 28 136 0 0,-5-23-97 0 0,1 0 0 0 0,-1 1 0 0 0,0-1 0 0 0,-1 1 0 0 0,0-1 0 0 0,-1 1 0 0 0,0 7-39 0 0,-1 12 73 0 0,11 43-62 0 0,-9-52-449 0 0,-29-49-4110 0 0,26 26 3511 0 0,0-1 1 0 0,0 1-1 0 0,1-1 1 0 0,-1 0-1 0 0,1 0 0 0 0,-1-2 1037 0 0,-12-23-4431 0 0,11 24 3564 0 0,1 0 1 0 0,0 0-1 0 0,0 0 1 0 0,1-1-1 0 0,-1-4 867 0 0,-7-15-1909 0 0,8 22 1629 0 0,-3-8-536 0 0,0 0 0 0 0,0 0 0 0 0,1-1 1 0 0,-1-5 815 0 0,4-8-293 0 0</inkml:trace>
  <inkml:trace contextRef="#ctx0" brushRef="#br0" timeOffset="1973.955">28 881 0 0 0,'-2'14'3379'0'0,"-2"-11"-2211"0"0,1 8 7813 0 0,3-5-9125 0 0,0-5-307 0 0,-4 4 720 0 0,-1 7 130 0 0,5-11-373 0 0,0 1 0 0 0,0-1 0 0 0,0 0 0 0 0,0 1 0 0 0,0-1 0 0 0,-1 0 0 0 0,1 0 0 0 0,0 1 0 0 0,0-1 0 0 0,-1 0 0 0 0,1 1 0 0 0,-1-1 1 0 0,1 0-1 0 0,-1 0 0 0 0,0 0 0 0 0,0 0 0 0 0,1 1 0 0 0,-1-1 0 0 0,0 0-26 0 0,-1 11 208 0 0,2-9 4993 0 0,0-3-5168 0 0,0 0-1 0 0,0 0 4 0 0,0 0-2 0 0,0 0-4 0 0,0 0-3 0 0,0 0-2 0 0,0 0-1 0 0,0 0-2 0 0,0 0-4 0 0,0 0 0 0 0,0 0-4 0 0,0 0-1 0 0,0 0 5 0 0,17 8 225 0 0,-15-6-213 0 0,0-1 0 0 0,0 0 1 0 0,0 1-1 0 0,0-1 1 0 0,0 0-1 0 0,0 0 0 0 0,0-1 1 0 0,0 1-1 0 0,0 0 1 0 0,1-1-1 0 0,-1 1 1 0 0,2 0-31 0 0,19 0 193 0 0,-19 0-157 0 0,0 0 0 0 0,0-1 0 0 0,1 0 0 0 0,-1 0 0 0 0,0 0 0 0 0,0-1 1 0 0,1 1-1 0 0,2-2-36 0 0,5 0 117 0 0,0 0 0 0 0,0 1 0 0 0,1 0 0 0 0,1 1-117 0 0,105-5 635 0 0,-117 5-635 0 0,0 0 1 0 0,0 0-1 0 0,0 1 0 0 0,0-1 0 0 0,0 1 1 0 0,0-1-1 0 0,0 1 0 0 0,0-1 0 0 0,-1 1 1 0 0,1 0-1 0 0,1 0 0 0 0,9 4 9 0 0,20 3 43 0 0,-1-1 1 0 0,2-2-1 0 0,-1-1 0 0 0,4-2-52 0 0,139-1-147 0 0,-59-3 94 0 0,-75 3 125 0 0,-14 0 30 0 0,1-2 1 0 0,-1 0-1 0 0,12-3-102 0 0,2 2 114 0 0,-35 2-98 0 0,1 0 1 0 0,-1 0-1 0 0,0 0 1 0 0,1-1-1 0 0,4-1-16 0 0,4 0 21 0 0,15-1-1 0 0,16-3-49 0 0,-5 3 48 0 0,0-1 0 0 0,23-6-19 0 0,-10 2 10 0 0,-7 1 2 0 0,-12 1-47 0 0,0 1-1 0 0,20 2 36 0 0,-50 2 6 0 0,0 0 1 0 0,0 0-1 0 0,0 0 0 0 0,0-1 0 0 0,-1 1 0 0 0,1-1 0 0 0,0 0 0 0 0,-1-1 0 0 0,1 1 0 0 0,0-1-6 0 0,-4 2-14 0 0,7 0-108 0 0,-7 1 1089 0 0,1 0 476 0 0,-2 0-1438 0 0,0 0 2 0 0,0 0-3 0 0,0 0 1 0 0,0 0 2 0 0,0 0 1 0 0,0 0-3 0 0,0 0 2 0 0,0 0-3 0 0,0 0 0 0 0,0 0 0 0 0,0 0-1 0 0,0 0-4 0 0,0 0 4 0 0,0 0 5 0 0,0 0 3 0 0,0 0 1 0 0,0 0-2 0 0,0 0 3 0 0,0 0-3 0 0,0 0 2 0 0,0 0 3 0 0,0 0-2 0 0,0 0 3 0 0,0 0 3 0 0,0 0-2 0 0,0 0 1 0 0,0 0-4 0 0,0 0 1 0 0,0 0-3 0 0,0 0 1 0 0,0 0 2 0 0,0 0 2 0 0,0 0 1 0 0,0 0-4 0 0,0 0 1 0 0,0 0-3 0 0,0 0 1 0 0,0 0 1 0 0,0 0-5 0 0,0 0-1 0 0,0 0 1 0 0,0 0 2 0 0,0 0-3 0 0,0 0 0 0 0,0 0 0 0 0,0 0 0 0 0,0 0-4 0 0,0 0-1 0 0,0 0-6 0 0,0 0-1 0 0,0 0-3 0 0,0 0 4 0 0,0 0 6 0 0,0 0 4 0 0,0 0-3 0 0,0 0 0 0 0,0 0 0 0 0,0 0-1 0 0,0 0-4 0 0,0 0 3 0 0,0 0 2 0 0,0 0 0 0 0,0 0 1 0 0,0 0 0 0 0,0 0-11 0 0,0 0-6 0 0,0 0-2 0 0,0 0-10 0 0,-1 1-41 0 0,0-1-1 0 0,-1 1 1 0 0,1-1-1 0 0,0 1 1 0 0,0 0-1 0 0,0 0 1 0 0,0 0-1 0 0,0-1 1 0 0,0 1-1 0 0,1 0 1 0 0,-1 0-1 0 0,0 0 1 0 0,0 0-1 0 0,1 1 1 0 0,-1-1-1 0 0,0 0 1 0 0,1 0-1 0 0,-1 0 1 0 0,1 0-1 0 0,0 1 1 0 0,-1-1 65 0 0,-7 14-770 0 0,-3 15-908 0 0,2 16-1705 0 0,9-40 5288 0 0,0 1-4659 0 0,1 2-5629 0 0,2-7 957 0 0,1-5 6375 0 0,-3-2 534 0 0</inkml:trace>
  <inkml:trace contextRef="#ctx0" brushRef="#br0" timeOffset="2891.997">1575 169 0 0 0,'0'-10'912'0'0,"1"7"-517"0"0,-1 1 0 0 0,0-1 0 0 0,0 1 0 0 0,0-1 0 0 0,0 1-1 0 0,0-1 1 0 0,-1 0 0 0 0,1 1 0 0 0,-1-1 0 0 0,0 1 0 0 0,0-1 0 0 0,0 1 0 0 0,0 0 0 0 0,0-1 0 0 0,-1 0-395 0 0,-1-17 2438 0 0,-12-15-678 0 0,15 35-1725 0 0,0 0 1 0 0,-1-1-1 0 0,1 1 1 0 0,0-1-1 0 0,0 1 1 0 0,-1-1-1 0 0,1 0 1 0 0,0 1-1 0 0,0-1 1 0 0,0 1-1 0 0,0-1 1 0 0,0 1 0 0 0,0-1-1 0 0,0 1 1 0 0,0-1-1 0 0,0 1 1 0 0,0-1-1 0 0,0 0 1 0 0,0 1-1 0 0,0-1 1 0 0,0 1-1 0 0,0-1-35 0 0,-1-9 414 0 0,-6-6 475 0 0,7 15-812 0 0,0 0 0 0 0,0 0 1 0 0,0 0-1 0 0,-1 0 0 0 0,1 1 0 0 0,0-1 0 0 0,-1 0 0 0 0,1 0 0 0 0,0 0 0 0 0,-1 0 1 0 0,0 0-1 0 0,1 1 0 0 0,-1-1 0 0 0,1 0 0 0 0,-1 0 0 0 0,0 1 0 0 0,0-1-77 0 0,-3-4 1662 0 0,0 0 35 0 0,1 16-1383 0 0,3 179 1061 0 0,10-103-889 0 0,-1 60 282 0 0,0-50-282 0 0,-9-66-342 0 0,1-1 47 0 0,-2 0-1 0 0,-1 0 1 0 0,-4 18-191 0 0,3-25 119 0 0,1 1 1 0 0,2 0-1 0 0,0-1 1 0 0,2 10-120 0 0,0 24 216 0 0,-2-35-122 0 0,-1-1 18 0 0,1 1 0 0 0,2-1 0 0 0,0 1 0 0 0,2 4-112 0 0,14 88 343 0 0,10 12-93 0 0,-10-44-98 0 0,-15-69-119 0 0,0 0 1 0 0,-1 0-1 0 0,0 0 0 0 0,-1 1 0 0 0,0-1 0 0 0,-1 0 0 0 0,-1 4-33 0 0,1 9 64 0 0,-5-21 26 0 0,5-4-99 0 0,0-1-1 0 0,0 0 1 0 0,0 0 0 0 0,0 0-1 0 0,0 0 1 0 0,0 0-1 0 0,-1 0 1 0 0,1 0-1 0 0,0 0 1 0 0,0 0-1 0 0,0 0 1 0 0,0 0 0 0 0,0 0-1 0 0,0 0 1 0 0,0 1-1 0 0,0-1 1 0 0,-1 0-1 0 0,1 0 1 0 0,0 0-1 0 0,0 0 1 0 0,0 0 0 0 0,0 0-1 0 0,0 0 1 0 0,0 0-1 0 0,0 0 1 0 0,-1 0-1 0 0,1 0 1 0 0,0 0-1 0 0,0 0 1 0 0,0 0 0 0 0,0 0-1 0 0,0-1 1 0 0,0 1-1 0 0,0 0 1 0 0,-1 0-1 0 0,1 0 1 0 0,0 0 0 0 0,0 0-1 0 0,0 0 1 0 0,0 0-1 0 0,0 0 1 0 0,0 0-1 0 0,0 0 1 0 0,0 0-1 0 0,0 0 1 0 0,0 0 0 0 0,0-1-1 0 0,-1 1 1 0 0,1 0-1 0 0,0 0 1 0 0,0 0-1 0 0,0 0 1 0 0,0 0-1 0 0,0 0 1 0 0,0 0 0 0 0,0-1-1 0 0,0 1 1 0 0,0 0-1 0 0,0 0 1 0 0,0 0-1 0 0,0 0 1 0 0,0 0-1 0 0,0 0 1 0 0,0 0 0 0 0,0-1-1 0 0,0 1 1 0 0,0 0-1 0 0,0 0 1 0 0,0 0 9 0 0,1-1-60 0 0,-1-1 1 0 0,0 1 0 0 0,0 0-1 0 0,0-1 1 0 0,0 1-1 0 0,-1 0 1 0 0,1-1-1 0 0,0 1 1 0 0,-1 0-1 0 0,1 0 1 0 0,0-1 0 0 0,-1 1-1 0 0,0 0 1 0 0,1 0-1 0 0,-1 0 1 0 0,0 0-1 0 0,1-1 1 0 0,-1 1-1 0 0,0 0 60 0 0,0 0-98 0 0,1 0 0 0 0,-1-1 0 0 0,1 1 0 0 0,-1 0 0 0 0,1-1 0 0 0,0 1 0 0 0,-1-1-1 0 0,1 1 1 0 0,0-1 0 0 0,0 1 0 0 0,0 0 0 0 0,0-1 0 0 0,0 1 0 0 0,0-1 0 0 0,1 1 0 0 0,-1-2 98 0 0,0-18-1215 0 0,-3 9 134 0 0,0 0 0 0 0,0-1 0 0 0,2 1 1 0 0,0-1-1 0 0,0 1 0 0 0,1-1 0 0 0,0 0 0 0 0,3-8 1081 0 0,-2-22-3655 0 0,-1-80-3312 0 0,0 98 6501 0 0</inkml:trace>
  <inkml:trace contextRef="#ctx0" brushRef="#br0" timeOffset="4442.853">1684 164 764 0 0,'-10'-14'4568'0'0,"-17"-8"1522"0"0,25 20-5951 0 0,0 0 0 0 0,1 0 0 0 0,-1 0 0 0 0,1 0 0 0 0,0 0 1 0 0,-1 0-1 0 0,1 0 0 0 0,0 0 0 0 0,0-1 0 0 0,0 1 1 0 0,1 0-1 0 0,-1-1 0 0 0,0 1 0 0 0,1-1 0 0 0,0 0-139 0 0,-4-2 332 0 0,3 5-319 0 0,1-1 1 0 0,0 1-1 0 0,-1 0 0 0 0,1 0 0 0 0,0 0 0 0 0,0-1 1 0 0,-1 1-1 0 0,1 0 0 0 0,0 0 0 0 0,-1-1 0 0 0,1 1 0 0 0,0 0 1 0 0,0-1-1 0 0,0 1 0 0 0,-1 0 0 0 0,1-1 0 0 0,0 1 0 0 0,0 0 1 0 0,0-1-1 0 0,0 1 0 0 0,0-1 0 0 0,0 1 0 0 0,-1 0 0 0 0,1-1 1 0 0,0 1-1 0 0,0 0 0 0 0,0-1 0 0 0,0 1 0 0 0,1-1-13 0 0,-6-9 208 0 0,0-2 1158 0 0,5 12-1354 0 0,0 0-1 0 0,0 0 1 0 0,0-1-1 0 0,0 1 1 0 0,0 0-1 0 0,0 0 1 0 0,1 0 0 0 0,-1 0-1 0 0,0 0 1 0 0,0-1-1 0 0,0 1 1 0 0,0 0 0 0 0,0 0-1 0 0,1 0 1 0 0,-1 0-1 0 0,0 0 1 0 0,0 0 0 0 0,0 0-1 0 0,0 0 1 0 0,1 0-1 0 0,-1-1 1 0 0,0 1-1 0 0,0 0 1 0 0,0 0 0 0 0,1 0-1 0 0,-1 0 1 0 0,0 0-1 0 0,0 0 1 0 0,0 0 0 0 0,0 0-1 0 0,1 0 1 0 0,-1 0-1 0 0,0 1 1 0 0,0-1 0 0 0,0 0-1 0 0,1 0 1 0 0,-1 0-1 0 0,0 0 1 0 0,0 0-1 0 0,0 0 1 0 0,0 0 0 0 0,1 0-1 0 0,-1 0 1 0 0,0 1-1 0 0,0-1 1 0 0,0 0 0 0 0,0 0-1 0 0,0 0 1 0 0,0 0-1 0 0,0 0 1 0 0,1 1 0 0 0,-1-1-1 0 0,0 0 1 0 0,0 0-1 0 0,0 0 1 0 0,0 0 0 0 0,0 1-12 0 0,2 0 121 0 0,-2-1 6 0 0,7 2 525 0 0,2 7-954 0 0,-4-3 1535 0 0,2-3 3431 0 0,37 7-4713 0 0,37 6 211 0 0,48-6 54 0 0,144-20-8 0 0,-109 5-217 0 0,22-6-183 0 0,1 1 10 0 0,-148 8 205 0 0,38-6-23 0 0,-36 3 152 0 0,40 0-152 0 0,16-6 47 0 0,-24 6-54 0 0,54-5-13 0 0,-27 5-12 0 0,-33 0-160 0 0,-12 0-267 0 0,89 5 97 0 0,-55 5 164 0 0,-51 0 106 0 0,153 5 495 0 0,-173-11-361 0 0,-1-1 1 0 0,1-1-1 0 0,4-1-42 0 0,-5 0-85 0 0,0 1 0 0 0,0 1 0 0 0,5 1 85 0 0,-19-1-5 0 0,9-1-13 0 0,-11 3 22 0 0,-1 0 8 0 0,0 0 3 0 0,0 0 2 0 0,0 0 6 0 0,0 0 2 0 0,0 0 7 0 0,0 0 5 0 0,0 0 9 0 0,0 0 3 0 0,0 0 3 0 0,0 0 2 0 0,0 0 0 0 0,0 0 0 0 0,0 0-4 0 0,0 0 0 0 0,0 0-2 0 0,0 0-7 0 0,0 0-2 0 0,0 0-3 0 0,0 0-4 0 0,0 0-8 0 0,0 0-8 0 0,0 0-4 0 0,-2 3-4 0 0,1-3-12 0 0,1 0 1 0 0,-1 1-1 0 0,1-1 0 0 0,-1 1 0 0 0,1-1 0 0 0,-1 1 0 0 0,1-1 0 0 0,0 1 0 0 0,-1-1 0 0 0,1 1 0 0 0,0-1 0 0 0,-1 1 0 0 0,1-1 0 0 0,0 1 0 0 0,0 0 0 0 0,0-1 0 0 0,-1 1 1 0 0,1 0-1 0 0,0-1 0 0 0,0 1 0 0 0,0-1 0 0 0,0 2 4 0 0,-9 34 25 0 0,0 15 127 0 0,0 4 41 0 0,9-44-136 0 0,0 0 0 0 0,-1 0 0 0 0,0-1 0 0 0,-1 1-1 0 0,-2 7-56 0 0,2-6 51 0 0,0 1 0 0 0,1 0-1 0 0,1-1 1 0 0,0 1-1 0 0,0 0 1 0 0,2 5-51 0 0,0 20 85 0 0,-2-19-46 0 0,-1-9-24 0 0,1 0-1 0 0,0-1 1 0 0,1 1-1 0 0,0-1 1 0 0,0 1-1 0 0,1-1 1 0 0,1 2-15 0 0,-1-2 9 0 0,-1-1 1 0 0,0 0-1 0 0,0 1 1 0 0,-1-1-1 0 0,0 1 1 0 0,0-1-1 0 0,-2 4-9 0 0,1 16 20 0 0,1-16-16 0 0,-1 1-4 0 0,1 0 1 0 0,1-1-1 0 0,0 1 0 0 0,1-1 0 0 0,2 10 0 0 0,1 22-4 0 0,0-1 16 0 0,4 43 62 0 0,0-18 92 0 0,0-2-26 0 0,-7-54-116 0 0,0-1 1 0 0,-1 1-1 0 0,-1 0 1 0 0,0 0 0 0 0,0 0-1 0 0,-2 7-24 0 0,0 19 59 0 0,2 279 27 0 0,0-317-88 0 0,0 0 5 0 0,0 0 4 0 0,0 0 1 0 0,0 0 0 0 0,0 0 0 0 0,0 0-4 0 0,0 0 1 0 0,0 0 2 0 0,0 0-2 0 0,0 0 4 0 0,0 0 4 0 0,0 0-4 0 0,0 0-3 0 0,0 0-8 0 0,0 0-2 0 0,0 0-1 0 0,0 0-8 0 0,0 0-11 0 0,0 0-14 0 0,0 0-22 0 0,0 0-25 0 0,0 0-34 0 0,0 0-46 0 0,-10 6-2468 0 0,-27 4-3919 0 0,17-9 4072 0 0,14 0 1245 0 0,-1-1-1 0 0,1 0 0 0 0,-1 0 1 0 0,1 0-1 0 0,-5-1 1236 0 0,-42-10-4414 0 0,34 5 3142 0 0</inkml:trace>
  <inkml:trace contextRef="#ctx0" brushRef="#br0" timeOffset="5699.591">1657 1623 220 0 0,'0'0'832'0'0,"0"0"37"0"0,0 0 30 0 0,0 0 20 0 0,0 0 18 0 0,0 0 20 0 0,0 0 19 0 0,0 0 4 0 0,0 0-14 0 0,0 0-97 0 0,0 0-144 0 0,0 0-143 0 0,0 0-127 0 0,27-5 1806 0 0,12-4-1294 0 0,-32 6-848 0 0,0 1 0 0 0,0 0 1 0 0,0 1-1 0 0,1-1 0 0 0,-1 1 0 0 0,2 1-119 0 0,48-8 759 0 0,-44 6-505 0 0,-1-1-1 0 0,1 2 1 0 0,12-1-254 0 0,36-3 583 0 0,22 0 289 0 0,34 0 307 0 0,71-5 329 0 0,0-1-676 0 0,40 6-575 0 0,-174 6-201 0 0,28-1 214 0 0,26-5-270 0 0,-6 0 125 0 0,-61 5-62 0 0,-1-3 1 0 0,32-5-64 0 0,99-19 63 0 0,-159 25-89 0 0,-1 0-1 0 0,0-1 0 0 0,0-1 1 0 0,8-3 26 0 0,-5 0-30 0 0,0 1 0 0 0,0 1 0 0 0,0 0 0 0 0,1 2 0 0 0,0-1 0 0 0,2 1 30 0 0,42-8 61 0 0,1 2-1 0 0,0 3 1 0 0,22 2-61 0 0,-80 4-8 0 0,-2 0-3 0 0,0 0 0 0 0,0 0 3 0 0,0 0 3 0 0,0 0 1 0 0,0 0 2 0 0,0 0 9 0 0,0 0 5 0 0,0 0 2 0 0,0 0 0 0 0,0 0 4 0 0,0 0 0 0 0,0 0 0 0 0,0 0 0 0 0,0 0 6 0 0,28 0 586 0 0,53 22-3813 0 0,-49-20 2818 0 0,-28-2 358 0 0,0 0 0 0 0,-1 0 1 0 0,1 1-1 0 0,0-1 1 0 0,0 1-1 0 0,0-1 0 0 0,-1 1 1 0 0,1 0-1 0 0,1 1 27 0 0,10 0 259 0 0,-12-3 488 0 0,-12 1-111 0 0,6 0-581 0 0,2 0 13 0 0,0 1 0 0 0,0-1 0 0 0,0 0 0 0 0,0 0 0 0 0,0 0 1 0 0,0 0-1 0 0,0 0 0 0 0,0 0 0 0 0,0 0 0 0 0,0 0 0 0 0,0 0 0 0 0,0 0 1 0 0,0-1-1 0 0,0 1 0 0 0,0 0 0 0 0,0-1 0 0 0,0 1 0 0 0,0-1 0 0 0,0 1 1 0 0,0-1-1 0 0,-1 0-68 0 0,2 0 41 0 0,-13-4-1355 0 0,-2 0-4673 0 0,-38-12-8187 0 0,43 13 13187 0 0</inkml:trace>
  <inkml:trace contextRef="#ctx0" brushRef="#br0" timeOffset="10458.839">1994 691 0 0 0,'0'0'287'0'0,"0"0"246"0"0,0 0 94 0 0,0 0 25 0 0,0 0 15 0 0,0 0 13 0 0,0 0-1 0 0,0 0-40 0 0,0 0-62 0 0,0 0-46 0 0,0 0-34 0 0,0 0-45 0 0,0 0-47 0 0,0 0-60 0 0,0 0-55 0 0,0 0-43 0 0,0 0-30 0 0,0 0-18 0 0,0 0-10 0 0,0 0-18 0 0,0 0-8 0 0,0 0-10 0 0,0 0-6 0 0,0 0-10 0 0,0 0-7 0 0,0 0-12 0 0,0 0-10 0 0,0 0-10 0 0,0 0-12 0 0,0 0-10 0 0,0 0-8 0 0,0 0-9 0 0,0 0-11 0 0,0 0-12 0 0,0 0-11 0 0,0 0-7 0 0,0 0 0 0 0,0 0-6 0 0,0 0-2 0 0,0 0 0 0 0,0 0-6 0 0,0 0-8 0 0,0 0-4 0 0,0 0-2 0 0,0 0 6 0 0,0 0 10 0 0,0 0 17 0 0,0 0 12 0 0,0 0 5 0 0,0 0 5 0 0,0 0 10 0 0,0 0 11 0 0,0 0 16 0 0,0 0 10 0 0,0 0 8 0 0,0 0 6 0 0,0 0 14 0 0,0 0 14 0 0,0 0 9 0 0,0 0 1 0 0,0 0 1 0 0,0 0 7 0 0,-2-10 1775 0 0,-4 9-1334 0 0,5-7 3351 0 0,1 7-3908 0 0,0 1 4 0 0,0 0-1 0 0,0 0-3 0 0,0 0-3 0 0,0 0-1 0 0,0 0-2 0 0,0 0-4 0 0,0 0 1 0 0,0 0-3 0 0,0 0-3 0 0,0 0-3 0 0,0 0-4 0 0,0 0-3 0 0,0 0-3 0 0,0 0-3 0 0,0 0-1 0 0,0 0-2 0 0,0 0-4 0 0,0 0-2 0 0,0 0-1 0 0,0 0-2 0 0,0 0-1 0 0,0 0 4 0 0,0 0 0 0 0,0 0 0 0 0,0 0-1 0 0,0 0-3 0 0,0 0-2 0 0,0 0 5 0 0,0 0 1 0 0,0 0-1 0 0,0 0-2 0 0,0 0 3 0 0,0 0-1 0 0,0 0-2 0 0,0 0 3 0 0,0 0 0 0 0,0 0 0 0 0,0 0 0 0 0,0 0 1 0 0,0 0 4 0 0,0 0-3 0 0,0 0-2 0 0,0 0-1 0 0,0 0-2 0 0,0 0 2 0 0,0 0-2 0 0,0 0-1 0 0,0 0-1 0 0,0 0-2 0 0,0 0 2 0 0,0 0-3 0 0,0 0-2 0 0,0 0 5 0 0,0 0 1 0 0,0 0-2 0 0,0 0-4 0 0,0 0 1 0 0,0 0-1 0 0,0 0 4 0 0,0 0-1 0 0,0 0 2 0 0,0 0-2 0 0,0 0-1 0 0,0 0 3 0 0,0 0-1 0 0,0 0 4 0 0,0 0-1 0 0,0 0 3 0 0,0 0 1 0 0,0 0 6 0 0,0 0 1 0 0,0 0 0 0 0,0 0 4 0 0,0 0 3 0 0,0 0-2 0 0,0 0-1 0 0,0 0 1 0 0,0 0 4 0 0,0 0-3 0 0,0 0 2 0 0,0 0-1 0 0,0 0-2 0 0,0 0-1 0 0,0 0 0 0 0,0 0 3 0 0,0 0-3 0 0,0 0-5 0 0,0 0-5 0 0,0 0-2 0 0,0 0 0 0 0,0 0-1 0 0,0 0-2 0 0,0 0 3 0 0,0 0 0 0 0,0 0 0 0 0,0 0 0 0 0,0 0 0 0 0,0 0 0 0 0,0 0-1 0 0,0 0-2 0 0,0 0 3 0 0,0 0 0 0 0,0 0 0 0 0,0 0 0 0 0,0 0 0 0 0,0 0 0 0 0,0 0-1 0 0,0 0-2 0 0,0 0 3 0 0,0 0 0 0 0,0 0 0 0 0,0 0 0 0 0,0 0 0 0 0,0 0 0 0 0,0 0-1 0 0,0 0-2 0 0,0 0 3 0 0,0 0 0 0 0,0 0 0 0 0,0 0 0 0 0,0 0 0 0 0,0 0 0 0 0,0 0-1 0 0,0 0-2 0 0,0 0 3 0 0,0 0 0 0 0,0 0 0 0 0,0 0 1 0 0,0 0 6 0 0,0 0 1 0 0,0 0 4 0 0,0 0 3 0 0,0 0-3 0 0,0 0-3 0 0,0 0-1 0 0,0 0 4 0 0,0 0-1 0 0,0 0-2 0 0,0 0-1 0 0,0 0-2 0 0,0 0-4 0 0,0 0-2 0 0,0 0-1 0 0,0 0-2 0 0,0 0 3 0 0,0 0 1 0 0,0 0 6 0 0,0 0 1 0 0,0 0 3 0 0,0 0-2 0 0,0 0-1 0 0,0 0 0 0 0,0 0 0 0 0,0 0 0 0 0,0 0 0 0 0,0 0 1 0 0,0 0 4 0 0,0 0-3 0 0,0 0-2 0 0,0 0 0 0 0,0 0 0 0 0,0 0 0 0 0,0 0-2 0 0,0 0-3 0 0,0 0 4 0 0,0 0 4 0 0,0 0-2 0 0,0 0-1 0 0,0 0 0 0 0,0 0 0 0 0,0 0 0 0 0,0 0 0 0 0,0 0 0 0 0,0 0 3 0 0,0 0-2 0 0,0 0-1 0 0,0 0 0 0 0,0 0 3 0 0,0 0-2 0 0,0 0-1 0 0,0 0 3 0 0,0 0-2 0 0,0 0-1 0 0,0 0 0 0 0,0 0 0 0 0,0 0 0 0 0,0 0 0 0 0,0 0 0 0 0,0 0 1 0 0,0 0-10 0 0,0 0 1 0 0,0 0-1 0 0,0 0-2 0 0,0 0-2 0 0,0 0-2 0 0,0 0 3 0 0,0 0 0 0 0,0 0-1 0 0,0 0-2 0 0,0 0 3 0 0,0 0 4 0 0,0 0 1 0 0,0 0 6 0 0,0 0 1 0 0,0 0 0 0 0,0 0 1 0 0,0 0 5 0 0,0 0-1 0 0,0 0-1 0 0,0 0 0 0 0,0 0 3 0 0,0 0-2 0 0,0 0-1 0 0,0 0 0 0 0,0 0 3 0 0,0 0-2 0 0,0 0 0 0 0,0 0 4 0 0,0 0-3 0 0,0 0-2 0 0,0 0-1 0 0,0 0-2 0 0,0 0 2 0 0,0 0-2 0 0,0 0-1 0 0,0 0 0 0 0,0 0 0 0 0,0 0 0 0 0,0 0 0 0 0,0 0 0 0 0,0 0 3 0 0,0 0-2 0 0,0 0 3 0 0,0 0-1 0 0,0 0-2 0 0,0 0 0 0 0,0 0 4 0 0,0 0-3 0 0,0 0-2 0 0,0 0 3 0 0,0 0-1 0 0,0 0 3 0 0,0 0-3 0 0,0 0-2 0 0,0 0 0 0 0,0 0 0 0 0,0 0 4 0 0,0 0 3 0 0,0 0-2 0 0,0 0 2 0 0,0 0-2 0 0,0 0 2 0 0,0 0-2 0 0,0 0 0 0 0,0 0 5 0 0,0 0-1 0 0,0 0-1 0 0,0 0-1 0 0,0 0-2 0 0,0 0-1 0 0,0 0-1 0 0,0 0-2 0 0,0 0 2 0 0,0 0-2 0 0,0 0-1 0 0,0 0 0 0 0,0 0 0 0 0,0 0 0 0 0,0 0 1 0 0,0 0 5 0 0,0 0-1 0 0,0 0 4 0 0,0 0 6 0 0,0 0 2 0 0,0 0 6 0 0,0 0 5 0 0,0 0 0 0 0,0 0 0 0 0,0 0 0 0 0,0 0 4 0 0,0 0 0 0 0,0 0 0 0 0,0 0 0 0 0,0 0 0 0 0,0 0 0 0 0,0 0 0 0 0,0 0 0 0 0,0 0-2 0 0,0 0-4 0 0,0 0-2 0 0,0 0 0 0 0,0 0 3 0 0,0 0-3 0 0,0 0-3 0 0,0 0 2 0 0,0 0-3 0 0,0 0-4 0 0,0 0-4 0 0,0 0-3 0 0,0 0-1 0 0,0 0 2 0 0,0 0-4 0 0,0 0-2 0 0,0 0 3 0 0,0 0-2 0 0,0 0-1 0 0,0 0 0 0 0,0 0 2 0 0,0 0-4 0 0,0 0 1 0 0,0 0-2 0 0,0 0 4 0 0,0 0 5 0 0,0 0 0 0 0,0 0 4 0 0,0 0-1 0 0,0 0 3 0 0,0 0 0 0 0,0 0 5 0 0,0 0 2 0 0,0 0 2 0 0,0 0 2 0 0,0 0 2 0 0,0 0 3 0 0,0 0 3 0 0,0 0 2 0 0,0 0 1 0 0,0 0-4 0 0,0 0 0 0 0,0 0-1 0 0,0 0-2 0 0,0 0-3 0 0,0 0-6 0 0,0 0 1 0 0,0 0 1 0 0,0 0-1 0 0,0 0-7 0 0,0 0-4 0 0,0 0-6 0 0,0 0 0 0 0,0 0 0 0 0,0 0 0 0 0,0 0-1 0 0,0 0-1 0 0,0 0 1 0 0,0 0 1 0 0,0 0-1 0 0,0 0-1 0 0,0 0 1 0 0,0 0 1 0 0,0 0 0 0 0,0 0 2 0 0,0 0 6 0 0,0 0-4 0 0,0 0 4 0 0,0 0-5 0 0,0-21 63 0 0,0 21 33 0 0,0 2-79 0 0,0 1 0 0 0,0-1 0 0 0,0 1 0 0 0,0-1 0 0 0,1 0 0 0 0,-1 1-1 0 0,1-1 1 0 0,0 1 0 0 0,0-1 0 0 0,0 0 0 0 0,0 0 0 0 0,0 1-30 0 0,0-2-1 0 0,-1 0 0 0 0,1 1 0 0 0,-1-1 0 0 0,0 0 0 0 0,1 0 0 0 0,-1 0 0 0 0,0 1 0 0 0,0-1 1 0 0,0 0-1 0 0,0 0 0 0 0,0 0 0 0 0,0 1 0 0 0,0-1 0 0 0,0 0 0 0 0,-1 1 1 0 0,2 13-7 0 0,14 31 29 0 0,-14-44-16 0 0,0 1 0 0 0,0-1 1 0 0,0 0-1 0 0,-1 1 1 0 0,1-1-1 0 0,-1 1 0 0 0,0-1 1 0 0,1 0-1 0 0,-1 1 0 0 0,0-1 1 0 0,-1 1-1 0 0,1-1 1 0 0,0 1-1 0 0,-1 0-6 0 0,1-1 7 0 0,-1 0 0 0 0,1-1 0 0 0,0 1 0 0 0,-1 0 1 0 0,1 0-1 0 0,0 0 0 0 0,0 0 0 0 0,1 0 0 0 0,-1-1 0 0 0,0 1 0 0 0,0 0 0 0 0,1 0 1 0 0,-1 0-1 0 0,1-1 0 0 0,0 1 0 0 0,0 0 0 0 0,-1-1 0 0 0,1 1 0 0 0,1 0-7 0 0,-2 0 12 0 0,1 0-1 0 0,0 1 0 0 0,-1-1 0 0 0,1 0 1 0 0,-1 1-1 0 0,0-1 0 0 0,0 0 1 0 0,1 1-1 0 0,-2-1 0 0 0,1 0 0 0 0,0 1 1 0 0,0-1-1 0 0,-1 1-11 0 0,0 14 67 0 0,1-16-70 0 0,0-1-1 0 0,0 0 0 0 0,0 0 0 0 0,0 0 0 0 0,0 0 0 0 0,0 0-1 0 0,0 0-5 0 0,0 0 1 0 0,0 0 2 0 0,0 0 3 0 0,0 0 6 0 0,0 0-5 0 0,0 0-2 0 0,0 0 1 0 0,0 0 8 0 0,0 0 1 0 0,2 0-2 0 0,4 0-5 0 0,-5 0 7 0 0,-1 0 10 0 0,0 0 3 0 0,0 0-6 0 0,0 0-3 0 0,0 0-2 0 0,0 0-2 0 0,0 0-1 0 0,0 0 0 0 0,0 0 0 0 0,0 0 1 0 0,0 0 3 0 0,0 0 2 0 0,0 0-6 0 0,0 0-6 0 0,0 0 6 0 0,0 0 3 0 0,0 0 2 0 0,0 0 1 0 0,0 0 0 0 0,0 0 2 0 0,0 0 6 0 0,0 0-6 0 0,0 0-2 0 0,0 0 4 0 0,0 0 0 0 0,0 0 4 0 0,0 0 0 0 0,0 0 0 0 0,0 0 0 0 0,0 0 1 0 0,0 0 2 0 0,0 0 6 0 0,0 0 0 0 0,0 0-2 0 0,0 0-1 0 0,0 0-1 0 0,0 0-1 0 0,0 0 1 0 0,0 0 0 0 0,0 0-2 0 0,0 0-2 0 0,0 0-1 0 0,0 0 0 0 0,0 0-1 0 0,0 0-2 0 0,0 0-2 0 0,0 0 0 0 0,0 0 2 0 0,0 0 2 0 0,0 0 2 0 0,0 0 1 0 0,0 0-1 0 0,0 0-2 0 0,0 0-2 0 0,0 0-2 0 0,0 0-1 0 0,0 0-1 0 0,0 0-2 0 0,0 0-1 0 0,0 0 1 0 0,0 0 1 0 0,0 0-6 0 0,0 0-7 0 0,0 0-2 0 0,0 0-1 0 0,0 0 1 0 0,0 0 1 0 0,0 0 0 0 0,0 0 0 0 0,0 0 0 0 0,0 0 1 0 0,0 0 6 0 0,0 0 1 0 0,-1 0-1 0 0,-5 0-1 0 0,4 0 1 0 0,2 0 1 0 0,0 0 1 0 0,0 0 1 0 0,0 0-1 0 0,0 0-1 0 0,0 0 0 0 0,0 0 0 0 0,0 0 1 0 0,0 0 3 0 0,0 0 2 0 0,0 0-5 0 0,0 0-1 0 0,0 0 1 0 0,0 0 3 0 0,0 0 2 0 0,0 0-6 0 0,0 0-8 0 0,0 0-2 0 0,0 0 1 0 0,0 0 1 0 0,0 0 0 0 0,0 0 0 0 0,0 0-1 0 0,0 0-3 0 0,0 0-2 0 0,0 0 1 0 0,0 0 1 0 0,0 0-1 0 0,0 0-2 0 0,0 0-1 0 0,0 0 0 0 0,0 0 0 0 0,0 0 1 0 0,0 0 3 0 0,0 0 2 0 0,0 0-1 0 0,0 0 0 0 0,0 0 2 0 0,0 0 1 0 0,0 0 0 0 0,0 0 0 0 0,0 0-1 0 0,0 0-5 0 0,0 0 2 0 0,0 0 2 0 0,0 0-2 0 0,0 0-4 0 0,0 0-4 0 0,0 0-7 0 0,0 0-1 0 0,0 0-1 0 0,0 0-6 0 0,0 0-2 0 0,0 0-7 0 0,0 0-5 0 0,0 0-10 0 0,0 0-5 0 0,0 0-8 0 0,0 0-8 0 0,0 0-8 0 0,0 0-4 0 0,0 0-3 0 0,0 0-2 0 0,0 0-7 0 0,0 0-4 0 0,0 0-4 0 0,0 0-3 0 0,0 0-1 0 0,0 0 0 0 0,0 0 1 0 0,0 0 2 0 0,0 0 2 0 0,0 0 2 0 0,0 0 2 0 0,0 0 2 0 0,0 0 2 0 0,0 0 6 0 0,0 0 2 0 0,0 0 5 0 0,0 0 1 0 0,0 0 7 0 0,0 0 3 0 0,0 0 7 0 0,0 0 7 0 0,0 0 6 0 0,0 0 6 0 0,0 0 2 0 0,0 0 6 0 0,0 0 5 0 0,0 0 5 0 0,0 0 6 0 0,0 0 1 0 0,0 0 1 0 0,0 0 7 0 0,0 0 7 0 0,0 0 4 0 0,0 0-2 0 0,0 0 3 0 0,0 0 0 0 0,0 0 1 0 0,0 0 6 0 0,0 0 2 0 0,0 0 5 0 0,0 0-1 0 0,0 0 2 0 0,0 0-1 0 0,0 0 5 0 0,0 0 1 0 0,0 0 3 0 0,0 0-1 0 0,0 0 3 0 0,0 0-3 0 0,0 0 1 0 0,0 0-2 0 0,0 0 2 0 0,0 0-2 0 0,0 0 2 0 0,0 0-2 0 0,0 0-2 0 0,0 0-2 0 0,0 0 1 0 0,0 0-8 0 0,0 0-2 0 0,0 0 0 0 0,0 0 0 0 0,0 0 0 0 0,0 0 0 0 0,0 0 0 0 0,0 0 3 0 0,0 0-4 0 0,0 0-6 0 0,0 0-2 0 0,0 0 11 0 0,0 0 1 0 0,0 0-2 0 0,0 0 5 0 0,0 0 7 0 0,0 0 0 0 0,0 0 2 0 0,0 0-1 0 0,0 0 5 0 0,0 0 4 0 0,0 0-2 0 0,0 0 3 0 0,0 0-2 0 0,0 0-4 0 0,0 0 2 0 0,0 0 4 0 0,0 0-2 0 0,0 0-4 0 0,0 0-2 0 0,0 0 0 0 0,0 0 4 0 0,0 0-1 0 0,0 0-2 0 0,0 0-2 0 0,0 0-1 0 0,0 0 0 0 0,0 0-5 0 0,0 0-1 0 0,0 0-1 0 0,0 0-2 0 0,0 0-1 0 0,0 0 1 0 0,0 0 1 0 0,0 0-2 0 0,0 0-3 0 0,0 0-1 0 0,0 0-1 0 0,0 0-6 0 0,0 0-1 0 0,0 0 0 0 0,0 0-1 0 0,0 0-2 0 0,0 0 0 0 0,0 0 2 0 0,0 0 1 0 0,0 0 0 0 0,0 0 0 0 0,0 0-1 0 0,0 0-2 0 0,0 0-1 0 0,0 0 1 0 0,0 0 2 0 0,0 0 1 0 0,0 0 0 0 0,0 0 0 0 0,0 0-1 0 0,0 0 1 0 0,0 0 8 0 0,0 0 1 0 0,0 0 0 0 0,0 0 3 0 0,0 0 4 0 0,0 0 2 0 0,0 0 0 0 0,0 0 1 0 0,0 0 2 0 0,0 0 1 0 0,0 0 0 0 0,0 0 4 0 0,0 0-4 0 0,0 0 0 0 0,0 0 0 0 0,0 0 1 0 0,0 0 1 0 0,0 0-1 0 0,0 0-7 0 0,0 0-6 0 0,0 0 4 0 0,0 0-1 0 0,0 0 0 0 0,0 0 3 0 0,0 0 2 0 0,0 0-5 0 0,0 0 0 0 0,0 0 5 0 0,0 0 0 0 0,0 0 4 0 0,0 0-6 0 0,0 0-2 0 0,0 0 4 0 0,0 0-1 0 0,0 0-1 0 0,0 0-1 0 0,0 0-2 0 0,0 0-2 0 0,0 0-2 0 0,0 0-1 0 0,0 0 1 0 0,0 0-1 0 0,0 0-6 0 0,0 0 4 0 0,0 0-6 0 0,0 0-1 0 0,0 0 1 0 0,0 0 0 0 0,0 0-1 0 0,0 0-3 0 0,0 0-2 0 0,0 0 1 0 0,0 0 0 0 0,0 0-2 0 0,0 0 0 0 0,0 0 2 0 0,0 0 0 0 0,0 0-5 0 0,0 0 1 0 0,0 0 0 0 0,0 0-7 0 0,0 0-8 0 0,0 0-8 0 0,0 0-6 0 0,0 0-14 0 0,0 0-16 0 0,0 0-20 0 0,0 0-18 0 0,0 0-25 0 0,0 0-26 0 0,0 0-28 0 0,0 0-32 0 0,2 1-1456 0 0,3 2-255 0 0,-3-2-2978 0 0,-2-1-4178 0 0,0 0 8096 0 0</inkml:trace>
  <inkml:trace contextRef="#ctx0" brushRef="#br0" timeOffset="12551.175">2103 835 296 0 0,'0'0'651'0'0,"0"0"35"0"0,0 0 29 0 0,0 0 19 0 0,0 0 10 0 0,0 0-16 0 0,0 0-35 0 0,0 0-53 0 0,0 0-56 0 0,0 0-54 0 0,0 0-51 0 0,0 0-72 0 0,0 0-81 0 0,0 0-67 0 0,0 0-54 0 0,0 0-41 0 0,0 0-28 0 0,0 0-17 0 0,0 0-11 0 0,0 0-8 0 0,0 0-8 0 0,0 0-8 0 0,0 0-4 0 0,0 0-4 0 0,0 0-4 0 0,0 0-5 0 0,0 0-10 0 0,0 0-9 0 0,0 0-2 0 0,0 0 0 0 0,0 0-1 0 0,0 0-2 0 0,0 0-3 0 0,0 0-3 0 0,0 0-2 0 0,0 0-7 0 0,0 0-4 0 0,0 0-6 0 0,0 0 3 0 0,0 0-8 0 0,0 0-5 0 0,0 0-4 0 0,0 0-7 0 0,0 0-2 0 0,0 0-3 0 0,0 0-4 0 0,0 0-3 0 0,0 0-2 0 0,0 0-6 0 0,0 0-1 0 0,0 0-1 0 0,0 0-6 0 0,0 0 0 0 0,0 0 7 0 0,0 0 3 0 0,0 0 1 0 0,0 0-1 0 0,0 0-2 0 0,0 0 0 0 0,-18 4-807 0 0,18-3 715 0 0,0-1-19 0 0,0 0-10 0 0,0 0-13 0 0,0 0-14 0 0,0 0-9 0 0,0 0-14 0 0,-6 5-2336 0 0,6-5 2444 0 0,0 0 0 0 0,0 0 0 0 0,-1 0-1 0 0,1 0 1 0 0,0 0 0 0 0,0 0 0 0 0,0 0-1 0 0,0 0 1 0 0,-1 0 0 0 0,1 0 0 0 0,0 0-1 0 0,0 0 1 0 0,0 0 0 0 0,0 0-1 0 0,0 0 1 0 0,-1 0 0 0 0,1 0 0 0 0,0-1-1 0 0,0 1 1 0 0,0 0 0 0 0,0 0 0 0 0,0 0-1 0 0,0 0 1 0 0,0 0 0 0 0,0 0 0 0 0,-1-1-1 0 0,1 1 1 0 0,0 0 0 0 0,0 0-1 0 0,0 0 1 0 0,0 0 0 0 0,0 0 0 0 0,0-1-1 0 0,0 1 1 0 0,0 0 0 0 0,0 0 0 0 0,0 0-1 0 0,0 0 1 0 0,0 0 0 0 0,0-1 0 0 0,0 1-1 0 0,0 0 1 0 0,0 0 0 0 0,0 0-1 0 0,0 0 1 0 0,0 0 0 0 0,0-1 0 0 0,0 1-1 0 0,1 0 1 0 0,-1 0 86 0 0,0 0 13 0 0,0 0 1 0 0,0-1-1 0 0,0 1 0 0 0,-1 0 0 0 0,1 0 1 0 0,0 0-1 0 0,0 0 0 0 0,0-1 0 0 0,0 1 1 0 0,0 0-1 0 0,0 0 0 0 0,0 0 0 0 0,0 0 1 0 0,0 0-1 0 0,-1-1 0 0 0,1 1 0 0 0,0 0 1 0 0,0 0-1 0 0,0 0 0 0 0,0 0 0 0 0,0 0 1 0 0,-1 0-1 0 0,1 0 0 0 0,0-1 0 0 0,0 1 1 0 0,0 0-1 0 0,0 0 0 0 0,-1 0 0 0 0,1 0 1 0 0,0 0-1 0 0,0 0 0 0 0,0 0 0 0 0,0 0 1 0 0,-1 0-1 0 0,1 0 0 0 0,0 0 0 0 0,0 0 1 0 0,0 0-1 0 0,-1 0 0 0 0,1 0 0 0 0,0 0 1 0 0,0 0-1 0 0,0 1 0 0 0,0-1 0 0 0,0 0 1 0 0,-1 0-14 0 0,-2 2 3531 0 0,4-1 117 0 0,-1-1-3620 0 0,0 0-11 0 0,0 0-6 0 0,0 0-7 0 0,0 0-8 0 0,0 0-8 0 0,0 0-6 0 0,0 0-2 0 0,0 0 2 0 0,0 0-5 0 0,0 0-4 0 0,0 0-3 0 0,0 0-6 0 0,0 0-10 0 0,0 0-4 0 0,0 0-8 0 0,0 0-4 0 0,0 0-4 0 0,0 0-4 0 0,0 0-7 0 0,0 0-14 0 0,0 0-7 0 0,-6 4-4506 0 0,4-3 6823 0 0,6-2-1376 0 0,-10 6-1847 0 0,6-4 721 0 0,0-1-21 0 0,0 0-10 0 0,0 0-8 0 0,0 0-6 0 0,0 0-1 0 0,0 0 11 0 0,0 0 6 0 0,0 0 5 0 0,0 0 5 0 0,0 0 2 0 0,0 0-4 0 0,0 0-5 0 0,0 0-7 0 0,0 0-7 0 0,0 0-1 0 0,0 0 2 0 0,0 0 50 0 0,0 0 170 0 0</inkml:trace>
  <inkml:trace contextRef="#ctx0" brushRef="#br0" timeOffset="16226.356">1739 671 252 0 0,'0'0'574'0'0,"0"0"27"0"0,0 0 19 0 0,0 0 15 0 0,0 0 1 0 0,0 0-36 0 0,0 0-60 0 0,0 0-59 0 0,0 0-56 0 0,0 0-46 0 0,0 0-45 0 0,0 0-68 0 0,0 0-78 0 0,10-5 91 0 0,-4 2 233 0 0,-6 2-2202 0 0,2 0-3482 0 0,-2 1 4808 0 0</inkml:trace>
  <inkml:trace contextRef="#ctx0" brushRef="#br0" timeOffset="18247.175">1875 1045 0 0 0,'6'0'-33'0'0,"-3"0"8096"0"0,-3 0-7548 0 0,0 0-76 0 0,0 0-87 0 0,0 0-62 0 0,0 0-44 0 0,0 0-28 0 0,0 0-20 0 0,0 0-12 0 0,0 0-16 0 0,0 0-7 0 0,0 0-10 0 0,0 0-10 0 0,0 0-12 0 0,0 0-14 0 0,0 0-13 0 0,0 0-11 0 0,0 0-5 0 0,0 0-8 0 0,0 0-7 0 0,0 0-2 0 0,0 0-2 0 0,-7 3-24 0 0,5-1 3942 0 0,2-2-3964 0 0,0 0-6 0 0,0 0-5 0 0,0 0-6 0 0,0 0-12 0 0,0 0-2 0 0,0 0 0 0 0,0 0-4 0 0,0 0-4 0 0,-11 0-221 0 0,10 0 232 0 0,1 0-1 0 0,0 0 1 0 0,0 0 0 0 0,0-1-1 0 0,0 1 1 0 0,-1 0-1 0 0,1 0 1 0 0,0 0 0 0 0,0 0-1 0 0,0 0 1 0 0,0 0 0 0 0,-1 0-1 0 0,1 0 1 0 0,0 0 0 0 0,0 0-1 0 0,0 0 1 0 0,-1 0 0 0 0,1 0-1 0 0,0 0 1 0 0,0 0 0 0 0,0 0-1 0 0,0 0 1 0 0,-1 0-1 0 0,1 1 1 0 0,0-1 0 0 0,0 0-1 0 0,0 0 1 0 0,0 0 0 0 0,-1 0-1 0 0,1 0 1 0 0,0 0 0 0 0,0 0-1 0 0,0 1 1 0 0,0-1 0 0 0,0 0-1 0 0,0 0 1 0 0,0 0 0 0 0,-1 0-1 0 0,1 0 1 0 0,0 1-1 0 0,0-1 1 0 0,0 0 0 0 0,0 0-1 0 0,0 0 1 0 0,0 1 0 0 0,0-1-1 0 0,0 0 1 0 0,0 0 0 0 0,0 0-1 0 0,0 0 1 0 0,0 1 0 0 0,0-1-1 0 0,0 0 1 0 0,0 0-1 0 0,0 0 1 0 0,0 1 0 0 0,0-1-1 0 0,0 0 6 0 0,0 0-48 0 0,0 0-3 0 0,0 0 3 0 0,0 15 587 0 0,0-15-511 0 0,0 0 2 0 0,0 0 4 0 0,0 0 2 0 0,0 0 2 0 0,0 0 8 0 0,0 0 4 0 0,0 0 4 0 0,0 0 4 0 0,0 0 5 0 0,0 0 4 0 0,0 0 2 0 0,0 0 3 0 0,0 0 4 0 0,0 0 4 0 0,0 0 6 0 0,0 0 8 0 0,0 0 1 0 0,0 0-2 0 0,0 0 4 0 0,0 0 5 0 0,0 0-3 0 0,0 0-4 0 0,0 0 3 0 0,0 0-2 0 0,0 0-3 0 0,0 0 1 0 0,0 0-4 0 0,0 0-4 0 0,0 0-5 0 0,0 0-4 0 0,0 0-1 0 0,26-30 1343 0 0,-23 18-1163 0 0,-1 11-232 0 0,-1 0 0 0 0,0-1 0 0 0,1 1 0 0 0,-1-1 0 0 0,0 1 0 0 0,0-1 0 0 0,1 0 1 0 0,-1 1-1 0 0,-1-1 0 0 0,1 0 0 0 0,0 0 0 0 0,0 0 0 0 0,-1 0 0 0 0,1 0 0 0 0,-1 0 0 0 0,1 0-24 0 0,7-17 164 0 0,-7 18-154 0 0,0-1 0 0 0,1 0-1 0 0,-1 1 1 0 0,-1-1 0 0 0,1 0-1 0 0,0 0 1 0 0,0 0 0 0 0,-1 0-1 0 0,1 0 1 0 0,-1 1 0 0 0,1-2-10 0 0,-1 1-4 0 0,0 0 1 0 0,1 0-1 0 0,-1 0 1 0 0,1 1 0 0 0,-1-1-1 0 0,1 0 1 0 0,0 0-1 0 0,-1 1 1 0 0,1-1 0 0 0,0 1-1 0 0,0-1 1 0 0,1-1 3 0 0,-1 2-8 0 0,0 0 0 0 0,0-1 0 0 0,0 0 0 0 0,0 1 0 0 0,0-1 0 0 0,-1 0 0 0 0,1 1-1 0 0,0-1 1 0 0,-1 0 0 0 0,0 0 0 0 0,1 1 0 0 0,-1-2 8 0 0,14-21-97 0 0,-1 2 26 0 0,-2 2 30 0 0,4 4 37 0 0,-4-1 13 0 0,-11 15-2 0 0,0 1-7 0 0,-1 1 0 0 0,1-1 1 0 0,0 1-1 0 0,0-1 1 0 0,0 1-1 0 0,0-1 0 0 0,0 1 1 0 0,0-1-1 0 0,0 1 0 0 0,0-1 1 0 0,0 1-1 0 0,0-1 1 0 0,0 1-1 0 0,0-1 0 0 0,0 1 1 0 0,0-1-1 0 0,0 1 1 0 0,0-1-1 0 0,0 1 0 0 0,1-1 1 0 0,-1 1-1 0 0,0-1 1 0 0,0 1-1 0 0,1-1 0 0 0,-1 1 1 0 0,0 0-1 0 0,1-1 0 0 0,-1 1 1 0 0,0 0-1 0 0,1-1 1 0 0,-1 1-1 0 0,1 0 0 0 0,-1-1 1 0 0,0 1-1 0 0,1 0 1 0 0,-1 0-1 0 0,1-1 0 0 0,-1 1 1 0 0,1 0-1 0 0,-1 0 0 0 0,13-20-175 0 0,-10 19 162 0 0,-3 1 12 0 0,0 0-1 0 0,1-1 1 0 0,-1 1 0 0 0,0 0-1 0 0,0 0 1 0 0,1 0-1 0 0,-1 0 1 0 0,0-1 0 0 0,0 1-1 0 0,0 0 1 0 0,1 0-1 0 0,-1 0 1 0 0,0-1-1 0 0,0 1 1 0 0,0 0 0 0 0,1 0-1 0 0,-1-1 1 0 0,0 1-1 0 0,0 0 1 0 0,0 0 0 0 0,0-1-1 0 0,0 1 1 0 0,0 0-1 0 0,0 0 1 0 0,0-1 0 0 0,0 1-1 0 0,1 0 1 0 0,-1-1-1 0 0,0 1 1 0 0,0 0 0 0 0,-1 0-1 0 0,1-1 1 0 0,0 1-1 0 0,0 0 1 0 0,0-1-1 0 0,0 1 2 0 0,9-11-29 0 0,0-10 425 0 0,-9 20-408 0 0,0 0 1 0 0,0 0-1 0 0,0 1 0 0 0,0-1 0 0 0,0 0 0 0 0,0 0 1 0 0,0 1-1 0 0,0-1 0 0 0,0 0 0 0 0,0 1 1 0 0,0-1-1 0 0,1 0 0 0 0,-1 0 0 0 0,0 1 0 0 0,0-1 1 0 0,1 0-1 0 0,-1 1 0 0 0,0-1 0 0 0,1 1 0 0 0,-1-1 1 0 0,1 0-1 0 0,-1 1 0 0 0,1-1 0 0 0,-1 1 1 0 0,1-1-1 0 0,-1 1 0 0 0,1-1 0 0 0,0 1 12 0 0,0-1-5 0 0,-1 1 1 0 0,0-10-4 0 0,0 9 11 0 0,0 1 0 0 0,0 0 1 0 0,0-1-1 0 0,0 1 0 0 0,0 0 1 0 0,0-1-1 0 0,0 1 0 0 0,0 0 0 0 0,0-1 1 0 0,0 1-1 0 0,0 0 0 0 0,0-1 1 0 0,0 1-1 0 0,1 0 0 0 0,-1-1 1 0 0,0 1-1 0 0,0 0 0 0 0,0-1 0 0 0,0 1 1 0 0,0 0-1 0 0,1 0 0 0 0,-1-1 1 0 0,0 1-1 0 0,0 0 0 0 0,1 0 0 0 0,-1-1 1 0 0,0 1-1 0 0,0 0 0 0 0,1 0 1 0 0,-1 0-1 0 0,0-1 0 0 0,1 1 0 0 0,-1 0-3 0 0,0 0 13 0 0,1 1 0 0 0,-1-1-1 0 0,1 1 1 0 0,-1-1 0 0 0,1 1-1 0 0,-1-1 1 0 0,0 1 0 0 0,0 0-1 0 0,1-1 1 0 0,-1 1 0 0 0,0-1 0 0 0,0 1-1 0 0,1 0 1 0 0,-1-1 0 0 0,0 1-1 0 0,0-1 1 0 0,0 1 0 0 0,0 0-1 0 0,0-1 1 0 0,0 1 0 0 0,0 0-1 0 0,0-1 1 0 0,0 1 0 0 0,0 0-13 0 0,0 3 7 0 0,-1-3-2 0 0,1 0 0 0 0,0 0 0 0 0,0 0-1 0 0,0 0 1 0 0,0-1 0 0 0,0 1 0 0 0,0 0 0 0 0,0 0-1 0 0,0 0 1 0 0,0 0 0 0 0,0 0 0 0 0,0-1-1 0 0,1 1 1 0 0,-1 0 0 0 0,0 0 0 0 0,1 0-1 0 0,-1-1 1 0 0,0 1 0 0 0,1 0 0 0 0,-1 0 0 0 0,1-1-1 0 0,-1 1 1 0 0,1 0 0 0 0,0-1 0 0 0,-1 1-1 0 0,1-1 1 0 0,0 1-5 0 0,-1 0 6 0 0,1-1-1 0 0,-1 1 1 0 0,0 0-1 0 0,1-1 1 0 0,-1 1-1 0 0,0 0 1 0 0,0-1-1 0 0,1 1 1 0 0,-1 0-1 0 0,0-1 1 0 0,0 1-1 0 0,0 0 0 0 0,0-1 1 0 0,0 1-1 0 0,0 0 1 0 0,0-1-1 0 0,0 1 1 0 0,-1 0-1 0 0,1-1 1 0 0,0 1-6 0 0,1 15 110 0 0,0-14-94 0 0,0-1-1 0 0,0 1 1 0 0,0-1 0 0 0,0 1 0 0 0,-1 0 0 0 0,1-1 0 0 0,-1 1 0 0 0,1 0 0 0 0,-1-1 0 0 0,0 1 0 0 0,1 0 0 0 0,-1 1-16 0 0,0-1 16 0 0,0 0 1 0 0,0 0-1 0 0,1-1 0 0 0,-1 1 1 0 0,0 0-1 0 0,1-1 1 0 0,-1 1-1 0 0,1 0 0 0 0,0-1 1 0 0,0 1-1 0 0,0 0 1 0 0,0 0-17 0 0,0 2 39 0 0,0 0 1 0 0,0 0-1 0 0,0-1 1 0 0,-1 1-1 0 0,0 0 1 0 0,0 0-1 0 0,0 0 1 0 0,0 0-1 0 0,0 0 1 0 0,-1 2-40 0 0,0 6 127 0 0,-8 29 169 0 0,0 15-16 0 0,4-26-180 0 0,4-28-95 0 0,0 0 1 0 0,1 1-1 0 0,-1-1 0 0 0,1 0 1 0 0,0 0-1 0 0,-1 1 1 0 0,1-1-1 0 0,0 0 0 0 0,0 0 1 0 0,0 1-1 0 0,1-1 0 0 0,-1 0 1 0 0,0 0-1 0 0,1 1 0 0 0,0-1 1 0 0,-1 0-1 0 0,1 0 0 0 0,0 0 1 0 0,1 2-6 0 0,-1-2 8 0 0,0 1 1 0 0,0-1-1 0 0,0 0 1 0 0,-1 1-1 0 0,1 0 1 0 0,-1-1-1 0 0,0 1 1 0 0,0-1-1 0 0,1 1 1 0 0,-2-1 0 0 0,1 3-10 0 0,0-3 9 0 0,0 1-1 0 0,0-1 1 0 0,0 1-1 0 0,0-1 1 0 0,0 0-1 0 0,0 1 1 0 0,1-1-1 0 0,-1 0 1 0 0,1 1-1 0 0,0-1 1 0 0,0 1-8 0 0,2 28 163 0 0,1-23-80 0 0,-1-1 0 0 0,0 1 1 0 0,-1 0-1 0 0,0 1 0 0 0,1 7-83 0 0,-3-13 18 0 0,0-1 3 0 0,-1 0-1 0 0,1 0 1 0 0,0 0 0 0 0,0 0 0 0 0,0 0 0 0 0,1 0 0 0 0,-1 0 0 0 0,0 0 0 0 0,1 0 0 0 0,-1 0 0 0 0,1 0 0 0 0,0-1-1 0 0,0 1 1 0 0,-1 0 0 0 0,1 0 0 0 0,2 1-21 0 0,-3-2 12 0 0,1 0 0 0 0,-1 1-1 0 0,1-1 1 0 0,-1 0 0 0 0,0 1-1 0 0,1-1 1 0 0,-1 1 0 0 0,0-1-1 0 0,0 0 1 0 0,0 1 0 0 0,0-1-1 0 0,0 0 1 0 0,0 1 0 0 0,-1-1 0 0 0,1 1-1 0 0,0-1 1 0 0,-1 1-12 0 0,1 0 9 0 0,-1-1 0 0 0,1 1 1 0 0,0-1-1 0 0,-1 0 0 0 0,1 1 0 0 0,0-1 0 0 0,0 0 1 0 0,0 1-1 0 0,0-1 0 0 0,0 1 0 0 0,1-1 0 0 0,-1 0 1 0 0,0 1-1 0 0,1-1 0 0 0,-1 0 0 0 0,0 1 1 0 0,2 0-10 0 0,-1 0 10 0 0,0 0 1 0 0,0 1-1 0 0,0-1 1 0 0,0 0-1 0 0,0 1 1 0 0,-1-1-1 0 0,1 1 1 0 0,-1-1-1 0 0,1 1 0 0 0,-1-1 1 0 0,0 1-1 0 0,0-1 1 0 0,0 1-11 0 0,0 0 13 0 0,0 0 0 0 0,1 0 0 0 0,-1 1-1 0 0,1-1 1 0 0,-1 0 0 0 0,1 0 0 0 0,0 0 0 0 0,0 0 0 0 0,1 1-13 0 0,-2 14 67 0 0,0-17-63 0 0,0 0 0 0 0,0 0 0 0 0,0 0 0 0 0,-1 0 0 0 0,1 0 0 0 0,0 0 0 0 0,0 0 0 0 0,0 0 0 0 0,1 0 0 0 0,-1 0 0 0 0,0 0 0 0 0,0 0 0 0 0,0 0 1 0 0,1 0-1 0 0,-1 0 0 0 0,1 0 0 0 0,-1 0 0 0 0,1 0-4 0 0,7 6-143 0 0,-9-6-963 0 0,1-1 1020 0 0,0-1 0 0 0,-1 1 0 0 0,1-1 0 0 0,0 1 0 0 0,0-1 0 0 0,-1 1 0 0 0,1-1 0 0 0,0 1 0 0 0,0-1 0 0 0,0 1 0 0 0,0-1 0 0 0,-1 0 0 0 0,1 1 0 0 0,0-1 0 0 0,0 1 0 0 0,0-1 0 0 0,1 1 0 0 0,-1-1 0 0 0,0 0 0 0 0,0 1 0 0 0,0-1 0 0 0,0 1 0 0 0,0-1 0 0 0,1 1 0 0 0,-1-1 0 0 0,0 1 0 0 0,0-1 0 0 0,1 1 0 0 0,-1-1 0 0 0,0 1 0 0 0,1-1 0 0 0,-1 1-1 0 0,1-1 88 0 0,1-3-715 0 0,-1-1 1 0 0,1 1 0 0 0,-1-1 0 0 0,0 0 0 0 0,0 1 0 0 0,0-1-1 0 0,-1-3 714 0 0,6-24-3950 0 0,15-67-6782 0 0,-13 85 10224 0 0</inkml:trace>
  <inkml:trace contextRef="#ctx0" brushRef="#br0" timeOffset="19465.897">2467 589 0 0 0,'-1'1'299'0'0,"0"0"1"0"0,0 0-1 0 0,0 0 1 0 0,0 0-1 0 0,0-1 0 0 0,-1 1 1 0 0,1 0-1 0 0,0-1 1 0 0,0 1-1 0 0,-1-1 0 0 0,1 1 1 0 0,0-1-1 0 0,-1 0 1 0 0,1 1-1 0 0,0-1 0 0 0,-1 0 1 0 0,1 0-1 0 0,-1 0-299 0 0,-12 1 4594 0 0,6-2-176 0 0,8 1 529 0 0,0 5-5261 0 0,1 1 416 0 0,-1-2-30 0 0,0 0 0 0 0,0 0 0 0 0,0-1 1 0 0,-1 1-1 0 0,1 0 0 0 0,-1 0 0 0 0,0 0 1 0 0,0-1-1 0 0,0 1 0 0 0,0 0 0 0 0,-1 0-72 0 0,1-2 29 0 0,1 1 0 0 0,-1-1 0 0 0,0 0 0 0 0,1 0 0 0 0,0 0 0 0 0,0 0 0 0 0,-1 0 0 0 0,1 1-1 0 0,1-1 1 0 0,-1 0 0 0 0,0 0 0 0 0,0 0 0 0 0,1 1-29 0 0,0-1 31 0 0,-1 1-1 0 0,0-1 1 0 0,0 1 0 0 0,0 0 0 0 0,0-1-1 0 0,0 1 1 0 0,0-1 0 0 0,0 1-1 0 0,-1-1 1 0 0,0 3-31 0 0,-1 3 85 0 0,0 0 0 0 0,0 0 1 0 0,1 0-1 0 0,0 0 0 0 0,0 0 0 0 0,1 0 0 0 0,0 0 0 0 0,1 2-85 0 0,-1 8 139 0 0,-9 27 130 0 0,9 32 39 0 0,9-39-139 0 0,-9-35-153 0 0,0 0 1 0 0,1 0 0 0 0,-1 0 0 0 0,0 0-1 0 0,1 0 1 0 0,0-1 0 0 0,0 1 0 0 0,-1 0-1 0 0,2 0 1 0 0,0 2-17 0 0,-1 12 113 0 0,-1-16-110 0 0,0-1-1 0 0,0 0 1 0 0,0 1 0 0 0,-1-1 0 0 0,1 0-1 0 0,0 1 1 0 0,0-1 0 0 0,0 1 0 0 0,0-1 0 0 0,0 0-1 0 0,0 1 1 0 0,0-1 0 0 0,0 1 0 0 0,0-1-1 0 0,0 0 1 0 0,0 1 0 0 0,0-1 0 0 0,0 1-1 0 0,0-1 1 0 0,0 0 0 0 0,0 1 0 0 0,0-1 0 0 0,1 0-1 0 0,-1 1 1 0 0,0-1 0 0 0,0 1 0 0 0,0-1-1 0 0,1 0 1 0 0,-1 0 0 0 0,0 1 0 0 0,1-1-1 0 0,-1 0 1 0 0,0 1 0 0 0,0-1 0 0 0,1 0-1 0 0,-1 0 1 0 0,0 0 0 0 0,1 1 0 0 0,-1-1 0 0 0,1 0-1 0 0,-1 0 1 0 0,0 0 0 0 0,1 0 0 0 0,-1 0-1 0 0,0 0 1 0 0,1 1 0 0 0,-1-1 0 0 0,1 0-1 0 0,-1 0 1 0 0,0 0 0 0 0,1 0 0 0 0,-1-1-3 0 0,0 2 10 0 0,0 3-5 0 0,0-3-2 0 0,0-1-5 0 0,0 0 5 0 0,38-25 164 0 0,-34 23-167 0 0,-1-1-1 0 0,0 1 0 0 0,1-1 1 0 0,-2 0-1 0 0,1 0 0 0 0,0 0 1 0 0,2-3 0 0 0,5-6-40 0 0,-1 5-28 0 0,0 0-1 0 0,0 0 0 0 0,1 1 0 0 0,4-2 69 0 0,-7 6-31 0 0,0 0 0 0 0,0 0 0 0 0,0 1 1 0 0,0-1-1 0 0,0 2 0 0 0,0-1 0 0 0,0 1 0 0 0,0 0 0 0 0,0 0 1 0 0,0 1-1 0 0,0 0 0 0 0,0 0 0 0 0,0 1 0 0 0,0 0 0 0 0,-1 0 0 0 0,1 0 1 0 0,0 1-1 0 0,5 3 31 0 0,70 44 311 0 0,-81-49-299 0 0,0-1 0 0 0,0 1-1 0 0,0 0 1 0 0,0 0 0 0 0,0 0 0 0 0,-1 0 0 0 0,1 0-1 0 0,0 0 1 0 0,0 0 0 0 0,-1 0 0 0 0,1 0 0 0 0,-1 1-1 0 0,1-1 1 0 0,-1 0-12 0 0,7 9 87 0 0,-7-9-79 0 0,1-1-1 0 0,-1 1 1 0 0,0-1 0 0 0,1 1 0 0 0,-1 0-1 0 0,0-1 1 0 0,0 1 0 0 0,0-1-1 0 0,1 1 1 0 0,-1-1 0 0 0,0 1-1 0 0,0-1 1 0 0,0 1 0 0 0,0 0 0 0 0,0-1-1 0 0,0 1 1 0 0,0-1 0 0 0,0 1-1 0 0,0 0 1 0 0,0-1 0 0 0,-1 1-1 0 0,1-1 1 0 0,0 1-8 0 0,1 11 108 0 0,0-11-90 0 0,0 0-1 0 0,0 0 0 0 0,0 1 0 0 0,-1-1 0 0 0,1 0 1 0 0,0 0-1 0 0,-1 0 0 0 0,1 1 0 0 0,-1-1 0 0 0,1 0 0 0 0,-1 1 1 0 0,0-1-1 0 0,1 1 0 0 0,-1-1 0 0 0,0 0 0 0 0,0 1 1 0 0,0-1-1 0 0,0 1-17 0 0,-1 38 312 0 0,1-22-195 0 0,-4-9-58 0 0,-1 3 5 0 0,4-10-59 0 0,1-1 0 0 0,0 1 0 0 0,0-1 0 0 0,-1 1 0 0 0,1-1 0 0 0,-1 1 0 0 0,0-1-1 0 0,1 1 1 0 0,-1-1 0 0 0,0 0 0 0 0,0 1 0 0 0,1-1 0 0 0,-1 0 0 0 0,-1 1-5 0 0,1-1 5 0 0,0 0 0 0 0,0 0-1 0 0,1 0 1 0 0,-1 0 0 0 0,0 1 0 0 0,0-1 0 0 0,1 0-1 0 0,-1 1 1 0 0,1-1 0 0 0,-1 0 0 0 0,1 1-1 0 0,0-1 1 0 0,0 0 0 0 0,-1 1-5 0 0,1 0 2 0 0,0-1 1 0 0,-1 1-1 0 0,1-1 1 0 0,-1 0 0 0 0,1 1-1 0 0,-1-1 1 0 0,1 0-1 0 0,-1 1 1 0 0,0-1-1 0 0,0 0 1 0 0,0 0-1 0 0,0 1 1 0 0,0-1 0 0 0,0 0-1 0 0,0 0 1 0 0,-1 0-3 0 0,1 0 1 0 0,0 0 0 0 0,-1 1 0 0 0,1-1 1 0 0,0 0-1 0 0,0 0 0 0 0,0 0 1 0 0,0 1-1 0 0,1-1 0 0 0,-1 0 0 0 0,0 1 1 0 0,1-1-1 0 0,-1 1 0 0 0,0-1 1 0 0,1 1-1 0 0,0-1 0 0 0,-1 2-1 0 0,1-2 0 0 0,0 0 1 0 0,0 0-1 0 0,-1 0 0 0 0,1-1 0 0 0,0 1 0 0 0,0 0 1 0 0,-1 0-1 0 0,1-1 0 0 0,-1 1 0 0 0,1 0 1 0 0,0 0-1 0 0,-1-1 0 0 0,0 1 0 0 0,1 0 0 0 0,-1-1 1 0 0,1 1-1 0 0,-1-1 0 0 0,0 1 0 0 0,0 0 0 0 0,0-1 0 0 0,1 1 0 0 0,-1-1 0 0 0,0 1 0 0 0,1-1 0 0 0,-1 1 0 0 0,1 0 0 0 0,-1-1 0 0 0,0 1 0 0 0,1 0 0 0 0,-1 0 0 0 0,1-1 0 0 0,0 1 0 0 0,-1 0 0 0 0,1 0 0 0 0,0 0 0 0 0,-1 0 0 0 0,1-1 0 0 0,0 1 0 0 0,0 0 0 0 0,0 0 0 0 0,-2 3 0 0 0,1 0 0 0 0,-1 0 0 0 0,0 0 0 0 0,-1-1 0 0 0,1 1 0 0 0,-1-1 0 0 0,1 1 0 0 0,-1-1 0 0 0,0 0 0 0 0,0 0 1 0 0,-1 0-1 0 0,1 0 0 0 0,0-1 0 0 0,-1 1 0 0 0,0-1 0 0 0,1 8 37 0 0,-17-2 63 0 0,17-7-90 0 0,1 1 0 0 0,-1-1 0 0 0,1 1 1 0 0,-1-1-1 0 0,0 0 0 0 0,0 0 0 0 0,1 0 0 0 0,-1 0 0 0 0,0-1 0 0 0,0 1 1 0 0,0-1-11 0 0,-17 2 67 0 0,16-2-55 0 0,1 1 1 0 0,-1-1-1 0 0,1 0 1 0 0,0 0-1 0 0,-1 0 0 0 0,1 0 1 0 0,-1-1-1 0 0,1 1 1 0 0,-1-1-13 0 0,-69-9 198 0 0,53 5-161 0 0,-13-6-57 0 0,31 10-49 0 0,0 0-67 0 0,0-1-1 0 0,0 1 1 0 0,0 0-1 0 0,-1 0 1 0 0,1 0 0 0 0,0 0-1 0 0,-1 1 1 0 0,1-1-1 0 0,-3 0 137 0 0,3 1-239 0 0,2 0-44 0 0,0 0-46 0 0,0 0-47 0 0,0 0-50 0 0,0 0-58 0 0,-2-3-9379 0 0,-5-9 4173 0 0,7-2 1822 0 0,0 12 2733 0 0</inkml:trace>
  <inkml:trace contextRef="#ctx0" brushRef="#br0" timeOffset="20252.395">2476 594 0 0 0,'0'0'550'0'0,"-2"-1"2745"0"0,-3-2 1539 0 0,5 2 5980 0 0,33 11-9948 0 0,14-5-227 0 0,-21-6-328 0 0,0-2-1 0 0,0-1 1 0 0,11-3-311 0 0,-8 1 227 0 0,11-5 40 0 0,-32 8-208 0 0,0 0 0 0 0,1 1-1 0 0,-1 0 1 0 0,1 0 0 0 0,0 1 0 0 0,3 0-59 0 0,4-3 32 0 0,-15 3-31 0 0,-1 1 0 0 0,1 0 0 0 0,-1 0 0 0 0,1 0 0 0 0,0-1 0 0 0,-1 1 0 0 0,1 0 0 0 0,0 0 0 0 0,-1 0 0 0 0,1 0 0 0 0,0 0 0 0 0,-1 0 0 0 0,1 0 0 0 0,0 0 0 0 0,-1 0 0 0 0,1 0 0 0 0,0 0 0 0 0,-1 1-1 0 0,1-1 1 0 0,-1 0 0 0 0,1 0 0 0 0,0 1 0 0 0,-1-1 0 0 0,1 0 0 0 0,-1 1 0 0 0,1-1 0 0 0,-1 1 0 0 0,1-1 0 0 0,-1 1 0 0 0,1-1-1 0 0,1 1 3 0 0,4-1-3 0 0,-5 0-4 0 0,0 1 0 0 0,1-1-1 0 0,-1 0 1 0 0,0 0 0 0 0,1 1-1 0 0,-1-1 1 0 0,0 1 0 0 0,0-1-1 0 0,1 1 1 0 0,-1 0 0 0 0,0-1-1 0 0,0 1 1 0 0,0 0 0 0 0,0 0-1 0 0,0 0 1 0 0,0 0 0 0 0,0 0-1 0 0,0 0 1 0 0,0 0 0 0 0,0 0-1 0 0,-1 0 1 0 0,1 0-1 0 0,0 1 1 0 0,-1-1 0 0 0,1 0-1 0 0,-1 0 1 0 0,1 1 0 0 0,-1-1-1 0 0,0 1 5 0 0,-19 8-3213 0 0,18-10 3037 0 0,0 0 0 0 0,0 1-1 0 0,0-1 1 0 0,0 0-1 0 0,0 0 1 0 0,1 1 0 0 0,-1-1-1 0 0,0 0 1 0 0,0 1-1 0 0,0-1 1 0 0,0 1 0 0 0,1-1-1 0 0,-1 1 1 0 0,0-1-1 0 0,1 1 1 0 0,-1 0 0 0 0,0-1-1 0 0,1 1 1 0 0,-1 0 0 0 0,1-1-1 0 0,-1 1 177 0 0,-8 10-4508 0 0,7-10 3977 0 0,1 0 0 0 0,-1 0 0 0 0,1 0 0 0 0,0 0-1 0 0,0 1 1 0 0,-1-1 0 0 0,1 0 0 0 0,0 1 0 0 0,0-1 0 0 0,0 1-1 0 0,0-1 1 0 0,1 1 0 0 0,-1-1 0 0 0,0 1 0 0 0,1 0 0 0 0,-1 0 531 0 0,1-1-1188 0 0,0-1 80 0 0</inkml:trace>
  <inkml:trace contextRef="#ctx0" brushRef="#br0" timeOffset="22088.448">2931 1116 0 0 0,'5'1'-84'0'0,"14"-2"11787"0"0,-15-3-10469 0 0,-4 3-752 0 0,0 1-44 0 0,0 0-28 0 0,0 0-14 0 0,0 0-14 0 0,0-1 766 0 0,10-3 2160 0 0,1 4-2973 0 0,-8 0-197 0 0,1-1-1 0 0,0 1 1 0 0,0 0-1 0 0,0 1 1 0 0,0-1-1 0 0,0 1 1 0 0,0 0-1 0 0,0-1 1 0 0,2 2-138 0 0,-5-1 120 0 0,28-1 940 0 0,14-5-181 0 0,-34 4-799 0 0,1-1 0 0 0,0 0 0 0 0,-1 0 1 0 0,0-1-1 0 0,1 0 0 0 0,-1-1 0 0 0,8-4-80 0 0,72-27-7 0 0,-84 34-10 0 0,0 0-1 0 0,-1 0 1 0 0,1 1-1 0 0,0 0 1 0 0,0 0-1 0 0,-1 0 1 0 0,1 0-1 0 0,0 1 1 0 0,-1 0-1 0 0,1 0 1 0 0,0 0-1 0 0,-1 0 0 0 0,2 2 18 0 0,9 6 84 0 0,-39-14-4 0 0,23 5-73 0 0,-1 0 0 0 0,-6 0-6 0 0,-1-1-1 0 0,-17-5 14 0 0,8-2 20 0 0,17 8-25 0 0,-28-17 45 0 0,-16-33-66 0 0,42 48 9 0 0,1-1 0 0 0,-1 0 0 0 0,1 0 0 0 0,0 1 0 0 0,0-1 0 0 0,0 0 0 0 0,0-1 0 0 0,1 1 0 0 0,-1 0 0 0 0,1 0 0 0 0,0-1 0 0 0,0 1 0 0 0,0-1 0 0 0,0 1-1 0 0,1-2 4 0 0,-9-27-42 0 0,9-64-154 0 0,9 60 173 0 0,-9 33 24 0 0,0 0 0 0 0,0 1 0 0 0,0-1 1 0 0,0 0-1 0 0,1 1 0 0 0,-1-1 0 0 0,1 0 0 0 0,0 1 0 0 0,0-1 0 0 0,0 0 0 0 0,0 1 0 0 0,0-1-1 0 0,0 2 4 0 0,-1 0-1 0 0,1 0 0 0 0,-1-1 0 0 0,0 1 0 0 0,0 0 0 0 0,0 0 0 0 0,1 0 0 0 0,-1-1 0 0 0,0 1 0 0 0,0 0 0 0 0,-1 0 0 0 0,1 0 0 0 0,0-1 0 0 0,-1 0-3 0 0,1 1 3 0 0,0 0 0 0 0,0 1 1 0 0,0-1-1 0 0,-1 0 0 0 0,1 0 0 0 0,0 0 0 0 0,0 0 0 0 0,0 0 0 0 0,0 0 0 0 0,0 0 1 0 0,1 0-1 0 0,-1 1 0 0 0,0-1 0 0 0,0 0 0 0 0,1 0 0 0 0,-1 0 0 0 0,0 0 0 0 0,1 0 0 0 0,-1 0-3 0 0,3-3 17 0 0,-1-1 0 0 0,1 0-1 0 0,-1 0 1 0 0,-1 0-1 0 0,1 0 1 0 0,-1 0-1 0 0,0 0 1 0 0,0 0-1 0 0,0-2-16 0 0,1 1 11 0 0,0 0 1 0 0,1 0-1 0 0,0 0 0 0 0,0 0 0 0 0,0 1 1 0 0,1-1-12 0 0,5-3-27 0 0,0-1 0 0 0,1 2 0 0 0,0-1 1 0 0,3 0 26 0 0,27-13-78 0 0,-33 18 58 0 0,0 0-1 0 0,1 1 0 0 0,0 0 0 0 0,0 0 0 0 0,-1 1 0 0 0,1 0 0 0 0,1 1 0 0 0,-1-1 0 0 0,0 1 0 0 0,0 1 0 0 0,0 0 0 0 0,1 0 0 0 0,-1 1 0 0 0,0-1 0 0 0,8 3 21 0 0,18 5 3 0 0,-24-6 2 0 0,0 0 1 0 0,0 0 0 0 0,0 1 0 0 0,0 1 0 0 0,-1 0-1 0 0,1 0 1 0 0,5 4-6 0 0,-3-3 0 0 0,5 5 0 0 0,7 6-8 0 0,16 25 209 0 0,-39-40-174 0 0,1 1-1 0 0,0 0 1 0 0,-1 0 0 0 0,1 0-1 0 0,-1 0 1 0 0,0 0 0 0 0,0 0 0 0 0,0 0-1 0 0,0 1 1 0 0,0-1 0 0 0,0 0-1 0 0,0 1 1 0 0,-1 0-27 0 0,9 22 220 0 0,-9 78 80 0 0,-18-66-204 0 0,18-34-87 0 0,0-1-1 0 0,-1 1 0 0 0,0 0 1 0 0,1-1-1 0 0,-1 1 1 0 0,0-1-1 0 0,0 1 0 0 0,-1-1 1 0 0,1 1-1 0 0,0-1 0 0 0,-1 0 1 0 0,-1 2-9 0 0,2-2 7 0 0,-1 0 1 0 0,1 0 0 0 0,-1 0-1 0 0,1 1 1 0 0,0-1-1 0 0,0 0 1 0 0,0 1-1 0 0,0-1 1 0 0,1 1-1 0 0,-1-1 1 0 0,0 1 0 0 0,1 1-8 0 0,-1 0 12 0 0,0 1 1 0 0,0 0 0 0 0,-1-1-1 0 0,1 1 1 0 0,-1-1 0 0 0,0 1-1 0 0,-1-1 1 0 0,1 0 0 0 0,-1 0-1 0 0,1 0-12 0 0,-13 24 68 0 0,-12 24 86 0 0,9-5-30 0 0,-19 12 4 0 0,27-33-102 0 0,10-25-22 0 0,0-1-9 0 0,0 0 0 0 0,0 0 1 0 0,0 0 0 0 0,0 1 0 0 0,0 2 0 0 0,0-2 0 0 0,0-1 0 0 0,0 0-3 0 0,0 0 2 0 0,1 0 2 0 0,5 0 3 0 0,97 0 456 0 0,-41-5-357 0 0,-36-5 125 0 0,-24 10-220 0 0,20-8 98 0 0,-11 5-47 0 0,-15 8-173 0 0,2-5 16 0 0,2 0-19 0 0,0 0-25 0 0,-4 7-797 0 0,4-7 915 0 0,-1 0-1 0 0,1 0 1 0 0,0 0 0 0 0,-1 0-1 0 0,1 1 1 0 0,0-1 0 0 0,0 0-1 0 0,-1 0 1 0 0,1 0 0 0 0,0 1-1 0 0,0-1 1 0 0,0 0 0 0 0,-1 0-1 0 0,1 1 1 0 0,0-1 0 0 0,0 0-1 0 0,0 0 1 0 0,-1 1 0 0 0,1-1-1 0 0,0 0 1 0 0,0 0 0 0 0,0 1-1 0 0,0-1 1 0 0,0 0 0 0 0,0 1-1 0 0,0-1 1 0 0,0 0 0 0 0,0 1-1 0 0,0-1 1 0 0,0 0 0 0 0,0 1-1 0 0,0-1 29 0 0,-26 26-4279 0 0,23-22 2852 0 0,0 1-1 0 0,-1-1 1 0 0,1 0-1 0 0,-1 0 1 0 0,0 0-1 0 0,-4 2 1428 0 0,-8 10-5111 0 0,5-11-239 0 0,11-5 4901 0 0</inkml:trace>
  <inkml:trace contextRef="#ctx0" brushRef="#br0" timeOffset="24933.409">4196 830 388 0 0,'-9'0'3556'0'0,"8"0"-3451"0"0,1 0-1 0 0,-1 1 1 0 0,1-1 0 0 0,-1 0 0 0 0,1 0 0 0 0,-1 0-1 0 0,1 0 1 0 0,-1 0 0 0 0,0 0 0 0 0,1 0-1 0 0,-1 0 1 0 0,1 0 0 0 0,-1 0 0 0 0,1 0 0 0 0,-1 0-1 0 0,1 0 1 0 0,-1 0 0 0 0,1 0 0 0 0,-1-1-1 0 0,1 1 1 0 0,-1 0 0 0 0,1 0 0 0 0,-1-1-1 0 0,1 1 1 0 0,-1 0 0 0 0,1 0 0 0 0,0-1 0 0 0,-1 1-1 0 0,1-1 1 0 0,-1 1 0 0 0,1 0 0 0 0,0-1-1 0 0,-1 1 1 0 0,1-1 0 0 0,0 1 0 0 0,0-1 0 0 0,-1 1-1 0 0,1-1 1 0 0,0 1 0 0 0,0-1 0 0 0,0 1-1 0 0,0-1 1 0 0,0 1 0 0 0,0-1 0 0 0,-1 1-1 0 0,1-1 1 0 0,0 0 0 0 0,1 1 0 0 0,-1-1 0 0 0,0 1-1 0 0,0-1 1 0 0,0 1 0 0 0,0-1-105 0 0,0 0 57 0 0,0 1 3 0 0,0 0 4 0 0,0 0 8 0 0,0 0 7 0 0,0 0 2 0 0,0 0 5 0 0,7-4 325 0 0,-6 3 2861 0 0,-35-4-1790 0 0,22 0 277 0 0,-11 5-466 0 0,16 0-302 0 0,19 0 428 0 0,0 5-1336 0 0,41 5 222 0 0,-41-7-261 0 0,0 0 0 0 0,0-1 0 0 0,1-1 0 0 0,0 1-44 0 0,27 3 67 0 0,18 2 52 0 0,-43-4-9 0 0,0-1-1 0 0,0 0 0 0 0,8-1-109 0 0,1-1 73 0 0,-6 1-33 0 0,1-1 0 0 0,0-2-1 0 0,11-1-39 0 0,-5 0-48 0 0,0 1 0 0 0,15 1 48 0 0,171-4-106 0 0,-84-6 313 0 0,-21 6-243 0 0,-104 5 27 0 0,27 1-21 0 0,-20 2 47 0 0,0-1 0 0 0,0-1 0 0 0,0 0 0 0 0,0 0 0 0 0,1 0 0 0 0,-1-1 0 0 0,0-1 0 0 0,0 0 0 0 0,2 0-17 0 0,23-1 39 0 0,109 2-31 0 0,-104 6-343 0 0,11-8 27 0 0,0-1 1 0 0,0-3-1 0 0,7-3 308 0 0,-34 10-424 0 0,-19 1 58 0 0,-10-1 277 0 0,4-1 103 0 0,1 1 0 0 0,-1-1-1 0 0,1 0 1 0 0,-1 1-1 0 0,1-1 1 0 0,0 1-1 0 0,-1-1 1 0 0,1 1 0 0 0,0 0-1 0 0,-1 0 1 0 0,1-1-1 0 0,0 1 1 0 0,0 0-1 0 0,0 0 1 0 0,0 0 0 0 0,0 0-1 0 0,-1 1-13 0 0,1-1 28 0 0,0 0 1 0 0,0 0-1 0 0,0 0 0 0 0,0 0 0 0 0,0 0 1 0 0,0 0-1 0 0,-1 0 0 0 0,1 0 0 0 0,0-1 1 0 0,-1 1-1 0 0,1 0 0 0 0,-1-1 0 0 0,1 1 1 0 0,0-1-1 0 0,-1 0 0 0 0,1 1 0 0 0,-1-1-28 0 0,1 0 56 0 0,0 1-1 0 0,0-1 1 0 0,1 1-1 0 0,-1 0 1 0 0,0-1-1 0 0,1 1 1 0 0,-1 0-1 0 0,1-1 1 0 0,-1 1-1 0 0,1 0 1 0 0,-1 0 0 0 0,1-1-1 0 0,-1 1 1 0 0,1 0-1 0 0,0 0 1 0 0,-1 0-1 0 0,1 0-55 0 0,-7 11 248 0 0,4-2-23 0 0,2-10-219 0 0,0 1 1 0 0,1-1-1 0 0,0 0 0 0 0,-1 0 1 0 0,1 1-1 0 0,-1-1 0 0 0,1 0 1 0 0,-1 1-1 0 0,1-1 0 0 0,0 0 1 0 0,-1 1-1 0 0,1-1 1 0 0,0 0-1 0 0,-1 1 0 0 0,1-1 1 0 0,0 1-1 0 0,0-1 0 0 0,-1 1 1 0 0,1-1-1 0 0,0 1 0 0 0,0-1 1 0 0,0 1-1 0 0,0-1 0 0 0,0 1 1 0 0,0-1-1 0 0,0 1 1 0 0,-1-1-1 0 0,1 1 0 0 0,1-1 1 0 0,-1 1-1 0 0,0-1 0 0 0,0 1 1 0 0,0-1-1 0 0,0 1 0 0 0,0-1 1 0 0,0 1-7 0 0,-3 5 102 0 0,-3 8 19 0 0,-3 39 388 0 0,0-8-119 0 0,9 276 1111 0 0,9-274-1381 0 0,-9-40-104 0 0,0-1 0 0 0,1 0 0 0 0,-1 0 0 0 0,1 1 0 0 0,1-1 0 0 0,-1 0 0 0 0,2 2-16 0 0,-1 2 16 0 0,-1-1 1 0 0,0 1-1 0 0,0-1 0 0 0,-1 0 1 0 0,0 1-1 0 0,-1-1 1 0 0,0 4-17 0 0,-1 21 41 0 0,2-29-38 0 0,0-1-1 0 0,0 0 0 0 0,0 1 0 0 0,-1-1 0 0 0,0 1 1 0 0,0-1-1 0 0,0 0 0 0 0,0 1 0 0 0,-1 0-2 0 0,-7 46 5 0 0,7-47-1 0 0,1 0 0 0 0,0 0-1 0 0,1-1 1 0 0,-1 1 0 0 0,1 0 0 0 0,-1 0 0 0 0,1 0 0 0 0,0 0-1 0 0,1 1-3 0 0,-1-1 10 0 0,0-1-1 0 0,0 1 1 0 0,0 0-1 0 0,0-1 1 0 0,-1 1-1 0 0,1 0 0 0 0,-1-1 1 0 0,0 1-1 0 0,0 0-9 0 0,-1 1 21 0 0,1 0-1 0 0,0 0 1 0 0,0 0-1 0 0,1 0 1 0 0,0 0-1 0 0,0 0 1 0 0,0 0-1 0 0,0 0 1 0 0,1 0-1 0 0,0 4-20 0 0,0-4 22 0 0,0 0 0 0 0,0 1-1 0 0,-1-1 1 0 0,0 0 0 0 0,0 1-1 0 0,-1-1 1 0 0,1 0 0 0 0,-1 1-1 0 0,-1-1-21 0 0,-1 9 41 0 0,1 0-1 0 0,0 0 0 0 0,0 0 1 0 0,1 1-1 0 0,1-1 0 0 0,1 0 1 0 0,0 3-41 0 0,0 21 70 0 0,-10 3 25 0 0,9-39-92 0 0,0 6 18 0 0,0 1 1 0 0,0-1-1 0 0,-1 0 0 0 0,0 0 0 0 0,0 0 1 0 0,-1-1-1 0 0,-1 3-21 0 0,1-1 22 0 0,1 1 1 0 0,0 0-1 0 0,0-1 0 0 0,1 1 1 0 0,0 0-1 0 0,0 0 1 0 0,2 4-23 0 0,0 22 67 0 0,-2-28-62 0 0,0 0-1 0 0,1-1 1 0 0,0 1 0 0 0,0-1 0 0 0,0 0-1 0 0,2 4-4 0 0,1 18-8 0 0,1 3-8 0 0,-3-28 9 0 0,-1 1 1 0 0,0 0 0 0 0,0 0-1 0 0,0 0 1 0 0,-1 0 0 0 0,0 0-1 0 0,0 0 1 0 0,0 1-1 0 0,-1 0 7 0 0,0-1 2 0 0,1 0-1 0 0,0 0 1 0 0,0 0-1 0 0,0 0 1 0 0,1 0-1 0 0,0 0 1 0 0,0 0-1 0 0,0 0 1 0 0,0 1-2 0 0,1 0 0 0 0,-1 0 1 0 0,0-1-1 0 0,0 1 1 0 0,-1 0-1 0 0,0 0 1 0 0,0 0-1 0 0,0 0 1 0 0,-1 0-1 0 0,0 0 0 0 0,0 16 0 0 0,10 45-50 0 0,-9-64 56 0 0,0 0-1 0 0,0 0 1 0 0,0-1 0 0 0,1 1 0 0 0,-1 0 0 0 0,1 0 0 0 0,-1-1-1 0 0,1 1 1 0 0,0-1 0 0 0,0 1 0 0 0,0-1 0 0 0,1 1-6 0 0,-1 2 18 0 0,0-1 1 0 0,0 0-1 0 0,-1 1 1 0 0,1-1-1 0 0,-1 0 1 0 0,0 1-1 0 0,0-1 1 0 0,0 0-1 0 0,-1 1 0 0 0,0 1-18 0 0,0 12 75 0 0,1-11-65 0 0,1-5-3 0 0,-1 0 0 0 0,0 0 0 0 0,0 0 0 0 0,0 0 0 0 0,0 0 0 0 0,-1 0 0 0 0,1 0 0 0 0,0 0 0 0 0,-1 0 0 0 0,1 0 0 0 0,-1 0 0 0 0,0-1 0 0 0,0 1-1 0 0,0 0 1 0 0,0 0 0 0 0,0 1-7 0 0,0-3 4 0 0,1 1 0 0 0,0 0 0 0 0,-1 0-1 0 0,1-1 1 0 0,0 1 0 0 0,-1 0-1 0 0,1 0 1 0 0,0-1 0 0 0,0 1-1 0 0,0 0 1 0 0,0 0 0 0 0,0 0 0 0 0,0-1-1 0 0,0 1 1 0 0,0 0 0 0 0,0 0-1 0 0,0 0 1 0 0,1-1 0 0 0,-1 1-4 0 0,0 0 2 0 0,0 0 1 0 0,1 0-1 0 0,-1-1 0 0 0,0 1 1 0 0,0 0-1 0 0,0 0 1 0 0,0-1-1 0 0,0 1 1 0 0,0 0-1 0 0,0 0 1 0 0,0 0-1 0 0,0-1 0 0 0,-1 1 1 0 0,1 0-1 0 0,0-1 1 0 0,0 1-1 0 0,-1 0 1 0 0,1 0-1 0 0,0-1-2 0 0,-3 6 21 0 0,0 0-1 0 0,0 0 1 0 0,1 1-1 0 0,0-1 1 0 0,1 0 0 0 0,-1 1-1 0 0,1 0-20 0 0,-8 49 92 0 0,4-49-87 0 0,5-7-1 0 0,1 0 0 0 0,-1 0 0 0 0,0 0 1 0 0,0 0-1 0 0,0 0 0 0 0,1 0 0 0 0,-1 0 0 0 0,0 0 1 0 0,0 0-1 0 0,0 0 0 0 0,1 1 0 0 0,-1-1 0 0 0,0 0 1 0 0,0 0-1 0 0,0 0 0 0 0,1 0 0 0 0,-1 0 0 0 0,0 0 1 0 0,0 1-1 0 0,0-1 0 0 0,0 0 0 0 0,1 0 0 0 0,-1 0 0 0 0,0 0 1 0 0,0 1-1 0 0,0-1 0 0 0,0 0 0 0 0,0 0 0 0 0,0 0 1 0 0,0 1-1 0 0,0-1 0 0 0,0 0 0 0 0,0 0 0 0 0,0 1 1 0 0,1-1-1 0 0,-1 0 0 0 0,0 0 0 0 0,0 0 0 0 0,0 1 1 0 0,-1-1-1 0 0,1 0 0 0 0,0 0 0 0 0,0 1 0 0 0,0-1 0 0 0,0 0 1 0 0,0 0-1 0 0,0 0 0 0 0,0 1 0 0 0,0-1 0 0 0,0 0 1 0 0,0 0-1 0 0,-1 0 0 0 0,1 0 0 0 0,0 1 0 0 0,0-1 1 0 0,0 0-1 0 0,0 0 0 0 0,-1 0 0 0 0,1 0-4 0 0,2 0 31 0 0,-2 0-3 0 0,0 0-3 0 0,0 0 3 0 0,0 0 3 0 0,0 0-3 0 0,4 7 118 0 0,-4-6-116 0 0,1 0 0 0 0,0 0 1 0 0,-1 0-1 0 0,1 0 0 0 0,-1 1 1 0 0,1-1-1 0 0,-1 0 1 0 0,0 0-1 0 0,1 0 0 0 0,-1 1 1 0 0,0-1-1 0 0,0 0 0 0 0,0 0 1 0 0,0 1-1 0 0,0 0-30 0 0,3 2 95 0 0,-2-4-79 0 0,-1 0 0 0 0,0 0 0 0 0,1 1 0 0 0,-1-1 0 0 0,0 0 0 0 0,1 0 0 0 0,-1 1 0 0 0,0-1 0 0 0,1 0 0 0 0,-1 0 0 0 0,0 1 0 0 0,0-1 0 0 0,1 0 0 0 0,-1 1 0 0 0,0-1 0 0 0,0 0 0 0 0,0 1 0 0 0,1-1 0 0 0,-1 0 0 0 0,0 1 0 0 0,0-1 1 0 0,0 1-1 0 0,0-1 0 0 0,0 0 0 0 0,0 1 0 0 0,0-1 0 0 0,0 1 0 0 0,0-1 0 0 0,0 0 0 0 0,0 1 0 0 0,0-1 0 0 0,0 0 0 0 0,0 1-16 0 0,0 7 220 0 0,0-5-203 0 0,-1-1 1 0 0,1 0-1 0 0,0 0 1 0 0,0 1-1 0 0,0-1 1 0 0,1 0-1 0 0,-1 0 1 0 0,1 1-1 0 0,-1-1 1 0 0,1 0-1 0 0,-1 0 1 0 0,1 0-1 0 0,0 0 1 0 0,0 0-1 0 0,0 0 1 0 0,1 0-18 0 0,-2-1 2 0 0,0 0 1 0 0,1-1 0 0 0,-1 1-1 0 0,0 0 1 0 0,1-1 0 0 0,-1 1-1 0 0,0 0 1 0 0,0 0-1 0 0,0-1 1 0 0,0 1 0 0 0,1 0-1 0 0,-1 0 1 0 0,0-1 0 0 0,0 1-1 0 0,0 0 1 0 0,-1 0 0 0 0,1-1-1 0 0,0 1 1 0 0,0 0-1 0 0,0 0-2 0 0,1 16 67 0 0,3-7-30 0 0,-1 0 0 0 0,0 1 0 0 0,-1 0 0 0 0,1-1 0 0 0,-2 3-37 0 0,-1 47 324 0 0,0-59-292 0 0,0-1 0 0 0,2 37 240 0 0,0-33-269 0 0,-1 0 0 0 0,1 0-1 0 0,-1 0 1 0 0,0 1 0 0 0,0-1-1 0 0,0 1 1 0 0,-1-1 0 0 0,0 0-1 0 0,1 1 1 0 0,-2-1 0 0 0,1 1-1 0 0,-1 3-2 0 0,0 22 19 0 0,1-29-24 0 0,0-1-5 0 0,0 0 2 0 0,0 0-3 0 0,0 0-7 0 0,0 0-1 0 0,1 1 1 0 0,-1-1-1 0 0,0 0 1 0 0,0 0-1 0 0,0 0 1 0 0,0 0-1 0 0,0 0 1 0 0,0 1-1 0 0,0-1 1 0 0,-1 0-1 0 0,1 0 1 0 0,0 0-1 0 0,0 0 1 0 0,0 1-1 0 0,0-1 1 0 0,0 0-1 0 0,0 0 1 0 0,0 0-1 0 0,0 0 1 0 0,0 0-1 0 0,0 0 1 0 0,0 1-1 0 0,0-1 1 0 0,-1 0-1 0 0,1 0 1 0 0,0 0-1 0 0,0 0 1 0 0,0 0-1 0 0,0 0 1 0 0,0 0-1 0 0,0 0 1 0 0,-1 0-1 0 0,1 0 1 0 0,0 1-1 0 0,0-1 1 0 0,0 0-1 0 0,0 0 1 0 0,-1 0-1 0 0,1 0 1 0 0,0 0-1 0 0,0 0 1 0 0,0 0-1 0 0,0 0 1 0 0,0 0 0 0 0,-1 0-1 0 0,1 0 1 0 0,0 0 18 0 0,-15 0-2160 0 0,-11-4-383 0 0,-39-12-6954 0 0,55 12 7939 0 0,1 1 0 0 0,0-1 1 0 0,0-1-1 0 0,1 0 1 0 0,-1 0-1 0 0,1 0 0 0 0,0-1 1 0 0,-3-3 1557 0 0,1-1-1393 0 0,-7 4 130 0 0</inkml:trace>
  <inkml:trace contextRef="#ctx0" brushRef="#br0" timeOffset="32584.157">283 3190 8 0 0,'-2'-15'7455'0'0,"2"15"-7366"0"0,0 0 0 0 0,-1 0 0 0 0,1 0 0 0 0,0 0 0 0 0,-1 0 0 0 0,1 0 0 0 0,0 0 0 0 0,0 0-1 0 0,-1 0 1 0 0,1 0 0 0 0,0 0 0 0 0,0 0 0 0 0,-1 0 0 0 0,1 0 0 0 0,0 0 0 0 0,0 0 0 0 0,-1-1 0 0 0,1 1 0 0 0,0 0-1 0 0,0 0 1 0 0,-1 0 0 0 0,1 0 0 0 0,0 0 0 0 0,0-1 0 0 0,0 1 0 0 0,-1 0 0 0 0,1 0 0 0 0,0 0 0 0 0,0-1-1 0 0,0 1 1 0 0,0 0 0 0 0,-1 0 0 0 0,1-1 0 0 0,0 1 0 0 0,0 0 0 0 0,0 0 0 0 0,0-1 0 0 0,0 1 0 0 0,0 0 0 0 0,0 0-1 0 0,0-1-88 0 0,5-11 1832 0 0,0 0-1680 0 0,1 9 198 0 0,-5 2 334 0 0,-7 5-473 0 0,3 9-255 0 0,2-12 41 0 0,1-1 1 0 0,-1 0-1 0 0,1 1 1 0 0,-1-1-1 0 0,1 1 1 0 0,-1-1 0 0 0,1 1-1 0 0,-1-1 1 0 0,1 1-1 0 0,-1-1 1 0 0,1 1-1 0 0,0-1 1 0 0,-1 1 0 0 0,1 0-1 0 0,0-1 1 0 0,0 1-1 0 0,-1-1 1 0 0,1 1-1 0 0,0 0 1 0 0,0-1 0 0 0,0 1-1 0 0,0 0 1 0 0,0-1-1 0 0,0 1 1 0 0,0 0-1 0 0,0-1 1 0 0,0 1 0 0 0,0 0-1 0 0,0 0 1 0 0,0-1-1 0 0,0 1 3 0 0,0 2-7 0 0,-3 3-15 0 0,3-6 19 0 0,-1 1 0 0 0,0 0-1 0 0,1-1 1 0 0,0 1 0 0 0,-1-1 0 0 0,1 1-1 0 0,-1 0 1 0 0,1-1 0 0 0,0 1 0 0 0,-1 0-1 0 0,1-1 1 0 0,0 1 0 0 0,0 0-1 0 0,0 0 1 0 0,0-1 0 0 0,-1 1 0 0 0,1 0-1 0 0,0 0 4 0 0,-1 1-7 0 0,-5 2 2 0 0,-3 7-14 0 0,-2 18-34 0 0,9-26 63 0 0,-4 6-139 0 0,6-9 136 0 0,0 0 0 0 0,0 1 0 0 0,0-1-1 0 0,0 0 1 0 0,0 0 0 0 0,0 1-1 0 0,0-1 1 0 0,1 0 0 0 0,-1 0 0 0 0,0 1-1 0 0,0-1 1 0 0,0 0 0 0 0,0 0 0 0 0,1 1-1 0 0,-1-1 1 0 0,0 0 0 0 0,0 0 0 0 0,1 0-1 0 0,-1 0 1 0 0,0 1 0 0 0,0-1 0 0 0,1 0-1 0 0,-1 0 1 0 0,0 0 0 0 0,0 0-1 0 0,1 0 1 0 0,-1 0 0 0 0,0 0 0 0 0,1 0-1 0 0,-1 0 1 0 0,0 0 0 0 0,0 0 0 0 0,1 0-1 0 0,-1 0 1 0 0,0 0 0 0 0,1 0 0 0 0,-1 0-1 0 0,0 0 1 0 0,1 0 0 0 0,-1 0 0 0 0,0 0-1 0 0,0 0 1 0 0,1 0-7 0 0,3 1 153 0 0,-1 2 3947 0 0,-3-2-536 0 0,0-1-3510 0 0,0 0 0 0 0,0 0-5 0 0,0 0 0 0 0,0 0 2 0 0,0 0 2 0 0,0 0 1 0 0,0 0 0 0 0,0 0 0 0 0,0 0-1 0 0,0 0-2 0 0,0 0-1 0 0,0 0 1 0 0,0 0 0 0 0,0 0-1 0 0,0 0 4 0 0,0 0 0 0 0,0 0 0 0 0,0 0-6 0 0,0 0-4 0 0,0 0-2 0 0,0 0 0 0 0,0 0-1 0 0,0 0-1 0 0,0 0-1 0 0,0 0-1 0 0,0 0 0 0 0,0 0-2 0 0,0 0-4 0 0,0 0-8 0 0,0 0-8 0 0,0 0-2 0 0,0 0 0 0 0,0 0-6 0 0,0 0-4 0 0,0 0-8 0 0,0 0-3 0 0,0 0-1 0 0,0 0 1 0 0,0 0 1 0 0,0 0-1 0 0,0 0-1 0 0,0 0-1 0 0,0 0-1 0 0,0 0 0 0 0,0 0-1 0 0,0 0-1 0 0,0 0 0 0 0,0 0-1 0 0,0 0-1 0 0,0 0 5 0 0,0 0 1 0 0,0 0 0 0 0,0 0 1 0 0,0 0 3 0 0,0 0 8 0 0,0 0 6 0 0,0 0 0 0 0,0 0 1 0 0,0 0 1 0 0,0 0 1 0 0,0 0 2 0 0,0 0 0 0 0,0 0-1 0 0,0 0 4 0 0,0 0 0 0 0,0 0 0 0 0,0 0-5 0 0,0 0 0 0 0,0 0 1 0 0,0 0-6 0 0,0 0-3 0 0,0 0 0 0 0,0 0 5 0 0,0 0-5 0 0,0 0-2 0 0,0 0-6 0 0,0 0-2 0 0,0 0-1 0 0,26-5 2 0 0,-25 5 8 0 0,1-1 2 0 0,6-3-2 0 0,1 3-2 0 0,-2 1 0 0 0,11-9 11 0 0,39-6-18 0 0,-10-2-38 0 0,-36 12 28 0 0,0 0 1 0 0,1 1-1 0 0,0 1 1 0 0,0 0-1 0 0,0 0 1 0 0,6 1 14 0 0,20-8-120 0 0,-2 5 11 0 0,-17 3 87 0 0,1 0 0 0 0,-1-1 1 0 0,14-4 21 0 0,5-1-15 0 0,-4 2 66 0 0,1 2 1 0 0,29 0-52 0 0,30-1-36 0 0,-89 5 17 0 0,-2 0 8 0 0,0 0 0 0 0,0 0 0 0 0,0 0 0 0 0,0 0 0 0 0,0-1 0 0 0,0 1 0 0 0,0-1 0 0 0,-1 0 0 0 0,4-1 11 0 0,-6 2 0 0 0,1-1 0 0 0,-1 1 0 0 0,1 0 0 0 0,0-1-1 0 0,-1 1 1 0 0,1 0 0 0 0,-1 0 0 0 0,1-1-1 0 0,0 1 1 0 0,-1 0 0 0 0,1 0 0 0 0,0 0-1 0 0,-1 0 1 0 0,1 0 0 0 0,0 0 0 0 0,-1 0-1 0 0,1 0 1 0 0,0 0 0 0 0,-1 0 0 0 0,1 0 0 0 0,0 0-1 0 0,-1 0 1 0 0,1 0 0 0 0,0 1 0 0 0,-1-1-1 0 0,1 1 1 0 0,9-1 6 0 0,-3-3 0 0 0,-1 1 0 0 0,1 0 0 0 0,0 0 0 0 0,0 1 0 0 0,0 0 0 0 0,0 0 0 0 0,3 0-6 0 0,31-5 21 0 0,-13 4-33 0 0,-26 2 11 0 0,0 1-1 0 0,1-1 0 0 0,-1 0 0 0 0,0 0 1 0 0,0-1-1 0 0,1 1 0 0 0,-1 0 0 0 0,0-1 0 0 0,0 1 1 0 0,0-1-1 0 0,2 0 2 0 0,2-1-19 0 0,0 1 0 0 0,0 0 1 0 0,0 1-1 0 0,0 0 0 0 0,0-1 0 0 0,0 2 1 0 0,1-1-1 0 0,2 2 19 0 0,12-1-159 0 0,15-6-54 0 0,-34 5 210 0 0,26 0-169 0 0,-22 0 166 0 0,-1 1 0 0 0,0 0 0 0 0,1 0-1 0 0,-1 1 1 0 0,0-1 0 0 0,0 1 0 0 0,0 0 0 0 0,0 1-1 0 0,0-1 1 0 0,-1 1 0 0 0,1 0 6 0 0,-2 1 0 0 0,5 1 0 0 0,2 4-2 0 0,-9-8 2 0 0,-1 0-1 0 0,1-1 1 0 0,-1 1 0 0 0,1-1 0 0 0,-1 1 0 0 0,1-1 0 0 0,0 1-1 0 0,-1-1 1 0 0,1 0 0 0 0,0 1 0 0 0,-1-1 0 0 0,1 0 0 0 0,0 0-1 0 0,0 1 1 0 0,-1-1 0 0 0,1 0 0 0 0,0 0 0 0 0,0 0-1 0 0,-1 0 1 0 0,1 0 0 0 0,0 0 0 0 0,0 0 0 0 0,0 0 0 0 0,-1 0-1 0 0,2 0 1 0 0,1 1 5 0 0,11 3 17 0 0,-14-4-22 0 0,0 0 1 0 0,1 0-1 0 0,-1 1 0 0 0,0-1 1 0 0,0 0-1 0 0,1 0 1 0 0,-1 0-1 0 0,0 0 0 0 0,0 0 1 0 0,1 0-1 0 0,-1 0 0 0 0,0 0 1 0 0,0 0-1 0 0,1 0 1 0 0,-1 0-1 0 0,0 0 0 0 0,0 0 1 0 0,1-1-1 0 0,-1 1 0 0 0,0 0 1 0 0,0 0-1 0 0,0 0 1 0 0,1 0-1 0 0,-1 0 0 0 0,0 0 1 0 0,0-1-1 0 0,1 1 0 0 0,-1 0 1 0 0,0 0-1 0 0,0 0 1 0 0,0 0-1 0 0,0-1 0 0 0,0 1 1 0 0,1 0-1 0 0,-1 0 0 0 0,0 0 1 0 0,0-1-1 0 0,0 1 1 0 0,0 0-1 0 0,0 0 0 0 0,0-1 1 0 0,0 1-1 0 0,0 0 0 0 0,2-1 3 0 0,4 1-3 0 0,-3 0-3 0 0,3 0-1 0 0,-3 0 1 0 0,3 0 1 0 0,-4 0-2 0 0,-2 0-6 0 0,1 0 5 0 0,80 5-88 0 0,-10-5 2 0 0,-70-2 86 0 0,-1 2 5 0 0,0 0 0 0 0,0 0 0 0 0,0-1 0 0 0,0 1 0 0 0,0 0 0 0 0,0 0 0 0 0,1 0-1 0 0,-1 0 1 0 0,0-1 0 0 0,0 1 0 0 0,0 0 0 0 0,0 0 0 0 0,0 0 0 0 0,0-1 0 0 0,0 1 0 0 0,0 0 0 0 0,0 0-1 0 0,0 0 1 0 0,0 0 0 0 0,1 0 0 0 0,-1-1 0 0 0,0 1 0 0 0,0 0 0 0 0,0 0 0 0 0,0 0 0 0 0,0 0 0 0 0,1 0-1 0 0,-1 0 1 0 0,0 0 0 0 0,0 0 0 0 0,0-1 0 0 0,1 1 0 0 0,-1 0 0 0 0,0 0 0 0 0,0 0 0 0 0,0 0-1 0 0,0 0 1 0 0,1 0 0 0 0,-1 0 0 0 0,0 0 0 0 0,0 0 0 0 0,0 0 0 0 0,1 0 0 0 0,-1 0 0 0 0,0 0 0 0 0,0 0-1 0 0,0 1 1 0 0,0-1 0 0 0,1 0 0 0 0,-1 0 0 0 0,0 0 0 0 0,0 0 0 0 0,0 0 0 0 0,0 0 0 0 0,1 0 0 0 0,-1 0-1 0 0,0 1 1 0 0,0-1 0 0 0,2 0 4 0 0,-2 0 8 0 0,0 0 2 0 0,0 0 0 0 0,0 0 5 0 0,0 0 2 0 0,0 0 3 0 0,0 0 2 0 0,0 0 0 0 0,0 0 6 0 0,0 0 3 0 0,0 0 1 0 0,0 0 1 0 0,0 0 1 0 0,0 0-1 0 0,0 0-2 0 0,0 0-2 0 0,0 0-2 0 0,0 0-3 0 0,0 0-7 0 0,-8 4 104 0 0,8-4-5321 0 0,1-1 4766 0 0,0 0-1 0 0,1 0 1 0 0,-1 0 0 0 0,0-1 0 0 0,0 1 0 0 0,0 0-1 0 0,0-1 1 0 0,0 1 0 0 0,-1 0 0 0 0,1-1 0 0 0,0 1-1 0 0,-1-1 1 0 0,1 1 0 0 0,-1-1 0 0 0,1 0-1 0 0,-1 1 1 0 0,0-1 0 0 0,1-1 430 0 0,1-36-6588 0 0,-2 34 5740 0 0,0-9-1016 0 0,0 9 1305 0 0</inkml:trace>
  <inkml:trace contextRef="#ctx0" brushRef="#br0" timeOffset="33455.298">1575 2540 524 0 0,'0'0'814'0'0,"0"0"30"0"0,0 0 32 0 0,0-14 8038 0 0,-1 12-7409 0 0,0 2-1447 0 0,1 1-1 0 0,-1-1 0 0 0,1 0 1 0 0,-1 0-1 0 0,1 0 0 0 0,-1 0 1 0 0,1 1-1 0 0,-1-1 0 0 0,1 0 1 0 0,-1 1-1 0 0,1-1 0 0 0,0 0 1 0 0,-1 1-1 0 0,1-1 0 0 0,0 0 1 0 0,-1 1-1 0 0,1-1 0 0 0,0 1 1 0 0,0-1-1 0 0,-1 1 0 0 0,1-1 1 0 0,0 0-1 0 0,0 1 0 0 0,0-1 1 0 0,-1 1-1 0 0,1-1 0 0 0,0 1 1 0 0,0-1-1 0 0,0 1 0 0 0,0-1 1 0 0,0 1-1 0 0,0-1 0 0 0,0 1 1 0 0,0-1-1 0 0,0 1 1 0 0,0-1-1 0 0,0 1 0 0 0,1-1 1 0 0,-1 1-58 0 0,6 31 176 0 0,-2-13 184 0 0,-4 52 815 0 0,9-46-636 0 0,-9 218 1882 0 0,1-231-2316 0 0,1 1 0 0 0,0 0 1 0 0,0-1-1 0 0,5 12-105 0 0,-4-12 80 0 0,1 0 0 0 0,-2 0 0 0 0,0 1 0 0 0,0 10-80 0 0,-1-16 26 0 0,0 0-1 0 0,1 0 1 0 0,-1-1 0 0 0,1 1-1 0 0,0 0 1 0 0,1-1 0 0 0,1 4-26 0 0,6 16 64 0 0,-2-5-7 0 0,-6-16-35 0 0,0 0 0 0 0,0 1 0 0 0,0-1 0 0 0,-1 1 0 0 0,0 0 0 0 0,0-1 0 0 0,0 4-22 0 0,-1-6 12 0 0,1 0 0 0 0,-1 0 0 0 0,1 0 0 0 0,0 0-1 0 0,0 0 1 0 0,0 1 0 0 0,0-2 0 0 0,2 4-12 0 0,-1-4 14 0 0,-1 1 0 0 0,0 0-1 0 0,0 1 1 0 0,0-1 0 0 0,0 0 0 0 0,0 0 0 0 0,-1 0 0 0 0,1 3-14 0 0,0-1 29 0 0,-1 0 0 0 0,1 0 0 0 0,0 0 0 0 0,0 0 0 0 0,1 0 0 0 0,1 4-29 0 0,-1-4 36 0 0,0 1 1 0 0,-1-1 0 0 0,1 1 0 0 0,-1-1 0 0 0,-1 1-1 0 0,1-1 1 0 0,-1 1-37 0 0,9 43 268 0 0,1 3 43 0 0,-10-48-292 0 0,0-1-1 0 0,1 0 1 0 0,0 0-1 0 0,-1 0 0 0 0,1 0 1 0 0,0 1-1 0 0,1-1 0 0 0,-1-1 1 0 0,1 2-19 0 0,-1-1 16 0 0,1-1 0 0 0,-1 1 0 0 0,0 0 0 0 0,0 0 0 0 0,0 0 0 0 0,-1 0 0 0 0,1 0 0 0 0,-1 0 0 0 0,1 1-16 0 0,2 6 31 0 0,3 6 537 0 0,-7-11-10424 0 0,0-13 5708 0 0,-5-14 965 0 0,3-5-829 0 0,-3 16 2834 0 0,5-3 81 0 0</inkml:trace>
  <inkml:trace contextRef="#ctx0" brushRef="#br0" timeOffset="35322.183">1566 2637 0 0 0,'0'0'345'0'0,"0"0"379"0"0,0 0 133 0 0,0 0 33 0 0,0 0 22 0 0,0 0 19 0 0,-1-1-360 0 0,-3 0 1352 0 0,0-3 4020 0 0,13-25-4992 0 0,-6 27-694 0 0,4-8-132 0 0,-8 6 3678 0 0,1 4-3681 0 0,0 0-3 0 0,0 0-3 0 0,0 0-3 0 0,0 0-2 0 0,0 0-3 0 0,0 0-4 0 0,0 0-5 0 0,0 0-5 0 0,0 0-3 0 0,0 0-2 0 0,0 0-3 0 0,0 0-5 0 0,0 0-4 0 0,0 0-2 0 0,0 0-3 0 0,0 0-3 0 0,0 0-1 0 0,0 0-1 0 0,0 0-3 0 0,0 0-3 0 0,0 0-2 0 0,0 0-4 0 0,0 0-10 0 0,0 0-9 0 0,0 0-4 0 0,0 0-7 0 0,0 0-2 0 0,0 0-3 0 0,0 0-4 0 0,0 0-2 0 0,190-10 882 0 0,-71-6-222 0 0,36 1-217 0 0,-55 10-330 0 0,28 0-90 0 0,-37-1-21 0 0,27 1-89 0 0,26 0-133 0 0,-94 3 231 0 0,-1-3 0 0 0,47-10-25 0 0,-16 2 176 0 0,1 4-54 0 0,0 4 0 0 0,21 3-122 0 0,-19 7-202 0 0,-54-7 213 0 0,-1-1 0 0 0,0-1-1 0 0,0-1 1 0 0,0-2 0 0 0,3-2-11 0 0,-21 7-89 0 0,1 0 1 0 0,0 1-1 0 0,-1 0 1 0 0,10 1 88 0 0,-19 0-33 0 0,27-5-96 0 0,24 2 27 0 0,0-2 0 0 0,41-10 102 0 0,-8 1-59 0 0,-51 10-107 0 0,0 1-1 0 0,7 1 167 0 0,-28 4-260 0 0,-11 0-8 0 0,-8-1 222 0 0,4 0 60 0 0,-1-1-1 0 0,1 1 0 0 0,-1 0 1 0 0,1 0-1 0 0,0 0 1 0 0,0 0-1 0 0,-1 0 0 0 0,1 0 1 0 0,0 1-1 0 0,0-1 1 0 0,0 1-1 0 0,0 0-13 0 0,1-2 13 0 0,1 1 1 0 0,-1-1-1 0 0,1 0 0 0 0,-1 1 1 0 0,0-1-1 0 0,1 0 0 0 0,0 1 1 0 0,-1-1-1 0 0,1 1 1 0 0,-1-1-1 0 0,1 1 0 0 0,-1-1 1 0 0,1 1-1 0 0,0-1 0 0 0,0 1 1 0 0,-1 0-1 0 0,1-1 0 0 0,0 1 1 0 0,0-1-1 0 0,-1 1 1 0 0,1 0-1 0 0,0-1 0 0 0,0 1 1 0 0,0 0-1 0 0,0-1 0 0 0,0 1 1 0 0,0 0-14 0 0,2 0 5 0 0,-2-1 0 0 0,0 0 2 0 0,0 0 2 0 0,0 0 2 0 0,1 0-4 0 0,0 1-1 0 0,0-1 1 0 0,0 0 0 0 0,0 1-1 0 0,0 0 1 0 0,0-1-1 0 0,0 1 1 0 0,0-1 0 0 0,0 1-1 0 0,0 0 1 0 0,0 0 0 0 0,0 0-1 0 0,-1-1 1 0 0,1 1 0 0 0,0 0-1 0 0,0 0 1 0 0,0 1-7 0 0,1 1 39 0 0,26 21 18 0 0,-15-19-35 0 0,1 0 0 0 0,-1-1 0 0 0,1 0 0 0 0,0-1 0 0 0,1-1-1 0 0,-1 0 1 0 0,0-1 0 0 0,11-1-22 0 0,0 6 100 0 0,-24-6-107 0 0,1 0 3 0 0,0 2 9 0 0,0-1 0 0 0,0 0 0 0 0,0-1 0 0 0,0 1 0 0 0,1 0 0 0 0,-1 0 0 0 0,0-1 0 0 0,1 0 0 0 0,-1 1 0 0 0,0-1 0 0 0,1 0 0 0 0,-1 0 1 0 0,1 0-1 0 0,-1-1 0 0 0,0 1 0 0 0,3-1-5 0 0,7 0 70 0 0,-6-1-39 0 0,-5 1-24 0 0,-1 1 0 0 0,1 0 0 0 0,-1-1 0 0 0,1 1 0 0 0,-1 0 1 0 0,1-1-1 0 0,-1 1 0 0 0,1 0 0 0 0,-1 0 0 0 0,1-1 0 0 0,0 1 0 0 0,-1 0 0 0 0,1 0 0 0 0,-1 0 0 0 0,1 0 0 0 0,0 0 0 0 0,-1 0 0 0 0,1 0 0 0 0,-1 0 0 0 0,1 0 0 0 0,0 0 0 0 0,-1 0 0 0 0,1 0 0 0 0,-1 0 0 0 0,1 1 1 0 0,0-1-1 0 0,-1 0 0 0 0,1 0 0 0 0,-1 1 0 0 0,1-1 0 0 0,-1 0 0 0 0,1 1 0 0 0,-1-1 0 0 0,1 0 0 0 0,-1 1 0 0 0,0-1 0 0 0,1 1-7 0 0,-1 0 5 0 0,9 19 61 0 0,-9-7-49 0 0,-1-8-11 0 0,1-1 0 0 0,0 0 0 0 0,0 0 0 0 0,0 1 0 0 0,1-1-1 0 0,0 0 1 0 0,-1 0 0 0 0,1 0 0 0 0,1 1 0 0 0,-1-1 0 0 0,2 2-6 0 0,0 20 52 0 0,1-16 3 0 0,1 1 0 0 0,-2-1 0 0 0,1 0 0 0 0,-1 1 0 0 0,-1 0 0 0 0,0 0 0 0 0,-1 0 0 0 0,0 2-55 0 0,9 39 318 0 0,-1 3-60 0 0,0 36 105 0 0,0 8-140 0 0,0-7-86 0 0,-9-88-132 0 0,0 1 0 0 0,0-1 0 0 0,0 0 0 0 0,1 1 0 0 0,0-1 0 0 0,0 0 0 0 0,0 1 0 0 0,0-1 1 0 0,2 3-6 0 0,-2-4 3 0 0,0 1 1 0 0,0 0-1 0 0,-1 0 1 0 0,1 0-1 0 0,-1-1 1 0 0,1 1-1 0 0,-1 0 1 0 0,-1 2-4 0 0,1-2 1 0 0,0 0 0 0 0,0 0 0 0 0,0-1 1 0 0,1 1-1 0 0,-1 0 0 0 0,1-1 0 0 0,0 1 1 0 0,1 1-2 0 0,-1-1-1 0 0,-1-1 0 0 0,1 0 0 0 0,0 0 1 0 0,-1 0-1 0 0,0 0 0 0 0,0 1 1 0 0,0-1-1 0 0,0 0 0 0 0,0 0 0 0 0,-1 0 1 0 0,0 3 0 0 0,0-3-1 0 0,1 0 0 0 0,-1 1 1 0 0,1-1-1 0 0,0 0 0 0 0,0 0 0 0 0,0 1 1 0 0,0-1-1 0 0,1 0 0 0 0,-1 0 0 0 0,1 1 1 0 0,1 1 0 0 0,0 2-4 0 0,-1-1-1 0 0,1 0 1 0 0,-1 1 0 0 0,0-1 0 0 0,-1 1 0 0 0,0-1 0 0 0,0 3 4 0 0,0-2-8 0 0,0-1 0 0 0,1 1 0 0 0,-1-1 0 0 0,1 1 0 0 0,1-1 1 0 0,-1 0-1 0 0,2 3 8 0 0,-2-4-10 0 0,0 0 0 0 0,0 1 0 0 0,0-1 0 0 0,-1 0 0 0 0,0 1 0 0 0,0-1 0 0 0,0 1 0 0 0,-2 2 10 0 0,1 13-51 0 0,10 4 7 0 0,-9-18 42 0 0,0-5 6 0 0,0 0 0 0 0,0 0-1 0 0,0 0 1 0 0,0 0 0 0 0,0 0-1 0 0,0 0 1 0 0,0 0-1 0 0,1 0 1 0 0,-1 0 0 0 0,1 0-1 0 0,0 0 1 0 0,-1 0-1 0 0,1-1 1 0 0,0 1 0 0 0,0 0-1 0 0,0-1 1 0 0,0 1-4 0 0,0 1 17 0 0,0 1-1 0 0,0-1 1 0 0,-1 0 0 0 0,1 1 0 0 0,-1-1-1 0 0,0 0 1 0 0,0 1 0 0 0,0-1 0 0 0,-1 0 0 0 0,0 3-17 0 0,1 7 71 0 0,-1 1-9 0 0,1-11-48 0 0,-1 0 0 0 0,1 0 0 0 0,0 0 0 0 0,0 0-1 0 0,0 0 1 0 0,0-1 0 0 0,1 1 0 0 0,-1 0 0 0 0,1 0 0 0 0,0 0 0 0 0,0 0 0 0 0,0-1 0 0 0,0 1-1 0 0,0 0 1 0 0,1 1-14 0 0,-1-2 12 0 0,0 0 0 0 0,-1 0 0 0 0,1-1-1 0 0,-1 1 1 0 0,0 0 0 0 0,1 1 0 0 0,-1-1-1 0 0,0 0 1 0 0,0 0 0 0 0,0 0 0 0 0,-1 1-12 0 0,1-2-25 0 0,1-1 0 0 0,-1 1-1 0 0,0-1 1 0 0,0 1 0 0 0,0-1 0 0 0,0 0 0 0 0,0 1 0 0 0,0-1 0 0 0,0 1 0 0 0,0-1 0 0 0,0 1 0 0 0,0-1 0 0 0,0 1-1 0 0,0-1 1 0 0,-1 1 0 0 0,1-1 0 0 0,0 1 0 0 0,0-1 0 0 0,0 0 0 0 0,0 1 0 0 0,-1-1 0 0 0,1 1 0 0 0,0-1 0 0 0,-1 0 0 0 0,1 1-1 0 0,0-1 1 0 0,-1 0 0 0 0,1 1 0 0 0,0-1 0 0 0,-1 0 0 0 0,1 0 0 0 0,0 1 0 0 0,-1-1 0 0 0,1 0 0 0 0,-1 0 0 0 0,1 1-1 0 0,-1-1 1 0 0,1 0 0 0 0,-1 0 0 0 0,1 0 0 0 0,-1 0 0 0 0,1 0 0 0 0,0 0 0 0 0,-1 0 0 0 0,1 0 0 0 0,-1 0 0 0 0,1 0 0 0 0,-1 0 25 0 0,-13-6-2649 0 0,-1 0 0 0 0,0 1 0 0 0,0 1 0 0 0,-1 0 1 0 0,-1 1 2648 0 0,-55-15-7690 0 0,48 9 6360 0 0,4 3 108 0 0</inkml:trace>
  <inkml:trace contextRef="#ctx0" brushRef="#br0" timeOffset="37327.486">1712 3584 0 0 0,'1'-20'5837'0'0,"1"17"-5755"0"0,4-10 6023 0 0,-6 13-6059 0 0,0 0 0 0 0,0 0-1 0 0,0 0 1 0 0,1 0-1 0 0,-1 0 1 0 0,0 0-1 0 0,0 0 1 0 0,0 0 0 0 0,0 0-1 0 0,1 0 1 0 0,-1 0-1 0 0,0 0 1 0 0,0 0-1 0 0,0 0 1 0 0,1 0-1 0 0,-1 0 1 0 0,0 0 0 0 0,0 0-1 0 0,0 0 1 0 0,0 0-1 0 0,0-1 1 0 0,1 1-1 0 0,-1 0 1 0 0,0 0 0 0 0,0 0-1 0 0,0 0 1 0 0,0 0-1 0 0,0 0 1 0 0,0-1-1 0 0,0 1 1 0 0,1 0-1 0 0,-1 0 1 0 0,0 0 0 0 0,0 0-1 0 0,0-1 1 0 0,0 1-1 0 0,0 0 1 0 0,0 0-1 0 0,0 0 1 0 0,0-1 0 0 0,0 1-1 0 0,0 0 1 0 0,0 0-1 0 0,0 0 1 0 0,0 0-1 0 0,0-1 1 0 0,0 1 0 0 0,0 0-1 0 0,0 0 1 0 0,0 0-1 0 0,0 0 1 0 0,-1-1-1 0 0,1 1 1 0 0,0 0-1 0 0,0 0-45 0 0,-3 0 1754 0 0,2 11-2027 0 0,1 55 792 0 0,9-28-160 0 0,0 7 38 0 0,0 16 19 0 0,0-15-209 0 0,-9-42-190 0 0,0-2-10 0 0,0 0-1 0 0,-1 0 1 0 0,1-1 0 0 0,0 1-1 0 0,1 0 1 0 0,-1 0-1 0 0,0 0 1 0 0,0-1-1 0 0,1 1 1 0 0,-1 0-1 0 0,1-1 1 0 0,-1 1 0 0 0,1 0-1 0 0,0-1 1 0 0,0 1-1 0 0,0-1 1 0 0,0 1-1 0 0,0-1-6 0 0,-1 0 5 0 0,1 0 1 0 0,-1 0-1 0 0,0 0 0 0 0,1 0 0 0 0,-1 0 0 0 0,0 0 1 0 0,0 0-1 0 0,0 1 0 0 0,0-1 0 0 0,0 0 0 0 0,0 0 0 0 0,0 0 1 0 0,0 0-1 0 0,0 0 0 0 0,0 0 0 0 0,-1 0 0 0 0,1 0 0 0 0,0 0 1 0 0,-1 0-1 0 0,1 0 0 0 0,-1 0 0 0 0,1 0 0 0 0,-1 0 0 0 0,1 0 1 0 0,-1 0-1 0 0,0 0 0 0 0,0-1 0 0 0,1 1 0 0 0,-1 0-5 0 0,0-1 7 0 0,1 1 0 0 0,-1-1 0 0 0,1 0 0 0 0,0 1 0 0 0,0-1 0 0 0,-1 1 0 0 0,1-1 0 0 0,0 0 0 0 0,-1 1 0 0 0,1-1 0 0 0,0 1 0 0 0,0-1 0 0 0,0 1 0 0 0,0-1 0 0 0,-1 1 0 0 0,1-1 0 0 0,0 0 0 0 0,0 1 0 0 0,0-1 0 0 0,0 1 0 0 0,0-1 0 0 0,0 1-1 0 0,0-1 1 0 0,0 1 0 0 0,0-1 0 0 0,0 1 0 0 0,1-1 0 0 0,-1 1 0 0 0,0-1 0 0 0,0 1 0 0 0,0-1 0 0 0,1 1 0 0 0,-1-1-7 0 0,0 0 5 0 0,0 1 0 0 0,1-1 0 0 0,-1 0 0 0 0,0 0-1 0 0,0 1 1 0 0,0-1 0 0 0,0 0 0 0 0,0 0 0 0 0,1 1 0 0 0,-1-1 0 0 0,0 0 0 0 0,0 0-1 0 0,0 1 1 0 0,0-1 0 0 0,0 0 0 0 0,0 1 0 0 0,0-1 0 0 0,0 0 0 0 0,0 1-1 0 0,0-1 1 0 0,0 0 0 0 0,0 0 0 0 0,0 1 0 0 0,0-1 0 0 0,-1 0 0 0 0,1 1 0 0 0,0-1-1 0 0,0 0 1 0 0,0 0 0 0 0,0 1 0 0 0,0-1 0 0 0,-1 0 0 0 0,1 0 0 0 0,0 1-1 0 0,0-1 1 0 0,0 0 0 0 0,-1 0 0 0 0,1 0 0 0 0,0 1 0 0 0,0-1 0 0 0,-1 0 0 0 0,1 0-1 0 0,0 0 1 0 0,0 0 0 0 0,-1 0 0 0 0,1 0 0 0 0,0 0 0 0 0,0 1 0 0 0,-1-1-1 0 0,1 0 1 0 0,0 0 0 0 0,-1 0 0 0 0,1 0 0 0 0,0 0 0 0 0,-1 0 0 0 0,1 0 0 0 0,0 0-1 0 0,-1 0-4 0 0,0 0 44 0 0,1 0 4 0 0,0 0 0 0 0,0 0 1 0 0,0 0 6 0 0,0 0 5 0 0,0 0 5 0 0,0 0 7 0 0,0 0 7 0 0,0 0 5 0 0,0 0 1 0 0,0 0 5 0 0,0 0 0 0 0,0 0 5 0 0,0 0-1 0 0,0 0-3 0 0,0 0 3 0 0,0 0-1 0 0,0 0-2 0 0,0 0-7 0 0,0 0-3 0 0,0 0-2 0 0,0 0-7 0 0,0 0-8 0 0,0 0-3 0 0,0 0-2 0 0,0 0-6 0 0,0 0-3 0 0,0 0-9 0 0,0 0-5 0 0,0 0-5 0 0,0 0-9 0 0,0 0-3 0 0,0 0-7 0 0,0 0-4 0 0,0 0-5 0 0,0 0-10 0 0,26-6-271 0 0,-19 2 314 0 0,0 1-1 0 0,1 0 1 0 0,-1 1 0 0 0,1 0-1 0 0,-1 0 1 0 0,1 0-1 0 0,0 1 1 0 0,0 0 0 0 0,0 1-1 0 0,1 0-35 0 0,45-5 172 0 0,36-5 278 0 0,-63 8-198 0 0,0-1 0 0 0,17-4-252 0 0,-21 4 77 0 0,-1 0 1 0 0,1 1-1 0 0,10 1-77 0 0,3-2 9 0 0,-29 2-7 0 0,0 0 0 0 0,0 0-1 0 0,0 1 1 0 0,1 0 0 0 0,-1 0-1 0 0,0 1 1 0 0,1 0-2 0 0,20 2-12 0 0,1-1-1 0 0,0-1 1 0 0,0-2 0 0 0,11-2 12 0 0,38 0-24 0 0,60-7-120 0 0,-66 5 127 0 0,28-6 240 0 0,-77 10-60 0 0,1-2-1 0 0,-1 0 1 0 0,14-4-163 0 0,-5 0 159 0 0,4-1-18 0 0,-24 5-100 0 0,1 0 1 0 0,0 1-1 0 0,-1 0 1 0 0,8 0-42 0 0,82-8 73 0 0,-11 5-74 0 0,46 0-30 0 0,-46-5-37 0 0,-46 5-16 0 0,-8-1 7 0 0,-1 1 42 0 0,99-10 178 0 0,-5 5-170 0 0,-76-1 206 0 0,55-4 334 0 0,-47 15-832 0 0,-61 0 305 0 0,-1 0 1 0 0,0 0 7 0 0,0 0 2 0 0,2 0 1 0 0,4 0 3 0 0,23 0 72 0 0,0-1 1 0 0,-1-2 0 0 0,13-2-73 0 0,3 3 25 0 0,-37 2-32 0 0,-1 0 0 0 0,1 0 0 0 0,-1 0 0 0 0,1-1-1 0 0,-1 0 1 0 0,1 0 0 0 0,-1 0 0 0 0,0-1 0 0 0,2 0 7 0 0,6 0 34 0 0,-11 2 8 0 0,-11 1-463 0 0,-90 6-9882 0 0,-1 1 874 0 0,84-8 8367 0 0,0-1 0 0 0,1 0-1 0 0,-8-2 1063 0 0,-5-2-442 0 0</inkml:trace>
  <inkml:trace contextRef="#ctx0" brushRef="#br0" timeOffset="38583.99">2057 2944 0 0 0,'0'0'334'0'0,"-9"-14"6679"0"0,9 13-6120 0 0,0 1-785 0 0,-1 0-1 0 0,1 0 1 0 0,-1 0-1 0 0,1-1 1 0 0,0 1-1 0 0,-1 0 1 0 0,1 0-1 0 0,-1 0 1 0 0,1 0-1 0 0,-1-1 1 0 0,1 1-1 0 0,0 0 1 0 0,-1 0 0 0 0,1-1-1 0 0,0 1 1 0 0,-1 0-1 0 0,1-1 1 0 0,0 1-1 0 0,-1 0 1 0 0,1-1-1 0 0,0 1 1 0 0,-1 0-1 0 0,1-1 1 0 0,0 1-1 0 0,0-1 1 0 0,0 1-1 0 0,-1-1 1 0 0,1 1-1 0 0,0 0 1 0 0,0-1 0 0 0,0 1-1 0 0,0-1-107 0 0,-6-9 970 0 0,3-16 1184 0 0,2 26-2130 0 0,1 0 0 0 0,0 0 1 0 0,-1 0-1 0 0,1 0 0 0 0,-1-1 1 0 0,1 1-1 0 0,0 0 1 0 0,-1 0-1 0 0,1 0 0 0 0,0 0 1 0 0,-1 0-1 0 0,1 0 0 0 0,0-1 1 0 0,-1 1-1 0 0,1 0 0 0 0,0 0 1 0 0,0-1-1 0 0,-1 1 0 0 0,1 0 1 0 0,0 0-1 0 0,0-1 1 0 0,-1 1-1 0 0,1 0 0 0 0,0-1 1 0 0,0 1-1 0 0,0 0 0 0 0,0 0 1 0 0,-1-1-1 0 0,1 1 0 0 0,0-1 1 0 0,0 1-1 0 0,0 0 0 0 0,0-1 1 0 0,0 1-1 0 0,0 0 1 0 0,0-1-1 0 0,0 1 0 0 0,0 0 1 0 0,0-1-1 0 0,0 1 0 0 0,0 0 1 0 0,0-1-1 0 0,0 1 0 0 0,1 0 1 0 0,-1-1-1 0 0,0 1 0 0 0,0-1-24 0 0,0-1 200 0 0,0 1-32 0 0,0 1-3 0 0,0 0 2 0 0,0 0-4 0 0,0 0-6 0 0,0 0-6 0 0,0 0-7 0 0,0 0-7 0 0,0 0-7 0 0,0 0-13 0 0,0 0-10 0 0,0 0-13 0 0,0 0-8 0 0,0 0-13 0 0,0 0-10 0 0,0 0-14 0 0,0 0-12 0 0,0 0-5 0 0,0 0-4 0 0,0 0-3 0 0,2 37 293 0 0,0-28-245 0 0,1 1 0 0 0,-1-1 1 0 0,0 1-1 0 0,-1-1 0 0 0,0 1 1 0 0,-1 0-1 0 0,0-1 0 0 0,0 1 1 0 0,-1 0-1 0 0,0 1-73 0 0,-1 25 237 0 0,2 127 702 0 0,5-155-907 0 0,-1-1 1 0 0,-4-6-29 0 0,0-1 0 0 0,0 0 0 0 0,28-5 349 0 0,0-5-90 0 0,9 0-232 0 0,-33 8-34 0 0,0 1 0 0 0,0 0 0 0 0,0 0 0 0 0,1 0-1 0 0,-1 1 1 0 0,0-1 0 0 0,0 1 0 0 0,3 0 3 0 0,24-3-18 0 0,-22 1 7 0 0,0 1 1 0 0,0 0-1 0 0,0 1 1 0 0,0 0-1 0 0,0 1 1 0 0,1 0 10 0 0,16 0-54 0 0,-23-1 48 0 0,1 1 1 0 0,-1-1-1 0 0,0 1 0 0 0,1 0 0 0 0,-1 0 0 0 0,1 0 0 0 0,-1 0 1 0 0,0 1-1 0 0,0-1 0 0 0,0 1 0 0 0,0 0 0 0 0,0 0 0 0 0,0 0 1 0 0,0 0-1 0 0,-1 0 0 0 0,1 1 0 0 0,-1-1 0 0 0,1 2 6 0 0,5 6 9 0 0,0 0-1 0 0,0 1 1 0 0,-2 0 0 0 0,1 0-9 0 0,-2-3 20 0 0,-3 0-1 0 0,1-1 1 0 0,-1 1 0 0 0,0 0-1 0 0,-1-1 1 0 0,1 1 0 0 0,-2 0-1 0 0,1 0 1 0 0,-1 0 0 0 0,0 0-1 0 0,-2 8-19 0 0,1 8 48 0 0,1-22-42 0 0,-1 0 0 0 0,1 1 0 0 0,-1-1 0 0 0,0 0 1 0 0,0 0-1 0 0,0 0 0 0 0,0 0 0 0 0,0 0 0 0 0,0 0 1 0 0,0 0-1 0 0,-1 0 0 0 0,1 0 0 0 0,-1-1 0 0 0,0 1-6 0 0,-7 11 50 0 0,4-8-24 0 0,1 1-1 0 0,-1-1 1 0 0,1 0 0 0 0,-2 0 0 0 0,1 0 0 0 0,0 0 0 0 0,-1-1 0 0 0,-2 1-26 0 0,-55 41 360 0 0,10-11 371 0 0,51-34-671 0 0,-2 0 100 0 0,4 0-154 0 0,0-1 0 0 0,0 0-1 0 0,0 0 1 0 0,-1 1 0 0 0,1-1 0 0 0,0 0-1 0 0,0 0 1 0 0,-1 1 0 0 0,1-1-1 0 0,0 0 1 0 0,0 0 0 0 0,-1 1 0 0 0,1-1-1 0 0,0 0 1 0 0,-1 0 0 0 0,1 0 0 0 0,0 0-1 0 0,0 0 1 0 0,-1 0 0 0 0,1 0-1 0 0,0 1 1 0 0,-1-1 0 0 0,1 0 0 0 0,-1 0-1 0 0,1 0 1 0 0,0 0 0 0 0,-1 0-1 0 0,1 0 1 0 0,0 0 0 0 0,-1-1 0 0 0,1 1-1 0 0,0 0 1 0 0,-1 0 0 0 0,1 0-1 0 0,0 0 1 0 0,0 0 0 0 0,-1 0 0 0 0,1-1-1 0 0,0 1 1 0 0,-1 0 0 0 0,1 0 0 0 0,0-1-1 0 0,0 1 1 0 0,-1 0 0 0 0,1 0-1 0 0,0-1 1 0 0,0 1 0 0 0,0 0 0 0 0,-1 0-1 0 0,1-1 1 0 0,0 1 0 0 0,0 0-6 0 0,-26-7 235 0 0,-13-13-444 0 0,35 17 79 0 0,0 1 0 0 0,0-1 0 0 0,-1 1 0 0 0,1 0 0 0 0,-1 0 0 0 0,1 1 0 0 0,-3-1 130 0 0,-11-6-1959 0 0,10 5-1793 0 0,-19 0-11535 0 0,18 3 14186 0 0</inkml:trace>
  <inkml:trace contextRef="#ctx0" brushRef="#br0" timeOffset="39348.338">1976 2975 0 0 0,'-10'-30'12312'0'0,"11"30"-12251"0"0,0 0 0 0 0,-1-1-1 0 0,1 1 1 0 0,-1 0-1 0 0,1-1 1 0 0,-1 1 0 0 0,1 0-1 0 0,-1-1 1 0 0,1 1-1 0 0,-1-1 1 0 0,0 1-1 0 0,1-1 1 0 0,-1 1 0 0 0,1 0-1 0 0,-1-1 1 0 0,0 0-1 0 0,0 1 1 0 0,1-1 0 0 0,-1 1-1 0 0,0-1 1 0 0,0 1-1 0 0,1-1-60 0 0,-1 0 230 0 0,9-14 1549 0 0,-9 15-1640 0 0,0 0-1 0 0,0 0 5 0 0,0 0 5 0 0,0 0 5 0 0,0 0 5 0 0,0 0 0 0 0,0 0 4 0 0,0 0-1 0 0,0 0 2 0 0,0 0-2 0 0,0 0 1 0 0,0 0-4 0 0,0 0-2 0 0,0 0 2 0 0,0 0-5 0 0,0 0-5 0 0,0 0-5 0 0,0 0-5 0 0,0 0-4 0 0,0 0-10 0 0,0 0-6 0 0,0 0-5 0 0,0 0-10 0 0,0 0 1 0 0,0 0 0 0 0,0 0-1 0 0,0 0-2 0 0,0 0-3 0 0,0 0-3 0 0,0 0 4 0 0,10-12 1007 0 0,-8 12-1058 0 0,1-3 14 0 0,0 1 0 0 0,1 1 0 0 0,-1-1 1 0 0,1 0-1 0 0,-1 1 0 0 0,1 0 0 0 0,0 0 0 0 0,0 0-62 0 0,32-9 290 0 0,12 2 7 0 0,-29 5-183 0 0,43-8 23 0 0,1 4 0 0 0,0 2 0 0 0,22 3-137 0 0,-34 12-147 0 0,-49-10 136 0 0,-2 0 6 0 0,0 0 1 0 0,1 0 1 0 0,5 0 3 0 0,-4 0 4 0 0,-2 0 4 0 0,0 0 3 0 0,0 0 1 0 0,0 0 1 0 0,0 0 5 0 0,20-10 207 0 0,-20 10-316 0 0,1 0 1 0 0,0 0-1 0 0,-1 0 0 0 0,1 0 1 0 0,0 0-1 0 0,-1 0 0 0 0,1 0 1 0 0,0 0-1 0 0,-1 1 0 0 0,1-1 1 0 0,-1 0-1 0 0,1 0 0 0 0,0 1 1 0 0,-1-1-1 0 0,1 0 0 0 0,-1 1 1 0 0,1-1-1 0 0,-1 1 0 0 0,1-1 1 0 0,-1 1-1 0 0,1-1 0 0 0,-1 1 1 0 0,0-1-1 0 0,1 1 0 0 0,-1-1 1 0 0,0 1-1 0 0,1-1 0 0 0,-1 1 1 0 0,0 0-1 0 0,1-1 0 0 0,-1 1 1 0 0,0 0 90 0 0,1 26-7239 0 0,-2-13 3400 0 0,-8 9-1782 0 0,8-21 4389 0 0,-7 2 70 0 0</inkml:trace>
  <inkml:trace contextRef="#ctx0" brushRef="#br0" timeOffset="40836.626">2631 3543 0 0 0,'-5'-1'-5'0'0,"4"1"295"0"0,1 0 1 0 0,0 0 0 0 0,0 0-1 0 0,-1 0 1 0 0,1 0 0 0 0,0 0 0 0 0,0 0 0 0 0,0 0 0 0 0,-1 0-1 0 0,1 0 1 0 0,0 0 0 0 0,0-1 0 0 0,-1 1 0 0 0,1 0 0 0 0,0 0 0 0 0,0 0-1 0 0,0 0 1 0 0,0 0 0 0 0,-1-1 0 0 0,1 1 0 0 0,0 0 0 0 0,0 0 0 0 0,0 0-1 0 0,0-1 1 0 0,0 1 0 0 0,0 0 0 0 0,-1 0 0 0 0,1 0 0 0 0,0-1 0 0 0,0 1-1 0 0,0 0 1 0 0,0 0 0 0 0,0-1 0 0 0,0 1 0 0 0,0 0 0 0 0,0 0 0 0 0,0 0-1 0 0,0-1 1 0 0,0 1 0 0 0,0 0 0 0 0,0 0 0 0 0,0-1 0 0 0,0 1 0 0 0,0 0-1 0 0,0 0 1 0 0,1 0 0 0 0,-1-1 0 0 0,0 1 0 0 0,0 0 0 0 0,0 0 0 0 0,0 0-1 0 0,0-1 1 0 0,0 1 0 0 0,1 0-291 0 0,28-1 1031 0 0,-25-1-951 0 0,0 1-1 0 0,1-1 1 0 0,-1 1 0 0 0,1 0 0 0 0,-1 0 0 0 0,1 1-1 0 0,-1-1 1 0 0,2 1-80 0 0,0 0 92 0 0,-1 0-1 0 0,0-1 1 0 0,0 0-1 0 0,0 0 1 0 0,0 0-1 0 0,0-1 1 0 0,0 1-1 0 0,2-3-91 0 0,5 0 173 0 0,-1-1 0 0 0,1 2 0 0 0,0-1 0 0 0,1 2 0 0 0,1-1-173 0 0,26-3 276 0 0,1 1 1 0 0,-1 2 0 0 0,20 3-277 0 0,-52-1 137 0 0,-1-1-1 0 0,1 0 1 0 0,0 0 0 0 0,-1 0 0 0 0,1-1 0 0 0,-1 0 0 0 0,0 0-1 0 0,0-1 1 0 0,6-4-137 0 0,-13 8 4 0 0,22-21 986 0 0,29-9-202 0 0,-50 29-745 0 0,1 1-1 0 0,-1-1 0 0 0,0 0 0 0 0,0 1 0 0 0,0-1 0 0 0,0 0 0 0 0,0 1 0 0 0,0-1 1 0 0,0 0-1 0 0,0 0 0 0 0,0 0 0 0 0,0 0 0 0 0,0 0 0 0 0,0 0 0 0 0,-1 0 1 0 0,1 0-1 0 0,0-1 0 0 0,-1 1 0 0 0,1 0 0 0 0,-1 0 0 0 0,1-1-42 0 0,-27-24 379 0 0,-22-20-378 0 0,11 15-21 0 0,17 14 7 0 0,17 15 10 0 0,0 0 0 0 0,0 0 0 0 0,0 0 0 0 0,0-1 0 0 0,1 1 0 0 0,-1-1 0 0 0,1 0 1 0 0,-1-1 2 0 0,-31-34-47 0 0,21 20 32 0 0,10 16 11 0 0,1-1 0 0 0,-1 0 0 0 0,1 0 0 0 0,0 0 1 0 0,0 0-1 0 0,0 0 0 0 0,0 0 0 0 0,1 0 0 0 0,-1-1 0 0 0,1 1 0 0 0,0-1 1 0 0,-1-2 3 0 0,-6-23-21 0 0,6 26 16 0 0,1-1 0 0 0,-1 0 0 0 0,1 0 0 0 0,0 0 0 0 0,0 0 0 0 0,0 0 0 0 0,1-1 1 0 0,-1 0 4 0 0,1-93-257 0 0,2 93 221 0 0,0 0 1 0 0,0 0 0 0 0,1 1-1 0 0,-1-1 1 0 0,1 1 0 0 0,0-1-1 0 0,1 1 1 0 0,-1 0 0 0 0,1 0-1 0 0,-1 0 1 0 0,1 1 0 0 0,1-1-1 0 0,-1 1 1 0 0,0 0 0 0 0,3-1 35 0 0,19-9-72 0 0,0 1 1 0 0,2 1 0 0 0,-1 1-1 0 0,1 1 1 0 0,1 2 0 0 0,15-2 71 0 0,2 5-57 0 0,9-2-6 0 0,-48 5 55 0 0,-1 0 1 0 0,0 0-1 0 0,1 1 1 0 0,-1 0 0 0 0,1 0-1 0 0,-1 1 1 0 0,1-1-1 0 0,5 3 8 0 0,24 0-32 0 0,63 13 171 0 0,-96-16-134 0 0,0 0 0 0 0,0 1 0 0 0,0-1-1 0 0,-1 1 1 0 0,1-1 0 0 0,0 1 0 0 0,0 0 0 0 0,-1 1-1 0 0,1-1 1 0 0,0 0 0 0 0,-1 1 0 0 0,1-1 0 0 0,-1 1 0 0 0,0 0-1 0 0,1 0 1 0 0,-1 0 0 0 0,0 0 0 0 0,0 0 0 0 0,0 0 0 0 0,-1 0-1 0 0,1 1-4 0 0,-1-3 0 0 0,1 4 15 0 0,0 0 0 0 0,-1 0-1 0 0,1 1 1 0 0,0-1 0 0 0,-1 0-1 0 0,0 0 1 0 0,0 1-1 0 0,-1-1 1 0 0,1 1 0 0 0,-1-1-1 0 0,0 2-14 0 0,5 23 147 0 0,4 53 286 0 0,0-36-208 0 0,0 0-45 0 0,0 6-75 0 0,-7-41-106 0 0,0 0 1 0 0,-1-1-1 0 0,-1 1 1 0 0,0 0-1 0 0,0 0 1 0 0,-2 8 0 0 0,1 15 7 0 0,1-31-7 0 0,0 1 1 0 0,0-1 0 0 0,0 0 0 0 0,0 0-1 0 0,-1 0 1 0 0,1 0 0 0 0,-1 0 0 0 0,0 0 0 0 0,0 0-1 0 0,0 0 1 0 0,0 0 0 0 0,-1 1-1 0 0,-3 9 20 0 0,5-11-18 0 0,-1-1 0 0 0,1 0 1 0 0,-1 1-1 0 0,1-1 0 0 0,-1 0 1 0 0,1 1-1 0 0,-1-1 1 0 0,0 0-1 0 0,0 0 0 0 0,0 1 1 0 0,1-1-1 0 0,-1 0 0 0 0,0 0 1 0 0,0 0-1 0 0,-1 0 0 0 0,1 0 1 0 0,-1 0-3 0 0,0 1 5 0 0,-1 0-1 0 0,1 0 1 0 0,0 1 0 0 0,0-1-1 0 0,-1 0 1 0 0,2 1 0 0 0,-1 0 0 0 0,0-1-1 0 0,0 1-4 0 0,1 0 5 0 0,-1 0-1 0 0,0 0 1 0 0,-1 0 0 0 0,1 0-1 0 0,0-1 1 0 0,-1 1-1 0 0,0-1 1 0 0,1 1-1 0 0,-2-1-4 0 0,-25 24 24 0 0,29-26-22 0 0,0 0 0 0 0,0 0 1 0 0,0 0-1 0 0,0 0 0 0 0,0 1 1 0 0,0-1-1 0 0,0 0 0 0 0,0 0 1 0 0,0 0-1 0 0,0 0 0 0 0,0 0 1 0 0,0 0-1 0 0,0 0 0 0 0,0 0 1 0 0,0 1-1 0 0,0-1 0 0 0,0 0 1 0 0,0 0-1 0 0,0 0 0 0 0,0 0 1 0 0,0 0-1 0 0,0 0 0 0 0,0 0 1 0 0,0 0-1 0 0,0 1 1 0 0,0-1-1 0 0,0 0 0 0 0,0 0 1 0 0,0 0-1 0 0,1 0 0 0 0,-1 0 1 0 0,0 0-1 0 0,0 0 0 0 0,0 0 1 0 0,0 0-1 0 0,0 0 0 0 0,0 0 1 0 0,0 0-1 0 0,0 0 0 0 0,0 0 1 0 0,1 0-1 0 0,-1 0 0 0 0,0 0 1 0 0,0 0-1 0 0,0 0 0 0 0,0 0 1 0 0,0 0-1 0 0,0 0 0 0 0,0 0 1 0 0,0 0-1 0 0,1 0 1 0 0,-1 0-1 0 0,0 0 0 0 0,0 0 1 0 0,0 0-1 0 0,0 0 0 0 0,0 0 1 0 0,0 0-1 0 0,0 0 0 0 0,0 0 1 0 0,1 0-1 0 0,-1 0 0 0 0,0 0 1 0 0,0 0-1 0 0,0 0 0 0 0,0 0 1 0 0,0 0-3 0 0,14-2 82 0 0,-5 1 43 0 0,-6 1-94 0 0,-1-1-1 0 0,0 1 1 0 0,0-1 0 0 0,0 1-1 0 0,0-1 1 0 0,0 0 0 0 0,0 0-1 0 0,0 0 1 0 0,0 0-1 0 0,2-1-30 0 0,-2 0 10 0 0,0 1 0 0 0,1-1 0 0 0,-1 1-1 0 0,1 0 1 0 0,-1 0 0 0 0,1 0-1 0 0,0 0 1 0 0,-1 1 0 0 0,1-1-1 0 0,0 1 1 0 0,0 0-10 0 0,2-1 4 0 0,-1 1 0 0 0,0-1 0 0 0,0 0 0 0 0,0 0 0 0 0,0-1 0 0 0,0 1 1 0 0,0-1-1 0 0,0 1 0 0 0,1-2-4 0 0,28-9 18 0 0,5 3 65 0 0,-27 5-48 0 0,0 2 1 0 0,0-1-1 0 0,0 2 1 0 0,0-1-1 0 0,2 1-35 0 0,21-1 142 0 0,-20 0-70 0 0,-11 2-63 0 0,-6-1-30 0 0,-45 18-5463 0 0,31-3-735 0 0,13-5 1387 0 0,4-9 4696 0 0,-1 1 0 0 0,1-1 0 0 0,0 0 0 0 0,0 1 0 0 0,-1-1 0 0 0,1 0 0 0 0,0 0 0 0 0,0 1 0 0 0,-1-1 0 0 0,1 0 0 0 0,0 1 0 0 0,0-1 0 0 0,0 1 0 0 0,0-1 0 0 0,0 0 0 0 0,0 1 0 0 0,0-1 0 0 0,0 0 0 0 0,0 1 0 0 0,0-1 0 0 0,0 1 0 0 0,0-1 0 0 0,0 0 0 0 0,0 1 0 0 0,0-1 0 0 0,0 0 0 0 0,0 1 0 0 0,0-1 0 0 0,0 1 0 0 0,1-1 0 0 0,-1 0 0 0 0,0 1 0 0 0,0-1 0 0 0,0 0 0 0 0,1 1 0 0 0,-1-1 0 0 0,0 0 0 0 0,0 0 0 0 0,1 1 0 0 0,-1-1 0 0 0,0 0 0 0 0,1 0 0 0 0,-1 1 0 0 0,0-1 0 0 0,1 0 0 0 0,-1 0 0 0 0,0 0 0 0 0,1 0 0 0 0,-1 0 0 0 0,0 1 0 0 0,1-1 0 0 0,-1 0 0 0 0,0 0 0 0 0,1 0 0 0 0,-1 0 0 0 0,1 0 136 0 0,6 1-960 0 0,2 4 683 0 0</inkml:trace>
  <inkml:trace contextRef="#ctx0" brushRef="#br0" timeOffset="41776.774">4160 3113 0 0 0,'-12'-4'1183'0'0,"-8"3"4699"0"0,17 1-5246 0 0,2 0 478 0 0,1 0-52 0 0,0 0-99 0 0,0 0-148 0 0,0 0-168 0 0,0 0-141 0 0,0 0-105 0 0,0 0-77 0 0,0 0-53 0 0,0 0-35 0 0,0 0-28 0 0,0 0-12 0 0,0 0-8 0 0,0 0-8 0 0,0 0-8 0 0,0 0-8 0 0,10-5 2342 0 0,118 15 1001 0 0,61-10-1477 0 0,-152 1-1823 0 0,-21 1-104 0 0,1-2-1 0 0,-1 0 0 0 0,7-2-102 0 0,94-3 276 0 0,-50 0 25 0 0,55 4-301 0 0,-73 1 80 0 0,-27 2-75 0 0,0 0 0 0 0,0 2-1 0 0,-1 0 1 0 0,0 2 0 0 0,8 3-5 0 0,-2-1 28 0 0,-5-4-1 0 0,0 0 1 0 0,0-2-1 0 0,1 0 1 0 0,-1-2-1 0 0,10-1-27 0 0,-2 1 19 0 0,34-5-19 0 0,-28 0 0 0 0,2 0 28 0 0,-24 5-218 0 0,-6 0-594 0 0,-15 0-393 0 0,-53 16-10694 0 0,-24-1 3752 0 0,66-11 6782 0 0</inkml:trace>
  <inkml:trace contextRef="#ctx0" brushRef="#br0" timeOffset="44504.134">82 3277 0 0 0,'0'-1'124'0'0,"0"1"0"0"0,0-1-1 0 0,0 0 1 0 0,-1 1 0 0 0,1-1 0 0 0,0 1 0 0 0,-1-1 0 0 0,1 0-1 0 0,0 1 1 0 0,-1-1 0 0 0,1 1 0 0 0,-1-1 0 0 0,1 1 0 0 0,0-1-1 0 0,-1 1 1 0 0,1 0 0 0 0,-1-1 0 0 0,0 1 0 0 0,1 0 0 0 0,-1-1-124 0 0,0 1 234 0 0,1-1 0 0 0,-1 1 1 0 0,0-1-1 0 0,1 1 1 0 0,-1-1-1 0 0,1 1 0 0 0,-1-1 1 0 0,0 1-1 0 0,1-1 1 0 0,-1 1-1 0 0,1-1 1 0 0,0 0-1 0 0,-1 0 0 0 0,1 1 1 0 0,-1-1-1 0 0,1 0 1 0 0,0 1-1 0 0,0-1 1 0 0,-1 0-1 0 0,1 0 0 0 0,0 0-234 0 0,0 1 72 0 0,0 0-1 0 0,0-1 0 0 0,0 1 0 0 0,0 0 1 0 0,0-1-1 0 0,0 1 0 0 0,0 0 1 0 0,0 0-1 0 0,0-1 0 0 0,0 1 0 0 0,-1 0 1 0 0,1 0-1 0 0,0-1 0 0 0,0 1 1 0 0,0 0-1 0 0,0 0 0 0 0,-1-1 0 0 0,1 1 1 0 0,0 0-1 0 0,0 0 0 0 0,0-1 1 0 0,-1 1-1 0 0,1 0 0 0 0,0 0 0 0 0,0 0 1 0 0,-1 0-1 0 0,1 0 0 0 0,0-1 0 0 0,0 1 1 0 0,-1 0-1 0 0,1 0 0 0 0,0 0 1 0 0,-1 0-1 0 0,1 0-71 0 0,-1-1 1000 0 0,7-3-937 0 0,6-16 1673 0 0,21 0-582 0 0,-26 18-15 0 0,-7 2-1102 0 0,0 0 1 0 0,0 0-1 0 0,0 0 0 0 0,0 0 1 0 0,0 0-1 0 0,0 0 1 0 0,-1 0-1 0 0,1 0 1 0 0,0 0-1 0 0,0 0 0 0 0,0 0 1 0 0,0 0-1 0 0,0 0 1 0 0,0 0-1 0 0,0 0 1 0 0,0 0-1 0 0,0 0 0 0 0,-1 0 1 0 0,1 0-1 0 0,0 0 1 0 0,0 0-1 0 0,0 0 1 0 0,0 0-1 0 0,0 0 1 0 0,0 0-1 0 0,0 0 0 0 0,0 0 1 0 0,-1 0-1 0 0,1 0 1 0 0,0 0-1 0 0,0 0 1 0 0,0 0-1 0 0,0 0 0 0 0,0 0 1 0 0,0 0-1 0 0,0 0 1 0 0,0 0-1 0 0,0 0 1 0 0,-1 0-1 0 0,1 0 1 0 0,0 0-1 0 0,0 0 0 0 0,0-1 1 0 0,0 1-1 0 0,0 0 1 0 0,0 0-1 0 0,0 0 1 0 0,0 0-1 0 0,0 0 0 0 0,0 0 1 0 0,0 0-1 0 0,0 0 1 0 0,0-1-1 0 0,0 1 1 0 0,0 0-1 0 0,0 0 0 0 0,0 0 1 0 0,0 0-1 0 0,0 0 1 0 0,0 0-1 0 0,0 0 1 0 0,0 0-1 0 0,0-1 1 0 0,0 1-1 0 0,0 0 0 0 0,0 0 1 0 0,0 0-1 0 0,0 0-37 0 0,-1 0 78 0 0,1 0-4 0 0,0 0-6 0 0,0 0-6 0 0,0 0-4 0 0,0 1-44 0 0,0-1 0 0 0,0 1 1 0 0,-1-1-1 0 0,1 1 1 0 0,0 0-1 0 0,0-1 1 0 0,0 1-1 0 0,0-1 1 0 0,-1 1-1 0 0,1-1 0 0 0,0 1 1 0 0,-1-1-1 0 0,1 1 1 0 0,0-1-1 0 0,-1 1 1 0 0,1-1-1 0 0,0 1 0 0 0,-1-1 1 0 0,1 1-1 0 0,-1-1 1 0 0,1 0-1 0 0,-1 1 1 0 0,1-1-1 0 0,-1 0 0 0 0,1 1 1 0 0,-1-1-1 0 0,0 0-14 0 0,1 0 6 0 0,-1 0 0 0 0,1 1 0 0 0,-1-1 0 0 0,1 0 0 0 0,-1 1-1 0 0,1-1 1 0 0,-1 0 0 0 0,1 0 0 0 0,-1 1 0 0 0,1-1 0 0 0,0 1-1 0 0,-1-1 1 0 0,1 0 0 0 0,0 1 0 0 0,-1-1 0 0 0,1 1 0 0 0,0-1-1 0 0,0 1 1 0 0,-1-1 0 0 0,1 1 0 0 0,0-1 0 0 0,0 1 0 0 0,0-1-1 0 0,0 1 1 0 0,0 0 0 0 0,-1-1 0 0 0,1 1-6 0 0,-8 8 167 0 0,8-9-156 0 0,-1 1 0 0 0,0-1 0 0 0,0 1 0 0 0,1-1 0 0 0,-1 1 0 0 0,1-1-1 0 0,-1 1 1 0 0,0-1 0 0 0,1 1 0 0 0,-1 0 0 0 0,1-1 0 0 0,-1 1-1 0 0,1 0 1 0 0,0 0 0 0 0,-1-1 0 0 0,1 1 0 0 0,0 0 0 0 0,-1 0-11 0 0,-8 45 523 0 0,9-35-445 0 0,0-5-29 0 0,0 1-1 0 0,0-1 1 0 0,0 0 0 0 0,1 1 0 0 0,0-1 0 0 0,0 0-1 0 0,0 0 1 0 0,3 5-49 0 0,-1 5 74 0 0,-2-14-69 0 0,-1-1 1 0 0,0 1 0 0 0,0-1 0 0 0,0 1-1 0 0,1-1 1 0 0,-1 1 0 0 0,1-1 0 0 0,-1 0-1 0 0,1 1 1 0 0,0-1 0 0 0,-1 0-1 0 0,1 1 1 0 0,0 0-6 0 0,2 2 20 0 0,-1 1-1 0 0,1 1 1 0 0,-1-1 0 0 0,0 0-1 0 0,-1 0 1 0 0,0 1-1 0 0,1 5-19 0 0,10 27 112 0 0,24 60 161 0 0,-18-41-111 0 0,0-1-1 0 0,-14-46-130 0 0,0-1 0 0 0,-1 1-1 0 0,0 0 1 0 0,-1 0 0 0 0,1 4-31 0 0,-2-4 23 0 0,1 0 0 0 0,1 0 0 0 0,0 0 0 0 0,0 0 0 0 0,3 4-23 0 0,-1-2 27 0 0,0 0 1 0 0,-1 1-1 0 0,-1 0 1 0 0,0 0 0 0 0,2 13-28 0 0,-3-12 27 0 0,1 1 1 0 0,0-1-1 0 0,1 0 1 0 0,4 10-28 0 0,-4-14 18 0 0,-1 0 0 0 0,0 1 0 0 0,-1-1 0 0 0,-1 1 0 0 0,1 7-18 0 0,3 18 30 0 0,-2-21-27 0 0,5 23 20 0 0,-2 0-1 0 0,-1 0 1 0 0,-1 24-23 0 0,5 40 56 0 0,0 22 146 0 0,-7-99-75 0 0,1 1 0 0 0,1-1 0 0 0,2 1 0 0 0,6 18-127 0 0,-4-13 126 0 0,0 3 12 0 0,-5-17-48 0 0,2 0 0 0 0,-1 0 1 0 0,2-1-1 0 0,6 13-90 0 0,6 21 121 0 0,-15-45-107 0 0,-1 1-1 0 0,0-1 0 0 0,0 1 1 0 0,-1-1-1 0 0,0 1 1 0 0,0-1-1 0 0,1 7-13 0 0,4 20 37 0 0,-2-18-27 0 0,-1-6-3 0 0,-1 1-1 0 0,1-1 1 0 0,-2 1 0 0 0,1 0-1 0 0,-1-1 1 0 0,0 4-7 0 0,8 54 62 0 0,-9 125 192 0 0,9-136-112 0 0,-9 227 547 0 0,-9-216-613 0 0,9-41-55 0 0,1-17-17 0 0,-1-1 1 0 0,0 1-1 0 0,0 0 1 0 0,0 0-1 0 0,-1-1 0 0 0,-1 1 1 0 0,1-1-1 0 0,-1 1 0 0 0,-1 1-4 0 0,2-6-1 0 0,0 0 0 0 0,0 0 1 0 0,0 0-1 0 0,1 0 0 0 0,-1 0 0 0 0,1 0 0 0 0,0 1 0 0 0,0-1 0 0 0,0 0 0 0 0,0 0 0 0 0,1 0 0 0 0,-1 0 1 0 0,3 39-5 0 0,-3-37 5 0 0,0 0 0 0 0,0 0-3 0 0,0-1 2 0 0,0-3-3 0 0,0-1 0 0 0,-1 13 31 0 0,1 64-137 0 0,1-59 26 0 0,1-18 138 0 0,-2 0-47 0 0,0 0 0 0 0,1 0 0 0 0,-1 0 0 0 0,0 0 0 0 0,0 0 0 0 0,1 0 0 0 0,-1 0 0 0 0,0 0 0 0 0,0 0 0 0 0,1 0 0 0 0,-1-1 0 0 0,0 1 0 0 0,0 0 0 0 0,0 0 0 0 0,1 0 0 0 0,-1 0 0 0 0,0 0 0 0 0,0 0 0 0 0,1-1 0 0 0,-1 1 0 0 0,0 0 0 0 0,0 0 0 0 0,0 0 0 0 0,0 0 0 0 0,1-1 0 0 0,-1 1 0 0 0,0 0 0 0 0,0 0 0 0 0,0-1 0 0 0,0 1 0 0 0,0 0 1 0 0,0 0-1 0 0,0-1 0 0 0,0 1 0 0 0,1 0 0 0 0,-1 0 0 0 0,0-1 0 0 0,0 1 0 0 0,0 0 0 0 0,0 0-7 0 0,3-5 145 0 0,-2 5-140 0 0,-1-1-1 0 0,0 1 0 0 0,1 0 0 0 0,-1 0 0 0 0,0 0 0 0 0,0 0 1 0 0,1 0-1 0 0,-1-1 0 0 0,0 1 0 0 0,0 0 0 0 0,1 0 0 0 0,-1 0 1 0 0,0-1-1 0 0,0 1 0 0 0,1 0 0 0 0,-1 0 0 0 0,0-1 0 0 0,0 1 1 0 0,0 0-1 0 0,0-1 0 0 0,0 1 0 0 0,1 0 0 0 0,-1 0 0 0 0,0-1 0 0 0,0 1 1 0 0,0 0-1 0 0,0-1 0 0 0,0 1 0 0 0,0 0 0 0 0,0-1 0 0 0,0 1 1 0 0,0 0-1 0 0,0-1 0 0 0,0 1-4 0 0,19-11 209 0 0,-8 9-196 0 0,0 0 1 0 0,0-1 0 0 0,0 0-1 0 0,1-1-13 0 0,13-3-25 0 0,92-34-156 0 0,-38 8 225 0 0,-33 12 86 0 0,0 3 0 0 0,12-2-130 0 0,24-10 88 0 0,-51 20-59 0 0,-17 5-16 0 0,1 1-1 0 0,0 0 0 0 0,1 1 1 0 0,-1 1-1 0 0,15-1-12 0 0,105-7 5 0 0,-110 9-33 0 0,-1-1 0 0 0,0-1 0 0 0,0-1 0 0 0,0-1 0 0 0,19-7 28 0 0,26-12-226 0 0,17-11 226 0 0,8-2-161 0 0,-83 33 163 0 0,0 1 0 0 0,0 0-1 0 0,0 1 1 0 0,0 1 0 0 0,1-1 0 0 0,-1 2 0 0 0,1 0-1 0 0,-1 0 1 0 0,1 1 0 0 0,8 2-2 0 0,16 2 68 0 0,-1-2 1 0 0,1-1-1 0 0,14-1-68 0 0,25-5 18 0 0,1-4 0 0 0,-1-2 1 0 0,17-8-19 0 0,-90 18-3 0 0,7-1-30 0 0,1 0 0 0 0,-1 1 0 0 0,1 0 0 0 0,0 0 0 0 0,-1 1-1 0 0,1 1 1 0 0,-1 0 0 0 0,0 0 0 0 0,1 0 0 0 0,-1 1 0 0 0,0 1 0 0 0,0 0-1 0 0,-1 0 1 0 0,6 4 33 0 0,-3-3-5 0 0,1 0 0 0 0,0-1 0 0 0,1 0 0 0 0,-1 0 0 0 0,1-2 0 0 0,0 1 1 0 0,-1-2-1 0 0,1 1 0 0 0,3-2 5 0 0,74 5-162 0 0,-88-5 150 0 0,0 1 1 0 0,0-1 0 0 0,0 0 0 0 0,0 0-1 0 0,0 1 1 0 0,0 0 0 0 0,0-1 0 0 0,0 1-1 0 0,0 0 1 0 0,2 1 11 0 0,8 2-37 0 0,-9-4 33 0 0,3 4 13 0 0,1-1 1 0 0,-1 0-1 0 0,1-1 0 0 0,-1 0 0 0 0,1 0 0 0 0,0 0 0 0 0,0-1 0 0 0,0 0 1 0 0,0 0-1 0 0,0-1 0 0 0,0 0 0 0 0,0 0 0 0 0,2-1-9 0 0,11 1 38 0 0,0-2 36 0 0,0 0 0 0 0,0-2-1 0 0,-1-1 1 0 0,16-5-74 0 0,-22 7 28 0 0,-7 1 46 0 0,-5 2-55 0 0,0 0 1 0 0,0 0 0 0 0,0 0 0 0 0,0 0 0 0 0,0 0-1 0 0,-1 0 1 0 0,1-1 0 0 0,0 1 0 0 0,0 0 0 0 0,0-1-1 0 0,0 1 1 0 0,-1 0 0 0 0,1-1 0 0 0,0 1 0 0 0,0-1-1 0 0,-1 1 1 0 0,1-1 0 0 0,0 1 0 0 0,-1-1 0 0 0,1 0-1 0 0,-1 1 1 0 0,1-1 0 0 0,-1 0 0 0 0,1 1 0 0 0,-1-1-1 0 0,1 0 1 0 0,-1 0 0 0 0,0 1 0 0 0,1-1 0 0 0,-1 0-1 0 0,0 0 1 0 0,0 0 0 0 0,1 0-20 0 0,-1 0-25 0 0,0 1-9 0 0,-9-25-1597 0 0,8 7-1431 0 0,3-29-9544 0 0,4 30 10198 0 0,-6 17 2261 0 0,0-1 0 0 0,0 0 0 0 0,1 0 0 0 0,-1 0 1 0 0,0 1-1 0 0,-1-1 0 0 0,1 0 0 0 0,0 0 0 0 0,0 1 1 0 0,0-1-1 0 0,0 0 0 0 0,-1 0 0 0 0,1 1 1 0 0,0-1-1 0 0,0 0 0 0 0,-1 0 0 0 0,1 1 0 0 0,-1-1 1 0 0,1 0 146 0 0,-4-10-1412 0 0,4 1 234 0 0</inkml:trace>
  <inkml:trace contextRef="#ctx0" brushRef="#br0" timeOffset="45085.007">2895 5074 0 0 0,'-1'0'602'0'0,"0"1"-1"0"0,1-1 1 0 0,-1 0 0 0 0,0 1 0 0 0,1-1-1 0 0,-1 1 1 0 0,1-1 0 0 0,-1 1 0 0 0,1 0-1 0 0,-1-1 1 0 0,1 1 0 0 0,-1-1 0 0 0,1 1-1 0 0,0 0 1 0 0,-1-1 0 0 0,1 1 0 0 0,0 0-1 0 0,-1-1 1 0 0,1 2-602 0 0,5 18 4890 0 0,0-5-4782 0 0,-5-9 38 0 0,1 0 0 0 0,0 0 0 0 0,0 0-1 0 0,0 0 1 0 0,1 0 0 0 0,1 3-146 0 0,-1-3 135 0 0,0 0-1 0 0,-1 0 1 0 0,1 0-1 0 0,-1 1 1 0 0,-1-1-1 0 0,1 4-134 0 0,0 1 192 0 0,1 1 0 0 0,0-1 0 0 0,0 0 0 0 0,1 1 0 0 0,3 6-192 0 0,4 15 445 0 0,-4-11-30 0 0,-2 1 0 0 0,0 0 0 0 0,-1 1 0 0 0,0 10-415 0 0,6 19 739 0 0,0 18 155 0 0,-9-58-766 0 0,-1 4 78 0 0,2-1-1 0 0,0 0 0 0 0,0 0 0 0 0,4 14-205 0 0,-3-20 60 0 0,-1 0 0 0 0,0 1 0 0 0,-1-1 0 0 0,0 1-1 0 0,0-1 1 0 0,-2 8-60 0 0,0-7 51 0 0,1 0 0 0 0,1-1 0 0 0,0 1 0 0 0,0 0 0 0 0,1-1 0 0 0,2 10-51 0 0,1 3-29 0 0,-1-1 0 0 0,-1 1 0 0 0,-2 0 0 0 0,-1 17 29 0 0,1-4-8 0 0,0-35 29 0 0,0-1-1 0 0,0 0-5 0 0,0 0-8 0 0,0 0-9 0 0,0 0-4 0 0,0 0-10 0 0,0 0-11 0 0,0 0-8 0 0,0 0-4 0 0,0 0-15 0 0,0 0-12 0 0,1-1 11 0 0,0 1-1 0 0,0-1 1 0 0,0 0 0 0 0,0 0 0 0 0,-1 0 0 0 0,1 0-1 0 0,0 0 1 0 0,0 1 0 0 0,-1-1 0 0 0,1 0 0 0 0,-1-1-1 0 0,1 1 1 0 0,-1 0 0 0 0,1 0 0 0 0,-1 0 0 0 0,1 0-1 0 0,-1 0 1 0 0,0 0 0 0 0,0-1 0 0 0,0 1 0 0 0,0 0-1 0 0,0 0 1 0 0,0-1 55 0 0,5-13-567 0 0,-5 14 504 0 0,0 0-1 0 0,1 0 1 0 0,-1 0-1 0 0,0 0 1 0 0,1-1-1 0 0,-1 1 1 0 0,0 0-1 0 0,0 0 1 0 0,0 0-1 0 0,0 0 1 0 0,0 0-1 0 0,0 0 1 0 0,0 0-1 0 0,0-1 1 0 0,-1 1-1 0 0,1 0 64 0 0,0 0-86 0 0,0 0-1 0 0,-1 0 1 0 0,1 0-1 0 0,0 0 1 0 0,0-1-1 0 0,0 1 1 0 0,0 0-1 0 0,0 0 1 0 0,0 0-1 0 0,0 0 1 0 0,1 0-1 0 0,-1 0 1 0 0,0 0-1 0 0,1-1 1 0 0,-1 1-1 0 0,1 0 87 0 0,2-6-825 0 0,0 0-1 0 0,-1-1 1 0 0,1 1-1 0 0,-1-1 1 0 0,-1 1-1 0 0,0-1 1 0 0,0 0 825 0 0,8-85-11194 0 0,-9 62 9056 0 0,0 11 1366 0 0</inkml:trace>
  <inkml:trace contextRef="#ctx0" brushRef="#br0" timeOffset="46049.896">3177 4506 0 0 0,'-9'-35'6933'0'0,"0"9"-3682"0"0,0-20-1855 0 0,3 29-1210 0 0,6 17-70 0 0,-1-1-1 0 0,1 0 0 0 0,-1 1 1 0 0,1-1-1 0 0,0 0 1 0 0,-1 0-1 0 0,1 1 0 0 0,0-1 1 0 0,0 0-1 0 0,0 0 1 0 0,-1 1-1 0 0,1-1 0 0 0,0 0 1 0 0,0 0-1 0 0,0 0 0 0 0,0 1 1 0 0,0-1-1 0 0,1-1-115 0 0,-1 2 9 0 0,0 0 0 0 0,0 0 0 0 0,0 0 0 0 0,0 0 0 0 0,0 0 0 0 0,0 0 0 0 0,0 0 0 0 0,0 0 0 0 0,0-1 0 0 0,0 1 0 0 0,0 0 0 0 0,0 0 0 0 0,1 0 0 0 0,-1 0 0 0 0,0 0 0 0 0,0 0 0 0 0,0 0 0 0 0,0 0 0 0 0,0 0 0 0 0,0 0-1 0 0,0 0 1 0 0,1 0 0 0 0,-1 0 0 0 0,0 0 0 0 0,0 0 0 0 0,0 0 0 0 0,0 0 0 0 0,0 0 0 0 0,0 0 0 0 0,1 0 0 0 0,-1 0 0 0 0,0 0 0 0 0,0 0 0 0 0,0 0 0 0 0,0 0 0 0 0,0 0 0 0 0,0 0 0 0 0,0 0 0 0 0,0 0 0 0 0,1 0 0 0 0,-1 0 0 0 0,0 0 0 0 0,0 1 0 0 0,0-1 0 0 0,0 0 0 0 0,0 0-1 0 0,0 0 1 0 0,0 0 0 0 0,0 0 0 0 0,0 0 0 0 0,0 0 0 0 0,0 0 0 0 0,1 0 0 0 0,-1 1 0 0 0,0-1 0 0 0,0 0 0 0 0,0 0 0 0 0,0 0 0 0 0,0 0 0 0 0,0 0 0 0 0,0 0 0 0 0,0 1 0 0 0,0-1 0 0 0,0 0-9 0 0,4 10 596 0 0,5 20 420 0 0,0 26 331 0 0,0 16 234 0 0,-9 173 1305 0 0,9-157-2396 0 0,-9-78-442 0 0,0 23 136 0 0,1 0 0 0 0,2 0 0 0 0,1 1-184 0 0,0 21 164 0 0,1 7-36 0 0,4 25-3 0 0,0-25-32 0 0,0-1 67 0 0,0 16 165 0 0,0 0 79 0 0,-7-63-303 0 0,0 1 1 0 0,-2 0 0 0 0,0 0-1 0 0,0-1 1 0 0,-1 1 0 0 0,-3 12-102 0 0,-2 43 209 0 0,6 119 166 0 0,9-128-328 0 0,-9 93-245 0 0,-9-98 69 0 0,0 11-47 0 0,-1-11 65 0 0,10-6 102 0 0,0-49 14 0 0,0 20 34 0 0,4-15-34 0 0,-3-6-4 0 0,-1 0-1 0 0,0 1 1 0 0,1-1 0 0 0,-1 0-1 0 0,0 0 1 0 0,1 1-1 0 0,-1-1 1 0 0,0 0 0 0 0,1 1-1 0 0,-1-1 1 0 0,0 0 0 0 0,0 1-1 0 0,0-1 1 0 0,1 0 0 0 0,-1 1-1 0 0,0-1 1 0 0,0 1 0 0 0,0-1-1 0 0,0 0 1 0 0,0 1-1 0 0,1-1 1 0 0,-1 1 0 0 0,0-1-1 0 0,0 1 1 0 0,0-1 0 0 0,0 1-1 0 0,0 1 3 0 0,0 0 0 0 0,0-1 1 0 0,1 1-1 0 0,-1 0 0 0 0,1 0 1 0 0,-1 0-1 0 0,1 0 0 0 0,0 0 1 0 0,0-1-1 0 0,0 1 0 0 0,0 0 1 0 0,0-1-4 0 0,0 1 6 0 0,1 0 1 0 0,-1 0 0 0 0,0 0-1 0 0,0 0 1 0 0,0 1 0 0 0,-1-1-1 0 0,1 0 1 0 0,0 0 0 0 0,-1 0-1 0 0,0 1 1 0 0,1 0-7 0 0,-1-3-2 0 0,1 0 2 0 0,-1 0 0 0 0,0 0 0 0 0,0 0 0 0 0,1 0 0 0 0,-1 0 0 0 0,0 0 0 0 0,1 0-1 0 0,-1 0 1 0 0,0 0 0 0 0,0 0 0 0 0,1 0 0 0 0,-1 0 0 0 0,0 0 0 0 0,1 0 0 0 0,-1 0 0 0 0,0 0 0 0 0,0 0-1 0 0,1 1 1 0 0,-1-1 0 0 0,0 0 0 0 0,0 0 0 0 0,0 0 0 0 0,1 0 0 0 0,-1 1 0 0 0,0-1 0 0 0,0 0-1 0 0,0 0 1 0 0,1 0 0 0 0,-1 1 0 0 0,0-1 0 0 0,0 0 0 0 0,0 0 0 0 0,0 1 0 0 0,0-1 0 0 0,1 0 0 0 0,-1 0-1 0 0,0 1 1 0 0,0-1 0 0 0,0 0 0 0 0,0 1 0 0 0,0-1 0 0 0,0 2-6 0 0,0-1 6 0 0,0-1 1 0 0,-1 0-1 0 0,1 1 0 0 0,0-1 1 0 0,0 0-1 0 0,0 1 0 0 0,0-1 1 0 0,0 0-1 0 0,0 1 1 0 0,0-1-1 0 0,0 0 0 0 0,0 1 1 0 0,0-1-1 0 0,0 0 0 0 0,0 1 1 0 0,0-1-1 0 0,0 1 1 0 0,0-1-1 0 0,0 0 0 0 0,1 1 1 0 0,-1-1-1 0 0,0 0 0 0 0,0 1 1 0 0,0-1-1 0 0,0 0 1 0 0,1 0-1 0 0,-1 1 0 0 0,0-1 1 0 0,0 0-1 0 0,1 0 0 0 0,-1 1 1 0 0,0-1-1 0 0,1 0 0 0 0,-1 0 1 0 0,0 0-1 0 0,1 1 1 0 0,-1-1-1 0 0,0 0 0 0 0,1 0 1 0 0,-1 0-1 0 0,0 0 0 0 0,1 0 1 0 0,-1 0-1 0 0,0 0 1 0 0,1 0-1 0 0,-1 0 0 0 0,0 0 0 0 0,2 0 4 0 0,-2 0 0 0 0,0 0 1 0 0,0 0 2 0 0,0 0-2 0 0,0 0 2 0 0,0 0 1 0 0,0 0 0 0 0,0 0-3 0 0,0 0 2 0 0,0 0 1 0 0,0 0-5 0 0,0 0-8 0 0,0 0-14 0 0,0 0-9 0 0,0 0-9 0 0,0 0-11 0 0,0 0-17 0 0,0 0-19 0 0,0 0-21 0 0,0 0-27 0 0,-27-6-2217 0 0,27 6 2310 0 0,-1 0-1 0 0,1 0 1 0 0,0-1-1 0 0,0 1 0 0 0,0 0 1 0 0,0 0-1 0 0,0-1 1 0 0,-1 1-1 0 0,1 0 0 0 0,0 0 1 0 0,0-1-1 0 0,0 1 1 0 0,-1 0-1 0 0,1 0 0 0 0,0 0 1 0 0,0-1-1 0 0,-1 1 1 0 0,1 0-1 0 0,0 0 1 0 0,-1 0-1 0 0,1 0 0 0 0,0 0 1 0 0,0 0-1 0 0,-1-1 1 0 0,1 1-1 0 0,0 0 0 0 0,-1 0 1 0 0,1 0-1 0 0,0 0 1 0 0,-1 0 39 0 0,1 0-44 0 0,-1 0 0 0 0,1 0 1 0 0,-1 0-1 0 0,1 0 0 0 0,-1 0 0 0 0,1 0 1 0 0,0 0-1 0 0,-1 0 0 0 0,1 0 1 0 0,-1-1-1 0 0,1 1 0 0 0,0 0 1 0 0,-1 0-1 0 0,1-1 0 0 0,-1 1 1 0 0,1 0-1 0 0,0 0 0 0 0,-1-1 0 0 0,1 1 1 0 0,0 0-1 0 0,0-1 0 0 0,-1 1 1 0 0,1 0-1 0 0,0-1 0 0 0,0 1 1 0 0,-1-1-1 0 0,1 1 0 0 0,0 0 1 0 0,0-1-1 0 0,0 1 0 0 0,0-1 1 0 0,0 1-1 0 0,-1-1 44 0 0,1 0-87 0 0,0 1 0 0 0,0-1 0 0 0,0 0-1 0 0,0 1 1 0 0,-1-1 0 0 0,1 0 0 0 0,0 1 0 0 0,-1-1 0 0 0,1 1 0 0 0,0-1 0 0 0,-1 0 0 0 0,1 1 0 0 0,-1-1 0 0 0,1 1 0 0 0,-1-1 0 0 0,1 1-1 0 0,-1 0 1 0 0,1-1 0 0 0,-1 1 0 0 0,1-1 0 0 0,-1 1 87 0 0,0 0-81 0 0,0-1 0 0 0,1 1 1 0 0,-1-1-1 0 0,1 1 0 0 0,-1-1 0 0 0,0 1 0 0 0,1-1 0 0 0,-1 1 1 0 0,1-1-1 0 0,-1 1 0 0 0,1-1 0 0 0,0 0 0 0 0,-1 1 0 0 0,1-1 1 0 0,0 0-1 0 0,-1 1 0 0 0,1-1 0 0 0,0 0 0 0 0,0 1 0 0 0,-1-1 0 0 0,1-1 81 0 0,-9-33-4313 0 0,0-17-1018 0 0,0-29-297 0 0,9 65 4723 0 0</inkml:trace>
  <inkml:trace contextRef="#ctx0" brushRef="#br0" timeOffset="47322.088">3277 5463 0 0 0,'0'-1'255'0'0,"1"-4"12050"0"0,2 8-8719 0 0,1 1-5333 0 0,-1 16 3536 0 0,-3-20-1772 0 0,1 0-1 0 0,-1 0 1 0 0,0 0 0 0 0,1 0-1 0 0,-1 0 1 0 0,1 0-1 0 0,-1 1 1 0 0,0-1-1 0 0,1 0 1 0 0,-1 0 0 0 0,0 0-1 0 0,1 1 1 0 0,-1-1-1 0 0,0 0 1 0 0,1 1 0 0 0,-1-1-1 0 0,0 0 1 0 0,0 1-1 0 0,1-1 1 0 0,-1 0-1 0 0,0 1 1 0 0,0-1 0 0 0,0 0-1 0 0,0 1 1 0 0,1-1-1 0 0,-1 1 1 0 0,0-1 0 0 0,0 0-1 0 0,0 1 1 0 0,0 0-17 0 0,7 9 295 0 0,3 7 186 0 0,-5-4-219 0 0,0-1 21 0 0,-5-11-258 0 0,0 0 0 0 0,0 0-1 0 0,1 1 1 0 0,-1-1 0 0 0,0 0 0 0 0,1 0-1 0 0,-1 0 1 0 0,1 0 0 0 0,0 0 0 0 0,-1 0 0 0 0,1 0-1 0 0,0 0 1 0 0,-1 0 0 0 0,1-1 0 0 0,0 1-25 0 0,0 0 31 0 0,0 0 0 0 0,0 0 0 0 0,0 0 0 0 0,-1 0 0 0 0,1 0 0 0 0,0 1 0 0 0,0-1 0 0 0,-1 0 1 0 0,1 0-1 0 0,-1 0 0 0 0,1 1 0 0 0,-1-1 0 0 0,0 0 0 0 0,0 1 0 0 0,1 0-31 0 0,8 23 507 0 0,-9-24-497 0 0,0 0 1 0 0,0 0-1 0 0,1 0 1 0 0,-1-1-1 0 0,0 1 1 0 0,0 0-1 0 0,1 0 1 0 0,-1-1-1 0 0,1 1 1 0 0,-1 0-1 0 0,1-1 1 0 0,-1 1-1 0 0,1 0 1 0 0,-1-1-1 0 0,1 1 1 0 0,-1-1-1 0 0,1 1 1 0 0,0 0-11 0 0,0-1 5 0 0,0 1 1 0 0,0-1 0 0 0,-1 1 0 0 0,1 0 0 0 0,0-1-1 0 0,-1 1 1 0 0,1 0 0 0 0,-1 0 0 0 0,1 0 0 0 0,-1-1 0 0 0,1 1-1 0 0,-1 0 1 0 0,1 0 0 0 0,-1 0 0 0 0,0 0 0 0 0,1 0-1 0 0,-1 0 1 0 0,0 0 0 0 0,0 0-6 0 0,0 0 7 0 0,0-1 0 0 0,0 0-2 0 0,0 0 2 0 0,1 0-11 0 0,-1 0-1 0 0,1 1 1 0 0,-1-1-1 0 0,1 0 1 0 0,-1 0-1 0 0,1 1 1 0 0,-1-1-1 0 0,1 0 1 0 0,-1 1-1 0 0,1-1 1 0 0,-1 0-1 0 0,0 1 1 0 0,1-1-1 0 0,-1 1 1 0 0,1-1-1 0 0,-1 0 1 0 0,0 1-1 0 0,0-1 1 0 0,1 1 0 0 0,-1-1-1 0 0,0 1 1 0 0,0-1-1 0 0,1 1 1 0 0,-1-1-1 0 0,0 1 1 0 0,0 0-1 0 0,0-1 1 0 0,0 1-1 0 0,0-1 1 0 0,0 1-1 0 0,0-1 1 0 0,0 1-1 0 0,0 0 1 0 0,0-1-1 0 0,0 1 1 0 0,0-1-1 0 0,0 1 1 0 0,-1-1-1 0 0,1 1 1 0 0,0-1-1 0 0,0 1 5 0 0,0 11 5049 0 0,0-12-5066 0 0,0 0-7 0 0,0 0-7 0 0,0 0-1 0 0,0 0-4 0 0,29-5-244 0 0,-9 3 242 0 0,1 0 0 0 0,-1-2 0 0 0,11-3 38 0 0,1 0-50 0 0,135-23-384 0 0,-115 21 444 0 0,0 0 211 0 0,25-8-221 0 0,68-14 234 0 0,-77 15-207 0 0,0 3 0 0 0,18 1-27 0 0,46-8-28 0 0,53-5-52 0 0,-114 19-32 0 0,-54 6 79 0 0,-1-1-1 0 0,0 0 1 0 0,1-2 0 0 0,8-2 33 0 0,31 0 8 0 0,-18 2 50 0 0,14-4 69 0 0,57-8 119 0 0,-27 4-182 0 0,-51 8-95 0 0,-24 3 18 0 0,0 0 1 0 0,0-1-1 0 0,0 0 1 0 0,-1 0-1 0 0,1 0 1 0 0,3-2 12 0 0,17 2 59 0 0,-25 1-39 0 0,1 0 0 0 0,-1 0 0 0 0,1 0 0 0 0,-1 0 0 0 0,1 0-1 0 0,-1-1 1 0 0,1 1 0 0 0,-1-1 0 0 0,1 1 0 0 0,1-2-20 0 0,2 1 43 0 0,0 0 1 0 0,0 0-1 0 0,0 0 1 0 0,0 1-1 0 0,1 0 1 0 0,-1 0-1 0 0,0 1 1 0 0,4 0-44 0 0,10 0-18 0 0,-19-1 13 0 0,5 1 12 0 0,0 0-1 0 0,-1 1 0 0 0,0-1 0 0 0,1 1 1 0 0,-1 0-1 0 0,0 1 0 0 0,1 0-6 0 0,-4-2 9 0 0,9-1 37 0 0,-5 4-42 0 0,-5-3-7 0 0,-1-1-5 0 0,0 0 0 0 0,0 0-5 0 0,0 0-6 0 0,0 0-1 0 0,0 0-4 0 0,0 0 0 0 0,0 0-6 0 0,0 0-14 0 0,0 0-12 0 0,0 0-790 0 0,0 1-6826 0 0,0-1 8086 0 0,0-1-1193 0 0,0 1-114 0 0,0 0-143 0 0,0 0-130 0 0,-1-11-2735 0 0,-18-40-4083 0 0,12 41 7323 0 0</inkml:trace>
  <inkml:trace contextRef="#ctx0" brushRef="#br0" timeOffset="49427.596">5434 3272 228 0 0,'-7'-4'2434'0'0,"4"3"1488"0"0,4-5 666 0 0,12-10-3652 0 0,-1 6 821 0 0,-2 6 3593 0 0,-8 4-5254 0 0,-2 0 7 0 0,0 0 5 0 0,0 0 4 0 0,0 0 0 0 0,0 2 41 0 0,1 1 0 0 0,0-1 0 0 0,-1 1 0 0 0,1-1 0 0 0,0 0 0 0 0,1 1 0 0 0,-1-1 0 0 0,0 0 0 0 0,1 0 0 0 0,-1 0 0 0 0,1 0 0 0 0,1 2-153 0 0,0 15 207 0 0,-2-18-181 0 0,0-1 0 0 0,0 1 0 0 0,0-1 0 0 0,0 1 0 0 0,0 0 0 0 0,0-1 0 0 0,0 1 0 0 0,0 0 0 0 0,0 0 0 0 0,0-1 0 0 0,-1 1 0 0 0,1 0 0 0 0,0 0 0 0 0,-1 0 0 0 0,1 0 0 0 0,0 0 0 0 0,-1 0 0 0 0,0 0 0 0 0,1 1 0 0 0,-1-1 0 0 0,1 0 0 0 0,-1 1-26 0 0,0-1 49 0 0,0 34 455 0 0,0 67-292 0 0,9-77-176 0 0,-9 187 925 0 0,-9-166-758 0 0,9-36-176 0 0,-1-7-15 0 0,1-1 1 0 0,0 1-1 0 0,0-1 0 0 0,0 1 0 0 0,0-1 0 0 0,0 1 0 0 0,1-1 0 0 0,-1 1 0 0 0,1-1 0 0 0,0 1 1 0 0,-1-1-1 0 0,1 0 0 0 0,0 1 0 0 0,0-1 0 0 0,1 2-12 0 0,0-1 21 0 0,-2 1 0 0 0,1 0 0 0 0,0-1 0 0 0,-1 1-1 0 0,0 0 1 0 0,1 0 0 0 0,-2 0 0 0 0,1 0 0 0 0,0-1 0 0 0,-1 3-21 0 0,0 8 79 0 0,10 40 132 0 0,-18 3-67 0 0,0-4-44 0 0,0-8-60 0 0,9 57 4 0 0,9-77-24 0 0,0 32-4 0 0,-9-52-17 0 0,0-1 0 0 0,0 1-1 0 0,1 0 1 0 0,-1-1 0 0 0,1 1-1 0 0,0-1 1 0 0,0 1 0 0 0,1-1-1 0 0,0 1 2 0 0,-1-1-3 0 0,0-1 0 0 0,-1 1 0 0 0,1 0 0 0 0,-1 0 0 0 0,0-1 0 0 0,1 1 0 0 0,-2 0-1 0 0,1-1 1 0 0,0 1 0 0 0,-1 0 0 0 0,0 1 3 0 0,0-1-5 0 0,1-1 0 0 0,-1 1 0 0 0,1 0 0 0 0,0 0-1 0 0,0 0 1 0 0,0-1 0 0 0,0 1 0 0 0,1 0 0 0 0,-1 0 0 0 0,1-1 0 0 0,1 2 5 0 0,0 1-6 0 0,-1 0 0 0 0,1-1 1 0 0,-1 1-1 0 0,0 0 0 0 0,-1 0 1 0 0,1 0-1 0 0,-1-1 0 0 0,-1 6 6 0 0,10 30 42 0 0,-9 86 420 0 0,-9-95-367 0 0,0 34 30 0 0,9-64-123 0 0,1-1 1 0 0,-1 1-1 0 0,0 0 0 0 0,0-1 0 0 0,0 1 0 0 0,-1 0 0 0 0,1 0 0 0 0,0-1 0 0 0,-1 1 1 0 0,1 0-1 0 0,-1-1 0 0 0,1 1 0 0 0,-1-1 0 0 0,0 1 0 0 0,0-1 0 0 0,0 1 0 0 0,0 1-2 0 0,0 0 4 0 0,0 0 1 0 0,0 0-1 0 0,0 0 0 0 0,1 1 0 0 0,0-1 0 0 0,0 0 0 0 0,0 1 0 0 0,0-1 0 0 0,0 0 0 0 0,1 0 0 0 0,-1 1-4 0 0,1 9 23 0 0,-10 43 40 0 0,9-53-62 0 0,0 1 3 0 0,0 0-1 0 0,0 0 1 0 0,0 0 0 0 0,0 0-1 0 0,-1 0 1 0 0,0 0-1 0 0,0 0 1 0 0,0 0 0 0 0,0-1-1 0 0,-2 4-3 0 0,2-3 4 0 0,0 1 0 0 0,0-1 0 0 0,1 0 0 0 0,-1 0 0 0 0,1 0-1 0 0,0 0 1 0 0,0 1 0 0 0,1-1 0 0 0,-1 0 0 0 0,1 0-4 0 0,0 12 10 0 0,8 9 13 0 0,-9 140 121 0 0,-3-159-140 0 0,2-5-3 0 0,1-1-1 0 0,-1 1 0 0 0,1 0 0 0 0,-1-1 0 0 0,1 1 1 0 0,-1 0-1 0 0,1-1 0 0 0,-1 1 0 0 0,1 0 1 0 0,0-1-1 0 0,0 1 0 0 0,-1 0 0 0 0,1 0 0 0 0,0-1 1 0 0,0 1-1 0 0,0 0 0 0 0,0 0 0 0 0,0 0 0 0 0,0 0 0 0 0,0 0 1 0 0,0 0-1 0 0,0 1 0 0 0,0-1 0 0 0,0 0 0 0 0,0 1 1 0 0,0-1-1 0 0,0 0 0 0 0,-1 0 0 0 0,1 1 1 0 0,0-1-1 0 0,-1 0 0 0 0,1 1 0 0 0,-1-1 0 0 0,1 0 1 0 0,-1 0-1 0 0,0 0 0 0 0,1 0 0 0 0,-1 0 0 0 0,-1 1 0 0 0,2-2 0 0 0,0 1 1 0 0,-1-1-1 0 0,1 0 0 0 0,0 0 0 0 0,0 1 0 0 0,-1-1 0 0 0,1 0 0 0 0,0 0 0 0 0,0 1 0 0 0,0-1 0 0 0,-1 0 0 0 0,1 0 0 0 0,0 1 0 0 0,0-1 1 0 0,0 0-1 0 0,0 1 0 0 0,0-1 0 0 0,-1 0 0 0 0,1 1 0 0 0,0-1 0 0 0,0 0 0 0 0,0 1 0 0 0,0-1 0 0 0,0 1 0 0 0,0-1 0 0 0,0 0 0 0 0,0 1 0 0 0,0-1 1 0 0,1 0-1 0 0,-1 1 0 0 0,2 20 2 0 0,-2 10 77 0 0,3-26-78 0 0,-3-5-1 0 0,1 0 0 0 0,-1 1 1 0 0,1-1-1 0 0,-1 0 0 0 0,1 0 0 0 0,-1 1 1 0 0,0-1-1 0 0,1 0 0 0 0,-1 1 0 0 0,0-1 1 0 0,1 1-1 0 0,-1-1 0 0 0,0 1 0 0 0,0-1 1 0 0,1 0-1 0 0,-1 1 0 0 0,0-1 0 0 0,0 1 0 0 0,0-1 1 0 0,0 1-1 0 0,1-1 0 0 0,-1 1 0 0 0,0-1 1 0 0,0 1-1 0 0,0-1 0 0 0,0 1 0 0 0,0-1 1 0 0,0 1-1 0 0,0-1 0 0 0,0 1 0 0 0,-1-1 1 0 0,1 1-1 0 0,0-1 0 0 0,0 1 0 0 0,0 0 1 0 0,0 1 0 0 0,-1-1 0 0 0,1 0 0 0 0,1 1 0 0 0,-1-1 0 0 0,0 0 0 0 0,0 1-1 0 0,0-1 1 0 0,1 0 0 0 0,-1 1 0 0 0,1-1 0 0 0,-1 0 0 0 0,1 0 0 0 0,-1 1 0 0 0,1-1 0 0 0,0 0-1 0 0,3 12 32 0 0,-4-12-28 0 0,0-1 1 0 0,0 41 3 0 0,-9-15 35 0 0,9-20-42 0 0,0-4 5 0 0,0 0-1 0 0,0 0 1 0 0,0 0-1 0 0,0 0 1 0 0,0 1-1 0 0,0-1 1 0 0,-1 0-1 0 0,1 0 1 0 0,-1 0-1 0 0,1 0 1 0 0,-1 0-1 0 0,0 0 1 0 0,0 0-1 0 0,0 0 1 0 0,-1 1-6 0 0,2-1 6 0 0,-1-1 1 0 0,1 0-1 0 0,-1 1 1 0 0,1-1 0 0 0,0 0-1 0 0,-1 1 1 0 0,1-1-1 0 0,0 1 1 0 0,0-1-1 0 0,0 0 1 0 0,0 1-1 0 0,0-1 1 0 0,1 1-1 0 0,-1 0-6 0 0,1 11-114 0 0,-1-12 118 0 0,0-1 3 0 0,0 0-2 0 0,0 0 2 0 0,0 0-2 0 0,0 0 3 0 0,0 0 3 0 0,0 0-3 0 0,0 0 0 0 0,0 0 2 0 0,0 0 4 0 0,0 0-2 0 0,0 0 1 0 0,0 0 1 0 0,0 0-4 0 0,0 0 1 0 0,0 0 1 0 0,0 0-4 0 0,0 0 0 0 0,0 0 1 0 0,0 0 1 0 0,0 0-5 0 0,0 0-1 0 0,0 0-2 0 0,0 0-8 0 0,0 0-4 0 0,0 0-8 0 0,0 0-6 0 0,0 0 0 0 0,0 0-4 0 0,0 0-4 0 0,0 0-4 0 0,0 0-4 0 0,0 0-4 0 0,-62-5-556 0 0,43 3 573 0 0,16 2-25 0 0,1 0 0 0 0,-1-1 0 0 0,1 1 1 0 0,0 0-1 0 0,-1 0 0 0 0,1 0 0 0 0,-1 1 0 0 0,1-1 1 0 0,-1 0-1 0 0,-1 1 52 0 0,-13 4-697 0 0,10-4-512 0 0,0 1-1 0 0,0 0 0 0 0,1 1 0 0 0,-1 0 1 0 0,-5 3 1209 0 0,-6 2-3162 0 0,-1-1 1 0 0,1 0 0 0 0,-1-2-1 0 0,0 0 1 0 0,-17 2 3161 0 0,2 0-2092 0 0,15-2 1271 0 0</inkml:trace>
  <inkml:trace contextRef="#ctx0" brushRef="#br0" timeOffset="50501.534">2148 6344 268 0 0,'-1'1'490'0'0,"0"0"-1"0"0,0 1 1 0 0,-1-1 0 0 0,1 0-1 0 0,0 0 1 0 0,-1 0 0 0 0,1 0-1 0 0,-1 0 1 0 0,0 0-1 0 0,1 0 1 0 0,-1 0 0 0 0,0-1-1 0 0,1 1 1 0 0,-1-1 0 0 0,-1 1-490 0 0,1-1 894 0 0,2 0-56 0 0,0 0-57 0 0,0 0-90 0 0,0 0-109 0 0,0 0-85 0 0,0 0-57 0 0,0 0-31 0 0,0 0-25 0 0,0 0-8 0 0,0 0 1 0 0,0 0 2 0 0,0 0 3 0 0,0 0 10 0 0,2-15 6518 0 0,107 25-5762 0 0,-76-12-1011 0 0,1-1-1 0 0,12-4-136 0 0,-15 3 15 0 0,25-6-38 0 0,-23 4-70 0 0,-1 2 0 0 0,1 1 0 0 0,6 1 93 0 0,68 2 995 0 0,-106 0-987 0 0,0-1 1 0 0,0 1-1 0 0,0 0 0 0 0,-1 0 0 0 0,1-1 1 0 0,0 1-1 0 0,0-1 0 0 0,-1 1 0 0 0,1-1 1 0 0,0 1-1 0 0,-1-1 0 0 0,1 1 0 0 0,-1-1 1 0 0,1 0-1 0 0,-1 1 0 0 0,1-1 0 0 0,-1 0 1 0 0,1 0-9 0 0,3-3-1400 0 0,-2 13-2102 0 0,-5-7 1338 0 0,-5 8-3438 0 0,8-10 5278 0 0,0 1 0 0 0,0-1 1 0 0,-1 0-1 0 0,1 0 0 0 0,0 1 1 0 0,0-1-1 0 0,0 0 0 0 0,0 0 1 0 0,0 1-1 0 0,0-1 0 0 0,0 0 1 0 0,0 0-1 0 0,1 1 0 0 0,-1-1 1 0 0,0 0-1 0 0,0 0 0 0 0,0 0 1 0 0,0 1-1 0 0,0-1 1 0 0,0 0-1 0 0,0 0 0 0 0,0 1 1 0 0,1-1-1 0 0,-1 0 0 0 0,0 0 1 0 0,0 0-1 0 0,0 0 0 0 0,0 1 1 0 0,1-1-1 0 0,-1 0 0 0 0,0 0 1 0 0,0 0-1 0 0,0 0 0 0 0,1 0 1 0 0,-1 0 323 0 0,8 1-227 0 0</inkml:trace>
  <inkml:trace contextRef="#ctx0" brushRef="#br0" timeOffset="51300.592">3942 5949 504 0 0,'0'0'991'0'0,"0"0"57"0"0,0 0 61 0 0,0 0 50 0 0,0 0 42 0 0,0 0 42 0 0,-5-2 2127 0 0,0-2 4135 0 0,6 5-7398 0 0,-1-1 1 0 0,0 0-1 0 0,0 0 0 0 0,0 0 1 0 0,0 1-1 0 0,0-1 1 0 0,1 0-1 0 0,-1 0 1 0 0,0 0-1 0 0,0 0 1 0 0,0 0-1 0 0,0 1 1 0 0,1-1-1 0 0,-1 0 0 0 0,0 0 1 0 0,0 0-1 0 0,0 0 1 0 0,1 0-1 0 0,-1 0 1 0 0,0 0-1 0 0,0 0 1 0 0,1 0-1 0 0,-1 0 1 0 0,0 0-1 0 0,0 0 0 0 0,1 0 1 0 0,-1 0-1 0 0,0 0 1 0 0,0 0-1 0 0,0 0 1 0 0,1 0-1 0 0,-1 0 1 0 0,0 0-1 0 0,0 0 1 0 0,0 0-1 0 0,1-1 0 0 0,-1 1 1 0 0,0 0-1 0 0,0 0 1 0 0,0 0-1 0 0,1 0 1 0 0,-1 0-1 0 0,0-1 1 0 0,0 1-1 0 0,0 0 1 0 0,0 0-1 0 0,0 0 0 0 0,1-1-107 0 0,2 6 167 0 0,3 2-50 0 0,3 28 262 0 0,0 12 1 0 0,-9-41-338 0 0,1-1 0 0 0,0 1 0 0 0,0-1 0 0 0,0 1 0 0 0,1-1 0 0 0,0 2-42 0 0,0-1 38 0 0,0 0-1 0 0,0 0 0 0 0,-1 1 0 0 0,1-1 0 0 0,-2 1 0 0 0,1 2-37 0 0,8 48 183 0 0,0-11-95 0 0,0 19 114 0 0,0-14 30 0 0,1-6 56 0 0,-1-8-20 0 0,-5-18-124 0 0,-3-17-116 0 0,0 0-1 0 0,-1 1 0 0 0,1-1 1 0 0,0 1-1 0 0,-1-1 1 0 0,0 1-1 0 0,1-1 1 0 0,-1 1-1 0 0,0-1 0 0 0,0 1-27 0 0,0-2-3 0 0,0-1-9 0 0,0 0-7 0 0,0 0-3 0 0,0 0-8 0 0,0 0-7 0 0,0 0-8 0 0,0 0-10 0 0,0 0-8 0 0,0 0-4 0 0,0 0 2 0 0,0 0-3 0 0,0 0-4 0 0,0 0 0 0 0,0 0-4 0 0,0 0-3 0 0,0 0 2 0 0,0 0 1 0 0,0 0-4 0 0,0 0 1 0 0,0 0 1 0 0,0 0-4 0 0,0 0 0 0 0,0 0-6 0 0,0 0-7 0 0,0 0-5 0 0,0 0-4 0 0,0 0-4 0 0,0 0-5 0 0,0 0-8 0 0,0 0-10 0 0,0 0-10 0 0,0 0-16 0 0,0 0-20 0 0,0 0-26 0 0,0 0-23 0 0,0 0-28 0 0,0 0-38 0 0,-29-6-7274 0 0,-17-35-6914 0 0,39 36 13691 0 0</inkml:trace>
  <inkml:trace contextRef="#ctx0" brushRef="#br0" timeOffset="52064.944">3659 6262 0 0 0,'0'0'386'0'0,"0"0"403"0"0,0 0 152 0 0,0 0 49 0 0,0 0 35 0 0,0 0 36 0 0,0 0 30 0 0,0 0 32 0 0,0 0 24 0 0,0 0-22 0 0,20 20 4458 0 0,-17-16-5298 0 0,1 0 1 0 0,0-1 0 0 0,0 0-1 0 0,0 0 1 0 0,0 0-1 0 0,0 0 1 0 0,1-1 0 0 0,-1 1-1 0 0,2-1-285 0 0,13 8 623 0 0,-16-8-495 0 0,1 0 0 0 0,0-1 0 0 0,0 0 0 0 0,0 0 0 0 0,0 0 1 0 0,0-1-1 0 0,0 1 0 0 0,0-1 0 0 0,0 0 0 0 0,1 0 0 0 0,-1 0 0 0 0,0 0 0 0 0,3-2-127 0 0,54-13 1095 0 0,-43 10-783 0 0,64-18 757 0 0,-46 14-602 0 0,55-6 363 0 0,-47 4-487 0 0,-42 11-304 0 0,33-11 168 0 0,-32 8-204 0 0,4 2-4 0 0,2 1 0 0 0,-1 0 1 0 0,-5-1 2 0 0,0-1 3 0 0,1 0-1 0 0,-1 1 0 0 0,1-1 0 0 0,0 1 1 0 0,-1-1-1 0 0,1 1 0 0 0,0 0 0 0 0,1 0-5 0 0,12-4 21 0 0,-15 4-30 0 0,-2 1-8 0 0,0 0 2 0 0,0 0 6 0 0,0 0 4 0 0,0 0 1 0 0,0 0 2 0 0,0 0 9 0 0,0 0 3 0 0,0 0-2 0 0,0 0 10 0 0,0 0 3 0 0,0 0-5 0 0,0 0 2 0 0,0 0 0 0 0,0 0 6 0 0,0 0 6 0 0,0 0 2 0 0,0 0 0 0 0,0 0-3 0 0,0 0 2 0 0,-23-14-10573 0 0,-23-13 471 0 0,13 11 6099 0 0,17 11 3763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2-14T08:57:10.0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10160 5041 0 0,'0'0'36'0,"0"-5"124"0,0 5 10 0,0 0 6 0,0 0 4 0,0 0 3 15,0 0 2-15,0 0-5 0,0-2-8 0,0 2-18 0,0 0-25 0,0 0-21 16,0 0-21-16,0 0-20 0,0 0-17 0,0 0-12 0,0 0-6 0,0 0-5 16,0 0-1-16,0 0-3 0,0 0 0 0,0 0-2 0,0-5 0 0,0 5 1 15,0 0-2-15,0 0 1 0,0 0 2 0,0 0-1 0,0-3 0 0,0 3 1 16,0 0 3-16,0-3 0 0,0 3 1 0,0 0 1 0,0 0 3 0,0-5 0 16,0 5 1-16,0-3-2 0,0 3 2 0,-7 0-2 0,7-4-2 0,0 4 2 15,0-4 2-15,0 4 1 0,0 0-3 0,0 0-1 0,0-3-1 0,0 3-1 16,0 0-1-16,0 0 0 0,0-3-1 0,0 3-2 0,0 0 0 0,0 0-2 15,-7-4-2-15,7 4-2 0,0 0 0 0,0 0-1 0,0 0-3 0,0 0 1 16,0 0-2-16,0 0 1 0,0-5-1 0,0 5-1 0,0 0-1 0,0 0-1 16,0 0 0-16,0 0-1 0,0 0 0 0,0 0 0 0,0 0-1 0,0 0-2 15,0 0-1-15,0 0-2 0,0 0-1 0,0 0 0 0,0 0 2 0,0 0-2 16,0 0-1-16,0 0-1 0,0 0-1 0,0 0 0 0,0 0 1 0,0 0-1 16,0 0-2-16,0 0 1 0,0 0 0 0,0 0 0 0,0 0 0 15,0 0-3-15,0 0-1 0,0 0 0 0,0 0 1 0,0 0 2 0,0 0 0 16,0 0 2-16,0 0 0 0,0 0-2 0,0 0 1 0,0 0 0 0,0 0-2 0,0 0 2 15,0 0-2-15,0 0 2 0,0 0 1 0,0 0-1 0,0 0 0 0,0 5 0 16,0-5-2-16,0 0 1 0,0 0-1 0,-6 4 1 0,6-4 0 16,0 3 1-16,0-3 2 0,0 3 0 0,0 1-2 0,0-4 2 0,0 4 1 15,0-1-1-15,0 2 0 0,0-2 1 0,0 0 0 0,0 2 0 0,0-3 0 16,0 3 1-16,0-2 1 0,0 1 1 0,0 3-2 0,0-3 0 0,6 0 1 16,-6-1 0-16,0 1 0 0,0-1 0 0,0 5 1 0,0-4-1 0,0-1 1 15,0 1-1-15,0 3 1 0,0-3 1 0,7 0-1 0,-7 3 0 0,0-4 2 16,0 5-1-16,7-1 1 0,-7-3-1 0,0 3 1 0,0-3-1 0,6 3 0 15,-6 0-1-15,0-3 2 0,0 4-2 0,6-1-1 0,-6-3 1 0,0 3-1 16,8 0-2-16,-8 1-1 0,0-5 0 0,0 5-2 0,6-2 1 0,-6 2 1 16,0-1 0-16,6 1 1 0,-6-1 0 0,0 0 2 0,0 0 1 0,0 5 1 15,6-5-1-15,-6 0 2 0,0 1 0 0,0 0 3 0,0-1 0 0,0 0-1 16,0 0 0-16,0 1 0 0,0-1 2 0,0 1-1 0,0-5 0 0,0 4-1 16,0 0 0-16,0-3-1 0,0 3 1 0,0-3 0 0,0 3 1 0,0-3-1 15,0 3-1-15,0-3 2 0,0 0-1 0,0 2 0 0,0-1-2 0,-6-2 0 16,6 4-1-16,0-3 1 0,0 0-1 0,0 4 1 0,0-5-2 0,0 0 1 15,0 2-1-15,0-3 0 0,0 3 1 0,6-2-2 0,-6 1 0 16,0 0 0-16,0-1 2 0,0-3-2 0,0 4-1 0,0-4 0 0,0 4 0 0,0-4 1 16,7 3-2-16,-7-3 0 0,0 0 0 0,0 0 0 0,0 0 0 0,0 4 0 15,0-4 0-15,0 0 0 0,0 0 1 0,0 0 0 0,0 0 1 0,0 0 0 16,0 0-1-16,0 0-1 0,0 0-2 0,0 0-6 0,0 0-6 16,0-4-9-16,0 4-8 0,0 0-12 0,0-3-11 0,0-1-14 0,0 0-15 0,0 1-17 15,0-1-26-15,0-3-33 0,-7 2-36 0,7-2-44 0,0 1-18 16,-6-2-10-16,6 0 1 0,-6-2 4 0,6 2 9 0,-6-3 9 0,6 4 10 15,0-4 14-15,-8 4 14 0,8-4 88 0</inkml:trace>
  <inkml:trace contextRef="#ctx0" brushRef="#br0" timeOffset="1108.639">10166 4909 0 0,'0'-4'168'0,"0"1"38"0,0-1 6 0,0 4 5 0,0-4 4 16,0 1 4-16,0 3 4 0,0-5 1 0,0 5 4 0,0-2-24 0,0 2-39 15,0-5-40-15,6 5-41 0,-6-3-24 0,0 3-17 0,0 0-7 0,8-4-4 16,-8 4-3-16,0-4-3 0,6 4 0 0,-6 0-2 0,6-3 1 0,-6-1-2 16,6 4 0-16,-6-4 0 0,7 1 1 0,0 3-1 0,-7-4 0 0,6 1-1 15,1-2 0-15,-1 2-1 0,0-1 0 0,2 1 0 0,-8-1-2 0,6 0-2 16,0 4-2-16,0-3-1 0,1-1-1 0,0 0-2 0,-1 1-1 0,1 3-1 15,-1-4-2-15,1 1 1 0,0-2-1 0,-1 5 0 0,0-3 0 0,0 3 2 16,2-3 0-16,-2-1 3 0,7 4 2 0,-7-4-1 0,1 1-1 0,6 3-1 16,-7-4-1-16,0 4 1 0,8-4 0 0,-8 4 0 0,8 0 0 0,-8 0-1 15,7 0-3-15,-7 0-3 0,1 4-2 0,6-4-3 0,-7 4-1 0,1-4 1 16,0 3-2-16,6 1 0 0,-7 0 1 0,1-1-2 0,-1 0-1 0,1 5 1 16,-1-4 1-16,-6-1-1 0,6 5 0 0,2-1 0 0,-8 0 2 15,6 0-1-15,-6 1 2 0,0 3-1 0,6-4 0 0,-6 4 0 0,0-4 2 0,0 5-1 16,-6 3 2-16,6-5-1 0,-6 1-1 0,6 0 0 0,-8 4-1 0,2-4 1 15,0 0-1-15,-7 4-1 0,6-5-1 0,1 1 0 0,-1 0-1 16,-6 1 0-16,6-1 0 0,-5-4-2 0,5 4 0 0,-6-3-1 0,7-1 0 16,-7 4 1-16,6-4-2 0,0 0 1 0,-5 0-1 0,4-2-1 0,2 1 0 0,0 2-1 15,0-5 1-15,-8 5-1 0,8-4 1 0,-1-1-1 0,1 4 1 16,0-3-2-16,-2 0-1 0,2 0 0 0,6-1-2 0,-6 1 0 0,0 0 0 16,-1-2 0-16,0 7 0 0,7-9-2 0,-6 3 0 0,6 1-1 0,-7 0-2 15,1-1 1-15,6 1 0 0,-7 0 2 0,7-4 1 0,-7 3 1 0,7 0 0 16,-6 2 0-16,6-2 0 0,-6-3 1 0,0 4-1 0,6-1 0 0,-8 1 1 15,8-4 2-15,-6 4-1 0,6-1 1 0,-6 1-1 0,6 0 1 0,-7-1-1 16,7 1 1-16,-6-1 1 0,6-3 0 0,0 5 1 0,0-2 0 0,-7-3 3 16,7 4 0-16,0-4 1 0,0 0 0 0,0 0 1 0,0 0 0 0,0 0-1 15,0 0 1-15,0 0-1 0,0 0 2 0,0 0-1 0,0 0-1 0,0 0 0 16,0 0 0-16,0 0 0 0,0 0 0 0,0 0 0 0,0 0-1 0,0 0-1 16,0 0 1-16,0 0 0 0,0 0-1 0,7 0 1 0,-7 0 0 0,0 0 0 15,0 0-1-15,6 0 1 0,-6 0 1 0,0 0 0 0,7 0 0 0,-7 0 1 16,6 0 2-16,-6 0-1 0,0 0 0 0,6 0 2 0,-6 0 0 0,0 0 1 15,8 0-3-15,-8 0 0 0,6 3 0 0,-6-3 1 0,6 0-2 0,-6 0 0 16,6 0 1-16,-6 0-1 0,7 4 1 0,0-4 0 0,-7 0 0 0,6 0 0 16,1 4-1-16,-1-4 0 0,-6 0 3 0,7 3 0 0,0-3 0 0,-1 0 0 15,0 0 1-15,0 4-1 0,2-4 1 0,-2 0-1 0,0 4 1 0,1-4-1 16,-1 3 2-16,-6-3-2 0,7 0 1 0,0 5-1 0,-1-5 1 0,0 2-1 16,0 3 1-16,2-5-1 0,-2 3 1 0,0 1-1 0,1 0 1 0,0-1-1 15,-1 1 2-15,1 0-2 0,-1-1 1 0,0 1-1 0,1-1 2 16,0 2 0-16,-1 1-2 0,0-2 2 0,1 0-1 0,0 3 1 0,-1-3-2 0,1-1 1 15,-1 5 1-15,1-5-1 0,-1 1 0 0,7 0-1 0,-7-1 1 0,2 5-1 16,-2-5 1-16,0-3-1 0,1 3 1 0,-1 2-1 0,1-2 0 16,-1-3-1-16,1 4 0 0,-1-4 0 0,-6 3-2 0,6-3 1 0,-6 4 0 0,8-4 0 15,-8 0 1-15,0 0-1 0,6 0 0 0,-6 0 0 0,0 0 0 0,0 0-1 16,0 0 1-16,0 4 0 0,0-4 0 0,0 0 2 0,0 0 0 16,0 0 0-16,0 0-1 0,0 0 0 0,0 0 1 0,0 0 0 0,0 0 1 15,0 0-1-15,0 0 1 0,0 0-2 0,0 0 1 0,0 0-1 0,0 0 0 16,0 0 1-16,0 0-2 0,0 0 1 0,0 0 1 0,0 0-2 0,0 0 0 15,0 0 0-15,0 0 1 0,0 0-1 0,0 0-1 0,0 0 1 0,6 0 2 16,-6 0-2-16,0 0 1 0,0 0 0 0,0 0-1 0,0 0-1 0,0 0 0 16,0 0 0-16,0 0 0 0,0 0 0 0,0 0-1 0,0 0 0 0,0 3 0 15,0-3-1-15,0 0-3 0,0 0-5 0,0 0-5 0,0 0-6 0,0 0-8 16,0 0-10-16,0 0-12 0,0 0-12 0,0 0-13 0,0 0-21 0,0 0-22 16,7 5-36-16,-7-5-42 0,0 0-38 0,0 3-33 0,0-3-17 0,0 0-5 15,7 3 1-15,-7-3 4 0,6 5 10 0,-6-5 10 0,0 2 10 0,0-2 15 16,7 0 19-16,-1 0 141 0</inkml:trace>
  <inkml:trace contextRef="#ctx0" brushRef="#br0" timeOffset="1734.843">10882 5473 226 0,'0'0'246'0,"-6"-4"11"0,6 1 6 0,0-2 7 15,-7 3 8-15,7-3 4 0,0 2 6 0,-6 0 5 0,6-2 4 0,0 2-45 16,0-1-72-16,0-3-48 0,0 3-33 0,0 1-20 0,0-2-11 0,0 2-10 15,0 0-5-15,0-5-4 0,0 5-2 0,0-1-6 0,0 0-3 0,0-3-4 16,0 3-2-16,0 1-2 0,6-1-2 0,-6 0-1 0,0 1 0 0,0-1-1 16,0 0 0-16,0 1 0 0,0 0 1 0,0-2-1 0,0 2-3 0,0-1 0 15,0 1-1-15,0-1 1 0,0 0-1 0,0 1 1 0,0-1-3 0,0 0-1 16,0 1-1-16,0 3-2 0,0-5-3 0,0 3-1 0,0-3-3 0,0 2 0 16,0-1 0-16,0 0-3 0,0 4 0 0,0-3-1 0,0-1-2 0,0 0-1 15,0 1-1-15,0 3 0 0,0-4-1 0,0 1 2 0,0-2 0 0,0 5 1 16,0-3-1-16,0-1 1 0,0 1-1 0,7-1 0 0,-7 4 0 0,0-4 1 15,0 4-2-15,0-3 1 0,0 3 0 0,0-4 1 0,0 4-2 16,0 0 0-16,0 0-1 0,0 0 0 0,0 0 0 0,0 0 0 0,0 0 0 16,6-4-1-16,-6 4 0 0,0 0-2 0,0 0 1 0,0 0-1 0,0 0-2 0,0 0 0 15,0 0-1-15,0 0-1 0,0 0 0 0,0 4 1 0,0-4 0 16,0 0-1-16,7 4 1 0,-7-4-1 0,0 3 2 0,7 1 1 0,-7 0 2 0,0 3 2 16,6-4 1-16,-6 5 1 0,6-1 1 0,-6 1 2 0,7 3 0 15,-7-3 1-15,7 2 1 0,-7-2 1 0,0 3 1 0,6-1 1 0,-6 1-1 16,0 0 0-16,6-3 0 0,-6 3-1 0,0 0 0 0,7-4-2 0,-7 0 1 0,0 4 0 15,0-4-2-15,6 1 1 0,-6 0-1 0,0-2-2 0,7 1-1 16,-7 1-1-16,0-4 0 0,0 3-1 0,0-3-2 0,0 3-1 0,7-3-1 16,-7-1-2-16,0 2-3 0,0-2-3 0,0-3-2 0,0 4-4 0,0-1-5 15,6-3-4-15,-6 4-5 0,0-4-7 0,0 0-4 0,0 0-8 0,0 0-5 16,0 0-7-16,0 0-9 0,0 0-10 0,0 0-12 0,0 0-13 0,0 0-15 16,0 0-27-16,0 0-30 0,0 0-41 0,0 0-49 0,0 0-21 0,0-4-10 15,0 1 1-15,0-1 3 0,0-4 6 0,0 1 7 0,0 0 11 0,0 0 14 16,6-4 16-16,-6-1 18 0</inkml:trace>
  <inkml:trace contextRef="#ctx0" brushRef="#br0" timeOffset="2357.849">11306 4960 220 0,'-7'0'237'0,"7"4"9"15,0-4 5-15,0 0 3 0,0 0 5 0,0 0 2 0,0 0 2 0,0 0 5 16,0 0 4-16,0 0-46 0,0 0-73 0,0 0-44 0,0 0-29 0,0 0-16 16,0 0-9-16,0 0-5 0,0 0-5 0,0 0-4 0,0 0-1 0,0 0-4 15,0 0-3-15,0 0-3 0,0 0-4 0,0 0-4 0,0 0-3 0,0 0-2 16,0 0-2-16,0 0-2 0,0 0 0 0,0 0-1 0,0 0-1 0,0 0 2 15,0 0-1-15,0 0 0 0,0 0 2 0,0 3 2 0,0-3 0 0,0 0 1 16,0 0 0-16,7 0 0 0,-7 0 0 0,6 0 0 0,-6-3 0 0,7 3-3 16,-7 0 1-16,7 0 0 0,-1 0 0 0,0-4 0 0,0 4 0 0,-6 0-2 15,8-4-2-15,4 4-2 0,-5-3 0 0,-1-1-1 0,1 0-2 0,0 1-2 16,5-1 0-16,-6 0-1 0,8 1-1 0,-1-5-2 0,0 5-3 0,-6-1-2 16,5 1 0-16,2-5 0 0,-2 5 2 0,2-5 1 0,-1 5-1 0,-1-2 3 15,2-2 0-15,-2 4 2 0,2-1-1 0,-1-3 1 0,-7 3 0 0,7 0 2 16,-6 1 2-16,5-1 2 0,-4 1 0 0,4 3 0 0,-5-5-2 0,-7 2-2 15,7 3-1-15,-1 0-1 0,1-4-2 0,-7 4 0 0,6 0-2 16,-6 0 0-16,0 0-1 0,6 0-2 0,-6 0-1 0,0 0-3 0,0 0-5 0,0 0-2 16,0 0-1-16,0 0-2 0,0 0-2 0,0 0-3 0,0 0-2 0,0 0-2 15,0 4-4-15,0-4-4 0,0 0-4 0,0 3-4 0,0 2-5 16,0-5-6-16,0 3-7 0,0 1-8 0,-6-1-9 0,6 1-13 0,0 0-14 16,0-1-27-16,-6 1-36 0,6 3-36 0,0-2-39 0,-7-3-18 0,7 6-9 0,-6-4 1 15,-1 0 2-15,7 3 8 0,-7-3 8 0,1-1 9 0,0 4 12 16,-2-2 15-16,8-2 83 0</inkml:trace>
  <inkml:trace contextRef="#ctx0" brushRef="#br0" timeOffset="2761.088">11293 5275 0 0,'6'0'168'0,"-6"0"57"0,0-3 9 15,0-2 6-15,7 5 4 0,-7-3 2 0,6-1 5 0,-6 1 4 0,0-1 4 16,7 4-14-16,-7-4-31 0,7 4-41 0,-7-3-52 0,6-1-31 0,0 4-21 16,-6 0-13-16,6-4-9 0,2 4-4 0,-2-3-4 0,0 3-4 0,-6-4-3 15,7 4-3-15,-1-3-3 0,1 3-4 0,6-5-4 0,-7 5-2 0,0-3-6 16,2 3-1-16,4 0-3 0,-5-3-1 0,0 3 1 0,6 0-1 15,-7 0-2-15,7 0 0 0,-6-4 1 0,5 4-1 0,-5 0-1 0,6 0-1 0,-6 0 1 16,5 0-1-16,2 0 2 0,-8 0 2 0,8 0-1 0,-8 0 2 0,7 0-1 16,-7 0 2-16,1 0 0 0,-1 0 1 0,7 0 0 0,-7 0-1 0,2 0-1 15,-8 0-1-15,6 0-3 0,0 0-1 0,-6 0 1 0,7 0 0 0,-7 0 0 16,0 0-1-16,0 0 0 0,0 0 0 0,0 0-1 0,0 0-2 0,0 0-4 16,0 0-3-16,0 0-3 0,0 0-5 0,0 0-5 0,0 0-7 0,0 0-10 15,0 0-12-15,0 0-12 0,0 0-17 0,0-4-19 0,0 4-33 0,0 0-39 16,0 0-39-16,0 0-35 0,0 0-17 0,0 0-8 0,0 0 0 0,-7 0 3 15,7 0 7-15,0 0 8 0,0 0 12 0,0-3 9 0,0 3 17 0,0-4 127 16</inkml:trace>
  <inkml:trace contextRef="#ctx0" brushRef="#br0" timeOffset="3463.449">12062 5275 0 0,'0'-8'149'0,"0"5"77"0,0-1 11 0,0-3 6 15,0 0 5-15,6 3 6 0,-6-3 7 0,0 0 5 0,0-1 4 0,6 1-14 16,-6 0-23-16,6-4-41 0,-6 2-53 0,7 3-30 0,-7-1-21 0,7-5-12 16,-1 5-5-16,-6-4-3 0,7 4-3 0,-1-4-2 0,-6 0-3 0,7 4-2 15,0-4-3-15,-7 0-4 0,6-1-3 0,-6 2-2 0,6-1-3 0,-6-5-1 16,0 6-2-16,0-5 0 0,7 5-2 0,-7-5-2 0,0 0-1 0,0 0 0 16,0 1-2-16,0 0 0 0,-7-1-3 0,7-4 0 0,0 4-2 0,0-3-1 15,0 4-2-15,0-5-2 0,-6 4-1 0,6 0-2 0,0 1-2 0,0 3-1 16,-6-3-4-16,6 3 0 0,0-1-3 0,-7 2-1 0,7-2-3 15,0 5 0-15,-7-3 0 0,7 2-1 0,0 4 0 0,-6-3-2 0,6 3-1 0,0-3 1 16,0 7-2-16,0-4-1 0,0 1-2 0,0 3-1 0,0 0 2 0,0 0-1 16,0 0-1-16,0 0-2 0,0 0-1 0,0 0-1 0,0 0-1 0,0 0-1 15,0 0-1-15,0 0-2 0,0 0 1 0,0 0-1 0,0 0-1 16,0 0 0-16,0 0-2 0,-7 0 2 0,7 0 0 0,0 3 3 0,0-3 1 0,0 4 0 16,7 0 2-16,-7-1 1 0,0 1 1 0,0 0 2 0,0 3 2 15,0-4 1-15,0 5 1 0,0-1 2 0,0 0 2 0,0 5 0 0,6-4 0 16,-6 2 0-16,0 1 2 0,0 0 0 0,0 0 0 0,0 0 1 0,7-1-1 15,-7 2 0-15,0 2-1 0,0-3-1 0,0 4 2 0,7-4-2 0,-7 4-2 0,0 0 0 16,0-4 1-16,6 3-2 0,-6 1 0 0,6-4-1 0,-6 3-1 16,0-3 0-16,7 0 0 0,-7 3-1 0,0-2 0 0,7-1-1 0,-7 0-1 15,0-1 0-15,6 2 0 0,-6-1 0 0,0 0-2 0,6 0-1 0,-6 0 0 0,0-4-2 16,0 4-1-16,7 1 0 0,-7-2-1 0,0-3 0 0,0 5-2 16,0-4 2-16,6 2-1 0,-6-3-1 0,0 1-4 0,0-1-1 0,7 0-1 15,-7 1 0-15,0-1-1 0,0-3 0 0,0 2 2 0,7-1-1 0,-7-2 0 16,0 1-2-16,0 3-2 0,0-7 0 0,6 7-2 0,-6-3 3 0,0-4 0 15,0 4 3-15,6-1 2 0,-6 1-1 0,0-1 0 0,0-3-3 0,8 5-4 16,-8-2-2-16,0 1-2 0,0-4-2 0,0 0-3 0,0 3-3 0,6-3-3 16,-6 4-4-16,0-4-7 0,0 4-4 0,0-4-5 0,0 3-7 0,-6-3-3 15,6 4-10-15,0 0-11 0,0-1-7 0,-8 2-5 0,8-3-17 0,-6 3-24 16,6-2-37-16,-6 5-45 0,6-5-21 0,-7 1-8 0,7 0-1 0,-7-1 2 16,7-3 4-16,0 4 8 0,0-4 12 0,0 0 12 0,0 0 11 15,0 0 24-15</inkml:trace>
  <inkml:trace contextRef="#ctx0" brushRef="#br0" timeOffset="4304.304">12400 4766 0 0,'0'0'166'0,"0"0"23"0,0 0 10 15,0 0 8-15,0 0 5 0,0 0 5 0,0-5 6 0,0 5-7 0,-7 0-13 16,7 0-17-16,0 0-23 0,0 0-28 0,0 0-30 0,-6 5-21 0,6-5-14 0,0 0-11 16,0 4-7-16,-7-4-5 0,7 3-3 0,0 1-3 0,-6 0-5 0,6-1-3 15,0 1 1-15,-6 0-2 0,6 2-1 0,0-1 2 0,0 2-1 16,-8 0-1-16,8-3-3 0,0 3-1 0,0 0 0 0,-6-3-1 0,6 4 0 16,0-5 0-16,0 4-1 0,0-3 0 0,0 0-1 0,0 3-1 0,0-3 0 0,0-1-1 15,0 4-1-15,6-2-2 0,-6-2 1 0,0 1-1 0,0 0-1 16,0 3-1-16,8-3-2 0,-8-1-2 0,0 1-2 0,0-1 1 0,0 5-1 15,0-5 0-15,6 1-1 0,-6 0 0 0,0-1 1 0,0 1-2 0,0-4 0 16,0 4-2-16,6-1 0 0,-6 1 1 0,0-4 0 0,0 4 1 0,0-4 0 16,7 0 0-16,-7 3 1 0,0-3 0 0,0 0 0 0,6 0 0 0,-6 0 2 15,0 0-1-15,7 0 0 0,-7 0 2 0,7 0-1 0,-1 0 0 0,-6-3 2 16,6 3-1-16,0-4 0 0,2 0-2 0,-2 4 0 0,0-3-1 0,1-1-1 16,0 0 0-16,-1 1-1 0,7-1-1 0,-7 0 0 0,1 1-2 0,6 0 0 15,-7-2-2-15,1 2 1 0,6-4-2 0,-6 7-1 0,-1-8 0 0,0 8 0 16,8-3-1-16,-8-1 0 0,0 0 0 0,2 1-2 0,-2 3 0 0,0-5-2 15,7 5 1-15,-6-2-2 0,0 2 0 0,-1 0 0 0,0 0 1 0,8 0-1 16,-8 0-1-16,0 0-5 0,1 2-1 0,6-2-1 0,-6 0-1 0,-1 5 2 16,7-5-1-16,-6 3 1 0,-1 1 1 0,7-4 1 0,-6 4-1 0,6-1 0 15,-7 5 0-15,0-5 0 0,8 1 2 0,-8-1 3 0,8 5 3 0,-8-1 0 16,0 0 1-16,7 1 0 0,-6-1-1 0,-1 0 0 0,1 1 0 0,-1 3-2 16,0-5 2-16,-6 3 0 0,8 1 0 0,-2-3 1 0,-6 1 1 15,0 0 0-15,0-6 0 0,0 6 0 0,0 0 1 0,0-5 1 0,0 1 1 16,-6 3 1-16,6-3 3 0,-8-1 4 0,8 5 4 0,-6-4 3 0,0 3 1 0,-1-3 1 15,1-1 0-15,-1 5 0 0,7-5 0 0,-6 1 1 0,-1-1 1 16,1 2 0-16,0 1-1 0,-2-6 0 0,2 4-2 0,0 0-1 0,-1-1-4 16,0 1-3-16,1-4-1 0,0 4 0 0,-1-4 0 0,1 4 1 0,-1-1 0 15,0-3 1-15,1 0-1 0,0 5-1 0,-1-5 0 0,0 0 0 0,1 2 0 0,0-2-1 16,-1 0 0-16,1 4-1 0,-8-4-1 0,8 0-2 0,0 4-1 16,-8-4 1-16,8 0-2 0,0 0-1 0,-8 4-1 0,8-4 0 0,-1 0-1 15,-5 0-2-15,4 3-2 0,2-3-2 0,0 0-2 0,-8 4-4 0,8-4-3 16,0 0-3-16,-1 0-3 0,1 4-5 0,-1-4-5 0,0 0-4 0,7 0-7 15,-6 2-6-15,0-2-6 0,6 0-5 0,-7 0-6 0,7 0-7 0,-7 0-10 16,7 0-8-16,0 0-17 0,-6 0-20 0,6 0-32 0,0-2-38 0,0 2-31 16,0 0-30-16,0 0-12 0,0-4-2 0,0 4 0 0,0-4 4 0,-6 1 7 15,6-1 9-15,0 0 9 0,0 0 12 0,0-3 20 0,-7 4 166 0</inkml:trace>
  <inkml:trace contextRef="#ctx0" brushRef="#br0" timeOffset="4929.767">12393 4813 229 0,'0'0'246'0,"0"0"11"0,0-3 7 0,0 3 6 0,0-4 7 16,0 1 3-16,0 3 6 0,0 0 2 0,0-5 3 0,0 5-45 15,0 0-75-15,0-3-47 0,0 3-32 0,7 0-20 0,-7-3-13 0,0 3-7 16,7 0-5-16,-7-4-4 0,6 4-4 0,-6-4-4 0,6 4-2 0,-6-3-2 0,6 3 0 16,2-4-1-16,-2 4-1 0,0-4 2 0,1 1-2 0,0 3 0 0,-1-4 0 15,1-1 1-15,5 5-1 0,-5-2-2 0,0 2-1 0,-1-4-1 16,0 0-1-16,8 4 0 0,-8-3-3 0,1 3-2 0,5-4-2 0,-5 4-2 16,0-4-3-16,-1 4 0 0,8-4-3 0,-8 4-2 0,0 0-2 0,7-2-2 15,-6 2 1-15,6 0-1 0,-7-5-1 0,0 5 1 0,2 0-2 0,4-3 0 0,-5 3-1 16,6 0-1-16,-6 0 0 0,5-4-1 0,-5 4 1 0,0 0-1 15,5-4 0-15,-5 4 1 0,6 0-2 0,-6 0 1 0,-1 0 0 0,7-4-1 0,-6 4-2 16,-1 0 2-16,0 0 0 0,8 0 1 0,-8 0-1 0,1 0-1 16,-1-3 1-16,1 3 1 0,-7 0-2 0,6 0 3 0,1 0 1 0,-1 0 1 15,-6 0-1-15,6 0 0 0,-6 0 0 0,8 0 0 0,-8 0 0 0,0 0 0 16,0 0 3-16,0 0 0 0,0 0 2 0,0-4-1 0,0 4 2 0,0 0-3 16,0 0-1-16,0 0 3 0,0 0 4 0,0 0 0 0,0 0-1 0,0 0-2 15,0 0 0-15,0 0-3 0,0 0 1 0,0 0-3 0,0 0-2 0,0 0-4 16,0 0-3-16,0 0-3 0,0 0-5 0,0 0-7 0,0 0-9 0,0 0-5 15,0 0-6-15,0 0-6 0,0 0-8 0,-8 0-9 0,8 0-9 0,0 0-9 16,-6 4-11-16,6-4-11 0,0 0-12 0,-6 3-25 0,6 1-30 0,0 0-41 16,-7 0-46-16,7-4-21 0,-6 3-8 0,6 2 0 0,-7-3 4 0,7 2 7 15,0 0 10-15,-6 0 9 0,6-4 11 0,-7 3 14 0,7 1 15 0</inkml:trace>
  <inkml:trace contextRef="#ctx0" brushRef="#br0" timeOffset="8377.359">13169 5301 148 0,'0'-4'186'0,"0"4"7"0,0 0 5 0,0 0 5 0,0 0 1 0,0 0 3 16,0 0 3-16,0 0-18 0,0 0-24 0,0 0-29 0,0 0-29 0,0 0-26 15,0 0-25-15,0 0-14 0,0 0-8 0,0 0-5 0,0 0-5 0,0 0-1 16,0 0-3-16,0 0 1 0,0 0 1 0,0 0 1 0,0-4 0 0,0 4 1 16,0 0 1-16,0 0 1 0,0 0 2 0,0 0 1 0,0 0-1 0,0 0 2 15,0 0 0-15,0 0 0 0,0 0 2 0,0 0 0 0,0 0 0 0,0 0-1 16,0 0 1-16,0 0-2 0,0 0 1 0,0 0-2 0,0 0-2 0,0 0-1 16,0 0-1-16,0 0 1 0,0 0-4 0,0 0 1 0,0 0-1 0,0 0-2 15,0 0-1-15,0 0-2 0,0 0-3 0,0 0-1 0,0 0-1 0,0 0-2 16,0 0-1-16,0 0-1 0,0 0-2 0,0 0 0 0,0 0-2 0,0 0 0 15,0 0-1-15,0 0-1 0,0 0 1 0,0 0 0 0,0 0 0 0,0 0 1 16,0 0 0-16,0 0 1 0,0 0 0 0,0 0 0 0,0 0 1 0,0 0-2 16,0 0 2-16,0 0-1 0,0 0 0 0,0 0 0 0,0 0 0 0,0 0-1 15,0 0-1-15,0 0 1 0,0 0-1 0,0 0-2 0,0 0 1 0,0 0 0 16,6-3 1-16,-6 3 0 0,0 0-2 0,6 0 1 0,1-4-1 0,-7 4 1 16,6-4-2-16,1 4 2 0,0-3-1 0,-1 3 1 0,0 0-1 15,2-4-1-15,-2 4 0 0,0-3-2 0,-6 3 0 0,6 0 0 0,1 0 0 16,0 0-1-16,-1-5 1 0,1 5-1 0,-1 0 1 0,0 0 1 0,2 0-2 0,-2 0 0 15,0 0 0-15,0 0 0 0,8 0 0 0,-8 0 1 0,1-3 0 16,-1 3-1-16,0 0 1 0,2 0-1 0,-2 0 1 0,6 0-1 0,-4-4 1 0,-2 4 0 16,7-3 0-16,-7 3 1 0,1-4-2 0,6 4 0 0,-7-4 1 0,8 4 0 15,-8-3 0-15,7 3 0 0,-6-4 0 0,6 4 0 0,-1-4 0 16,2 1-1-16,-2 3 0 0,2-4 0 0,-8 4-1 0,7 0 1 0,1-3 0 0,-8 3 0 16,0-5-1-16,8 5 0 0,-8-3-2 0,0 3-1 0,1 0 1 15,-1-3 1-15,-6 3 1 0,7 0 1 0,-7 0-2 0,0 0 2 0,0 0-1 16,0 0 0-16,0 0 1 0,0 0 1 0,0 0 2 0,0 0 0 0,0 0 1 15,0 0 1-15,0 0 1 0,0 0 0 0,0 0 2 0,0 0 1 0,0 0 0 16,0 0 2-16,0 0 2 0,0 0-1 0,0 0 1 0,0 0-1 0,0 0 0 16,0 0 0-16,0 0-2 0,0-4 0 0,0 4 1 0,0 0-2 0,-7-4-1 15,7 4-1-15,0 0-1 0,0-3 0 0,-6 3-3 0,6 0 1 0,0-4 0 16,0 4 0-16,-7-4-1 0,7 4-1 0,0-3 1 0,-6 3-1 0,6-4 0 16,0 4 0-16,-6-5 1 0,6 3-1 0,-8 2 0 0,8-4 1 0,-6 4 1 15,6-4-2-15,-6 1 0 0,0-1 1 0,-2 4 0 0,8-4 0 0,-6 0 2 16,0 2-1-16,6 2 1 0,-7-5-1 0,1 2 0 0,-1 3 0 0,7-4 1 15,-7 0-1-15,1 0 0 0,6 4 0 0,-6-3 1 0,-1-1 0 0,7 4 0 16,-7-4-1-16,7 1 1 0,-6 3-1 0,0-3 0 0,6-2 0 0,-7 5 1 16,7-3-2-16,-6-1-1 0,6 4 0 0,0-3 2 0,-7-1-1 0,7 4-2 15,-7-4 0-15,7 1 2 0,-6-1-1 0,6 0 0 0,0 1 0 0,-6-1 2 16,6 4-1-16,-8-8-1 0,8 5 2 0,-6-1-1 0,6 1 1 0,-6-1-2 16,6 0 1-16,-6 1 2 0,6-1-2 0,0-3-1 0,-7 2-1 0,7 3 1 15,-7-3 0-15,7 2-1 0,0 0 1 0,-6-5-1 0,6 4 0 0,0 0 1 16,-7 1-1-16,7 0 1 0,0-1 0 0,-6-1 0 0,6 2 1 0,0 0-1 15,0-1 0-15,0 0-1 0,0 1 0 0,0-1 1 0,0 0-2 16,0 1 0-16,0-1-2 0,0 0 2 0,6 1 0 0,-6-1 2 0,0 0-2 16,0 1-2-16,7-5-1 0,-7 5-4 0,6-5 1 0,-6 5-2 0,0-4 0 0,7-1 0 15,0 1 0-15,-7 3 1 0,6-4 1 0,-6 1-2 0,6 4-1 16,-6-5-1-16,6 5-1 0,-6-5 2 0,8 5 4 0,-8-1 3 0,6-4 2 16,-6 5 0-16,0-1 0 0,6 1 1 0,-6-1-1 0,0 0 0 0,7 1-1 15,-7-1-1-15,0 0 2 0,7 4 2 0,-7-3-1 0,0-1-1 0,6 1 0 16,-6 3-1-16,0-5-1 0,0 2 1 0,7 3-1 0,-7-3 0 0,0 3 0 15,6-4 0-15,-6 4 0 0,0-4 0 0,6 1-1 0,-6 3 0 0,0-4 0 16,7 4 0-16,-7-4-1 0,7 4 1 0,-1-3-1 0,-6-1 0 0,6-1 1 16,1 3-2-16,0-2 1 0,-1 4-2 0,1-4 1 0,-7 1 2 0,12-1-1 15,-12 0-1-15,8 0 1 0,4 2-1 0,-12 2 1 0,6-5-1 0,2 2 1 16,-2-1-1-16,0 4 1 0,1-4-1 0,-1 0 2 0,1 4-1 0,-7-3 2 16,7-1-1-16,-1 4-1 0,-6-4 2 0,6 4 0 0,-6 0 0 0,6-3-1 15,-6 3 0-15,8-3 0 0,-8 3 0 0,6-5 0 0,-6 5 1 0,6 0-1 16,-6-3 0-16,0 3 0 0,7 0-1 0,0-4 1 0,-7 4 0 0,6 0-1 15,-6 0 2-15,7 0 0 0,-7 0 1 0,6-3-1 0,0 3 2 0,1 0 0 16,-7 0 0-16,7 0 2 0,-1 0 0 0,0 0 0 0,1 0 1 0,0 0 1 16,-1 0-1-16,-6 0 1 0,7 0-2 0,-1 0 0 0,0 0 1 0,1 0 2 15,0 3-2-15,-1-3 2 0,0 0 0 0,2 0 1 0,-2 0 0 0,0 0-1 16,1 4 1-16,-1-4 0 0,1 0-1 0,6 3 3 0,-7-3 0 0,0 0 0 16,2 0-1-16,-2 5-1 0,0-5 1 0,7 3 0 0,-6-3-2 0,-1 3 2 15,1-3-1-15,6 0-1 0,-6 4 1 0,-1-4 0 0,0 0-1 0,8 4 0 16,-8-4-1-16,0 0 1 0,1 3 0 0,-1-3 0 0,1 0-3 0,0 0 0 15,-1 4 1-15,0-4-1 0,2 0 0 0,-8 4-1 0,6-4 2 0,0 4-2 16,-6-4 0-16,7 0-1 0,-7 3 1 0,0-3 0 0,6 5-1 0,-6-5 1 16,7 2 1-16,-7-2 1 0,0 0-2 0,0 4 1 0,6 0 1 0,-6-4 1 15,0 4-1-15,7-1 1 0,-7-3 0 0,6 4 1 0,-6 0-1 0,0-2 1 16,6 3 0-16,-6-1 2 0,0 3-1 0,8-3 0 0,-8-1 1 16,0 1-1-16,6 0-2 0,-6-1 1 0,0 5-1 0,6-5 2 0,-6 1-1 15,0 3 0-15,0-3-1 0,7-1 1 0,-7 5-2 0,0-5 1 0,0 1-1 0,0 4-1 16,0-5 1-16,6 1 0 0,-6 3 0 0,0-3 1 0,0-1-1 15,0 5 0-15,0-5 2 0,0 4-1 0,-6-2 1 0,6-2 2 0,0 1 2 16,0 3 2-16,0-3 1 0,0 0 1 0,0-1 0 0,0 4 1 0,0-2-2 16,-7-2 0-16,7 0 1 0,0 1-1 0,0 0 1 0,0-1-2 0,0 1 0 0,0 0-2 15,0 3-2-15,0-7-4 0,-6 4 1 0,6-1-2 0,0 1-1 16,0 0 0-16,-6 3 0 0,6-3 1 0,0-1 0 0,0 0-1 0,-8 2 0 16,8-1 0-16,0-1 1 0,-6 4 0 0,6-3 2 0,-6 4-2 0,-1-5 0 15,7 5 1-15,-6-6-1 0,6 6 0 0,-7-4 0 0,1 3-1 0,6 1 1 16,-7-5-1-16,1 4-1 0,6-2 0 0,-6-2 0 0,-2 4-1 0,8-3-1 15,-6 3 0-15,6-3 0 0,-6 0 0 0,6-1-2 0,-7 4 1 0,7-7 0 16,0 5 0-16,-7-2 1 0,7 0 0 0,0 1 1 0,0-4-2 0,0 4 1 16,0-4 1-16,0 0 0 0,0 0 0 0,0 0 1 0,0 0 0 0,0 0 0 15,0 0 1-15,0 0 0 0,0 0 0 0,0 0 0 0,0 0 2 0,0 3-1 16,0-3 0-16,0 0 1 0,0 0 1 0,0 0 0 0,0 0 1 0,0 0-2 16,0 0 2-16,0 0-1 0,0 0 2 0,0 0 2 0,0 0 0 0,0 0 1 15,0 0 0-15,0 0 2 0,0 0 1 0,0 0 1 0,0 0 1 0,0 0 2 16,0 0 0-16,0 0-2 0,0 0 2 0,0 0 0 0,0 0 0 0,0 0-2 15,0 0-1-15,0 0-2 0,0 0-1 0,0 0-1 0,0 0-2 0,0 0-3 16,0 0-2-16,0 0-2 0,0 0 0 0,0 0-1 0,0 0-1 0,0 0-1 16,0 0-3-16,0 0 0 0,0 0 1 0,0 0-2 0,0 0 0 0,0 0 2 15,0 4-1-15,0-4 0 0,0 0 2 0,0 4 1 0,0-4-1 0,0 4 1 16,0-4-1-16,0 3 1 0,-6-3 1 0,6 0 1 0,0 5 0 0,0-5-1 16,0 2 1-16,0-2 0 0,0 0 0 0,0 4 0 0,0-4 0 0,0 0 0 15,0 4 0-15,0-4-1 0,0 0 1 0,0 0 0 0,0 0 0 16,0 4 1-16,0-4 0 0,0 0 0 0,0 3-1 0,0-3 1 0,0 0-1 0,0 0 0 15,6 0 1-15,-6 0 0 0,0 4 0 0,0-4 1 0,0 0 1 16,0 0 1-16,0 0 1 0,7 0-1 0,-7 0 2 0,0 0-1 0,7 0 2 16,-7 0 1-16,0 0-1 0,6 0 2 0,-6 0 0 0,6 0 0 0,-6 0-1 15,0 0-1-15,8 0 1 0,-8 0-1 0,6 0-1 0,-6-4 1 0,6 4 0 16,-6 0-2-16,0 0 0 0,7 0-2 0,-7 0-1 0,0-3 1 0,6 3-1 16,-6 0 0-16,7 0-1 0,-7 0 0 0,6 0 0 0,-6 0 0 0,0 0-1 15,7 0-1-15,-1 0 1 0,0 0 0 0,-6 0 0 0,8 0 1 0,-2 0 0 16,0 3 0-16,1-3-1 0,-1 0-2 0,7 0 1 0,-6 4 0 0,-1-4 0 15,1 0-1-15,0 0 2 0,-1 4-1 0,0-4 0 0,8 0-1 0,-8 2 0 16,0-2-1-16,-6 0 0 0,7 0 1 0,-1 5 1 0,1-5-1 0,0 0 2 16,-1 0 0-16,-6 0 0 0,6 4 0 0,1-4 0 0,-7 0 0 0,7 0-1 15,-1 0 0-15,-6 0 1 0,6 0 0 0,-6 0 0 0,0 0 0 0,7 0 0 16,-7 0-1-16,7-4 2 0,-7 4 0 0,6 0 0 0,-6 0-1 0,7 0 0 16,-1 0-1-16,0-5 1 0,-6 5 0 0,8 0-2 0,-2 0 1 0,0-2 0 15,0 2 0-15,1 0-2 0,0-4 1 0,-1 4 0 0,7 0-2 0,-7 0-1 16,2-4 1-16,-2 4 0 0,6 0 3 0,-4 0 1 0,-2-3 0 0,0 3 1 15,1 0 0-15,-1 0 0 0,1 0 1 0,0 0 0 0,-7 0 0 0,0 0 0 16,6 0 3-16,-6 0-1 0,0 0 2 0,0 0-2 0,0 0 0 0,0 0 0 16,0 0-1-16,0 0 0 0,0 0 1 0,0 0 1 0,0 0-1 0,0 0 2 15,0 0-1-15,0 0 0 0,0-4-1 0,0 4-1 0,0 0-1 0,-6 0-1 16,6 0-1-16,0 0-4 0,0 0-4 0,-7-4-7 0,7 4-7 0,0 0-8 16,-7 0-11-16,7 0-11 0,0 0-13 0,0 0-15 0,-6-4-17 0,6 4-20 15,0 0-25-15,0 0-41 0,0 4-53 0,0-4-43 0,-7 0-39 0,7 4-17 16,-6-4-3-16,6 0 1 0,-6 4 6 0,-2-1 9 0,8-3 13 0,-6 4 14 15,0-4 17-15,0 4 23 0,-2-4 67 0</inkml:trace>
  <inkml:trace contextRef="#ctx0" brushRef="#br0" timeOffset="10625.053">10551 6198 59 0,'0'-4'169'0,"-8"4"9"0,8 0 3 0,0 0 3 15,0 0 3-15,0 0 2 0,0 0 0 0,0 0-17 0,0-3-27 16,0 3-18-16,0 0-12 0,0 0-18 0,0 0-18 0,0 0-15 0,-6-5-16 0,6 5-4 16,0 0-1-16,0-2 2 0,0 2 0 0,0 0 3 0,0-4 3 0,0 4 4 15,0-3 3-15,-6 3 3 0,6-5 2 0,0 5 0 0,-7 0-1 16,7-3 1-16,0 0 0 0,0 3 1 0,-6-5 1 0,6 3 2 0,0 2 0 16,-7-5 2-16,7 1-2 0,0 4 0 0,-6-3-5 0,6 3-3 0,0-4 1 0,0 1-3 15,-7 3 0-15,7-4-2 0,0 4-4 0,0-4-1 0,0 4-3 0,0 0-4 16,0-3-6-16,0 3-4 0,0 0-6 0,0 0-3 0,0 0-2 15,0 0-5-15,0 0-4 0,0 0-4 0,0 0-3 0,0 0-4 0,0 0-2 16,0 0-3-16,0 0-2 0,0 3 0 0,0-3-2 0,-6 4 1 0,6-4 1 16,0 4 1-16,0 3 4 0,0-4 1 0,0 1 3 0,0 3 1 0,0 1 4 15,0 3 3-15,0-5 2 0,6 6 2 0,-6-1 1 0,0 0 1 0,0 0 1 16,0 0 1-16,0 4 2 0,0-5-2 0,0 2-1 0,0 2 0 0,0-3 0 16,0 4-1-16,0-4-1 0,0 3 0 0,0-2-2 0,0 3-2 0,0-1-1 15,0 1-3-15,0-1-1 0,0-3-2 0,0 4-3 0,0-1 0 0,0 1-2 16,0-3-1-16,0 2-4 0,0-3 0 0,0 0-2 0,0 4 2 0,0-5-1 15,0 2 1-15,0-1 1 0,0-1 1 0,0-1 1 0,7 1 1 0,-7-2 1 16,0 1 1-16,0-1 1 0,0 1 0 0,0-6 2 0,6 4-1 16,-6-3 1-16,0-1-3 0,0 0 0 0,0-3-2 0,0 5-1 0,0-2-2 0,0-3-3 15,0 0-2-15,0 0-2 0,0 4-5 0,0-4-2 0,0 0-4 0,0 0-5 16,0 0-2-16,0 0-6 0,0 0-5 0,0 0-7 0,0 0-5 0,0 0-4 16,0 0-5-16,0 0-7 0,0 0-7 0,0 0-8 0,7-4-12 0,-7 4-13 15,0 0-23-15,0-3-29 0,0-2-34 0,0 5-38 0,0 0-28 16,0-3-20-16,0 0-10 0,0-5-2 0,0 5 2 0,0 0 4 0,-7-6 9 0,7 1 11 15,-6 6 14-15,-1-5 16 0</inkml:trace>
  <inkml:trace contextRef="#ctx0" brushRef="#br0" timeOffset="11382.447">10440 6191 12 0,'6'-7'227'0,"0"3"15"0,-6-4 11 0,7 5 9 0,0-5 7 0,-7 1 5 15,6 3 3-15,-6 1 6 0,0-4 3 0,6 3-23 0,-6 0-35 0,0 1-46 16,7-1-52-16,-7 1-32 0,7-2-22 0,-7 2-15 0,0-1-10 0,6 4-8 15,-6-3-3-15,7-1-6 0,-1 0-4 0,-6 1-4 0,7-1-3 0,-1 4-2 16,1-4-4-16,-1 1-3 0,8-1-3 0,-8 1-2 0,0-2-2 0,7 2-2 16,0 0-2-16,0-1-1 0,1 4-1 0,-2-4-1 0,2 1-1 0,-1 3-1 15,-1-4-1-15,2 4-2 0,5 0-2 0,-6 0 1 0,0 0-2 0,0 0 0 16,-6 4-1-16,5-1 0 0,2 1 0 0,-8 0 1 0,7-1 1 0,-6 5 1 16,-1-5 0-16,1 4 0 0,-1 1 0 0,0-1 0 0,2 0 3 15,-8 5-1-15,6-5 2 0,-6 0 1 0,0 4 1 0,0-4-1 0,0 5-2 0,0-6 1 16,0 6-1-16,0-5 1 0,0 0 0 0,-6 4 2 0,6-3 0 0,0-2 2 15,-8 2-1-15,8 0 1 0,0-1 1 0,-6 0 3 0,0 1 1 0,6-5 2 16,-7 5 2-16,1-1 1 0,6-4 2 0,-7 5 2 0,1-5-1 0,-1 5 2 16,1-5 0-16,0 4 1 0,-2-2 0 0,-4 2 0 0,5-3-1 0,0 3 0 15,-5 0-3-15,-1 0-1 0,-1-2-2 0,2 2-1 0,-2 0-1 0,2 0 0 16,-1 0-2-16,-1 1-1 0,2-5-1 0,-2 5 0 0,1-1-2 16,0-3 0-16,0 2 1 0,1-1-3 0,-2-2-1 0,8 1 0 0,-7 1 1 0,6-3 0 15,-6 2-1-15,7 0 0 0,-8-4 0 0,8 3 0 0,0 1-1 16,-1-4 0-16,7 3 0 0,-7-3 0 0,7 0 0 0,-6 0 1 0,6 5 1 15,0-5 0-15,0 0-1 0,0 0 0 0,0 0 0 0,0 0 0 0,0 0-1 16,0 0 1-16,0 0 0 0,0 0 0 0,6 0 0 0,-6 0 1 0,7 0 0 16,0-5 1-16,-1 5-1 0,0 0 0 0,8 0 1 0,-8 0 0 0,1 0 0 15,6-3 0-15,0 3 2 0,-7 0-1 0,8-4-1 0,-2 4 1 0,-5 0-1 16,6 0-1-16,-7 0-1 0,7 0 0 0,1 0-1 0,-8 0 0 0,7 0 1 16,0 0 0-16,-6 4 1 0,5-1-1 0,2-3-1 0,-2 5-2 0,-5 2 0 15,6-4-1-15,0 1-1 0,0 0 1 0,0 3-2 0,1-3 0 0,-2-1 2 16,-5 4 0-16,6-2 0 0,0 2-1 0,-1 0 0 0,-4-3 0 0,4 3 1 15,-5-3 2-15,6 3-1 0,-7-4 3 0,7 5 0 0,-6-4 1 0,0-1 1 0,-1 1-1 16,0 0 0-16,1-1 0 0,0 1 1 0,-7-1 0 0,6-3 2 0,-6 4-2 16,0-4 1-16,6 5 1 0,-6-5 1 0,0 2 1 0,0-2 1 0,0 0 1 15,0 0 2-15,0 0 1 0,0 0 0 0,0 0 1 0,0 0-2 16,0-2 0-16,0 2-1 0,0 0 0 0,0-5-1 0,0 1-4 0,0 4-4 0,0-3-5 16,0-1-8-16,0 1-6 0,0-1-9 0,0 0-11 0,0 1-12 15,0 3-13-15,0-4-16 0,0 1-20 0,-6-2-22 0,6 2-36 0,0 3-47 0,0 0-40 16,0 0-35-16,0 0-16 0,0-4-7 0,0 4 2 0,0 0 4 0,0-3 7 15,0 3 10-15,0 0 14 0,0-4 15 0,0 0 19 0,0 1 111 16</inkml:trace>
  <inkml:trace contextRef="#ctx0" brushRef="#br0" timeOffset="12032.45">11130 6488 0 0,'0'-4'106'0,"7"1"180"0,-7-1 19 0,0-4 12 0,0 5 10 15,0-2 6-15,-7 3 5 0,7-3 5 0,0 2 6 0,0-1 3 16,0 1 5-16,0-1-56 0,7 0-84 0,-7 4-60 0,0-2-48 0,0-3-29 0,6 5-18 15,-6-4-12-15,0 4-9 0,6-3-7 0,-6-2-6 0,7 5-5 16,-1-3-5-16,1 3-3 0,-7-3-5 0,7 3-2 0,-1-4-4 0,0 4-1 16,-6 0-2-16,8-4-1 0,-2 4-1 0,-6 0 0 0,6 0-1 0,0 0 1 0,-6 0-1 15,7 0 0-15,-7 0 1 0,7 0-2 0,-1 0 1 0,-6 0 0 16,0 0-1-16,7 4-1 0,-7-4 1 0,6 0-1 0,-6 0 0 0,6 0-1 16,-6 4 1-16,8-4-1 0,-8 0 2 0,6 3-1 0,-6-3-2 0,6 3-1 15,-6-3 0-15,0 5 0 0,6-5-2 0,-6 3 0 0,0 1 0 0,7 3 0 16,-7-3 1-16,0 3 1 0,7 0 0 0,-7 0 0 0,0 1 0 0,0 0-2 15,6 3 1-15,-6-4 0 0,-6 4 0 0,6 0 1 0,0 0 3 0,0 3 1 16,-7-2 2-16,7 2 1 0,-7 2 0 0,1-3 0 0,6 1 0 0,-6-2 1 16,0 3 3-16,-2 0 0 0,2-1 1 0,-7-3 0 0,7 3 1 0,-1-2-1 15,0-1-2-15,-5 3 0 0,6-7 0 0,-2 5-2 0,-4-1-1 0,5-4 0 16,0 0 1-16,-6 1-1 0,7-1 0 0,0 0-1 0,-1-3 1 0,0 3 0 16,1-3 0-16,6-1 0 0,-6 1 1 0,-1-4 0 0,7 5 0 0,-7-5 0 15,7 3 0-15,0-3 0 0,-6 3 2 0,6-3-2 0,0 0 1 0,0 0 0 16,0 0-1-16,0 0 1 0,0 0-1 0,0 0-1 0,0 0 0 0,0 0 0 15,0 0 1-15,0 0-1 0,0 0 0 0,0 0 0 0,6-3-1 0,-6 3 0 16,7 0 1-16,-7-3 0 0,7 3 0 0,-1-5 0 0,0 5 0 0,1-4 0 16,0 1 0-16,5-1 0 0,-5 1 0 0,6-1-2 0,0 0 2 0,-7 1 0 15,8-1-1-15,-2 1 0 0,2-1 0 0,-8 1-2 0,7-2-2 0,1 1 1 16,-8 1-1-16,6 0 0 0,-5-1-3 0,6 4-1 0,-6-4-3 0,-1 4-2 16,8-3-3-16,-8-1-3 0,0 4-4 0,0 0-4 0,2-4-6 0,-2 4-3 15,0-3-6-15,1 3-4 0,-7 0-5 0,6 0-5 0,-6-5-5 0,7 5-3 16,-7 0-3-16,0 0-4 0,0 0-5 0,0 0-10 0,0 0-7 0,7 0-19 15,-7 0-20-15,0 0-30 0,0 0-36 0,0 0-30 0,0 0-31 16,0 0-13-16,0-2-3 0,0-3 0 0,0 2 3 0,0-1 5 0,0 0 8 0,0 1 11 16,6-1 13-16,-6 0 20 0,0-3 166 0</inkml:trace>
  <inkml:trace contextRef="#ctx0" brushRef="#br0" timeOffset="12418.441">11690 6261 0 0,'0'-4'198'0,"0"0"101"0,0 1 15 16,0-1 10-16,0-3 6 0,0 3 8 0,0 0 4 0,0 1 4 0,0-2 3 15,0 2 3-15,0 0 5 0,0 3-68 0,0 0-103 0,0 0-60 0,0 0-37 16,7-4-22-16,-7 4-15 0,0 0-9 0,0 0-9 0,6 0-4 0,-6 0-4 16,6 0-4-16,1 0-4 0,-7 0-2 0,7 0-4 0,-1 0-3 0,1 0-1 15,-1 0-2-15,7 0-3 0,-6 0-1 0,-1 0 2 0,0 0-1 0,8 4-1 16,-8-4 2-16,7 0-1 0,-6 0 0 0,6 0 0 0,-7 0-1 0,8 0-1 16,-8 0-1-16,7 0-1 0,-6 0-1 0,-1 0-3 0,7 0-3 15,-7 0-4-15,1 0-5 0,0 0-3 0,-1 0-6 0,0 0-6 0,1 0-6 16,-7 0-6-16,7 0-6 0,-1 0-7 0,-6 0-6 0,6 0-5 0,-6 0-8 0,0 0-7 15,0 0-7-15,0 0-9 0,0 0-10 0,0 0-12 0,0 0-23 16,0 0-29-16,0 0-39 0,0 0-49 0,-6 0-23 0,6 0-9 0,-6 3-3 16,-1-3 1-16,0 0 7 0,1 0 8 0,0 3 10 0,-1-3 11 0,0 5 15 15,1-5 17-15</inkml:trace>
  <inkml:trace contextRef="#ctx0" brushRef="#br0" timeOffset="12674.439">11677 6444 0 0,'0'0'91'15,"6"-4"171"-15,-6 4 15 0,7 0 9 0,-7-4 8 0,0 4 6 0,7-2 5 0,-1-3 6 16,-6 5 4-16,6-4 5 0,1 1 6 0,-7-2-56 0,7 5-86 0,-1-3-52 16,1 0-33-16,-1 3-22 0,0-4-14 0,1 0-9 0,0 4-8 0,-1-3-5 15,0 0-6-15,2 3-5 0,-2-5-4 0,0 5-6 0,1 0-6 0,6-3-5 16,-7 3-5-16,1 0-4 0,-1 0-4 0,0 0-6 0,2 0-8 0,-2 0-8 15,0 0-8-15,1 3-9 0,0-3-7 0,-7 0-13 0,6 0-14 16,0 0-14-16,-6 0-15 0,0 0-26 0,7 0-34 0,-7 0-37 0,0 0-43 0,0 0-26 16,6 0-20-16,-6 0-7 0,0 0 1 0,7 0 5 0,-7-3 6 0,7 3 10 15,-7-4 13-15,6 4 15 0,-6-4 16 0</inkml:trace>
  <inkml:trace contextRef="#ctx0" brushRef="#br0" timeOffset="13356.61">12178 6059 0 0,'7'-3'220'0,"-7"-5"38"0,0 4 9 16,0 1 7-16,0-2 5 0,7 3 4 0,-7-2 3 0,0 0 1 15,0 0 2-15,0 1-14 0,0 3-25 0,0-4-55 0,0 4-73 0,0 0-44 0,0 0-24 16,0 0-14-16,0 0-11 0,0 0-7 0,6 4-2 0,-6-4-5 0,6 3-1 16,-6-3-2-16,0 4-1 0,8 0 1 0,-8 0-1 0,6 3 0 0,-6-4-1 15,0 5 0-15,0-1 2 0,6 1 0 0,-6-2 3 0,0 6-1 16,0-5 3-16,0 4-1 0,-6-4 1 0,6 5 0 0,0-2 0 0,0 1 1 16,-6 0 0-16,6-4 0 0,0 4 0 0,0 1 0 0,-8-5-2 0,8 5 1 15,-6-6-2-15,6 5-2 0,0-3 0 0,0-1-1 0,-6 0 1 0,6 1-3 16,0-5-1-16,0 5-1 0,-7-5-1 0,7 0 0 0,0 2 0 0,0-2-1 15,0 1-1-15,0-1 0 0,0-3-1 0,0 4 0 0,0-4 0 0,0 4-1 16,0-4 0-16,0 0 0 0,0 0 2 0,0 0-1 0,0 3-1 0,0-3 2 16,0 0 1-16,0 0-1 0,0 0 0 0,7 0 0 0,-7 0 1 0,0 0 0 15,6 0-1-15,-6 0 1 0,6 0 1 0,2-3-1 0,-8 3 0 0,6-4-2 0,0 4 1 16,0-4-2-16,1 4 2 0,0-3-2 0,-1-1 1 0,1 1 0 16,-1-2-1-16,8 2 1 0,-8 0-1 0,0-1 1 0,0 0-2 0,1 1 1 15,6-1 2-15,-6 0-2 0,-1-3 2 0,1 7-2 0,6-4 0 0,-7 1 1 16,0-2-2-16,8 5 1 0,-8-3 1 0,7 3-1 0,-6 0 0 0,6 0 1 15,-7 0-1-15,8 0 2 0,-2 0-2 0,2 3 2 0,-1-3-1 0,-1 5 1 16,2-2-2-16,-2 1 0 0,2 3 2 0,5-3-1 0,-6 3 0 0,0 1-2 16,7-2 0-16,-7 2 0 0,0-1 1 0,6 1-1 0,-5 3-1 0,-2-3-1 15,2 2 0-15,-1 1 0 0,-7-3 0 0,7 2 0 0,-6 2-1 0,-1-1 1 16,0-1 1-16,-6 1 0 0,7 0-1 0,-7-3 0 0,0 3 0 0,0 1 0 16,-7-6-1-16,7 5 1 0,-6-3 1 0,0 2 1 0,-1-2 1 0,0-1 0 15,-5 0 2-15,5 0 1 0,1-2 2 0,-8 2 2 0,8-4 4 0,0 1 2 16,-8 3 0-16,8-3 4 0,0-4 1 0,-8 4 1 0,8-4 2 0,-1 3 1 15,1-3 1-15,0 0 1 0,-8 0-1 0,8 0-1 0,-1 0 0 0,0 0-2 16,1 0-3-16,-7 0-2 0,7-3-1 0,-1-1-1 0,0 4-2 0,-5-4-3 16,5 1-2-16,0 3-2 0,-5-4-3 0,5 0-4 0,1 1-6 0,-8-1-8 15,8 1-6-15,-8 3-9 0,8-5-9 0,0 2-11 0,-7 3-10 0,6-4-12 16,-6 4-14-16,7 0-11 0,0 0-16 0,-8 0-17 0,8 0-21 0,0 0-33 16,-1 0-43-16,7 4-40 0,-7-4-40 0,1 3-15 0,6 2-6 0,0-2 4 15,0-3 7-15,0 0 10 0,0 4 12 0,0-4 12 0,0 0 16 0,0 0 17 16,0 0 38-16</inkml:trace>
  <inkml:trace contextRef="#ctx0" brushRef="#br0" timeOffset="13751.346">12269 6147 0 0,'0'-4'79'0,"0"1"178"0,0-1 14 16,0 4 8-16,0-4 3 0,0 1 3 0,8-1 2 0,-8 4 2 0,0-3 5 16,6-2 4-16,0 5 6 0,-6-3-54 0,6 3-82 0,1-4-50 0,0 4-30 15,6 0-18-15,-7-3-12 0,8 3-6 0,-2-4-3 0,2 4 0 0,-2-4-2 16,1 4-3-16,7 0-4 0,-8-3-2 0,8 3-6 0,-6 0-5 0,5-4-5 15,-6 4-6-15,6-4-3 0,-5 4-3 0,5 0-1 0,-6-3-2 0,0 3-2 16,7-4-1-16,-7 4-1 0,0-3-1 0,0 3 1 0,-1-5-2 16,2 5-1-16,-1 0 0 0,-6-3 0 0,6 3-1 0,-7 0-3 0,0-3 0 0,8 3-2 15,-8 0-1-15,0 0 1 0,1-4-1 0,0 4-1 0,-7 0-1 0,6 0-1 16,1 0-3-16,-1-4-1 0,-6 4-4 0,6 0-5 0,-6 0-3 16,7 0-6-16,-7 0-9 0,0 0-8 0,0 0-12 0,0 0-14 0,7 0-15 15,-7 0-16-15,0 0-35 0,0 4-44 0,0-4-45 0,0 4-42 0,0-1-19 16,0 0-9-16,0 2 0 0,-7 2 3 0,7-4 7 0,0 1 8 0,0 3 12 15,0-3 15-15,-7 0 14 0,7 3 55 0</inkml:trace>
  <inkml:trace contextRef="#ctx0" brushRef="#br0" timeOffset="14827.801">12940 6572 0 0,'7'0'28'0,"-7"-4"207"0,7 1 11 0,-7 3 8 0,6-4 5 0,-6 0 3 15,6 1 2-15,-6-1 3 0,7 4 6 0,-1-3 3 0,-6-2 4 0,7 5-50 16,0-3-78-16,-1 3-49 0,-6-4-28 0,6 1-18 0,2 3-10 0,-2-4-5 15,0 4-4-15,7-4-1 0,-6 4-1 0,-1-3 0 0,1 3-1 0,5-4-1 16,-4 4-3-16,4 0-1 0,1-4-5 0,-6 4 1 0,6-3 0 0,0 3 0 16,0 0-1-16,0 0 0 0,0 0-1 0,0 0 1 0,0 0-1 0,0 0-3 15,1 0-2-15,-2 0-3 0,1 0-3 0,0 3 0 0,0-3-1 0,1 0-1 16,-2 4-2-16,1-4-2 0,-6 0 0 0,6 0-1 0,-1 0-3 0,-4 0-1 16,-2 4 0-16,0-4 0 0,0 0-2 0,2 0 0 0,-2 0 2 15,-6 0 1-15,6 0 1 0,-6 0 1 0,0 0 3 0,0 0 1 0,0 0 1 0,0 0 3 16,0-4 0-16,7 4 3 0,-7 0 0 0,0 0 0 0,0-4 4 0,0 1-1 15,0 3-1-15,0-4 0 0,-7 1 1 0,7-2-1 0,0 2-1 16,0-1-2-16,0 1 0 0,0-4-1 0,-6 3-2 0,6 0-2 0,0 0 0 16,-6-4-1-16,6 6 0 0,-8-3-1 0,8-2 0 0,-6 4-2 0,6-5-2 15,-6 1 1-15,0 3-2 0,-2-4 0 0,2 5 0 0,6-4-1 0,-13 3 1 16,7-2-1-16,-1-2 1 0,0 4-1 0,1-3 0 0,0 0 0 0,0 3 0 16,-2-3-2-16,2 0 0 0,0-2 0 0,-1 3-2 0,7-2 1 0,-6 1-1 15,-1 3 0-15,0-4-2 0,7 1 1 0,-6 0 0 0,0 0-2 0,6-1 0 16,-6 1-1-16,6-1 1 0,-8 5 1 0,8-4 2 0,-6 0 1 0,6 3 1 15,0-3 1-15,0-1 0 0,-6 5 0 0,6-5 0 0,0 5 0 0,0-5-1 16,6 2 0-16,-6 1 1 0,0-2 0 0,0 0 1 0,6 0-2 0,-6 2 0 16,0-1-2-16,8-1-1 0,-2-2 0 0,-6 6-2 0,6-8 0 0,0 4-2 15,1 0 0-15,0-1 1 0,-1 1 0 0,7-4-1 0,-7 3-1 0,2-2 0 16,4 2 0-16,-6 1 0 0,1-4-1 0,6 3 0 0,-6 0 0 0,-1 2 0 16,8-2 2-16,-8 1 1 0,6 1-1 0,-4-3 0 0,-2 2 2 0,7 0 0 15,-7 3 1-15,1-3-2 0,0 4 1 0,-1-2-1 0,0 2 0 16,0-1 1-16,2 4 0 0,-2-4 1 0,0 1-1 0,1 3 1 0,0 0 0 0,6 0 1 15,-7 0 0-15,0 0-2 0,8 0-1 0,-8 0 2 0,7 3 1 0,0-3-2 16,-6 4 2-16,5-4-1 0,2 4 0 0,-2-1-1 0,2 2 0 0,-1-5-1 16,0 3 2-16,6 0-1 0,-5 1 3 0,-2 0 1 0,2-1 1 0,-1-3 0 15,-1 4 0-15,2 0 2 0,-2-1 1 0,2 1 2 0,-1 1-1 0,-7-3 2 16,7 2 0-16,-6-4 0 0,5 4 0 0,-4-1 0 0,-2 1-2 0,0-4-1 16,-6 4 0-16,7 0-2 0,-1-2-1 0,-6-2-2 0,0 5-1 0,7-2 1 15,-7 1-1-15,0-4-1 0,0 4 2 0,0 0 1 0,0-1 0 0,0 1 1 16,-7 3 0-16,7-4 1 0,-6 5 2 0,6-1 2 0,-7 1 0 15,7-1 3-15,-6 4 0 0,6-3 0 0,-6 2 1 0,-2 1 2 0,8 0 2 16,-6 1 0-16,6-1 0 0,-6 3-1 0,6-2 1 0,-7 2 1 0,7 0-1 0,0 1 2 16,0-4-1-16,0 4-1 0,0-1-1 0,0-3 0 0,0 1-2 15,0 2-1-15,-7-7-2 0,7 4-2 0,0 1 0 0,0-5-2 0,0 0-2 16,0 0 0-16,-6 0-1 0,6 1-2 0,0 0-1 0,-6-2-1 0,6-2 1 16,-7 3 0-16,7-4-1 0,-6 2 1 0,-1-2-1 0,0 1 1 0,7 1 0 0,-6-3 0 15,0-2 2-15,6 4 0 0,-7 0 0 0,0-4 1 0,7 3 0 0,-6-3 0 16,0 0 0-16,6 4 1 0,-7-4 1 0,7 0 1 0,-6 0-1 15,6 0 0-15,0 3 0 0,-7-3 1 0,7 0-2 0,0 0-1 0,0 0-1 16,0 0 1-16,0 0 0 0,0 5-1 0,0-5-1 0,0 2 1 0,0-2 0 0,0 5 0 16,0-5 1-16,7 3 0 0,-7 1 0 0,0-4 1 0,6 4 1 15,-6-4 3-15,7 4 3 0,-7-1 4 0,6-3 5 0,0 4 2 0,1-1 3 0,0 1 0 16,5-4 3-16,-5 3 2 0,6-3 2 0,-6 5 0 0,5-5 2 0,2 0 0 16,-2 0 2-16,2 0 1 0,-1 0-3 0,0-5-3 0,6 5-2 15,-5 0-2-15,5-3-2 0,-6 3 2 0,6-4-3 0,1 4-2 0,0-3-1 16,-8 3 0-16,8-4-1 0,-1 4-1 0,-5-3-3 0,-1 3-2 0,6 0-2 15,-6 0 0-15,-7-4-3 0,8 4-1 0,-1 0-3 0,-7 0-2 0,1 0-6 16,-1 0-5-16,-6 0-8 0,7 0-8 0,-7 0-8 0,0 0-8 0,0 0-8 16,0 0-11-16,0 4-14 0,-7-4-12 0,1 0-19 0,-1 3-17 0,1 1-25 15,-7-1-28-15,-1 1-45 0,2-1-51 0,-1 2-36 0,0-2-25 0,0 4-10 16,-1-3-2-16,-5 0 5 0,12-1 7 0,-12 1 12 0,6 0 14 0,6-1 16 16,-5 1 19-16,-2-1 25 0,1-3 161 0</inkml:trace>
  <inkml:trace contextRef="#ctx0" brushRef="#br0" timeOffset="16041.262">10290 7374 19 0,'0'0'229'0,"0"0"16"16,0 0 10-16,0 0 8 0,0 0 7 0,0 0 6 0,0 0 5 0,0 0 7 15,0 0 5-15,0 0-19 0,0 0-35 0,0 0-43 0,0 0-51 0,0 0-29 16,0 0-18-16,0 0-11 0,0 0-7 0,0 0-4 0,0 0-3 0,0 0-3 16,0 0-3-16,0 0 0 0,0 0-4 0,0 0-2 0,0 0-4 0,0 0-3 15,0 0-2-15,0 0-4 0,0 0-2 0,0 0-3 0,0 0-3 0,0 0-2 16,0 0-5-16,0-3-1 0,0 3-3 0,0-4-3 0,6 4-1 0,-6-4-5 15,7 4-2-15,-7-3-1 0,7 3-4 0,-1-4 0 0,0 4-4 0,0-3 0 16,2-1-3-16,-2 4 0 0,7-4-1 0,-7 0-1 0,1 1-1 0,6 3 0 16,-7-4-2-16,8 4 0 0,-2-4-1 0,-5 4 0 0,6-3 0 15,0 3 0-15,0-3 0 0,0 3-1 0,0 0-1 0,-6-5 0 0,6 5 1 0,0 0 0 16,0 0 0-16,-1-3 0 0,2 3 0 0,-1 0 0 0,0 0-2 0,-7 0 1 16,7 0-1-16,7 0-1 0,-7 0-1 0,0 3-1 0,0-3 1 15,7 0-1-15,-8 0-1 0,8 0-1 0,-1 0 2 0,1-3 0 0,0 3 1 0,-1 0 2 16,1 0 1-16,0 0 1 0,6 0 1 0,-7 0 2 0,7 0 1 0,-6-5 2 15,5 5 0-15,1 0 2 0,0 0 1 0,1 0 1 0,-1 0-1 16,0 0 0-16,0 0-1 0,0 0-2 0,0 0 0 0,0 0-2 0,-6 0-1 0,6 5-1 16,-1-5-1-16,1 0 0 0,1 3-2 0,-7-3-1 0,6 5-2 15,-1-5-1-15,-5 0-2 0,6 3 1 0,0-3 4 0,0 0 0 0,0 0 2 16,0 0 1-16,0 0 5 0,7 0 4 0,-7 0 4 0,6 0 4 0,1-3 3 16,-1 3 3-16,7-5-1 0,-5 5 3 0,4-3 0 0,1-2 0 0,0 5-3 0,1-3-1 15,5-1 1-15,-6 4-3 0,1-3-2 0,5 3-5 0,-6-4-3 0,7 4-1 16,-8 0 0-16,9 0-1 0,-9 0 1 0,1 0 1 0,0 0 0 0,1 0 0 15,-1 4 0-15,-1-4 0 0,1 0-2 0,7 3 0 0,-7 1-1 0,1-4-3 16,-1 3-2-16,0 2-1 0,-1-2-2 0,2-3 0 0,-1 5 1 16,6-5 0-16,-5 3 1 0,-1 0 0 0,6-3 0 0,-5 0 0 0,5 4 1 0,1-4 0 15,-1 0 1-15,1 0 0 0,-1 0 1 0,0-4-2 0,8 4-2 16,-7 0-2-16,-1-3 0 0,1 3-2 0,5-3 2 0,-4 3 0 0,-2 0-1 16,1-5 2-16,-7 5 1 0,7-3-1 0,-1 3-1 0,-6-5 2 0,0 2 1 15,0 3 3-15,0-4 1 0,-6 4-1 0,-1-3 1 0,1 3-3 0,-1-4-2 16,-6 4-3-16,0-4-1 0,1 4-3 0,-8-3-2 0,0 3-3 0,1-4-1 15,-1 4-3-15,-5-3-1 0,-2-1-1 0,8 4 0 0,-13-4 0 0,5 4-1 16,-4-3 1-16,-2-2 1 0,0 5 1 0,0-3 1 0,2 0 1 0,-2-1 1 16,0 0 3-16,1 4 2 0,-1-3 2 0,8-5 3 0,-8 4 1 0,0 1 1 15,8-1 2-15,-2 1 2 0,-5-1-1 0,6 0 2 0,0 4 0 0,7-3 1 16,-8-1 0-16,2 4 1 0,5 0-1 0,-5-3 2 0,4 3 0 0,-4 0-2 16,5 0-1-16,1 3 0 0,-8-3-1 0,8 0-1 0,-7 4-1 0,7-4 0 15,-7 3-3-15,0-3-4 0,-7 4-7 0,8 0-8 0,-8-1-8 0,1-3-9 16,-1 4-7-16,0-1-6 0,-6-3-7 0,0 4-6 0,0 1-10 0,0-2-9 15,0-3-14-15,-6 3-13 0,6 1-18 0,-6-4-18 0,-1 4-36 0,1-1-46 16,-1 0-37-16,0-3-37 0,-5 5-15 0,-2-2-5 0,8-3 0 0,-7 0 3 16,0 0 8-16,0 4 9 0,-1-8 13 0,2 4 13 0,-1 0 19 0,0 0 62 15</inkml:trace>
  <inkml:trace contextRef="#ctx0" brushRef="#br0" timeOffset="16961.84">10524 8319 174 0,'7'-3'268'0,"-7"3"15"0,0-4 13 0,0 0 9 15,0 1 9-15,0-1 9 0,0 0 7 0,0 1 10 0,0-1 8 0,6 4-30 16,-6-3-50-16,0-5-51 0,0 8-48 0,0-4-31 0,0 1-19 0,0-1-11 16,0-3-10-16,0 3-8 0,6 0-8 0,-6 1-5 0,0 0-7 0,0-1-7 15,0-1-8-15,8 2-7 0,-8 0-6 0,0-1-7 0,0 0-6 0,6-3-4 16,-6 3-6-16,0 1-3 0,0-6-4 0,6 7-1 0,-6-6-1 0,7 1-1 16,-7 3-3-16,6-2-3 0,-6-2 0 0,7 0-1 0,-7 1-1 0,6-1-1 15,-6 1-1-15,7 0-1 0,-7 0-1 0,6-4 0 0,-6 3 0 0,6 1-1 16,-6-4 0-16,8 4-2 0,-8-4-1 0,6 3 1 0,-6-2-1 0,6 2-1 15,-6-3 0-15,7 3 0 0,-7 2 0 0,7-3 2 0,-7 3-1 0,0-2-1 16,6 1 1-16,-6 3 0 0,0-3 2 0,0 4-1 0,0-1 2 0,7 0-1 16,-7 0 1-16,0 4 0 0,0 0 1 0,0-3 0 0,0 3-1 0,0 0-1 15,0 0-1-15,0 0-2 0,0 0-1 0,0 0 0 0,0 0-2 0,0 0 0 16,0 0-1-16,0 3 2 0,6-3 1 0,-6 4 1 0,0 4 2 16,0-5 0-16,6 4 0 0,-6 1 4 0,0-1 2 0,0 3 1 0,0 2 4 0,0-1 1 15,7 3 3-15,-7 1 0 0,-7 0 0 0,7-1 0 0,0 1-1 0,0 0-1 16,-6-1-1-16,6 1-2 0,0 4 1 0,-6-5-2 0,6 1-1 0,-7-4-2 15,7 4-1-15,0-1-1 0,-6-2-1 0,6-2-2 0,-7 1 1 0,7 0-3 16,0-3-2-16,0 2-4 0,-7-2-3 0,7-1-6 0,0-3-4 0,0 4-4 16,0-6-5-16,0 6-8 0,0-4-7 0,0 0-10 0,0-4-10 0,0 3-7 15,7 1-8-15,-7 0-15 0,7-4-17 0,-7 3-41 0,6-3-56 16,1 4-48-16,-1-1-48 0,-6-3-22 0,6 5-7 0,1-5-1 0,-7 0 4 16,7 3 7-16,-7-3 10 0,0 0 7 0,0 0 8 0,0 0 17 0,0 0 21 15</inkml:trace>
  <inkml:trace contextRef="#ctx0" brushRef="#br0" timeOffset="17453.437">10237 8605 0 0,'0'0'7'0,"0"0"211"0,0 0 10 0,8-4 8 0,-8 4 6 0,0-2 6 16,6 2 2-16,0 0 7 0,-6-5 5 0,6 2 0 0,1-1-3 0,0 4-40 15,-1-4-60-15,1 0-40 0,-1 1-27 0,1-1-14 0,6 0-7 0,-7 1-5 0,8 0-4 16,-8 3-1-16,7-5-1 0,-7 2-1 0,8-1 0 0,-2 1-3 0,2 3-3 16,-2-4-3-16,2 4-2 0,5-4-3 0,-6 4-1 0,0-3-4 0,7 3-3 15,-1 0-3-15,-6 0-1 0,6 0-4 0,1 0-3 0,0 3-5 0,-1-3-3 16,1 4-4-16,0 0-5 0,-1-4-3 0,7 3-1 0,-6 1-2 0,5-1 2 16,-5 2-1-16,6-5 2 0,0 3-1 0,1 0 2 0,-1 1 0 0,-7 0 0 15,7-4 1-15,0 3-2 0,-7 1 1 0,7 0 0 0,-6-4-2 0,0 4 1 16,-1-4-4-16,1 0-3 0,-8 3-4 0,2-3-4 0,-1 0-5 0,0 0-3 15,-6 5-4-15,-1-5-4 0,0 0-2 0,-6 0-2 0,7 0-4 0,-7 0-1 16,0 0-3-16,0 0-1 0,0 0-5 0,0-5-2 0,-7 5-5 0,7 0-4 16,-6 0-6-16,0 0-5 0,-1 0-8 0,0 0-8 0,1 0-15 0,-1 0-18 15,-6 5-33-15,6-5-41 0,-5 2-36 0,6 2-34 0,-8 0-17 0,1-4-4 16,0 4 1-16,0-1 5 0,1 1 5 0,-2 0 8 0,-6-2 10 0,7 3 12 16,-6-1 16-16,0 3 126 0</inkml:trace>
  <inkml:trace contextRef="#ctx0" brushRef="#br0" timeOffset="17834.429">10296 8931 176 0,'0'4'234'0,"7"-1"7"0,-7 2 5 0,7 2 9 0,-7 0 8 0,6 0 8 16,0 0 6-16,-6 4 2 0,0-3 0 0,6 3-40 0,-6 4-62 0,0-5-43 15,8 2-34-15,-8 1-21 0,6-1-13 0,-6 3-5 0,0-5-3 0,6 5-5 16,-6-4-7-16,0 4-4 0,7-4-6 0,-7 0-2 0,6 0 1 0,-6 1-2 16,0-2 0-16,0 5-2 0,7-8-1 0,-7 5-1 0,0-2 2 15,7-3 1-15,-7 1-2 0,0 3 0 0,0-4-3 0,0-3-2 0,0 3 1 0,0 0-1 16,0-4-2-16,0 2-3 0,0-2-1 0,0 1-2 0,0-1 0 0,0 1-4 15,-7 0-3-15,7-1-2 0,0 2-3 0,-7-5-5 0,7 3-3 0,0 0-4 16,0-3-7-16,-6 5-5 0,6-5-6 0,0 2-5 0,0-2-10 0,-7 5-9 16,7-5-11-16,0 0-9 0,0 0-10 0,0 0-7 0,0 0-4 0,0 0-8 15,0 0-8-15,0 0-20 0,0 0-25 0,0 0-27 0,7-5-31 0,-7 5-27 16,6-2-29-16,-6-3-7 0,0 2 2 0,7 0 3 0,0-2 7 0,-7-2 6 16,6 0 6-16,-6 0 8 0,6-1 13 0,-6 1 23 0,6-4 191 0</inkml:trace>
  <inkml:trace contextRef="#ctx0" brushRef="#br0" timeOffset="18437.438">10368 8935 70 0,'0'-7'270'0,"0"-1"18"0,0 5 12 0,0-5 7 0,7 0 6 15,-7 1 4-15,0 1 5 0,0-2 3 0,0 4 3 0,0-3-17 0,6 0-31 16,-6 2-61-16,6 2-75 0,-6-4-44 0,6 3-29 0,-6 1-17 0,8-1-12 15,-2 0-8-15,0 1-6 0,1-1-5 0,0 0-4 0,-1 1-3 0,1 3-3 16,-1-4-4-16,7 4-6 0,-6-4-3 0,5 1-1 0,2 3-1 0,-1 0-3 16,0-4-1-16,0 4 1 0,-1-4-1 0,2 4-1 0,5 0 0 0,-6 0-2 15,0 0 0-15,7 0 0 0,-7 0 0 0,0 4 0 0,0-4 0 0,0 4-2 16,0-4 1-16,-7 3-1 0,1 1 0 0,6 0 0 0,-13 3-1 0,7-3 2 16,-1 3 0-16,-6 0 1 0,6 1 0 0,-6-2 2 0,0 6 1 0,0-1 1 15,-6-3 2-15,6 3 2 0,-6-1 2 0,6 5 1 0,-7-4 4 0,1 0 0 16,-1 0 2-16,0 3-1 0,-5-3 1 0,5 0 1 0,-6 0 0 0,7 4-1 15,-7-4-2-15,-1-3 1 0,8 3-1 0,-8-4-2 0,8 4 0 0,-7-4-1 16,0 1-1-16,0-2-1 0,7-1 1 0,-8 2-1 0,2-4-1 0,-1 1-4 16,0 0-1-16,0 3-4 0,-7-3-4 0,7-4-4 0,0 3-3 0,-6-3-5 15,5 4-2-15,-6-4-3 0,8 3-3 0,-8-3-1 0,7 0-2 0,1 0-2 16,-8 0 1-16,7 5 4 0,0-5 0 0,0 0 4 0,-1 0 3 0,2 0 3 16,6 0 5-16,-8 0 4 0,8 0 4 0,-1 0 3 0,7 0 2 15,-6 0 4-15,6 0 0 0,0 0 1 0,0 0 1 0,0 0 1 0,0 0 2 0,6 0 1 16,-6 0 2-16,7 0 1 0,-1 0 1 0,8 0 1 0,-8 3 1 15,6-3 4-15,2 0 2 0,-1 0 4 0,0 4 3 0,6-4 3 0,-5 0 1 16,5 3 1-16,1-3-1 0,-2 0-1 0,2 4-1 0,0 0 1 0,-1-1-1 16,1-3 0-16,6 4-3 0,-6 0-4 0,-1-1-4 0,1 2-4 0,-1 2-4 0,1-4-2 15,0 1-3-15,-8 3-1 0,8-3 0 0,-1 3-1 0,-5-3 0 0,5 4-3 16,-6-5 0-16,6 4-2 0,-5-3 2 0,-2-1-1 0,2 0 2 0,-1 5 2 16,0-8 1-16,0 8 0 0,-1-8 3 0,-4 3-1 0,4 1 2 0,-5 0-2 15,6-4 2-15,-7 3 0 0,1 1 2 0,-1-4 0 0,1 0-2 0,-7 4 0 16,7-4-1-16,-7 3-1 0,6-3-2 0,-6 0 0 0,0 0-1 0,6 3-2 15,-6-3-4-15,0 0-2 0,0 0-5 0,0 0-8 0,0 5-6 0,0-5-8 16,7 3-8-16,-7-3-9 0,0 4-9 0,0-4-8 0,0 3-15 0,7-3-17 16,-7 4-34-16,0 0-41 0,0-4-44 0,6 3-47 0,-6 2-20 0,6-5-9 15,1 3 2-15,-1-3 2 0,-6 3 8 0,7-3 6 0,0 0 9 16,-1 0 8-16,0 0 15 0,8-3 17 0</inkml:trace>
  <inkml:trace contextRef="#ctx0" brushRef="#br0" timeOffset="18919.738">11488 8550 196 0,'0'-3'273'0,"-6"3"11"15,6-4 10-15,0 0 4 0,0 1 5 0,0-1 0 0,-7 0 3 0,7 1 3 16,0-1 0-16,7 1-38 0,-7 3-58 0,0-5-56 0,6 2-55 0,-6-1-34 16,6 4-22-16,1-3-12 0,0-1-8 0,-1 0-6 0,1 4-1 0,-1-3-2 15,7-1 0-15,0 0 0 0,-7 4-1 0,8-3-2 0,-1-2 1 0,0 3-3 16,6 2 1-16,-5-5-2 0,-2 5 0 0,2-3 0 0,5 3 0 0,-6-3-2 16,0 3-4-16,0-5-3 0,0 5-3 0,0 0-2 0,0-3-2 0,-6 3-4 15,5 0-4-15,-4 0-6 0,-2 0-8 0,7 3-7 0,-13-3-8 0,6 0-5 16,1 0-6-16,-1 0-5 0,-6 0-5 0,0 5-4 0,0-5-3 0,0 0-8 15,0 0-6-15,0 0-9 0,0 0-5 0,0 3-14 0,-6-3-19 0,6 3-24 16,-7 2-28-16,7-5-29 0,-6 2-26 0,-1-2-12 0,1 5-3 0,6-2 1 16,-6-3 4-16,-2 4 7 0,2 0 5 0,0-1 11 0,-1 1 11 15,0-4 18-15,-5 4 194 0</inkml:trace>
  <inkml:trace contextRef="#ctx0" brushRef="#br0" timeOffset="19201.332">11468 8741 0 0,'0'0'132'0,"0"0"154"0,7-4 18 0,-7 4 10 0,7-4 7 16,-1 1 7-16,0-1 3 0,1 0 6 0,0 1 6 0,-1 3 7 0,1-4 7 0,-1 1-57 15,7-2-90-15,-6 2-55 0,5-1-38 0,-4 4-24 0,4-3-13 16,1 3-9-16,-6-4-4 0,6 4-5 0,-1 0-5 0,2 0-5 0,-1 0-5 15,0 0-6-15,0 0-7 0,0 4-6 0,-6-4-6 0,12 0-5 0,-6 3-8 16,0 1-5-16,0-4-9 0,-6 3-11 0,5-3-10 0,2 5-12 0,-1-2-10 16,-7-3-12-16,7 4-13 0,-6-1-17 0,5-3-18 0,-4 4-26 0,-2-4-28 15,0 4-44-15,1-4-49 0,-7 0-42 0,7 3-37 0,-7-3-13 0,0 0-1 16,6 0 2-16,-6-3 9 0,0 3 9 0,6 0 12 0,-6-4 16 0,0 4 17 16,7-4 27-16,-7 1 100 0</inkml:trace>
  <inkml:trace contextRef="#ctx0" brushRef="#br0" timeOffset="19784.434">12498 8118 0 0,'0'-15'151'0,"6"0"128"0,0 1 13 0,1-1 7 0,0-3 5 0,-1 3 4 15,7-4 3-15,-7 5 1 0,1 0 3 0,0-1 4 0,-1 0 1 0,0 1-61 16,2 3-98-16,-2 0-55 0,0-3-32 0,1 1-18 0,-1 3-13 0,1-1-6 16,0 3-3-16,-1 1-3 0,0-4-1 0,0 4-5 0,-6 0-1 0,8 4-4 15,-2-1-3-15,-6-1-2 0,6 2-5 0,-6 0-2 0,0-1-3 0,7 4-1 16,-7 0-4-16,0 0-1 0,0 0-2 0,0 0-1 0,0 0-2 0,0 0 1 15,0 0-1-15,0 0-1 0,0 4 1 0,0-4-1 0,0 3 2 0,7 0 1 16,-7 6-2-16,0-3-1 0,0 2 2 0,0 3 1 0,0-1 2 0,-7 2 2 16,7-1 1-16,0 3 4 0,0 1 0 0,0 0 3 0,-7 4 1 0,7-5 0 15,0 4 0-15,0 0 1 0,-6-4 3 0,6 5 0 0,0-4 1 0,0 3-1 16,0-3 0-16,0-1-2 0,0 1 0 0,0 0-1 0,0-1-1 0,0 1-1 16,0-4-2-16,0 5-1 0,0-6 0 0,0 1-2 0,0 0 1 0,6 0-2 15,-6 0 0-15,0-4-1 0,0 1-3 0,0 2-5 0,0-6-6 0,0 3-4 16,0 1-3-16,7-1-7 0,-7 1-10 0,0-5-15 0,0 4-18 15,0-3-24-15,0 0-29 0,0 3-46 0,0-3-54 0,0-1-42 0,0 2-35 0,-7-3-17 16,7 3-4-16,0-5-2 0,0 3 0 0,0 1 5 0,0-4 8 0,0 4 15 16,0-4 18-16,0 3 25 0,0-3 117 0</inkml:trace>
  <inkml:trace contextRef="#ctx0" brushRef="#br0" timeOffset="20214.432">12198 8499 0 0,'0'0'175'0,"0"0"60"0,0 0 9 0,0 0 6 0,0 0 2 0,0 0 2 16,6-4 3-16,-6 4 4 0,8 0 3 0,-2-3-14 0,-6 3-24 0,6 0-45 0,7 0-56 16,-6 0-34-16,6-4-20 0,-7 4-11 0,8 0-9 0,-2 0 1 15,1 0 4-15,7 0 4 0,-7-4 4 0,6 4 4 0,1 0 1 0,-1 0 0 0,1 0 0 16,6 0-3-16,-6 4-1 0,5-4-3 0,1 0-3 0,1 0-4 0,-1 0-1 16,6 0-5-16,-5 4-6 0,-1-4-8 0,0 0-8 0,-1 3-7 15,1-3-6-15,1 0-6 0,-1 4-5 0,0-4-4 0,0 0-5 0,-7 4-2 0,7-4 0 16,0 0 1-16,-6 3-2 0,6-3 0 0,-7 0-2 0,8 0 1 0,-7 0-1 15,5 0 0-15,-5 0 0 0,6 0-1 0,-7 0 0 0,7-3 0 0,-6 3-1 16,6 0 0-16,-7-4-4 0,1 4-2 0,0 0-5 0,-1-4-5 16,-6 4-7-16,6 0-7 0,-5-3-9 0,-8 3-8 0,0 0-10 0,1 0-9 0,0 0-8 15,-7 0-9-15,0 0-13 0,-7 0-26 0,0 0-35 0,1 3-43 16,0-3-48-16,-8 4-19 0,8-4-8 0,-13 4 1 0,5-1 5 0,2 1 7 16,-8-1 11-16,0-3 8 0,7 5 10 0,-6 2 11 0,0-4 14 0</inkml:trace>
  <inkml:trace contextRef="#ctx0" brushRef="#br0" timeOffset="20601.43">12302 8781 0 0,'0'0'133'0,"0"0"143"0,0 0 12 0,-7 0 7 16,7 0 2-16,0 0 1 0,0 0 0 0,0 0 2 0,0 0 2 0,0 0 3 15,7 0 5-15,-7 0-59 0,0 4-92 0,7-1-56 0,-7 2-32 0,6-2-17 16,-6 4-10-16,7 0-2 0,-7 1 2 0,6-1 2 0,-6 4 3 0,7 0 1 16,0 4-1-16,-7-5-3 0,6 9-3 0,-6-4-5 0,6-1-4 0,-6 4-2 15,0-3-5-15,6 3-4 0,-6 1-3 0,0-5-4 0,0 6-7 0,0-6-3 16,0-1-4-16,-6 3-2 0,6-1-3 0,0-4-3 0,-6 3-1 0,6-3-1 15,-6 0-1-15,6 0-1 0,-7 0-1 0,0 0-1 0,7-4-2 0,-6 0 2 16,6 5 1-16,-7-5-2 0,7-1-1 0,-6 3-3 0,6-6-5 0,-7 5-1 16,7-5-4-16,0 5-6 0,0-5-3 0,-7 0-4 0,7-3-4 0,0 5-6 15,0-2-4-15,-6-3-8 0,6 4-9 0,0-4-8 0,0 0-10 0,0 0-11 16,0 0-11-16,0 0-14 0,0 0-16 0,0 0-29 0,0 0-35 0,0 0-30 16,0 0-26-16,0 0-11 0,6 0-3 0,-6-4 4 0,7 1 6 15,-7-2 8-15,0 2 12 0,7-4 14 0,-7 0 14 0,0-1 19 0,6 1 194 0</inkml:trace>
  <inkml:trace contextRef="#ctx0" brushRef="#br0" timeOffset="21165.446">12269 8862 0 0,'0'-8'112'0,"0"5"166"0,0-1 17 0,0 0 11 15,0-3 9-15,0 0 5 0,8 3 4 0,-8-3 5 0,6-1 4 16,-6 5 4-16,6-5 8 0,0 5-56 0,1-5-86 0,6 5-53 0,-6-4-38 15,6 3-20-15,0-3-17 0,-1 3-9 0,2 0-5 0,-1-4-5 0,0 6-4 16,6-6-4-16,-5 4-4 0,5 0-3 0,1 1-7 0,-1-5-5 0,7 5-6 16,-6-1-5-16,-1 1-3 0,8 3-5 0,-8-5-3 0,7 5-4 0,-6-3-2 15,-1 3-1-15,1 0-3 0,-1 0-5 0,-6 0-3 0,0 0-5 0,0 3-5 16,0-3-4-16,-7 5-3 0,8-2-2 0,-8 1-2 0,0-1 2 0,2 1-1 16,-8 3 1-16,6-3-2 0,0 3 3 0,-6-2 1 0,0 5 3 0,7-2 5 15,-7-1 3-15,0 4 6 0,-7-3 4 0,7 2 4 0,-6 1 3 0,0 0 0 16,-2 4 1-16,2-4 1 0,0 4 3 0,-8-5-1 0,8 5 2 0,-7-5 1 15,0 6-1-15,0-5 1 0,-7 4 0 0,8-5 0 0,-1 1-1 0,-7 0-1 16,6 1-1-16,-4-6 0 0,4 5-2 0,-5-3-1 0,-1-1 0 0,7 0 0 16,0-3-1-16,-6 0-1 0,5 3 0 0,2-7 0 0,-2 4-1 0,2 0-1 15,-1-4 0-15,-1 0 0 0,2 0-3 0,-2 0-3 0,8 0-2 0,-7-4-4 16,0 4-3-16,0-4-3 0,-1 1-4 0,2 3-1 0,-1-4-2 16,6 0-2-16,-6 0-1 0,7 2 0 0,-8-3-2 0,8 2 2 0,0-1 1 0,0 0 5 15,-2 4 2-15,2-4 6 0,6 4 4 0,0-3 4 0,-6 3 2 0,6 0 2 16,0 0 2-16,0 0 2 0,6 0 0 0,-6 0 1 0,6 0 2 0,-6 0 1 15,8 0 3-15,-2 0 2 0,0 0 1 0,7 3 0 0,-6-3 3 0,6 0 3 16,0 4 3-16,0 0 6 0,7 0 3 0,-8-1 3 0,8 2 3 0,-1-3 0 16,1 6 1-16,0-4 0 0,-1 3-3 0,1-3 0 0,-1 3-4 0,1 0-3 15,6 1-2-15,-6-1-5 0,-1 0-5 0,1 1-4 0,-8-1-5 16,8 0-3-16,0 0-3 0,-7 1-3 0,-1-1-3 0,2 1-2 0,-2-5-2 0,2 4-3 16,-1-3-1-16,-7 3-1 0,0-3-2 0,8 0-3 0,-14 4 1 15,6-8-2-15,0 2 0 0,2 3 0 0,-2-2-1 0,-6 1 1 0,6 0-2 0,-6-1-1 16,7 1-2-16,-7-4-3 0,0 2-6 0,6 3-4 0,-6-1-2 0,0-1-3 15,0-3-7-15,0 5-12 0,0-2-18 0,0 0-23 0,0 1-39 0,0-4-49 16,-6 4-40-16,6-1-36 0,-7 0-16 0,7 2-7 0,-6-2 1 0,6-3 4 16,-6 4 2-16,6 0 4 0,0-1 10 0,-8-3 11 0,8 4 20 0,0-4 103 15</inkml:trace>
  <inkml:trace contextRef="#ctx0" brushRef="#br0" timeOffset="21516.284">12954 9349 158 0,'0'-4'290'0,"0"1"20"0,0-1 13 0,0 0 10 0,6-4 9 0,-6 6 6 0,0-6 9 15,6 0 8-15,-6 1 8 0,7 0-22 0,-1-5-39 0,1 6-58 16,0-5-68-16,-1 3-40 0,0-3-24 0,2 0-12 0,4 0-11 0,-6-3-8 16,8 3-6-16,-8 0-5 0,7-3-5 0,-7 2-7 0,8 1-8 0,-1 0-8 15,-7-4-7-15,1 4-5 0,6 0-8 0,-7 1-5 0,8 2-5 0,-8-3-5 16,0 4-4-16,-6 0-4 0,7-2-2 0,0 3-4 0,-7 2-3 0,6-3-2 15,-6 7-2-15,0-4-3 0,0 0-2 0,0 4-4 0,0 0-2 0,0 0-2 16,0 0-3-16,0 0-2 0,0 0 1 0,0 4-2 0,0-4 1 0,0 4 0 16,0 0 1-16,-6-1 0 0,6 5 2 0,0-1 2 0,0 0 1 0,0 1 2 15,-7 3 4-15,7 0 1 0,0-1 1 0,0 5 1 0,0-4 0 0,7 4 1 16,-7-1 2-16,0 2 1 0,0-2 3 0,6-1 0 0,-6 4 3 0,0-3 0 16,6 0 3-16,-6-3-2 0,7 4 0 0,-7-5-4 0,0 5-7 0,6-4-10 15,-6 0-13-15,0 1-17 0,0-5-17 0,7 4-16 0,-7-4-16 0,0 0-20 16,0 1-19-16,-7-1-43 0,7-3-54 0,0 3-56 0,0-3-57 0,0-1-26 15,-6 1-11-15,6 0 3 0,-7-4 9 0,7 0 13 0,0 0 15 0,0 0 15 16,0-4 14-16,0 4 17 0,0-4 21 0</inkml:trace>
  <inkml:trace contextRef="#ctx0" brushRef="#br0" timeOffset="22140.329">13950 8305 12 0,'0'-4'254'0,"0"-3"18"0,0 3 15 0,0-4 9 0,0 5 8 16,0-4 6-16,0-1 9 0,0 5 5 0,0-5 7 0,0 5-12 0,6 0-22 16,-6-1-54-16,0 4-74 0,0-5-42 0,0 2-26 0,0 3-16 0,0 0-15 15,0 0-9-15,0 0-9 0,0 0-7 0,0 0-8 0,0 0-7 0,0 0-6 16,7 0-6-16,-7 3-4 0,0 2-5 0,7-1-4 0,-7-1-1 0,6 4-3 15,-6 0 0-15,6 1-1 0,1 2 1 0,-7-2 0 0,6 3 1 0,1 0 1 16,-7 1 0-16,0 2-2 0,7-3 0 0,-7 0-1 0,0 3-1 0,0 1-2 16,0-4-1-16,0 4 1 0,0-1-2 0,-7 4 1 0,7-2-1 0,0-3 3 15,-7 3 0-15,7 2 1 0,-6-3 1 0,6-1 1 0,-7 1 2 0,7-1 1 16,-6 1 1-16,6-4 3 0,-6 4-1 0,-1-4-1 0,7-5-2 0,-7 6-1 16,7-4-1-16,0-1-4 0,-6 0-2 0,6 1-4 0,0-1-8 0,0-4-10 15,-6 5-11-15,6-5-12 0,0 5-12 0,0-5-14 0,0 1-18 0,6-1-18 16,-6 2-33-16,0-2-42 0,6-3-49 0,-6 4-55 0,7-4-28 0,-7 3-13 15,7-3-1-15,-1-3 5 0,-6 3 7 0,6 0 12 0,1-4 11 0,-7 1 11 16,0 3 18-16,6-5 21 0</inkml:trace>
  <inkml:trace contextRef="#ctx0" brushRef="#br0" timeOffset="22415.43">13755 8550 15 0,'0'0'253'0,"6"0"19"0,1-3 12 0,-7-1 9 0,6 4 5 15,0-4 7-15,1 1 6 0,0-1 5 0,5 0 7 0,-4 1-14 16,4-1-25-16,-5 4-53 0,6-3-68 0,0-2-42 0,-1 2-26 0,2 3-17 16,5-4-11-16,-6 1-7 0,0-1-7 0,7 4-6 0,-7-4-6 0,0 4-6 0,6-3-5 15,-5 3-8-15,-2 0-7 0,8-4-6 0,-7 4-8 0,0 0-7 16,6 0-7-16,-5 0-10 0,-1 0-8 0,6 0-9 0,-6 0-7 0,7 0-10 15,-7 4-12-15,6-4-15 0,-6 3-19 0,7 1-24 0,-7-4-30 0,0 4-48 16,7-1-56-16,-7 1-30 0,-1-1-18 0,8 2-3 0,-7-2-1 0,0 1 5 16,0-4 4-16,1 3 10 0,-2-3 12 0,2 4 14 0,-8-4 18 0</inkml:trace>
  <inkml:trace contextRef="#ctx0" brushRef="#br0" timeOffset="22950.289">14979 8264 0 0,'13'-11'12'0,"-6"1"225"0,5-1 13 0,-5-4 9 0,0 4 5 16,-1 0 6-16,8-4 4 0,-8 1 5 0,0-1 3 0,1 0 6 0,-1 1 6 15,1-1-49-15,-1 1-76 0,1-1-51 0,-1-4-36 0,0 4-21 0,2-3-14 16,-8-1-9-16,6 2-6 0,0 2-4 0,-6-3-1 0,7 4 0 0,-7-5 0 0,6 4-1 16,-6 0-2-16,0 1 1 0,0-1 1 0,0 4 2 0,0 0 2 0,0 0 5 15,0 1 6-15,0 1 5 0,0 3 6 0,0-2 2 0,0 5-1 0,0-5-4 16,0 8-4-16,0-3-6 0,0-1-4 0,0 4-3 0,0 0-5 0,0 0-4 15,0 0-3-15,0 0-7 0,0 0-5 0,0 0-7 0,0 4-5 16,0-4-4-16,0 3-2 0,0 1-2 0,0 3 0 0,0-3 0 0,0 3-1 0,0 1 2 16,0 2 0-16,0-2 2 0,7 3 2 0,-7-1 2 0,0 2 4 0,6 2 1 15,-6-3 3-15,0 4 1 0,0-4 3 0,7 4 2 0,-7-1 0 0,0 1 2 16,0 0 3-16,6-1 0 0,-6-3 2 0,0 4 0 0,6-1-1 0,-6 2 0 16,0-6 0-16,0 5-3 0,0-4-1 0,0 4-1 0,0-4-1 0,0 3-1 15,0-3-1-15,0 0-1 0,0 3-1 0,0-1 1 0,0-3-3 0,-6 1 1 16,6 0-1-16,0 0-1 0,0 0 1 0,0-1-2 0,0 2 0 0,-6-1-1 15,6 0-5-15,0-1-1 0,0 2-2 0,0-1-5 0,0-4-6 16,0 5-7-16,0-5-5 0,0 4-7 0,0-4-7 0,0 4-9 0,0-3-9 16,0-2-11-16,0 2-9 0,6-1-12 0,-6-3-17 0,0 3-17 0,6 0-20 0,-6-3-34 15,0 3-43-15,8-3-34 0,-8 0-28 0,6 2-12 0,-6-1-3 16,0-1 4-16,6-4 5 0,-6 3 9 0,0-3 10 0,0 0 14 0,0 0 18 16,0 0 20-16,0 0 147 0</inkml:trace>
  <inkml:trace contextRef="#ctx0" brushRef="#br0" timeOffset="23495.43">14692 8550 0 0,'7'0'104'0,"-7"0"141"0,0 0 15 15,0 0 8-15,6 0 7 0,-6 0 4 0,7-3 6 0,0 3 6 0,-7 0 4 16,6-4 1-16,-6 0-3 0,6 4-48 0,1-3-69 0,0 3-43 0,-1-4-27 16,0 0-17-16,1 4-10 0,0-3-7 0,-1 3-5 0,1-4-3 0,-1 4-4 15,0 0-5-15,1-3-4 0,0 3-8 0,5 0-7 0,-4 0-3 0,4 0 0 16,-5 0-3-16,6 0-3 0,0 0-1 0,-1 3-3 0,8-3-2 0,-7 4 0 16,7-1 1-16,0-3-1 0,-1 8 1 0,1-5-2 0,-1 1-1 0,0 0 1 15,8 3-3-15,-8-4-3 0,8 2-1 0,-2 1 1 0,-5-2 0 0,6 0 1 16,0 3-1-16,-7-3 0 0,7 0-2 0,-6-1 1 0,6 2-1 0,-7-3 0 15,7 2 1-15,-6 0-1 0,7-4-1 0,-9 4-2 0,2-4-2 0,7 0-2 16,-9 3-4-16,2-3-2 0,-6 0-4 0,5-3-4 0,1 3-3 0,-8 0-3 16,2 0-1-16,-1-4-2 0,-1 4 0 0,-4 0-1 0,-2-4-2 0,6 4-4 15,-4-4-2-15,-8 4-3 0,6-2-4 0,0 2-2 0,-6-5-3 0,7 5-1 16,-7 0-2-16,6-3-3 0,-6 3-6 0,0 0-5 0,0 0-8 0,0 0-11 16,0 0-9-16,0-4-12 0,0 4-12 0,-6 0-12 0,6 0-29 15,0 0-36-15,0 0-44 0,-7 0-43 0,1 0-21 0,0 0-10 0,-2 0-1 16,2 4 3-16,-6-4 6 0,4 0 9 0,-4 3 14 0,5 2 13 0,-6-5 16 0,0 2 17 15</inkml:trace>
  <inkml:trace contextRef="#ctx0" brushRef="#br0" timeOffset="23949.824">14556 8818 0 0,'6'0'231'0,"1"-4"31"0,-7 4 14 0,6-4 8 0,0 4 6 0,-6-3 6 16,8 3 6-16,-2 0 7 0,-6-4 4 0,6 4-11 0,0 0-23 0,-6 0-51 15,8 4-63-15,-2-4-42 0,-6 0-25 0,6 3-16 0,-6 1-11 0,7 0-7 16,-1-4-4-16,-6 7-5 0,0-3-2 0,7 3-2 0,-7 0-3 0,7 4-2 16,-7-3-2-16,0 2-2 0,6 1-4 0,-6 5-1 0,0-6-1 15,0 5-1-15,0-1-3 0,0 1 0 0,0 3-1 0,0-2-1 0,0-2-2 0,-6 1-3 16,6 3-6-16,0-3-4 0,0-1-1 0,-7 5-5 0,7-5-1 0,0 1-4 16,-7-1-4-16,7-2 0 0,0 2-1 0,0-3 0 0,-6 3 0 0,6-2 0 15,0-1 0-15,-7 0 0 0,7-3-1 0,0 2 2 0,0-3 0 0,-6 4 2 16,6-3 0-16,0-1 1 0,0-3 2 0,0 3-1 0,-6 0 0 0,6-4-4 15,0 5-6-15,0-4-5 0,0-1-6 0,0 1-6 0,0 0-3 0,0-1-4 16,0 2-5-16,0-5-6 0,0 3-9 0,0-3-8 0,0 0-11 0,0 3-10 16,0-3-9-16,0 0-13 0,0 0-17 0,0 0-11 0,0 0-10 0,0 0-23 15,0 0-33-15,0 0-44 0,0-3-48 0,0 0-22 0,6-2-8 0,-6 2 0 16,0-5 8-16,6 1 8 0,-6-1 8 0,0 2 17 0,7-2 21 16,-7-3 15-16,0 0 14 0</inkml:trace>
  <inkml:trace contextRef="#ctx0" brushRef="#br0" timeOffset="24598.746">14581 8854 0 0,'8'-7'114'0,"-8"3"162"0,0-3 14 0,6 3 9 0,0 1 5 15,-6-5 4-15,6 1 4 0,2 3 1 0,4-3 3 0,-5 3 5 0,-1-2 3 16,8 1-56-16,-2 2-88 0,2-1-52 0,-2 1-37 0,1-1-23 0,1 0-14 15,5 1-8-15,-6-1-3 0,7 0-2 0,-1 1-4 0,-6 3-2 0,6-5-2 16,1 3-2-16,0 2-5 0,-7 0-7 0,7 0-6 0,-1 0-5 0,0 0-6 16,-6 2-2-16,7-2-1 0,-7 0-3 0,0 5-5 0,0-5-2 0,0 3-3 15,-6-3-3-15,-1 4 0 0,0 0-2 0,2-1 0 0,-2 1 1 0,0 0 0 16,1-1 1-16,-7 1 1 0,6-1 2 0,1 5 0 0,-7-5 3 0,6 5 2 16,-6-1 3-16,0-3 3 0,7 7 2 0,-7-4 2 0,0 0 1 0,0 1 2 15,0-2 0-15,0 6 2 0,-7-5 1 0,7 5-1 0,-6-6 2 0,-1 6 1 16,1-1 0-16,-1 0-1 0,1-4 1 0,0 4 0 0,-8-4-1 0,1 4-1 15,6-4-2-15,-5 4 0 0,-1-3-2 0,-1-1-3 0,2 0-1 0,-2 1-2 16,1-4-2-16,0 4-3 0,0-6-2 0,1 6-1 0,-2-4-1 0,1-1-3 16,0 1 0-16,0 0 2 0,1-2-1 0,-2-2 2 0,1 5 1 15,6-5 2-15,-5 4 0 0,-1-4 0 0,-1 0 2 0,2 0 4 0,-2-4 0 16,2 4 1-16,-2 0 0 0,1-5 0 0,1 5-1 0,-2-2 1 0,2-2 0 0,-2 4-2 16,8-4 0-16,-7 1-1 0,7 3 1 0,-2-4-1 0,2 4 2 0,0-4-1 15,0 4 0-15,6-4 3 0,-8 4 0 0,8 0 0 0,0 0 0 16,0 0-3-16,0 0 1 0,0 0 0 0,0 0 0 0,0 0 1 0,8 0 0 15,-8 0 1-15,6 4 0 0,-6-4-1 0,6 0 1 0,0 4 0 0,2-4 0 16,4 4 0-16,-5-4 1 0,6 3 0 0,-6-3 3 0,5 4 3 0,-6 0 2 16,8-2 1-16,-1-2 1 0,-7 9 1 0,8-6 3 0,-2 1-1 0,2 0 2 15,-2-1-1-15,2 1 1 0,-1 0 1 0,-1 2 0 0,2-1-1 0,-8-2 0 16,8 4-3-16,-2-3 0 0,1 0-3 0,0 3-2 0,-6 0-1 0,5-3-1 16,2 4-2-16,-8-1-1 0,7 0 0 0,0 0 0 0,0 1 0 0,-6 0 1 0,6-1 1 15,0 0 0-15,0 4 2 0,0-4-1 0,0 0 2 0,0 1 0 16,-7 3 0-16,8-5-2 0,-1 2 1 0,0 0-1 0,-7-1 1 0,7-3 0 0,-7 3-1 15,2-3 0-15,4 2-3 0,-5-1-1 0,-7-2 0 0,6 1 0 16,1-4-1-16,-7 3-1 0,6-3 0 0,-6 4 0 0,0-4 0 0,0 0-1 16,0 0-2-16,0 0-1 0,0 0-4 0,0 0-4 0,-6 0-2 0,6-4-8 15,0 4-5-15,-7 0-8 0,1 0-8 0,6-3-9 0,-7 3-9 0,1 0-14 0,0-4-15 16,-2 4-23-16,2 0-27 0,0 0-39 0,6 0-47 0,-7-3-35 0,1 3-28 16,6 0-13-16,-7 0-2 0,7 0 3 0,0 0 5 0,0 0 6 15,0 0 11-15,0 0 14 0,0 0 15 0,0 0 22 0,0 0 177 0</inkml:trace>
  <inkml:trace contextRef="#ctx0" brushRef="#br0" timeOffset="25078.153">15181 9206 0 0,'0'-5'37'0,"6"3"221"0,1-2 21 0,-7 1 15 0,7-1 11 16,-1 0 8-16,0-4 7 0,1 6 9 0,-1-3 7 0,1 2 10 0,0-5 7 15,-1 5-44-15,0-1-71 0,8 0-51 0,-8 1-38 0,7-1-26 16,-6 1-20-16,-1 3-12 0,7-5-10 0,-7 2-8 0,8-1-7 0,-8 4-8 16,0-3-7-16,1 3-9 0,0-4-9 0,-1 4-8 0,1 0-8 0,-1 0-6 0,0 0-4 15,2 0-4-15,-2 0-2 0,0 0-2 0,0 0 0 0,2 0-2 16,-8 4-2-16,6-4-1 0,0 0 1 0,-6 3-3 0,7-3-1 0,-7 0 0 16,0 4-1-16,6-4-1 0,-6 3-2 0,7 2 0 0,-7-5-2 0,0 3-1 15,0 1-2-15,0-1 0 0,0 1-1 0,0 0 0 0,-7-1-1 0,7 1 0 16,-6 3-1-16,6-2 3 0,-7 2 1 0,1 0 3 0,0 4 1 0,-2-4 2 15,-4 5 2-15,6-6 2 0,-2 5 3 0,-4 0 1 0,5-3 1 0,-6 3 2 16,6-4 2-16,-5 3 1 0,6-2 0 0,-2 3 1 0,-4-4-1 0,5 1-1 16,1 0 1-16,-1 2-2 0,0-2 1 0,1-1-1 0,0 0-1 0,6-3 1 15,-7 4 0-15,7-1 2 0,-7-4-1 0,7 5 0 0,0-5 3 0,0 4-1 16,0-3 2-16,0 0 0 0,0-1 2 0,7 2 2 0,-7-2 2 0,7-3 1 16,-7 3 2-16,6 1 1 0,-6-4 0 0,6 0 1 0,1 4 2 0,-7-4 2 15,7 0-1-15,-1 0 1 0,1 0 2 0,-1-4-1 0,8 4 0 0,-8 0-2 16,0-4-1-16,7 4-2 0,-6-3 0 0,6 3-1 0,-1-3-2 0,2 3-1 15,-8-5-3-15,8 5-1 0,-2-3-3 0,1 3-3 0,1-4-6 0,-2 4-4 16,-6 0-6-16,8-4-8 0,-8 4-10 0,1 0-8 0,6 0-10 0,-6 0-11 16,-1 0-10-16,0 0-15 0,-6 4-17 0,8-4-20 0,-8 0-22 0,6 4-35 15,-6-4-44-15,0 0-46 0,0 0-49 0,-6 3-22 0,6 2-5 0,-8-2 1 16,8-3 4-16,-6 3 8 0,0 1 10 0,-1-4 14 0,1 4 17 0,-1-4 19 16,0 3 23-16</inkml:trace>
  <inkml:trace contextRef="#ctx0" brushRef="#br0" timeOffset="26007.423">10628 10305 50 0,'7'-4'266'0,"-7"2"21"0,0-3 16 0,0 1 12 16,7 1 10-16,-7-5 11 0,0 5 8 0,0-5 11 0,6 2 11 0,-6-2-12 15,0 0-23-15,0 1-52 0,7 0-65 0,-7 0-41 0,0 0-24 0,6-5-17 16,-6 5-10-16,0 0-8 0,6-4-8 0,-6 4-5 0,0-1-8 0,0-3-6 15,0 3-11-15,7 1-7 0,-7-4-9 0,0 4-6 0,0 0-5 0,7-1-8 16,-7 1-6-16,0 0-5 0,6-1-6 0,-6 1-3 0,0 0-5 0,0 4-3 16,6-6-4-16,-6 1-4 0,7 2-1 0,-7-2-2 0,0 5-2 0,7-5 0 15,-7 1-2-15,0 3-2 0,6-3 0 0,-6 3-1 0,0-3 0 0,0 4 0 16,7-1 2-16,-7 1 1 0,0-2-2 0,0 2 1 0,6 3 0 0,-6-4-2 16,0 4 1-16,0 0-2 0,0 0 0 0,0 0 0 0,0 0-2 0,0 0-1 15,0 0-1-15,0 0-3 0,0 0-1 0,0 0-2 0,0 4-1 0,0-4 0 16,6 3 0-16,-6 2 0 0,0-2 2 0,0 1-1 0,7 3 0 0,-7-4 0 15,0 5 1-15,0 4-1 0,0-5 2 0,0 3 1 0,0-2-1 0,0 2 2 16,0 2 0-16,0-1-3 0,0 0-2 0,-7 0-3 0,7 3-5 0,0-3-2 16,-6 0-2-16,6 0-3 0,-6 4 0 0,6-5-3 0,-7 2-5 15,7-1 1-15,-6-4 1 0,6 5-2 0,-7-2-1 0,7-3-2 0,-7 1 3 0,7 3 0 16,-6-3 3-16,6-2-2 0,0 2-4 0,-6-2-4 0,6 2-5 16,0 1-2-16,-7-7 0 0,7 5-6 0,0 1-9 0,0 0-12 0,-7-6-13 15,7 6-9-15,0-4-12 0,0 4-17 0,0-5-23 0,7 1-36 0,-7 3-43 0,0-4-34 16,7 2-28-16,-7 2-13 0,0-4-6 0,6 1 2 0,-6 0 6 0,0-1 12 15,6 1 16-15,-6 0 14 0,0-4 10 0,0 0 21 0,0 3 137 16</inkml:trace>
  <inkml:trace contextRef="#ctx0" brushRef="#br0" timeOffset="26557.393">10101 10503 174 0,'0'0'241'0,"0"0"11"0,0 0 8 0,-6-4 5 0,6 4 5 0,0 0 3 0,0 0 6 16,0 0 5-16,0 0 4 0,6 0-37 0,-6 0-62 0,0 0-44 16,0 0-34-16,6 0-21 0,-6 0-14 0,6 0-9 0,2 0-3 0,-2 0-3 0,0 0-2 15,1 0 0-15,-1 0 1 0,1 0 1 0,6 0-1 0,-7 0 0 16,8 0 0-16,-8 0-3 0,7 0-1 0,0 4-1 0,0-4 0 0,1 0-1 15,-2 0-2-15,1 4-1 0,0-4-2 0,0 0-3 0,7 3-4 0,-8-3-6 16,8 3-2-16,-7 2-5 0,7-2-3 0,0-3-1 0,-1 4-4 0,7-1-3 16,-6-3-2-16,6 4-4 0,0 0-1 0,-1-1-2 0,2-3-2 0,-1 4-2 0,0 0-3 15,7-1-1-15,-7-3-1 0,6 4 0 0,-6-1 0 0,1 2 0 16,5-5-1-16,-7 3 0 0,2-3-3 0,-1 4 0 0,0-4-1 0,0 0 0 16,0 3-3-16,1-3-2 0,-2 0-5 0,1 0-4 0,0 0-6 0,-6 0-4 15,-1 0-6-15,1 0-4 0,0 0-4 0,-8 0-2 0,8 0-3 0,-7-3-2 16,-7 3 0-16,8 0-1 0,-8-4 1 0,0 4 1 0,-6 0 1 0,0-3 0 15,7 3 0-15,-7 0 0 0,-7-5-3 0,7 5-1 0,0 0-3 0,0-3-6 16,-6 3-5-16,0-4-11 0,0 4-11 0,-2 0-20 0,2-3-23 0,0 3-38 16,-1 0-48-16,-6 0-33 0,6 0-26 0,-5 0-11 0,5 3-3 0,-6-3 0 15,7 0 6-15,-8 0 6 0,1 0 9 0,7 0 13 0,-8 4 14 0,8-4 20 16,0 0 191-16</inkml:trace>
  <inkml:trace contextRef="#ctx0" brushRef="#br0" timeOffset="26990.424">10283 10828 133 0,'0'4'269'15,"0"-4"11"-15,0 0 7 0,7 0 1 0,-7 0 3 0,0 0 0 0,0 5 4 16,6-5 5-16,-6 0 7 0,0 3-21 0,7 0-39 0,-7 1-56 0,7 3-67 16,-7-3-35-16,6 3-21 0,-6 2-11 0,6 1-3 0,-6-3-3 0,6 8-3 15,-6-3-1-15,0-2-2 0,8 5-4 0,-8-1-7 0,0 1-8 16,0 0-8-16,0-5-6 0,0 5-3 0,0-1-5 0,0-3-1 0,0 5-2 0,-8-5 0 15,8 3 0-15,0-3 0 0,0 0 0 0,-6 0-1 0,6 0 0 0,0-1-1 16,0 2 0-16,-6-1 1 0,6-4 1 0,0 0 0 0,-6 5 2 0,6-4 0 16,-7 2 0-16,7-3-2 0,0 1 2 0,0-1 0 0,-7 4 0 0,7-4-1 15,0 1-4-15,-6-2-3 0,6-2-5 0,0 4-7 0,0-5-6 0,-7 5-7 16,7-5-8-16,-6 5-10 0,6-5-10 0,0 1-12 0,-7-1-13 0,7 1-15 16,0 0-29-16,-7 0-37 0,7-1-32 0,-6 1-28 0,6-4-29 0,0 0-32 15,0 0-12-15,0 0-3 0,0 0 2 0,-6 0 6 0,6 0 10 16,-6-4 10-16,6 1 13 0,0-5 14 0,6 4 30 0,-6-3 185 0</inkml:trace>
  <inkml:trace contextRef="#ctx0" brushRef="#br0" timeOffset="27623.233">10257 10928 0 0,'6'0'149'0,"1"-4"139"0,6-2 15 0,-6 2 6 0,6-1 5 0,0-3 4 0,-1 6 4 0,2-6 3 16,5 4 5-16,-5-3 3 0,4 3 4 0,2 2-61 0,0-7-97 0,-1 6-60 15,1 3-39-15,0-4-24 0,-1 0-14 0,1 1-9 0,-8-1-8 0,8 4-4 16,0 0-6-16,-7-4-6 0,-1 4-7 0,2 0-7 0,-8 0-6 0,8 0-6 16,-1 0-4-16,-7 4-4 0,0-4-3 0,1 0-4 0,0 4-3 0,-1-4-2 15,0 3-2-15,-6-3-2 0,0 4 1 0,7-4 2 0,-7 0 3 0,0 4 2 16,0-4 4-16,0 3 5 0,0 1 6 0,0 1 5 0,0-3 5 0,-7 2 8 15,7 0 8-15,0 3 6 0,-6-3 7 0,6 2 4 0,0-1 8 0,-6 3 2 16,-1-1 2-16,7 0 1 0,-7 0 1 0,7 4-3 0,-6-4-3 0,6 1 0 16,-6 3-3-16,-1-4-3 0,7 4-4 0,-6 0-5 0,-1 0-2 0,0-4-4 15,1 5-4-15,0-1-3 0,-2-5-2 0,2 5-4 0,-7-2-7 0,7-3-4 16,-1 2-2-16,-6-1-4 0,7 0-4 0,-8 0-2 0,8-3-2 0,-7 0-1 16,0 0-1-16,0 3-2 0,7-7 1 0,-8 4-1 0,2-1-1 15,5-3 2-15,-6 0 3 0,7 3 2 0,-7-3 2 0,6 0 4 0,-6-3 1 16,7 3 4-16,-2 0 0 0,2-3 2 0,-6 3 2 0,5-4 1 0,0 4 2 15,1-4 1-15,-1 1 2 0,1 3 0 0,0-4 3 0,-2 4 2 0,2-4 2 16,6 4 2-16,-6-4 2 0,6 4 1 0,-6 0 3 0,6 0 1 0,0 0 0 16,0 0-1-16,0 0-1 0,0 0 1 0,0 0 0 0,0 0 0 0,0 0 2 15,6 0-1-15,-6 4 2 0,6-4 2 0,-6 4 1 0,6 0 1 0,2-4 0 16,-2 3 3-16,7 1 1 0,-7 0 3 0,8 2 2 0,-2-1 1 0,8-2 2 16,-7 1-1-16,7-1-1 0,-8 5 0 0,8-5-4 0,0 1 0 0,-1 0-3 0,1-1-4 15,0 4-2-15,-1-2-2 0,0-2-3 0,0 2-2 0,1-2-2 16,0 0-3-16,-1 5-1 0,1-5-2 0,0 1-1 0,-1 0 0 0,-6 0 0 0,6-4-1 15,-5 3 0-15,-1 1-1 0,0-1 1 0,0 1 1 0,-1 0 0 0,2-1 1 16,-8 1 2-16,8 0 0 0,-8-1 2 0,7-3 0 0,-7 3 1 16,1 1-1-16,0 1 2 0,-1-2 0 0,0-3-1 0,-6 3-1 0,7 1 1 0,0-4-2 15,-7 4 1-15,6-1-2 0,-6-3 1 0,6 0-2 0,-6 4 0 0,0-4-2 16,0 4-1-16,7-4-5 0,-7 0-4 0,0 0-7 0,0 0-6 16,0 0-10-16,0 0-10 0,0 0-12 0,-7 3-13 0,7-3-19 0,0 0-20 0,0 0-41 15,0 0-54-15,0 0-46 0,0 0-48 0,0 0-20 0,0 0-10 16,-6 0-1-16,6-3 3 0,0 3 7 0,0-4 9 0,0 4 11 0,0-4 13 15,0 1 19-15,6-5 19 0</inkml:trace>
  <inkml:trace contextRef="#ctx0" brushRef="#br0" timeOffset="28265.421">11397 10386 0 0,'0'0'90'0,"6"-4"176"0,-6 0 20 0,0 4 12 0,6-3 8 0,-6 3 6 16,8 0 5-16,-8-4 5 0,6 4 6 0,0-3 7 0,-6 3 7 0,7 0-51 15,0-5-87-15,-7 5-51 0,6 0-34 0,1 0-24 0,-1 0-16 0,0-3-12 16,1 3-6-16,0 0-5 0,5 0-4 0,-5 0-5 0,0 0-3 0,6 0-3 15,-7 0-6-15,7 0-4 0,-6 0-4 0,5 0-1 0,-4-4-3 0,4 4-1 16,1 0-1-16,-6 0 0 0,6 0-1 0,-1-3 0 0,-4 3-1 0,4 0-1 16,-5-4-2-16,6 4-2 0,-6 0-2 0,5-3-1 0,-5 3-2 0,0 0 0 15,-1-4-2-15,0 4-1 0,1 0-2 0,0-4-1 0,-1 4 0 0,1 0-2 16,-7-4-2-16,6 4-4 0,-6 0-3 0,6 0-3 0,-6-3-6 0,7 3-5 16,-7 0-6-16,0 0-6 0,0 0-7 0,0 0-7 0,0 0-9 0,0 0-11 15,0 0-10-15,0 0-9 0,0 0-11 0,0 0-12 0,0 0-16 0,0 0-24 16,0 3-30-16,0-3-50 0,-7 0-59 0,7 4-29 0,0 0-12 0,-6 0 0 15,6-1 2-15,-6 1 9 0,-1-1 9 0,7 1 11 0,-6-1 11 0,-1 2 15 16,0-2 17-16</inkml:trace>
  <inkml:trace contextRef="#ctx0" brushRef="#br0" timeOffset="28633.422">11443 10646 0 0,'0'4'65'0,"0"-1"188"0,6-3 14 0,-6 4 8 0,0-1 4 0,7-3 4 16,-7 0 3-16,0 4 5 0,6-4 3 0,0 0 7 0,-6 0 5 0,7 0-50 16,0 0-79-16,-1 0-50 0,0 0-30 0,1 0-16 0,6 0-9 0,-6 0-4 15,-1-4 2-15,7 4 2 0,-6 0 1 0,5-3 4 0,-4 3 0 0,4-4 2 16,-5 4 2-16,6 0 0 0,0-3 0 0,-1 3-1 0,2-4-1 0,-8 4-2 15,8 0-2-15,-1-3-2 0,-1 3-2 0,-5 0-2 0,6 0 0 0,-7 0-4 16,8-5-6-16,-8 5-7 0,1 0-6 0,5 0-5 0,-5 0-5 0,0 0-4 16,-1 0-4-16,0 0-2 0,2 0-1 0,-8 0-4 0,6 0-3 0,0 0-3 15,-6 0-5-15,7 0-1 0,-7 0 0 0,6 0 0 0,-6 0-3 0,7 0-1 16,-7 0-1-16,0 0-1 0,6 0-6 0,-6 0-6 0,0-4-7 0,0 4-10 16,7 0-10-16,-7 0-10 0,0-3-13 0,6 3-12 0,-6 0-14 15,0-3-19-15,0 3-17 0,6 0-24 0,-6-4-29 0,0 4-47 0,0 0-61 0,0 0-46 16,0 0-40-16,0 0-16 0,0 0-4 0,0 0 5 0,0 0 6 0,0 0 11 15,0 0 13-15,0 0 17 0,8-4 17 0,-8 4 24 0,0 0 29 16</inkml:trace>
  <inkml:trace contextRef="#ctx0" brushRef="#br0" timeOffset="30182.418">12778 10239 0 0,'0'0'76'0,"0"-4"181"0,0 4 17 0,6-3 13 0,-6-1 11 15,0 1 9-15,0-1 8 0,0 1 9 0,0 3 8 0,0-5 6 0,6 1 5 16,-6-2-47-16,0 2-77 0,0 0-47 0,8 1-31 0,-8-5-20 0,0 5-13 16,6-4-10-16,-6 2-6 0,6-2-6 0,1 0-7 0,-7-1-5 0,6 1-7 0,1-1-5 15,-1 1-6-15,-6 0-5 0,7 0-7 0,-1 0-2 0,0-1-4 16,2 0-2-16,-2-2-2 0,0 3-2 0,1-1-1 0,-7 1-3 0,6 0-1 15,1-1-1-15,-1 1-1 0,-6-1-1 0,7 1-3 0,-7 0 2 0,6-1-1 16,-6 1 0-16,0 4-4 0,7-4-1 0,-7-1 0 0,0 1-2 0,0 3 0 16,7-3-3-16,-7-1 0 0,0 5-2 0,0-4 0 0,0 2-1 0,0-2-1 15,0 4-2-15,6-4-2 0,-6 3-2 0,0 0 0 0,0 0-1 0,0-4 1 16,0 6-2-16,0-6-3 0,0 4 1 0,0 1 0 0,6-5 0 0,-6 6-2 16,0-3 1-16,0 1 1 0,0 1-1 0,7-2 1 0,-7 2 1 0,0 0 0 15,0-1 0-15,0 4 0 0,0-4 1 0,0 4 0 0,0 0 0 0,7-3-2 16,-7 3 1-16,0 0-1 0,0 0-2 0,0 0-2 0,0 0-1 0,0 0-1 15,0 0-1-15,0 0-2 0,0 0-2 0,0 3-2 0,0 1 0 0,0-4 1 16,0 7 0-16,0-4 3 0,0 5 2 0,0 1 0 0,0-3 2 0,0 5 4 0,6-1 2 16,-6 2 1-16,0-1 2 0,0 0 2 0,0 4 3 0,0-1 1 15,0 1 1-15,0-4 0 0,6 3 1 0,-6 1-1 0,0-3 0 0,0 2-1 16,0 0-1-16,0 1-3 0,0-4 1 0,0 4-2 0,0-4 1 0,0 0-2 16,0 4-2-16,0-5 0 0,0 1-2 0,-6 0-3 0,6 1-1 0,0-1-1 15,0-4-4-15,0 3-1 0,-6-1-3 0,6-2-1 0,0 3-4 0,0-2-2 16,0-1-4-16,-7-3-3 0,7 4-4 0,0-2-2 0,0 2-1 0,0-5-1 15,0 5-6-15,0-5-7 0,0 1-9 0,0 3-8 0,0-3-14 0,0-1-13 16,0 1-8-16,7 0-6 0,-7-1-10 0,0 2-13 0,0-3-37 0,6 3-54 16,-6-2-51-16,0 1-52 0,6 0-22 0,-6-4-5 0,0 0 2 0,0 4 8 15,0-1 11-15,-6 1 15 0,6-4 10 0,-6 3 8 0,6 1 15 0,-7-4 16 16</inkml:trace>
  <inkml:trace contextRef="#ctx0" brushRef="#br0" timeOffset="30953.864">12328 10496 0 0,'0'-3'127'0,"0"3"126"0,0-5 16 0,0 5 11 15,0-4 8-15,0 4 9 0,0 0 9 0,0-3 8 0,0 3 6 0,0 0-2 16,7-5-10-16,-7 5-46 0,0 0-70 0,0-2-42 0,0 2-30 0,7-4-17 16,-7 4-14-16,0 0-11 0,0-4-6 0,6 4-6 0,-6 0-9 0,0-4-6 15,6 4-5-15,-6 0-7 0,0 0-5 0,6-3-7 0,-6 3-4 0,0 0-3 16,0 0-5-16,0 0-2 0,0 0-3 0,0 0-2 0,0 0-2 0,0 0-1 15,0 0-2-15,0 0 1 0,0 0-2 0,0 0 0 0,0 0 0 0,8 0 2 16,-8 0-1-16,0 0 3 0,0 3 2 0,0-3 1 0,0 0 0 0,6 0 1 16,-6 0 1-16,6 0 1 0,-6 0 2 0,0 4 1 0,7-4 0 0,-7 0 1 15,6 0 0-15,1 0 0 0,0 0-1 0,-1 0 0 0,-6 0-2 0,6 0 0 16,0 0-1-16,8 0-1 0,-8 0-2 0,1 0 0 0,6 0 0 0,-6 0-1 16,5 0-1-16,2 4-1 0,-8-4-2 0,7 0 0 0,0 0-2 0,0 0 0 15,0 0-1-15,0 4 0 0,1-4-1 0,5 0 0 0,-6 2 0 0,0-2-1 16,7 0-1-16,-1 5-1 0,-6-5-3 0,6 3-2 0,1-3-1 0,0 0-3 15,-1 4-3-15,7-4-2 0,-6 5-2 0,6-5-3 0,-1 0-3 0,-5 0-1 16,6 3 2-16,1-3 3 0,-1 0 2 0,6 3 1 0,-5-3 2 0,-2 0 4 16,7 4 2-16,-5-4 3 0,5 0 2 0,-6 0 4 0,7 4 2 0,-1-4 3 15,1 0 1-15,-7 0 1 0,6 3-3 0,1-3-3 0,-7 0-3 0,0 0-3 16,7 3-2-16,-7-3-2 0,-6 5-3 0,5-5-3 0,1 3-1 0,-6-3-2 16,-1 0-2-16,1 0-3 0,0 0-2 0,-7 4-1 0,7-4-2 0,-8 0-1 15,-6-4 0-15,8 4 1 0,-1 0 0 0,-6 0 2 0,-1 0 3 0,1-3 3 16,-1-2 2-16,0 5 2 0,1-3 4 0,0 0 3 0,5 3 4 0,-5-4 3 15,0 0 6-15,6 1 3 0,-7 3 3 0,7-3 3 0,0 3 1 0,-7-5 1 16,14 5-2-16,-7-4 0 0,0 4 0 0,0 0-2 0,1 0-2 0,5 4-6 16,-6-4-7-16,0 5-12 0,0-5-15 0,-6 3-19 0,-1-3-21 0,0 3-22 15,1 1-24-15,-7 0-39 0,0-1-45 0,0 0-47 0,-7 2-46 0,7-2-23 16,-12 4-12-16,5-3-2 0,-6 0 3 0,6 3 9 0,-6-3 13 0,0 3 17 16,-7-4 19-16,8 2 21 0,-8-2 48 0</inkml:trace>
  <inkml:trace contextRef="#ctx0" brushRef="#br0" timeOffset="31645.988">12185 11221 0 0,'0'0'92'16,"0"0"186"-16,0 0 21 0,0-3 15 0,0 3 12 0,0-4 10 0,0 4 9 15,0-4 8-15,0 0 9 0,0 1 8 0,0-1 8 0,0 0-50 0,0 1-83 16,0 0-55-16,7-2-38 0,-7 2-27 0,0-2-19 0,0-2-14 0,6 4-10 16,-6-5-9-16,0 5-8 0,6-5-7 0,-6 5-8 0,8-4-6 0,-2 2-7 0,-6-1-3 15,6-2-4-15,0 1-3 0,1-1-1 0,-7 1 0 0,7-4-1 0,-1 4-1 16,1 0-1-16,-7-5 2 0,6 6 1 0,0-2 0 0,-6-3 0 0,8 1-2 15,-8 2 0-15,0-3-2 0,6 0 0 0,-6-1-2 0,0 2-1 16,0-1-1-16,0 3-1 0,0-2-2 0,-6-1-2 0,6 3 0 0,0-2-2 16,-8-3-1-16,8 7-1 0,0-2-1 0,-6 1-1 0,6 1-2 0,-6-3-1 0,6 2-2 15,0 3-1-15,0 1-1 0,-7-1 0 0,7 0 0 0,0 1-1 16,0 0-1-16,0 3-3 0,0 0-2 0,0 0-1 0,0 0-1 0,0 0-2 0,0 0-1 16,0 0-1-16,0 0 1 0,0 3-1 0,0-3 0 0,7 3 2 0,-7 1 0 15,0 0-1-15,6-1 2 0,-6 1 1 0,6 3 1 0,-6 2 3 16,8-3 1-16,-8 1 2 0,6 5 1 0,-6-5-1 0,6 5-2 0,-6-6 0 0,6 5-2 15,-6 0-3-15,7 0-1 0,-7 0-3 0,0 0-3 0,0 0-3 16,7 0-3-16,-7 4-2 0,0-5-2 0,0 1-5 0,0 0 0 0,0 0-1 16,0 4 0-16,0-4-3 0,0 0-1 0,0 0 0 0,0 0 0 0,0 0 2 15,0 0 3-15,-7 0 4 0,7 0 1 0,0-4 3 0,0 5 1 0,0-4-1 16,0 2 1-16,0-3-2 0,0 1 3 0,0-1 3 0,0 0-1 0,0 1 0 0,7-5-6 16,-7 5-7-16,0-5-7 0,0 0-8 0,0 1-10 0,0 1-8 0,0-2-7 15,0 0-8-15,0 1-9 0,0-4-10 0,0 4-15 0,0-4-17 0,0 3-23 16,0-3-27-16,-7 0-36 0,7 0-40 0,0 0-27 0,0 0-22 15,0 0-7-15,0 0 1 0,0 0 6 0,0 0 8 0,-7 0 10 0,7 0 11 16,-6 0 15-16,6 0 18 0,0-3 27 0,0 3 213 0</inkml:trace>
  <inkml:trace contextRef="#ctx0" brushRef="#br0" timeOffset="32293.32">12530 10906 13 0,'7'0'252'0,"-7"-5"17"0,0 5 12 0,0 0 6 0,0 0 2 16,0-2 1-16,0 2 1 0,0 0-2 0,0 0 0 0,0 0-19 0,0 0-29 15,0 0-57-15,0 0-72 0,0 0-44 0,0 2-26 0,0-2-17 0,6 5-13 16,-6-5-5-16,0 3-3 0,0 2 0 0,0-1-2 0,6-1 1 15,-6 0 1-15,0 5-1 0,0-5-1 0,7 1-1 0,-7 3-1 0,0-3 0 16,0 3-2-16,0-3 0 0,7 3 0 0,-7-3-2 0,0 3 1 0,0-4-1 0,0 5 1 16,0-4 1-16,0-1 0 0,-7 5 0 0,7-5 4 0,0 1 0 0,0 0 2 15,-7 4 3-15,7-6 2 0,0 3 1 0,0-2 3 0,-6 0 0 16,6 2 2-16,0-2 2 0,0 0-1 0,-6-3 2 0,6 5 0 0,0-2 0 16,0-3-1-16,0 3-1 0,-7-3-1 0,7 0-3 0,0 0-2 0,0 0 0 0,0 0-1 15,7 5-1-15,-7-5-1 0,0 4 0 0,0-4 1 0,0 0-2 16,6 0-1-16,-6 0-3 0,0 3-1 0,6-3-1 0,1 0-2 0,-7-3-1 15,7 3-3-15,-1 0-1 0,0 0-1 0,2-4-1 0,-2 4-1 0,0-5-2 0,1 5-3 16,-1-3-1-16,1 0 2 0,0 3-1 0,-1-5 2 0,0 2 1 0,0 3 2 16,-6-3 1-16,8 3 3 0,-2-5 1 0,0 2 2 0,1 3 3 15,-7 0 3-15,7-3 3 0,-1 3 2 0,1-5 1 0,-7 5 1 0,6 0 2 16,0 0 3-16,1 0 2 0,0 5 1 0,-1-5 2 0,0 0 2 0,1 3 3 16,0 0 1-16,-1-3 1 0,7 5-1 0,-7-2 0 0,8 0 1 0,-8 5 1 15,8-5 2-15,-8 2 2 0,7 2-1 0,0-4 0 0,-7 5-3 0,7-5-2 16,1 5-4-16,-8-1-3 0,7 0-3 0,-7 1-4 0,1-5-3 0,6 5-2 15,-13-2-4-15,6 2-1 0,1-1-2 0,-7 1-4 0,0-5-1 0,7 5-1 16,-14-1 1-16,7 1 2 0,0 0 0 0,-7-2 0 0,7-2 3 0,-6 3 2 16,-1 1 1-16,-6-4 1 0,7 3 2 0,-1-4 1 0,1 5 1 0,0-5 0 15,-8 1 1-15,8 0-2 0,-1-1 1 0,1 0 0 0,-1 1 0 0,-6 1 0 16,7-2 0-16,0 0-1 0,-2-3-1 0,2 4 1 0,0-4-1 0,-1 0-1 16,-6 4 1-16,7-4-3 0,-1 0-3 0,1 0-1 0,-8 0-2 0,8 0-4 15,-7 0-3-15,0-4-6 0,7 4-4 0,-7 0-6 0,-1 0-5 0,2 0-7 16,-2 0-3-16,8-4-6 0,-7 4-5 0,0 0-4 0,0 0-5 0,7 0-7 15,-8 0-6-15,8 0-9 0,-1 0-9 0,0 4-15 0,1-4-16 0,6 0-29 16,-6 0-36-16,6 0-36 0,0 0-37 0,0 0-18 0,0 0-6 0,0 0-1 16,0 0 4-16,6-4 5 0,-6 4 7 0,6-3 12 0,-6 3 13 0,7-3 18 15,-7-2 91-15</inkml:trace>
  <inkml:trace contextRef="#ctx0" brushRef="#br0" timeOffset="32741.267">12543 10968 0 0,'6'-7'42'16,"-6"3"217"-16,0 0 19 0,0-3 12 0,0 4 8 0,0-5 6 0,7 5 8 15,-7-5 4-15,0 5 7 0,0 0 5 0,7-1 7 0,-7-4-47 0,0 3-74 0,6 3-52 16,-6-2-38-16,6 0-24 0,-6 0-16 0,8 4-9 0,-8-3-7 16,6-1-5-16,-6 0-3 0,6 4-5 0,-6-2-3 0,7 2-3 0,-1-5-4 15,1 5-2-15,-7-4-5 0,7 4-2 0,-1 0-2 0,0-3-1 0,0 3-2 16,-6 0 0-16,8 0-2 0,-2 0-1 0,0 0-1 0,1 0-1 0,0 0-3 16,-7 0-1-16,6 0-2 0,1 0-3 0,-1 0-1 0,0 3-3 0,1-3-2 15,0 0 0-15,5 4-2 0,-5-4-2 0,0 5 0 0,-1-5-1 0,7 0-1 16,-7 2-1-16,1-2-2 0,6 4-1 0,-7-4 0 0,8 4-1 0,-8-4 0 15,7 3-1-15,-6-3-1 0,6 0-3 0,-1 0 0 0,2 4-3 0,-1-4-3 16,-7 0-4-16,7 0-3 0,0 0-3 0,1 0-4 0,-2 0-2 0,2 0-3 16,-2 0-4-16,1 0-2 0,-6-4-6 0,6 4-3 0,1 0-4 0,-8 0-4 15,6 0-5-15,-5 0-2 0,0-3-4 0,6 3-4 0,-7 0-2 0,-6 0-4 16,6 0-4-16,2 0-4 0,-8 0-5 0,6-4-6 0,-6 4-5 0,0 0-7 16,0 0-11-16,0 0-11 0,0 0-29 0,0 0-35 0,0 0-37 0,0 0-38 15,-6 4-16-15,-2-4-7 0,2 0 1 0,0 0 3 0,-1 3 7 0,1-3 8 16,6 4 12-16,-7-4 10 0,0 4 16 0,1-4 55 0</inkml:trace>
  <inkml:trace contextRef="#ctx0" brushRef="#br0" timeOffset="33855.397">13103 11316 252 0,'0'-4'272'0,"0"4"14"0,0-3 9 0,0 3 9 0,0-4 8 0,0 4 7 16,-6-4 10-16,6 0 7 0,0 4 7 0,0-3-39 0,0 3-68 0,0 0-50 16,0 0-43-16,0-4-28 0,0 4-20 0,0 0-12 0,0 0-8 15,0 0-9-15,0 0-6 0,0 0-9 0,6 0-6 0,-6 0-7 0,0 0-10 0,0-3-6 16,0 3-5-16,0 0-5 0,7 0-3 0,-7-4-2 0,6 4-1 0,-6 0-2 16,7 0 0-16,-1 0-1 0,1 0 0 0,6-4 2 0,-7 4-1 15,8 0 1-15,-8 0-2 0,7 0 0 0,0 0-1 0,0 0 0 0,1 0 0 0,4 0 1 16,-4 0-1-16,-1 0 0 0,7 0-1 0,-8 0 0 0,1 0-1 15,0 0-3-15,0 0-3 0,1 0-2 0,-2 0-2 0,2 0-1 0,-8 0-1 16,7 0-3-16,-7 0 0 0,8 0-1 0,-8 0-1 0,0 0 0 0,0 0-1 16,2 0 0-16,-2 0 0 0,0 0 1 0,1 0 1 0,-7 0 4 0,7 0 2 15,-7 0 1-15,6 0 2 0,-6 0 1 0,0 0 3 0,0 0 2 0,0 0 1 0,0 0 1 16,0 0 2-16,0 0 2 0,0 0 0 0,0 0 1 0,0 0 0 16,0-3-2-16,0 3 1 0,-6-4-2 0,6 4 0 0,0-4-1 0,0 4-2 15,0-3-2-15,-7 3 1 0,7-3-1 0,-7-2-2 0,7 5-2 0,-6-4 0 16,0 1 1-16,-2 0-1 0,2-1 0 0,0 0 2 0,0 1-1 0,-1-1 2 15,0 0 0-15,1-3-1 0,-7 4 0 0,7-5-1 0,-2 4 1 0,2-3 0 0,-6 0 2 16,4-1 0-16,2 5 0 0,0-5 2 0,-7 1 0 0,6-1 1 16,7 1 1-16,-7 3 3 0,1-3 0 0,0-1 2 0,6 5 1 0,-6 0 0 15,6-1 1-15,0 0-1 0,-8 1-1 0,8-5 1 0,0 4 0 0,0 1 0 16,0-1 0-16,0 4 1 0,0-7-1 0,0 3 0 0,0 1 0 0,0-1-1 16,8 0 1-16,-8 1 1 0,0 0 0 0,0-6 0 0,6 6 0 0,-6 0 0 15,0-2 0-15,6-1 1 0,-6 1 1 0,6 2-2 0,-6-5 0 0,7 6 0 0,-7-6 0 16,0 4-2-16,7-3 1 0,-7-1 0 0,6 5 0 0,1-4-1 15,-7-1 0-15,6 4-1 0,-6-3 1 0,6 0-2 0,2-1-2 0,-2 5-3 16,0-8-1-16,-6 4-4 0,14-1 1 0,-8 2-1 0,0-3 2 0,1 1 1 16,-1 2-1-16,1-2 1 0,0 1 0 0,-1 1 0 0,0-3-1 0,0 6 0 15,-6-1 1-15,8-3 2 0,-2 3 2 0,0 0 1 0,1 1 2 0,0 0-1 16,-7-2 0-16,6 1-2 0,1 4 0 0,-1-3-2 0,0 3 0 0,-6-3 0 16,7 3 0-16,0 0 0 0,-1 0 0 0,0 0 0 0,1 0-1 0,0 0 0 15,6 3 0-15,-7-3-1 0,8 3-1 0,-8-3 0 0,6 4-1 0,2 1-1 16,-1-2 1-16,0 0-1 0,0 1 1 0,-1 0-1 0,2-1 2 0,-1 1 0 15,0 3 2-15,0-3 1 0,0 1 0 0,0-3 1 0,0 6 2 0,0-5 0 16,-6 1 2-16,5 0-1 0,2 0 2 0,-8-2-1 0,8 6 1 0,-8-3 0 16,0-1-2-16,1-1-1 0,-1 0 0 0,1 1-2 0,-1 0-1 0,-6-1 0 15,7-3 0-15,-7 4-2 0,6 0-1 0,-6-1 1 0,0 1 0 16,6-4-2-16,-6 3 1 0,0 1 0 0,0 0-1 0,0-1 0 0,0 5 0 0,0-5 1 16,0 1 0-16,0-1-2 0,0 5 1 0,-6-1 0 0,6-3 1 0,0 3-2 15,-6 1 1-15,6 0-2 0,-7-1 1 0,1-1-2 0,6 5 0 16,-7-3 2-16,1 0-3 0,-1-1-1 0,1 4 0 0,0-4 0 0,-2 0-1 15,2 0-2-15,0 1 1 0,6-1-1 0,-7 1 0 0,0-2 1 0,1-1 0 16,0 2 0-16,6-4-1 0,-7 5 2 0,7-5 1 0,-6 5 4 0,6-5 0 16,-7 4 2-16,7-2 1 0,0-2 0 0,0 5 2 0,0-5 3 0,0 1 0 15,0 0 3-15,0-1 2 0,0 1-1 0,0 0 2 0,7 0 3 0,-7-1 1 16,0 1 4-16,6-1 3 0,-6-3 3 0,7 4 0 0,-7 0 0 0,6-1 1 16,0 1-1-16,-6 0 0 0,7-4 0 0,0 3 0 0,-7 0 0 0,6-3 0 15,0 0-3-15,2 0-2 0,-2 0-2 0,-6 0-4 0,6 0-3 0,1 0 0 16,-1 0-1-16,1-3 1 0,-1 3 0 0,-6-3 0 0,7 3 0 0,-1-4 0 15,0 4 0-15,2-4 0 0,-2 1 1 0,0 3 3 0,1-4 0 0,-1 0 2 16,1 1 2-16,-1-1 0 0,1 1-1 0,-1-1 1 0,1 0-1 0,-7 0 0 16,7 4-2-16,-1-3 0 0,-6-1-1 0,6 0-1 0,1 4-3 0,-7-3-3 15,7 0-4-15,-1 3-7 0,-6-5-8 0,0 5-11 0,6-3-10 0,-6 3-14 16,7 0-15-16,-7 0-19 0,0 0-21 0,6 0-26 0,-6 0-31 0,0 0-49 16,0 0-62-16,0 0-48 0,0 0-38 0,7 0-18 0,-7 3-5 0,0-3 3 15,0 0 8-15,7 5 11 0,-7-5 14 0,6 3 18 0,-6-3 21 0,6 3 26 16,-6-3 70-16</inkml:trace>
  <inkml:trace contextRef="#ctx0" brushRef="#br0" timeOffset="34493.416">14692 10308 199 0,'0'0'251'0,"0"-3"13"0,0 3 10 0,0-4 8 0,0 4 3 0,0 0 8 16,0 0 5-16,0 0 6 0,0-2 7 0,0 2-39 0,0 0-64 0,0 0-45 15,0 0-36-15,0 0-22 0,0 0-19 0,0 0-9 0,0 0-10 0,0 0-5 16,0 0-2-16,0 0-5 0,0 0-5 0,0 0-5 0,0 0-3 0,0 0-4 16,0 0-3-16,0 2-1 0,7-2 1 0,-7 4 0 0,0-4 1 0,0 3 2 15,6 1 4-15,-6 3 0 0,0-2 1 0,7 2 3 0,-7-4 3 0,0 5-1 16,7 3-1-16,-7-4 0 0,0 4-2 0,0-4-2 0,0 4-5 0,0 0-4 15,0 1-5-15,0-2-3 0,0 5-5 0,0-3-3 0,0-2-4 0,0 5-1 16,-7-5-4-16,7 2-2 0,0 2 0 0,0-3-1 0,-7 0-2 0,7 0 0 16,0 0-1-16,-6 0 2 0,6 0 0 0,0 0-1 0,0-4-4 0,0 0-3 15,-7 1-2-15,7 0-3 0,0-1-3 0,0 0-6 0,0-4-6 0,0 6-5 16,-6-6-6-16,6 1-8 0,0-1-11 0,0 1-11 0,0-1-12 0,0 1-9 16,0-4-12-16,0 4-16 0,6-1-18 0,-6-3-28 0,0 4-32 0,0-4-50 15,0 0-58-15,0 0-31 0,0 0-17 0,0 0-5 0,0 0 3 0,0 0 7 16,0 0 10-16,0 0 12 0,0 0 14 0,0 0 18 0,0 0 21 0</inkml:trace>
  <inkml:trace contextRef="#ctx0" brushRef="#br0" timeOffset="34783.416">14484 10507 0 0,'0'-4'25'0,"7"4"242"0,-7-4 22 0,0 4 15 0,0-3 11 0,0 3 6 16,6-3 6-16,-6 3 5 0,0-5 4 0,0 5 7 0,0-4 8 0,7 4-42 15,-7 0-69-15,0 0-54 0,6-3-47 0,-6 3-29 0,6 0-24 0,2-5-12 16,-8 5-9-16,6 0-8 0,0 0-4 0,0-2-4 0,1 2-4 0,0 0-6 16,-1 0-9-16,1-4-5 0,5 4-8 0,-4 0-5 0,4 0-3 0,-6 0-6 15,8 4-3-15,-1-4-6 0,0 0-7 0,0 0-7 0,7 2-8 16,-8-2-10-16,1 0-11 0,7 5-12 0,-7-5-12 0,0 3-13 0,0-3-16 0,0 0-16 15,0 4-18-15,0-4-28 0,0 5-32 0,1-5-46 0,-2 3-51 16,-5-3-26-16,6 0-10 0,-7 3-2 0,7-3 4 0,1 0 9 0,-8 0 11 16,7 0 14-16,-7-3 12 0,7 3 18 0,0-3 19 0</inkml:trace>
  <inkml:trace contextRef="#ctx0" brushRef="#br0" timeOffset="35451.524">15878 10250 100 0,'13'-11'284'0,"-7"0"19"0,0-4 11 0,2 5 9 16,-2-5 6-16,0 1 5 0,1 2 6 0,-1-3 7 0,1 5 5 0,-1-2-17 16,1-2-29-16,-1 3-63 0,1-1-82 0,0 2-47 0,-1 0-28 0,7-2-16 15,-6 1-10-15,-1 0-9 0,1-4-5 0,-1 4-5 0,0 0-6 0,1 1-7 16,0-2-6-16,-1 1-5 0,7 0-5 0,-6 1-5 0,-1-2-2 0,1 5-2 16,-7 0 1-16,6-1-2 0,1 0-1 0,-7 1 1 0,6 4 2 0,1-1 0 15,-7 1 3-15,0-1 1 0,6 0 1 0,-6 2 2 0,0 2 1 0,0 0 1 16,0 0-1-16,0 0 1 0,0 0-3 0,0 0-1 0,0 0 0 0,0 0-3 15,0 0-2-15,0 0-3 0,0 0-1 0,0 0-1 0,0 0-3 0,0 2 1 16,0-2 0-16,0 4 0 0,0 0 1 0,-6 3 1 0,6-4 1 0,0 4 1 16,0-2 1-16,0 2 2 0,0 1 0 0,0-1 2 0,0 0 1 0,0 1 1 15,0-5-1-15,0 4 0 0,0 1 0 0,0-1-1 0,-7 0 0 16,7 0 0-16,0 5-2 0,0-5 2 0,0 0-1 0,-6 0 0 0,6 4 1 0,0-3-1 16,0 3 1-16,-7-5 0 0,7 6-2 0,0-1 2 0,-6 0-1 0,6 0 1 15,-7-3 0-15,7 3-1 0,0 3 0 0,-6-3-1 0,6 0 0 16,-7 0-1-16,7 1-1 0,0-2-1 0,-7 1-1 0,7 0-1 0,-6 1-2 15,6-2-4-15,0-3-2 0,0 4-4 0,-6-3-4 0,6 3-6 0,0-4-4 16,0 0-6-16,0 1-7 0,0-1-6 0,0 0-8 0,0 0-9 0,-7-3-9 16,7 3-7-16,0 0-7 0,0-2-5 0,0 2-3 0,0 1-12 0,0-5-16 15,0 4-37-15,0-3-46 0,0 4-47 0,0-1-45 0,0-4-20 0,0 1-7 16,0 0 2-16,-7-1 6 0,7 5 6 0,0-8 7 0,0 3 7 0,0 1 6 16,0-1 14-16,0-3 21 0</inkml:trace>
  <inkml:trace contextRef="#ctx0" brushRef="#br0" timeOffset="36036.422">15220 10481 0 0,'0'0'52'0,"0"-5"181"16,0 5 16-16,-7-2 10 0,7-2 8 0,0 4 9 0,7-4 6 0,-7 4 10 15,0-4 7-15,0 4 0 0,0-3-3 0,0 3-40 0,0 0-58 0,6-3-40 16,-6 3-30-16,0 0-16 0,0-5-11 0,7 5-9 0,-7 0-7 0,0 0-7 16,7-2-4-16,-7 2-8 0,0 0-6 0,6 0-8 0,-6 0-5 0,6 0-7 15,-6 0-6-15,7 0-5 0,0 0-3 0,-1 0-2 0,0 2-4 0,1-2-1 16,0 0-1-16,-1 5-1 0,1-5-1 0,-1 3-2 0,8-3 1 0,-8 3-3 16,6-3-1-16,2 4 0 0,-1 0-2 0,-1-4-3 0,2 4 0 0,6-2-2 15,-8 3 0-15,8-2-1 0,5-3-1 0,-5 9 0 0,7-6-1 0,-1 0 0 16,0 5-1-16,7-5 0 0,-1 5-2 0,1-1-1 0,5 0 2 0,-5-3 1 15,6 3 1-15,-7 0 0 0,8 0-2 0,-1-2-2 0,0 2-4 0,0-4-3 16,7 5-6-16,-8-5-4 0,2 1-5 0,-1 0-4 0,6-1-6 0,-5 2-6 16,-1-3-9-16,-1 3-6 0,1-5-7 0,-6 3-6 0,7-3-4 0,-8 0 0 15,1 3 1-15,-1-3 2 0,-6 0 4 0,1 0 4 0,-2 0 5 0,-5 0 5 16,0 0 6-16,-2-3 6 0,2 3 9 0,-7-3 5 0,-6 3 8 0,6-5 4 16,-1 3 8-16,-4 2 2 0,-2-5 2 0,0 2 2 0,1-1 0 0,-1 4 1 15,1-4 1-15,-7 1 2 0,7-1 0 0,-1 4 0 0,-6-4-2 0,0 4-1 16,6-3 0-16,-6 3-2 0,0 0-5 0,0 0-7 0,0 0-10 0,0 0-9 15,0 0-12-15,0 0-17 0,0 0-20 0,0 0-37 0,0 0-46 0,-6 3-43 16,6-3-40-16,-6 4-21 0,-1 0-11 0,0-1-4 0,1-3 1 0,-1 4 5 16,-5 0 8-16,4-1 10 0,-4-3 12 0,-1 5 15 0,6-3 92 0</inkml:trace>
  <inkml:trace contextRef="#ctx0" brushRef="#br0" timeOffset="36852.599">14966 10778 0 0,'0'-4'223'0,"0"4"26"0,6-4 13 15,-6 4 9-15,0 0 6 0,0-3 4 0,0 3 5 0,0 0 4 0,0 0 6 16,0 0-19-16,0 0-31 0,0 0-42 0,0 0-50 0,0 0-32 0,0 3-23 16,7-3-15-16,-7 4-11 0,0 0-5 0,0-1-3 0,0 5-2 0,7-4-2 15,-7 3-2-15,0 0-3 0,0 0-2 0,0 1-4 0,0-2-5 0,0 3-5 16,0-3-4-16,0 2-3 0,0 3-4 0,0-4-2 0,0 0-2 0,0 1-4 16,-7-1-1-16,7 3-4 0,0-2-1 0,-7 1-3 0,7-3-1 0,-6 2-2 15,6-1-2-15,-6 0-1 0,6 0 0 0,-7-3-3 0,7 3 0 0,-7 1 0 16,7-1-2-16,-6-4-1 0,6 5 1 0,0-4 0 0,-7 3-1 0,7-3 0 15,0 3 0-15,-6-3-1 0,6-1 0 0,0 2 0 0,0-3 0 0,0 3-2 16,0-2 0-16,0 0 0 0,0-3-1 0,0 5 1 0,0-2-2 0,0-3 1 16,0 3-2-16,0-3 1 0,0 0-1 0,0 0 0 0,0 5 1 0,0-5-2 15,6 0 1-15,-6 0 1 0,0 0-1 0,0 0-1 0,0 0-1 16,7 0-1-16,-1 0-1 0,-6-5-1 0,7 5-1 0,0-3-3 0,-1 3-2 0,0-3-1 16,1-2-3-16,0 2-3 0,-1 3-2 0,1-3-2 0,-1-2-2 0,0 3-2 15,8 2 1-15,-8-5-2 0,0 2 2 0,2-1 0 0,-2 4 2 16,7-4 1-16,-7 4 1 0,1-3 1 0,6 3 2 0,-7 0 5 0,0 0 4 15,8 0 3-15,-8 0 4 0,7 0 5 0,-6 3 4 0,6 1 4 0,-1-4 1 16,-4 4 3-16,4 4 2 0,2-6 1 0,-8 3 3 0,7 1 1 0,-7-1 2 16,8 1 0-16,-8 2 0 0,7 0 0 0,-6-1-1 0,-1 0-2 0,0 4-3 15,1-4-3-15,0 0-1 0,-1 5-2 0,1-5-2 0,-7 3 0 0,0 2-2 16,0-5 0-16,0 4-2 0,0 0 0 0,0-3 0 0,0 3-2 0,-7 0 1 0,1-4 0 16,-1 1 0-16,7 2 1 0,-13-2 1 0,7-1 1 0,-1 0 0 0,0 0-1 15,-5 1 0-15,-2-5-1 0,8 5-1 0,-7-5 0 0,7 5 0 16,-8-5 1-16,2 1 0 0,-2-1 0 0,8 1 1 0,-7 0-1 0,0-4 1 15,6 4 2-15,-5-4 0 0,4 0 0 0,-4 0 3 0,5 0 0 0,1 0 0 16,-7 0 2-16,6 0-1 0,1 0 1 0,0 0-1 0,-2-4-1 0,-4 4 1 16,12 0 0-16,-14 0-2 0,8-4 1 0,0 4-3 0,6 0-1 0,-7-4-5 15,1 4-3-15,-1 0-6 0,0 0-6 0,7 0-9 0,-6-3-10 0,0 3-11 16,6 0-13-16,-7 0-17 0,0-4-16 0,7 4-34 0,-6 0-41 0,6-3-50 16,-7 3-56-16,7-4-26 0,-6 4-13 0,6-4-4 0,0 4 3 0,-7-3 5 15,7-1 7-15,0-3 12 0,0 4 12 0,-6-2 16 0,6-2 17 0</inkml:trace>
  <inkml:trace contextRef="#ctx0" brushRef="#br0" timeOffset="37213.61">15083 10895 0 0,'7'0'83'16,"5"0"134"-16,-4 0 11 0,4 0 7 0,1 0 6 0,-6-4 6 0,6 4 3 0,-7 0 6 16,8 0 6-16,-2 0-11 0,-5 0-21 0,6-4-36 0,0 4-50 0,-7 0-33 15,8-3-24-15,-8 3-15 0,7 0-9 0,0 0-6 0,0-4-4 16,0 4-3-16,-6-4-4 0,5 4-3 0,2-2-4 0,-2 2-4 0,-5 0-3 15,6 0-3-15,0-5-4 0,1 5 0 0,-2 0-1 0,-6-4-2 0,8 4 0 16,-1 0-1-16,-7 0 0 0,8 0 0 0,-8-3-2 0,0 3-2 0,8 0-2 16,-14 0-2-16,6 0-3 0,0 0-3 0,1 0-7 0,-7 0-7 0,0 0-9 15,0 0-9-15,0 0-8 0,0 0-13 0,0 0-15 0,0 3-25 0,0-3-31 16,-7 0-55-16,1 4-66 0,6-4-37 0,-6 5-17 0,-2-5-8 0,2 2 0 16,0-2 3-16,-7 4 3 0,6-4 9 0,1 4 6 0,-1-4 12 0,1 3 13 15</inkml:trace>
  <inkml:trace contextRef="#ctx0" brushRef="#br0" timeOffset="38454.44">15363 11462 40 0,'0'-3'261'0,"7"3"18"16,-7-3 14-16,6-2 6 0,-6 1 3 0,6 1 4 0,-6 0 4 0,8-1 3 16,-2 0 5-16,-6 4-14 0,6-3-26 0,0-1-55 0,2 4-67 0,-2-4-43 15,0 4-25-15,1-3-17 0,-1 3-11 0,1 0-9 0,0-4-1 16,-1 4-3-16,6 0-2 0,-4 0-3 0,4 0-5 0,-5 0-6 0,6 4-6 0,0-4-6 16,1 3-4-16,-8-3-5 0,13 4-1 0,-6 0-3 0,0-1-3 15,7 1-1-15,-8 0 0 0,8-1 0 0,-7 4-2 0,7-2-2 0,0 1 0 16,-1-1-1-16,-6 1-3 0,6-1-1 0,1-2-2 0,0 5 0 0,-1-4-1 0,-6-1 1 15,6 0 0-15,-5 1 0 0,-1-4-1 0,0 4 0 0,6-4 1 16,-13 0 0-16,8 0 2 0,-1 0 2 0,-7-4 1 0,7 4 3 0,-6-4 2 0,-1 1 3 16,1 3 1-16,0-7 2 0,-1 2 2 0,-6 2 2 0,6 0 4 15,-6-5 1-15,0 5-1 0,0-2 1 0,0-1 1 0,-6 1 0 0,6-2-1 16,-6 0-2-16,6 3-1 0,-7-3-3 0,0 0-1 0,1 3-4 0,-1-3 0 0,1 3-4 16,-1-3-2-16,-6-1-4 0,7 5 0 0,0-1-3 0,-2-3-2 15,2 3-1-15,-7 1-2 0,7-5-1 0,-1 5-2 0,1-1-1 0,-1 0 0 16,1 1-1-16,0-1-2 0,6 4-2 0,-8-3 0 0,2-2-2 0,0 5 0 15,6-3 0-15,-7-2 0 0,0 2 1 0,7 0 0 0,-6-1 0 0,0 0-3 16,6 1 0-16,-7-1-1 0,1-4 1 0,-1 5 1 0,7-4 3 0,-7-1-1 16,1 1 3-16,0 3 1 0,6-7 2 0,-7 4 2 0,7 0 4 0,-7 0 2 15,7-1 6-15,-6-2 5 0,6 2 5 0,0 1 3 0,0-1 2 0,0 5 2 16,0-5 1-16,0 0 3 0,6 1 5 0,-6 0 3 0,0 0 2 0,7-1 1 16,-7 5-1-16,7-4-2 0,-1-1 0 0,-6 5-2 0,6-5-3 0,1 1-2 15,0 3 0-15,-1-3 0 0,7 3 1 0,-7-3 0 0,1 0 0 0,6-1 0 16,-7 5-1-16,8-4 1 0,-8 2-1 0,7-1 1 0,-6 1 0 0,6-1 3 15,-1 1 1-15,-4-1 6 0,4 1 1 0,1 3 2 0,-6-6 1 0,6 4-1 16,0 0 0-16,0 1-2 0,-7-1 0 0,8 0-2 0,-8 1 1 0,7-1 1 16,0 1-1-16,-6-2-1 0,5 5-2 0,-5-3-2 0,6-1-2 0,0 4-2 15,-6-3-3-15,6 3-1 0,-1 0-1 0,2-4-2 0,-8 4-1 0,7 0-2 16,0 0-1-16,0 0-1 0,1 0-1 0,-2 4-2 0,2-4-2 16,-2 0 1-16,1 3-3 0,1 1-1 0,-2-4 0 0,8 3-1 0,-7 2 0 0,0-2-2 15,0 1-2-15,-7-1 0 0,14 5-1 0,-14-5 1 0,8 1-1 0,-1 3 0 16,-1-2-2-16,-4-3 0 0,4 6-1 0,-6-5 1 0,2 5-1 15,-2-5-1-15,7 2 1 0,-13 1 0 0,6-1 0 0,1-1 0 0,0 2 0 16,-7-2 0-16,6 0 2 0,-6 3-1 0,0-3 0 0,6-1 0 0,-6 4 1 16,0-3-1-16,-6 4 1 0,6-5 0 0,0 5-1 0,-6-2 1 0,6 2 1 0,-7-4 1 15,0 7 2-15,1-4 1 0,-1 0 1 0,1 0 0 0,6 1 1 0,-14 3 2 16,8-3 2-16,0-1 0 0,0 4 2 0,-8-4 2 0,8 4 0 0,-1-3 0 16,1-2 0-16,-8 6 0 0,8-5-1 0,0 0 1 0,0 1-1 0,-8-1-1 15,8 0-2-15,-1 1 1 0,1-1 0 0,-1-3-1 0,0 2 1 16,7-1-3-16,-6-2-1 0,0 5 1 0,6-4-1 0,-7-1-1 0,7 1 0 0,-7-4 0 15,7 4 0-15,0-4 1 0,0 3-1 0,0-3 0 0,0 4 1 16,0-4 0-16,0 0 3 0,0 4-1 0,0-4 3 0,0 3 2 0,0-3 1 16,7 0 4-16,-7 4 0 0,7-4 2 0,-7 3 1 0,6-3 1 0,-6 4 0 15,6-4 1-15,1 4-1 0,0-4-1 0,-1 3 0 0,1-3 0 0,-1 0-3 16,0 4-1-16,8-4-3 0,-8 4-1 0,0-4-1 0,8 3-3 0,-8-3 0 16,7 4-3-16,-7-4-1 0,8 0-1 0,-8 4-1 0,8 0 0 0,-2-4-1 15,-5 3-2-15,6-3 1 0,0 4-2 0,-7-1 1 0,8-3-3 0,-2 4 0 16,1-4 0-16,-6 4 0 0,6-4 0 0,-7 3 1 0,8-3 1 0,-8 0-1 15,7 0 1-15,-6 0-3 0,-1 0-4 0,1 0 0 0,5 0 0 0,-4 0-4 16,-2-3-2-16,0 3-5 0,0 0-5 0,2-4-9 0,-2 4-9 0,0-4-7 16,1 4-8-16,-7-3-8 0,6 3-12 0,-6-4-13 0,0 4-11 0,0 0-23 15,0-3-22-15,-6-1-46 0,6 4-56 0,-7-4-44 0,1 4-38 0,0-4-16 16,-2 1-4-16,2-1 2 0,-6 4 3 0,-2-4 8 0,8 1 10 0,-7-1 15 16,-1 0 16-16,2 4 23 0,-2-3 40 0</inkml:trace>
  <inkml:trace contextRef="#ctx0" brushRef="#br0" timeOffset="39545.413">10478 12569 141 0,'0'-4'246'0,"7"4"16"0,-7 0 11 0,7-3 11 0,-7-1 8 15,6 4 10-15,-6-4 8 0,7-3 10 0,-1 3 8 0,-6 1-30 16,7-4-50-16,-1 2-44 0,-6-1-37 0,7 2-24 0,-1-3-16 0,0-1-9 0,2-4-8 15,-2 5-5-15,-6 1-5 0,6-2-5 0,1-3-5 0,-1 4-6 16,1-1-8-16,-7-3-7 0,6 5-8 0,1-6-6 0,-7 5-6 0,6 0-5 0,-6-4-7 16,6 4-4-16,-6-5-6 0,8 5-3 0,-8-4-5 0,6 4-2 15,-6-5-5-15,0 6-2 0,0-6-2 0,6 5-1 0,-6-5-3 0,0 2 1 16,0-1-3-16,0 4 0 0,0-4 1 0,0 0-2 0,0 0 0 0,0 3-1 16,0-4 1-16,0 3-1 0,0 1 0 0,0-2 0 0,0 2 0 0,0 0 0 15,0 1 0-15,0 0 0 0,0 0 0 0,0 2 0 0,0 2 1 0,0-1-1 16,0 1 1-16,0-1-1 0,0 4 0 0,0 0 0 0,0-4 0 0,0 4 0 15,0 0 0-15,0 0-1 0,0 0-1 0,0 0 0 0,0 0-3 0,0 0-1 16,0 0 1-16,0 0-3 0,0 0 0 0,0 0 0 0,7 4-1 0,-7-4 0 16,0 0 0-16,7 4 1 0,-7-1 0 0,6 1 2 0,-6-1-1 0,7 2 1 15,-1 2 2-15,-6 0 0 0,6 0 2 0,-6 1 0 0,7 2 1 0,-7 2 0 16,7-1 0-16,-7 0 1 0,6 3-2 0,-6-3 1 0,0 4-1 0,0 0-1 16,0-1-2-16,0 1 0 0,0-1-3 0,-6 2-4 0,6 2-3 0,0-4-6 15,-7 1-6-15,0 3-5 0,7-3-6 0,-6-1-6 0,6 0-7 0,-6 3-5 16,-1-3-5-16,7-1-6 0,-6-1-8 0,-1 3-7 0,7-5-7 0,-7 2-9 15,1-1-7-15,6-4-11 0,0 0-11 0,-6 5-7 0,6-9-7 0,-8 4-14 16,8 1-19-16,0-5-44 0,0 1-54 0,0 3-25 0,8-2-10 0,-8-5 1 16,0 2 3-16,0 3 11 0,6-5 11 0,-6 3 14 0,0-3 17 0,6 0 14 15,-6 0 12-15</inkml:trace>
  <inkml:trace contextRef="#ctx0" brushRef="#br0" timeOffset="40042.748">10218 12789 102 0,'0'0'262'0,"0"0"13"16,-6 0 7-16,6 0 4 0,0 0 1 0,0 0-2 0,0 0 1 0,0 0 0 0,0 0 1 16,0 0-27-16,6 0-42 0,-6 0-57 0,7 0-67 0,-7 0-38 0,6-4-24 15,0 4-14-15,2 0-7 0,-2 0-2 0,0 0 4 0,0 0 2 16,8 0 4-16,-8-3 5 0,7 3 4 0,-6 0 4 0,6 0 3 0,-1 0 4 15,2-4 5-15,5 4 5 0,-5 0 5 0,-2-4 6 0,8 4 4 0,-7 0 4 0,7-3 1 16,-1 3 2-16,-6 0 2 0,7-5 0 0,6 5 1 0,-7 0-2 16,1 0-3-16,-1-2 0 0,7 2-2 0,-6 0-1 0,6 0-4 0,0 2-2 15,0-2 0-15,6 0 0 0,-6 0-2 0,7 5-1 0,-1-5-1 0,2 3-4 16,-2-3-1-16,1 4-5 0,-1-4-3 0,1 4-5 0,-1-1-4 0,-5-3-6 16,5 4-8-16,-6-4-10 0,0 4-10 0,-7-1-12 0,1-3-13 0,-1 4-11 15,1-4-12-15,-7 3-11 0,0-3-9 0,-6 5-12 0,5-5-13 0,-12 0-11 16,8 3-10-16,-8-3-5 0,0 0-6 0,0 0-1 0,0 0 0 0,-8 0-1 15,2 4-1-15,0-4-3 0,-1 0 0 0,-6 0-5 0,0 3-5 0,7-3-12 16,-8 0-19-16,2 0-37 0,-2 4-47 0,1-4-23 0,1 0-8 0,-2 0 1 16,2 0 0-16,-2 0 7 0,1 0 7 0,-7 0 8 0,8 0 11 0,-2 0 12 15,2 0 13-15</inkml:trace>
  <inkml:trace contextRef="#ctx0" brushRef="#br0" timeOffset="40450.259">10466 13115 0 0,'0'4'140'0,"0"-1"98"0,0-3 10 0,6 4 9 0,-6 0 7 16,0 3 6-16,0-4 8 0,6 1 5 0,-6 4 7 0,7-1-10 0,-7 0-17 16,7 0-46-16,-1 1-63 0,-6 0-38 0,7 2-24 0,-1-2-14 0,-6-1-11 15,7 4-6-15,-7 0-7 0,6-4-4 0,-6 4-6 0,0 0-4 0,7 1-4 16,-7-2-3-16,0 0-4 0,0 2-3 0,0-1-1 0,0 0-2 0,0-1 1 16,0 2-1-16,-7-1 3 0,7-4 0 0,0 5 2 0,0-2 0 0,-6-2 1 15,6 3-1-15,0-4 1 0,-7 1-1 0,7 2 1 0,0-3-1 0,0 1-2 16,-6-1 0-16,6 0-3 0,0 1-3 0,-7-1-3 0,7-3-4 0,0 2-3 15,0-1-3-15,0 2-3 0,0 1-4 0,-6-5-2 0,6 1-5 0,0 0-8 16,0 2-9-16,0-1-8 0,0-2-11 0,0-3-9 0,0 4-12 0,0-4-12 16,0 4-17-16,0-4-14 0,0 0-23 0,0 0-30 0,-7 0-34 0,7 0-40 15,0 0-34-15,0 0-31 0,-7 0-14 0,7-4 0 0,0 0 3 0,-6 4 7 16,6-3 9-16,0-2 13 0,-6 2 16 0,6 0 16 0,0-1 25 0,0-3 148 16</inkml:trace>
  <inkml:trace contextRef="#ctx0" brushRef="#br0" timeOffset="41107.406">10393 13119 0 0,'14'-4'13'0,"-8"-3"224"15,8 2 14-15,-8 2 6 0,7-4 4 0,0 3 1 0,0 1 0 0,0-5 0 16,0 5 0-16,7-1 2 0,-7-1 1 0,-1-1-47 0,2 2-75 0,5 4-49 16,-6-3-34-16,0-1-18 0,1 4-13 0,-2-3-5 0,8 3-5 0,-7 0-1 15,0-5 1-15,0 5 0 0,0 0 0 0,0 0-2 0,0 5 0 0,0-5-2 16,0 0-1-16,1 3 0 0,-2-3-2 0,1 4 1 0,0-4-1 0,0 3 1 16,-7 1 1-16,8 0 1 0,-8-2-2 0,8-2 1 0,-8 5 0 0,0-1 0 15,1-1-2-15,-1 2-2 0,-6 1-1 0,0-2-3 0,7 0-2 0,-7 2-1 16,-7-1-2-16,7 2-1 0,-6 0 0 0,6 1 1 0,-7 2-1 0,1-3 1 15,-7 1 0-15,6 3 2 0,-5 0 1 0,-2-4 0 0,1 5 1 0,0-1-1 16,0 0 1-16,1-1-1 0,-8-2 1 0,6 3 0 0,2-4 0 0,-1 4-1 16,-1-4 1-16,2 1-2 0,-2-1 0 0,8 0-2 0,-7 1-1 0,7-5 0 15,-8 6 0-15,8-7 0 0,0 2 0 0,-2-1 0 0,2 1-3 0,0 0 0 16,-1-1-4-16,1 2-1 0,-1-5-1 0,1 2-2 0,-1-2-2 0,1 0-3 16,0 5-2-16,-2-5-2 0,2 0-1 0,0 0 0 0,6 0 1 0,-7 0 1 15,1 0 1-15,-1-5 1 0,7 5 0 0,-6 0 2 0,-1 0 4 0,7 0 2 16,-6-2 1-16,6 2 4 0,0 0 3 0,-7 0 2 0,7 0 4 0,0 0 2 15,0 0 2-15,0 0 0 0,0 0 1 0,0 0 1 0,0 0 1 0,0 0-1 16,0 0 0-16,0 0 2 0,7 0 0 0,-7 0 3 0,6 0 1 0,-6 0 1 16,7 0 0-16,-1 2 1 0,1-2 0 0,-1 5 1 0,1-5 0 0,-1 4 3 15,8-4 2-15,-8 3-1 0,7-3 2 0,0 4 1 0,-7 0-1 0,7-1-1 16,1 1-3-16,-2-1-1 0,2 1-4 0,-8-1-3 0,7 2 0 0,0-2-4 16,0 1-1-16,0 3-2 0,0-3-4 0,0 3-1 0,0-3-2 0,0-1 0 15,-7 4-1-15,8-2 0 0,-1 2 0 0,0-4 1 0,0 1 1 16,-1 3 1-16,2-3 0 0,-8-1 3 0,8 1-1 0,-2 1 3 0,1-3 1 15,-6 3 2-15,6-2 4 0,0 0 1 0,0-3 3 0,0 4 4 0,-7 0 0 16,8 0 3-16,-2-4 1 0,2 2 0 0,-8 3 2 0,7-1-1 0,0-4 0 16,-6 3 0-16,5 2-1 0,-4-2-3 0,4-3-2 0,-6 3-3 0,1 1-4 15,0 0-4-15,-1-4-5 0,1 3-7 0,-1 0-8 0,-6-3-8 0,7 5-8 16,-7-2-10-16,7-3-9 0,-7 4-13 0,0 0-11 0,0-4-17 0,0 3-15 16,0-3-32-16,0 4-37 0,0-4-46 0,0 0-50 0,0 0-30 0,0 0-16 15,0 0-4-15,0 0 0 0,0 0 5 0,0 0 9 0,0 0 9 0,0 0 13 16,0-4 16-16,6 1 15 0</inkml:trace>
  <inkml:trace contextRef="#ctx0" brushRef="#br0" timeOffset="41675.412">11638 12715 0 0,'-6'-3'93'0,"6"3"124"0,0-4 11 0,0 1 10 0,0-1 7 0,0 0 7 15,-8 1 7-15,8-1 7 0,0 4 9 0,0-4-11 0,0 1-17 0,0-2-36 16,0 2-42-16,0 3-32 0,0-3-22 0,0 3-14 0,0-4-7 0,0 4-7 15,0-4-3-15,8 4-6 0,-8 0-1 0,0 0-5 0,6 0-5 0,-6-3-5 16,6 3-3-16,-6 0-4 0,7 0-5 0,0 0 0 0,-1 0-3 0,1 0-1 16,-1 0-2-16,0 0 1 0,8 0 0 0,-8 0 0 0,0 0-1 0,8 0 0 15,-8 0 0-15,7 0 0 0,0 0-2 0,-6-3-1 0,5 3-2 16,-4 0-2-16,4 0-2 0,-5-5-1 0,6 5-1 0,-7 0-4 0,7 0-2 0,-7 0-3 16,8-3-3-16,-8 3-3 0,1 0-3 0,0-4-3 0,5 4-2 0,-12 0-1 15,7-5-3-15,-1 5-2 0,1 0 0 0,0-2-3 0,-1 2-2 0,0 0-4 16,-6-4-4-16,7 4-6 0,0 0-6 0,-7-3-7 0,6 3-8 15,-6 0-8-15,6-4-9 0,-6 4-9 0,7 0-11 0,-7 0-12 0,6 0-15 16,1 0-19-16,-7 0-17 0,7-4-32 0,-7 4-38 0,6 0-50 0,-6 0-54 0,6 0-25 16,-6 0-11-16,0 0 0 0,0 0 3 0,0 0 6 0,0 0 10 0,0 0 13 15,0 0 14-15,0 0 18 0,0 0 21 0</inkml:trace>
  <inkml:trace contextRef="#ctx0" brushRef="#br0" timeOffset="41964.314">11599 12884 83 0,'0'0'280'0,"6"0"20"0,-6 0 14 16,7-3 10-16,-1 3 7 0,0 0 6 0,-6-4 8 0,8 4 8 15,4-5 10-15,-5 5-14 0,0-3-25 0,6 0-54 0,-1 3-69 0,2-4-43 0,-2 4-29 16,2-4-16-16,5 4-12 0,-6-3-6 0,0 3-8 0,7-3-5 0,-7 3-6 15,6 0-10-15,-6-5-10 0,1 5-8 0,-2 0-10 0,2 0-9 16,-2 0-7-16,1 0-9 0,1 0-7 0,-8 0-10 0,0 0-8 0,1 0-11 0,0 5-9 16,-1-5-11-16,-6 0-11 0,6 0-12 0,-6 0-12 0,0 0-13 0,0 0-13 15,0 0-17-15,0 3-20 0,0-3-26 0,-6 3-30 0,6-3-48 16,0 0-56-16,-6 4-32 0,6 0-21 0,-7-4-5 0,7 3 3 0,0-3 8 16,0 0 9-16,0 0 12 0,0 0 12 0,0 0 17 0,0 3 19 0,7-3 27 15,-1 0 198-15</inkml:trace>
  <inkml:trace contextRef="#ctx0" brushRef="#br0" timeOffset="43076.743">12973 12731 13 0,'0'0'260'0,"-7"-4"20"0,7 4 16 0,0 0 10 0,-6 0 8 15,6 0 9-15,0-5 9 0,-6 5 8 0,6-3 11 0,0 3-7 0,0 0-19 16,-7-4-49-16,7 4-65 0,0 0-42 0,0 0-29 0,0 0-17 0,0 0-13 16,0 0-6-16,0 0-7 0,0 0-5 0,0 0-8 0,0 0-9 0,0 0-8 15,0 0-10-15,0 0-10 0,0 0-6 0,0 0-7 0,0 0-5 0,0 0-3 16,0 0-4-16,0 0-3 0,0 0-2 0,0 0-2 0,0 0-3 0,0 0-1 16,0 0 1-16,0 0-1 0,0 0-1 0,0 0-1 0,0 0-2 15,0 0 0-15,0 0-1 0,7 0 1 0,-7 4 2 0,0-4 1 0,6 0 3 0,-6 3 1 16,6-3 3-16,1 0 4 0,-1 5 2 0,1-5 1 0,0 0 0 0,-1 0 4 15,8 4 3-15,-8-4 0 0,6 0 1 0,2 0-2 0,-1 3-1 16,-1-3 0-16,2 0-2 0,-1 0-2 0,0 0 0 0,6 0-2 0,1 3-4 16,0-3-1-16,-1 0-2 0,1 0-3 0,6 0-2 0,-7 0-1 0,7 0-1 0,0 4-2 15,7-4-2-15,-7 0-3 0,6 0-2 0,7 4 0 0,-6-4-5 16,-1 0-4-16,8 3 0 0,-1-3 2 0,-7 0-1 0,7 0 0 0,1 0 0 16,5 4-2-16,-6-4-3 0,1 0-1 0,5 0-3 0,-6 0-1 0,7 0-3 0,-1 0-5 15,1 0-1-15,-1 0-3 0,1 0-3 0,-1 0-8 0,1 0-3 16,-1 0-2-16,8 0 0 0,-8 0 0 0,1 0 1 0,-1-4 2 0,-5 4 2 15,5-3 1-15,0 3 3 0,1-4 3 0,-7 0 4 0,7 4 2 0,-7-3 2 16,6 3 5-16,-5-3 0 0,-1-1 1 0,0 4 0 0,7 0 1 0,-7-5 1 16,-7 5 2-16,7-3 2 0,1 3 4 0,-8-4 1 0,1 4 3 0,5 0 1 15,-11-3 4-15,5 3 1 0,1 0 2 0,-1-4 3 0,-6 4 1 0,7 0 1 16,-7 0 1-16,0-3-1 0,-1 3-2 0,-5 0-1 0,7 0-2 0,-7-4 0 16,-2 4-2-16,2 0 0 0,-1 0-1 0,-5 0-1 0,6 0-1 0,-8 4-1 15,8-4 1-15,-7 0-1 0,7 3 0 0,-8-3 1 0,8 4-2 0,-1-1 2 16,1 1 0-16,6-1 3 0,-7 2 2 0,1-1 1 0,6-1 3 0,-6 0 0 15,5-3 3-15,-5 4 0 0,0 0 0 0,-1-1 0 0,-5-3 1 0,5 0 2 16,-6 0-1-16,0 0 0 0,0 0 0 0,-6 0-2 0,5 0-1 0,-5 0-2 16,6 0-2-16,-6-3 0 0,-1 3-1 0,1 0 1 0,-1-4 1 0,1 4 2 15,-1 0 1-15,0 0 2 0,2-4 0 0,-8 4 2 0,6 0 2 0,-6 0 1 16,6 0-1-16,-6 0 1 0,7 0-1 0,-7 0 1 0,6 0 0 0,1 0-2 16,-7 4 1-16,6-4-3 0,1 0-2 0,-1 4-1 0,0-4-1 0,8 3-3 15,-8-3 1-15,1 4-2 0,6 0 0 0,-7-4 2 0,1 3-1 0,6 2 2 16,-6-5-2-16,5 2 1 0,-5-2-2 0,0 5 2 0,5-5-1 15,-5 3 1-15,0-3-1 0,-7 0 2 0,6 0 0 0,1 0-1 0,-7 0 1 16,6 0-1-16,-6 0 1 0,0 0 0 0,0 0-1 0,6 0 0 0,-6-3 0 0,0 3 1 16,0-5-1-16,0 5-1 0,0-2 1 0,0 2-2 0,0 0-1 15,0 0 0-15,8-5 0 0,-8 5-2 0,0 0 0 0,0 0-3 0,0 0-1 16,0 0-2-16,0 0-2 0,0 0-1 0,0 0-1 0,0 0-3 0,0 0-3 16,0 0-2-16,0 0-2 0,6 0-4 0,-6 0-2 0,6 0-1 0,-6 0-2 0,0 0 0 15,6 0 1-15,1 0 1 0,-7 0 0 0,7 0 0 0,-7 0 1 16,6 0 0-16,-6 0 0 0,0 0 1 0,0 0 3 0,0 0-1 0,0 0 1 15,0 0-2-15,0 0-2 0,0-3-2 0,0 3-3 0,-6-4-3 0,6 4-1 16,-7-4-1-16,7 1 1 0,-7-1-1 0,1 0-1 0,0 4-4 0,0-3-4 16,-2 0-5-16,2 3-9 0,0-4-8 0,-1 4-11 0,-6-5-14 0,6 5-18 15,1 0-42-15,0 0-54 0,-8 0-51 0,8 0-49 0,0 0-23 0,-1 0-13 16,-6 5-2-16,6-5 0 0,1 0 8 0,0 0 8 0,-8 0 13 0,8 0 13 16,-8 0 20-16,8 0 20 0</inkml:trace>
  <inkml:trace contextRef="#ctx0" brushRef="#br0" timeOffset="44168.901">13638 13383 55 0,'6'0'276'0,"-6"0"25"0,0 0 16 0,6 0 13 0,-6 0 8 0,0-5 10 16,0 5 6-16,0 0 10 0,0 0 7 0,0 0-12 0,0-3-24 0,0 3-56 0,6-4-72 15,-6 4-46-15,0 0-31 0,0-3-20 0,0 3-17 0,0-4-9 16,8 4-8-16,-8-3-9 0,0 3-7 0,0-4-8 0,0 4-9 0,6-4-7 15,-6 4-7-15,0-3-8 0,6 3-5 0,-6-4-5 0,0-1-3 0,7 5-4 16,-7-2-1-16,0 2-2 0,7-5 0 0,-7 2 1 0,6 3 3 0,-6-4-1 16,0 4 2-16,7-4 2 0,-7 1 1 0,6 3 2 0,-6-4 2 0,6 2 3 15,-6 2 1-15,0-5 2 0,7 1 2 0,-7 1 1 0,7 3-2 0,-7-5 1 16,6 2 1-16,0 0-1 0,-6 3 1 0,0-4-1 0,7 0-1 0,0 1-1 16,-7 0-2-16,6-2 0 0,-6-2-1 0,7 3-3 0,-7 1 1 0,6-5-2 15,-6 5-2-15,6-4-1 0,-6 0-1 0,7-1-2 0,-7 1-4 0,7-1-1 16,-7-3-1-16,6 3 0 0,0-2 0 0,-6-1 1 0,8 0 2 0,-8-4-1 15,6 4-1-15,-6 0 1 0,6-3 2 0,1-1 0 0,-7 5 1 0,6-7 1 16,-6 7 2-16,7 0 1 0,-7-2 1 0,6 1 2 0,-6 0-3 0,7 4 0 16,-7-4 0-16,6 7-2 0,-6-3 0 0,0 0 0 0,0 3 0 0,6 0-1 15,-6 1 1-15,0-1 1 0,0 4 0 0,0-3 0 0,0 3 0 0,0 0 0 16,0 0-2-16,0 0 0 0,0 0-2 0,0 0 0 0,0 0-2 0,0 0 0 16,0 0-1-16,0 0-1 0,0 3-2 0,8 1-2 0,-8-4-2 0,0 7 0 15,6-3 0-15,-6 3-1 0,0-3 0 0,6 3 0 0,-6 4 2 0,0-4-2 16,0 0 1-16,7 4 0 0,-7 0-1 0,0 1 1 0,0-1 0 0,0 0-1 15,0 0-2-15,0 0 1 0,0 0 0 0,0 0 2 0,0 0 2 0,0-1-1 16,0 2 1-16,0-2 2 0,-7 1 1 0,7 0 1 0,0 1 0 0,0-1 0 16,0 0 1-16,-6-1 2 0,6 2 2 0,0-5 0 0,-6 4 0 0,6 0-2 15,0 0-1-15,0-4 1 0,-8 3-1 0,8 2 0 0,0-5-1 0,0 4-1 16,0-4 0-16,0 0-3 0,0 2-5 0,0-2-4 0,0 0-4 0,0 0-1 16,0 0-2-16,-6-2-3 0,6 2 0 0,0 0-4 0,0-3-5 0,0-1-7 15,0 5-7-15,0-5-3 0,0 1-1 0,0 4-1 0,0-5 1 0,0 1-5 16,0-1-8-16,0 1-8 0,0-1-10 0,-6 1-10 0,6 0-9 0,0-1-9 15,0 1-7-15,-7-4-7 0,7 5-9 0,-6-5-14 0,6 0-20 0,0 2-32 16,-7-2-37-16,7 0-40 0,-6 0-42 0,6 0-17 0,0 0-4 0,-7 0 3 16,7-2 6-16,-6 2 11 0,6-5 12 0,0 1 13 0,0 1 15 0,-6-1 19 15,6-3 22-15</inkml:trace>
  <inkml:trace contextRef="#ctx0" brushRef="#br0" timeOffset="44828.443">14048 13083 238 0,'0'0'284'0,"6"0"13"0,-6-5 11 16,7 5 6-16,-7-3 3 0,0 3 4 0,6 0 1 0,-6-4 6 0,7 4 5 15,-7 0-37-15,0 0-61 0,6 0-56 0,-6 0-52 0,6 0-34 0,-6 0-24 16,0 0-14-16,0 0-10 0,0 0-6 0,8 0-3 0,-8 4-2 0,0-4-5 16,0 0-4-16,0 3-7 0,6-3-4 0,-6 5-5 0,0-5-5 0,0 3-4 15,0 0-1-15,6 1-2 0,-6 0-2 0,0 2 1 0,0-1-2 0,0 2 1 16,0 0 2-16,0 1 1 0,0-1 1 0,0 0 1 0,0 1 1 0,0-1 1 16,0 0 0-16,0 0 3 0,0 1 0 0,0 0 1 0,0-6 2 0,0 6 1 15,0 0 0-15,0-5-1 0,0 5-1 0,0-5 0 0,0 1 0 0,0-1-1 16,0 2-1-16,0-2 0 0,0 1-2 0,0-4 0 0,0 0-1 0,0 3 0 15,0-3 0-15,0 0 1 0,0 0-1 0,0 0 0 0,0 0 0 16,0 0-1-16,0 4 1 0,0-4-2 0,0 0 1 0,7 0 0 0,-7 0 0 0,6 0 0 16,1 0-1-16,-1 0 0 0,1 0-3 0,-1 0-2 0,1 0 0 0,0-4-2 15,5 4 0-15,-5 0 0 0,6 0-1 0,-7-3 1 0,7 3-2 16,-6 0-2-16,6 0 1 0,-7 0 0 0,8 0 0 0,-2 0 1 0,-5 0 1 16,6 0 3-16,-6 0 0 0,5 3 2 0,-4-3 0 0,4 4 2 0,-6-4 1 0,1 3 4 15,6 1 1-15,-6 0 3 0,-1-1 1 0,0 1 1 0,2 0 3 0,-2-1 2 16,0 5 3-16,0-5 2 0,8 5 0 0,-8-2 2 0,1 2 1 0,-1 1 0 15,1-3 0-15,0 1-2 0,-1 0 0 0,0 5-1 0,0-5-2 16,2 4 0-16,-2-4-1 0,0 5-4 0,-6-5-3 0,7 4-1 0,0-4-2 0,-7 0-2 16,0 5-2-16,0-5-2 0,6 0-1 0,-6 0 0 0,-6 0 0 0,6 2-2 15,0-7 0-15,-7 6-2 0,7-5 1 0,-7 5-1 0,1-4 1 16,0-2 1-16,6 3 0 0,-8-1-2 0,2-1 2 0,0-3 2 0,-7 5 1 16,6-5 2-16,1 3 4 0,-1-3 2 0,-5 0 4 0,4 3 1 0,-4-3 3 15,6 0 2-15,-8 0 3 0,8 0 2 0,-1 0 2 0,-6-3 1 0,6 3 1 16,-5 0 0-16,6 0-2 0,-8-3 0 0,8 3-2 0,-7-5-3 0,6 5-3 15,0 0-1-15,-5 0-3 0,5-3-4 0,0 3-5 0,1 0-6 0,0-4-8 16,-1 4-5-16,0 0-8 0,1 0-8 0,-1 0-11 0,1-5-9 0,6 5-10 16,-6 0-11-16,-1-2-12 0,7 2-13 0,-7 0-14 0,7-4-13 0,-6 4-16 15,6-4-17-15,0 4-37 0,-6-4-44 0,6 1-42 0,0 0-41 0,0-2-15 16,0 3-2-16,0-3 1 0,0-2 7 0,0 3 9 0,0-3 13 0,0 0 12 16,0 0 15-16,0-1 19 0,0-3 22 0</inkml:trace>
  <inkml:trace contextRef="#ctx0" brushRef="#br0" timeOffset="45328.382">14126 13034 214 0,'0'-4'279'0,"6"1"17"0,-6 3 14 16,0-4 8-16,0 4 7 0,0-4 7 0,0 4 7 0,0-3 7 0,7 3 7 16,-7 0-34-16,0 0-57 0,0 0-52 0,0 0-51 0,0 0-33 0,6 0-23 15,-6 0-14-15,7 0-10 0,-7 0-6 0,7 0-6 0,-7 0-6 0,6 0-3 16,0 0-5-16,1 0-5 0,0 3-4 0,-1-3-5 0,0 0-3 0,1 0-2 15,-1 4-2-15,1-4-2 0,0 0-1 0,5 4-2 0,-5-4-1 0,0 0-1 16,-1 3-3-16,0-3-3 0,8 0-2 0,-8 0-1 0,1 4-4 0,-1-4-1 16,0 0-4-16,2 5-2 0,4-5-3 0,-6 0-2 0,1 2 0 0,0-2-2 15,6 0 0-15,-7 0-3 0,0 5 1 0,2-5-2 0,4 0 2 0,-6 3 0 16,2-3 2-16,4 0 1 0,-5 0 0 0,-1 0 1 0,8 0 0 0,-8 0 1 16,6 0 1-16,-4 0 0 0,4 0-1 0,-5 0-1 0,6 0 0 0,-6 0 0 15,5 0-2-15,2 0-1 0,-2 0-2 0,-5 0-1 0,6 0-2 0,0 0-2 16,1 0-2-16,-2 0-1 0,2 0-2 0,-2 0-2 0,1 0-1 0,-6 0-2 15,6 0-1-15,-7 0-2 0,0 0-3 0,-6 0-3 0,8 0-4 0,-2 0-1 16,-6 0-6-16,0 0-3 0,0 0-5 0,0 0-7 0,0 0-6 0,0 0-4 16,0 0-6-16,0 0-5 0,-6 0-10 0,-2 0-10 0,8 0-13 0,-6 4-16 15,0-4-31-15,0 0-40 0,6 3-48 0,-7-3-52 0,0 4-23 0,1 0-10 16,-1-2 0-16,1-2 0 0,0 5 6 0,-2-1 8 0,8-1 12 0,-6 2 11 16,0-2 18-16,6 0 18 0</inkml:trace>
  <inkml:trace contextRef="#ctx0" brushRef="#br0" timeOffset="46726.791">14575 13587 0 0,'0'-3'190'0,"0"3"99"0,0 0 16 0,0 0 10 15,0-4 5-15,0 1 3 0,0 3 5 0,0 0 2 0,0-5 6 0,6 2-1 16,-6 3-1-16,0-4-57 0,0 4-86 0,8-3-55 0,-8-1-37 0,0 4-22 16,0-4-17-16,6 4-8 0,-6-3-6 0,6 3-4 0,-6-4-5 0,6 4-3 15,-6 0-4-15,8-3-5 0,-8 3-8 0,6 0-6 0,0 0-4 0,1-4-4 16,-1 4-3-16,1 0 0 0,0 0 0 0,-1 0 0 0,0 0 0 0,0 0 1 16,8 0 0-16,-8 0 0 0,1 4-1 0,6-4 2 0,-6 0-1 0,5 0 1 15,2 3 1-15,-2-3 1 0,2 0 0 0,-1 4 1 0,-1-4-2 0,2 3 0 16,-2-3 2-16,2 4-2 0,-1-4 1 0,0 0-1 0,0 4 0 0,7-4 1 15,-8 3-3-15,1-3 0 0,0 0-1 0,0 4-1 0,1-4-2 16,-2 0-1-16,-5 0 0 0,6 0-3 0,0 0-1 0,0 0 0 0,-6 0-1 16,5 0-1-16,-4 0-1 0,4 0 0 0,-5 0 0 0,-1 0 0 0,1 0 0 15,-1-4 0-15,1 4-1 0,-1 0 0 0,-6 0 0 0,6-3 0 0,2 3 1 16,-8-4 1-16,0 4-1 0,6 0 1 0,-6-4 0 0,0 4-1 0,0-3 0 16,0-1 1-16,0 4 0 0,0-3 0 0,0-1-1 0,0 0 0 0,0 1 2 15,0-2 2-15,-6 2-1 0,6 0 0 0,0-1 1 0,-8 0 1 0,8 1 1 16,-6 0 0-16,6-2 2 0,-6 2 1 0,-1-1-1 0,7-1 3 0,-6 3 2 15,6-2 0-15,-7 0 1 0,1 0 3 0,6 1 2 0,-7 0 0 0,7-2 1 16,-6 3 1-16,6-3 1 0,-6 1 1 0,6 4 1 0,0-3 1 0,-8-1 2 16,8 0 0-16,0 1 1 0,-6-1 0 0,6 1-1 0,-6-1 1 0,6 1-1 15,0-2-1-15,-7 2-1 0,7-1 0 0,0 1-2 0,-7-1 1 0,7-3-2 16,-6 3-1-16,6-3-2 0,0 3-3 0,-6-4 0 0,6 5-3 0,-7-4-2 16,7 0 0-16,-6-1-1 0,6 1 0 0,-7 0 0 0,7-1-1 0,-7 0 0 15,7 1 1-15,0 0 0 0,-6 0 1 0,6-1 0 0,0 5 0 0,0-5-1 16,0 5 1-16,0-5 0 0,0 5 0 0,0-1-1 0,0 0 1 0,6-3 0 15,-6 3 0-15,0 1 0 0,7-1 0 0,-7 1 0 0,0-1 0 0,7 1-1 16,-7-2 1-16,6 5 0 0,1-3 0 0,-7-1 0 0,6 1 0 0,-6-1 0 16,6 0 0-16,1 1-1 0,0-1-2 0,-7 0 0 0,6 1 0 0,0-2-3 15,2 3-1-15,-2-3 1 0,0 2-2 0,1-1 0 0,-1-3 0 16,1 3 0-16,-1 0-1 0,1 1 1 0,-1-1 0 0,0-4 2 0,2 5-1 16,-2-1 1-16,0 1 2 0,1-1 1 0,-1 1 2 0,7-1 0 0,-6 0 1 0,-1 1 1 15,8-1 2-15,-8 0-1 0,0 4 0 0,8-3 0 0,-8-2 1 0,7 5-1 16,0 0 0-16,0-3 0 0,0 3-1 0,0-3 1 0,0 3-1 15,0-4 0-15,0 4-1 0,1 0 0 0,-2-4-1 0,1 4 0 0,0 0-1 0,0-3 0 16,1 3 0-16,-2 0 0 0,2 0-1 0,-2 0 0 0,1-3-1 0,1 3 0 16,-2 0 0-16,-6 3-1 0,8-3 0 0,-8 0 0 0,8 0-1 0,-8 0 1 15,1 3-2-15,5-3 1 0,-4 0 0 0,-2 4-1 0,0-4-1 16,0 4 1-16,1-1-1 0,0 0 1 0,-1-3-1 0,1 8 0 0,-7-4 0 0,6 0 0 16,0-1 1-16,2 1 2 0,-2 3 0 0,-6-3 2 0,6 3 1 0,0 1 2 15,-6-5 0-15,8 4 2 0,-2-3 2 0,-6 3 3 0,6 1 1 0,-6 0 0 16,7-1 1-16,-7 0 2 0,6-3 0 0,-6 3 2 0,0 0 0 0,7 0 1 15,-7 1-1-15,7-4 1 0,-7 3-1 0,0 0 1 0,0 0-1 0,6-3-2 16,-6 3 1-16,0-2 0 0,0 1-1 0,0-2 1 0,0 3-1 0,0-4 1 16,0 2 2-16,-6-2 0 0,6 1 0 0,0 3-4 0,-7-3 0 0,0-1 0 15,7 1 1-15,-6 0 1 0,-1-1-1 0,1 2-1 0,0-3 0 16,-2 3 0-16,-4-1-1 0,6-1 0 0,-8 1-2 0,8 0-4 0,-7 3 2 16,6-4 2-16,-6 1-2 0,7-1 1 0,-8 2-2 0,8 2 0 0,-7-4-1 0,7 1 1 15,-8 3-1-15,8-3-1 0,0 0 0 0,-8 3 1 0,8-4-2 16,0 5-1-16,-1-4 1 0,7-1 0 0,-7 4 0 0,1-3 0 0,-1 0 0 15,7 3 1-15,-6-2-1 0,6-3 0 0,-6 3 0 0,6-2-1 0,-8 0 0 16,8 1 0-16,0 0 0 0,-6 0 1 0,6-2 0 0,0 3-1 0,0-5 0 16,-6 4-2-16,6-4 1 0,0 3 0 0,0-3 0 0,0 5 1 0,0-5 0 15,0 0-2-15,0 0 2 0,0 3-1 0,0-3 1 0,-6 0-1 0,6 0 1 16,0 0 0-16,0 3 1 0,0-3 2 0,0 0-1 0,0 4-1 0,0-4-1 16,0 0 1-16,0 4 0 0,0-4 0 0,0 0 0 0,0 0 2 0,0 3-1 15,0 0 0-15,0-3 0 0,6 5 1 0,-6-2-1 0,0 1 0 0,6-4 0 16,-6 4 1-16,6-1 0 0,2 1 0 0,-8-1 2 0,6 1-1 0,0-4 0 15,1 4-1-15,6-1 1 0,-6 1-2 0,-1-4 0 0,6 3 1 0,-4 2 0 16,4-5-1-16,-5 3-1 0,6 1 0 0,-6-4 0 0,5 3 0 0,-4-3 1 16,-2 4-1-16,6-4 0 0,-5 0 0 0,6 4 1 0,-6-4 2 0,5 0-1 15,-4 0 0-15,-2 3 2 0,6-3-1 0,-4 0 1 0,-2 4-1 0,7-4 1 16,-7 0-1-16,8 0 0 0,-8 0-1 0,0 0-1 0,8 4 1 0,-8-4-2 16,7 0 0-16,-7 0-1 0,8 0 0 0,-8 0 0 0,0 0 0 0,8 0 0 15,-8 0 0-15,7 0 0 0,-6 0 1 0,-1 0 1 0,1 0 2 0,-1 0 0 16,0 0 2-16,1 0 0 0,0 0 2 0,-1 0 1 0,0 0 3 15,-6 0 1-15,8 0 2 0,-2 0-1 0,-6 0 2 0,0 0 0 0,0 0-2 0,0 0 1 16,0 0 0-16,0 0-2 0,0 0 0 0,0 0-1 0,0 0-2 0,0 0-2 16,0 0-4-16,0 0-2 0,0 0-6 0,0 0-5 0,0 0-7 15,0 0-7-15,0 0-11 0,0 0-11 0,0 0-11 0,0 0-14 0,-6 0-14 16,6-4-18-16,-8 4-16 0,2 0-21 0,0-4-24 0,-1 4-44 0,0 0-54 0,-5-3-43 16,-1 3-37-16,6-4-14 0,-6 4-5 0,0-4 4 0,-6 1 10 15,5-1 9-15,1 1 14 0,-7-2 16 0,2-2 17 0,-2 4 22 0,1-5 56 0</inkml:trace>
  <inkml:trace contextRef="#ctx0" brushRef="#br0" timeOffset="50149.798">13376 12316 0 0,'0'0'29'0,"0"-4"259"0,-6 4 27 0,6-3 17 16,0 0 12-16,0-1 8 0,0-1 5 0,0 2 6 0,0 0 8 0,0-5 6 15,0 5 7-15,0-1-40 0,0 0-64 0,6-3-62 0,-6 4-61 0,8-5-38 16,-2 4-24-16,-6-3-16 0,6 3-10 0,7-2-7 0,-6-2-6 0,0-1-5 16,5 3-7-16,-6 3-6 0,8-5-8 0,-1 0-5 0,-6 1-6 0,12 0-4 15,-13 0-4-15,8-1-2 0,-2 1-3 0,2-1-2 0,-1-2 1 0,-1 2-1 16,-4 1 0-16,4 0-1 0,-6-5-1 0,8 6 0 0,-8-2 1 0,1-3-1 16,-1 4-2-16,1-4 0 0,0 4-2 0,-1-5-1 0,0 2 0 0,-6-2-1 15,6 1-2-15,-6 0 0 0,8 1 1 0,-8-1-2 0,0 0-2 0,6-1 0 16,-6-2 0-16,0 3 0 0,0-1 0 0,6 2-1 0,-6-5 0 0,0 5 1 15,0-2 1-15,0 1 1 0,0 4 1 0,0 0 1 0,0-4 0 0,0 7 3 16,0-3 1-16,0 3 0 0,0 0 0 0,0 1 0 0,0 0-1 0,0 3 2 16,0 0 0-16,0 0 0 0,0 0-2 0,0 0-2 0,0 0-2 0,0 0-1 15,0 0 1-15,0 0-3 0,0 0-3 0,0 0 0 0,0 0 0 0,7 3-1 16,-7 0 1-16,0 1 1 0,0 0 0 0,0 3 2 0,0 1 3 0,0-1 2 16,7 0 3-16,-7 4 1 0,0-1 0 0,0 2 4 0,0 2 3 0,0-3 2 15,0 4 3-15,0 0 1 0,0-1 2 0,0 5 1 0,0-4 0 16,0 3 0-16,0-4-1 0,0 6-2 0,0-3 0 0,-7 2-2 0,7-5-1 15,0 5 0-15,0-1-1 0,-7 0-1 0,7-3-2 0,0-1-1 0,-6 4 0 16,6-2-2-16,-6-2-1 0,6-2-2 0,-8 2 0 0,8 1 0 0,-6-5-1 16,6 1-1-16,0 0 0 0,-6 1-2 0,6-2 0 0,-6-3-2 0,6 1 1 15,0 0-2-15,0-1-1 0,0-4 0 0,-7 5-1 0,7-5-1 0,0 1-3 16,0 0-2-16,0-1-2 0,0-3-2 0,0 4-2 0,0-1-3 0,0-3-2 16,0 5-4-16,0-5-4 0,0 3-4 0,7 1-4 0,-7-1-2 0,0-3-1 15,6 4-1-15,-6 0-1 0,6-1-8 0,-6 1-12 0,0-1-13 0,6 1-15 16,-6 0-15-16,8-1-15 0,-8 2-22 0,6-2-26 0,-6 0-39 0,0-3-48 15,0 0-35-15,0 4-27 0,0-4-14 0,0 0-4 0,0 0 5 0,0 0 11 16,0 0 16-16,0 0 15 0,0 0 19 0,0 0 17 0,-6 0 28 0,6 0 193 16</inkml:trace>
  <inkml:trace contextRef="#ctx0" brushRef="#br0" timeOffset="50702.404">14400 11994 88 0,'-8'-4'254'0,"8"1"14"0,0 3 11 0,8-4 8 16,-8 0 6-16,0 4 4 0,0-3 5 0,0-1 6 0,0 4 4 0,6 0-20 15,-6-4-38-15,0 4-48 0,6-3-54 0,-6 3-33 0,0 0-20 16,7-4-12-16,-7 4-10 0,0 0-5 0,6-3-3 0,-6 3-6 0,0 0-5 0,0 0-4 16,7 0-4-16,-7 0-6 0,0 3-6 0,0-3-4 0,7 4-5 0,-7-4-3 15,0 3-3-15,0 1 0 0,0 3-1 0,0 1 1 0,0-5-1 16,0 8 3-16,-7-4 2 0,7 4 0 0,0 1 0 0,-7-2-1 0,7 2-1 16,0-1-3-16,-6 3-1 0,6-3-3 0,-7 3-2 0,7-2 0 0,0 2-2 0,-6-3-3 15,6 4-2-15,0-4-1 0,0 0-3 0,-6 3 1 0,6-2 0 16,0-1-2-16,0 0 0 0,0 0-2 0,0-4-1 0,0 4-1 0,0-3 0 15,0 2-2-15,6-2-2 0,-6-1-1 0,0 0-4 0,0-4-4 0,0 6-4 16,0-6-6-16,6 0-8 0,-6 1-5 0,0 0-5 0,0-1-8 0,0 2-7 16,7-2-9-16,-7 0-9 0,0-3-11 0,6 5-11 0,-6-5-17 0,0 2-17 0,7-2-31 15,-7 5-36-15,0-5-48 0,0 0-54 0,0 0-25 0,0 0-10 16,0 0-1-16,0 0 3 0,0 0 8 0,0 0 8 0,0 0 12 0,-7-5 12 16,7 3 16-16,0 2 22 0</inkml:trace>
  <inkml:trace contextRef="#ctx0" brushRef="#br0" timeOffset="51053.401">14204 12137 0 0,'-7'0'75'0,"7"-4"190"16,0 4 20-16,0-4 11 0,0 1 8 0,0 3 5 0,7 0 5 0,-7-4 7 16,0 4 5-16,6 0 8 0,1 0 10 0,-7 0-49 0,7 0-79 0,-1 0-51 0,0 0-33 15,1 0-22-15,0 4-15 0,-1-4-8 0,0 0-3 0,8 0-3 0,-8 3-1 16,7-3-3-16,-7 0-1 0,8 0-6 0,-2 0-4 0,2 0-6 0,-8 0-4 16,7 0-6-16,1 0-1 0,-2 0-4 0,-6 0-3 0,8 0 0 0,-1 0-4 15,-7 0-3-15,8 0-3 0,-2-3-4 0,-6 3-2 0,8 0-4 16,-8 0-4-16,8 0-1 0,-8-4-2 0,1 4-5 0,5 0-5 0,-4 0-8 15,-2 0-11-15,0 0-11 0,7 0-13 0,-6 0-14 0,-1 0-18 0,1 4-18 16,-1-4-18-16,0 3-22 0,-6-3-24 0,8 4-40 0,-2 0-48 0,-6-1-55 16,6-3-59-16,-6 7-26 0,6-7-9 0,-6 8 0 0,0-4 8 0,0-1 12 15,0 1 15-15,0 0 16 0,0-1 18 0,0 1 20 0,-6 0 24 0</inkml:trace>
  <inkml:trace contextRef="#ctx0" brushRef="#br0" timeOffset="56589.805">14895 11887 32 0,'0'0'218'15,"0"-3"13"-15,0 3 10 0,0 0 5 0,0-3 4 0,0 3 3 0,0 0 2 16,0 0 4-16,0 0 3 0,0 0-25 0,0 0-43 0,0 0-42 0,6 0-43 15,-6 0-24-15,0 0-18 0,0 0-8 0,6 0-7 0,-6 0-1 0,7 0-1 16,-7 3-1-16,6-3 2 0,-6 0-1 0,7 0-1 0,-7 0 0 0,6 0 1 16,1 0 0-16,-1 0 1 0,-6 0 1 0,7 0-2 0,0 0 1 0,-7 0-2 15,6 0 1-15,0 0-1 0,-6 0 1 0,7 0-2 0,0-3 1 0,-1 3 0 16,-6 0-2-16,7 0 0 0,-1 0-5 0,0 0 0 0,-6 3-2 0,7-3-1 16,0 0-2-16,5 0-1 0,-4 3-1 0,-2-3-2 0,7 4 1 0,-7-4-2 15,7 4-2-15,0-1-1 0,-7 2-1 0,8-2 1 0,-1 0-1 0,0 2-1 16,0-3-1-16,-1 3-2 0,2 2 0 0,-1-3 0 0,0-1-3 0,0 1 0 15,-7 0-2-15,8 3 1 0,-2-4-4 0,-5 2 0 0,0-2-3 16,-1 1-3-16,0-1-1 0,1 1-4 0,0 0-1 0,-7-1-2 0,6-3-1 16,-6 4-1-16,0 0 0 0,0-1-3 0,0 1-2 0,0-1-2 0,0 1 0 0,-6 3-1 15,-1-3-1-15,7 3 0 0,-13-3 0 0,7 4 0 0,-1-5-1 0,-6 4-1 16,0 1 0-16,0-4-1 0,0 3 1 0,0-1 0 0,0-1 2 0,-1 2 3 16,2 1-1-16,-1-5 2 0,0 5 2 0,0-5 1 0,-1 5 1 0,2-4 0 15,-1 2 1-15,6-2 1 0,-6 0 0 0,7 3 0 0,-8-3-1 16,8-1 0-16,0 4 0 0,-8-2-1 0,8 2-3 0,0-4 0 0,-1 1-2 0,1 0-2 15,-1-1-1-15,0 1-1 0,1 0-1 0,0-1 0 0,-1 2 0 0,7 2-1 16,-7-4 1-16,1-3-1 0,-1 4 0 0,7 0 1 0,-6-1 0 16,6 1 1-16,0-2 1 0,-7-2 0 0,7 5 1 0,-6-1 0 0,6-4 0 15,0 0 1-15,0 3 2 0,0-3-1 0,0 0 1 0,0 0 1 0,0 0 1 0,0 0-2 16,0 0 2-16,0 0 1 0,0 0 1 0,0 0 1 0,0 0 1 16,0 0 1-16,6 0 0 0,-6 0 0 0,7 0 2 0,-7 0-1 0,6 0-1 15,1 0 1-15,-1 0-1 0,1-3 0 0,0 3 0 0,-1 0 0 0,0-4-2 16,1 4 0-16,0 0-3 0,-1-5-1 0,1 5-2 0,-1-2-2 0,0 2-1 15,1 0-2-15,0-4-1 0,-1 4-1 0,0 0-1 0,2 0-3 0,-2 0 0 16,0 0 0-16,1 0-1 0,-1 0-1 0,1 0 0 0,-1 0 1 0,1 4 0 16,-7-4 0-16,6 2 1 0,0 3 0 0,2-5 2 0,-2 4 2 0,0-1 2 15,1-3 1-15,-1 5 1 0,1-2 0 0,-1 0 1 0,1 1 3 0,-1 0 1 0,0-1-1 16,2 1 3-16,-2 4 2 0,0-5 0 0,1 1 1 0,0-1 0 16,-1 1 0-16,0 3 0 0,1-3-1 0,-7 0 0 0,6-1 2 0,1 0-2 15,0 2-2-15,-7-1 0 0,6-1 1 0,0-3-1 0,-6 3-3 0,0 1 1 16,7-4-1-16,-7 4 0 0,0-1 0 0,7-3 1 0,-7 5-1 0,0-5 1 15,0 3-1-15,0 0 1 0,0-3 0 0,0 5 1 0,0-3-2 0,0 3 2 16,-7-5 2-16,7 7 3 0,0-3 7 0,0-1 7 0,-7 5 4 0,7-5 4 16,-6 4 1-16,6-2-1 0,-6 2 2 0,6 0 0 0,-7 0-1 0,0-3 0 15,7-1-1-15,-6 5 1 0,6-8-1 0,-7 3-5 0,7 2-6 0,-6-5-5 16,0 3-7-16,-1-3-2 0,0 3-1 0,1-3 0 0,0 4 1 0,-2-4-1 16,-4 0 2-16,5 4 0 0,-6-4 0 0,7 0 3 0,-1 0-1 0,-5 0 1 15,4 0 1-15,-4-4 1 0,5 4 2 0,-6 0 1 0,7 0 0 0,-7-4 0 16,7 4 0-16,-2 0-1 0,2-3 1 0,0 3 0 0,-1-3-1 0,0 3 0 15,1-5-1-15,0 5 1 0,-1 0 0 0,1-3-1 0,-1 3-2 0,0-4 1 16,1 4-1-16,0 0-1 0,6-4-1 0,-7 4-2 0,0-3-5 0,1 3-3 16,-1 0-3-16,1-4-6 0,-1 4-4 0,1 0-7 0,-1-3-7 0,1 3-10 15,0 0-9-15,-2-4-14 0,2 4-12 0,0 0-18 0,-1 0-20 0,1 0-40 16,-1 0-52-16,7 4-47 0,0-4-50 0,-6 0-24 0,6 0-10 0,0 0-2 16,0 0 3-16,6 3 6 0,-6 1 9 0,7-4 11 0,-1 0 14 0,1 3 18 15,-1-3 21-15</inkml:trace>
  <inkml:trace contextRef="#ctx0" brushRef="#br0" timeOffset="57705.391">10693 14614 59 0,'0'2'229'0,"0"-2"14"0,0 5 10 15,0-5 8-15,0 0 3 0,0 0 11 0,0 0 10 0,0 0 12 0,0 0 13 16,0 0-26-16,0 0-41 0,0 0-41 0,0 0-43 0,0 0-24 0,0-5-12 15,0 5-8-15,-6-2-4 0,6 2-1 0,0-5 1 0,0 5-6 16,0-3-6-16,0-1-9 0,0 0-9 0,0 4-4 0,0-3-6 0,0-1-4 16,0 0-1-16,0 1-7 0,0-4-6 0,0 2-7 0,0 2-6 0,6-4-7 0,-6 3-5 15,0-3-3-15,0 3-5 0,7-3-4 0,-7 0-5 0,0 3-2 16,7-3-4-16,-1-1-4 0,-6 2-2 0,7-3-2 0,-1-1-1 0,-6 3 1 0,6-1-1 16,1-2 1-16,0-2-1 0,-1 5 0 0,0-4 2 0,2 4 1 0,-2-5 0 15,0 1 1-15,1 4 1 0,-1-4 2 0,1 3 3 0,-7-2-2 0,6-1 1 16,1 3-2-16,-1-2 2 0,0 2-2 0,-6-3 0 0,8 5 0 0,-8-3-2 15,6-2 0-15,-6 4-1 0,6 0 0 0,-6-4 0 0,7 4-1 0,-7-1-1 16,0 5-2-16,7-5 0 0,-7 5-2 0,0-4 0 0,0 2 0 0,6 2-1 16,-6-1-1-16,0 4-1 0,0-3 0 0,0 3-1 0,0 0-2 0,0 0-2 15,0 0-1-15,0 0 0 0,0 0-2 0,0 0-1 0,0 0 0 16,6 3 0-16,-6-3 1 0,0 4-1 0,7-1 1 0,-7 2 1 0,0 2 2 0,6 0 0 16,-6 0 3-16,7 1 1 0,-7 2 1 0,7 1 0 0,-7 0 1 0,0 0 0 15,6 0 0-15,-6 4-1 0,0-5 0 0,0 6-1 0,0-1-1 0,0-4-3 16,0 3 0-16,-6 1-3 0,6 0-1 0,0-5-2 0,-7 5-3 15,7-3 1-15,0 1-1 0,-7-1 2 0,7 2-4 0,-6-3-3 0,-1 4-5 16,7-4-3-16,-6 0-1 0,6 0 0 0,-6-1-2 0,-1-2-3 0,7 3-3 0,-7-4-6 16,1-3-5-16,6 3-8 0,-6-2-11 0,6 2-11 0,-8-4-13 0,8 2-11 15,-6-2-25-15,6 0-34 0,-6 1-45 0,6 0-51 0,-7-1-27 16,7-3-10-16,0 4-3 0,0-4 2 0,0 0 7 0,0 0 10 0,0 0 8 16,0 0 12-16,0 0 16 0,0 0 18 0</inkml:trace>
  <inkml:trace contextRef="#ctx0" brushRef="#br0" timeOffset="58233.392">10348 14808 0 0,'-6'0'11'0,"6"3"242"16,0-3 18-16,0 4 11 0,-6-4 9 0,6 0 2 0,0 0 3 15,0 0 3-15,0 0 5 0,0 0 6 0,0 0 5 0,0 0-43 0,0 0-69 16,0 3-48-16,6-3-42 0,-6 0-23 0,0 0-14 0,6 0-10 0,1 0-4 0,-1 0-1 15,1-3 0-15,0 3-1 0,5 0-3 0,-6 0-3 0,8 0-4 16,-1 0-4-16,0-4-2 0,6 4-2 0,-5 0-5 0,-2-3-2 0,8 3-2 16,0 0-1-16,-1 0-3 0,-5-4-2 0,5 4-1 0,0 0-4 0,0-4-2 15,-5 4-4-15,6 0-1 0,-7-3-4 0,6 3-4 0,-6 0-4 0,7 0-3 16,-7 0-2-16,-1 3-2 0,8-3-2 0,-6 4 0 0,-2-4 1 0,8 4 0 0,-1-4 2 16,-5 3 1-16,5 1 1 0,0-1 2 0,-6 1 1 0,7 3 2 15,0-3 2-15,-1 3 2 0,1-3 0 0,0 4 1 0,-2-5 0 0,2 1-1 16,-1 3-2-16,1-3 0 0,6 3 0 0,-6-3-2 0,-1-1 0 0,1 4-1 15,-1-2-2-15,-5-2 0 0,6 0-1 0,-2 2 0 0,-4-2-1 0,5 0-1 0,-5-3-3 16,-2 5-3-16,-6-5-2 0,8 3-1 0,-8-3-4 0,1 0-1 16,-1 0-4-16,1 3-1 0,-7-3-4 0,7 0-2 0,-7 0-3 0,0 0-4 15,0 0-5-15,0 0-6 0,0 0-5 0,0-3-4 0,-7 3-5 0,7 0-9 16,-7-3-6-16,1 3-7 0,-1 0-11 0,7 0-11 0,-13 0-15 0,6 0-18 16,1 0-33-16,-6 0-42 0,4 3-40 0,-4-3-36 0,5 0-17 0,-6 3-4 15,0 2 2-15,7-5 5 0,-8 4 8 0,8-1 10 0,-7 0 11 0,6 1 14 16,1 0 18-16,-7-4 65 0</inkml:trace>
  <inkml:trace contextRef="#ctx0" brushRef="#br0" timeOffset="58642.581">10628 15211 0 0,'0'0'7'0,"0"0"249"15,0 0 21-15,0 0 11 0,0 0 4 0,0 0 4 0,0-4 2 0,0 4 2 16,0 0 3-16,0 0 2 0,0 0 4 0,0 0-43 0,0 0-68 0,0 4-53 16,0-4-44-16,7 3-24 0,-7 1-19 0,0 0-7 0,0-1-3 0,7 1-2 0,-7 3-1 15,0-3 1-15,6-1 1 0,-6 5-4 0,0-1-2 0,0 0-3 16,7 1-2-16,-7-1-1 0,0 4-1 0,0-4-3 0,6 1-3 0,-6 2-1 15,0-2 0-15,0 3-1 0,0 0 0 0,0 1 0 0,0-6-1 0,0 5-2 16,0 0 1-16,0 1-3 0,0-2 1 0,-6 1-4 0,6 0-2 0,0-4-3 16,0 4 1-16,-7-3-2 0,7 2-2 0,0-2-1 0,-6 3-1 0,6-3 0 15,0-2-3-15,-7 3 1 0,7 1-3 0,0-2-1 0,-7-1-4 0,7 0-4 16,0 1-6-16,0-4-4 0,0 2-6 0,0 2-8 0,-6-5-11 0,6 5-6 16,0-5-5-16,0 1-6 0,0-1-4 0,0 1-6 0,0 0-6 0,0 0-8 15,0-4-8-15,0 0-7 0,0 3-6 0,0-3-10 0,0 0-9 0,0 0-11 16,0 0-12-16,-6 0-26 0,6-3-31 0,-8 3-33 0,8 0-35 0,-6-4-15 15,6 4-6-15,-6-4 3 0,-1 4 8 0,7-4 10 0,-6 4 9 0,-1-3 15 16,1-1 13-16,6 1 19 0,-7-1 119 0</inkml:trace>
  <inkml:trace contextRef="#ctx0" brushRef="#br0" timeOffset="59214.646">10570 15218 0 0,'6'-4'67'16,"-6"1"194"-16,7-4 18 0,-1 2 11 0,1 2 10 0,-1-5 3 0,0 1 2 15,2 3 1-15,-2-3 1 0,7 3 0 0,-6-3 2 0,6 3-56 0,-7 1-84 16,0-1-56-16,8 0-36 0,-8 1-27 0,7 3-18 0,-6-4-13 0,6 4-8 16,-7-4-5-16,7 4-3 0,-6 0-2 0,5-3 0 0,2 3-1 0,-8 0-1 15,7 0 0-15,-6 0-1 0,6 3 0 0,-1-3 1 0,-4 0 1 0,4 4 0 16,2-4 2-16,-8 4 1 0,7-4 2 0,0 3 0 0,-6 1 2 0,5 0 1 15,-5-4 0-15,6 3 0 0,-7 1 0 0,1-1-1 0,-1 5 1 0,1-4-1 16,0-1 0-16,-1 5-2 0,-6-5 0 0,6 5-2 0,-6 0 0 0,8-1-3 16,-8 0-2-16,0 4-1 0,0-4-3 0,-8 5-1 0,8-6-2 0,-6 5 0 15,0-3-3-15,-1 3-2 0,7 0-2 0,-13-4-1 0,6 3 0 0,1-1 0 16,-7-3 0-16,6 5 1 0,-5-3-1 0,5 0 1 0,-6-4 1 0,0 2 2 16,7 2 0-16,-8-5 3 0,8 5 2 0,-8-5 3 0,2 1 3 0,-1-1 2 15,0 2 3-15,6-2 3 0,-5 1 1 0,-2-1 2 0,1 1 3 0,0 0 1 16,0-1 3-16,0 1 1 0,6 0 1 0,-5-4 0 0,-2 3 0 15,8 1 0-15,-7-4-2 0,7 3-3 0,-1 1-1 0,0 0-1 0,1-4-1 0,0 3-2 16,6-3-2-16,-8 4 0 0,8-4-2 0,-6 4 0 0,6-4-2 0,0 0-1 16,0 0-1-16,0 3 0 0,0-3 0 0,6 3 1 0,-6-3 2 0,8 0-2 15,-2 4 0-15,-6-4 0 0,6 5-1 0,8-5 0 0,-8 3-1 16,1-3 0-16,5 5-2 0,2-5 1 0,-8 0-1 0,7 3-2 0,0-3 1 0,0 3-3 16,0-3 1-16,6 4 3 0,-5 0 2 0,-1-4 1 0,0 3 2 15,6 0 4-15,-5 2 1 0,5-1 2 0,-6 3 0 0,6-4 3 0,-5 1 0 16,5 0 2-16,-6 3 0 0,6-3 2 0,-5-1 0 0,-2 5-3 0,8-4 0 15,-7 2-2-15,0-2-2 0,0 0-1 0,7 3-1 0,-8-3-1 0,2 3 0 16,-1-4-1-16,0 1-1 0,0 0-1 0,0 0 0 0,0-1-1 0,0-3-2 16,0 4-3-16,0-4-5 0,1 4-2 0,-2-4-7 0,-6 0-6 0,8 0-7 15,-8 0-11-15,1 0-10 0,5-4-14 0,-12 4-14 0,8-4-18 0,-2 4-28 16,-6-3-35-16,6-1-47 0,-6 4-53 0,0-4-27 0,0 0-11 0,0 4-4 16,0-3 1-16,0-4 7 0,0 3 7 0,0 0 11 0,0-3 14 0,0 3 13 15,0-2 18-15</inkml:trace>
  <inkml:trace contextRef="#ctx0" brushRef="#br0" timeOffset="59651.114">11644 14881 2 0,'0'3'221'15,"0"-3"17"-15,0 4 10 0,0-4 10 0,7 3 5 0,-7-3 7 0,0 5 6 16,7-2 6-16,-7-3 6 0,6 3-18 0,1-3-29 0,-7 5-44 0,12-2-51 15,-5-3-28-15,0 3-15 0,-1-3-11 0,0 0-7 0,8 5-1 0,-8-5-4 16,7 0-3-16,-7 0-1 0,8 0-4 0,-8 0-5 0,8-5-2 0,-2 5-4 16,-5 0-4-16,6-3-4 0,0 3-3 0,-1-3-5 0,2 3-4 0,-1-5-3 15,-6 2-5-15,5 3-3 0,1-3-6 0,1-2-1 0,-2 5-4 0,-5-3-3 16,6-1-4-16,0 4-2 0,-7-3-2 0,8 3-5 0,-8-4-3 0,8 4-3 16,-8-4-5-16,0 4-4 0,0-3-5 0,-6 3-3 0,7 0-6 0,0-4-6 15,-1 4-5-15,-6 0-7 0,7 0-7 0,-7 0-10 0,0 0-9 0,0 0-8 16,0 0-10-16,0 0-13 0,0 0-9 0,0 0-12 0,0 0-24 0,0 0-28 15,0 0-44-15,0 4-52 0,-7-1-26 0,1-3-12 0,6 4-2 0,-7 0 4 16,0-1 7-16,1-3 9 0,0 4 11 0,0-1 12 0,-8 2 14 0,8-2 16 16</inkml:trace>
  <inkml:trace contextRef="#ctx0" brushRef="#br0" timeOffset="59916.393">11664 15127 0 0,'0'0'133'0,"7"0"146"0,-1 3 18 15,0-3 15-15,1 0 11 0,0 0 9 0,-1 0 8 0,7 3 5 0,-6-3 4 16,6 0 4-16,-7 0 5 0,7 0-62 0,-6 0-96 0,5 0-56 16,-4 0-34-16,4 0-24 0,-5 0-20 0,6 0-14 0,-7 0-12 0,1 0-8 0,5 4-9 15,-4-4-7-15,-2 0-9 0,0 0-9 0,8 0-10 0,-8 0-9 16,0 0-9-16,1 4-11 0,6-4-8 0,-6 0-12 0,-1 0-12 0,7 0-14 15,-6 0-15-15,-1 0-15 0,7 0-14 0,-7 0-6 0,8 3-5 0,-8-3-28 16,8 0-42-16,-8 0-38 0,6 0-35 0,-5 0-13 0,6 0-2 0,-6 0 4 16,5-3 9-16,-4 3 13 0,-2-4 13 0,6 4 14 0,-5-4 15 0,0 4 10 15,-1-3 68-15</inkml:trace>
  <inkml:trace contextRef="#ctx0" brushRef="#br0" timeOffset="60817.29">13097 14228 0 0,'-7'0'91'0,"7"0"142"0,0 5 15 16,0-5 11-16,0 0 6 0,0 0 7 0,0 0 3 0,0 0 4 0,0 0 4 16,0 0-7-16,0 0-11 0,0 0-48 0,0 0-66 0,0 0-40 0,0 0-24 15,0 3-19-15,0-3-13 0,7 0-7 0,-7 4-7 0,0-4-4 0,0 3-1 16,0 1-3-16,0 0-3 0,0-1-2 0,0 1-2 0,0 0-2 0,6 3-3 16,-6-4 0-16,-6 5-2 0,6-1-2 0,0 4-3 0,0-4-1 0,0 2-2 15,0 1-2-15,-7-3-2 0,7 3-3 0,0-2-2 0,-6 4-1 0,6-1-2 16,0-5-2-16,-6 6-3 0,6-1 0 0,-8-4-2 0,8 4 1 0,0-3 1 15,0 2 1-15,-6-2 0 0,6-1 1 0,0 5 0 0,0-5 1 0,0-1 2 0,0-1 0 16,0 2 1-16,0 0 1 0,0-4 2 0,0 1 1 0,0 1-1 0,0 1 0 16,0-6 1-16,0 4-1 0,0 0 0 0,6-4 1 0,-6 3-1 15,0 1-1-15,8-4 0 0,-8 4-4 0,6-4 0 0,0 0-5 0,-6 0-2 16,7 0-5-16,-1 0-5 0,1 0-7 0,-1 0-5 0,7 0-5 0,-6 0-6 16,0-4-6-16,5 4-4 0,-5-4-6 0,6 1-1 0,-7 3-3 0,7-4 0 15,-6 0 0-15,0 1 1 0,-1 0 4 0,8-2 5 0,-8-2 5 0,0 4 5 16,0-1 6-16,1 0 7 0,0-4 8 0,-7 5 9 0,6-5 8 0,1 6 8 15,-7-3 9-15,6-2 8 0,0 3 7 0,-6 1 7 0,0-1 6 0,8-3 2 16,-8 7 6-16,0-4 5 0,6 1 2 0,-6 3 4 0,0-5-1 0,0 5 2 16,0 0-1-16,0 0-5 0,0 0-6 0,0 0-5 0,0 0-3 0,0 0-5 15,0 0-3-15,0 0 0 0,0 5-4 0,0-5-2 0,0 3-2 0,0 4-4 16,0-3-3-16,0 0-2 0,0 3 0 0,-6 0 1 0,6 0 0 0,0 4 1 16,-8-3 1-16,8 3 1 0,-6-4-2 0,6 4-1 0,-6-3-2 0,6 3-2 15,-7-4 1-15,1 4-1 0,6 0 2 0,0-1 2 0,-7-2-1 0,7 3 0 16,-7 0 0-16,7-4-1 0,-6 5-4 0,6-4-2 0,0-2-4 0,0 2-2 15,0-1-3-15,-6-3-4 0,6 3-5 0,0-3-5 0,0-1-10 0,0 1-11 16,0 0-10-16,0-1-11 0,0-3-13 0,0 4-13 0,0 0-13 0,0-4-16 16,0 3-27-16,0 0-33 0,0-3-46 0,0 4-54 0,0-4-25 0,0 0-11 15,0 0-2-15,0 0 5 0,0 0 5 0,0 5 10 0,0-5 11 0,0 3 14 16,0-3 15-16,-6 0 17 0</inkml:trace>
  <inkml:trace contextRef="#ctx0" brushRef="#br0" timeOffset="61339.385">12615 14826 155 0,'7'0'242'0,"-1"0"13"0,0 0 12 0,-6 0 7 15,6-4 7-15,2 4 6 0,-2 0 7 0,0 0 3 0,1-4 6 0,0 4-38 16,-1 0-59-16,1 0-44 0,-1 0-36 0,0 0-25 0,8 0-16 0,-8 0-11 15,7 0-8-15,-6 0-4 0,6 0-2 0,-1 0-3 0,2 0-2 0,-2 0-2 16,2 4-3-16,5-4-5 0,1 4-3 0,0-4-2 0,-1 3-2 0,0 1-1 16,1 0 0-16,6-1-2 0,0 1-2 0,0-1-2 0,-6 2-2 0,6 2-2 15,-1-4-2-15,2 1-1 0,-1 0-2 0,-6-1 0 0,6 1-2 0,-1 0-1 16,1-1-2-16,-6 1-1 0,6-1-3 0,1 2-2 0,-2-2-2 0,-5-3-2 16,6 3-3-16,-6 2-3 0,5-5-1 0,-5 0-4 0,6 3-2 0,-6-3-3 15,5 3-5-15,-5-3-3 0,6 0-5 0,-7 0-3 0,7 0-1 0,-6 0-1 16,7 5 0-16,-9-5 0 0,9 0-1 0,-7 0 1 0,-1 0 0 0,0 0 0 15,1 0 1-15,-1 0 2 0,1 0 4 0,-6 0 1 0,-2 0 2 0,8 0 0 16,-14 0-1-16,7 0-2 0,-7 0-5 0,2 0-2 0,-2 0-3 0,-6 0-3 16,6 0-2-16,-6 0-3 0,0 0-3 0,0 0-6 0,-6 0-4 0,6 0-6 15,-6 0-3-15,6 0-9 0,-8 0-7 0,2 0-11 0,0 0-10 0,-1 3-28 16,1-3-37-16,-7 0-42 0,6 3-48 0,1 2-23 0,0-5-10 0,-8 4-1 16,8-4 1-16,-1 3 5 0,0 0 5 0,-5-3 10 0,5 4 9 0,1 0 15 15,-8-4 14-15</inkml:trace>
  <inkml:trace contextRef="#ctx0" brushRef="#br0" timeOffset="61979.381">12498 15445 0 0,'0'0'171'0,"0"-4"111"0,0 0 21 0,6 1 13 0,-6-1 11 15,6 1 9-15,-6-1 8 0,7 0 5 0,-7 1 8 0,7-5 2 0,-1 5 0 16,1-1-55-16,-1-4-84 0,0 5-50 0,1-4-31 0,0-1-20 0,-1 1-19 16,0 0-13-16,2 0-9 0,-2-1-7 0,0 0-7 0,1 2-7 0,-1-2-7 15,1 0-8-15,6 1-9 0,-7 0-7 0,0 0-6 0,2-4-6 0,-2 4-6 16,0-1-6-16,1-3-4 0,0 4-4 0,-7-4-2 0,6 0-2 0,1 4-3 16,-7-4-2-16,6-1-2 0,-6 1 0 0,6 0 0 0,-6 4 1 0,7-4-1 15,-7 4 0-15,0-4 1 0,7 0 3 0,-7 3 1 0,0 1 2 0,0 0 1 16,6 0 2-16,-6-1 3 0,0 1 1 0,0 4 1 0,0-1 1 0,0 0 1 15,0 0-1-15,0 4-1 0,0 0 0 0,0 0-3 0,0 0-2 0,0 0 0 16,0 0-2-16,0 0-4 0,0 0-1 0,0 0-1 0,0 0 0 0,0 0 1 16,0 0-1-16,0 4 0 0,0 0 1 0,0 0-1 0,0-1 2 0,0 4 3 15,0 1 1-15,0-1 3 0,0 0 4 0,6 5 2 0,-6-2 3 0,0 5 0 16,0-5 2-16,7 2-1 0,-7 2 2 0,0-3-1 0,7 4-2 0,-7-4-1 16,0 4-2-16,0-4-2 0,0 0-3 0,0 4-1 0,0-5-3 0,0 1-1 15,0 0-2-15,0 1 0 0,-7-1 0 0,7 0-2 0,0 0 2 0,0-4 0 16,-7 4 2-16,7-4 1 0,0 0 3 0,0 0 1 0,0 1 2 0,-6-1-1 15,6 1 2-15,0-1 2 0,0 0 1 0,0-3 3 0,0 3 0 0,0-3 2 16,0 3-2-16,0-3 2 0,0-1-2 0,0 4 2 0,0-2-3 0,0-5 0 16,0 3-3-16,0 2-2 0,0-5-3 0,0 0-8 0,0 3-6 0,0-3-8 15,0 0-9-15,0 0-8 0,-6 3-8 0,6-3-10 0,0 0-10 0,0 0-12 16,0 0-9-16,0 0-10 0,0 4-14 0,0-4-15 0,0 0-26 0,0 0-32 16,0 0-41-16,0 0-50 0,0 0-21 0,0 0-8 0,0 0 2 0,-7 0 4 15,7 0 9-15,0-4 8 0,0 1 11 0,0 3 13 0,0-3 13 16,0-2 18-16</inkml:trace>
  <inkml:trace contextRef="#ctx0" brushRef="#br0" timeOffset="62631.469">12888 15199 0 0,'0'0'21'0,"0"-3"212"0,0-2 12 0,0 2 7 15,0 3 3-15,0-3 3 0,0 3 1 0,7-4 1 0,-7 0 0 0,0 4 1 16,0 0 1-16,0 0-50 0,6-3-77 0,-6 3-45 0,0 0-27 16,0 0-15-16,0 0-11 0,7 0-6 0,-7 0 0 0,0 3-2 0,0-3 1 0,6 0 2 15,-6 0 1-15,0 4 1 0,0-4 0 0,7 4 0 0,-7-1-1 0,0-3-1 16,0 3-2-16,0 2 1 0,0 3-2 0,-7-5 0 0,7 1 0 0,0-1 0 15,0 5-2-15,0-5 0 0,-6 5 0 0,6-5-3 0,0 4-1 16,0-2-3-16,-7 1-1 0,7-2-1 0,0 3-2 0,0-3-3 0,0 0 0 0,0 3-2 16,0-3-1-16,0-1 0 0,0 1-1 0,0 0 0 0,0-1 0 15,0 1 0-15,0 0 0 0,7-1 0 0,-7 0-1 0,0 1 0 0,6 1 0 16,-6-5-1-16,0 3-2 0,7-3 0 0,-7 3-1 0,7-3 0 0,-1 5-1 16,-6-5-2-16,6 3-1 0,-6-3-1 0,7 0-3 0,-7 0-2 0,7 0-2 15,-1 0-1-15,-6 0 0 0,6 0 0 0,1 0-1 0,-7-3 1 0,6 3 0 16,1 0 0-16,0-5 0 0,-7 5 0 0,6 0 1 0,0 0 1 0,2 0 3 15,-2 0 2-15,-6 0 0 0,6 0 2 0,0 0 0 0,1 0 0 0,0 0 3 16,-1 5-1-16,1-5 0 0,-1 3 0 0,0-3 2 0,2 3-1 0,-2-3 1 16,0 5-1-16,1-2 0 0,-1 0 1 0,1 2-1 0,-1-1 3 0,1 2 4 15,-1-2 1-15,1 0 0 0,-7 3 2 0,7 0 0 0,-1-3 1 0,-6 4-1 16,6-1 2-16,-6 0 2 0,0 0 1 0,0 1 2 0,7-1 0 0,-7 0 0 16,0 0-2-16,0 1-3 0,0-5-1 0,-7 4-2 0,7 1-1 0,0-3 0 15,-6 1 0-15,6-2-2 0,0 0 0 0,0-1-3 0,-6 0 0 0,6 2-3 16,-7-1 1-16,7-1-1 0,-7 1-1 0,7-1 1 0,-6-3-1 0,6 4 1 15,-7-4 1-15,7 0-1 0,-6 4 1 0,6-4 1 0,-7 0-1 0,1 0 0 16,-1 0-2-16,7 0 0 0,-6 0-1 0,0 0-1 0,-2 0 0 0,2 0 0 16,-7 0 0-16,7-4-2 0,-1 4 0 0,0 0-3 0,-5 0 0 0,6-4-2 15,-2 4 0-15,2 0 1 0,-7 0-3 0,6 0-2 0,1-3-1 0,-7 3-3 16,7 0-3-16,-1 0-3 0,0 0-5 0,1 0-4 0,0 0-6 0,-1 0-5 16,7 0-5-16,-7 0-6 0,1 0-7 0,6-4-8 0,-7 4-8 0,7 0-8 15,-6 0-9-15,6 0-10 0,-7-3-21 0,7 3-29 0,0 0-43 16,0-4-51-16,0 4-27 0,0 0-11 0,0 0-4 0,0-8 2 0,0 5 6 15,0-1 5-15,0 0 10 0,0 1 10 0,0 0 10 0,7-2 14 0</inkml:trace>
  <inkml:trace contextRef="#ctx0" brushRef="#br0" timeOffset="63035.862">12914 15225 1 0,'7'-3'248'0,"-7"3"20"0,7-4 16 0,-7 0 8 16,6 4 6-16,-6-3 5 0,6 3 2 0,1-4 4 0,-7 1 4 0,7 3-15 16,-1-5-24-16,0 2-50 0,1 3-66 0,-1-5-40 0,1 5-25 0,0-3-15 15,-1 3-11-15,0 0-7 0,-6-3-4 0,8 3-2 0,-2-4-2 0,0 4-1 16,0-4-2-16,1 4-3 0,0-3-3 0,-7 3-4 0,6 0-3 0,1-4-2 15,-7 4-1-15,6-4-3 0,-6 4-3 0,0 0-1 0,6-4-1 16,-6 4-2-16,8 0-1 0,-8 0-2 0,0 0-2 0,6 0-1 0,-6 0-2 0,0 0-3 16,6 0-2-16,-6 0-2 0,7 0-4 0,-7 0 0 0,6 0-2 0,1 4-1 15,-7-4 0-15,6 4 0 0,1-4 1 0,-1 4-2 0,1-1 0 16,0-3-3-16,-1 4 0 0,0 0-3 0,1-1-3 0,0 0-2 0,-1-3-4 16,7 5-3-16,-7-2-4 0,1 2-5 0,0-5-6 0,-1 3-5 0,0 1-5 0,2-1-4 15,-8-3-5-15,6 4-4 0,0 0-4 0,-6-4-5 0,6 0-3 16,1 3-7-16,-7-3-3 0,0 4-8 0,7-4-6 0,-7 0-8 0,0 0-8 15,0 0-13-15,0 0-17 0,0 0-27 0,0 0-33 0,0 0-35 0,0 0-36 16,0 0-15-16,0 0-4 0,0 0 1 0,0 0 5 0,0 0 8 0,0 0 9 16,0 0 12-16,0 0 13 0,0 0 19 0,0 0 102 0</inkml:trace>
  <inkml:trace contextRef="#ctx0" brushRef="#br0" timeOffset="64498.41">13253 15552 20 0,'0'0'255'0,"0"3"17"0,0-3 11 0,0 0 5 0,0 0 2 0,0 0 3 15,0 0 0-15,0 0 3 0,0 0 4 0,0 0-13 0,0 0-23 0,0 0-55 16,0 0-71-16,7 0-40 0,-7 0-25 0,0 0-13 0,0 0-10 0,6 0-5 16,-6 0-1-16,7 0-1 0,-7 0 0 0,6 0-4 0,-6 0-2 0,6 0-4 15,-6 0-5-15,8-3-4 0,-2 3-5 0,-6 0-2 0,6 0-4 0,0 0 0 16,-6-4-2-16,7 4-1 0,0 0 0 0,-1-5 0 0,-6 5 0 0,7 0-1 15,-1 0-1-15,0 0 0 0,2 0 0 0,-2 0 0 0,0-3-3 0,0 3 0 16,2 0-2-16,-2 3 0 0,0-3-1 0,1 0 0 0,-1 0 0 0,1 0-1 16,0 0 1-16,-1 5-2 0,0-5 1 0,0 0-1 0,2 4-1 0,-2-4-2 15,0 0 2-15,-6 0 0 0,7 0 0 0,-7 3 0 0,7-3 1 0,-7 0-1 16,6 0 1-16,-6 0 0 0,0 0 0 0,0 0 0 0,7 0 0 0,-7 0 1 16,0 0 2-16,0 0-1 0,0 0 1 0,0 0 0 0,0 0 0 0,6 0 1 15,-6 0-2-15,0 0 0 0,0 0 1 0,6 0-1 0,-6 0-1 16,7 0-1-16,-7 0 0 0,7-3 0 0,-7 3 0 0,6 0 0 0,-6 0 0 0,6 0 0 15,-6 0 0-15,7 0 0 0,-7-4 1 0,7 4 1 0,-7 0 1 16,6-5 0-16,-6 5 1 0,0 0 2 0,0 0 1 0,7-3 0 0,-7 3-2 0,0-3 1 16,0 3-2-16,0-4 2 0,0 0 1 0,0 1-2 0,0-1 0 0,0 0-1 15,0 1 1-15,0-1-1 0,-7 1-1 0,7-1-1 0,0-4 0 16,-6 5 0-16,6-1 1 0,-7-3-1 0,7-1 0 0,-7 0 0 0,7 1 1 16,-6 4-1-16,6-5 1 0,-6 1-1 0,-1 0 2 0,7 0-1 0,-7-1 2 0,7 1-1 15,-6 0 1-15,0 3-1 0,6-4 1 0,-7 1-1 0,7 4-2 16,0-1 1-16,-6-3-1 0,6 3-1 0,0 0-1 0,0 1 0 0,-7 0-1 15,7-1-1-15,0-4-2 0,0 5-1 0,0-2-2 0,-7 2-1 0,7 0-1 16,0-2-1-16,0 2 0 0,0 0-1 0,0-6-2 0,0 6 1 0,0 0-1 16,0-1 1-16,-6-3 0 0,6 3-1 0,0 0 2 0,0-3 1 0,0 4 1 15,0-5 0-15,0 4 2 0,6-3 2 0,-6 3 0 0,0-2 3 0,0 1 0 16,0 2 0-16,7-4 2 0,-7 3 0 0,7 0 2 0,-7 1 1 0,0-1 0 16,6 0 2-16,1 1 0 0,-7-1 1 0,6 1 0 0,0-2-2 0,1 2 2 15,-7-2-2-15,7 2 1 0,-1 0-2 0,0-1 1 0,1 4-2 0,0-4-2 16,-7 1 0-16,6-1-1 0,1 4-2 0,5-4 0 0,-12 0 0 0,14 1-2 15,-8 3 1-15,0-4-2 0,2 1 2 0,-2-1-2 0,0 0 1 0,1 4 0 16,-1-3-1-16,1-1 1 0,0 0-1 0,-1 4-1 0,0-3 0 0,-6 0 2 16,6-2-1-16,2 1 1 0,-2 1-1 0,0 3 1 0,1-3 1 0,0-1 1 15,-1 4 0-15,1-4 2 0,-1 1 0 0,0 3 1 0,1 0 0 0,0 0 1 16,-1-4 0-16,0 4 0 0,-6 0 1 0,7 4-1 0,0-4 0 0,-1 0-1 16,1 0 0-16,-1 3 0 0,-6-3 0 0,6 0 1 0,1 4 0 0,0 0 0 15,-1-4 1-15,0 3 2 0,-6 0 0 0,8 6 1 0,-2-9 0 0,0 6 1 16,-6-2 1-16,7 0 2 0,-1-1 0 0,1 5-1 0,-7-5 0 0,6 1 1 15,1-1-2-15,-7 1 0 0,6 0 0 0,-6 3 0 0,6-3-1 0,-6 0 0 16,8-1 0-16,-8 0-1 0,6 5 0 0,0-3-1 0,-6-2 1 0,0 1-1 16,7-1 1-16,-7 1-2 0,6 0 2 0,-6-1-1 0,7-3 0 0,-7 8-1 15,6-8 0-15,-6 3 1 0,0 1-1 0,7-1-1 0,-7 2 1 0,0-5-1 16,6 3 0-16,-6 0-2 0,0 1 1 0,0-4 0 0,0 4 0 0,0-1-1 16,0-3 0-16,0 4 0 0,0 0 0 0,0 0 0 0,0-4 0 0,0 3 0 15,0 1 0-15,-6-1 0 0,6 5 2 0,-7-5-1 0,7 1 0 0,-6 0 0 16,-1-1 0-16,7 4 0 0,-6-2 0 0,-1-2-1 0,1 5 1 0,0-5 1 15,-2 0-1-15,8 5 0 0,-6-5-1 0,0 2 1 0,-1-1-1 0,7-1 0 16,-6 0 0-16,6 5 1 0,-7-5 0 0,1 1 0 0,6 0 2 0,-7-1-1 16,7 1 0-16,0-1 0 0,-6 2 1 0,6-2 0 0,-6-3 1 0,6 4 1 15,-8-1-1-15,8 1 2 0,0 0 0 0,-6-1 0 0,6 1 0 16,-6 0 1-16,6-1 0 0,-7 1-2 0,0 3 2 0,7-3 0 0,-6-1-2 0,6 1 1 16,-6 0-2-16,-1-1 1 0,7 0-2 0,-6 1 1 0,6 1-2 0,-7-2-1 15,0 2 0-15,7-2-1 0,0 0 0 0,-6 1 0 0,6 0-1 16,-6-4 0-16,6 3 0 0,0 0 0 0,0 2 0 0,-7-5-1 0,7 4 1 15,0-4 0-15,0 3 0 0,0-3 0 0,0 4 0 0,-7-4 1 0,7 0 0 16,0 3 0-16,0-3 0 0,0 0 0 0,0 0 0 0,0 0 1 0,0 4 0 16,0-4 0-16,0 0 0 0,0 0 0 0,0 0 2 0,0 0-2 0,0 0 1 15,0 4-1-15,0-4 0 0,0 0 0 0,0 3 1 0,0-3-1 0,0 0 0 16,0 0 0-16,0 4-1 0,0-4 0 0,0 4 0 0,0-4 0 0,0 0 1 16,0 3 0-16,0-3-1 0,0 0 1 0,0 3 0 0,0-3 2 0,0 5-1 15,0-5 0-15,0 4 2 0,0-4-1 0,7 3 0 0,-7-3 2 0,0 3-1 16,0-3 0-16,7 4 0 0,-7 0 1 0,0-4-1 0,6 0 1 0,0 3 0 15,-6-3 1-15,7 4 1 0,-7-4 2 0,7 0 0 0,-1 4-3 0,1-4 1 16,-7 0 0-16,6 0 0 0,0 0-1 0,-6 0 1 0,7 0 0 0,0 0-1 16,-1 3-1-16,-6-3 1 0,6 0-2 0,2 0 0 0,-8 0-3 0,6 0 0 15,0 0 1-15,-6 0 0 0,7 4 2 0,-1-4-1 0,-6 0-1 0,7 0 2 16,-7 0-2-16,6 0 1 0,1 3 0 0,-1-3-1 0,-6 0 1 0,6 4 2 16,2-4-2-16,-2 0 2 0,-6 4-1 0,6-4 1 0,1 0-1 0,-1 0 1 15,-6 4 0-15,7-4 1 0,-1 0 1 0,-6 3-1 0,7-3 2 0,-1 0 1 16,1 0 0-16,-7 0 3 0,7 0 0 0,-1 0 1 0,0 4 2 0,-6-4 1 15,7 0 0-15,0 0 0 0,-7 0 1 0,6 0 0 0,-6 0 0 0,6 0-1 16,-6 0 0-16,0 0-2 0,0 0-1 0,7 0-2 0,-7 0-1 0,0 0-1 16,0 0-2-16,0 0-2 0,0 0-1 0,0 0-2 0,6 0-1 0,-6 0-1 15,0 0-2-15,7 0-4 0,-7 0-3 0,0 0-3 0,0 0-3 0,0 0-4 16,0 0-6-16,0 0-5 0,7 0-6 0,-7 0-8 0,0 0-7 16,0 0-9-16,0 0-12 0,0 0-13 0,0 0-13 0,0 0-16 0,0-4-20 0,-7 4-36 15,7 0-47-15,-7-3-49 0,7 3-50 0,-6-4-24 0,-1 4-8 16,1-4-3-16,-7 4 4 0,6-4 9 0,1 1 9 0,-7-1 14 0,6 1 15 0,-6-5 18 15,7 5 21-15</inkml:trace>
  <inkml:trace contextRef="#ctx0" brushRef="#br0" timeOffset="70376.387">14719 14881 25 0,'0'0'230'16,"0"0"14"-16,0 0 8 0,0 0 3 0,0 0 3 0,0 0 0 0,0 0 0 15,0 0 3-15,0 0 2 0,0 0-26 0,0-4-37 0,0 4-46 0,0 0-50 16,0 0-32-16,0 0-20 0,6 0-12 0,-6 0-6 0,6 4-4 0,-6-4 1 16,7 0-1-16,-7 0 1 0,7 0 2 0,-7 0 0 0,6 0-2 0,0 0 0 15,-6 0-2-15,7 0-1 0,-7 0-1 0,7 0-1 0,-1 0 0 0,-6 0 0 16,7 0 1-16,-7 0 1 0,6 0 1 0,-6-4 1 0,6 4 1 0,-6 0-1 15,7 0 0-15,-7 0 1 0,7 0 0 0,-7-4 1 0,6 4-1 0,-6 0 1 16,0 0-1-16,0-3 1 0,6 3-2 0,-6 0-1 0,8 0 0 0,-8 0-2 16,0-4-2-16,6 4 1 0,-6 0 0 0,6 0-1 0,-6 0-3 0,7-4 1 15,-1 4-2-15,1 0 0 0,-1 0-2 0,7 4 0 0,-7-4 0 0,8 0-2 16,-1 0 0-16,0 4-2 0,0-4-1 0,0 0-2 0,0 3 1 0,0-3-3 16,0 4-1-16,0-4-2 0,7 0-3 0,-8 4-2 0,2-4-2 0,-1 0-2 15,0 0 0-15,6 0 0 0,-5 0 0 0,-2 0 2 0,1 0 2 0,0 0 0 16,0 0 0-16,1 0 0 0,-2 0 2 0,2 0 0 0,-8 0 1 0,7-4 0 15,0 4 1-15,-6 0-2 0,5-4 1 0,2 4-3 0,-8-3-1 16,7 3-2-16,-6-4-2 0,6 4-2 0,-7-4 0 0,8 4-2 0,-8 0 0 0,6 0-2 16,-5 0 1-16,6 0 0 0,0 0 1 0,1 0-1 0,-8 4-1 0,6-4 0 15,2 4-1-15,-1-4-1 0,0 3 0 0,0 1-2 0,-7 0-3 16,8-4-4-16,-2 3-5 0,-5 1-4 0,0-1-6 0,6-3-8 0,-7 5-6 16,-6-2-8-16,6-3-7 0,-6 3-9 0,0-3-10 0,0 0-12 0,0 0-13 15,-6 5-14-15,6-5-31 0,-6 3-37 0,-1-3-41 0,1 0-44 0,-1 3-18 16,-6-3-9-16,7 0 2 0,-8 0 4 0,2 0 7 0,5 0 9 0,-6 0 11 15,0 0 12-15,7 0 16 0,-8-3 16 0</inkml:trace>
  <inkml:trace contextRef="#ctx0" brushRef="#br0" timeOffset="70884.705">14777 15060 0 0,'7'0'20'0,"-7"0"225"0,6 4 14 0,0-4 12 16,-6 0 14-16,7 0 8 0,0-4 10 0,-1 4 6 0,-6 0 8 0,6-3 7 16,2 3 8-16,-8 0-44 0,6-3-72 0,0 3-46 0,1 0-35 0,-1 0-16 15,1 0-7-15,-7 0-9 0,6 0-7 0,1-5-6 0,-1 5-5 16,0 0-4-16,2 0-4 0,-2 0-5 0,0 5-5 0,1-5-4 0,-1 0-4 0,1 0-5 16,-1 0-5-16,7 0-4 0,-6 3-5 0,6-3-4 0,-7 0-5 0,8 3-1 15,-8-3-5-15,7 4-2 0,0-4-5 0,0 0-2 0,1 4-5 16,-8-4-3-16,7 0-3 0,0 3-1 0,0-3-2 0,-1 4-1 0,2-4 1 0,5 0 0 15,-6 4-1-15,0-4 0 0,1 4 1 0,-2-4 1 0,2 0 2 16,-2 3 1-16,1-3-1 0,1 4 2 0,5-4 2 0,-6 0-1 0,7 3-1 0,-7-3-5 16,7 4-4-16,-2-4-5 0,-4 4-4 0,5-4-5 0,-5 0-4 0,4 3-5 15,-4-3-3-15,-1 0-5 0,0 0-4 0,0 4-4 0,-1-4-4 16,2 0-3-16,-1 0-4 0,-6 0-2 0,-1 0-1 0,7 0 0 0,-7 0-2 16,2 0-3-16,-2 0-2 0,-6 0-5 0,6 0-5 0,0 0-8 0,-6-4-7 0,0 4-10 15,0 0-8-15,0-3-13 0,0-1-15 0,0 4-25 0,0-4-31 16,-6 1-44-16,6-4-49 0,-6 3-24 0,6 0-9 0,-6-3 0 0,-2 3 5 15,8-3 8-15,-6-1 12 0,0 5 11 0,-1-5 13 0,7 1 17 0,-6 3 17 16</inkml:trace>
  <inkml:trace contextRef="#ctx0" brushRef="#br0" timeOffset="71602.388">15305 14609 0 0,'6'-3'3'0,"-6"-1"199"0,0 4 13 0,0-4 7 16,0 4 5-16,0-3 5 0,0 3 4 0,6-4 6 0,-6 4 6 0,0 0-2 15,0 0-6-15,0 0-38 0,0 0-53 0,8 0-34 0,-8 0-18 0,0 0-12 16,0 0-8-16,6 0-3 0,-6 4-2 0,0-4-1 0,0 0 0 0,6 3-2 16,-6-3-2-16,0 4-3 0,6 0-2 0,-6-4-2 0,7 3-4 0,-7 2-1 15,7-3-2-15,-1 6-1 0,-6-3-1 0,7-2-1 0,-1 0 0 0,0 5-1 16,2-5 0-16,-2 5-2 0,0-4-2 0,8 3-1 0,-8 0-2 0,7-3-1 16,0 3-3-16,0 0-2 0,-1 0-2 0,2 1-3 0,-1-5-4 0,0 5-2 15,0-1-2-15,7-3-4 0,-8 3-2 0,-5-2-4 0,6 1-2 0,0-2-2 16,1 3-2-16,-8-3-2 0,6 0-3 0,-4 3-1 0,-2-4-1 0,0 2 0 15,7-2 0-15,-13 4 1 0,14-3 0 0,-8 0 3 0,0 3 2 0,0-3 3 16,2 3 0-16,-2 0 0 0,0-3 0 0,1 3 0 0,6 0-1 0,-6 0-1 16,-1 1 1-16,7-1-1 0,-6 1-2 0,-1-1 0 0,7 4-3 0,0-3-2 15,0 3-3-15,0 0-3 0,-6 0 0 0,13-1 1 0,-14 1-1 0,7-3-2 16,0 2-3-16,-7 2-4 0,7-5-1 0,-7 0-4 0,2 1-1 0,-2-1-1 16,-6 0-2-16,0-3-2 0,0 3-2 0,0-3-2 0,0-1-3 0,0 1-1 15,-6-1-1-15,-2 2 3 0,2-2 2 0,0 2 5 0,-7-5 4 0,6 3 4 16,-6 0 3-16,1-3 1 0,-8 4 4 0,6-4 3 0,2 4 2 0,-8-1 3 15,7-3 2-15,0 4 4 0,-6-4 2 0,5 4 0 0,-5-4 2 0,5 4 0 16,2-1 0-16,-1 1 0 0,0-1 0 0,0 1 0 0,-1 0 2 0,2 3 0 16,6-3 1-16,-8 2 2 0,1 3 1 0,7 1 2 0,-8-3 4 0,8 1-1 15,0 2 1-15,-8 2 1 0,8-1-1 0,0-5 0 0,-1 7 1 0,-6-3-2 16,6-2 0-16,1 3-1 0,0-4 0 0,6 1 1 0,-8 2-4 0,2-3 0 16,0 5-3-16,0-5-2 0,-1 0-1 0,7 0-1 0,-7 1 0 0,1-2 0 15,6 3 0-15,-7-6 0 0,7 0-1 0,-6 5-1 0,6-8-2 0,0 3 0 16,-6 2-2-16,6-2-1 0,0-3 1 0,0 3-2 0,0-3 0 0,0 5 0 15,-8-1 1-15,8-4-1 0,0 3 2 0,0-3-1 0,0 3 0 0,0 1 1 16,0 0 1-16,8-4-1 0,-8 3 1 0,0 1-1 0,0 0-1 0,0-1 0 16,6-3-2-16,-6 4-2 0,6-1-2 0,-6 2-5 0,7-2-6 0,-7-3-5 15,0 4-8-15,6-4-8 0,1 3-9 0,-7-3-12 0,7 0-11 0,-7 4-17 16,6-4-18-16,-6 0-20 0,0 0-20 0,6 0-39 0,-6 0-48 0,0 0-45 16,6-4-40-16,-6 4-19 0,0-3-6 0,8-1 2 0,-8 1 3 0,0-2 10 15,6-2 11-15,-6 4 16 0,6-5 19 0,-6 1 21 0,7 0 33 16</inkml:trace>
  <inkml:trace contextRef="#ctx0" brushRef="#br0" timeOffset="75181.497">10160 14437 163 0,'-7'0'198'0,"7"0"6"0,0-3 6 0,0 3 2 0,0 0 4 15,0 0 4-15,0-4 4 0,-7 4-10 0,7 0-14 0,0-3-34 16,0 3-43-16,0 0-31 0,0 0-23 0,0 0-15 0,0-5-12 0,0 5-3 0,0-3-5 16,0 3-1-16,0 0-1 0,0-4-4 0,0 4-2 0,0-3-3 0,0 3 1 15,0-4-1-15,0 4 2 0,0 0 0 0,-6 0-1 0,6 0-1 16,0-4 2-16,0 4 0 0,0 0-1 0,0 0 1 0,0 0-1 0,0-3-1 15,0 3 2-15,0 0-1 0,0 0-2 0,0 0 0 0,0 0-3 0,0 0-1 0,-7 0-1 16,7 0-2-16,0 0 0 0,0 0-1 0,0 0-3 0,0 0-2 16,0 0 0-16,0 0-1 0,0 0-3 0,0 0 0 0,0 0-3 0,0 0-2 15,0 0 0-15,0 0-1 0,0 0 0 0,0 0 0 0,0 0 0 0,0 0-1 16,0 0 1-16,0 0 0 0,0 0-2 0,0 0-1 0,0 0 2 0,0 0 0 16,0 0 1-16,0 0-1 0,0 0-1 0,-6 0 1 0,6 0 0 0,0 0 0 15,0 0-1-15,-6 0 1 0,6 0 0 0,0 3 1 0,0-3 0 0,-8 0 1 16,8 0 0-16,0 0-2 0,-6 0 1 0,6 4 0 0,0-4 0 0,0 0 0 15,0 0 1-15,0 0-1 0,0 0 0 0,-6 0 0 0,6 0-2 0,0 4 1 16,0-4 0-16,0 0-2 0,0 0 1 0,0 3 0 0,0-3-1 0,-6 0 0 16,6 4-1-16,0-4 1 0,0 3-2 0,-7-3 2 0,7 5 0 0,0-5 1 15,-7 3 0-15,7 1-1 0,0-1 2 0,-6 1 0 0,-1 3 2 0,7-3 1 16,-6 3 1-16,0-2 1 0,6 2 2 0,-8-4 1 0,2 5 0 0,0-1 1 0,6-3 0 16,-6 2 1-16,-2-2 0 0,2 1 1 0,6 1 0 0,-6-2 0 15,-1 0-2-15,7-1 0 0,-6 5 0 0,6-5 0 0,0 1-2 0,-7-1 0 16,7 1-1-16,0 0 0 0,-7 0-1 0,7-1 0 0,0 1 1 0,0-4-1 15,-6 4-1-15,6-1 1 0,0 0 0 0,0 2-1 0,0-2 1 0,0 1-2 16,0-4 1-16,0 3 0 0,0 1 0 0,0 0 1 0,0-1 0 0,-6 1 0 16,6 0 1-16,0-1-1 0,0 4 1 0,0-2 0 0,0-2 1 0,-6 5-1 15,6-5 1-15,0 5-1 0,-8-5 1 0,8 5-1 0,-6-1 1 0,6-3-1 16,0 3 2-16,-6 0-2 0,6 1 1 0,-7-5-1 0,7 4 1 0,0 1-2 16,-7-1 0-16,7-3 1 0,0 3-1 0,0 0-1 0,0-3 1 0,-6 3 0 15,6-3 0-15,0 3 0 0,6-3-2 0,-6 4 0 0,0-6 1 0,0 3 0 16,0 3 1-16,0-5-1 0,0 1 0 0,0 3 2 0,0-3-2 15,0-1 1-15,0 5 2 0,0-5-2 0,0 1 0 0,0 3 1 0,0-3 0 0,0 3 2 16,0 0-2-16,0-3 2 0,0 4 0 0,-6-1-1 0,6 0 1 0,-7 0 0 16,7 1-1-16,-6-1 1 0,6 1-2 0,-6-2 2 0,6 2 0 0,-7 0-1 15,0-2 0-15,7-1-1 0,-6 2 0 0,6 0-1 0,-6-3-1 16,6-1 0-16,-7 5 0 0,7-5-1 0,0 1 0 0,-7 3-1 0,7-3 0 0,0 0 0 16,0-1 0-16,0 1 0 0,0 0-1 0,0-4 0 0,0 3-1 0,0 0 1 15,0 2 0-15,0 2 0 0,0-4 1 0,7 1 0 0,-7 3 0 16,0-3 0-16,7 3 1 0,-7 0-1 0,0 1-1 0,6 3 0 0,-6-3 0 15,0 3 0-15,6 0 1 0,-6-4 0 0,7 4 2 0,-7-1 1 0,0 5 1 16,7-4-1-16,-7 0 2 0,0 0-1 0,6 0 1 0,-6 0 1 0,0-3 2 0,6 3 1 16,-6-4 0-16,7 4-1 0,-7-3 0 0,6-1-1 0,-6 1-2 15,7-5 0-15,0 4-2 0,-1-3 1 0,-6 3-1 0,6-3 0 0,2 0 0 16,-2 3-2-16,0-4-1 0,0 1 1 0,1 0 1 0,0 3-1 0,-1-3-1 16,1-1 0-16,-1 4 0 0,0-2 0 0,2 1-1 0,-2-1 0 0,0 1-1 15,0-1-2-15,2 1 1 0,-8-1-2 0,6 2-1 0,0-4-2 0,1 5-3 16,-1-5-2-16,-6 1 2 0,7 0-1 0,0 3-2 0,-7-7-1 0,6 3 1 15,-6 2-1-15,6-5 2 0,-6 3-1 0,6-3 0 0,-6 0 1 0,8 0 2 16,-2 0 2-16,-6 0 1 0,6 0 2 0,-6-3 1 0,7 3 1 0,-1-5 2 16,-6 5 1-16,7-3 0 0,-7-1 1 0,7 4 0 0,-1-3 1 0,-6-1 1 15,0 4 1-15,6-4 0 0,-6 4 0 0,0-3 2 0,0 3-1 0,0 0 1 16,0 0-2-16,0 0 1 0,0 0-2 0,0 0-1 0,0 0-1 0,0 0-1 16,0 0-1-16,0 0-2 0,0 0 0 0,0 0-1 0,0 0 0 0,0 0-2 15,0 0-1-15,0 0 1 0,0 0 0 0,0 0 0 0,0 0 0 0,0 3 1 16,0-3 1-16,0 0 0 0,0 4 1 0,-6-4 0 0,6 4 1 0,0-4-1 15,0 0 1-15,-6 3-1 0,6-3-3 0,-7 4-2 0,7-4 0 0,-7 3-1 16,7-3-3-16,-6 5-1 0,-1-5-3 0,1 3-2 0,0-3-3 0,-2 0 0 16,8 4-3-16,-6-4-1 0,0 0-2 0,0 3 0 0,-1-3-1 0,7 0-2 15,-7 0 0-15,1 0-3 0,6 0 0 0,-7 4-2 0,1-4-1 0,6 0-1 16,-6 0-3-16,6 0-1 0,-8 0-4 0,8 0-3 0,-6 4 1 0,6-4-2 16,0 0 1-16,-6 0 0 0,6 0 3 0,0 0 4 0,-6 0 1 0,6 0 5 15,-8-4 2-15,8 4 5 0,0 0 5 0,-6 0 8 0,6 0 5 0,0-4 8 16,-6 4 6-16,6 0 8 0,0-3 5 0,0 3 7 0,-7-4 4 0,7 1 4 15,0 3 3-15,-6-5 3 0,6 2 3 0,0-1 1 0,0 1 2 0,0-1 0 16,0 0 0-16,0 1-1 0,-7-1 1 0,7 0-2 0,0 1-3 0,0 0-4 16,0-1-2-16,7-1 0 0,-7 2-3 0,0 0-2 0,0-2-1 15,0 5-3-15,0-3 0 0,0 0-3 0,0 3-1 0,0-5 0 0,0 5-2 16,0-3-1-16,0 3-1 0,0 0-2 0,0 0 0 0,0-3-1 0,0 3-1 0,0 0-1 16,0 0 0-16,0 0 1 0,0 0-2 0,0 0 0 0,0 0-3 15,0 0-1-15,0-5-1 0,0 5 0 0,0 0-1 0,6 0 0 0,-6 0 0 16,0 0-2-16,0-4 1 0,0 4 0 0,0-3 3 0,0 3 0 0,0 0 1 15,7-3-1-15,-7 3 2 0,0-4 5 0,0 4 3 0,0-4 2 0,0 1 2 16,6 3 3-16,-6-4 1 0,0 0 3 0,0 1 0 0,0 3 1 0,0-4 1 16,0 4 0-16,0-3 2 0,0 3 0 0,0 0 0 0,0 0-3 0,0-4-2 15,0 4-2-15,0 0-3 0,0 0-2 0,0 0-1 0,0 0-4 0,0 0 0 16,0 0-3-16,0 0-1 0,0 0-4 0,0 0 0 0,0 0-3 0,0 0-1 16,0 0-1-16,0 0-2 0,0 0-1 0,0 0-1 0,0 0-1 0,0 0-1 15,0 0-1-15,0 0-1 0,0 0 1 0,0 0-2 0,0 0 1 0,0 0 0 16,0 0 0-16,0 0 0 0,0 0 0 0,0 0 0 0,0 0 0 0,0 0 1 15,0 0-1-15,0 0 0 0,0 0 1 0,0 0-1 0,0 0 0 0,0 0 0 16,0 0 2-16,0 0-1 0,0 0 0 0,6 4 0 0,-6-4 1 0,0 3-1 16,8-3 1-16,-8 4 2 0,6-1 2 0,-6 5-1 0,6-5 2 0,0 1 1 15,2 3 0-15,-2-4 1 0,0 6 2 0,1-6-2 0,-1 5-1 0,8-5 0 16,-8 5-1-16,6-5-1 0,-4 5 1 0,4-4 0 0,1 2-1 0,-6-2-6 16,6 0-7-16,1 3-4 0,-2-3-2 0,-6-1-2 0,8 1 1 0,-8-1-1 15,1-3 1-15,-1 5-1 0,0-2-1 0,2-3-2 0,-2 4-3 0,0-4-2 16,-6 0 1-16,0 3 4 0,0-3 9 0,0 0 6 0,0 0 3 0,0 0 1 15,0 0-1-15,0 4 0 0,-6-4 2 0,6 4 2 0,-6-4 5 16,-2 3 5-16,2-3 3 0,0 0 0 0,-1 4 1 0,1-4-1 0,-1 4-2 0,0-4-1 16,1 0-3-16,0 0 0 0,0 0 2 0,-2 3-2 0,2-3-1 0,0 0-2 15,-1 0-3-15,0 0-1 0,7 0-2 0,-6 0-1 0,-1 0-1 0,1-3 0 16,6 3 2-16,-6 0-1 0,6-4 1 0,-8 4 1 0,8-4-2 0,0 1 1 16,0 3 2-16,-6-8 0 0,6 5 2 0,0-1 1 0,0-4 1 0,6 5 0 15,-6-4 2-15,0 3 3 0,0-3 2 0,0-1 0 0,8 2 0 16,-8 2 2-16,0-4 0 0,0 0 2 0,0 2 1 0,0 1-2 0,0-1 0 0,0-3-1 15,0 6-1-15,0-4-1 0,0 3-1 0,0 1 0 0,0-5-2 16,0 5-1-16,-8-1-1 0,8-3-1 0,0 3-1 0,0 0-1 0,0 1 0 16,-6-1-1-16,6 0 0 0,0 1 1 0,0 0-1 0,0-2 0 0,0 5 0 0,-6-3-3 15,6-1-2-15,0 4-1 0,0-3 1 0,0 3-1 0,-6-4-1 0,6 0 0 16,0 4 1-16,0-3 0 0,0 3-1 0,0-4-1 0,-7 4 0 0,7-4 0 16,0 4-1-16,0-3 4 0,0 3 2 0,0 0 1 0,0 0-2 0,0-4 0 15,0 4 1-15,0 0-1 0,-7 0-2 0,7 0 0 0,0 0 3 0,0 0-1 16,0 0 0-16,0 0 1 0,0 0-3 0,-6 0-1 0,6 4 0 0,0-4-1 15,0 0-1-15,0 3-1 0,-7-3 1 0,7 4-1 0,0-4-3 16,0 4-2-16,0-1-2 0,0-3-1 0,0 4-3 0,0 0-1 0,0-4-2 0,7 3-1 16,-7 1-5-16,0-1-2 0,6 2-2 0,-6-5-3 0,0 3 0 0,7 0 0 15,0-3 3-15,-7 4 2 0,6 0 0 0,0-4 1 0,-6 3 3 16,6-3 2-16,2 0 1 0,-2 4 3 0,-6-4 5 0,6 4 4 0,-6-4 6 16,7 0 4-16,-1 4 1 0,-6-4 3 0,0 0 0 0,0 3 1 0,7-3 1 0,-7 4 3 15,0-4 1-15,0 3 1 0,0-3-1 0,0 0 1 0,0 0 0 16,0 0-1-16,0 0 2 0,0 0 0 0,0 0 1 0,0 0 0 0,0 0-1 15,0 0 2-15,0 0 2 0,0 0-1 0,0 0-1 0,0 0 0 0,0 0 0 16,0 0 1-16,0 0 0 0,0 0 0 0,0 0-2 0,0 0 0 0,0 0 1 16,0 0 0-16,0-3 2 0,0 3 1 0,0-4 3 0,0 4 1 0,0-3 1 15,0 3 3-15,0-4 4 0,0 4 1 0,0 0 1 0,0 0 1 0,0 0 3 16,0-4-1-16,0 4-2 0,0 0-2 0,0 0-4 0,0 0-4 0,0 0-4 16,0 0-3-16,0 0-1 0,0 0-3 0,0 0-4 0,0 4-2 0,0-4 0 15,-7 4-1-15,7-1-1 0,0 1 1 0,0-4 1 0,0 3 0 0,0 5 1 16,7-5 1-16,-7 1 3 0,0 0-1 0,0-1 1 0,0 0-2 0,0 1 0 15,0 1-3-15,0-5-2 0,0 3-6 0,0 0-4 0,7 2-5 0,-7-5-5 16,0 3-7-16,0 0-8 0,0-3-9 0,0 5-11 0,0-5-22 16,6 3-30-16,-6-3-41 0,0 0-45 0,-6 0-25 0,6 0-10 0,0 3-4 0,0 2 0 15,-7-5 2-15,7 0 3 0,0 0 8 0,0 0 6 0,-7 0 9 16,7 0 40-16</inkml:trace>
  <inkml:trace contextRef="#ctx0" brushRef="#br0" timeOffset="76315.787">9873 14555 46 0,'0'-4'210'16,"7"4"11"-16,-7-4 7 0,0 0 4 0,0 1 3 0,0 3 2 0,0-4 4 16,0 4 2-16,0 0 2 0,0 0-30 0,0-3-50 0,0 3-41 0,0 0-37 15,0 0-24-15,0 0-18 0,0 0-11 0,0 0-7 0,0 0-3 0,0 0 1 16,0 0-1-16,0 0-3 0,0 0-1 0,6 0-1 0,-6 0-2 0,0 0 0 15,0 0 0-15,6 3-1 0,-6-3 1 0,0 0 0 0,7 0 2 0,-7 0 2 16,7 0 0-16,-7 0 1 0,6 0-1 0,-6-3 1 0,6 3 0 0,-6 0 3 16,7 0 0-16,-1-4 0 0,-6 4 1 0,7 0 1 0,-7-4 1 0,7 4 2 15,-1-3-2-15,-6 3 0 0,0 0-1 0,6-4-1 0,-6 4 0 0,8-4-2 16,-8 4-1-16,0-3-3 0,6 3-1 0,-6 0-2 0,0-3-2 0,0 3-4 16,0 0-1-16,0 0-1 0,0 0-2 0,0 0-1 0,0 0-3 0,0 0-1 15,6 0 0-15,-6-5-2 0,0 5 0 0,0 0 0 0,6 0-1 0,-6-4-1 16,7 4-1-16,-7 0-1 0,7-3 0 0,-1 3-2 0,1-3-1 0,-1-1-2 15,0 4-1-15,8-4-3 0,-8 1-2 0,8-2-1 0,-8-1 1 0,7 1-1 16,0 3-1-16,-6-6 0 0,5 4 0 0,2-3 0 0,-2-1 2 16,1 5 0-16,-6-4 4 0,6-1 2 0,1 1 2 0,-2-1 5 0,-6 5 1 0,8-5 1 15,-8 1 2-15,1 4 0 0,-1-5 2 0,0 5 0 0,2-1 2 0,-8 0 0 16,6 1 0-16,-6-1-1 0,0 0-2 0,0 4-2 0,0 0 0 0,0 0-1 16,0-4 0-16,0 4-2 0,0-3-3 0,0 3-2 0,-6-5-4 15,6 5-3-15,0 0-5 0,0 0-5 0,0 0-2 0,-8 0-3 0,8 0-3 0,0 0 0 16,-6 0-3-16,6 5-2 0,0-5-4 0,-6 0-3 0,6 3-2 15,0-3 1-15,-7 4 0 0,7-4 3 0,0 0 1 0,-6 4 3 0,6-4 2 0,0 4 2 16,0-4 3-16,0 3 1 0,0-3 2 0,0 4 2 0,0-4 4 16,-7 4 5-16,7-4 2 0,0 0 4 0,0 0 1 0,0 0 1 0,0 0 1 0,0 0 2 15,0 3 3-15,0-3 3 0,0 0 1 0,0 3 1 0,0-3 3 0,0 0 2 16,0 5 1-16,0-5 1 0,0 0 1 0,0 3 3 0,0-3 3 16,0 4 3-16,0-4 2 0,0 3 3 0,7-3 1 0,-7 4 0 0,0 0-1 15,0-4 2-15,0 3-1 0,0-3-3 0,0 4 0 0,6 0 0 0,-6-1-1 16,0-3-5-16,0 4 0 0,7-1-3 0,-7 2-3 0,0-2-1 0,6 1-1 15,-6-1-4-15,0 1-2 0,0 0-1 0,6-1-1 0,-6 1 2 0,0 3-1 16,0-2 0-16,8-3 0 0,-8 6 2 0,0-5 2 0,0 5 0 0,0-4 3 16,6 3 2-16,-6 0 3 0,0-2 0 0,0 1 3 0,6 2 1 0,-6-5 0 15,0 5 2-15,0-1 0 0,0 0 1 0,0-3-1 0,0 3 1 0,6 1-2 16,-6-5-2-16,0 5 0 0,0-5-3 0,0 1-2 0,0 3-1 0,0-3-1 16,7-1 0-16,-7 1-1 0,0 0-3 0,0-1 0 0,0-3-1 0,0 5 0 15,0-3-1-15,0-2 1 0,0 0-1 0,0 5 0 0,0-5 1 0,0 0 0 16,0 0 0-16,0 0 0 0,0 0 2 0,0 0-1 0,0 0 1 0,0 0 1 15,0 0 1-15,0 0-1 0,0 0 0 0,0 0-1 0,0 0-4 0,0 0-4 16,0 0-7-16,0 0-8 0,0 0-8 0,0 0-11 0,0 0-13 0,0-5-17 16,0 3-17-16,0 2-34 0,0-5-43 0,0 5-42 0,0 0-43 0,0-3-22 15,0 3-9-15,0-4 0 0,0 0 0 0,0 1 6 0,0 3 8 0,0-4 9 16,0 0 12-16,7 1 15 0,-7 3 79 0</inkml:trace>
  <inkml:trace contextRef="#ctx0" brushRef="#br0" timeOffset="78619.368">14086 14430 0 0,'-6'0'103'0,"6"0"92"0,0 0 7 0,0 0 6 0,0-3 4 16,0 3 3-16,0 0 2 0,0 0 2 0,0 0 5 0,0 0-19 0,0 0-32 16,0 0-35-16,0 3-36 0,6-3-25 0,-6 0-16 0,0 4-8 0,8-4-6 15,-8 0-2-15,6 3-2 0,-6-3-1 0,6 0-2 0,1 4-1 0,-7-4 0 16,6 0-2-16,1 0 0 0,-1 0-1 0,-6 4 0 0,7-4 1 0,-1 0 2 15,-6 0 2-15,7 0 1 0,0 0 3 0,-7 0 5 0,6 0 4 0,0 0 5 16,1 0 0-16,-7 0 2 0,7-4-1 0,-7 4-3 0,6 0-3 0,-6 0-2 16,6 0-3-16,-6 0-1 0,0 0-3 0,0 0 0 0,0 0-3 0,0 0-3 15,0 0-5-15,0 0-1 0,0 0-3 0,0 0-1 0,0 0-1 0,0 0-1 16,0 0-1-16,0 0-2 0,0 0-1 0,0 0-3 0,0 0-3 0,0 0-2 16,0 0-4-16,0 0-3 0,7 4-3 0,-7-4-2 0,0 0-3 15,6 3-2-15,-6-3-1 0,7 4 0 0,-7-4-1 0,7 4 2 0,-1-4-1 0,-6 3-1 16,6 2 2-16,-6-5 0 0,0 2 0 0,7 3-1 0,-7-2 1 0,7 0 0 15,-7-3 0-15,0 5-1 0,6-2 1 0,-6 1 1 0,0-4 0 0,0 4 0 16,0-4-2-16,0 3 1 0,0 0 0 0,6 1 1 0,-6-4 1 0,0 5 1 16,0-2 0-16,0 0 0 0,0 1 3 0,7 0 0 0,-7-1 4 0,7 1 4 15,-7 3 5-15,6-3 3 0,1 3 4 0,-1 1 2 0,0-1-1 0,8 0-2 16,-8 4 1-16,0-4-2 0,1 1 1 0,6 3-2 0,-6-3 0 0,-1-1-1 16,0 1-4-16,2 2-6 0,-2-3-4 0,0 5-2 0,-6-5-4 0,6 0-1 15,-6 4-2-15,8-4 0 0,-8 0-1 0,0 1-3 0,0 3 0 0,0-4 1 16,0 0 1-16,-8 2-2 0,8-3 0 0,0-2 1 0,-6 3-2 0,6 1 0 15,-6-6 1-15,6 3 1 0,-6 3 2 0,6-5 1 0,-8 4 0 16,8-3 1-16,-6 0 0 0,6 3 1 0,-6-3 0 0,6 3-1 0,0-4 1 16,-7 1 1-16,7 3 0 0,0-3 0 0,-6 0 0 0,6 3 0 0,0-4 1 0,0 5-1 15,0-4 0-15,0 3 2 0,0 0-1 0,0 1-1 0,0-1 0 16,0 1 1-16,0-2-1 0,0 2 0 0,-7-5 0 0,7 5-1 0,0 0 0 16,0-1-2-16,-7 0 2 0,7 4-1 0,0-4 1 0,-6 0-1 0,6 1-1 15,0-1 1-15,-6-3 0 0,6 3 0 0,-6 1-1 0,6-5 2 0,-8 1 0 16,8-1 0-16,-6 5 0 0,6-5 0 0,-6 1 0 0,6 0-2 0,0-1 1 15,-7 1 0-15,7-4 0 0,0 3-2 0,0 2 2 0,-6-2 1 0,6 2-1 16,0-5-1-16,0 3 1 0,0 0 0 0,0 1 0 0,-7-4-1 0,7 4 1 16,0-1 0-16,0-3 0 0,0 4-1 0,0 0 2 0,0 0 0 0,-7-1 0 15,7 1 0-15,0-4 0 0,0 3 0 0,-6 5 1 0,6-5 2 0,-6 1 0 16,6 0 0-16,-7 2-1 0,0-2 1 0,1 1-1 0,0 1 0 0,-1-2 0 16,0 3 1-16,1-3-1 0,-1 0 2 0,1 3-1 0,0-4 0 0,-1 1-1 15,0 0-1-15,1 0 0 0,0-4 0 0,6 3 0 0,-7-3 0 0,7 4 0 16,-7-4 0-16,7 4-1 0,0-4 1 0,-6 0-1 0,6 0 0 0,0 0 0 15,0 0 0-15,0 0 1 0,0 0-2 0,0 0 2 0,0 0 2 0,0 0-1 16,0 0 0-16,0 0 1 0,0 0 1 0,0 0 1 0,6 0-2 0,-6-4 0 16,0 4-1-16,0-4 1 0,0 4-2 0,0-3 0 0,7 3-2 0,-7-4 0 15,0 0 0-15,0 0-1 0,0 1 0 0,0-1 0 0,0 1-2 0,0 3 1 16,0-4-1-16,0 0 0 0,0 1-2 0,0-1-1 0,0 0 1 0,0 1 0 16,-7 3-2-16,7-3 0 0,0-2 1 0,-6 1-1 0,6 4 0 0,0-3 1 15,-7 3 1-15,7-3 0 0,0-1 1 0,-6 4 0 0,6 0 0 0,0-4 2 16,0 4-1-16,0 0 2 0,0 0 0 0,0 0-2 0,0 0 1 0,0 0-2 15,0 0-1-15,0 0-1 0,0 0 0 0,0 0-1 0,0 0 2 0,0 0-2 16,0 0 0-16,0 0 0 0,0 0 0 0,0 0 0 0,0 0 0 0,0 0 0 16,0 0 2-16,0 0 0 0,0 0 1 0,0-3 1 0,0 3-1 0,0 0-1 15,0 0 0-15,6 0-1 0,-6 0 0 0,0-4 0 0,0 4 0 0,0-4 0 16,0 4 0-16,0-3-1 0,0 3 0 0,0 0 0 0,7-4 0 0,-7 1 0 16,0 3 0-16,0-4 1 0,0 0 2 0,0 4-1 0,0-4 1 15,6 1 1-15,-6-1-1 0,0 4 2 0,0-4-1 0,0 1 1 0,0 0 1 0,0-2 2 16,0 2-1-16,0-2 1 0,0 2 1 0,0 3 0 0,0-4 0 0,0 1 0 15,0-1 1-15,0 4 0 0,0-4 0 0,0 4 1 0,0 0 2 16,0-3-1-16,0 3 2 0,0 0-1 0,0 0 3 0,0 0 0 0,0 0-2 16,0 0 2-16,0 0-1 0,0 0-1 0,0 0 1 0,0 0 0 0,0 0-1 15,0 0-1-15,0 0-2 0,0 0 0 0,0 0 3 0,0 0 0 0,0 0 1 16,7 0 2-16,-7 3 1 0,0-3 0 0,0 4 1 0,0-4 0 0,0 4 1 16,0-1 0-16,0 1 1 0,0-1 0 0,0 2 2 0,0-2-2 0,0 2-2 15,0-2-2-15,0 4-2 0,0-3-2 0,0-1-2 0,0 1-1 0,0 0-1 0,0 3 0 16,0-3 0-16,0-1 0 0,0 1 0 0,-7 0 0 0,7 3-1 15,0-3 1-15,0-1 0 0,0 0 0 0,-6 1 0 0,6 1 1 0,0-2 2 0,-7 0 0 16,7 1-1-16,0-4 1 0,-6 4 0 0,6-1-1 0,0 1 0 16,-7 0 1-16,7-4 0 0,-6 3 0 0,6 1 0 0,0-1-1 0,-7-3 0 15,7 4 0-15,0 0-2 0,-6-4 2 0,6 4-1 0,0-4 1 0,0 3 0 0,0-3 0 16,-6 4 1-16,6-4-2 0,0 0 0 0,0 0 1 0,0 4 0 16,0-4 2-16,0 0-1 0,0 3 1 0,0-3 0 0,6 0 2 0,-6 3-2 15,0-3 1-15,0 0-1 0,0 5 1 0,0-5-1 0,6 0 1 0,-6 3 0 16,0-3 0-16,0 0-2 0,0 5 1 0,0-5-1 0,0 0-1 0,0 0 0 15,0 3 0-15,7-3-1 0,-7 0 0 0,0 0 0 0,0 0 0 0,0 4 0 16,0-4 0-16,0 0-1 0,0 0 0 0,0 0 1 0,0 0 1 0,0 3-1 16,0-3 0-16,0 0 0 0,6 0 0 0,-6 0 1 0,0 0 1 0,7 4-1 15,-7-4-1-15,0 0 1 0,6 0 0 0,-6 0 0 0,0 0-1 0,7 0-1 16,-7 0 0-16,6 0 0 0,1 0 0 0,-7 0-3 0,7 0 1 0,-1 0-1 16,-6 0-1-16,6 0-1 0,-6 0-1 0,7 0 1 0,-7 0-1 0,7 0-1 15,-7 0-1-15,6 0 0 0,0 0 1 0,-6 0-1 0,7 0 0 0,-7 0 0 16,6 0-1-16,1 0 0 0,-7 0 0 0,7 0 0 0,-1 0 0 0,0 0 0 15,1 4 0-15,6-4 1 0,-7 0-2 0,8 0-4 0,-8 3-1 0,7-3-1 16,-7 0 1-16,8 0 1 0,-2 4-2 0,2-4 0 0,-1 4 0 16,-1-4 2-16,2 3 0 0,-8-3 2 0,8 0 0 0,-8 4-3 0,7-4-1 0,-7 0-1 15,1 0-2-15,-7 3-3 0,7-3-3 0,-7 0-1 0,0 0 0 0,0 0 0 16,0 0-2-16,0 0-2 0,0 0-5 0,0 0-4 0,-7 5-4 0,0-5-3 16,1 0-3-16,6 0-1 0,-7 0-9 0,1 0-9 0,0 0-24 0,-2 0-26 15,2 0-50-15,0 0-63 0,0 0-31 0,-2-5-16 0,2 5-6 0,0 0 0 16,6-3 1-16,-7 3 4 0,7 0 6 0,0 0 8 0,-6 0 10 0,6 0 15 15</inkml:trace>
  <inkml:trace contextRef="#ctx0" brushRef="#br0" timeOffset="79760.882">13989 14427 0 0,'0'0'105'0,"6"-5"102"0,-6 5 13 0,0-3 9 0,0 3 7 15,7-4 7-15,-7 4 6 0,0 0 5 0,7 0 8 0,-7-3-14 0,6 3-28 16,-6 0-33-16,6 0-39 0,-6 0-26 0,8-4-16 0,-8 4-13 0,6 0-8 16,0 4-8-16,-6-4-5 0,7 0-4 0,-7 0-4 0,6 3-4 0,1-3-8 15,-1 4-3-15,-6-4-6 0,7 3-6 0,-1 2-6 0,-6-2-5 0,6 1-3 16,-6-1-5-16,8 1-3 0,-8 0-1 0,0 3-3 0,6-3-1 0,-6 4 1 15,0-6 0-15,0 6-2 0,6-5 0 0,-6 5 0 0,0 0 0 0,0-5 0 16,0 4 0-16,0 1 0 0,0-5 0 0,0 5 0 0,0-5 0 0,0 5 0 16,0-5 0-16,0 4-2 0,0-3 1 0,0 4-1 0,0-5 0 0,7 5-2 15,-7-5 2-15,0 0-1 0,0 5-1 0,0-4 1 0,0-1 0 16,0 1-1-16,0 0 0 0,0-1-2 0,0 1 1 0,0 0-1 0,0-1 0 0,0 2 0 16,0-3-1-16,0 3 0 0,0-5 0 0,0 3 1 0,0-3-1 0,6 5-1 15,-6-5 0-15,0 3 1 0,0-3 1 0,0 0 0 0,0 0 0 16,0 3 2-16,0-3 2 0,0 0 0 0,0 0 2 0,0 0 3 0,0 0 2 0,0 0 3 15,0 0 5-15,0 0 2 0,0 0 4 0,0 0 4 0,0 0 2 16,0 0 3-16,0 0 2 0,0 0 2 0,0 0-1 0,0-3 0 0,0 3-3 16,0-3-2-16,0 3-3 0,0-5-3 0,0 5-3 0,7-3-4 0,-7-2-5 15,0 3-6-15,0-3-3 0,0 2-4 0,6-1-3 0,-6 0-3 0,0 1-1 16,0-5-2-16,0 5 0 0,0-1-3 0,7-4-1 0,-7 5-3 0,0 0 0 16,0-5-1-16,0 5-3 0,-7-1-1 0,7-4-1 0,0 5-2 0,0-1-2 15,-6-3 0-15,6 3-3 0,-7-3-1 0,1 3-1 0,6-2-1 0,-7 1 0 16,1-2-1-16,0 4-1 0,-2-1 1 0,2-3 2 0,0 2 1 0,-1-1 4 15,1-1 2-15,-7 2 3 0,6-2 1 0,7 0 2 0,-6 3 4 0,0-3 1 16,-2 3 3-16,2 1 2 0,6-5 3 0,-6 4 1 0,6 1 1 0,-7-1 1 16,7 0 1-16,0 1-2 0,0-1 0 0,-7 0 0 0,7 1 0 0,0 3-1 15,0-4 0-15,7 1 0 0,-7-2 0 0,0 2 0 0,0 0-1 0,7-1 1 16,-7 0 0-16,6 4-1 0,-6-3-1 0,6-1 1 0,-6 0 1 0,8 4 0 16,-2-4 0-16,-6 4 0 0,6-3 0 0,1 3 0 0,-1-5 0 0,-6 5 0 15,7 0 2-15,-1-2 1 0,1 2-1 0,-1 0 3 0,0-4 1 0,-6 4-1 16,8 0 1-16,4 0-1 0,-5 0 2 0,-1-4 1 0,1 4 0 0,6 0 0 15,-7 0 1-15,1 0-1 0,6 0-2 0,0 0 1 0,0 0 0 0,0 0 0 16,0 0-2-16,0 0-1 0,0 0-1 0,6 0-2 0,-5 0-2 0,-1 0-1 16,7 0-2-16,-8 0 1 0,8 0 0 0,-7 0-1 0,-1 0 1 0,2 0-2 15,-2 0 1-15,2 0 1 0,-8 0-2 0,7 0-1 0,-6 0-1 0,-7 0-2 16,7 0-2-16,-7 0-2 0,6 0-4 0,-6 0-3 0,0 0-5 0,0 0-2 16,0 0-3-16,-6 0-5 0,6 4-6 0,0-4-4 0,-7 0-6 0,0 0-9 15,1 0-6-15,-1 0-11 0,1 4-13 0,0-4-22 0,-8 0-28 0,8 0-47 16,0 2-60-16,-8-2-32 0,8 0-16 0,-1 5-4 0,-6-5 0 0,6 0 3 15,1 0 5-15,0-5 9 0,0 5 9 0,-2-2 13 0,2 2 16 0</inkml:trace>
  <inkml:trace contextRef="#ctx0" brushRef="#br0" timeOffset="101088.341">16952 14716 0 0,'-6'7'70'0,"6"0"152"0,-7 2 10 0,7-3 9 16,-6 1 9-16,6 1 8 0,0 3 6 0,0-3 6 0,0 2 5 0,0-2-5 16,0 3-11-16,0 3-46 0,0-3-63 0,0 0-36 0,0 4-23 15,0-4-12-15,0 3-7 0,0-2-8 0,0 2-7 0,0 0-6 0,0-2-6 0,0 2-5 16,0-3-4-16,0 0-3 0,0 4-3 0,0-5-3 0,0 2-1 0,0-1-3 15,0-4-2-15,0 4-2 0,0-3-1 0,0 0 0 0,0-2 0 16,0 2 1-16,0-1 1 0,0 1 3 0,0-5-1 0,0 1 1 0,0 3-1 16,0-3 2-16,0 3 1 0,0 0 1 0,-6-4 2 0,6 6 2 0,0-3 2 15,0-2-2-15,0 3 0 0,0 1 1 0,0-1-3 0,0 4 0 0,0-4 1 16,0 1 1-16,-8 3 0 0,8 0-1 0,0 0-1 0,0 0-2 0,0 0-3 16,0 3-3-16,0-3-2 0,0 4-1 0,0 0 0 0,-6-4-3 0,6 4 0 15,0-4-2-15,0 0-2 0,0 0-1 0,0-1-2 0,0-2-1 0,0 3-1 16,0-4 0-16,0 1-2 0,0-5 1 0,0 4-1 0,0-3-1 0,0 0-2 15,0-1 0-15,0 1 0 0,0-4 0 0,0 0-1 0,0 4-1 0,0-4 0 16,0 0-2-16,0 0-1 0,0 0-4 0,6 0-2 0,-6 0-4 0,0 0-8 16,0 0-6-16,0-4-9 0,0 4-11 0,0-4-8 0,0 1-9 0,0-1-10 15,8 0-10-15,-8 1-15 0,0-4-13 0,0-1-17 0,0 1-27 0,0-1-35 16,0 1-44-16,0-3-51 0,0-2-23 0,0 1-6 0,0 0 2 0,-8-1 6 16,8 2 6-16,0-5 8 0,0 5 12 0,0-5 13 0,8 4 16 0,-8 0 16 15</inkml:trace>
  <inkml:trace contextRef="#ctx0" brushRef="#br0" timeOffset="101815.34">16900 14687 0 0,'0'-4'243'0,"7"-3"16"0,-1 3 11 0,0-3 9 16,2 0 7-16,-2-1 7 0,0 4 5 0,1-3 6 0,6 0 5 0,-6 4-13 16,-1-5-25-16,0 3-52 0,0-2-66 0,8 4-37 0,-8-1-24 0,1 0-14 15,6-3-9-15,-6 3-7 0,-1 1-6 0,0-1-6 0,8 1-5 0,-8-2-5 16,0 2-8-16,8 3-3 0,-8-3-5 0,1-1-5 0,-1 4-3 0,1-4-3 16,-1 4-4-16,7-3-3 0,-7 3-2 0,2 0-2 0,-2-4-1 0,0 4-1 15,7 0-1-15,-6 0 0 0,6 0 0 0,-7 0-2 0,8 0 0 0,-2 0 0 16,2 0-1-16,-2 0 2 0,1 0 1 0,1 4 2 0,5-4 4 0,-6 3 0 15,7 1 2-15,-7 0 1 0,7-1 3 0,-8 0 1 0,1 2 2 0,7-2 1 16,-8 4 0-16,2-3 2 0,-1 3 0 0,0-3-1 0,-7 3-2 0,7 0-1 16,-6 1-3-16,0-3 0 0,-1 1 2 0,0 5 0 0,1-3-1 0,-7-1 0 15,0 0-1-15,0 4 2 0,0 0-2 0,0-4 0 0,0 4 1 0,-7 4 0 16,1-4-1-16,0 0 1 0,6 4-1 0,-7-4-1 0,-6 4-3 0,6-4-1 16,1 3-3-16,-7-3-2 0,6 4 0 0,-5-5-2 0,-2 2-3 0,1-1-2 15,0 0-2-15,0-1-3 0,1 1 1 0,-8 0 0 0,7-3-2 0,-7 0 2 16,7 2 1-16,-6-2 0 0,-1-1 0 0,7 0 1 0,-7-3 0 0,0 3 1 15,1 1 0-15,0-5 2 0,6 1 3 0,-7 0 2 0,7 2 0 0,-6-1 1 16,-1-5-1-16,7 3 0 0,0 1-2 0,-6-4 1 0,6 3 1 0,-1-3 1 16,2 0-1-16,-2 4 1 0,2-4 0 0,5 0 0 0,-6 0 0 0,6 0 0 15,1 0-2-15,0 0-1 0,-2 4 0 0,8-4 1 0,-6 0-1 0,6 0 0 16,0 0-1-16,0 0-1 0,0 0-1 0,0 0 1 0,0 0-1 0,0 0 2 16,0 0 0-16,6 3 1 0,-6-3 1 0,0 4 1 0,8-4 1 0,-2 0 0 15,0 4 1-15,1-4 0 0,-1 3 2 0,1 1 2 0,0-4-1 16,5 3 2-16,-6 2 1 0,2-5-2 0,4 3-1 0,2 2-1 0,-8-5 1 0,7 3 1 15,0 0-1-15,0 1 2 0,-7-4 1 0,8 4 0 0,-1-1-1 0,0 1 1 16,0 0 0-16,-1 0 0 0,2-1-2 0,5 1 2 0,-6 3 1 0,0-3 4 16,1 3 10-16,5 0 5 0,-6 5 6 0,0-6 4 0,7 2 3 0,-8 3 1 15,2-1 2-15,-2 2 0 0,8-1 2 0,-7 0 2 0,1 0 3 0,-2 0 0 16,1 0-1-16,-6 0-7 0,6-3-7 0,-7 2-8 0,8-3-6 0,-8 5-5 16,0-5-1-16,1 0-1 0,0 0-2 0,-7-3-2 0,6 3-2 0,0-4-2 15,-6 6-4-15,7-6-1 0,-7 0 0 0,0-3-1 0,0 5 0 16,6-2 0-16,-6-3 0 0,0 0-1 0,0 0-1 0,0 0-4 0,0 0-3 0,0 0-2 15,0 0-4-15,0 0-3 0,0 0-2 0,0 0-6 0,0 0-7 16,0 0-7-16,0 0-11 0,0 0-9 0,0 0-15 0,0 0-14 0,0 0-16 16,0 0-21-16,0 0-22 0,0 0-41 0,0 0-50 0,0 0-49 0,0 0-48 15,0 0-19-15,0 0-10 0,0 0 2 0,0 0 5 0,7-3 11 0,-7 3 10 16,7-5 16-16,-1 5 16 0,-6-3 21 0,6 3 25 0</inkml:trace>
  <inkml:trace contextRef="#ctx0" brushRef="#br0" timeOffset="102300.575">17844 15020 91 0,'-6'-4'272'0,"6"0"18"0,-6 1 11 0,6-1 7 15,0 1 7-15,0-2 7 0,0 2 6 0,-7 0 7 0,7 3 7 0,0-4-15 16,0 0-32-16,0 4-54 0,0-3-70 0,7 3-39 0,-7-4-24 0,0 4-13 15,0-4-3-15,0 4-6 0,0 0-1 0,0-4-4 0,6 4-4 0,-6 0-5 16,0 0-7-16,6-3-6 0,1 3-8 0,-7 0-6 0,7 0-7 0,5 3-6 16,-5-3-5-16,6 0-4 0,-6 0-7 0,6 4-5 0,0-4-5 0,-1 4-4 15,2-4-2-15,5 4-1 0,-5-4 1 0,-2 3-1 0,8-3 1 0,-7 4 0 0,0-4 0 16,0 4 1-16,7-4 1 0,-8 3 1 0,2-3 2 0,-1 3 0 16,0-3 1-16,0 0-1 0,-1 5-3 0,-4-5-1 0,4 0-2 0,1-5-3 15,-6 5-2-15,6 0-3 0,-7-3-3 0,0 3-3 0,2 0-6 0,-2-3-4 16,0 3-8-16,1 0-6 0,-7 0-8 0,0-4-5 0,7 4-8 0,-7 0-10 15,0 0-11-15,0-4-12 0,-7 4-14 0,7-3-16 0,-7 3-16 0,7 0-22 16,-6 0-25-16,0-4-39 0,-2 4-46 0,2 4-33 0,0-4-25 0,-7 0-9 16,6 0 1-16,-6 3 6 0,1 1 9 0,4 0 13 0,-4-4 14 0,-1 3 18 15,6 5 20-15,-6-5 24 0,0 1 176 0</inkml:trace>
  <inkml:trace contextRef="#ctx0" brushRef="#br0" timeOffset="102591.34">17819 15191 172 0,'6'5'265'16,"-6"-5"16"-16,7 0 11 0,-7 0 7 0,6 0 7 0,-6 0 7 0,6 0 7 0,1 0 8 16,-7 3 6-16,7-3-30 0,-1 0-50 0,0 0-49 0,1 0-50 0,0 0-30 15,-1 5-18-15,1-5-13 0,-1 0-5 0,1 0-6 0,0 3-5 16,-1-3-4-16,0 4-5 0,0-4-6 0,2 0-6 0,4 3-6 0,-5 1-7 15,-1-4-6-15,8 4-5 0,-8-4-5 0,6 3-5 0,-4 1-1 0,-2-4-3 16,7 4-2-16,-6-4-2 0,-1 3-1 0,1-3-4 0,-1 4-1 0,0-4-1 16,1 0-1-16,0 3-4 0,-1-3-3 0,0 0-3 0,1 5-7 0,-7-5-8 15,7 0-11-15,-1 0-11 0,1 0-14 0,-7 0-16 0,6 0-21 0,-6 0-23 16,7 0-36-16,-7-5-45 0,0 5-58 0,0 0-68 0,6-3-33 0,-6-1-15 16,0 4-5-16,0-3 2 0,0-1 5 0,-6 0 10 0,6 1 12 0,-7-1 17 15,7 0 20-15,-6 1 21 0</inkml:trace>
  <inkml:trace contextRef="#ctx0" brushRef="#br0" timeOffset="103542.153">18750 14572 0 0,'0'0'3'0,"0"0"226"0,0 0 20 0,0 0 12 16,0-3 9-16,6 0 8 0,-6 3 7 0,0-4 7 0,7 0 7 0,-7 1 5 15,0-1 4-15,6 0-41 0,-6 0-65 0,7-3-41 0,0 4-29 16,-7-1-21-16,6-3-13 0,0 3-9 0,0-3-7 0,2-1-4 0,-2 1-4 16,0 0-3-16,1 0-2 0,6-1-4 0,-6-2-4 0,-1 2-5 0,0-3-4 0,8 0-4 15,-8 4-2-15,0-5-2 0,1 1-2 0,0 0-4 0,-1 1-2 16,1-1-2-16,-1 0-3 0,1-1-4 0,-7 2-3 0,7-2-4 0,-1 1-2 16,-6 0-2-16,6 0-3 0,-6 0 0 0,6 0-3 0,-6 1-1 0,8-1-1 15,-8-4-2-15,6 4 0 0,-6 0-2 0,0 0 1 0,6-1-1 0,-6 2-1 16,0-1-1-16,7 0-1 0,-7-1 0 0,0 6-1 0,0-5 0 0,6 3 0 15,-6 1-1-15,0 0 0 0,7-1-1 0,-7 1-1 0,0 3-1 0,0-2-2 16,7 1-2-16,-7 1-1 0,0 1 0 0,0 3-2 0,0-3-1 0,0-1-1 16,0 4-1-16,0 0-3 0,0 0 0 0,0 0-1 0,0 0-1 0,0 0-2 15,0 0 0-15,0 0 1 0,0 0 0 0,0 0 1 0,0 0 0 0,0 0-1 16,0 0 1-16,0 0 0 0,0 0 1 0,0 0 1 0,0 0 2 0,0 4 2 16,0-4 2-16,0 3 1 0,-7 0 0 0,7 1 1 0,0 4 0 0,0-1 2 15,-7 0 0-15,7 1 3 0,0 3 0 0,0 0 3 0,-6 0 0 0,6 0 0 16,-7 1 0-16,7-3 0 0,0 2 0 0,-6 4-1 0,6-4 2 0,0 0 2 15,0 4-1-15,-6-4 1 0,6 4 0 0,0 0-1 0,-8-5-1 0,8 5-1 16,-6-1-1-16,6-3-1 0,0 3-3 0,-6 2-2 0,6-1 1 0,0-1 1 16,-6-3-1-16,6 4 0 0,-7 0 1 0,0-1 3 0,7-3 1 0,-6 3 0 15,6 2 2-15,-7-5 0 0,7 4 2 0,-6-5 2 0,6 1 2 0,-7 0 3 16,7 0 0-16,-7 0-1 0,7-4 0 0,0 4 0 0,-6-4-2 0,6 4 0 16,0-3-2-16,0 0 0 0,0-1-1 0,0 1-2 0,0-5-1 0,6 4-2 15,-6 0-4-15,0-3-1 0,0 0-5 0,7 3-1 0,-7-3-5 16,0-1-7-16,0 1-6 0,7-4-9 0,-7 4-8 0,0-1-10 0,0 1-9 0,6-4-10 15,-6 4-9-15,0-4-13 0,7 0-15 0,-7 3-17 0,0-3-31 0,6-3-38 16,-6 3-38-16,0 0-44 0,7-4-19 0,-7 4-6 0,7-4 1 16,-1-3 5-16,-6 3 8 0,6 1 10 0,0-4 11 0,2-1 14 0,-8 1 17 15,6-1 22-15</inkml:trace>
  <inkml:trace contextRef="#ctx0" brushRef="#br0" timeOffset="104281.158">19310 14068 0 0,'0'0'141'0,"-6"3"48"0,6 0 7 0,0 1 7 0,0 1 4 16,-7-2 4-16,7 0 6 0,0 5 4 0,0-5 3 0,0 5-25 0,-7-1-38 16,7 0-37-16,0 4-32 0,0-3-20 0,-6 3-11 0,6-4-4 0,0 4-3 0,-7 0-3 15,7-1-1-15,-6 2-4 0,6-1-2 0,-6 0-1 0,-1-3 1 16,7 2-1-16,-7 1 0 0,1 0 0 0,0 1-1 0,6-6-1 0,-8 5 1 16,2-3-2-16,6 4-1 0,-6-6-2 0,-1 1-2 0,7 1-1 0,-6-2 1 0,6-1 0 15,-7 2 0-15,7-3-2 0,-6 3-4 0,6-3-2 0,0 0-1 0,0-1 0 16,-7 0-2-16,7 2 0 0,0-5 0 0,0 3-2 0,0-3 1 15,0 0-1-15,0 0 1 0,0 4-1 0,0-4 2 0,0 0 1 0,0 0 0 16,0 0 2-16,0 0 2 0,7 0-1 0,-7 0 2 0,0 0 0 0,6 0 0 16,-6 0-1-16,0 0-2 0,7 0-1 0,-7 0-1 0,6 0-3 0,-6 0-2 15,7 0-3-15,-7 0-1 0,6 0-4 0,0 0-2 0,-6-4-2 0,8 4-3 16,-2 0-3-16,0 0 0 0,1 0-2 0,-7-3 0 0,7 3-1 0,-1 0 0 16,0 0-2-16,1 0-2 0,-1 0 0 0,8-5-2 0,-8 5-1 0,0 0-1 15,8 0-2-15,-8 0-2 0,7 0-1 0,-7 0-3 0,8 0 0 0,-2 0-2 16,2 0-3-16,-1 0 1 0,0 0 0 0,0 0 0 0,-1 0 2 0,2 0 1 15,-1 0 1-15,0 5 2 0,0-5 1 0,0 0 3 0,0 3 1 0,0-3 1 16,0 4 2-16,-7-4 1 0,7 3 2 0,-6 1-1 0,6 0 1 0,-7-1-1 16,2 1 0-16,-2 0-2 0,-6-1-1 0,6 1 0 0,-6-1 0 0,6 5-1 15,-6-4 2-15,0 3 1 0,7 0 3 0,-7 4 1 0,0-4 2 0,0 4 3 16,-7-3 0-16,7 3 3 0,0 1 0 0,0-6 3 0,-6 5 2 0,6 0 1 16,-6 0 1-16,6 0 2 0,-6 0 0 0,6 0-2 0,-8 0-2 0,8-4 1 15,-6 4-2-15,0 1-1 0,6-4-1 0,-7 2-2 0,7-3 1 16,-7 1-1-16,7-1-2 0,-6 0 0 0,6 1-1 0,-7-1 0 0,7-3 0 0,-6 2-1 15,6-2 0-15,-6 1 2 0,6 1-2 0,-7-6 0 0,0 4 0 0,7 0 1 16,-6-1-2-16,0 1 0 0,6-4 0 0,-7 4 0 0,0-4 0 0,-6 3-1 16,7-3 1-16,0 0 0 0,-1 0 2 0,0 0-2 0,-5 0 0 0,4 0 2 15,2 0 2-15,0-3-1 0,-7 3 2 0,6 0 1 0,1-4-1 0,-1 4 1 16,1-4 1-16,6 4 0 0,-6-3 0 0,-2 3-1 0,2 0-1 16,6-4 2-16,0 4-1 0,-6 0-3 0,6-4 1 0,-7 4-1 0,7 0-1 0,0 0-3 15,-7-3-4-15,7 3-2 0,0 0-6 0,0-3-5 0,-6 3-5 0,6-5-7 16,0 5-10-16,0 0-9 0,0-4-12 0,-7 4-13 0,7-3-18 0,0 0-19 15,0 3-33-15,-6-4-38 0,6 4-45 0,0-4-46 0,0 1-23 0,0-1-10 16,0 0-1-16,0 1 3 0,0-1 7 0,0-3 8 0,0 3 12 0,0 0 11 16,0-3 19-16,0 0 19 0</inkml:trace>
  <inkml:trace contextRef="#ctx0" brushRef="#br0" timeOffset="104703.674">19421 14108 149 0,'6'-4'227'0,"-6"0"12"16,7 1 8-16,-1 3 10 0,0-4 6 0,-6 0 8 0,8 1 8 0,-2 3 7 16,0-3 7-16,-6-2-38 0,7 5-60 0,-7-4-39 0,7 4-28 0,-7-3-15 15,6 3-11-15,0-3-6 0,-6-1-5 0,0 4-7 0,-19-4-6 16,0 4-2359-16,11 0 2281 0,2-3 56 0,6 3-56 0,0 0 31 15,0 0-31-15,6 3 36 0,2-3-36 0,11 4 21 16,7-4-21-16,13 4 12 0,-13-1-12 0,0 0 22 0,-6 6-22 16,-1-6-7-16,1 0 7 0,0 1 5 0,-2 0-5 0,-4-1 5 15,5 5-5-15,1-8 10 0,-8 3-10 0,8 1 0 16,-7 0 0-16,7-4-18 0,-8 3 18 0,8-3 2 0,-6 0-2 0,-1 0-25 16,7 0 25-16</inkml:trace>
  <inkml:trace contextRef="#ctx0" brushRef="#br0" timeOffset="104779.34">19981 14097 1309 0,'0'0'925'0,"0"0"-503"0,-6 0-282 0,-2 0-157 15,8 0-121-15,-6 0-88 0,0 3-31 0,0-3-6 0,-1 0 22 0,0 0 30 16,-6 4 30-16,7-4 27 0,-8 4 21 0,2-1-71 0,6-3-27 0,-8 4-7 16,8 0 12-16,-7-1 150 0</inkml:trace>
  <inkml:trace contextRef="#ctx0" brushRef="#br0" timeOffset="105802.34">18568 15104 88 0,'6'0'166'0,"-6"0"8"0,0-3 6 0,6 3 6 0,-6-4 3 0,8 4-1 15,-8 0-6-15,6-4-13 0,-6 4-17 0,6-3-17 0,-6 3-17 16,6-4-23-16,-6 1-25 0,7 3-16 0,-7-4-10 0,0 4-6 0,7-4-3 0,-7 4-3 16,6-4-3-16,-6 4 0 0,7-3-1 0,-7 3 3 0,0-4 0 15,6 4 3-15,-6-4 0 0,0 4 3 0,0-3 2 0,0 3 3 0,6-3 2 0,-6 3 3 16,0 0 3-16,0 0 3 0,0 0 5 0,0 0 1 0,0 0 4 16,0-5 3-16,0 5 0 0,0 0 1 0,0 0 3 0,0 0 1 0,0 0 1 15,-6-3 0-15,6 3-1 0,0 0 0 0,0 0-1 0,0 0-2 0,0 0-1 16,0 0-4-16,0 0-3 0,0 0-2 0,0 0-4 0,0 0-3 0,0 0-2 15,0 0-4-15,0 0-2 0,6 0-4 0,-6 0-3 0,0 0-2 0,0 0-3 16,0-5-2-16,0 5 0 0,0 0-4 0,0 0-2 0,8 0-3 0,-8 0-2 16,6 0-2-16,-6 0-4 0,6-3-2 0,0 3-2 0,1 0-3 0,0 0-3 15,-1 0-1-15,7 0-1 0,1 0 0 0,-2 0-1 0,2 0 0 0,-2 0 1 16,8 0 0-16,-7 0 0 0,7 0 1 0,-1 0 1 0,1 3 1 0,-1-3 0 16,7 0 1-16,-6 5 2 0,6-5 0 0,0 3-2 0,0-3 0 0,-1 5-2 15,9-2-2-15,-9-3 0 0,8 3-4 0,-7 1 0 0,6 0-3 0,1-4-2 16,-7 3-1-16,0 1-2 0,7 0-4 0,-7-4-2 0,0 4-2 0,0-1-1 15,-7-3 0-15,8 4 0 0,-8-4-2 0,8 3 0 0,-8-3-1 0,0 4 0 16,-6-4 1-16,7 0 1 0,-7 0 3 0,0 0 1 0,0 0 4 0,0 0 1 16,0 0 3-16,-7 0 0 0,2 0 1 0,-2 0 0 0,0-4 2 0,0 4 2 15,-6 0 1-15,7 0 2 0,0 0 1 0,-7-3 0 0,0 3 0 0,0 0-1 16,6 0 1-16,-6 0 0 0,0 0-1 0,0 0 0 0,0 0-2 0,0 0 0 16,0 0-1-16,7 0 0 0,-7 0-1 0,6 3 0 0,0-3 0 0,-6 0 0 15,8 4-1-15,-2-4 1 0,0 4-3 0,0-4-3 0,1 3-2 0,0 1-3 16,-7 0-3-16,6-4-4 0,1 3-4 0,-1 0-6 0,-6 1-4 0,7-4-5 15,-7 5-8-15,7-5-9 0,-7 3-12 0,0-3-10 0,0 0-10 16,0 3-9-16,0-3-11 0,-7 0-13 0,7 0-26 0,-7 0-35 0,7 0-33 0,-6 0-36 16,-1 0-18-16,1 0-6 0,-1 0 4 0,0 0 5 0,1 0 9 0,-6-3 11 15,4 3 13-15,2 0 12 0,-7-3 13 0,7 3 99 0</inkml:trace>
  <inkml:trace contextRef="#ctx0" brushRef="#br0" timeOffset="106490.264">18795 15364 199 0,'6'-6'228'0,"-6"2"8"0,8-1 8 0,-2 2 5 15,0-5 4-15,1 5 5 0,-7 0 4 0,7-5 2 0,-1 5 3 16,1-2-44-16,-7-2-68 0,6 4-39 0,0-1-25 0,1 0-15 0,-7 1-9 15,7-1-5-15,-1-3-3 0,-6 3 0 0,6 1-1 0,1-1 0 0,-7 0-2 16,0 0 0-16,7 1-2 0,-7 3-1 0,0-4-2 0,0 4-2 0,0-4-2 16,0 4-2-16,0 0-2 0,0 0-3 0,0 0-6 0,0 0-2 0,0 0-4 15,0 0-4-15,0 0-6 0,0 0-3 0,0 0-3 0,0 0-3 0,0 0-3 16,0 0 1-16,0 0 2 0,0 4 0 0,0-4 0 0,-7 4 1 0,7-1 3 16,0 1 0-16,-7 0 3 0,7 3 2 0,-6 0 2 0,6 1 2 0,-6-1 0 15,-1 0 2-15,7 5-2 0,-7-6 0 0,1 5-4 0,6-3-2 0,-6 4 0 16,6 2-2-16,-7-3-3 0,1-1-2 0,6 2 0 0,-7-1-2 0,0-4-3 15,1 4-2-15,6 0 1 0,-6-4-2 0,6 3 0 0,-8-1-1 0,8-1 0 16,-6 2 0-16,6-6-2 0,-6 2-1 0,6 3 2 0,-6-2 0 0,6-4-1 16,0 1 0-16,-7 3-1 0,7-3 1 0,0 0 0 0,-7-1-1 0,7 0 0 15,0 2 1-15,0-1 1 0,-6-1 0 0,6 0 1 0,0 1-1 0,0 0 0 16,0-4-1-16,0 3 1 0,6 1 0 0,-6 0-1 0,0-1 0 0,0 1-1 16,7-1 0-16,-7 1 0 0,7-4-2 0,-7 4-2 0,6 0 1 15,0-1-2-15,0 1 1 0,2 0 1 0,-2-4 1 0,0 3-2 0,1 0 0 0,0-3-1 16,-1 5-1-16,7-5-1 0,-7 0-1 0,1 3 1 0,6-3-1 0,-7-3 1 15,1 3-1-15,0 0 0 0,6-5-1 0,-7 5-2 0,8-3 1 16,-8 0-1-16,0-1 2 0,8 0 1 0,-8 1 2 0,0-1 1 0,1 0 1 16,-1-3 0-16,1 3 2 0,0 1-1 0,-1-1 2 0,0-3-1 0,-6 7 1 15,6-8-2-15,2 5-2 0,-8 3-1 0,6-3-4 0,-6-1-4 0,6-1-4 16,-6 5-4-16,0-3-7 0,7 0-6 0,-7 3-8 0,0-4-9 0,0 4-12 16,7 0-13-16,-7-4-14 0,0 4-20 0,0 0-31 0,0 0-42 0,0 0-41 0,0 0-42 15,-7-3-20-15,7 3-8 0,-7-4-2 0,7 4 4 0,-6 0 6 16,6-4 8-16,-6 4 12 0,6-3 12 0,-8 3 17 0,8 0 45 0</inkml:trace>
  <inkml:trace contextRef="#ctx0" brushRef="#br0" timeOffset="106834.188">19010 15398 163 0,'0'0'258'0,"0"0"16"0,0 0 9 0,-6 0 9 0,6 0 5 0,0 0 5 15,0 0 5-15,0 0 6 0,0 0 6 0,0 0-34 0,0 0-51 0,0 0-49 16,0 3-47-16,0 1-28 0,0-1-18 0,6-3-13 0,-6 8-5 0,0-5-6 16,0 5-3-16,0-1-3 0,0 0-3 0,0 4-5 0,0-4-4 0,0 5-5 15,0-1-4-15,0 0-7 0,-6 0-5 0,6 0-4 0,0 0-5 0,-6 3-3 16,-1-2-5-16,7 2-1 0,-7-3 2 0,7 3-1 0,-6 1-1 0,6 0 0 16,-7 0-2-16,7-4-2 0,-6 3 0 0,6 1-1 0,0-1-2 0,0 1 2 15,-6-4-2-15,6 3 2 0,0-3 2 0,0 0-2 0,0 0-4 16,0-3-1-16,0 2-1 0,-8-2 0 0,8 0 0 0,0-5 0 0,0 1 1 0,0 0 0 15,0-1 0-15,0 1-1 0,0-1-1 0,0-3-3 0,0 5-5 16,0-2-4-16,0-3-5 0,0 0-6 0,0 4-9 0,0-4-6 0,0 0-8 16,0 3-8-16,0-3-9 0,0 0-8 0,0 4-7 0,0-4-8 0,8 0-13 0,-8 0-12 15,0 0-13-15,0 0-24 0,0 0-35 0,0 0-44 0,0 0-51 16,6-4-25-16,-6 4-7 0,6-3-2 0,1-1 5 0,-7 1 5 0,6-2 7 0,1-2 9 16,6 0 14-16,-7 0 13 0,8-1 16 0</inkml:trace>
  <inkml:trace contextRef="#ctx0" brushRef="#br0" timeOffset="108634.854">20052 15240 19 0,'0'0'185'16,"-6"0"10"-16,6 3 6 0,0-3 6 0,-6 0 5 0,6 0 3 0,0 5 3 15,0-5-3-15,-8 0-5 0,8 0-23 0,0 0-32 0,0 0-31 0,0 0-32 16,0 0-16-16,0 0-10 0,0 0-4 0,0 0-3 0,0 0 1 0,0 0 0 15,0 0 0-15,0 0 2 0,0 0 0 0,0 0 0 0,0 0 0 0,0 0-1 16,0 0-1-16,0 0 0 0,0 0-1 0,0 0-2 0,0 0-1 0,0 0-2 16,0 0-1-16,0 0-1 0,0 0-2 0,0 0-1 0,0 0-2 0,0 0-1 15,0-5-1-15,0 5-1 0,0 0-1 0,0 0 0 0,0 0-2 0,0 0 0 16,0 0-1-16,0 0 0 0,0 0-2 0,0 0-3 0,0 0 0 0,0 0-2 16,0 0-1-16,0 0-2 0,0 0-2 0,0 0-1 0,0 0-1 15,0 0 1-15,0-3-1 0,0 3 0 0,0 0-1 0,8 0-2 0,-2 0-2 0,-6 0-2 16,6 0-2-16,1 0-2 0,0 0-1 0,-1 0-3 0,7 0-2 0,-7 0 0 15,8 0-3-15,-2 0-5 0,-5 0-2 0,6 0-3 0,0 0 0 0,0 0-1 16,-6 0 2-16,5 0 0 0,2-4 0 0,-8 4 2 0,7 0 1 0,0-3 0 16,-6 3 1-16,5-4 3 0,-4 4-1 0,-2-4 0 0,7 4 2 0,-6-3-1 15,-1 3 0-15,0-4-2 0,1 0-1 0,-1 4-1 0,-6-3 0 0,7-1-1 16,0 4 0-16,-7-3 0 0,6 3-1 0,-6-5-2 0,6 5 1 0,-6 0-1 16,7-3 0-16,-7 3-2 0,0 0 1 0,7 0-1 0,-7 0 0 0,0-5 0 15,6 5-2-15,-6 0-1 0,0 0 0 0,7 0-1 0,-7 0 0 0,6 0-1 16,-6 0 2-16,6 0 0 0,-6 0 0 0,7 0 2 0,-7 0 0 0,0 0 1 15,7 0 3-15,-7 0 2 0,0 0 0 0,0 0-1 0,0 0 1 0,0 0 0 16,6-3-1-16,-6 3-1 0,0 0-2 0,0-3 1 0,0-1-3 16,0 0-1-16,-6 1 0 0,6-1-1 0,0 0-1 0,0 0-2 0,0-3-1 0,-7 4 1 15,7-5 1-15,0 1 2 0,-7 3 0 0,7-2 2 0,-6-3 1 16,6 3 2-16,-6-2-1 0,6 1 3 0,-7 0 0 0,1 0-1 0,6-5 0 16,-7 5 1-16,0-3-3 0,1 2 0 0,0-4-3 0,-1 5-1 0,0-4-4 15,1 0-2-15,-1 0-2 0,-5 0 0 0,5 0 0 0,0 4-2 0,1-4 1 16,0 0 1-16,6 4 0 0,-8 0 1 0,2-1 2 0,6 0 3 0,0 2 0 15,-6 1 2-15,6 2 3 0,0 0 2 0,0-2 2 0,0 2 1 0,0-1 0 16,6 1 0-16,-6-1 1 0,0 0 0 0,6 1 0 0,-6 3 0 0,0-4 0 16,8 0 0-16,-8 1 1 0,6-1 0 0,0 1 1 0,-6-2-1 0,7 2 2 15,0-1-1-15,-1 1 0 0,0-1-1 0,-6-3 1 0,7 3 1 0,-1 0-1 16,1-3 0-16,0 4 0 0,-1-5 1 0,0 5-1 0,1-5 0 0,0 1 0 16,-1 4 0-16,1-5-1 0,5 1 0 0,-5 3 0 0,0-4 0 0,-1 1-1 15,0 1 0-15,2-3 0 0,-2 2-2 0,0 0 1 0,1 3 0 0,-1-3-1 16,1-1 1-16,-1 4-1 0,1-2 0 0,5 2-2 0,-4 0 1 0,-2-3-1 15,0 3-2-15,1 1-1 0,-1-1-1 0,1 1 0 0,-1 3 1 0,7-4-2 16,-6 4-4-16,0-4 0 0,-1 4-1 0,0-4 0 0,8 4-2 0,-8 0-1 16,0 0 0-16,7 0 0 0,-6 0 0 0,0 0-1 0,5 0 0 0,-4 0 0 15,4 0 1-15,-6 0 1 0,1 0 0 0,6 0-1 0,-6 0 0 0,-1 4 1 16,8-4 2-16,-8 0-1 0,0 4 2 0,0-4-1 0,8 4 2 0,-8-4 0 16,1 3 2-16,-1-3 0 0,8 4 0 0,-8-4 0 0,0 3 1 0,0 1 0 15,2 0 1-15,-2-1 1 0,0 1 1 0,1 0-1 0,-1-1 1 0,8 4 2 16,-8-2-1-16,0 1 0 0,2-2-1 0,-2 0 0 0,0 3 2 0,0-3-2 15,1 3 2-15,6 0-1 0,-6-3 2 0,-1 3 1 0,0-3 0 0,2 4 1 16,-2-6 0-16,0 3 0 0,-6 3 1 0,6-5 0 0,1 1-1 16,0-1 0-16,-7 1-1 0,6 0-2 0,-6-1-1 0,0 1-3 0,0 0-4 0,7-4-2 15,-7 3-5-15,-7 1-4 0,7-1 0 0,0 1-2 0,0 0 0 16,-6-1 0-16,-1 1 1 0,7 0 1 0,-7-1 3 0,1 4 2 0,0-2 1 16,0 2 3-16,-8-4 5 0,8 5 4 0,-1-1 5 0,-6 0 2 0,6 0 3 15,-5 1 1-15,6 3 1 0,-8-3 1 0,8-2 1 0,-8 6 0 0,8-5 0 16,-7 4-1-16,7-4 0 0,-8 0 0 0,8 5-3 0,-7-5 2 0,6 0 0 15,-6 1-3-15,7-1 0 0,-1 0-2 0,0 0 0 0,1 1-1 0,0-5 0 16,0 4 0-16,-2-2 2 0,2 3-1 0,0-5 0 0,6 0 2 0,-7 1-1 16,7 0 3-16,-6-1-1 0,6-3 2 0,-7 4 1 0,7 0 1 0,-7 0 1 15,7-4 0-15,0 3 1 0,-6 1 2 0,6-4-1 0,0 3 0 0,-6-3 2 16,6 4-1-16,0 0 1 0,0-4-1 0,0 3 1 0,0 1 1 0,0 0 1 16,0-1 4-16,0 0-1 0,0 1 1 0,6 1 0 0,-6-2 0 0,0 0 1 15,6 1-1-15,-6 0 0 0,0-1-1 0,0 1 2 0,7 0-2 0,-7-1-2 16,0 1-2-16,7-4 0 0,-7 3-3 0,6 1 1 0,-6 0-2 0,0-4 0 15,7 4-1-15,-7-4 2 0,6 0-1 0,-6 3 1 0,6-3 1 0,2 4-2 16,-2-4 0-16,-6 4 1 0,6-4 0 0,0 0-2 0,8 3-1 0,-8-3 0 16,1 0-2-16,6 0-2 0,-6 0 0 0,-1 3-2 0,6-3-2 0,-4 0 0 15,4 0-1-15,-5 0-1 0,6 0-2 0,-6 0-1 0,5 0 0 0,-4 0-1 16,-2 0 1-16,0-3-1 0,0 3 0 0,1 0 0 0,0 0 0 0,-1 0-2 16,1 0-2-16,-7 0-3 0,0-3-5 0,6 3-4 0,-6 0-4 0,0 0-8 15,6-4-9-15,-6 4-8 0,0 0-16 0,-6 0-16 0,6-4-23 0,0 4-29 16,0-3-46-16,-6 3-55 0,6 0-33 0,-7-4-21 0,1 4-9 0,-1-4-4 15,7 4 4-15,-7 0 4 0,1-4 10 0,0 4 8 0,0 4 14 16,6-4 18-16</inkml:trace>
  <inkml:trace contextRef="#ctx0" brushRef="#br0" timeOffset="109160.1">21271 14994 0 0,'-8'0'144'0,"8"-3"87"16,0-1 12-16,8 4 9 0,-8-4 7 0,0 4 5 0,6-3 4 0,-6 3 4 16,6-4 5-16,1 4-11 0,-7-4-21 0,7 4-48 0,-1-4-63 0,1 4-38 15,-1-3-21-15,0 3-16 0,1 0-8 0,0-4-6 0,5 4-3 0,-5 0-5 16,6 0-2-16,-6 0-3 0,5-3-4 0,2 3-2 0,-8 0-2 0,8 0-2 15,-2 0-1-15,1 3-2 0,0-3-1 0,0 0-1 0,1 0-2 0,-8 0-1 16,7 0-5-16,0 4-1 0,0-4-3 0,0 0 0 0,0 0-3 0,-7 0-1 16,8 0 0-16,-2 0 0 0,-5 0 1 0,6 0-1 0,-6 0 2 0,5 0 0 15,-4 0 1-15,-2 0 0 0,6-4 1 0,-5 4 0 0,0 0 1 16,-1 0 1-16,1 0 2 0,-1-3 0 0,0 3-1 0,2 0-2 0,-2 0 1 0,-6 0-1 16,6-4-2-16,0 4 0 0,1 0-1 0,-7 0-1 0,7 0-2 0,-7 0-3 15,6-4-2-15,1 4-4 0,-7 0-3 0,0 0-5 0,6 4-5 0,-6-4-6 16,7 0-7-16,-7 0-8 0,0 4-9 0,7-4-11 0,-7 3-12 15,0-3-16-15,0 4-18 0,0-1-34 0,0 1-43 0,0 0-38 0,0 0-36 16,-7 3-15-16,7-3-7 0,-7-1 1 0,1 5 3 0,-1-5 7 0,1 4 8 16,-1-3 10-16,-6 0 12 0,7 3 16 0,0-3 113 0</inkml:trace>
  <inkml:trace contextRef="#ctx0" brushRef="#br0" timeOffset="109501.238">21310 15199 0 0,'0'0'90'0,"6"0"140"0,-6 0 14 0,6 0 12 16,1 0 8-16,0 0 7 0,-7 0 8 0,6 0 5 0,7 0 4 0,-6 0-6 15,-1 0-10-15,1 0-46 0,-1 0-65 0,7 0-37 0,-6 5-25 0,-1-5-16 16,8 0-11-16,-8 3-10 0,7-3-8 0,-7 4-5 0,7-4-7 0,-6 0-5 16,5 3-4-16,2-3-6 0,-8 0-3 0,7 4-5 0,-6-4-5 0,6 4-2 15,-7-4-4-15,8 0-4 0,-8 3-2 0,7-3-1 0,-6 0-1 0,5 4-2 0,-5-4-1 16,-1 0-2-16,1 0 1 0,0 0-3 0,-1 4-3 0,0-4-5 16,2 0-5-16,-8 0-6 0,6 0-8 0,-6 0-11 0,0 0-12 0,6-4-18 15,-6 4-21-15,0 0-39 0,0 0-49 0,0 0-45 0,0 0-40 0,0 0-19 16,0 0-9-16,0-4-2 0,-6 1 2 0,6 3 6 0,0-4 6 0,-6 0 12 15,-2 1 12-15,8-1 18 0,-6 1 80 0</inkml:trace>
  <inkml:trace contextRef="#ctx0" brushRef="#br0" timeOffset="112921.727">21863 14994 208 0,'6'-3'224'0,"-6"-1"7"0,0 0 8 0,7-3 4 16,0 3 2-16,-7 0 4 0,6 1 2 0,1-4-1 0,-1 3 1 0,8 0-48 15,-8 1-75-15,0-1-40 0,7 0-24 0,-6-2-15 0,6 2-8 0,-1-1-7 16,2 2-4-16,-2 0-2 0,2-2-2 0,-1-1-1 0,0 1 0 0,0 2-2 16,-7 0-1-16,8-2-1 0,-8-2-1 0,7 4 0 0,-6-1-2 0,6 0 0 15,-7 1 0-15,0-5-1 0,1 5-2 0,0-1-2 0,-1 1 1 0,0-2-1 16,1-2 1-16,0 4-1 0,-7-1 2 0,6 0 0 0,1-3-1 0,-1 3 1 16,-6 1 2-16,6-1 0 0,1 1 2 0,-7-5 0 0,7 5 0 0,-1-1 0 15,-6 0 0-15,6-3-1 0,2 4-1 0,-2-2-1 0,7 2-1 16,-7-2-2-16,1 3-2 0,6-2-2 0,-1 0-4 0,-4 0-2 0,4 1 2 0,1-1-1 15,1 0 1-15,-2 2 0 0,2-3 0 0,-2 1-1 0,2 1 2 0,-1 3 0 16,-7-4 0-16,7 4 0 0,-6-4 1 0,-1 4-1 0,0 0 1 0,-6-3-1 16,8 3-5-16,-8 0-1 0,0 0-3 0,0 0-2 0,0 0-1 15,0 0 0-15,0 3-1 0,0 1-1 0,0-4 1 0,-8 7-1 0,8-3 1 0,0 3-1 16,-6-3 1-16,0 7 1 0,6-3 2 0,-7 2 0 0,0-2 1 0,1 7 1 16,0-4-2-16,-1-1 1 0,1 1 0 0,-1 0-2 0,0 1 0 0,1-2-1 15,0 5 0-15,6-4 2 0,-7 0-1 0,0-3 1 0,7 3-1 0,0 0 1 16,-6-1-1-16,6-2 1 0,-6 3-1 0,-1-4 2 0,7 4 1 15,-7-4 1-15,7 1-1 0,-6 3 2 0,-1-4-1 0,1 0 1 0,0 0-1 0,-2-3 0 16,2 3 1-16,-6 0 0 0,5-2 0 0,0 3 0 0,-6-5 0 0,7 4 0 16,0-3 0-16,-8-1 0 0,8 1-1 0,-1 0 1 0,0 0-1 0,1-1 1 15,0 1 0-15,6-4 0 0,-7 0 0 0,7 0 0 0,-6 3 0 16,6-3 0-16,0 0 1 0,0 0-1 0,0 0 0 0,0 0-1 0,0 0 0 0,0 0-2 16,0 0 0-16,6 0-1 0,-6 0-3 0,0 0-2 0,7 0 0 15,-1 0-2-15,-6 0-3 0,6 0-2 0,1 0-1 0,0-3-1 0,-1 3-1 16,0 0-1-16,8 0 0 0,-8 0-3 0,1 0 0 0,6 0-2 0,-6 3 0 15,5-3 0-15,-6 0 0 0,2 0-1 0,-2 0 0 0,7 0 0 0,-7 0 1 0,1 0 2 16,0 4 0-16,-1-4 2 0,0 0 2 0,1 4 1 0,0-4 3 0,-1 0 3 16,0 3 3-16,1 1 1 0,0 0 3 0,-1-1 4 0,7 0 1 15,-7 1 2-15,1 1 2 0,0-2 0 0,-1 4 3 0,8-3 1 0,-8-1-1 16,0 5-1-16,1-5 2 0,-1 4-1 0,1-3 0 0,-7 4-2 0,6-5-2 16,-6 5-1-16,0-5 1 0,7 5 2 0,-7 0 0 0,0-5 2 0,0 4-1 15,-7 1-1-15,7-5 2 0,-6 5 0 0,6-1 0 0,-7 1 0 0,1-5 1 16,6 4 1-16,-7 0 4 0,1 1-1 0,-8-1-3 0,8-3-3 0,0 3-3 15,-1 0-1-15,0 1-1 0,-5-5 1 0,5 4-2 0,1-2-2 0,-1 1 0 16,0-1 0-16,1-2 1 0,0 0 0 0,-1 2-3 0,0-2 2 0,7-3 2 16,-6 3 1-16,6-3 4 0,0 5 0 0,-6-1 1 0,6-4 2 0,0 0 1 15,0 3 0-15,0-3 2 0,-7 0 0 0,7 0 1 0,0 0-1 0,0 0 1 16,0 0-1-16,0 0 0 0,0 0-1 0,0 3 0 0,0-3-1 0,0 0-1 16,0 0-2-16,0 0 3 0,-7 0 0 0,7 0 0 0,0 0 0 0,-6 4 0 15,6-4 2-15,-7 0-1 0,1 0 1 0,0 0 1 0,6 0 0 0,-8 0-1 16,2 0 0-16,0 4-1 0,-7-4-1 0,13 0-2 0,-13 0-1 0,6 0-1 15,1 0 1-15,0 0-1 0,-2 0 0 0,2 0-1 0,6 0 0 0,-6 0-2 16,-1 0 0-16,7 0 2 0,-7 0 0 0,7 0 2 0,-6 0-1 0,6 0 0 16,0 0-1-16,-6 0 1 0,6 0-1 0,0 0 1 0,0-4-2 15,-7 4 1-15,7 0-1 0,0-4-2 0,-6 4 0 0,6-3 0 0,-7 3-1 0,7-3 0 16,-7 3 0-16,1 0 0 0,0-4 0 0,-1 4 0 0,0-5-1 0,1 5 0 16,0-3 1-16,-1 3 0 0,1-3 0 0,-1 3 1 0,0-5-1 15,1 5 0-15,0-3 1 0,6 3 1 0,-8 0-1 0,2-3 0 0,6 3-1 16,0 0-2-16,-6-5-3 0,6 5-2 0,0-3-3 0,0 3-3 0,-6-3-5 15,6 3-6-15,0-5-7 0,0 5-9 0,0-4-9 0,0 1-13 0,6 0-17 16,-6-1-19-16,0 0-35 0,6 1-41 0,-6-1-39 0,0 0-34 0,6 1-17 16,-6-1-9-16,8 1 0 0,-8-1 1 0,6-4 6 0,-6 5 7 0,0-1 11 15,6 0 12-15,-6-2 16 0,7 6 125 0</inkml:trace>
  <inkml:trace contextRef="#ctx0" brushRef="#br0" timeOffset="113507.33">22742 15358 55 0,'-7'0'228'0,"1"-4"13"0,6 4 10 0,-6-5 5 0,0 5 4 0,6 0 2 0,-8-3 4 15,8 3 1-15,0 0 3 0,0 0-29 0,0 0-45 0,0 0-46 0,0 0-47 16,0 0-25-16,0 3-16 0,0-3-8 0,0 5-5 0,0-1-2 0,8-1-1 16,-8 0 2-16,0 5-1 0,0-5 1 0,6 5 1 0,-6-1 0 0,0 4 2 15,0-4-2-15,6 1 0 0,-6 3-5 0,0-4-3 0,0 4-1 0,-6 0-2 16,6-5-2-16,0 6-1 0,-6-4-2 0,6 3 0 0,0 0-3 0,-8-4 0 15,8 0-3-15,-6 4-4 0,0-3 0 0,6-2-1 0,-7 6 1 16,1-5-2-16,6 0 1 0,-7 1-3 0,0-1-2 0,7 0-3 0,-6 1 0 0,6-1-2 16,-6 0 0-16,6-4-1 0,-6 5-1 0,6-3 0 0,0-3-1 0,0 6-2 15,0-8-3-15,-8 8-2 0,8-8-1 0,0 3-1 0,0 1 0 16,0-2 0-16,0 3-2 0,0-1-2 0,0-4-4 0,0 3-5 0,0-3-5 16,0 5-7-16,0-2-8 0,0-3-8 0,8 0-8 0,-8 3-11 0,0-3-12 0,0 0-13 15,0 4-15-15,0-4-16 0,0 0-23 0,0 0-26 0,0 0-49 16,0 0-59-16,0 0-29 0,0 0-10 0,6 0-2 0,0 0 3 0,-6 0 8 15,6-4 7-15,1 1 12 0,-7 3 14 0,7-8 14 0,-1 5 15 0</inkml:trace>
  <inkml:trace contextRef="#ctx0" brushRef="#br0" timeOffset="114344.73">22983 14766 0 0,'0'-2'59'0,"6"2"128"0,-6 0 8 15,0-4 7-15,8 4 5 0,-8-4 6 0,6 4 3 0,-6-4 3 0,0 4 4 16,6-3-18-16,-6 3-29 0,6 0-33 0,-6-4-37 0,0 4-24 0,8 0-17 15,-2 0-10-15,-6-4-7 0,6 4-6 0,1 0-3 0,-1-2-3 0,1 2-3 0,-7 0 1 16,7-5 0-16,-1 5-2 0,0 0-1 0,0 0-2 0,8 0-1 16,-8 0-1-16,1 0 0 0,6 0 0 0,-6 5 0 0,5-5 0 0,-5 0 1 15,6 0 2-15,0 0-1 0,0 2-1 0,-6-2-2 0,5 0 0 0,2 4 1 16,-2-4-1-16,2 0-1 0,-1 0 0 0,0 4-1 0,0-4-2 0,-1 0 0 16,2 3-3-16,-1-3-1 0,0 0-1 0,0 4-4 0,0-4 0 0,0 4-3 15,-7-4-1-15,8 4-3 0,-1-4-1 0,-7 0-1 0,0 2 1 0,1-2-2 16,0 5 1-16,-1-5-3 0,0 3 0 0,2-3 0 0,-2 0 0 0,-6 5 0 15,6-5 0-15,1 0 2 0,-7 0 0 0,0 0 2 0,6 0 0 0,-6 0 1 16,0 0-1-16,7 0 1 0,-7 0 0 0,0 0 2 0,0 0-1 0,6 0 1 16,-6-5 0-16,0 5 0 0,0-3 0 0,0 3 0 0,7 0-1 0,-7-5-1 15,0 5 1-15,0-2-1 0,0 2-1 0,0 0 0 0,0-4-1 0,0 4-1 16,0 0-1-16,0 0-1 0,0-4-1 0,0 4 0 0,0 0 0 0,0 0-1 16,0 0-3-16,0-4-1 0,0 4-2 0,0 0 0 0,0 0 1 0,0 0-2 15,0 0 0-15,-7 0 0 0,7 0 0 0,-6 4 0 0,-1-4 1 0,1 4 1 16,6 0 0-16,-7-2 0 0,-5 3 2 0,4 3 1 0,2-1 0 0,-7 4 2 15,6-4 0-15,-5 4 0 0,5-4 1 0,-6 4 0 0,6 3-1 16,-5-2 0-16,-2-1 0 0,8 3-2 0,-7-2 1 0,6 2 0 0,1-3 0 0,-7 1-2 16,7-2 1-16,-2 1-2 0,2 0 0 0,6 0 0 0,-6 0 1 0,0-4-1 15,6 4 1-15,0-4 0 0,-7 4 1 0,7-3 0 0,0-1-2 0,0 4 1 16,0-3-1-16,0 3-1 0,0-4 2 0,0 4 2 0,0 0-1 16,0-4 3-16,0 4 2 0,0 1 0 0,0-6 1 0,0 5 2 0,0 0 0 15,0 0 2-15,0 0 1 0,0-3 1 0,0 3 1 0,0 0 1 0,0-4 1 16,0 4-2-16,0-3-1 0,0 2-3 0,0-2-1 0,0-1-1 0,-7 4 1 15,7-3-3-15,0-1-1 0,0-4-1 0,0 5 0 0,0-1-2 0,0-3-1 16,0-1-4-16,0 4-1 0,0-2-1 0,-6-5-1 0,6 3-2 0,0 0-4 16,0 2-2-16,0-5-6 0,0 3-3 0,0-3-3 0,0 0-4 0,0 3-3 15,0-3-2-15,0 0-4 0,0 0-2 0,6 0-6 0,-6 0-4 0,0 0-9 16,0 0-9-16,0 0-18 0,0 0-24 0,0 0-30 0,0 0-37 0,0 0-29 16,0 0-21-16,7-3-11 0,-7 0-4 0,0-2-1 0,0 5 3 0,7-3 6 15,-7 0 6-15,0-2 9 0,0 1 12 0</inkml:trace>
  <inkml:trace contextRef="#ctx0" brushRef="#br0" timeOffset="114713.329">23035 15016 0 0,'7'-4'177'0,"-1"4"37"15,1-3 9-15,0 3 7 0,5-4 7 0,-6 4 6 0,8-3 5 0,-8 3 7 16,8 0 6-16,-8-5-22 0,7 5-33 0,0-3-41 0,-6 3-41 0,5 0-25 16,-5-3-14-16,6 3-11 0,0 0-7 0,-7 0-4 0,8-4-3 0,-8 4-5 15,8 0-5-15,-8-4-5 0,7 4-4 0,-7 0-5 0,8-3-4 0,-8 3-5 16,0 0-4-16,8 0-2 0,-8 0-5 0,7 0 0 0,-7 0-3 0,1 0-3 15,6 0-2-15,-7 0-3 0,8 0 0 0,-8 0-2 0,7 0-2 0,0 0 0 16,-6 3-1-16,5-3 0 0,2 0-2 0,-8 0-2 0,8 4-3 0,-8-4-3 16,7 4-5-16,-7-4-5 0,7 0-6 0,-6 3-8 0,-1-3-7 0,8 0-11 15,-8 3-12-15,0-3-13 0,1 0-14 0,-7 5-28 0,6-5-35 0,1 0-42 16,-1 0-46-16,-6 0-21 0,0 0-11 0,0 0 0 0,0 0 1 0,0 0 6 16,7-5 7-16,-7 5 9 0,0 0 12 0,0 0 12 0,0 0 31 0</inkml:trace>
  <inkml:trace contextRef="#ctx0" brushRef="#br0" timeOffset="115648.347">23693 14866 0 0,'-7'-4'57'0,"1"1"144"0,0-1 9 0,-1 1 6 0,7-5 6 15,0 4 7-15,-7 1 4 0,7-1 5 0,0 4 6 0,0-4-9 0,-6 1-16 16,6-1-44-16,0 4-56 0,0-4-30 0,0 4-18 0,6-3-11 0,-6 3-9 15,0 0-3-15,0-4-6 0,0 4-2 0,0 0-5 0,0-3-5 0,7 3-4 16,-7 0-5-16,0 0-3 0,0 0-1 0,0-4 0 0,0 4 0 0,0 0-1 16,0 0-1-16,7 0 1 0,-7 0 0 0,0 0-1 0,0 0-1 0,0 0 1 15,0 0-2-15,0 0-1 0,0 0-2 0,0 0 0 0,0 0-1 0,0 0-1 16,0 0-3-16,0 0 0 0,6 0-1 0,-6 4 1 0,0-4-2 0,0 3 1 16,0 1 0-16,0-1 1 0,0 1 1 0,0 3 2 0,0-3 1 0,0 3 4 15,0 0 0-15,0 1 2 0,0-1 0 0,0 1 2 0,0-1 0 0,0 0 0 16,0 0 0-16,0 1 0 0,0 0-1 0,0 3-2 0,0-5 0 15,0 3-3-15,6-3-1 0,-6 2-1 0,0-1-2 0,0 0 0 0,7 0-3 0,-7 1-1 16,0-1-1-16,7 1-2 0,-7-2-2 0,0-1 0 0,0 2 0 0,0 0-1 16,6-3-1-16,-6 3 1 0,0-3-2 0,0-1 1 0,0 1 0 15,0-1 2-15,0 2 0 0,0-2 0 0,-6 2-2 0,6-2 2 0,0 0 0 16,0-3 1-16,0 4 0 0,0-4-2 0,0 4 2 0,0-4 0 0,0 0 0 16,0 3 0-16,0-3 0 0,0 0-2 0,0 4 2 0,0-4 0 0,0 0 1 0,6 4 0 15,-6-4 0-15,0 4 1 0,0-4 0 0,7 0 2 0,-7 0-1 16,0 3 1-16,6-3 0 0,-6 0-1 0,6 4 0 0,2-4 0 0,-8 0 1 15,6 0-2-15,-6 0-1 0,6 0-1 0,1 0-2 0,-1 0 1 0,-6 0-1 16,7 0-1-16,-1 0 0 0,-6-4-1 0,7 4 0 0,-1-3-1 0,-6 3-1 16,6 0-1-16,2-4 1 0,-8 4-1 0,6-4 0 0,0 0 0 0,-6 4 0 0,7-3 0 15,0 3-1-15,-7-4-1 0,6 4 0 0,0 0-1 0,1-4 1 16,-1 4-1-16,1 0 1 0,0 0 0 0,-1 0-1 0,0 0-1 0,8 0-3 16,-8 4-1-16,7-4-1 0,-6 4-2 0,6-1-2 0,-7 1-1 0,8 0-1 15,-8 3-1-15,6-3-1 0,-5 3 1 0,6-3-1 0,-6 3 1 0,-1 0 2 0,8 0 0 16,-8 1 3-16,-6-1 2 0,6 0 4 0,0 1 1 0,2-1 3 15,-8 0 3-15,6 1 1 0,-6-5 1 0,0 5 1 0,0-2 0 0,0 2 2 16,0 0 1-16,0-1 0 0,0 1 1 0,-6-1 0 0,6 0-1 0,-8-3 2 16,8 4 0-16,-6 2 0 0,6-3-1 0,-6 1 1 0,0 3 3 0,6-4 1 15,-8 0-1-15,2 4 1 0,0 1 1 0,6-6-2 0,-7 5 1 0,7-3-1 16,-6 0 1-16,-1 2 0 0,7-2-2 0,0-1 1 0,-7 0-1 0,7 0 0 16,0-2-2-16,-6-2 0 0,6 4 0 0,0-3 2 0,0 0-1 0,0-1 3 15,0-3 2-15,-6 4 1 0,6-4 3 0,0 4 4 0,0-4 3 0,-6 0 3 16,6 0 4-16,-8 0 1 0,8 0 2 0,-6 0 3 0,0 0-1 0,-1-4 3 15,1 4 0-15,-1-4 1 0,0 1 1 0,1 3-1 0,-7-4 0 0,6 0-2 16,1 1 1-16,0-1-4 0,-8 1-3 0,8 3-1 0,-1-5-3 0,1 2-3 16,0-1-1-16,-1 4-2 0,0-3-2 0,7 3-4 0,-6-4-2 0,0 4-1 15,-2-4-3-15,2 4 0 0,0-3-3 0,-1 3-1 0,1 0 2 0,-1 0-1 16,1-4 1-16,-1 4 2 0,1 0-2 0,0-4 2 0,-2 4 0 0,2 0 0 16,0-3-3-16,-1 3-1 0,1-3-1 0,-1 3-4 0,0 0-4 0,1-4-5 15,0-1-4-15,-1 5-6 0,0-3-9 0,1 0-6 0,0-2-9 0,-1 2-12 16,0 0-10-16,-6-2-16 0,7 2-13 0,0 0-27 0,-1-2-33 0,0 1-45 15,1 1-46-15,0-4-25 0,6 3-9 0,-7 1-3 0,7-5 4 16,-7 5 4-16,7-1 8 0,0-3 9 0,7 3 12 0,-7 0 14 0,7-3 16 16</inkml:trace>
  <inkml:trace contextRef="#ctx0" brushRef="#br0" timeOffset="116236.74">23765 14793 0 0,'0'0'139'0,"6"0"44"0,1 0 10 0,-7 0 6 0,6 0 6 15,0 0 6-15,2 0 6 0,-2 0 0 0,0 0-2 0,1 0-18 0,-7 0-26 16,13 0-28-16,-7 0-30 0,1 0-17 0,-1 0-8 0,1 0-6 0,0 0-5 15,-1-4-5-15,7 4-3 0,-6 0-2 0,-1 0-3 0,0 0-4 16,1 0-3-16,0 0-4 0,-7 0-5 0,6-3-3 0,1 3-3 0,-1 0-3 0,-6 0-3 16,6-4-2-16,2 4-4 0,-8 0-2 0,6 0-2 0,-6-3-1 0,0 3-2 15,6 0-3-15,-6 0-2 0,6 0-1 0,-6-5-3 0,7 5-1 16,-7 0-3-16,7 0-1 0,-7 0-1 0,6 0-3 0,1 0 1 0,-7 0 0 16,6 5-3-16,0-5 0 0,2 0 0 0,-2 0-1 0,0 3-1 0,0-3 0 0,2 0 1 15,-2 4-1-15,0-4 1 0,1 3-1 0,6-3 1 0,-6 4 0 16,-1-4 0-16,6 4 1 0,-4-4-2 0,-2 3 0 0,7 1 0 0,-7 0-1 15,8-4 0-15,-8 3 0 0,7 1-2 0,-6-4 0 0,5 3-3 0,2 1-1 16,-8 0-3-16,7-4-3 0,1 3-4 0,-2 1-3 0,2 0-3 0,-2-1-5 16,1 1-5-16,1-1-4 0,-2 2-5 0,2-2-6 0,-8-3-3 0,7 4-4 15,-7-1-5-15,8 1-3 0,-8-4-2 0,7 4-1 0,-6-4-1 0,-7 3-2 16,6-3-2-16,-6 0 1 0,6 0-1 0,-6 0 1 0,0 0 1 0,-6 0-2 16,6 0-2-16,-6-3-12 0,-1 3-17 0,0 0-17 0,1-4-21 0,0 4-24 15,-8-4-27-15,1 1-12 0,7 3-3 0,-8-4 2 0,2 4 0 0,-1-3 4 16,-7 3 5-16,8 0 5 0,-2-5 7 0</inkml:trace>
  <inkml:trace contextRef="#ctx0" brushRef="#br0" timeOffset="117854.585">24175 15566 0 0,'6'0'115'15,"-6"0"88"-15,7 0 7 0,0 0 6 0,-1 0 6 0,1 0 5 16,-1 0 4-16,0 0 4 0,2 0 5 0,-2 0-18 0,0 0-27 0,0 0-40 0,2 0-45 16,4 0-24-16,-5 0-15 0,-1 0-8 0,8 0-5 0,-8-4-3 0,6 4-3 15,-4 0-2-15,4 0-3 0,-5 0-2 0,6 0-2 0,-6 0-4 16,5 0-3-16,2 0-2 0,-8 4-2 0,7-4-2 0,0 0-3 0,0 0-4 0,0 0-2 16,0 3-2-16,1-3-2 0,-2 0-1 0,1 4-1 0,-6-4-1 0,6 0 0 15,-1 4 1-15,2-4 1 0,-8 0-1 0,7 3-1 0,-6-3 0 0,6 0 1 16,-7 0 1-16,8 0 1 0,-8 0 0 0,0 0-2 0,8 4 2 0,-14-4 0 15,6 0-1-15,0 0 0 0,1 0-1 0,-7 0-1 0,6-4 0 0,-6 4 2 16,0 0 0-16,7 0 0 0,-7 0 1 0,0 0 2 0,0 0 0 16,0 0-2-16,0-3 0 0,0 3-1 0,7 0-1 0,-7 0-1 0,0 0-1 0,0 0-1 15,0 0 0-15,0 0-2 0,0 0-1 0,0 0-2 0,0 0-3 16,6 0-3-16,-6 0-1 0,0 0 2 0,0 0 0 0,0 0-1 0,0-4 0 16,0 4 0-16,0 0-1 0,0 0 0 0,0 0-2 0,0 0-1 0,0 0 0 15,0 0-1-15,0 0-2 0,0-4-1 0,-6 4 0 0,6-3 0 0,0 3-2 16,-7-4 0-16,0 0-2 0,7 4 1 0,-6-3 0 0,6 0 0 0,-7-6 0 15,1 6 0-15,0 0 1 0,-1-1 0 0,0-3 1 0,1 3 1 0,6 0 0 16,-6-3 0-16,-2 4 0 0,2-6 0 0,0 3-1 0,-1 2-1 0,1-3-2 16,-1-1-3-16,1 5-1 0,-1-6-2 0,1 3-1 0,0-2 0 0,-2 1-2 15,2 0-2-15,0 0 1 0,-1-1 1 0,1 1-2 0,-1 0 1 0,1 0-1 16,-1 2 2-16,7-2 1 0,-6 4 2 0,6-5 3 0,-6 5 0 0,6-5 2 16,-8 5 0-16,8 0 1 0,0-6 1 0,-6 6 0 0,6-5-1 0,0 5-1 15,0-5 0-15,0 5 1 0,0 0 1 0,0-6-2 0,0 3 1 0,0 2 0 16,0-3-1-16,0-1-1 0,0 5 0 0,0-4-1 0,0 3 0 0,6-4 0 15,-6 1 1-15,0 0-1 0,0 4 2 0,0-5 0 0,0 1 0 0,8-1 0 16,-8 1-1-16,0 0 2 0,0 0-1 0,0-1 0 0,0 0 1 0,6 5 0 16,-6-5 1-16,0 1 0 0,0-1 0 0,6 1-1 0,-6 0 0 0,0 0 2 15,7 3 1-15,-7-3 3 0,6 4 1 0,-6-6 3 0,0 3 3 0,7 2 2 16,-7-3 1-16,6 3 2 0,-6-3 2 0,7 3 1 0,-7 1 3 0,6-5 1 16,0 4 2-16,2 1 1 0,-2-1-1 0,0 0-1 0,1 1 1 0,6 0-1 15,-7-2-3-15,7 2 1 0,-7-2 0 0,8 2-1 0,-1-1 0 0,0 4-1 16,0-3-1-16,-7-1-1 0,8 0 0 0,-2 1 0 0,2 3-1 0,-1-4 0 15,0 0 0-15,0 4-2 0,-1-3 0 0,2-1-1 0,-1 4-1 16,0-3 1-16,0 3-1 0,-1-5 1 0,2 2-2 0,-1 0-1 0,0 3 0 0,-7-4 0 16,7 4-2-16,-6-4 0 0,6 1-2 0,-7 3 1 0,8-4 1 0,-8 4-1 15,7 0-1-15,-6-4-3 0,6 4 0 0,-7 0-2 0,8 0 3 16,-8 0-1-16,0 0 1 0,7 0-2 0,0 4-1 0,-6-4 0 0,5 0 2 16,2 4-2-16,-2-4-1 0,2 3 0 0,-1 1 0 0,0-4 1 0,0 4-1 0,-1-1 0 15,2 0-2-15,-1 2-2 0,7-2-1 0,-8 1 1 0,2-1 1 16,-2 1 2-16,2 0 0 0,-1-4 3 0,-1 3 0 0,2 1 2 0,-2 0 0 15,2-1 2-15,-8 1 2 0,7-4 1 0,-6 3 0 0,6 2 3 0,-7-5 0 16,0 3 1-16,2-3-2 0,-2 5-1 0,-6-5-2 0,6 0-1 0,-6 3-1 16,0-3-2-16,7 3-1 0,-7 1-1 0,0-4-1 0,0 4 1 0,0-1-2 15,0 1-1-15,6 4 0 0,-6-5 0 0,0 4 0 0,0 1 1 0,0-1 3 16,0 3 3-16,0-1 3 0,-6 1 2 0,6 1 0 0,0 0 0 0,0 0 1 16,0 4 1-16,0-4 3 0,-7 0 1 0,7 0 1 0,0 0 0 0,-6 0-1 15,6 0 3-15,-6 0 0 0,6 0-2 0,-8 0-3 0,8-4-3 0,-6 0 1 16,0 4-1-16,0-4 0 0,-1 1-2 0,7 0-1 0,-13-2 0 0,6 2-1 15,1-5 0-15,-8 6 0 0,8-3-1 0,-6 2-1 0,-2-5 1 0,1 5 3 16,0-5 3-16,0 4 0 0,1 1 4 0,-8-4 1 0,6 3 3 0,1-3 0 16,-7 3 2-16,8 0 2 0,-1-3 2 0,0 3 0 0,0-3 0 0,7 3-1 15,-8-3 0-15,8-1-1 0,-8 4 0 0,8-2-1 0,0-2-2 0,-1 2 1 16,1-2-2-16,6 0 1 0,-7 1-2 0,7 0-1 0,-7-1 0 0,7-3-2 16,-6 3 0-16,6 2 0 0,0-5 0 0,0 4-2 0,-6-4 0 0,6 3 0 15,0-3 0-15,0 4-2 0,0-4 1 0,-6 0-2 0,6 3 1 0,0-3-1 16,0 0 1-16,0 0-1 0,-8 0 2 0,8 4 0 0,0-4 0 0,-6 0 1 15,6 0 0-15,0 0 0 0,-6 0-1 0,6 0 0 0,-7 4-1 0,7-4-2 16,-6 0 0-16,6 0 1 0,-7 0 0 0,7 0 1 0,-7 3-2 0,7-3-2 16,-6 0-1-16,6 4 0 0,0-4-1 0,0 0 0 0,-6 0 0 0,6 4 0 15,0-4 1-15,0 0 0 0,0 0 1 0,0 0 0 0,0 0 1 16,0 3 0-16,0-3 3 0,6 3 1 0,-6-3 1 0,0 0 2 0,0 5 0 0,6-5 3 16,-6 4 0-16,0-4 0 0,7 3 2 0,-7-3 1 0,7 0-1 0,-7 0 0 15,6 3-1-15,-6-3 2 0,7 0-2 0,-1 0 0 0,0 4-2 0,-6-4-1 16,8 0-1-16,-2 0-1 0,0 0-1 0,0 0-2 0,8 4-1 15,-8-4-3-15,1 0-1 0,5 0 0 0,-4 3-1 0,4-3-3 0,2 4 0 0,-8-4-2 16,13 4-1-16,-12-4 0 0,12 3-2 0,-5 1 1 0,-2-1-1 16,1 1-3-16,1 0 1 0,-2 0 1 0,2-1 0 0,5 1 0 0,-6 0 1 15,0-1 1-15,1 0 0 0,-2 2 0 0,2-2 1 0,-8 2 2 0,7-5 0 16,0 2 2-16,0 3 1 0,-7-2 2 0,8-3 0 0,-8 0 1 0,0 4 1 16,7-4 0-16,-6 0 1 0,0 0-1 0,-1 0 1 0,-6 0 2 0,6 0-1 15,1 0 1-15,0 0-1 0,-7-4 0 0,6 4-1 0,-6 0 1 0,0 0 1 16,6-3-1-16,-6 3 0 0,0 0-2 0,0 0 0 0,0-5 1 0,0 5-1 15,0 0-1-15,0 0 0 0,0 0-1 0,0 0 1 0,0 0 3 0,0 0-2 16,0 0 0-16,0 0-1 0,0 0 0 0,0 0 0 0,0 0 1 0,7 0-1 16,-7 0-1-16,0 0 0 0,0 0 0 0,0 0 0 0,0 0-1 0,7 0-2 15,-7 0 0-15,0-2-2 0,0 2 0 0,0 0-4 0,6 0-4 0,-6 0-6 16,0 0-7-16,0 0-8 0,0 0-13 0,0 0-12 0,0 0-17 0,-6 0-26 16,6 0-34-16,0 0-51 0,-7 0-59 0,0 0-31 0,1 0-14 0,0 0-7 15,-8 0-2-15,8 0 4 0,-7-5 6 0,0 5 9 0,0 0 11 0,-1 0 13 16,2-3 17-16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14T05:00:29.344"/>
    </inkml:context>
    <inkml:brush xml:id="br0">
      <inkml:brushProperty name="width" value="0.05" units="cm"/>
      <inkml:brushProperty name="height" value="0.05" units="cm"/>
    </inkml:brush>
    <inkml:context xml:id="ctx1">
      <inkml:inkSource xml:id="inkSrc15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21-12-14T05:00:51.548"/>
    </inkml:context>
  </inkml:definitions>
  <inkml:trace contextRef="#ctx0" brushRef="#br0">46 758 184 0 0,'0'0'690'0'0,"-2"1"1327"0"0,-3 2 416 0 0,3-2 2093 0 0,2-8-680 0 0,0 6-297 0 0,0 4-4244 0 0,0-3 687 0 0,0 0 0 0 0,0 0-1 0 0,0 0-2 0 0,0 0 3 0 0,0 0 0 0 0,0 22 16 0 0,4-8 26 0 0,-4-13-30 0 0,1 1 1 0 0,0-1-1 0 0,0 1 0 0 0,-1-1 1 0 0,1 1-1 0 0,-1-1 0 0 0,0 1 1 0 0,1-1-1 0 0,-1 1 1 0 0,0 0-1 0 0,0-1 0 0 0,0 1 1 0 0,0 0-5 0 0,0 4 12 0 0,-1-6-10 0 0,1 1-1 0 0,0-1 1 0 0,0 1-1 0 0,0-1 1 0 0,0 1-1 0 0,-1-1 1 0 0,1 1 0 0 0,0 0-1 0 0,0-1 1 0 0,0 1-1 0 0,0-1 1 0 0,0 1 0 0 0,0 0-1 0 0,0-1 1 0 0,1 1-1 0 0,-1-1 1 0 0,0 1-1 0 0,0-1 1 0 0,0 1 0 0 0,1-1-1 0 0,-1 1 1 0 0,0-1-1 0 0,0 1 1 0 0,1-1-1 0 0,-1 1 1 0 0,1-1 0 0 0,-1 1-1 0 0,0-1 1 0 0,1 1-1 0 0,-1-1 1 0 0,1 0-1 0 0,-1 1 1 0 0,1-1 0 0 0,-1 0-1 0 0,1 1 1 0 0,-1-1-1 0 0,1 0 1 0 0,-1 0-2 0 0,2 37 133 0 0,7 8-6 0 0,0 11 17 0 0,0-20-71 0 0,0-4 29 0 0,-9-20-79 0 0,0-9-14 0 0,-1 1 1 0 0,1-1-1 0 0,0 0 0 0 0,0 0 1 0 0,0 1-1 0 0,1-1 0 0 0,-1 0 1 0 0,1 0-1 0 0,-1 0 0 0 0,1 0 1 0 0,0 0-1 0 0,1 0 0 0 0,-1 0 1 0 0,1 1-10 0 0,-1 0 4 0 0,0 0 1 0 0,0 0-1 0 0,-1-1 0 0 0,1 1 1 0 0,-1 0-1 0 0,0 0 1 0 0,0-1-1 0 0,0 1 1 0 0,-1 0-1 0 0,0 2-4 0 0,0 7 15 0 0,-8 18 5 0 0,9-20-16 0 0,0-8-5 0 0,0 1 0 0 0,0-1 0 0 0,0 1 0 0 0,0-1 0 0 0,0 1 0 0 0,1-1 0 0 0,0 1 0 0 0,-1-1 0 0 0,2 1 0 0 0,-1-1 1 0 0,0 0-1 0 0,1 2 1 0 0,-1 0-3 0 0,0 1-1 0 0,0 0 1 0 0,0-1 0 0 0,-1 1 0 0 0,0 0 0 0 0,0-1 0 0 0,0 1 0 0 0,-1 5 3 0 0,-1 9-12 0 0,2 67-65 0 0,10-51 27 0 0,-10 45-94 0 0,9-49 89 0 0,0 29 58 0 0,0-9 97 0 0,0-13 32 0 0,-9-37-122 0 0,0 0 0 0 0,0 0-1 0 0,0 0 1 0 0,0 1 0 0 0,0-1-1 0 0,1 0 1 0 0,-1 0 0 0 0,1 0-1 0 0,-1 0 1 0 0,1 0 0 0 0,0 0-1 0 0,0 0 1 0 0,0 0 0 0 0,1 1-10 0 0,-1 3 20 0 0,0 0 1 0 0,0-1-1 0 0,0 1 0 0 0,-1 0 1 0 0,0 0-1 0 0,0 0 1 0 0,0-1-1 0 0,-2 7-20 0 0,1 5 43 0 0,1-13-36 0 0,0 0 1 0 0,0 0-1 0 0,0 0 0 0 0,-1 0 0 0 0,0 0 0 0 0,0 0 0 0 0,0 0 0 0 0,0 0 0 0 0,-1 2-7 0 0,0 1 6 0 0,1-1 0 0 0,0 1 0 0 0,0-1 1 0 0,1 1-1 0 0,0-1 0 0 0,0 1 0 0 0,0-1 0 0 0,2 5-6 0 0,-1 13 14 0 0,-1-18-10 0 0,0-1 1 0 0,0 0-1 0 0,0 0 1 0 0,1 1-1 0 0,0-1 0 0 0,0 0 1 0 0,0 0-1 0 0,3 4-4 0 0,0 19 25 0 0,-4-25-24 0 0,0-1 0 0 0,0 1 0 0 0,0-1 0 0 0,0 0 0 0 0,0 1 1 0 0,1-1-1 0 0,-1 0 0 0 0,1 0 0 0 0,0 1 0 0 0,1 1-1 0 0,2 15 16 0 0,-4-18-15 0 0,0 1-1 0 0,0-1 1 0 0,0 0-1 0 0,0 0 1 0 0,0 0-1 0 0,0 0 1 0 0,0 0-1 0 0,1 0 1 0 0,-1 0-1 0 0,0 0 1 0 0,1 0-1 0 0,-1 0 1 0 0,1-1-1 0 0,-1 1 1 0 0,1 0-1 0 0,0 1 0 0 0,2 22 4 0 0,1-22-5 0 0,-1 0 2 0 0,-3 11-13 0 0,4-5 11 0 0,1 5 6 0 0,5 63 34 0 0,-10 174-406 0 0,0-249 359 0 0,0-1 0 0 0,0 0 0 0 0,0 0 4 0 0,0 0 0 0 0,0 40-20 0 0,0 23 172 0 0,-4-55-117 0 0,-2 10 78 0 0,6 31-73 0 0,0-48-31 0 0,0-1 4 0 0,0 0-3 0 0,0 0-2 0 0,0 0 0 0 0,0 0-2 0 0,0 0-11 0 0,0 0-14 0 0,0 0-14 0 0,0 0-16 0 0,0 0-20 0 0,0 0-28 0 0,0 0-30 0 0,0 0-32 0 0,1 0 80 0 0,0-1 0 0 0,0 1 0 0 0,-1-1 0 0 0,1 1 0 0 0,-1-1 0 0 0,1 1 0 0 0,0-1 0 0 0,-1 1 0 0 0,1-1 0 0 0,-1 1 0 0 0,0-1 0 0 0,1 0 0 0 0,-1 1 0 0 0,1-1 0 0 0,-1 0 1 0 0,0 1-1 0 0,1-1 0 0 0,-1 0 0 0 0,0 1 0 0 0,0-1 0 0 0,0 0 0 0 0,1 0 0 0 0,-1 1 0 0 0,0-1 0 0 0,0 0 0 0 0,0 0 0 0 0,0 1 0 0 0,0-1 0 0 0,0 0 0 0 0,-1 0 83 0 0,1-32-4069 0 0,0 24 2106 0 0,0 3 1067 0 0,0 0-1 0 0,0 0 0 0 0,-1-1 0 0 0,1 1 1 0 0,-1 0-1 0 0,-1 0 0 0 0,1 0 0 0 0,-1 0 1 0 0,-2-5 896 0 0,-4 1-695 0 0</inkml:trace>
  <inkml:trace contextRef="#ctx0" brushRef="#br0" timeOffset="1488.322">0 794 308 0 0,'0'0'588'0'0,"0"0"37"0"0,7 0 8360 0 0,-5 1-9170 0 0,-2-1 308 0 0,0 1 1 0 0,0-1-1 0 0,0 1 1 0 0,0-1-1 0 0,0 1 1 0 0,0-1-1 0 0,0 1 0 0 0,0-1 1 0 0,0 1-1 0 0,0-1 1 0 0,0 1-1 0 0,0-1 1 0 0,0 1-1 0 0,0-1 0 0 0,0 1 1 0 0,0-1-1 0 0,0 0 1 0 0,1 1-1 0 0,-1-1 1 0 0,0 1-1 0 0,0-1 0 0 0,1 1 1 0 0,-1-1-1 0 0,0 0 1 0 0,0 1-1 0 0,1-1 1 0 0,-1 0-1 0 0,0 1 0 0 0,1-1 1 0 0,-1 0-1 0 0,1 1 1 0 0,-1-1-1 0 0,0 0 1 0 0,1 0-1 0 0,0 1-123 0 0,0-1-184 0 0,12 8 410 0 0,-10-5-188 0 0,0-1-1 0 0,0 0 0 0 0,1 0 0 0 0,-1 0 1 0 0,1 0-1 0 0,-1-1 0 0 0,1 0 0 0 0,2 1-37 0 0,-5-2 25 0 0,37 15 346 0 0,-2 0-35 0 0,17-5-8 0 0,-44-8-276 0 0,-1-1-1 0 0,0-1 0 0 0,0 1 0 0 0,1-1 0 0 0,-1-1 0 0 0,0 1 0 0 0,1-1 1 0 0,0-1-52 0 0,34-2 183 0 0,74-1-135 0 0,-81 5-77 0 0,-15 1 55 0 0,1-1-1 0 0,-1-1 1 0 0,18-3-26 0 0,87-12 212 0 0,-80 12-96 0 0,0 2 1 0 0,13 2-117 0 0,-26 0 42 0 0,120 11 101 0 0,-132-12-129 0 0,0 0-1 0 0,0-1 1 0 0,0-1-1 0 0,0-1 1 0 0,0 0 0 0 0,15-7-14 0 0,84-29-86 0 0,-103 34 52 0 0,-11 4 33 0 0,1 0 0 0 0,0 0 0 0 0,0 0 0 0 0,0 1 1 0 0,4 0 0 0 0,-6 0 21 0 0,-1 1 0 0 0,1-1 0 0 0,-1 0 0 0 0,1 0 0 0 0,-1 0 0 0 0,0-1 1 0 0,1 0-1 0 0,2-1-21 0 0,18-7 91 0 0,91-34 1 0 0,-97 34-92 0 0,-12 9 1 0 0,-6 1 6 0 0,-1 0 1 0 0,0 0 0 0 0,0 0 4 0 0,0 0 0 0 0,0 0-1 0 0,0 0-2 0 0,0 0 2 0 0,0 0-2 0 0,0 0-1 0 0,0 0 0 0 0,0 0 2 0 0,0 0-4 0 0,0 0-4 0 0,0 0-4 0 0,0 0-4 0 0,0 0-5 0 0,0 0-7 0 0,0 0-14 0 0,0 0-16 0 0,0 0-17 0 0,0 0-21 0 0,0 0-17 0 0,0 0-24 0 0,-2 1-61 0 0,1 1 0 0 0,-1 0 0 0 0,1 0 0 0 0,-1 0 0 0 0,1-1 0 0 0,0 1 0 0 0,-1 0 0 0 0,1 1 0 0 0,0-1 1 0 0,0 0-1 0 0,1 0 0 0 0,-1 0 0 0 0,0 1 0 0 0,1-1 0 0 0,-1 0 0 0 0,1 1 0 0 0,0-1 0 0 0,0 2 188 0 0,-10 18-2639 0 0,1-12-86 0 0,2-7-4679 0 0,6-8 6617 0 0,1 0 431 0 0</inkml:trace>
  <inkml:trace contextRef="#ctx0" brushRef="#br0" timeOffset="2152.403">1639 185 0 0 0,'-35'5'5851'0'0,"32"-5"-5231"0"0,0 1 0 0 0,0-1 0 0 0,1 1 0 0 0,-1 0 0 0 0,0 0 0 0 0,0 0 0 0 0,1 0 0 0 0,-1 0 1 0 0,0 1-621 0 0,-15 4 1063 0 0,16-4-952 0 0,1-1 0 0 0,-1 1-1 0 0,0 0 1 0 0,1 0 0 0 0,-1-1 0 0 0,1 1 0 0 0,0 0-1 0 0,-1 0 1 0 0,1 0 0 0 0,0 0 0 0 0,0 1-1 0 0,0-1 1 0 0,0 0 0 0 0,1 1-111 0 0,-1-3 32 0 0,0 1 0 0 0,1-1 0 0 0,-1 0 0 0 0,1 1 1 0 0,-1-1-1 0 0,1 0 0 0 0,-1 1 0 0 0,1-1 0 0 0,0 0 0 0 0,-1 1 0 0 0,1-1 0 0 0,-1 1 0 0 0,1-1 0 0 0,0 1 1 0 0,-1-1-1 0 0,1 1 0 0 0,0-1 0 0 0,-1 1 0 0 0,1-1 0 0 0,0 1 0 0 0,0 0 0 0 0,0-1 0 0 0,0 1 1 0 0,0-1-1 0 0,-1 1-32 0 0,-15 23 604 0 0,15-21-574 0 0,0-1-1 0 0,1 1 0 0 0,-1-1 1 0 0,1 1-1 0 0,0-1 0 0 0,0 1 0 0 0,0-1 1 0 0,0 1-1 0 0,0-1 0 0 0,0 1 0 0 0,1 0-29 0 0,-1 4 78 0 0,1-2-45 0 0,-1 0-1 0 0,1 1 0 0 0,0-1 0 0 0,0 0 0 0 0,1 0 0 0 0,2 5-32 0 0,-3-5 22 0 0,1 0 1 0 0,0 0-1 0 0,-1 0 1 0 0,0 0-1 0 0,0 0 1 0 0,-1 5-23 0 0,1-2 28 0 0,1 1-1 0 0,-1-1 1 0 0,1 0 0 0 0,1 0 0 0 0,0 0-1 0 0,0 0 1 0 0,4 8-28 0 0,9 28 103 0 0,12 33 46 0 0,-1 0 54 0 0,0 5 70 0 0,1 10 259 0 0,-18-55-261 0 0,-6-27-155 0 0,-1 0 0 0 0,0 1 0 0 0,-1-1 0 0 0,-1 0 0 0 0,1 9-116 0 0,7 32 431 0 0,1 16 76 0 0,-1-21-215 0 0,-9-40-258 0 0,1 0 0 0 0,0 0-1 0 0,0-1 1 0 0,0 1-1 0 0,1 0 1 0 0,0 1-34 0 0,1-1 22 0 0,-2 0 1 0 0,1 0-1 0 0,-1 0 1 0 0,0 0-1 0 0,0 1 0 0 0,0 2-22 0 0,-1-7 5 0 0,0 0-1 0 0,1 1 0 0 0,-1-1 1 0 0,1 1-1 0 0,-1-1 0 0 0,1 0 1 0 0,0 1-1 0 0,0-1 0 0 0,0 0 1 0 0,1 2-5 0 0,-1-1 3 0 0,1 0 0 0 0,-1 0 1 0 0,1 0-1 0 0,-1 0 0 0 0,0 0 0 0 0,-1 1 1 0 0,1-1-1 0 0,-1 0 0 0 0,1 1 1 0 0,-1 2-4 0 0,0-5 6 0 0,0-1 0 0 0,0 0 0 0 0,0 0 2 0 0,0 0 3 0 0,0 0 1 0 0,0 0 1 0 0,0 0 5 0 0,0 0 0 0 0,0 0 5 0 0,0 0 0 0 0,0 0-1 0 0,0 0 2 0 0,0 0 2 0 0,0 0-5 0 0,0 0-4 0 0,0 0-14 0 0,0 0-22 0 0,0 0-18 0 0,0 0-24 0 0,0 0-31 0 0,0 0-34 0 0,0 0-42 0 0,-2 0 21 0 0,1-1 0 0 0,-1 1 0 0 0,0-1-1 0 0,1 0 1 0 0,-1 0 0 0 0,1 1 0 0 0,-1-1 0 0 0,1 0-1 0 0,-1 0 1 0 0,1 0 0 0 0,0-1 0 0 0,-1 1 0 0 0,1 0-1 0 0,0 0 1 0 0,0-1 0 0 0,0 1 0 0 0,0-1 0 0 0,0 1-1 0 0,0-1 1 0 0,0 1 0 0 0,0-2 147 0 0,-17-39-4084 0 0,18 42 4012 0 0,-15-66-6379 0 0,6 19 2914 0 0,6 11 1566 0 0,-5 17 1294 0 0</inkml:trace>
  <inkml:trace contextRef="#ctx0" brushRef="#br0" timeOffset="3509.177">1511 226 0 0 0,'-3'-6'760'0'0,"2"5"-613"0"0,1 1-1 0 0,-1-1 1 0 0,1 0 0 0 0,-1 1-1 0 0,1-1 1 0 0,0 1-1 0 0,-1-1 1 0 0,1 0 0 0 0,-1 0-1 0 0,1 1 1 0 0,0-1 0 0 0,0 0-1 0 0,0 0 1 0 0,-1 1 0 0 0,1-1-1 0 0,0 0 1 0 0,0 0 0 0 0,0 1-1 0 0,0-2-146 0 0,0 1 257 0 0,-1 0-1 0 0,1 0 1 0 0,-1 0-1 0 0,1-1 1 0 0,-1 1-1 0 0,1 0 0 0 0,-1 0 1 0 0,0 0-1 0 0,0 0 1 0 0,1 0-1 0 0,-1 0 1 0 0,0 0-1 0 0,0 1 0 0 0,0-1 1 0 0,0 0-1 0 0,0 0 1 0 0,-1 0-257 0 0,1 1 171 0 0,0-1 0 0 0,0 0 0 0 0,0 1 0 0 0,0-1-1 0 0,0 0 1 0 0,0 0 0 0 0,1 0 0 0 0,-1 0 0 0 0,0 0 0 0 0,0 0 0 0 0,1 0 0 0 0,-1 0 0 0 0,1 0 0 0 0,-1 0 0 0 0,1 0 0 0 0,-1 0 0 0 0,1-1-171 0 0,-18-18 2269 0 0,14 25-1783 0 0,4-5-462 0 0,-1 0-1 0 0,1 0 1 0 0,0 0 0 0 0,-1 0 0 0 0,1 0-1 0 0,0 1 1 0 0,0-1 0 0 0,-1 0 0 0 0,1 0-1 0 0,0 0 1 0 0,-1 1 0 0 0,1-1 0 0 0,0 0-1 0 0,0 1 1 0 0,0-1 0 0 0,-1 0-1 0 0,1 0 1 0 0,0 1 0 0 0,0-1 0 0 0,0 0-1 0 0,0 1 1 0 0,-1-1 0 0 0,1 0 0 0 0,0 1-1 0 0,0-1 1 0 0,0 0 0 0 0,0 1-1 0 0,0-1 1 0 0,0 1 0 0 0,0-1 0 0 0,0 0-1 0 0,0 1 1 0 0,0-1 0 0 0,0 0 0 0 0,0 1-1 0 0,1-1-23 0 0,-1 0 17 0 0,0 1-1 0 0,0-1 1 0 0,0 0-1 0 0,0 0 1 0 0,0 0-1 0 0,0 1 1 0 0,0-1-1 0 0,0 0 0 0 0,0 0 1 0 0,0 0-1 0 0,0 1 1 0 0,0-1-1 0 0,0 0 1 0 0,0 0-1 0 0,0 0 1 0 0,0 1-1 0 0,0-1 1 0 0,0 0-1 0 0,0 0 1 0 0,0 0-1 0 0,0 1 1 0 0,0-1-1 0 0,0 0 0 0 0,0 0 1 0 0,0 0-1 0 0,0 1 1 0 0,-1-1-1 0 0,1 0 1 0 0,0 0-1 0 0,0 0 1 0 0,0 0-1 0 0,0 1 1 0 0,0-1-1 0 0,-1 0 1 0 0,1 0-1 0 0,0 0 0 0 0,0 0 1 0 0,0 0-1 0 0,0 0 1 0 0,-1 0-1 0 0,1 0 1 0 0,0 1-1 0 0,0-1 1 0 0,-1 0-17 0 0,-5 2 250 0 0,43 9 288 0 0,-27-8-492 0 0,25 3 88 0 0,38 10 210 0 0,9-6 181 0 0,27-5 156 0 0,-54-5-504 0 0,0-3 1 0 0,0-2-1 0 0,-1-2 0 0 0,2-4-177 0 0,90-19 59 0 0,-2-1-199 0 0,-98 20-97 0 0,40-2 237 0 0,-82 12-5 0 0,41-5-34 0 0,349-60 460 0 0,-206 36-368 0 0,-168 27-69 0 0,0 2-1 0 0,0 0 1 0 0,1 1-1 0 0,10 2 17 0 0,24 0-21 0 0,224-12-51 0 0,-216 10 111 0 0,-61 0-5 0 0,-1 0 1 0 0,1 1-1 0 0,0 0 0 0 0,-1-1 0 0 0,0 1 1 0 0,1 0-1 0 0,-1 0 0 0 0,1 0 0 0 0,-1-1 1 0 0,0 2-1 0 0,0-1 0 0 0,0 0 0 0 0,1 0 1 0 0,-1 0-1 0 0,0 0 0 0 0,0 1 0 0 0,0-1 1 0 0,-1 0-1 0 0,1 1 0 0 0,0-1 0 0 0,-1 1 1 0 0,1-1-1 0 0,0 1 0 0 0,-1-1 0 0 0,0 1 1 0 0,1 0-1 0 0,-1-1 0 0 0,0 1 0 0 0,0 0-34 0 0,9 14 87 0 0,0 3 3 0 0,-8-18-80 0 0,0 1-1 0 0,0-1 1 0 0,0 1-1 0 0,0 0 0 0 0,0-1 1 0 0,0 1-1 0 0,-1 0 1 0 0,1 0-1 0 0,0-1 1 0 0,-1 1-1 0 0,0 1-9 0 0,1 2 33 0 0,0-1 0 0 0,1 1 0 0 0,-1-1 0 0 0,1 1 1 0 0,0-1-1 0 0,0 0 0 0 0,1 2-33 0 0,3 8 96 0 0,67 208 746 0 0,-46-155-834 0 0,7 9-62 0 0,-25-54 35 0 0,-6-14 7 0 0,1 0-1 0 0,-1 0 1 0 0,-1 1 0 0 0,1-1 0 0 0,-2 1 0 0 0,1-1 0 0 0,0 4 12 0 0,7 35-36 0 0,-9-34 32 0 0,2 1 1 0 0,0-1-1 0 0,2 9 4 0 0,0-7 20 0 0,-2 0-1 0 0,0 0 1 0 0,0 11-20 0 0,7 65 190 0 0,0-36-94 0 0,0 7-27 0 0,0-30-30 0 0,-9-14 3 0 0,1-10-12 0 0,-1 0 1 0 0,0 0 0 0 0,0 0 0 0 0,-1 0-1 0 0,0 0 1 0 0,-1 0 0 0 0,0 0 0 0 0,0 2-31 0 0,1-7 10 0 0,0 1 0 0 0,0 0 0 0 0,1 0 0 0 0,-1 0 1 0 0,1 0-1 0 0,0 0 0 0 0,0-1 0 0 0,0 1 0 0 0,1 2-10 0 0,0 10 30 0 0,-1-15-34 0 0,-1-1 1 0 0,1 1-1 0 0,0 0 1 0 0,-1-1-1 0 0,1 1 0 0 0,-1 0 1 0 0,1-1-1 0 0,-1 1 1 0 0,0-1-1 0 0,1 1 0 0 0,-1-1 1 0 0,0 1-1 0 0,1-1 1 0 0,-1 0-1 0 0,0 1 0 0 0,1-1 1 0 0,-1 0-1 0 0,0 1 1 0 0,0-1-1 0 0,1 0 0 0 0,-1 0 1 0 0,0 0-1 0 0,0 0 1 0 0,1 0-1 0 0,-1 0 0 0 0,0 0 1 0 0,0 0-1 0 0,0 0 1 0 0,1 0-1 0 0,-1 0 0 0 0,0 0 1 0 0,0 0-1 0 0,1-1 1 0 0,-2 1 3 0 0,-18 2-1326 0 0,14 2 116 0 0,5-3 915 0 0,0-1 0 0 0,0 1 0 0 0,-1 0 0 0 0,1-1 1 0 0,0 1-1 0 0,0-1 0 0 0,0 0 0 0 0,-1 1 0 0 0,1-1 0 0 0,0 0 0 0 0,0 0 0 0 0,-1 1 0 0 0,1-1 0 0 0,0 0 0 0 0,-1 0 0 0 0,1-1 295 0 0,-1 1-1407 0 0,2 1 1294 0 0,0-1-1 0 0,0 0 0 0 0,-1 0 0 0 0,1 0 0 0 0,0 0 1 0 0,0 0-1 0 0,-1 1 0 0 0,1-1 0 0 0,0 0 1 0 0,-1 0-1 0 0,1 0 0 0 0,0 0 0 0 0,0 0 0 0 0,-1 0 1 0 0,1 0-1 0 0,0 0 0 0 0,-1 0 0 0 0,1 0 0 0 0,0 0 1 0 0,0 0-1 0 0,-1 0 0 0 0,1 0 0 0 0,0 0 0 0 0,-1-1 1 0 0,1 1-1 0 0,0 0 0 0 0,0 0 0 0 0,-1 0 0 0 0,1 0 1 0 0,0 0-1 0 0,0-1 0 0 0,0 1 0 0 0,-1 0 0 0 0,1 0 1 0 0,0 0-1 0 0,0-1 0 0 0,0 1 0 0 0,-1 0 0 0 0,1 0 1 0 0,0-1-1 0 0,0 1 0 0 0,0 0 114 0 0,-14-12-3189 0 0,13 11 2714 0 0,-9-13-1941 0 0,9 8 1317 0 0</inkml:trace>
  <inkml:trace contextRef="#ctx0" brushRef="#br0" timeOffset="5066.193">1866 1362 96 0 0,'-73'6'13339'0'0,"76"-16"-10374"0"0,-3 10-2951 0 0,0 1 1 0 0,0-1-1 0 0,0 0 0 0 0,0 0 0 0 0,0 0 0 0 0,0 0 1 0 0,0 1-1 0 0,0-1 0 0 0,0 0 0 0 0,0 0 1 0 0,0 0-1 0 0,0 0 0 0 0,0 0 0 0 0,1 1 1 0 0,-1-1-1 0 0,0 0 0 0 0,0 0 0 0 0,0 0 0 0 0,0 0 1 0 0,0 0-1 0 0,0 1 0 0 0,0-1 0 0 0,0 0 1 0 0,1 0-1 0 0,-1 0 0 0 0,0 0 0 0 0,0 0 1 0 0,0 0-1 0 0,0 0 0 0 0,0 0 0 0 0,0 0 1 0 0,1 1-1 0 0,-1-1 0 0 0,0 0 0 0 0,0 0 0 0 0,0 0 1 0 0,0 0-1 0 0,1 0 0 0 0,-1 0 0 0 0,0 0 1 0 0,0 0-1 0 0,0 0 0 0 0,0 0 0 0 0,0 0 1 0 0,1 0-1 0 0,-1 0 0 0 0,0 0 0 0 0,0 0 1 0 0,0-1-1 0 0,0 1 0 0 0,1 0 0 0 0,-1 0 0 0 0,0 0 1 0 0,0 0-1 0 0,0 0 0 0 0,0 0 0 0 0,0 0 1 0 0,1 0-15 0 0,0 0-4 0 0,6 0 17 0 0,0 1 1 0 0,1-1-1 0 0,-1 1 1 0 0,0 0-1 0 0,6 2-13 0 0,18 2 45 0 0,24 0 100 0 0,-19-6 109 0 0,-1 0 1 0 0,0-3 0 0 0,1-1-1 0 0,31-9-254 0 0,-42 9-9 0 0,-1 2 0 0 0,1 0-1 0 0,-1 2 1 0 0,1 0 0 0 0,12 2 9 0 0,5 0-25 0 0,12 1 2 0 0,-24-1 43 0 0,0-1-1 0 0,20-2-19 0 0,94-14 324 0 0,-97 11-182 0 0,-14 1 20 0 0,-1-1 1 0 0,20-6-163 0 0,-1 4 140 0 0,-13 4-31 0 0,15-4 78 0 0,-37 5-102 0 0,-1 0-1 0 0,1 0 0 0 0,-1-2 0 0 0,0 0 0 0 0,4-2-84 0 0,118-30 527 0 0,-121 31-527 0 0,0 1 1 0 0,1 0-1 0 0,-1 1 0 0 0,1 1 0 0 0,0 1 0 0 0,0 0 1 0 0,2 1-1 0 0,108 10-221 0 0,-109-9 203 0 0,-13 0 14 0 0,1-1-1 0 0,0 0 1 0 0,0 0 0 0 0,-1-1 0 0 0,1 1-1 0 0,0-1 1 0 0,-1-1 0 0 0,5 0 4 0 0,-1 1 0 0 0,-1 1 1 0 0,-7 0 2 0 0,-1 0 1 0 0,0 0 0 0 0,30 1 89 0 0,-23 0-30 0 0,0 0-1 0 0,0 0 1 0 0,0-1 0 0 0,0 0-1 0 0,0-1 1 0 0,0 0 0 0 0,0 0 0 0 0,0 0-1 0 0,0-1 1 0 0,1 0-63 0 0,-5 1 35 0 0,0 0 0 0 0,0 1 0 0 0,0-1 0 0 0,0 1 0 0 0,0 0 0 0 0,0 0 0 0 0,0 0 0 0 0,0 0 0 0 0,0 0 0 0 0,2 1-35 0 0,5 0 271 0 0,-8-1-280 0 0,14 4-14 0 0,-3-2 46 0 0,-12-2-18 0 0,0 0-1 0 0,0 0 1 0 0,0 0-1 0 0,-1 0 1 0 0,1 0-1 0 0,0 0 1 0 0,0 0 0 0 0,-1 0-1 0 0,1 0 1 0 0,0 1-1 0 0,0-1 1 0 0,-1 0-1 0 0,1 0 1 0 0,0 1-1 0 0,-1-1 1 0 0,1 1-1 0 0,0-1 1 0 0,-1 0-1 0 0,1 1 1 0 0,0-1-1 0 0,-1 1-4 0 0,22 11 147 0 0,-9-5-88 0 0,-11-6-41 0 0,25 5 36 0 0,-14-1-28 0 0,-9-4-36 0 0,0 1-1 0 0,0-1 0 0 0,0 1 0 0 0,0-1 1 0 0,0 0-1 0 0,0-1 0 0 0,2 1 11 0 0,1-3-5 0 0,-6 0 7 0 0,6 1 6 0 0,2-5 300 0 0,0 1-3975 0 0,-13 3 2137 0 0,0 0 0 0 0,0 1 0 0 0,-1 0 0 0 0,1-1 0 0 0,-1 2-1 0 0,1-1 1 0 0,-1 0 0 0 0,-1 1 1530 0 0,2 0-775 0 0,0-1 0 0 0,-1 1-1 0 0,1-1 1 0 0,0 0 0 0 0,0 0-1 0 0,0-1 1 0 0,0 1 0 0 0,0-1 775 0 0,2 1-217 0 0</inkml:trace>
  <inkml:trace contextRef="#ctx0" brushRef="#br0" timeOffset="6848.422">292 2668 0 0 0,'-14'-7'2879'0'0,"14"6"-2680"0"0,-1 1-1 0 0,1 0 0 0 0,0 0 1 0 0,-1 0-1 0 0,1-1 0 0 0,-1 1 1 0 0,1 0-1 0 0,0 0 0 0 0,-1 0 1 0 0,1 0-1 0 0,-1 0 0 0 0,1 0 1 0 0,0 0-1 0 0,-1 0 0 0 0,1 0 1 0 0,-1 0-1 0 0,1 0 0 0 0,0 0 1 0 0,-1 0-1 0 0,1 0 0 0 0,-1 0 1 0 0,1 0-1 0 0,0 0 0 0 0,-1 1 1 0 0,1-1-1 0 0,0 0 0 0 0,-1 0 1 0 0,1 0-1 0 0,-1 1 1 0 0,1-1-1 0 0,0 0 0 0 0,0 0 1 0 0,-1 1-1 0 0,1-1 0 0 0,0 0 1 0 0,-1 1-199 0 0,-28 4 2509 0 0,9 0-1627 0 0,12-1 425 0 0,7-4-1250 0 0,1 1 0 0 0,0-1 0 0 0,0 0 0 0 0,0 0 0 0 0,0 0 0 0 0,0 0 1 0 0,0 0-1 0 0,0 0 0 0 0,0 0 0 0 0,0 1 0 0 0,0-1 0 0 0,0 0 0 0 0,0 0 0 0 0,0 0 0 0 0,0 0 1 0 0,0 0-1 0 0,0 0 0 0 0,0 1 0 0 0,0-1 0 0 0,0 0 0 0 0,0 0 0 0 0,0 0 0 0 0,0 0 1 0 0,0 0-1 0 0,0 1 0 0 0,0-1 0 0 0,0 0 0 0 0,0 0 0 0 0,0 0 0 0 0,0 0 0 0 0,0 0 0 0 0,0 0 1 0 0,0 0-1 0 0,0 1 0 0 0,0-1 0 0 0,1 0 0 0 0,-1 0 0 0 0,0 0 0 0 0,0 0 0 0 0,0 0 1 0 0,0 0-1 0 0,0 0 0 0 0,0 0 0 0 0,0 0 0 0 0,1 0 0 0 0,-1 0 0 0 0,0 0 0 0 0,0 0 0 0 0,0 1 1 0 0,0-1-58 0 0,2 0 24 0 0,-2 0 4 0 0,0 0 4 0 0,35 17 304 0 0,-29-14-307 0 0,1 1 1 0 0,0-1 0 0 0,0 0 0 0 0,0 0-1 0 0,0-1 1 0 0,1 1 0 0 0,-1-2-1 0 0,1 1 1 0 0,-1-1 0 0 0,1 0 0 0 0,0-1-1 0 0,-1 0 1 0 0,1 0 0 0 0,0-1 0 0 0,-1 0-1 0 0,1 0 1 0 0,5-2-30 0 0,2 0 94 0 0,1 0-1 0 0,-1 1 1 0 0,13 0-94 0 0,24-3 140 0 0,-46 4-123 0 0,1 1 0 0 0,0 0 0 0 0,0 0 0 0 0,0 0 0 0 0,-1 1 0 0 0,2 1-17 0 0,16 0 36 0 0,89 13 256 0 0,-7-14-35 0 0,106-26 117 0 0,-146 18-354 0 0,29 3-20 0 0,-15 14-62 0 0,-39-5 17 0 0,-23-4 40 0 0,19-1-22 0 0,9-6-5 0 0,25-5-20 0 0,38-15 164 0 0,-90 20 19 0 0,-14 4-162 0 0,-9 1-363 0 0,-8 6-2987 0 0,4-4 551 0 0,-2 0-4457 0 0,2-2 6171 0 0,3-1 144 0 0,4 3 860 0 0,1-1 0 0 0,-1 0 1 0 0,0 0-1 0 0,1 0 0 0 0,-1-1 0 0 0,1 1 1 0 0,-1 0-1 0 0,1 0 0 0 0,-1 0 0 0 0,1 0 0 0 0,0 0 1 0 0,-1-1-1 0 0,1 1 0 0 0,-1 0 0 0 0,1 0 0 0 0,-1-1 1 0 0,1 1-1 0 0,-1 0 0 0 0,1-1 0 0 0,0 1 0 0 0,-1 0 1 0 0,1-1-1 0 0,0 1 0 0 0,-1 0 0 0 0,1-1 0 0 0,0 1 1 0 0,0-1-1 0 0,-1 1 0 0 0,1-1 0 0 0,0 1 0 0 0,0-1 1 0 0,0 0 111 0 0,0 1-433 0 0</inkml:trace>
  <inkml:trace contextRef="#ctx0" brushRef="#br0" timeOffset="7465.635">1593 2223 0 0 0,'-3'-1'594'0'0,"-29"-4"10690"0"0,31 5-10956 0 0,-8 6 448 0 0,0-1 856 0 0,9-5-1611 0 0,0 1 0 0 0,0-1 0 0 0,0 0 0 0 0,0 1 1 0 0,0-1-1 0 0,0 1 0 0 0,0-1 0 0 0,0 0 0 0 0,0 1 0 0 0,0-1 0 0 0,0 0 0 0 0,0 1 0 0 0,1-1 0 0 0,-1 0 0 0 0,0 0 0 0 0,0 1 0 0 0,0-1 0 0 0,1 0 0 0 0,-1 1 0 0 0,0-1 1 0 0,0 0-1 0 0,1 0 0 0 0,-1 1 0 0 0,0-1 0 0 0,1 0 0 0 0,-1 0 0 0 0,0 0 0 0 0,1 0 0 0 0,-1 1 0 0 0,0-1 0 0 0,1 0 0 0 0,-1 0 0 0 0,0 0 0 0 0,1 0 0 0 0,-1 0-21 0 0,1 1 33 0 0,-1-1 0 0 0,0 1-1 0 0,1-1 1 0 0,-1 1-1 0 0,0 0 1 0 0,0-1-1 0 0,1 1 1 0 0,-1 0-1 0 0,0-1 1 0 0,0 1 0 0 0,0-1-1 0 0,0 1 1 0 0,0 0-1 0 0,0-1 1 0 0,0 1-1 0 0,0 0 1 0 0,0-1-1 0 0,0 1 1 0 0,0 0 0 0 0,0-1-1 0 0,-1 1-32 0 0,2 12 356 0 0,9 19 313 0 0,-5-7-287 0 0,-3-20-318 0 0,-1 1-1 0 0,-1 0 1 0 0,1 0-1 0 0,-1-1 1 0 0,0 1-1 0 0,0 0 1 0 0,0 0-1 0 0,-1 1-63 0 0,0 0 48 0 0,0-1 0 0 0,1 1-1 0 0,0-1 1 0 0,1 1-1 0 0,-1-1 1 0 0,1 2-48 0 0,3 10 85 0 0,-2-1-1 0 0,0 1 1 0 0,-1 0 0 0 0,-1 10-85 0 0,0-9 91 0 0,0 0-1 0 0,2 0 0 0 0,3 16-90 0 0,13 73 423 0 0,-9-59-245 0 0,-1-5 111 0 0,1 0-1 0 0,12 28-288 0 0,-8-12 203 0 0,-11-48-128 0 0,0 1 1 0 0,1 0-1 0 0,4 11-75 0 0,-3-11 68 0 0,0 0 1 0 0,-1 0-1 0 0,0 0 0 0 0,-1 3-68 0 0,8 35 221 0 0,-1-6 31 0 0,-7-36-161 0 0,-1 0 0 0 0,0 1 0 0 0,0-1 1 0 0,-1 0-1 0 0,0 0 0 0 0,0 1 1 0 0,-2 3-92 0 0,0 17 311 0 0,2 0-242 0 0,0-29-132 0 0,0-1-21 0 0,0 0-22 0 0,0 0-30 0 0,0 0-31 0 0,0 0-26 0 0,0 0-33 0 0,0 0-42 0 0,0 0-47 0 0,0 0-54 0 0,0 0-50 0 0,0 0-52 0 0,0 0-52 0 0,-1-26-2978 0 0,-1 21 2916 0 0,0 0 1 0 0,0-1-1 0 0,1 1 1 0 0,0 0 0 0 0,0 0-1 0 0,0-1 1 0 0,0 1 584 0 0,-3-20-2128 0 0,-14-92-5196 0 0,15 97 6348 0 0,-5-1 118 0 0</inkml:trace>
  <inkml:trace contextRef="#ctx0" brushRef="#br0" timeOffset="8806.764">1493 2315 0 0 0,'0'-1'195'0'0,"0"1"0"0"0,1-1 0 0 0,-1 1 0 0 0,0-1 0 0 0,0 1 0 0 0,0-1 0 0 0,0 1-1 0 0,0-1 1 0 0,0 1 0 0 0,0-1 0 0 0,0 1 0 0 0,0 0 0 0 0,0-1 0 0 0,0 1 0 0 0,0-1 0 0 0,0 1 0 0 0,-1-1 0 0 0,1 1 0 0 0,0-1 0 0 0,0 1 0 0 0,0-1-1 0 0,-1 1 1 0 0,1-1 0 0 0,0 1 0 0 0,-1 0 0 0 0,1-1 0 0 0,0 1 0 0 0,-1 0 0 0 0,1-1 0 0 0,0 1 0 0 0,-1 0 0 0 0,1-1 0 0 0,-1 1 0 0 0,1 0 0 0 0,0 0-195 0 0,-3-1 117 0 0,7-16 5812 0 0,0 5-5141 0 0,-1 6-366 0 0,3-6 311 0 0,-1 3-338 0 0,-4 8-271 0 0,-1 1 0 0 0,0 0 0 0 0,1-1-1 0 0,-1 1 1 0 0,1-1 0 0 0,-1 1 0 0 0,0 0 0 0 0,0-1-1 0 0,1 1 1 0 0,-1-1 0 0 0,0 1 0 0 0,0-1 0 0 0,1 1-1 0 0,-1-1 1 0 0,0 1 0 0 0,0-1 0 0 0,0 1 0 0 0,0-1-1 0 0,0 1 1 0 0,0-1 0 0 0,0 1 0 0 0,0-1 0 0 0,0 1-1 0 0,0-1 1 0 0,0 1 0 0 0,0-1 0 0 0,0 1 0 0 0,0-1-1 0 0,0 1 1 0 0,-1-1 0 0 0,1 1-124 0 0,29 0 5 0 0,-18 1 81 0 0,-1 1 0 0 0,0 0 0 0 0,1 0 0 0 0,-1 1 0 0 0,0 1 0 0 0,-1 0 0 0 0,1 0 0 0 0,-1 1 0 0 0,1 0 0 0 0,4 4-86 0 0,-13-8 7 0 0,10 3 65 0 0,-1 1 0 0 0,1-1 0 0 0,0-1-1 0 0,0 0 1 0 0,0-1 0 0 0,1 0 0 0 0,-1 0-1 0 0,0-1 1 0 0,1-1 0 0 0,2 0-72 0 0,33-2 596 0 0,41-6-596 0 0,-65 5 85 0 0,32-6 80 0 0,-36 5-129 0 0,0 1 0 0 0,0 1 0 0 0,7 1-36 0 0,16-1 0 0 0,-30 0-13 0 0,0 2-1 0 0,1 0 1 0 0,-1 0 0 0 0,1 1 0 0 0,-1 1 13 0 0,49 6-71 0 0,0-3 0 0 0,0-2 0 0 0,16-3 71 0 0,-64 0-7 0 0,189-15 102 0 0,-38 9 52 0 0,-149 8-187 0 0,1-1-1 0 0,-1 2 1 0 0,0 0-1 0 0,14 5 41 0 0,36 7 20 0 0,-30-9 25 0 0,0-2 0 0 0,0-2-1 0 0,0-1 1 0 0,0-1 0 0 0,8-3-45 0 0,-8 1 15 0 0,-27 2-20 0 0,0-1 0 0 0,0 1 0 0 0,0-1 0 0 0,-1 0 0 0 0,1-1 0 0 0,0 0-1 0 0,-1 0 1 0 0,4-2 5 0 0,27-2-42 0 0,33-10 264 0 0,-54 12-146 0 0,0-1 0 0 0,0-1 0 0 0,5-2-76 0 0,-5 1 77 0 0,0 1 0 0 0,1 1 1 0 0,6 0-78 0 0,-2-2 25 0 0,7-1-58 0 0,-27 8 5 0 0,-2 0-8 0 0,0 0-4 0 0,0 0-7 0 0,0 0-1 0 0,0 0 0 0 0,0 0 0 0 0,0 0 0 0 0,0 0 1 0 0,0 0 6 0 0,0 0 2 0 0,0 0 2 0 0,0 0 1 0 0,0 0 1 0 0,29 0-69 0 0,5 1 124 0 0,-19 0 18 0 0,0 0 0 0 0,0-1 0 0 0,-1-1 0 0 0,1-1 0 0 0,12-2-38 0 0,-2 2 60 0 0,-23 3-56 0 0,0-1 0 0 0,1 0 0 0 0,-1 0 0 0 0,0 0 0 0 0,1-1 0 0 0,-1 1 0 0 0,0 0 0 0 0,0-1 0 0 0,1 1 0 0 0,-1-1 0 0 0,1 0-4 0 0,0 0 4 0 0,12 3 142 0 0,-19 2 140 0 0,0-1-288 0 0,4-2 36 0 0,0-1-2 0 0,-9 15 118 0 0,9-15-148 0 0,0 1-1 0 0,0-1 1 0 0,0 1 0 0 0,0-1 0 0 0,0 1 0 0 0,0 0 0 0 0,0-1-1 0 0,-1 1 1 0 0,1-1 0 0 0,0 1 0 0 0,0-1 0 0 0,-1 1 0 0 0,1-1-1 0 0,0 0 1 0 0,-1 1 0 0 0,1-1 0 0 0,0 1 0 0 0,-1-1 0 0 0,1 0-1 0 0,-1 1 1 0 0,1-1 0 0 0,-1 0 0 0 0,0 1-2 0 0,1 0 2 0 0,-1-1 0 0 0,0 1 1 0 0,0 0-1 0 0,0 0 0 0 0,0-1 0 0 0,1 1 0 0 0,-1 0 1 0 0,0 0-1 0 0,1 0 0 0 0,-1 0 0 0 0,1 0 0 0 0,-1 0 1 0 0,1 0-1 0 0,-1 0 0 0 0,1 0 0 0 0,0 1 1 0 0,-1-1-1 0 0,1 0 0 0 0,0 0 0 0 0,0 0 0 0 0,0 0 1 0 0,0 0-1 0 0,0 1 0 0 0,0-1-2 0 0,-9 26-7 0 0,9-5 4 0 0,-1-10 0 0 0,1-1-1 0 0,0 1 0 0 0,1 0 0 0 0,0 0 1 0 0,1-1-1 0 0,3 9 4 0 0,-4-13 3 0 0,1-1-1 0 0,-1 0 1 0 0,-1 1 0 0 0,1-1-1 0 0,-1 1 1 0 0,0 5-3 0 0,-1-5 15 0 0,2 0 1 0 0,-1 0-1 0 0,1 0 0 0 0,0 0 1 0 0,1 4-16 0 0,7 35 124 0 0,0 5 56 0 0,9 26 166 0 0,-16-70-313 0 0,3 6 41 0 0,-2 1 0 0 0,1 0 0 0 0,-2 1 1 0 0,0-1-1 0 0,0 1-74 0 0,7 26 151 0 0,0 11-10 0 0,-9-50-138 0 0,0 5 5 0 0,0-1-1 0 0,0 1 0 0 0,0-1 1 0 0,1 0-1 0 0,0 1 0 0 0,1-1 1 0 0,-1 0-1 0 0,2 2-7 0 0,-2-4 2 0 0,-1 0-1 0 0,1 1 1 0 0,0-1 0 0 0,-1 0 0 0 0,0 1-1 0 0,0-1 1 0 0,0 1 0 0 0,-1-1 0 0 0,0 0-1 0 0,1 1 1 0 0,-2-1 0 0 0,0 3-2 0 0,-3 25 27 0 0,5-31-25 0 0,0 14-36 0 0,9 12-19 0 0,-13-17-232 0 0,4-10 182 0 0,-1 1 1 0 0,1 0-1 0 0,-1-1 1 0 0,1 1-1 0 0,-1 0 1 0 0,1-1-1 0 0,0 1 1 0 0,-1 0 0 0 0,1 0-1 0 0,0-1 1 0 0,-1 1-1 0 0,1 0 1 0 0,0 0-1 0 0,0-1 1 0 0,0 1-1 0 0,0 0 1 0 0,0 0-1 0 0,0 0 1 0 0,0 0 102 0 0,0 0-146 0 0,0-1-1 0 0,-1 1 1 0 0,1 0-1 0 0,0-1 1 0 0,-1 1 0 0 0,1-1-1 0 0,0 1 1 0 0,-1-1 0 0 0,1 1-1 0 0,0-1 1 0 0,-1 0 0 0 0,1 1-1 0 0,-1-1 1 0 0,1 1-1 0 0,-1-1 1 0 0,1 0 0 0 0,-1 1-1 0 0,1-1 1 0 0,-1 0 0 0 0,0 0-1 0 0,1 1 1 0 0,-1-1-1 0 0,1 0 1 0 0,-1 0 0 0 0,0 0-1 0 0,1 0 1 0 0,-1 0 0 0 0,1 0-1 0 0,-1 0 147 0 0,-7 2-5427 0 0,1 2-6006 0 0,0 0 10728 0 0</inkml:trace>
  <inkml:trace contextRef="#ctx0" brushRef="#br0" timeOffset="10558.119">1739 3538 0 0 0,'0'0'269'0'0,"0"0"415"0"0,0 0 141 0 0,-2-16 6119 0 0,0 14-6810 0 0,0-1 0 0 0,0 0 0 0 0,1 0 0 0 0,-1 0 0 0 0,1 0 0 0 0,0 0-1 0 0,-1 0 1 0 0,1 0 0 0 0,0-1 0 0 0,1 1 0 0 0,-1 0 0 0 0,1-1-134 0 0,-1 2-116 0 0,1 1-1 0 0,0-1 1 0 0,0 0 0 0 0,0 0 0 0 0,0 1-1 0 0,0-1 1 0 0,1 0 0 0 0,-1 1 0 0 0,0-1-1 0 0,1 0 1 0 0,-1 1 0 0 0,1-1 0 0 0,0 1 0 0 0,0-1-1 0 0,-1 0 1 0 0,1 1 0 0 0,1-2 116 0 0,-1 3-96 0 0,-1-1 0 0 0,1 0 0 0 0,-1 0 0 0 0,0 0 1 0 0,1 1-1 0 0,-1-1 0 0 0,0 0 0 0 0,1 0 0 0 0,-1 0 0 0 0,0 0 0 0 0,0 0 1 0 0,0 0-1 0 0,0 0 0 0 0,0 0 0 0 0,0 0 0 0 0,0 1 0 0 0,0-1 1 0 0,0 0-1 0 0,0 0 96 0 0,-1 0-44 0 0,1 0 0 0 0,0 1 0 0 0,0-1 0 0 0,0 0 0 0 0,0 1 0 0 0,0-1 1 0 0,0 1-1 0 0,0-1 0 0 0,0 0 0 0 0,0 1 0 0 0,0-1 0 0 0,0 0 0 0 0,0 1 0 0 0,0-1 0 0 0,1 1 1 0 0,-1-1-1 0 0,0 0 0 0 0,0 1 0 0 0,1-1 0 0 0,-1 1 0 0 0,0-1 0 0 0,1 1 0 0 0,-1-1 1 0 0,1 1-1 0 0,-1-1 0 0 0,1 1 0 0 0,-1-1 0 0 0,0 1 0 0 0,1-1 44 0 0,7-10-1317 0 0,-6 7 4293 0 0,-1 3 6033 0 0,-1 1-8843 0 0,0 0-26 0 0,0 0-22 0 0,0 0-19 0 0,-2 0 10 0 0,1 0-109 0 0,1 0 0 0 0,-1 0 0 0 0,1-1 0 0 0,-1 1 0 0 0,1 0 1 0 0,-1 0-1 0 0,1 0 0 0 0,-1 0 0 0 0,1 0 0 0 0,-1 0 0 0 0,1 0 0 0 0,-1 0 1 0 0,0 0-1 0 0,1 0 0 0 0,-1 1 0 0 0,1-1 0 0 0,-1 0 0 0 0,1 0 0 0 0,-1 0 1 0 0,1 1-1 0 0,-1-1 0 0 0,1 0 0 0 0,0 1 0 0 0,-1-1 0 0 0,1 0 0 0 0,-1 1 1 0 0,1-1-1 0 0,0 0 0 0 0,-1 1 0 0 0,1-1 0 0 0,0 1 0 0 0,-1-1 0 0 0,1 1 1 0 0,0-1-1 0 0,0 1-17 0 0,-1 0 1 0 0,1-1-1 0 0,0 1 1 0 0,0 0 0 0 0,0 0-1 0 0,-1-1 1 0 0,1 1-1 0 0,0 0 1 0 0,-1-1 0 0 0,1 1-1 0 0,-1 0 1 0 0,1-1 0 0 0,-1 1-1 0 0,1-1 1 0 0,-1 1-1 0 0,1-1 1 0 0,-1 1 0 0 0,0-1-1 0 0,1 1 17 0 0,-1-1-17 0 0,0 1 0 0 0,0 0 0 0 0,0-1 0 0 0,1 1 0 0 0,-1 0 0 0 0,1-1 0 0 0,-1 1 0 0 0,0 0 0 0 0,1 0 1 0 0,-1-1-1 0 0,1 1 0 0 0,-1 0 0 0 0,1 0 0 0 0,0 0 0 0 0,-1 0 0 0 0,1 0 0 0 0,0 0 0 0 0,0 0 0 0 0,0 0 0 0 0,-1 0 17 0 0,1 0-8 0 0,0-1 0 0 0,0 1 0 0 0,0 0 1 0 0,0 0-1 0 0,-1-1 0 0 0,1 1 0 0 0,0 0 0 0 0,-1-1 1 0 0,1 1-1 0 0,-1 0 0 0 0,1-1 0 0 0,-1 1 0 0 0,1-1 1 0 0,-1 1-1 0 0,1-1 0 0 0,-1 1 0 0 0,1-1 0 0 0,-1 1 1 0 0,0-1 7 0 0,0 1-7 0 0,0-1 0 0 0,1 1 0 0 0,-1-1 0 0 0,0 1 0 0 0,1-1 0 0 0,-1 1 0 0 0,1 0 0 0 0,-1-1 0 0 0,1 1 0 0 0,-1-1 0 0 0,1 1 0 0 0,-1 0 0 0 0,1 0 0 0 0,0-1 0 0 0,-1 1 0 0 0,1 0 0 0 0,0 0 0 0 0,0 0 0 0 0,-1-1 0 0 0,1 1 7 0 0,-7 8-27 0 0,6-8 28 0 0,0-1 0 0 0,1 1 0 0 0,-1-1 0 0 0,0 1 0 0 0,1-1 0 0 0,-1 1 0 0 0,0-1 0 0 0,1 1 0 0 0,-1 0 0 0 0,1-1 0 0 0,-1 1 0 0 0,1 0 0 0 0,-1 0 0 0 0,1-1-1 0 0,0 1 1 0 0,-1 0 0 0 0,1 0 0 0 0,0-1 0 0 0,-1 1 0 0 0,1 0 0 0 0,0 0-1 0 0,0 0 11 0 0,0-1-2 0 0,0 0 3 0 0,0 0 3 0 0,0 0-1 0 0,0 0 4 0 0,0 0 3 0 0,0 0 2 0 0,0 0-1 0 0,0 0 4 0 0,0 0 2 0 0,0 0 1 0 0,0 0 3 0 0,0 0 4 0 0,0 0 4 0 0,0 0 5 0 0,21-2 374 0 0,-18 2-365 0 0,1-1 0 0 0,-1 1 0 0 0,0 0 1 0 0,1 0-1 0 0,-1 0 0 0 0,0 0 0 0 0,0 1 0 0 0,1-1 1 0 0,0 1-55 0 0,19 1 266 0 0,-21-2-249 0 0,0 0 0 0 0,0 0-1 0 0,0 0 1 0 0,0 0 0 0 0,0 0 0 0 0,0 0-1 0 0,0 1 1 0 0,0-1 0 0 0,-1 1 0 0 0,1 0-1 0 0,1-1-16 0 0,37 5 199 0 0,-20-4-116 0 0,-6 0 91 0 0,1 1 1 0 0,-1-2 0 0 0,0 0 0 0 0,11-1-175 0 0,15-1 377 0 0,14-1 55 0 0,0-3-1 0 0,-1-2 0 0 0,0-3-431 0 0,-34 8 45 0 0,127-26 591 0 0,1-8-636 0 0,-57 22 342 0 0,-14 1 547 0 0,42-1-889 0 0,-94 12 116 0 0,110-9 402 0 0,81 5-518 0 0,-144 1-36 0 0,19-4-5 0 0,-34 5 18 0 0,15 0-74 0 0,-59 10 41 0 0,85-5-171 0 0,-94-1 224 0 0,7-5 4 0 0,-9 6-2 0 0,25 2 12 0 0,-24-3-12 0 0,22 6-17 0 0,2-3 35 0 0,-24-2-16 0 0,0 0 1 0 0,0-1-1 0 0,1 1 1 0 0,-1 1-1 0 0,0-1 0 0 0,0 0 1 0 0,0 1-1 0 0,1-1 1 0 0,-1 1-1 0 0,0-1 0 0 0,1 1-1 0 0,0 0 6 0 0,0 0-1 0 0,1 0 1 0 0,-1 0-1 0 0,1-1 1 0 0,-1 0-1 0 0,1 0 1 0 0,-1 0-1 0 0,1 0 1 0 0,-1 0-1 0 0,1-1 1 0 0,0 0-6 0 0,11 0-43 0 0,-12 2 11 0 0,-1 0 1 0 0,1 1-1 0 0,-1-1 1 0 0,1 0 0 0 0,-1 1-1 0 0,0 0 1 0 0,0-1-1 0 0,0 1 1 0 0,0 0-1 0 0,0 0 1 0 0,0 0 0 0 0,0 0-1 0 0,-1 0 1 0 0,1 1-1 0 0,-1-1 1 0 0,1 2 31 0 0,0-2-11 0 0,0 1 0 0 0,1 0 0 0 0,-1-1 1 0 0,1 0-1 0 0,-1 0 0 0 0,1 0 0 0 0,0 0 0 0 0,-1 0 0 0 0,1 0 0 0 0,1 0 11 0 0,-1-1-8 0 0,-1 0-1 0 0,1 0 0 0 0,0 0 1 0 0,-1-1-1 0 0,1 1 1 0 0,0-1-1 0 0,-1 1 0 0 0,1-1 1 0 0,0 0-1 0 0,0 0 1 0 0,0 0 8 0 0,-1 0-14 0 0,1-1-21 0 0,-1 1 1 0 0,1 0-1 0 0,-1-1 0 0 0,1 0 0 0 0,-1 0 0 0 0,0 1 0 0 0,1-1 0 0 0,-1-1 1 0 0,0 1-1 0 0,1 0 0 0 0,-1-1 35 0 0,-1 2 3 0 0,0 0 0 0 0,0 0 0 0 0,0 0 0 0 0,0 0 0 0 0,0 0 0 0 0,0 0-1 0 0,0 0 1 0 0,0-1 0 0 0,0 1 0 0 0,0-1 0 0 0,0 1 0 0 0,0-1 0 0 0,0 1 0 0 0,0-1 0 0 0,0 1 0 0 0,0-1 0 0 0,-1 0 0 0 0,1 1 0 0 0,0-1 0 0 0,0 0 0 0 0,-1 0 0 0 0,1 1-1 0 0,0-1 1 0 0,-1 0 0 0 0,1 0 0 0 0,-1 0 0 0 0,1 0 0 0 0,-1 0 0 0 0,0 0 0 0 0,1 0 0 0 0,-1 0 0 0 0,0 0 0 0 0,0 0 0 0 0,0 0 0 0 0,1 0 0 0 0,-1 0 0 0 0,0 0-3 0 0,3-4 26 0 0,3-6 34 0 0,-6 10-51 0 0,0 1-2 0 0,0 0-1 0 0,0 0 2 0 0,0-9 22 0 0,0 9-32 0 0,0 0 1 0 0,0-1 0 0 0,0 1 0 0 0,0 0 0 0 0,0-1-1 0 0,0 1 1 0 0,0 0 0 0 0,0 0 0 0 0,0-1-1 0 0,0 1 1 0 0,0 0 0 0 0,0 0 0 0 0,0-1 0 0 0,0 1-1 0 0,0 0 1 0 0,1 0 0 0 0,-1-1 0 0 0,0 1-1 0 0,0 0 1 0 0,0 0 0 0 0,0 0 0 0 0,1-1 0 0 0,-1 1-1 0 0,0 0 1 0 0,0 0 0 0 0,0 0 0 0 0,1-1-1 0 0,-1 1 1 0 0,0 0 0 0 0,0 0 0 0 0,1 0 0 0 0,-1 0 1 0 0,0 0-1 0 0,1 0 1 0 0,-1-1-1 0 0,0 1 1 0 0,1 0-1 0 0,-1 0 1 0 0,0 0-1 0 0,0 0 1 0 0,1 0-1 0 0,-1-1 1 0 0,0 1-1 0 0,0 0 1 0 0,0 0-1 0 0,1-1 1 0 0,-1 1 0 0 0,0 0-1 0 0,0 0 1 0 0,0-1-1 0 0,0 1 1 0 0,0 0-1 0 0,1 0 1 0 0,-1-1-1 0 0,0 1 1 0 0,0 0-1 0 0,0-1 1 0 0,0 1-1 0 0,0 0 1 0 0,0-1-1 0 0,0 1 1 0 0,0 0 0 0 0,0 0-1 0 0,0-1 1 0 0,0 1 0 0 0,1-2-6 0 0,1 2 8 0 0,-1-1-1 0 0,0 0 0 0 0,0 1 0 0 0,1-1 0 0 0,-1 0 1 0 0,0 0-1 0 0,0 0 0 0 0,0 0 0 0 0,0 0 1 0 0,0 0-1 0 0,0 0 0 0 0,0 0 0 0 0,0 0 0 0 0,0 0 1 0 0,-1 0-1 0 0,1-1-1 0 0,7-7 48 0 0,45-27 624 0 0,-41 11-243 0 0,-11 25-425 0 0,-1-1 0 0 0,0 1 1 0 0,1 0-1 0 0,-1 0 0 0 0,0 0 0 0 0,0-1 1 0 0,1 1-1 0 0,-1 0 0 0 0,0 0 0 0 0,0-1 0 0 0,0 1 1 0 0,1 0-1 0 0,-1-1 0 0 0,0 1 0 0 0,0 0 1 0 0,0-1-1 0 0,0 1 0 0 0,0 0 0 0 0,0-1 0 0 0,1 1 1 0 0,-1 0-1 0 0,0-1 0 0 0,0 1 0 0 0,0 0 1 0 0,0-1-1 0 0,0 1 0 0 0,0 0 0 0 0,0-1 0 0 0,-1 1 1 0 0,1 0-1 0 0,0-1 0 0 0,0 1 0 0 0,0 0 0 0 0,0-1 1 0 0,0 1-1 0 0,0 0 0 0 0,-1-1 0 0 0,1 1 1 0 0,0 0-5 0 0,-4-14 147 0 0,3 12-138 0 0,0-1 0 0 0,0 1 0 0 0,0-1-1 0 0,-1 1 1 0 0,1 0 0 0 0,0-1 0 0 0,-1 1 0 0 0,0 0 0 0 0,1 0-1 0 0,-1 0 1 0 0,0 0 0 0 0,0 0 0 0 0,0 1 0 0 0,-2-2-9 0 0,-18-21-156 0 0,-31-36-759 0 0,35 35-211 0 0,1-1-1 0 0,-3-10 1127 0 0,-16-16-2088 0 0,32 45 1451 0 0,-1-1 0 0 0,1 1 0 0 0,-2 0 0 0 0,1 0 0 0 0,-6-6 637 0 0,-18-25-3446 0 0,-2 0-253 0 0,26 33 3036 0 0,1 0 0 0 0,-1 0-1 0 0,1-1 1 0 0,0 0 0 0 0,0 1 0 0 0,1-1 0 0 0,-2-4 663 0 0,-3-1-1165 0 0,-1 1 84 0 0</inkml:trace>
  <inkml:trace contextRef="#ctx0" brushRef="#br0" timeOffset="13603.701">128 2648 0 0 0,'18'-22'5284'0'0,"-21"14"265"0"0,-2 7-5751 0 0,-11 10 841 0 0,13-4 4987 0 0,3-4-5580 0 0,0-1-4 0 0,0 0-4 0 0,0 0-2 0 0,1 10 196 0 0,1-7-137 0 0,-1-1 0 0 0,0 0-1 0 0,0 0 1 0 0,0 1 0 0 0,0-1 0 0 0,-1 0 0 0 0,1 1 0 0 0,0-1 0 0 0,-1 1 0 0 0,0-1 0 0 0,0 1 0 0 0,1-1 0 0 0,-1 1 0 0 0,-1 1-95 0 0,2 2 137 0 0,-1 1 0 0 0,0-1-1 0 0,0 1 1 0 0,-1-1 0 0 0,0 0 0 0 0,-1 5-137 0 0,-1 0 79 0 0,1-1 1 0 0,0 0 0 0 0,1 0-1 0 0,0 1 1 0 0,0-1-1 0 0,1 1 1 0 0,0-1 0 0 0,2 7-80 0 0,-1 17 84 0 0,8 28 37 0 0,0-2 0 0 0,0-8 91 0 0,0-11 9 0 0,0 20 225 0 0,-9-60-443 0 0,0 4 41 0 0,0 1 1 0 0,0 0-1 0 0,0 0 0 0 0,1-1 0 0 0,0 1 0 0 0,0 0 0 0 0,1-1 0 0 0,1 5-44 0 0,-3-7 16 0 0,1-1 1 0 0,0 1-1 0 0,-1-1 1 0 0,0 1-1 0 0,0 0 1 0 0,0-1-1 0 0,0 1 0 0 0,0-1 1 0 0,0 1-1 0 0,-1-1 1 0 0,1 1-1 0 0,-1-1 1 0 0,0 1-1 0 0,1-1 0 0 0,-2 1-16 0 0,-3 23 98 0 0,5-14-52 0 0,1-6-32 0 0,-1 0 0 0 0,0 0 0 0 0,-1 0 0 0 0,1 0 0 0 0,-1 0-1 0 0,0 0 1 0 0,-1 0 0 0 0,1-1 0 0 0,-1 2-14 0 0,0-4 5 0 0,1 1-1 0 0,0 0 0 0 0,1 0 0 0 0,-1 0 1 0 0,1 0-1 0 0,-1 0 0 0 0,1 2-4 0 0,-3 23 11 0 0,-2 8 3 0 0,5-31-9 0 0,0-1 0 0 0,0 0 0 0 0,-1 1 0 0 0,0-1 1 0 0,0 0-1 0 0,-1 3-5 0 0,0 2 16 0 0,1 0 1 0 0,0 0 0 0 0,0 0 0 0 0,1 1 0 0 0,0-1-1 0 0,1 0 1 0 0,0 2-17 0 0,1 21 31 0 0,7 29 56 0 0,-9-40-52 0 0,-1-13-13 0 0,0-1-1 0 0,1 1 1 0 0,1 0-1 0 0,0-1 1 0 0,0 1-1 0 0,0-1 1 0 0,1 0-1 0 0,2 4-21 0 0,-3-6 13 0 0,0 1 0 0 0,0-1-1 0 0,0 0 1 0 0,0 0 0 0 0,-1 1 0 0 0,0-1-1 0 0,-1 0 1 0 0,1 0 0 0 0,-1 1-13 0 0,-1 17 47 0 0,2 227 355 0 0,9-204-436 0 0,-9 90 61 0 0,-9-106 32 0 0,0 21 35 0 0,9 116 297 0 0,9-132-282 0 0,-9-26-83 0 0,0-4-16 0 0,0-1 0 0 0,0 1 0 0 0,0 0 0 0 0,1 0 0 0 0,0-1 0 0 0,0 1 0 0 0,0-1 0 0 0,1 1 0 0 0,0 0-10 0 0,-1-3 3 0 0,0 0 0 0 0,-1 0 0 0 0,1 0 0 0 0,-1 0 0 0 0,1 0 1 0 0,-1 0-1 0 0,0 1 0 0 0,0-1 0 0 0,0 2-3 0 0,-1-3 1 0 0,1 1-1 0 0,0-1 1 0 0,0 1 0 0 0,0-1-1 0 0,1 1 1 0 0,-1-1 0 0 0,0 1 0 0 0,1-1-1 0 0,0 1 1 0 0,0-1 0 0 0,-1 0 0 0 0,2 2-1 0 0,16 54 14 0 0,-9-23 18 0 0,-7-4 21 0 0,-2-22-13 0 0,2-5-12 0 0,-1-4-26 0 0,-1 1-1 0 0,1-1 1 0 0,-1 1 0 0 0,1-1-1 0 0,-1 1 1 0 0,1-1-1 0 0,-1 1 1 0 0,1-1-1 0 0,-1 1 1 0 0,0-1-1 0 0,1 1 1 0 0,-1 0 0 0 0,0-1-1 0 0,0 1 1 0 0,1 0-1 0 0,-1-1 1 0 0,0 1-1 0 0,0 0 1 0 0,0-1 0 0 0,0 1-1 0 0,0 0 1 0 0,0-1-1 0 0,0 1 1 0 0,0 0-1 0 0,0-1 1 0 0,0 1 0 0 0,0 0-2 0 0,0 101 20 0 0,0-102-16 0 0,0 7 15 0 0,0-6-17 0 0,0-1-1 0 0,0 1 1 0 0,0 0 0 0 0,0 0 0 0 0,1 0 0 0 0,-1-1 0 0 0,0 1 0 0 0,0 0 0 0 0,-1 0 0 0 0,1 0 0 0 0,0-1-1 0 0,0 1 1 0 0,0 0 0 0 0,0 0 0 0 0,-1-1 0 0 0,1 1 0 0 0,0 0 0 0 0,-1 0-2 0 0,0 0 2 0 0,0-1-1 0 0,0 1 1 0 0,0 0 0 0 0,0 0 0 0 0,0 0 0 0 0,0 0 0 0 0,0 0-1 0 0,0 1 1 0 0,1-1 0 0 0,-1 0 0 0 0,0 0 0 0 0,1 0-1 0 0,-1 1 1 0 0,1-1 0 0 0,-1 0 0 0 0,1 1 0 0 0,0-1-1 0 0,-1 1-1 0 0,-2 36 28 0 0,4-38-28 0 0,-1 1 0 0 0,0-1 0 0 0,0 0 0 0 0,0 0 1 0 0,0 0-1 0 0,0 0 0 0 0,0 0 0 0 0,0 0 0 0 0,0 0 0 0 0,0 1 0 0 0,0-1 0 0 0,0 0 0 0 0,0 0 1 0 0,0 0-1 0 0,0 0 0 0 0,0 0 0 0 0,0 0 0 0 0,0 1 0 0 0,0-1 0 0 0,0 0 0 0 0,0 0 1 0 0,0 0-1 0 0,0 0 0 0 0,0 0 0 0 0,0 0 0 0 0,0 0 0 0 0,0 1 0 0 0,0-1 0 0 0,0 0 0 0 0,0 0 1 0 0,0 0-1 0 0,-1 0 0 0 0,1 0 0 0 0,0 0 0 0 0,0 0 0 0 0,0 0 0 0 0,0 1 0 0 0,0-1 1 0 0,0 0-1 0 0,0 0 0 0 0,0 0 0 0 0,-1 0 0 0 0,1 0 0 0 0,0 0 0 0 0,0 0 0 0 0,0 0 1 0 0,0 0-1 0 0,0 0 0 0 0,0 0 0 0 0,0 0 0 0 0,-1 0 0 0 0,1 0 0 0 0,0 0 0 0 0,0 0 0 0 0,0 0 1 0 0,0 0-1 0 0,0 0 0 0 0,0 0 0 0 0,-1 0 0 0 0,1 0 0 0 0,-4 1 9 0 0,2 14 106 0 0,0-8-124 0 0,0-1-1 0 0,-1 1 0 0 0,0-1 1 0 0,-1 0-1 0 0,-1 4 10 0 0,-29 61-75 0 0,25-41 39 0 0,6-17 3 0 0,3-13 32 0 0,0 1 0 0 0,0-1 0 0 0,0 1 0 0 0,0-1 0 0 0,0 1 1 0 0,0-1-1 0 0,0 1 0 0 0,0-1 0 0 0,-1 1 0 0 0,1-1 0 0 0,0 1 1 0 0,0-1-1 0 0,0 1 0 0 0,0-1 0 0 0,-1 0 0 0 0,1 1 0 0 0,0-1 1 0 0,0 1-1 0 0,-1-1 0 0 0,1 0 0 0 0,0 1 0 0 0,-1-1 0 0 0,1 1 1 0 0,0-1-1 0 0,-1 0 0 0 0,1 0 0 0 0,0 1 0 0 0,-1-1 1 0 0,18 31-127 0 0,-15-31 156 0 0,5 5 697 0 0,-7-7-731 0 0,7-2-39 0 0,4 1 29 0 0,-2 2 12 0 0,55-4 38 0 0,16 0-66 0 0,184 15-224 0 0,-209-18 338 0 0,-10 1 12 0 0,-35 6-67 0 0,0-1 1 0 0,0 0-1 0 0,0 0 0 0 0,-1-1 0 0 0,1 0 0 0 0,-1-1 1 0 0,3-1-29 0 0,28-10 78 0 0,59-14 102 0 0,-38 20-112 0 0,0 2 0 0 0,0 3 0 0 0,12 3-68 0 0,36-9-119 0 0,-74 5-6 0 0,-33 5 102 0 0,-2 0 2 0 0,0 0 2 0 0,0 0 2 0 0,0 0 3 0 0,0 0 10 0 0,0 0 7 0 0,0 0 6 0 0,0 0 5 0 0,0 0 3 0 0,0 0 2 0 0,0 0 2 0 0,0 0 3 0 0,0 0 2 0 0,0 0-3 0 0,0 0 3 0 0,0 0-2 0 0,0 0-3 0 0,0 0 2 0 0,0 0-3 0 0,0 0-4 0 0,0 0-3 0 0,0 0 1 0 0,0 0-5 0 0,0 0-5 0 0,0 0-1 0 0,0 0-7 0 0,0 0-7 0 0,0 0-5 0 0,0 0-1 0 0,0 0-7 0 0,0 0-8 0 0,0 0-9 0 0,0 0-11 0 0,0 0-16 0 0,0 0-14 0 0,0 0-22 0 0,0 0-24 0 0,0 0-24 0 0,0 0-30 0 0,0 0-34 0 0,0 0-42 0 0,0 0-50 0 0,0 0-53 0 0,0 0 281 0 0,0 0 0 0 0,-1 1 0 0 0,1-1-1 0 0,0 0 1 0 0,0 1 0 0 0,0-1 0 0 0,-1 0 0 0 0,1 1 0 0 0,0-1 0 0 0,-1 0 0 0 0,1 1 0 0 0,0-1 0 0 0,0 0-1 0 0,-1 0 1 0 0,1 1 0 0 0,-1-1 0 0 0,1 0 0 0 0,0 0 0 0 0,-1 0 0 0 0,1 0 0 0 0,0 1 0 0 0,-1-1 0 0 0,1 0-1 0 0,-1 0 1 0 0,1 0 0 0 0,0 0 0 0 0,-1 0 0 0 0,1 0 0 0 0,-1 0 0 0 0,1 0 0 0 0,0 0 0 0 0,-1 0 0 0 0,1 0 0 0 0,-1 0-1 0 0,1-1 1 0 0,0 1 0 0 0,-1 0 0 0 0,1 0 0 0 0,0 0 0 0 0,-1-1 80 0 0,-20-3-5002 0 0,6-10-1963 0 0,14 11 6331 0 0,-1 1 0 0 0,0-1 0 0 0,1 1-1 0 0,-1-1 1 0 0,1 1 0 0 0,0-1 0 0 0,0 0 0 0 0,0 1 0 0 0,0-1 0 0 0,0-3 634 0 0,1 0-1141 0 0</inkml:trace>
  <inkml:trace contextRef="#ctx0" brushRef="#br0" timeOffset="14205.289">1129 4542 336 0 0,'0'-2'2347'0'0,"0"-4"-356"0"0,0 4 1991 0 0,0 2 3359 0 0,0 0-7132 0 0,0 0-20 0 0,0 0-17 0 0,0 0-16 0 0,0 0-14 0 0,0 0-8 0 0,0 0-13 0 0,0 0-9 0 0,0 0-6 0 0,0 0-4 0 0,0 0-5 0 0,0 0-4 0 0,0 0-3 0 0,0 0-4 0 0,0 0 0 0 0,0 0-5 0 0,0 0-4 0 0,0 0-2 0 0,0 0-3 0 0,0 0-3 0 0,0 0-1 0 0,0 0 4 0 0,0 0 5 0 0,9 18 368 0 0,-8-16-414 0 0,0 0-1 0 0,0-1 1 0 0,0 1 0 0 0,0 0-1 0 0,0 0 1 0 0,-1-1 0 0 0,1 1 0 0 0,0 0-1 0 0,-1 0 1 0 0,1 0 0 0 0,-1 1-31 0 0,9 58 578 0 0,0 6-197 0 0,-9-50-315 0 0,1-1 0 0 0,1 0 0 0 0,0 0 0 0 0,1 0-66 0 0,6 66 206 0 0,0 21 70 0 0,0-21 24 0 0,0 25 168 0 0,-7-94-377 0 0,0 0 1 0 0,-2 0-1 0 0,0 0 0 0 0,0 0 0 0 0,-2 10-91 0 0,1-10 103 0 0,0 0 0 0 0,0-1 0 0 0,2 1 1 0 0,0 0-1 0 0,1 9-103 0 0,3 9 2584 0 0,-3 18-7346 0 0,-1-32 1930 0 0,0-1 0 0 0,0 1 0 0 0,1 0 0 0 0,2-1 2832 0 0,5 57-64 0 0,-4-56 87 0 0,-2-8-10 0 0,0 1-1 0 0,0 0 1 0 0,-1 0-1 0 0,-1 0 1 0 0,1 0 0 0 0,-2 1-13 0 0,10 24 112 0 0,-10-34-344 0 0,0-1-439 0 0,0 0 187 0 0,0 0-172 0 0</inkml:trace>
  <inkml:trace contextRef="#ctx0" brushRef="#br0" timeOffset="14506.08">1220 5550 5316 0 0,'-9'-5'3741'0'0,"9"-5"-2029"0"0,0 5-1132 0 0,0-5-616 0 0,0-1-460 0 0,0 6-312 0 0,0-5-164 0 0,0 0-80 0 0,0-5 72 0 0,0-1 112 0 0,0 1 119 0 0,0-6 105 0 0,0 6 92 0 0,0-6-280 0 0,0 6-112 0 0,0-5-20 0 0,0-1 44 0 0,0 1 388 0 0</inkml:trace>
  <inkml:trace contextRef="#ctx0" brushRef="#br0" timeOffset="15709.274">1111 4588 0 0 0,'0'-1'202'0'0,"0"1"-1"0"0,0-1 1 0 0,0 0 0 0 0,0 1-1 0 0,1-1 1 0 0,-1 1 0 0 0,0-1-1 0 0,0 0 1 0 0,1 1 0 0 0,-1-1-1 0 0,0 1 1 0 0,1-1 0 0 0,-1 1-1 0 0,1-1 1 0 0,-1 1 0 0 0,1 0-1 0 0,-1-1 1 0 0,1 1 0 0 0,-1-1-1 0 0,1 1 1 0 0,-1 0 0 0 0,1-1-1 0 0,-1 1 1 0 0,1 0 0 0 0,0 0-202 0 0,-1-1 234 0 0,1 1 1 0 0,-1 0 0 0 0,1 0 0 0 0,-1 0-1 0 0,1-1 1 0 0,-1 1 0 0 0,0 0-1 0 0,1-1 1 0 0,-1 1 0 0 0,1 0 0 0 0,-1-1-1 0 0,0 1 1 0 0,1 0 0 0 0,-1-1 0 0 0,0 1-1 0 0,1-1 1 0 0,-1 1 0 0 0,0 0-1 0 0,0-1 1 0 0,0 1 0 0 0,1-1 0 0 0,-1 1-1 0 0,0-1 1 0 0,0 1-235 0 0,26-19 5455 0 0,-23 9-4338 0 0,-1 8-1087 0 0,-1 2-14 0 0,-1 0 0 0 0,0 0 0 0 0,1 0 0 0 0,-1 0 0 0 0,0-1 0 0 0,0 1 0 0 0,1 0 0 0 0,-1 0 1 0 0,0 0-1 0 0,0-1 0 0 0,1 1 0 0 0,-1 0 0 0 0,0 0 0 0 0,0 0 0 0 0,0-1 0 0 0,1 1 0 0 0,-1 0 0 0 0,0-1 0 0 0,0 1 0 0 0,0 0 1 0 0,0 0-1 0 0,0-1 0 0 0,0 1 0 0 0,0 0 0 0 0,1-1 0 0 0,-1 1 0 0 0,0 0 0 0 0,0-1 0 0 0,0 1 0 0 0,0 0 0 0 0,0-1 0 0 0,0 1 1 0 0,-1 0-1 0 0,1-1-16 0 0,3-1 94 0 0,-1-1 0 0 0,0 1-1 0 0,1-1 1 0 0,0 1 0 0 0,-1 0 0 0 0,1 0 0 0 0,0 0 0 0 0,0 1 0 0 0,2-2-94 0 0,1 0 99 0 0,1 1 0 0 0,-1-1 1 0 0,1 1-1 0 0,-1 0 0 0 0,1 1 0 0 0,0-1 0 0 0,0 1 0 0 0,0 1 1 0 0,0-1-100 0 0,71 2 774 0 0,-30 1-357 0 0,20 0-30 0 0,-34 0-179 0 0,0-1 0 0 0,0-2 0 0 0,11-2-208 0 0,83-4 249 0 0,-37-5-127 0 0,73-11-75 0 0,-117 16-47 0 0,24-6-19 0 0,-51 8 2 0 0,1 2-1 0 0,0 0 1 0 0,6 1 17 0 0,39-6-54 0 0,21-5-205 0 0,38 1 259 0 0,-11 2-95 0 0,-70 7 25 0 0,0 2-1 0 0,8 3 71 0 0,8-1-695 0 0,-58-1 605 0 0,0 0 1 0 0,0 0-1 0 0,1 1 0 0 0,-1-1 0 0 0,0 1 0 0 0,0-1 0 0 0,0 1 0 0 0,0 0 1 0 0,0-1-1 0 0,1 2 90 0 0,9 2 42 0 0,28 6 58 0 0,2-4-42 0 0,-40-6-53 0 0,-1 0-2 0 0,7 0-2 0 0,8-3-35 0 0,-12 1 29 0 0,2 1 3 0 0,-2 1-13 0 0,1-1 0 0 0,-1 0-1 0 0,1 0 1 0 0,-1-1 0 0 0,1 0-1 0 0,-1 1 1 0 0,2-2 15 0 0,-1 0-39 0 0,0 1 0 0 0,0 0 1 0 0,0 0-1 0 0,0 1 0 0 0,1-1 0 0 0,-1 1 0 0 0,5 0 39 0 0,25-9-232 0 0,-33 10 205 0 0,-2 0 6 0 0,0 0 1 0 0,0 0 3 0 0,0 0-3 0 0,0 0-3 0 0,0 0 3 0 0,0 0 2 0 0,0 0 8 0 0,0 0 5 0 0,0 0-2 0 0,1 0 3 0 0,5 0 5 0 0,-4 0 6 0 0,-2 0 1 0 0,10 0 57 0 0,-4 2-37 0 0,1 0 0 0 0,-1-1 0 0 0,1 0 0 0 0,-1 0 0 0 0,0 0 0 0 0,1-1 0 0 0,-1 0 0 0 0,1 0 0 0 0,-1-1 0 0 0,1 0 0 0 0,-1 0 0 0 0,1-1-28 0 0,35-1 132 0 0,20-8-214 0 0,-54 7 7 0 0,-8 4 73 0 0,1-1-1 0 0,0 1 1 0 0,-1-1-1 0 0,1 1 1 0 0,-1-1-1 0 0,1 1 1 0 0,0-1-1 0 0,0 1 1 0 0,-1 0-1 0 0,1-1 1 0 0,0 1-1 0 0,0 0 1 0 0,-1 0-1 0 0,1-1 1 0 0,0 1-1 0 0,0 0 1 0 0,0 0-1 0 0,0 0 3 0 0,6-1-46 0 0,0 0 0 0 0,1-1-1 0 0,-1 0 1 0 0,0 0 0 0 0,0 0 0 0 0,0-1-1 0 0,1 0 47 0 0,2-2-90 0 0,1 1-1 0 0,0 1 0 0 0,0 0 0 0 0,4-1 91 0 0,102-16-390 0 0,-52 14 673 0 0,-65 6-267 0 0,0 1 1 0 0,0 0-1 0 0,0 0 0 0 0,0 0 0 0 0,0-1 1 0 0,-1 1-1 0 0,1 0 0 0 0,0 0 0 0 0,-1-1 1 0 0,1 1-1 0 0,0 0 0 0 0,-1-1 0 0 0,1 1 1 0 0,-1 0-1 0 0,1-1 0 0 0,-1 1 0 0 0,1 0 1 0 0,-1-1-1 0 0,0 1 0 0 0,1-1-16 0 0,-2 2 151 0 0,-5 7 163 0 0,6-8-286 0 0,0-1 1 0 0,0 0-1 0 0,1 1 0 0 0,-1 0 1 0 0,0-1-1 0 0,1 1 1 0 0,-1-1-1 0 0,1 1 1 0 0,-1 0-1 0 0,1-1 0 0 0,-1 1 1 0 0,1 0-1 0 0,-1-1 1 0 0,1 1-1 0 0,0 0 0 0 0,-1 0 1 0 0,1 0-1 0 0,0-1 1 0 0,-1 1-1 0 0,1 1-28 0 0,0-1 66 0 0,0-1-11 0 0,0 0-5 0 0,-9 15 117 0 0,18 31-59 0 0,0 1 211 0 0,0-23 12 0 0,-9-23-299 0 0,0-1-4 0 0,0 0-5 0 0,0 0-9 0 0,0 0-1 0 0,2 1-7 0 0,0 0 0 0 0,0 0 0 0 0,-1 0 0 0 0,1 0 1 0 0,-1 1-1 0 0,1-1 0 0 0,-1 0 0 0 0,1 1 1 0 0,-1-1-1 0 0,0 1 0 0 0,0 0 0 0 0,0 0 0 0 0,0-1 1 0 0,0 1-1 0 0,0 0 0 0 0,0 0 0 0 0,0 1-6 0 0,2 4-4331 0 0,-2-1-4509 0 0,8 24 9317 0 0,0 52-21 0 0,-9-60-309 0 0,0 0 0 0 0,2 0 0 0 0,3 20-147 0 0,0 14 619 0 0,-5-45-476 0 0,0-1 0 0 0,1 0 0 0 0,0 1 0 0 0,2 3-143 0 0,1 35 743 0 0,-4-42-644 0 0,0 1 0 0 0,0-1 0 0 0,1 1-1 0 0,0-1 1 0 0,2 5-99 0 0,-2-4 98 0 0,1 0-1 0 0,-1 0 0 0 0,0 0 1 0 0,-1 0-1 0 0,0 5-97 0 0,-1-4-115 0 0,2-1-1 0 0,-1 1 0 0 0,1 0 0 0 0,2 6 116 0 0,-1 1-25 0 0,0-1 1 0 0,-1 1-1 0 0,-1 0 0 0 0,0 0 1 0 0,-2 5 24 0 0,0 21 9 0 0,2 229 1375 0 0,-9-239-984 0 0,0 14-52 0 0,0-5-442 0 0,9 18-286 0 0,0-57-633 0 0,0 2-411 0 0,0-3-4584 0 0,0-1 3546 0 0</inkml:trace>
  <inkml:trace contextRef="#ctx0" brushRef="#br0" timeOffset="17090.741">1193 5668 0 0 0,'92'-10'10844'0'0,"-86"10"-10548"0"0,-1 0-36 0 0,-1-1-1 0 0,1 1 1 0 0,0 1 0 0 0,0-1-1 0 0,0 1 1 0 0,-1-1-1 0 0,1 1 1 0 0,0 1-1 0 0,-1-1 1 0 0,1 1-1 0 0,1 0-259 0 0,4 0 405 0 0,0-1 0 0 0,-1-1 0 0 0,1 0 0 0 0,0 0 0 0 0,0-1 0 0 0,2-1-405 0 0,-3 0 227 0 0,-6 0-155 0 0,0 1 0 0 0,0 0 0 0 0,0 0-1 0 0,0 1 1 0 0,0-1 0 0 0,1 0 0 0 0,-1 1-1 0 0,0 0 1 0 0,0 0 0 0 0,0 0 0 0 0,1 0-1 0 0,-1 0 1 0 0,0 1 0 0 0,0 0 0 0 0,0-1-1 0 0,3 2-71 0 0,0 0 109 0 0,-1 0 0 0 0,1-1 0 0 0,-1 1 0 0 0,1-1 0 0 0,-1-1 0 0 0,4 1-109 0 0,13 2 384 0 0,30 5-84 0 0,-1-3-1 0 0,1-2 1 0 0,0-2-1 0 0,0-3 1 0 0,0-2-1 0 0,0-2-299 0 0,148-9 74 0 0,0-2-254 0 0,-122 4-37 0 0,-2-3 0 0 0,7-5 217 0 0,-54 12-19 0 0,0 0 1 0 0,-1-2-1 0 0,-1-1 1 0 0,5-4 18 0 0,-23 13-16 0 0,-1 1 0 0 0,0-1 0 0 0,1 1 1 0 0,-1 1-1 0 0,1 0 0 0 0,0 0 1 0 0,-1 0-1 0 0,1 1 0 0 0,0 1 1 0 0,0-1-1 0 0,0 2 16 0 0,26-1 47 0 0,83 4 87 0 0,-98-4-134 0 0,-10-1-6 0 0,1 0-1 0 0,-1 0 1 0 0,0-1 0 0 0,0 0-1 0 0,8-2 7 0 0,13-1-44 0 0,-26 4 45 0 0,-1-1 0 0 0,0 1 1 0 0,1-1-1 0 0,-1 1 0 0 0,1-1 1 0 0,-1-1-1 0 0,0 1 0 0 0,2-1-1 0 0,2-3 85 0 0,22-9 82 0 0,50-13 143 0 0,-37 18-241 0 0,-19 4-122 0 0,0 1 0 0 0,0 0 0 0 0,25 1 53 0 0,-48 3 58 0 0,-1 0 0 0 0,0 0 1 0 0,11 5 230 0 0,68 0 511 0 0,-78-5-756 0 0,36 0 309 0 0,63 0 358 0 0,-100 0-729 0 0,0 0 0 0 0,1 0 0 0 0,-1 0 0 0 0,0 0 0 0 0,1-1 0 0 0,-1 1 0 0 0,0 0 0 0 0,1 0 0 0 0,-1 0 0 0 0,0 0 0 0 0,1 0 0 0 0,-1 0 0 0 0,0 0 0 0 0,1 0 0 0 0,-1 0 0 0 0,0 0 0 0 0,1 0 0 0 0,-1 0 0 0 0,0 0 0 0 0,1 0 0 0 0,-1 1 0 0 0,0-1 0 0 0,1 0 0 0 0,-1 0 0 0 0,0 0 0 0 0,1 0 0 0 0,-1 1 0 0 0,0-1 0 0 0,0 0 0 0 0,1 0 0 0 0,-1 1 0 0 0,0-1 0 0 0,0 0 0 0 0,0 0 0 0 0,1 1 0 0 0,-1-1 0 0 0,0 0 0 0 0,0 0 0 0 0,0 1 0 0 0,0-1 0 0 0,1 0 0 0 0,-1 1 0 0 0,0-1 0 0 0,0 0 0 0 0,0 1 0 0 0,0-1 0 0 0,0 0 18 0 0,-16 15-1190 0 0,-42 20-3614 0 0,47-29 2643 0 0,4-2 1017 0 0,6-3 716 0 0,0 0 0 0 0,0 0 0 0 0,-1-1-1 0 0,1 1 1 0 0,0 0 0 0 0,0 0 0 0 0,0-1 0 0 0,-1 1 0 0 0,1-1 0 0 0,0 1 0 0 0,-1-1 0 0 0,1 0 0 0 0,0 0 0 0 0,-1 1-1 0 0,1-1 1 0 0,0 0 0 0 0,-1 0 0 0 0,1 0 0 0 0,0 0 0 0 0,-1-1 0 0 0,1 1 0 0 0,0 0 0 0 0,-1 0 0 0 0,1-1 0 0 0,0 1 0 0 0,-1-1-1 0 0,0 0 429 0 0,1-3-1051 0 0</inkml:trace>
  <inkml:trace contextRef="#ctx0" brushRef="#br0" timeOffset="21038.752">3996 682 0 0 0,'0'-9'802'0'0,"1"7"-553"0"0,-1 1 0 0 0,0-1-1 0 0,0 1 1 0 0,0 0 0 0 0,0-1 0 0 0,0 1-1 0 0,0-1 1 0 0,0 1 0 0 0,0-1 0 0 0,0 1 0 0 0,-1 0-1 0 0,1-1 1 0 0,0 1 0 0 0,-1 0 0 0 0,0-1 0 0 0,1 1-1 0 0,-1 0 1 0 0,0 0 0 0 0,1-1 0 0 0,-1 1-1 0 0,0 0 1 0 0,-1-1-249 0 0,-1-19 4384 0 0,3 21-4364 0 0,0 0 0 0 0,-1 0 1 0 0,1 0-1 0 0,0 0 0 0 0,-1 0 0 0 0,1 0 1 0 0,0 0-1 0 0,-1 0 0 0 0,1-1 0 0 0,0 1 0 0 0,-1 0 1 0 0,1 0-1 0 0,0 0 0 0 0,-1 0 0 0 0,1-1 1 0 0,0 1-1 0 0,-1 0 0 0 0,1 0 0 0 0,0-1 0 0 0,0 1 1 0 0,0 0-1 0 0,-1 0 0 0 0,1-1 0 0 0,0 1 1 0 0,0 0-1 0 0,0-1 0 0 0,-1 1 0 0 0,1 0 0 0 0,0-1 1 0 0,0 1-1 0 0,0 0 0 0 0,0-1 0 0 0,0 1 1 0 0,0-1-1 0 0,0 1 0 0 0,0 0 0 0 0,0-1 0 0 0,0 1 1 0 0,0 0-1 0 0,0-1 0 0 0,0 1 0 0 0,0 0 1 0 0,0-1-1 0 0,0 1 0 0 0,0 0 0 0 0,1-1 0 0 0,-1 1-20 0 0,0-2 170 0 0,-2 1-53 0 0,1 1-100 0 0,1 0 0 0 0,0 0-1 0 0,0 0 1 0 0,-1 0 0 0 0,1 0 0 0 0,0 0-1 0 0,0 0 1 0 0,-1 0 0 0 0,1 0 0 0 0,0 0-1 0 0,0 0 1 0 0,-1-1 0 0 0,1 1-1 0 0,0 0 1 0 0,0 0 0 0 0,-1 0 0 0 0,1 0-1 0 0,0 0 1 0 0,0 0 0 0 0,0-1-1 0 0,-1 1 1 0 0,1 0 0 0 0,0 0 0 0 0,0 0-1 0 0,0-1 1 0 0,0 1 0 0 0,0 0-1 0 0,-1 0 1 0 0,1 0 0 0 0,0-1 0 0 0,0 1-1 0 0,0 0 1 0 0,0 0 0 0 0,0-1 0 0 0,0 1-1 0 0,0 0 1 0 0,0 0 0 0 0,0-1-1 0 0,0 1 1 0 0,0 0-17 0 0,8 8 5873 0 0,28 5-4004 0 0,-23-10-2055 0 0,1 0 0 0 0,0-1 0 0 0,10 0 186 0 0,-5-1-18 0 0,0 1 0 0 0,0 1 0 0 0,0 0 0 0 0,8 3 18 0 0,17 4-52 0 0,41 13-99 0 0,-65-16 84 0 0,1-1 1 0 0,0-1 0 0 0,0-1 0 0 0,1 0-1 0 0,13-1 67 0 0,86 2-164 0 0,41-10 275 0 0,-129 3-81 0 0,-24 1-28 0 0,1 1 0 0 0,-1 0 0 0 0,0 0 0 0 0,1 1 0 0 0,3 0-2 0 0,95 20-271 0 0,-88-15 182 0 0,-15-4 61 0 0,0 0 0 0 0,1 0 0 0 0,-1-1 0 0 0,1 0 1 0 0,0 0-1 0 0,3 0 28 0 0,-6-1-30 0 0,0 1 0 0 0,-1-1 1 0 0,1 1-1 0 0,0-1 0 0 0,0 1 1 0 0,0 0-1 0 0,-1 0 0 0 0,1 0 0 0 0,0 1 1 0 0,-1-1-1 0 0,3 2 30 0 0,16 5-248 0 0,-12-5 184 0 0,0-1 0 0 0,0 2 0 0 0,0-1 0 0 0,0 1 0 0 0,0 0-1 0 0,-1 1 1 0 0,1 0 64 0 0,-9-5 0 0 0,2 1-4 0 0,-2-1-2 0 0,0 0-3 0 0,0 0 5 0 0,0 0 7 0 0,0 0 1 0 0,0 0 1 0 0,0 0-10 0 0,0 0 1 0 0,0 0-1 0 0,0 0-4 0 0,0 0-9 0 0,0 0-4 0 0,36-5 903 0 0,-37 36-40 0 0,-1-30-829 0 0,1 1 0 0 0,1 0 1 0 0,-1-1-1 0 0,0 1 0 0 0,0 0 1 0 0,0 0-1 0 0,1-1 0 0 0,-1 1 0 0 0,1 0 1 0 0,0 0-1 0 0,-1 0 0 0 0,1 0 1 0 0,0 0-1 0 0,0 0 0 0 0,0-1 1 0 0,1 1-1 0 0,-1 0 0 0 0,0 0 0 0 0,1 0 1 0 0,-1 0-1 0 0,1 0 0 0 0,-1-1 1 0 0,1 1-1 0 0,0 0 0 0 0,0 0 0 0 0,0-1 1 0 0,1 2-13 0 0,-2-2 6 0 0,1 0 0 0 0,-1 0-1 0 0,0 0 1 0 0,1 0 0 0 0,-1-1 0 0 0,0 1 0 0 0,1 0 0 0 0,-1 0 0 0 0,0 0-1 0 0,0 0 1 0 0,0 0 0 0 0,0 0 0 0 0,0 0 0 0 0,0 0 0 0 0,0 0 0 0 0,0 0-1 0 0,-1 0 1 0 0,1 0 0 0 0,0 0 0 0 0,0 0-6 0 0,-1 1 9 0 0,1-1 0 0 0,0 0 1 0 0,-1 0-1 0 0,1 1 0 0 0,0-1 0 0 0,0 0 0 0 0,0 1 1 0 0,0-1-1 0 0,0 0 0 0 0,0 1 0 0 0,1-1 1 0 0,-1 0-1 0 0,0 1 0 0 0,1-1 0 0 0,0 1-9 0 0,14 49 316 0 0,-15-49-304 0 0,1-1 0 0 0,-1 1 0 0 0,1 0-1 0 0,-1 0 1 0 0,0 0 0 0 0,1-1 0 0 0,-1 1 0 0 0,0 0-1 0 0,0 0 1 0 0,0 0 0 0 0,-1-1 0 0 0,1 1 0 0 0,0 0-12 0 0,-1 0 13 0 0,1 0 0 0 0,0 1 1 0 0,0-1-1 0 0,0 0 1 0 0,0 0-1 0 0,0 0 1 0 0,0 0-1 0 0,0 1 1 0 0,1-1-1 0 0,0 1-13 0 0,14 68 310 0 0,-14-65-275 0 0,1-1 1 0 0,-1 1 0 0 0,0-1 0 0 0,-1 1-1 0 0,0 0 1 0 0,0-1 0 0 0,0 3-36 0 0,0-3 25 0 0,0 0 1 0 0,0 0-1 0 0,0 0 0 0 0,1 0 1 0 0,0 0-1 0 0,0 0 1 0 0,0 0-26 0 0,8 52 295 0 0,-8-53-267 0 0,1 1 0 0 0,-2-1 0 0 0,1 0 0 0 0,0 0 0 0 0,-1 1 1 0 0,0-1-1 0 0,0 0 0 0 0,0 1 0 0 0,-1 2-28 0 0,1-3 15 0 0,-1-1 0 0 0,1 1 0 0 0,0-1 0 0 0,0 1 0 0 0,0-1 0 0 0,1 1 0 0 0,-1-1 0 0 0,1 1 0 0 0,0-1 0 0 0,0 0 0 0 0,0 1 0 0 0,0 0-15 0 0,1 0 12 0 0,-1 1 0 0 0,-1-1 0 0 0,1 1 0 0 0,-1 0 0 0 0,1 0 1 0 0,-1-1-1 0 0,0 1 0 0 0,-1 0 0 0 0,0 4-12 0 0,0 7 19 0 0,-8 51 49 0 0,9-60-62 0 0,0-1 0 0 0,-1 0 1 0 0,0 0-1 0 0,0 1 1 0 0,0-1-1 0 0,0 0 0 0 0,-2 2-6 0 0,-6 47 84 0 0,0 1 52 0 0,6-45-84 0 0,0 1-1 0 0,1-1 0 0 0,1 0 0 0 0,0 0 0 0 0,0 5-51 0 0,1-10 32 0 0,-1 0-1 0 0,0-1 1 0 0,0 1-1 0 0,0 0 1 0 0,-1-1-1 0 0,0 3-31 0 0,-1-3 32 0 0,2 1 0 0 0,-1 1-1 0 0,1-1 1 0 0,0 0-1 0 0,0 0 1 0 0,0 3-32 0 0,-8 48 196 0 0,9-43-142 0 0,1-9-37 0 0,-1-1 0 0 0,0 1 1 0 0,0 0-1 0 0,0 0 0 0 0,-1-1 1 0 0,0 1-1 0 0,0 0 0 0 0,0-1 1 0 0,0 1-1 0 0,-1-1 0 0 0,0 1-17 0 0,1 0 24 0 0,0-1-1 0 0,0 0 1 0 0,1 1-1 0 0,-1-1 1 0 0,1 1 0 0 0,0-1-1 0 0,0 1 1 0 0,0-1-1 0 0,1 1 1 0 0,0 1-24 0 0,0 11 97 0 0,-1-7-43 0 0,0-1 0 0 0,-1 1 0 0 0,1 0 0 0 0,-2 0 0 0 0,0-1 0 0 0,-1 4-54 0 0,1-4 46 0 0,1 0-1 0 0,0 1 1 0 0,0-1 0 0 0,1 1-1 0 0,0-1 1 0 0,0 1 0 0 0,2 5-46 0 0,0 17 71 0 0,-2 96 1 0 0,9-82-92 0 0,-9-44 18 0 0,0 4 0 0 0,-1-1-1 0 0,2 0 1 0 0,-1 1-1 0 0,1-1 1 0 0,-1 1 0 0 0,2-1-1 0 0,-1 0 1 0 0,0 0-1 0 0,1 1 3 0 0,0 0-1 0 0,-1 0 0 0 0,0 0 0 0 0,0 0 0 0 0,-1 0 1 0 0,0 0-1 0 0,0 0 0 0 0,0 0 0 0 0,-1 0 0 0 0,0 0 1 0 0,0 15-10 0 0,1-1 13 0 0,-1-11 15 0 0,1 1 1 0 0,0 0-1 0 0,1-1 0 0 0,0 1 0 0 0,1-1 1 0 0,0 0-1 0 0,1 3-18 0 0,-2-4 31 0 0,1 1-1 0 0,-1 0 1 0 0,0 0 0 0 0,-1 0-1 0 0,0 0 1 0 0,-1 0 0 0 0,0 5-31 0 0,-1 18 76 0 0,2-19-57 0 0,-1-7-8 0 0,1-1 1 0 0,0 0 0 0 0,0 1-1 0 0,1-1 1 0 0,-1 0 0 0 0,1 0 0 0 0,0 1-1 0 0,1-1 1 0 0,-1 0 0 0 0,2 2-12 0 0,-2-1 15 0 0,0 0 1 0 0,0 0 0 0 0,0 1 0 0 0,-1-1-1 0 0,0 0 1 0 0,0 1 0 0 0,0-1 0 0 0,-2 4-16 0 0,1 11 26 0 0,1 76 54 0 0,-9-41-60 0 0,9 10 20 0 0,-9-34-16 0 0,9 259-124 0 0,9-240 33 0 0,-9-48 66 0 0,0 0 0 0 0,0 0-1 0 0,0 0 1 0 0,0 1 0 0 0,1-1 0 0 0,-1 0-1 0 0,1 0 1 0 0,0 0 0 0 0,0 0 0 0 0,0 0 0 0 0,0 0-1 0 0,1 1 2 0 0,-1 0 12 0 0,0 0 1 0 0,0 0-1 0 0,-1 1 0 0 0,1-1 0 0 0,-1 1 0 0 0,0-1 0 0 0,0 0 0 0 0,0 1 0 0 0,-1-1 0 0 0,0 1-12 0 0,0 10 65 0 0,1-12-51 0 0,0 0 1 0 0,0 0-1 0 0,0 0 0 0 0,-1 0 0 0 0,1 0 0 0 0,-1 0 0 0 0,0 0 0 0 0,0 0 0 0 0,0-1 1 0 0,0 1-1 0 0,0 1-14 0 0,-9 35 124 0 0,10-38-121 0 0,0 0 0 0 0,-1 0 0 0 0,1 0 0 0 0,0 0 0 0 0,-1 0 0 0 0,1 0 0 0 0,0 1 0 0 0,0-1 0 0 0,0 0 0 0 0,0 0 0 0 0,0 0 0 0 0,0 0 0 0 0,0 0 0 0 0,0 0 0 0 0,1 0 0 0 0,-1 1-3 0 0,0-1 3 0 0,1 0-1 0 0,-1 0 1 0 0,0 0-1 0 0,0 0 1 0 0,0 0-1 0 0,0 0 0 0 0,0 1 1 0 0,0-1-1 0 0,0 0 1 0 0,0 0-1 0 0,-1 0 1 0 0,1 0-1 0 0,0 0 1 0 0,-1 0-1 0 0,1 0 1 0 0,-1 1-3 0 0,-1 5 13 0 0,0 0 1 0 0,0 0-1 0 0,1 1 0 0 0,0-1 1 0 0,0 0-1 0 0,0 1 1 0 0,1-1-1 0 0,1 1 0 0 0,-1-1 1 0 0,1 2-14 0 0,0 15 30 0 0,8 13 18 0 0,-9 351 149 0 0,-9-347-258 0 0,9-26 38 0 0,1-9 10 0 0,-1-1-1 0 0,0 1 1 0 0,0 0 0 0 0,0-1 0 0 0,-1 1-1 0 0,0-1 1 0 0,0 0 0 0 0,0 1 0 0 0,-1-1-1 0 0,-1 3 14 0 0,2-4-10 0 0,0 1 0 0 0,0 0-1 0 0,0-1 1 0 0,1 1 0 0 0,0 0-1 0 0,0 0 1 0 0,0 0 0 0 0,0-1-1 0 0,2 6 11 0 0,-1 9-22 0 0,-1 125 252 0 0,9-99-167 0 0,-9 46 120 0 0,9-54-137 0 0,-9 50 13 0 0,9-42-25 0 0,-9 69-45 0 0,9-78 19 0 0,-9-34-8 0 0,0 0-1 0 0,0 0 1 0 0,0 0-1 0 0,0 0 1 0 0,0 0-1 0 0,0 0 1 0 0,0 1-1 0 0,1-1 1 0 0,-1 0-1 0 0,1-1 1 0 0,-1 1-1 0 0,1 0 1 0 0,0 0-1 0 0,0 0 0 0 0,0 0 1 0 0,0 0-1 0 0,0-1 1 0 0,-1 0 0 0 0,1 0 0 0 0,-1 0 0 0 0,0 0-1 0 0,1 0 1 0 0,-1-1 0 0 0,0 1-1 0 0,0 0 1 0 0,1 0 0 0 0,-1 0 0 0 0,0 0-1 0 0,0 0 1 0 0,0 0 0 0 0,0 0-1 0 0,0 0 1 0 0,0-1 0 0 0,-1 1 0 0 0,1 0-1 0 0,0 0 1 0 0,0 0 0 0 0,-1 0 0 0 0,1 1-1 0 0,0-1 1 0 0,0 0-1 0 0,0 0 1 0 0,0 0 0 0 0,0 1-1 0 0,0-1 1 0 0,0 0-1 0 0,0 0 1 0 0,0 0-1 0 0,0 1 1 0 0,1-1 0 0 0,-1 0-1 0 0,1 1 1 0 0,2 5-6 0 0,0 0 0 0 0,0 0-1 0 0,-1 1 1 0 0,0-1 0 0 0,0 1 0 0 0,-1 4 6 0 0,-1-10-4 0 0,0 1-1 0 0,1 0 1 0 0,-1 0 0 0 0,0 0 0 0 0,1 0-1 0 0,-1 0 1 0 0,1-1 0 0 0,0 1 0 0 0,0 0-1 0 0,0-1 1 0 0,1 3 4 0 0,-1-4-2 0 0,-1 0 0 0 0,0 0-1 0 0,1 0 1 0 0,-1 1 0 0 0,0-1 0 0 0,1 0 0 0 0,-1 1 0 0 0,0-1-1 0 0,0 0 1 0 0,0 0 0 0 0,0 1 0 0 0,0-1 0 0 0,-1 0-1 0 0,1 1 1 0 0,0 0 2 0 0,-1-1-2 0 0,1 0-1 0 0,0 1 0 0 0,0-1 1 0 0,-1 0-1 0 0,1 1 1 0 0,0-1-1 0 0,0 0 1 0 0,0 0-1 0 0,1 1 1 0 0,-1-1-1 0 0,0 0 0 0 0,0 1 1 0 0,1-1-1 0 0,-1 0 1 0 0,1 1 2 0 0,2 6-15 0 0,-1 0 0 0 0,0 0 1 0 0,-1 0-1 0 0,0 0 0 0 0,0 0 0 0 0,0 0 1 0 0,-1 1-1 0 0,-1-1 0 0 0,1 0 0 0 0,-1 1 15 0 0,0 18-23 0 0,10 9 28 0 0,-10-20 20 0 0,1-11-13 0 0,0 0-1 0 0,-1 0 1 0 0,2 0-1 0 0,-1 0 1 0 0,0 0-1 0 0,1 0 1 0 0,0 0-1 0 0,0 0 1 0 0,1 0-1 0 0,-1 0 1 0 0,1 0-12 0 0,0-1 10 0 0,-1 1 0 0 0,0-1 0 0 0,-1 0 0 0 0,1 1 0 0 0,-1-1-1 0 0,0 1 1 0 0,0-1 0 0 0,0 1 0 0 0,-1-1 0 0 0,0 3-10 0 0,0 9 33 0 0,1 403 63 0 0,-9-372-180 0 0,0 26-15 0 0,0 2-2 0 0,-1 8 6 0 0,1 23 116 0 0,10-95-5 0 0,-2 1 1 0 0,1-1-1 0 0,-2 0 0 0 0,1 0 1 0 0,-3 7-17 0 0,1 0 29 0 0,1 0 0 0 0,1 0-1 0 0,1 0 1 0 0,1 1 0 0 0,0 4-29 0 0,1 26 44 0 0,-11 17 9 0 0,9 103 10 0 0,9-123-63 0 0,-9-31 1 0 0,0-11 4 0 0,-1 1-1 0 0,1 0 1 0 0,0 0-1 0 0,1-1 0 0 0,-1 1 1 0 0,1 0-1 0 0,0-1 1 0 0,0 1-1 0 0,0 0 0 0 0,1-1 1 0 0,0 1-5 0 0,-1-3 7 0 0,0 0 1 0 0,-1 0 0 0 0,1 0-1 0 0,-1 0 1 0 0,1 0 0 0 0,-1 1-1 0 0,0-1 1 0 0,1 0 0 0 0,-1 0-1 0 0,0 0 1 0 0,0 0 0 0 0,-1 1-1 0 0,1 1-7 0 0,-1-3 9 0 0,1 1-1 0 0,0-1 1 0 0,0 1-1 0 0,-1 0 1 0 0,1-1-1 0 0,0 1 0 0 0,1 0 1 0 0,-1-1-1 0 0,0 1 1 0 0,0-1-1 0 0,1 1 1 0 0,-1 0-1 0 0,1-1 0 0 0,-1 1 1 0 0,1-1-1 0 0,0 1 1 0 0,0-1-1 0 0,0 1-8 0 0,3 3-65 0 0,-4-5-103 0 0,-3-16-1601 0 0,-6-50-5626 0 0,0-11-1717 0 0,8 69 8164 0 0,0-1 1 0 0,0 1-1 0 0,-1 0 0 0 0,-1 0 1 0 0,0-2 947 0 0,-2-9-1452 0 0,3 3 168 0 0</inkml:trace>
  <inkml:trace contextRef="#ctx1" brushRef="#br0">3750 4992 0,'-10'6'13335,"6"-6"-12848,4 0-433,-1 0 0,1 0 0,0 0 0,-1 0 0,1 1 0,-1-1 1,1 0-1,0 0 0,-1 0 0,1 0 0,-1 0 0,1 0 0,-1 0 0,1 0 0,0 0 0,-1-1 1,1 1-1,-1 0 0,1 0 0,0 0 0,-1 0 0,1-1 0,-1 1 0,1 0 0,0 0 1,-1-1-1,1 1 0,0 0 0,0 0 0,-1-1 0,1 1 0,0 0 0,0-1 0,-1 1 0,1-1-54,0 0 128,0 1-14,0 0-7,0 0-7,0 0-7,0 0-7,0 0-9,0 0-9,0 0-6,0 0 2,0 0 0,0 0 0,0 0 1,0 0 7,0 0 7,0 0 2,0 0 6,0 0-1,0 0-4,0 0-2,0 0 0,0 0 4,0 0 1,0 0 6,0 0 7,0 0 8,0 0 7,129-5 2178,6-5-1943,-69 7-138,51-9-210,-65 6 45,42-13-64,-13 2-265,-66 14 184,1-1 0,-1-1-1,0 0 1,0-1 100,0 0-72,1 1 0,-1 0 0,1 1 0,0 1 72,65-21 2,122-14 224,-198 37-220,11-2 2,1 1 0,-1 0 0,12 1-8,-10-7 62,-14 5-55,0 1 0,0-1 0,0 1 0,1 1 0,-1-1 1,1 0-1,0 1 0,4-1-7,64-8 67,-60 8-65,8-2-116,-20 4 111,-1 0-1,0 0 1,1 0-1,-1 0 1,0 0-1,1 0 0,-1 0 1,0 0-1,1 0 1,-1 0-1,1 0 1,-1 0-1,0 0 1,1 0-1,-1 0 1,0 0-1,1 0 1,-1 0-1,0 1 0,1-1 1,-1 0-1,0 0 1,1 0-1,-1 1 1,0-1-1,0 0 1,1 0-1,-1 1 1,0-1-1,0 0 1,0 0-1,1 1 0,-1-1 1,0 0-1,0 1 1,0-1 3,0 1-36,0-1 0,0 0 0,0 0 0,0 0 1,0 0 8,0 0 11,0 0 9,0 0 2,0 0 11,25 1 148,-22-1-166,1 1 0,-1-1 0,0 1 0,1-1 0,-1 0 1,1 0-1,-1-1 0,0 1 0,1-1 0,1 0 12,-5 6 12,0 3-366,-1-6-2891,-60 4-6638,44-5 7613,-4-2-726,12 1 2052,0 0 679</inkml:trace>
  <inkml:trace contextRef="#ctx0" brushRef="#br0" timeOffset="23576.597">4078 2796 0 0 0,'-1'-1'517'0'0,"1"-1"0"0"0,-1 1 0 0 0,1 0 0 0 0,-1-1 0 0 0,0 1 0 0 0,0 0 0 0 0,0 0 0 0 0,0-1 0 0 0,0 1-1 0 0,0 0 1 0 0,0 0 0 0 0,0 0 0 0 0,0 0 0 0 0,0 0 0 0 0,0 1 0 0 0,-1-1 0 0 0,0 0-517 0 0,-20-11 3646 0 0,19 12-3514 0 0,1-1 0 0 0,0 0 0 0 0,0 0-1 0 0,0 0 1 0 0,0 0 0 0 0,0 0 0 0 0,0-1 0 0 0,0 1 0 0 0,0 0 0 0 0,-1-2-132 0 0,0 4-1394 0 0,-6-7 5915 0 0,5 2 449 0 0,13 8-3614 0 0,-2-2-1353 0 0,1 0 1 0 0,0-1-1 0 0,0 0 1 0 0,-1 0-1 0 0,1-1 0 0 0,0 1 1 0 0,0-2-1 0 0,0 1 0 0 0,3-2-3 0 0,17 1 6 0 0,51-4-19 0 0,-6 0-91 0 0,46 0-223 0 0,136 20-469 0 0,-80-15 887 0 0,-174 1-83 0 0,24-6 5 0 0,-21 4 7 0 0,0 0 0 0 0,0 0 0 0 0,0 0 0 0 0,0 1 1 0 0,1 0-1 0 0,-1 0 0 0 0,0 0 0 0 0,0 0 0 0 0,1 1 0 0 0,-1-1 0 0 0,0 1 0 0 0,1 1-20 0 0,23 2 120 0 0,-22-4-109 0 0,-1-1 0 0 0,1 0 0 0 0,-1 0 0 0 0,1 0 0 0 0,-1-1 0 0 0,1 0 0 0 0,-1 0 0 0 0,0 0 0 0 0,0 0 0 0 0,5-4-11 0 0,23-9-119 0 0,-29 13 112 0 0,-1 1 0 0 0,1 0-1 0 0,0-1 1 0 0,0 1 0 0 0,0 1 0 0 0,0-1-1 0 0,0 1 1 0 0,0-1 0 0 0,0 1 0 0 0,0 0-1 0 0,0 0 1 0 0,0 1 0 0 0,0-1 0 0 0,0 1 0 0 0,0 0-1 0 0,0 0 8 0 0,23 3 125 0 0,-14-4 592 0 0,-5 0-7353 0 0,-21 4 1964 0 0,-52 23-3280 0 0,30-11 5097 0 0,16-7 1786 0 0</inkml:trace>
  <inkml:trace contextRef="#ctx0" brushRef="#br0" timeOffset="26515.416">155 5100 688 0 0,'20'-16'5720'0'0,"-14"10"-1270"0"0,-16 7 1649 0 0,5-1-7464 0 0,3 0 1405 0 0,2 0-9 0 0,0 0-9 0 0,0 1-11 0 0,-1-1 0 0 0,0 0 0 0 0,1 1 0 0 0,-1-1 0 0 0,0 1 0 0 0,1-1 0 0 0,-1 1 0 0 0,1-1-1 0 0,-1 1 1 0 0,1-1 0 0 0,-1 1 0 0 0,1 0 0 0 0,-1-1 0 0 0,1 1 0 0 0,0 0 0 0 0,-1-1 0 0 0,1 1-1 0 0,0 0 1 0 0,0-1 0 0 0,-1 1 0 0 0,1 0 0 0 0,0 0 0 0 0,0-1 0 0 0,0 1 0 0 0,0 0 0 0 0,0 0-1 0 0,0-1 1 0 0,0 1 0 0 0,0 0 0 0 0,0 0-11 0 0,1 32 703 0 0,-1-23-468 0 0,9 30 287 0 0,0 21 20 0 0,0-24-286 0 0,0-1-14 0 0,1 3 7 0 0,-1-2 3 0 0,0 4 5 0 0,-9-34-207 0 0,0 0 0 0 0,0 0 0 0 0,1 0 1 0 0,0-1-1 0 0,0 1 0 0 0,1 0 0 0 0,0 2-50 0 0,0 1 57 0 0,0 0 0 0 0,-1 0 1 0 0,0 0-1 0 0,-1 0 0 0 0,0 0 0 0 0,-1 0 0 0 0,0 3-57 0 0,-1 21 164 0 0,11 32 48 0 0,0-25-124 0 0,-9-40-87 0 0,0 5 5 0 0,0 0-1 0 0,0-1 1 0 0,0 1-1 0 0,1-1 1 0 0,0 1-1 0 0,0 0 0 0 0,0-1 1 0 0,3 6-6 0 0,-3-5 5 0 0,0 1 0 0 0,0-1 0 0 0,0 1 0 0 0,-1 0 0 0 0,1 0 0 0 0,-2-1 0 0 0,1 1 0 0 0,-1 3-5 0 0,-1 14 8 0 0,-7 46 23 0 0,0-23-34 0 0,0 21-66 0 0,0-8-51 0 0,9-45 89 0 0,0-7 22 0 0,0 0-1 0 0,0 0 1 0 0,0 0 0 0 0,-1 0 0 0 0,-1 0 0 0 0,1 0 0 0 0,-3 4 9 0 0,2-3 9 0 0,1-1 0 0 0,0 1 0 0 0,0-1 0 0 0,1 1 0 0 0,0 0 0 0 0,0-1 0 0 0,2 7-9 0 0,0 16 81 0 0,-2-25-60 0 0,0 0 0 0 0,-1 0 1 0 0,1 0-1 0 0,-1 0 0 0 0,-1 0 0 0 0,1 0 1 0 0,-2 3-22 0 0,1 0 42 0 0,1-1 1 0 0,0 1-1 0 0,0 0 0 0 0,1 0 1 0 0,0-1-1 0 0,1 1 1 0 0,0 5-43 0 0,1 15 94 0 0,-12 58 154 0 0,11-71-216 0 0,-1-8-19 0 0,1-1 1 0 0,-2 1-1 0 0,1-1 1 0 0,-1 1-1 0 0,0-1 1 0 0,0 0-1 0 0,-1 1 1 0 0,-1 2-14 0 0,1-2 9 0 0,1-1 0 0 0,0 0 1 0 0,0 0-1 0 0,1 0 0 0 0,0 0 0 0 0,0 1 0 0 0,1-1 1 0 0,0 2-10 0 0,0 17 30 0 0,8 19 13 0 0,1 12 7 0 0,-10-53-47 0 0,1-1 0 0 0,-1 1 1 0 0,1-1-1 0 0,0 1 0 0 0,0-1 0 0 0,1 0 1 0 0,-1 1-1 0 0,1-1-3 0 0,7 27 6 0 0,-9-28-6 0 0,1 0 0 0 0,-1 0 1 0 0,1 1-1 0 0,-1-1 0 0 0,1 0 1 0 0,0 0-1 0 0,0 0 1 0 0,0 0-1 0 0,0 0 0 0 0,1 1 0 0 0,7 20-8 0 0,-9-21 6 0 0,1 1 0 0 0,-1 0 0 0 0,1-1 0 0 0,0 1 0 0 0,-1-1-1 0 0,1 1 1 0 0,0-1 0 0 0,1 1 0 0 0,0 1 2 0 0,-1-2 3 0 0,1 1 0 0 0,-1-1 0 0 0,0 1 0 0 0,0-1 0 0 0,0 1 0 0 0,-1 0 0 0 0,1-1 0 0 0,0 1 0 0 0,-1 2-3 0 0,0-4 5 0 0,0-1 5 0 0,2 2 19 0 0,1 0-1 0 0,-1 1 1 0 0,0-1-1 0 0,0 1 1 0 0,-1 0-1 0 0,1-1 0 0 0,0 1 1 0 0,-1 0-1 0 0,0 0-28 0 0,9 38 147 0 0,-1-10-105 0 0,0 5 43 0 0,-6-32-51 0 0,-3-4-21 0 0,1 0 0 0 0,-1 1 0 0 0,0-1 0 0 0,1 0 1 0 0,-1 0-1 0 0,0 0 0 0 0,1 1 0 0 0,-1-1 0 0 0,0 0 0 0 0,1 0 0 0 0,-1 1 0 0 0,0-1 1 0 0,0 0-1 0 0,1 1 0 0 0,-1-1 0 0 0,0 0 0 0 0,0 1 0 0 0,0-1 0 0 0,1 0 0 0 0,-1 1 1 0 0,0-1-1 0 0,0 1 0 0 0,0-1 0 0 0,0 0 0 0 0,0 1 0 0 0,0-1 0 0 0,0 1 0 0 0,0-1 1 0 0,0 0-1 0 0,0 1 0 0 0,0-1 0 0 0,0 1 0 0 0,0-1-13 0 0,0 40 1808 0 0,1-41-1811 0 0,1 0 0 0 0,0 1 1 0 0,0-1-1 0 0,-1 0 1 0 0,1 1-1 0 0,0-1 0 0 0,0 1 1 0 0,0-1-1 0 0,0 1 0 0 0,-1 0 1 0 0,1 0-1 0 0,0 0 1 0 0,0 0-1 0 0,0 0 0 0 0,0 0 1 0 0,1 1 2 0 0,3-1 63 0 0,7 0-5 0 0,-5 1-64 0 0,0-1 0 0 0,0 0 0 0 0,0 0 0 0 0,0-1 0 0 0,0 0 0 0 0,0-1 0 0 0,0 1 0 0 0,-1-2-1 0 0,1 1 1 0 0,0-1 0 0 0,-1 0 6 0 0,57-23-79 0 0,-36 8 84 0 0,-22 13-2 0 0,1 1 1 0 0,-1 0-1 0 0,1 0 0 0 0,0 1 0 0 0,0-1 1 0 0,7-1-4 0 0,14-3 26 0 0,-18 4-8 0 0,1 0 0 0 0,0 1 0 0 0,0 1 0 0 0,9-1-18 0 0,1 1 25 0 0,0-1 0 0 0,0-1-1 0 0,-1 0 1 0 0,0-2 0 0 0,0 0-1 0 0,10-5-24 0 0,3-1-29 0 0,0 2 0 0 0,20-3 29 0 0,1 7-552 0 0,-52 6 491 0 0,1 2 33 0 0,1-1 1 0 0,0 1-1 0 0,-1-1 1 0 0,1 0-1 0 0,0 0 1 0 0,0 0-1 0 0,2 0 28 0 0,-2 0-14 0 0,9 2-3 0 0,-1-1 0 0 0,1 0 0 0 0,0 0 1 0 0,-1-1-1 0 0,1-1 0 0 0,0-1 1 0 0,6 0 16 0 0,18-4-189 0 0,31-8 189 0 0,-18 2-45 0 0,-41 10 0 0 0,1 0 0 0 0,-1 1-1 0 0,1 0 1 0 0,4 1 45 0 0,8 0-73 0 0,-14-1 40 0 0,1 1 1 0 0,-1 1 0 0 0,1 0 0 0 0,-1 0-1 0 0,0 0 1 0 0,3 3 32 0 0,-1-2-18 0 0,0 0 0 0 0,-1 0 1 0 0,1-1-1 0 0,1 0 0 0 0,-1 0 1 0 0,7-1 17 0 0,33 1 28 0 0,-32 0 8 0 0,1-1 1 0 0,-1-1-1 0 0,0-1 1 0 0,11-2-37 0 0,-20 2 12 0 0,1 0 1 0 0,0 1-1 0 0,0 0 0 0 0,-1 1 1 0 0,1-1-1 0 0,0 2 1 0 0,-1 0-1 0 0,1 0 0 0 0,-1 1 1 0 0,1 0-1 0 0,-1 0 1 0 0,0 1-1 0 0,5 3-12 0 0,-9-4 0 0 0,0 1 1 0 0,-1-1-1 0 0,1 1 0 0 0,-1 0 0 0 0,0 1 1 0 0,0-1-1 0 0,2 3 0 0 0,4 5-1 0 0,-6-9 1 0 0,0 0 1 0 0,0 0 0 0 0,1 0-1 0 0,0-1 1 0 0,-1 0-1 0 0,1 0 1 0 0,0 0-1 0 0,0 0 1 0 0,0-1 0 0 0,1 0-1 0 0,-5 0-2 0 0,4-1 0 0 0,1 0-1 0 0,-1-1 0 0 0,1 1 0 0 0,-1-1 0 0 0,0 0 0 0 0,1-1 0 0 0,-1 1 0 0 0,0-1 0 0 0,0 0 0 0 0,4-2 3 0 0,82-42-147 0 0,-81 42 200 0 0,-1 0 1 0 0,1 0-1 0 0,0 1 0 0 0,1 1 1 0 0,-1 0-1 0 0,6-1-53 0 0,48-12 270 0 0,52-20-28 0 0,-81 29-283 0 0,-33 6 39 0 0,-2 0 10 0 0,0 0 6 0 0,0 0 0 0 0,0 0 9 0 0,0 0 4 0 0,0 0-1 0 0,-7 11 195 0 0,5-7-2521 0 0,1-3 2130 0 0,1 0 1 0 0,0 0-1 0 0,-1 1 0 0 0,1-1 1 0 0,0 0-1 0 0,-1 0 1 0 0,0 0-1 0 0,1 0 1 0 0,-1 0-1 0 0,0 0 1 0 0,1 0-1 0 0,-1 0 1 0 0,0 0-1 0 0,-1 0 170 0 0,-6 14-2643 0 0,0-6 929 0 0,7-8-3069 0 0,0 0-4885 0 0,1-1 8997 0 0</inkml:trace>
  <inkml:trace contextRef="#ctx1" brushRef="#br0" timeOffset="5035.126">2294 6482 0,'0'0'482,"-2"10"2498,2-9-2380,-1 0 1,0 0-1,0 0 0,0 0 0,1 0 0,-1 0 0,0 1 0,1-1 0,-1 0 0,1 1 0,0-1 1,-1 0-1,1 1 0,0-1 0,0 0 0,0 1 0,0-1 0,0 0 0,0 1 0,0-1 0,0 0 1,0 1-1,1-1 0,-1 0 0,1 1 0,-1-1 0,1 0 0,-1 1 0,1-1 0,0 0-600,4 23-248,4 11 747,-8-29-440,-1 0 0,1 0 0,0 0 0,1 0-1,0-1 1,0 2-59,0-1 40,0 0-1,0 0 0,-1 0 1,0 1-1,0-1 0,-1 2-39,1 1 38,0 0 0,0 0-1,1 0 1,2 6-38,-1-5 20,-1-1 0,0 1 1,-1 0-1,1 8-20,-2-6 6,2 0 0,-1 0 1,2 0-1,-1 0-6,1 0 1,0 0 0,-1 0 0,-1 0 0,0 1-1,8 55 25,-9-60-15,0-1 1,0 1-1,1 0 1,0 0 0,1-1-1,1 7-10,7 38 113,-7-27 1,-3-22-103,0-1 1,0 0 0,1 0 0,-1 0-1,0 1 1,1-1 0,0 0 0,-1 0-1,1 0 1,1 2-12,-1 1 42,0-1 0,0 1-1,0 0 1,-1 0 0,0 0 0,0 0-1,0 0 1,0 0 0,-2 5-42,1 8 76,1-7-46,1-8-26,-1-1 1,0 1-1,0-1 1,0 1-1,0-1 0,0 1 1,-1-1-1,1 0 1,-1 1-1,1-1 1,-1 0-1,0 1 0,0-1 1,0 0-1,-1 2-4,1 0 8,0 0 0,0-1 0,0 1 0,1-1 0,0 1 0,0 0 1,0-1-1,0 1 0,1 0 0,-1 0-8,1 6 7,-1-9-11,0-1 0,0 0 0,0 0-2,0 0-10,0 0-11,0 0-9,0 0-5,0 0-12,0 0-19,0 0-21,1-1 14,0 1 1,-1-1-1,1 1 0,0-1 1,0 1-1,-1-1 0,1 0 1,0 1-1,-1-1 0,1 0 1,-1 1-1,1-1 0,-1 0 0,1 0 1,-1 1-1,0-1 0,1 0 1,-1 0-1,0 0 0,0 0 1,1 0-1,-1 0 0,0 0 1,0 1-1,0-1 0,0 0 0,0 0 1,0 0-1,0 0 0,-1 0 1,1 0-1,0 0 0,0 1 1,-1-2 78,-7-33-3775,7 33 3348,0-1 1,0 0 0,0 0 0,1 0-1,-1 0 1,1 1 0,0-1 0,0 0-1,0 0 1,0 0 0,0 0 0,1 0-1,0-2 427,0 2-540,-1-1 0,1 0-1,-1 0 1,0 0 0,0 1 0,0-1-1,-1 0 1,1 0 0,-1-2 540,-2-3-978,1 0 0,1 0 0,0-1 0,0 1 0,1-1 1,0-5 977,0 10-214,0-10-129</inkml:trace>
  <inkml:trace contextRef="#ctx0" brushRef="#br0" timeOffset="28057.026">2503 5975 276 0 0,'-2'4'586'0'0,"1"1"-1"0"0,-1-1 1 0 0,0 0-1 0 0,1 0 1 0 0,0 1 0 0 0,0-1-1 0 0,0 1 1 0 0,1-1-1 0 0,0 1 1 0 0,0-1-1 0 0,0 1 1 0 0,0-1 0 0 0,0 1-1 0 0,1 1-585 0 0,0 13 3084 0 0,3-9-1929 0 0,1 7 503 0 0,-5-16-1612 0 0,0-1 1 0 0,0 1 0 0 0,0 0-1 0 0,0 0 1 0 0,0-1-1 0 0,0 1 1 0 0,0 0 0 0 0,0-1-1 0 0,0 1 1 0 0,0 0 0 0 0,0 0-1 0 0,1-1 1 0 0,-1 1-1 0 0,0 0 1 0 0,0-1 0 0 0,1 1-1 0 0,-1 0 1 0 0,0-1-1 0 0,1 1 1 0 0,-1 0 0 0 0,1-1-1 0 0,-1 1 1 0 0,1-1 0 0 0,-1 1-1 0 0,1-1 1 0 0,-1 1-1 0 0,1-1 1 0 0,0 1-47 0 0,2 24 653 0 0,-2-23-615 0 0,0 0 0 0 0,0 0-1 0 0,0 0 1 0 0,0 0-1 0 0,0 0 1 0 0,-1 0-1 0 0,1 0 1 0 0,-1 0-1 0 0,0 0 1 0 0,1 1-1 0 0,-1-1 1 0 0,0 0-1 0 0,0 0 1 0 0,0 2-38 0 0,9 36 511 0 0,0 31 462 0 0,0-19-179 0 0,0 46 418 0 0,0-22-447 0 0,0 6-54 0 0,0-15-227 0 0,0 20 83 0 0,0 35 109 0 0,1-49-375 0 0,-1 19-72 0 0,-8-72-180 0 0,2 0 0 0 0,0 0 0 0 0,1-1 0 0 0,3 6-49 0 0,0 8 64 0 0,1 6 16 0 0,-5-20-11 0 0,1-1 0 0 0,1 1 1 0 0,4 10-70 0 0,1 3 87 0 0,-1 0 0 0 0,-1 0 0 0 0,0 19-87 0 0,1 0 63 0 0,0 27-7 0 0,-6-60-53 0 0,-1 0-1 0 0,-1-1 0 0 0,-1 1 0 0 0,-1 0 1 0 0,0 4-3 0 0,-1 24-23 0 0,-7 1-10 0 0,9-45 30 0 0,-1 4-4 0 0,1-1 1 0 0,1 1-1 0 0,-1-1 0 0 0,0 0 0 0 0,1 1 0 0 0,0-1 0 0 0,1 0 0 0 0,-1 1 1 0 0,1 0 6 0 0,-1-3-5 0 0,0-1 1 0 0,0 1 0 0 0,0 1-1 0 0,-1-1 1 0 0,0 0 0 0 0,1 0-1 0 0,-1 0 1 0 0,0 0-1 0 0,-1 2 5 0 0,1-2-3 0 0,0-1 0 0 0,0 1-1 0 0,0-1 1 0 0,0 1 0 0 0,0-1-1 0 0,1 1 1 0 0,-1-1 0 0 0,1 1-1 0 0,-1-1 1 0 0,1 1 0 0 0,0-1-1 0 0,0 1 4 0 0,0-1-3 0 0,0 0 0 0 0,-1-1 1 0 0,1 1-1 0 0,-1 0 0 0 0,0-1 0 0 0,1 1 0 0 0,-1 0 0 0 0,0-1 0 0 0,0 1 0 0 0,0 0 0 0 0,0 0 0 0 0,0-1 1 0 0,-1 3 2 0 0,0 12-13 0 0,2-16-18 0 0,-1 0 23 0 0,0 0 0 0 0,0 0 1 0 0,1 0-1 0 0,-1 0 0 0 0,0 0 0 0 0,0 0 1 0 0,1 0-1 0 0,-1 0 0 0 0,0 0 0 0 0,1 0 1 0 0,-1 0-1 0 0,0 0 0 0 0,0 0 0 0 0,1 0 1 0 0,-1 0-1 0 0,0 0 0 0 0,1 0 1 0 0,-1 0-1 0 0,0-1 0 0 0,0 1 0 0 0,1 0 1 0 0,-1 0-1 0 0,0 0 0 0 0,0 0 0 0 0,0-1 1 0 0,1 1-1 0 0,-1 0 0 0 0,0 0 0 0 0,0-1 1 0 0,0 1-1 0 0,0 0 0 0 0,0 0 0 0 0,1-1 1 0 0,-1 1-1 0 0,0 0 0 0 0,0 0 1 0 0,0-1-1 0 0,0 1 0 0 0,0 0 0 0 0,0 0 1 0 0,0-1 7 0 0,0-23-1210 0 0,1 12 139 0 0,-1 1 0 0 0,0-1 0 0 0,-1 0 0 0 0,0 0 1 0 0,-1 1-1 0 0,-2-11 1071 0 0,-9-35-5587 0 0,1 15 2093 0 0,-1 1-3459 0 0,-7-40 6953 0 0,12 56-751 0 0</inkml:trace>
  <inkml:trace contextRef="#ctx1" brushRef="#br0" timeOffset="7203.102">2667 6974 0,'0'0'773,"-3"-4"1022,-3-3 7963,3 2-9148,3 4-566,-1 1 0,1-1 0,-1 1-1,1-1 1,-1 0 0,1 1 0,-1-1-1,1 0 1,-1 0 0,1 0 0,0 1-1,0-1 1,-1 0 0,1 0 0,0 0-1,0 1 1,0-1 0,0 0 0,0 0-1,0 0-43,0-59 784,0 60-684,-2-20 3051,2 20-3157,-1 0 55,1 1-1,0-1 1,-1 0-1,1 0 1,-1 1-1,1-1 1,-1 0-1,1 1 1,0-1-1,-1 0 1,1 1-1,0-1 1,-1 1-1,1-1 1,0 1-1,0-1 1,0 0-1,-1 1 1,1-1-1,0 1 1,0-1-1,0 1 1,0-1-1,0 1 1,0-1-1,0 1 1,0-1-1,0 1 1,0-1-1,0 1 1,0 0-49,0-1 14,0 1-4,1 4-8,5 0-2,-4-1 0,-2-3 4,0-1 0,20 10 280,22-5 615,7 0-4,1-8-514,0-1-1,0-4 1,18-5-381,-25 5 23,284-47-237,-297 50 128,0 2 0,23 0 86,47 13-100,18 0 326,70-20 43,23-5-181,-138 20-95,191-10 91,-257 5-70,0 1 0,1 0 0,-1 1 0,0 0 1,0 0-1,2 1-14,28 6 195,13-1-61,-40-6-95,-1 0 0,0 0-1,1-1 1,5 0-39,131-1-133,-134 3 132,-9-1 0,-1-2-2,-1 0 0,251 0 626,-250 0-612,16-5 26,20 5 69,41 10 495,-42-5-176,-47 0-4066,6-5 2685,-62-3-10553,62 3 10902,0-1-1,0 1 1,-1-1-1,1 0 1,0 0 0,0-1-1,0 1 1,1-1 0,-1 0-1,0 0 1,1 0-1,-1 0 1,1-1 0,-1 1 607,-3-4-417</inkml:trace>
  <inkml:trace contextRef="#ctx0" brushRef="#br0" timeOffset="32568.717">2157 461 0 0 0,'0'0'517'0'0,"0"0"191"0"0,0 0 89 0 0,0 0 33 0 0,2 0 1014 0 0,13 0 8902 0 0,-15 0-6940 0 0,-3 1-3773 0 0,2-1-29 0 0,1 0 1 0 0,0 0 0 0 0,-1 0-1 0 0,1 0 1 0 0,-1 0 0 0 0,1 1-1 0 0,-1-1 1 0 0,1 0 0 0 0,0 0-1 0 0,-1 0 1 0 0,1 0 0 0 0,-1 0 0 0 0,1 0-1 0 0,0 0 1 0 0,-1-1 0 0 0,1 1-1 0 0,-1 0 1 0 0,1 0 0 0 0,-1 0-1 0 0,1 0 1 0 0,0 0 0 0 0,-1-1-1 0 0,1 1 1 0 0,0 0 0 0 0,-1 0-1 0 0,1-1 1 0 0,0 1 0 0 0,-1 0-1 0 0,1-1 1 0 0,0 1 0 0 0,-1 0-1 0 0,1-1 1 0 0,0 1 0 0 0,0 0-1 0 0,-1-1-4 0 0,0 0 5 0 0,-7 0-4 0 0,-2-1-1 0 0,10 2 0 0 0,0 0 0 0 0,-1 0 0 0 0,1 0 0 0 0,0 0 0 0 0,0 0 0 0 0,-1 0 0 0 0,1 0 0 0 0,0 0 0 0 0,-1 0 0 0 0,1 0 0 0 0,0 0 0 0 0,0 0 0 0 0,-1 0 0 0 0,1 0 0 0 0,0 0 0 0 0,0-1 0 0 0,-1 1 0 0 0,1 0 0 0 0,0 0 0 0 0,0 0 0 0 0,0 0 0 0 0,-1-1 0 0 0,1 1 0 0 0,0 0 1 0 0,0 0-1 0 0,0 0 0 0 0,-1-1 0 0 0,1 1 0 0 0,0 0 0 0 0,0 0 0 0 0,0 0 0 0 0,0-1 0 0 0,0 1 0 0 0,-1 0 0 0 0,1-1 0 0 0,0 1 0 0 0,0 0 0 0 0,0 0 0 0 0,0-1 0 0 0,0 1 0 0 0,-29-11 267 0 0,11 7-117 0 0,15 3-151 0 0,-1 0 0 0 0,1 0 0 0 0,0 0 0 0 0,-1 0 1 0 0,1 1-1 0 0,-1-1 0 0 0,1 1 0 0 0,0 0 0 0 0,-1 0 0 0 0,1 0 0 0 0,-1 1 0 0 0,1-1 0 0 0,-1 1 0 0 0,1 0 0 0 0,0 0 1 0 0,-13 0-31 0 0,15-1 25 0 0,-1-1 1 0 0,1 1 0 0 0,-1 0 0 0 0,1 0-1 0 0,-1 0 1 0 0,1 0 0 0 0,-1 0 0 0 0,1 0-1 0 0,0 0 1 0 0,-1 1 0 0 0,1-1-1 0 0,-1 1 1 0 0,1-1 0 0 0,-1 1 0 0 0,1-1-1 0 0,0 1 1 0 0,0 0 0 0 0,-1-1-1 0 0,1 2 6 0 0,-2 0-16 0 0,1 0 4 0 0,-1 0 0 0 0,1 0 0 0 0,0 0 0 0 0,-1 0 0 0 0,0 0 0 0 0,1 0 0 0 0,-1-1 0 0 0,-2 1 12 0 0,-14 19-58 0 0,-24 25-5 0 0,16 5-124 0 0,26-47 167 0 0,0 1 1 0 0,0-1-1 0 0,0 1 1 0 0,1-1-1 0 0,-1 1 1 0 0,1-1-1 0 0,1 1 0 0 0,-1-1 1 0 0,1 1-1 0 0,-1-1 20 0 0,1 9-44 0 0,-1 155 134 0 0,-9-136-37 0 0,0 35-40 0 0,4-45-29 0 0,5-20 13 0 0,-1-1 1 0 0,0 0 0 0 0,1 1 0 0 0,-1-1-1 0 0,1 0 1 0 0,0 1 0 0 0,-1-1 0 0 0,1 1-1 0 0,0-1 1 0 0,0 1 0 0 0,0-1 0 0 0,0 1-1 0 0,0-1 1 0 0,0 0 0 0 0,0 1 0 0 0,1-1-1 0 0,-1 1 1 0 0,0-1 0 0 0,1 1 0 0 0,0-1-1 0 0,-1 0 1 0 0,1 1 0 0 0,0-1 0 0 0,-1 0-1 0 0,1 0 1 0 0,1 1 2 0 0,1 24-17 0 0,-1-23 17 0 0,0 0 0 0 0,0 0 0 0 0,0 1 0 0 0,-1-1 0 0 0,1 1 0 0 0,-1 0 0 0 0,0-1 0 0 0,0 1 0 0 0,0 0 0 0 0,0 3 0 0 0,-1-5 2 0 0,1 1 0 0 0,-1 0-1 0 0,1-1 1 0 0,0 1 0 0 0,-1-1-1 0 0,1 1 1 0 0,0-1 0 0 0,0 1-1 0 0,1-1 1 0 0,-1 0 0 0 0,0 1-1 0 0,1-1 1 0 0,0 0 0 0 0,0 1-2 0 0,31 30 16 0 0,-10-12-8 0 0,-11-11-4 0 0,-12-9-4 0 0,0-1 0 0 0,0 1 0 0 0,1-1 0 0 0,-1 0 0 0 0,1 1 0 0 0,-1-1 0 0 0,0 1 0 0 0,1-1 0 0 0,-1 0 0 0 0,1 1 0 0 0,-1-1 0 0 0,0 0 0 0 0,1 1 0 0 0,-1-1 0 0 0,1 0 0 0 0,-1 0 0 0 0,1 0 0 0 0,0 1 0 0 0,-1-1 0 0 0,1 0 0 0 0,-1 0 0 0 0,1 0 0 0 0,-1 0 0 0 0,1 0 0 0 0,-1 0 0 0 0,1 0 0 0 0,-1 0 0 0 0,1 0 0 0 0,0 0 0 0 0,-1 0 0 0 0,1 0 0 0 0,-1-1 0 0 0,1 1 0 0 0,15 5-13 0 0,-8-3-12 0 0,0 0 0 0 0,0 0 0 0 0,0-1-1 0 0,0 1 1 0 0,0-2 0 0 0,0 1-1 0 0,4-1 26 0 0,-3-1-119 0 0,0-1 0 0 0,0 0 0 0 0,0 0 0 0 0,-1-1 0 0 0,1 0 0 0 0,-1 0 0 0 0,1-1 0 0 0,7-4 119 0 0,25-11-502 0 0,23-16 88 0 0,-38 15 321 0 0,1-1 48 0 0,-25 19 58 0 0,1 0 0 0 0,-1-1 1 0 0,0 1-1 0 0,0-1 0 0 0,0 1 1 0 0,0-1-1 0 0,0 1 0 0 0,0-1 1 0 0,-1 0-1 0 0,0 0 0 0 0,1 0 1 0 0,-1 0-1 0 0,0 0 0 0 0,0 0 1 0 0,-1 0-1 0 0,1 0 0 0 0,-1 0 1 0 0,1-1-1 0 0,-1 1 0 0 0,0 0 1 0 0,0 0-1 0 0,-1-3-13 0 0,1 5 18 0 0,-1 0 0 0 0,1-1 0 0 0,-1 1 0 0 0,0 0 0 0 0,0 0 0 0 0,1 0 0 0 0,-1 0 0 0 0,0 0 0 0 0,0 0 0 0 0,0 0 0 0 0,0 0 0 0 0,0 0 0 0 0,-1 0 0 0 0,1 0 0 0 0,0 1 0 0 0,0-1 0 0 0,0 0 0 0 0,-1 1-18 0 0,-25-12 161 0 0,-1-4-123 0 0,1 1-38 0 0,-9-6-8 0 0,29 20 3 0 0,5 0 4 0 0,0 0-1 0 0,0 0 0 0 0,0 0 1 0 0,0 1-1 0 0,0 0 1 0 0,-1-1-1 0 0,1 1 0 0 0,0 0 1 0 0,0 0-1 0 0,0 0 1 0 0,-1 0-1 0 0,1 0 1 0 0,0 0-1 0 0,0 1 0 0 0,-1-1 1 0 0,1 1-1 0 0,0 0 1 0 0,0 0-1 0 0,0 0 0 0 0,0-1 1 0 0,0 2-1 0 0,0-1 2 0 0,-1 0 0 0 0,0 1 2 0 0,0 0-1 0 0,0-1 0 0 0,0 1 1 0 0,0 1-1 0 0,0-1 1 0 0,0 0-1 0 0,0 1 0 0 0,1-1 1 0 0,-1 1-1 0 0,1 0 1 0 0,-1 0-2 0 0,-24 19 28 0 0,9-4-9 0 0,16-17-18 0 0,0 1 0 0 0,0 0 0 0 0,-1-1 0 0 0,2 1 0 0 0,-1 0 1 0 0,0 0-1 0 0,0 0 0 0 0,0 0 0 0 0,1 0 0 0 0,-1 1 0 0 0,1-1 1 0 0,0 1-1 0 0,0-1 0 0 0,-1 3-1 0 0,2-4-1 0 0,0 0 1 0 0,-1 0-1 0 0,1 0 1 0 0,0 0-1 0 0,-1 0 1 0 0,1 0-1 0 0,-1 0 1 0 0,1 0-1 0 0,-1 0 1 0 0,0 0-1 0 0,1 0 1 0 0,-1 0-1 0 0,0 0 1 0 0,0 0-1 0 0,0 0 1 0 0,0 0-4 0 0,1 0 1 0 0,-1 0-1 0 0,0 0 1 0 0,0 0-1 0 0,0 0 1 0 0,1 0-1 0 0,-1 0 1 0 0,0 1-1 0 0,1-1 1 0 0,-1 0-1 0 0,1 0 1 0 0,0 1-1 0 0,-1-1 1 0 0,1 0-1 0 0,0 1 4 0 0,-9 23-192 0 0,0 32-1027 0 0,9-50 997 0 0,0-5 103 0 0,0 0 0 0 0,0 0 1 0 0,0 0-1 0 0,0 0 0 0 0,0 0 0 0 0,0 0 0 0 0,0 0 0 0 0,-1 0 0 0 0,1 0 0 0 0,-1 0 0 0 0,0 0 0 0 0,1 0 0 0 0,-1 0 0 0 0,0-1 0 0 0,0 1 0 0 0,-1 1 119 0 0,2-2-68 0 0,0-1 0 0 0,-1 1 0 0 0,1-1 0 0 0,0 1 1 0 0,0-1-1 0 0,0 1 0 0 0,0-1 0 0 0,0 1 0 0 0,0-1 0 0 0,0 1 0 0 0,0-1 0 0 0,0 1 0 0 0,0-1 1 0 0,0 1-1 0 0,0 0 0 0 0,0-1 0 0 0,0 1 0 0 0,0-1 0 0 0,1 1 0 0 0,-1-1 0 0 0,0 0 0 0 0,0 1 1 0 0,1-1-1 0 0,-1 1 0 0 0,0-1 0 0 0,1 1 0 0 0,-1-1 0 0 0,0 0 0 0 0,1 1 68 0 0,4 10-6686 0 0,11-20 1655 0 0,-14 8 4485 0 0</inkml:trace>
  <inkml:trace contextRef="#ctx0" brushRef="#br0" timeOffset="34188.428">2567 989 120 0 0,'0'0'775'0'0,"-5"1"1012"0"0,-11 2 1219 0 0,10-2 5553 0 0,6-1-8343 0 0,0 0-12 0 0,0 0-15 0 0,0 0-9 0 0,0 0-7 0 0,0 0-7 0 0,0 0-9 0 0,0 0-9 0 0,0 0-7 0 0,0 0-7 0 0,0 0-8 0 0,0 0-3 0 0,0 0-6 0 0,0 0-5 0 0,0 0-3 0 0,29 0 815 0 0,33-5-153 0 0,-43 4-630 0 0,-1-1 1 0 0,1-1-1 0 0,-1 0 0 0 0,9-4-141 0 0,16-2 98 0 0,11-2-72 0 0,19 1 14 0 0,-76 9 21 0 0,0 0-1 0 0,0 0 0 0 0,0 0 0 0 0,0 0 1 0 0,1-1-1 0 0,-1 1 0 0 0,0-1 0 0 0,0 0 0 0 0,0 0-60 0 0,-21-11 152 0 0,22 12-149 0 0,-1 0-1 0 0,0-1 0 0 0,1 1 1 0 0,-1-1-1 0 0,1 0 0 0 0,0 0 1 0 0,-1 0-1 0 0,1 0 0 0 0,-1-1-2 0 0,-17-14-40 0 0,10 11-54 0 0,0 0-1 0 0,1-1 1 0 0,-1-1-1 0 0,2 1 1 0 0,-7-8 94 0 0,-4-23-643 0 0,18 35 585 0 0,0-1 0 0 0,1 0 1 0 0,-1 1-1 0 0,1-1 1 0 0,-1 0-1 0 0,1 0 0 0 0,0 1 1 0 0,1-1-1 0 0,-1 0 1 0 0,1-2 57 0 0,0-8-170 0 0,-1-67 8 0 0,0 80 172 0 0,0 0-1 0 0,1-1 0 0 0,-1 1 0 0 0,1 0 1 0 0,-1 0-1 0 0,1 0 0 0 0,-1 0 1 0 0,1 0-1 0 0,0 0 0 0 0,0 0 0 0 0,-1 0 1 0 0,1 0-1 0 0,0 0 0 0 0,0 0-9 0 0,8-14 109 0 0,26-21 83 0 0,19-5-70 0 0,-50 39-120 0 0,-1 0 0 0 0,0 0 0 0 0,0 0 0 0 0,1 0 0 0 0,-1 0 0 0 0,1 1 0 0 0,0-1 0 0 0,2 1-2 0 0,26-13 7 0 0,-19 8-7 0 0,0 2 1 0 0,0 0 0 0 0,1 0 0 0 0,0 1 0 0 0,-1 1 0 0 0,1 0-1 0 0,0 1 1 0 0,0 1 0 0 0,9 0-1 0 0,105 0-71 0 0,-121 0 64 0 0,0 1 0 0 0,0-1 0 0 0,0 1 0 0 0,0 1 1 0 0,0-1-1 0 0,0 1 0 0 0,6 3 7 0 0,-2-2-4 0 0,14 8 116 0 0,-23-11-76 0 0,-2 40 470 0 0,0-38-494 0 0,-1 1 0 0 0,1-1 0 0 0,-1 1 0 0 0,0-1 0 0 0,0 1 0 0 0,0-1 0 0 0,0 0 0 0 0,0 1 0 0 0,-1 1-12 0 0,0-2 4 0 0,1 0 0 0 0,0 1-1 0 0,0-1 1 0 0,0 0 0 0 0,0 1-1 0 0,1-1 1 0 0,-1 1-1 0 0,0-1 1 0 0,1 3-4 0 0,-1 1-1 0 0,-1 1 1 0 0,1-1-1 0 0,-1 0 0 0 0,0 0 1 0 0,-1 0-1 0 0,1 0 0 0 0,-1 0 0 0 0,-2 2 1 0 0,-9 23 3 0 0,-13 29 93 0 0,8-18 45 0 0,-8 3 26 0 0,15-19-59 0 0,10-24-97 0 0,-1 1 8 0 0,1-1-1 0 0,-1 1 0 0 0,1 0 0 0 0,0 0 0 0 0,0 0 0 0 0,0 0 1 0 0,0 0-1 0 0,1 0 0 0 0,-1 1 0 0 0,1-1 0 0 0,-1 2-18 0 0,2-4 13 0 0,0-1 2 0 0,0 0-2 0 0,0 0 3 0 0,0 0-1 0 0,0 0-2 0 0,0 0 2 0 0,0 0-2 0 0,0 0-1 0 0,0 0 4 0 0,0 0 0 0 0,0 0 3 0 0,0 0-2 0 0,0 0 2 0 0,0 0-2 0 0,0 0 3 0 0,0 0 0 0 0,0 0 0 0 0,0 0 0 0 0,0 0 4 0 0,0 0 4 0 0,9 14 497 0 0,18-8-285 0 0,7-4-42 0 0,-25-1-110 0 0,0 0 0 0 0,0-1 0 0 0,0 0 0 0 0,0-1 0 0 0,5-1-88 0 0,13-2 177 0 0,-17 3-132 0 0,-1 0-1 0 0,1-1 1 0 0,-1 0-1 0 0,1-1 1 0 0,-1 0-1 0 0,0-1 1 0 0,6-2-45 0 0,14-14-70 0 0,-26 17 54 0 0,1 0 1 0 0,-1 1-1 0 0,1-1 0 0 0,0 1 0 0 0,0 0 1 0 0,-1 0-1 0 0,2 1 0 0 0,-1-1 16 0 0,9-2-50 0 0,0 2-1 0 0,-1 0 1 0 0,1 0-1 0 0,0 1 1 0 0,5 1 50 0 0,66-5-55 0 0,-75 2 93 0 0,-4 1 21 0 0,-10 6-77 0 0,3-3-43 0 0,-25-1-1197 0 0,-3 7-1688 0 0,21-5 712 0 0,0 0 0 0 0,1 0 1 0 0,-1 1-1 0 0,0 0 0 0 0,-6 4 2234 0 0,13-4-949 0 0,2-2-2126 0 0,0-1 1883 0 0</inkml:trace>
  <inkml:trace contextRef="#ctx0" brushRef="#br0" timeOffset="35776.579">2294 2576 0 0 0,'0'0'729'0'0,"-2"-10"2850"0"0,0 10-2520 0 0,-18-7 12178 0 0,17 8-13969 0 0,2-2 744 0 0,1 0 1 0 0,-1 1 0 0 0,0-1 0 0 0,1 1 0 0 0,-1-1-1 0 0,0 0 1 0 0,1 1 0 0 0,-1 0 0 0 0,0-1 0 0 0,0 1-1 0 0,1-1 1 0 0,-1 1 0 0 0,0 0 0 0 0,0 0 0 0 0,0-1-1 0 0,1 1 1 0 0,-1 0 0 0 0,0 0 0 0 0,0 0-1 0 0,0 0 1 0 0,0 0 0 0 0,0 0-13 0 0,-28-2 58 0 0,13-1-34 0 0,12 1-18 0 0,-1 1-1 0 0,1 0 1 0 0,-1 0-1 0 0,0 0 1 0 0,1 0-1 0 0,-1 1 1 0 0,0 0-6 0 0,-32-5 0 0 0,28 5-1 0 0,-18 0-6 0 0,18 1 7 0 0,1 2 0 0 0,5-2 3 0 0,-8-2-3 0 0,-4 7-3 0 0,-12 10 3 0 0,20-13 7 0 0,0 2 1 0 0,1-1-1 0 0,-1 1 1 0 0,1 0-1 0 0,0 1 1 0 0,1-1 0 0 0,-1 1-1 0 0,1 0 1 0 0,-2 4-8 0 0,-13 17 46 0 0,17-25-40 0 0,0 1 0 0 0,1 0 0 0 0,0 0 0 0 0,0 0 0 0 0,-1 0 0 0 0,2 0-1 0 0,-1 1 1 0 0,0-1 0 0 0,1 0 0 0 0,-1 1 0 0 0,1-1 0 0 0,0 1 0 0 0,0 0 0 0 0,1-1-1 0 0,-1 4-5 0 0,-7 14 29 0 0,6-20-25 0 0,1 1 0 0 0,0 0 0 0 0,0 0 0 0 0,0 1 0 0 0,0-1 0 0 0,0 0 0 0 0,0 0 0 0 0,1 0 0 0 0,-1 0 0 0 0,1 1 0 0 0,0 1-4 0 0,0 2 8 0 0,0-2-2 0 0,0-1 1 0 0,0 1 0 0 0,0 0-1 0 0,0-1 1 0 0,-1 1 0 0 0,0-1 0 0 0,1 1-1 0 0,-1 0 1 0 0,0-1 0 0 0,-1 1-1 0 0,0 1-6 0 0,1-2 5 0 0,0-1 0 0 0,0 1-1 0 0,1 0 1 0 0,-1 0 0 0 0,1 0-1 0 0,0 0 1 0 0,0-1 0 0 0,0 1-1 0 0,0 0 1 0 0,0 0 0 0 0,0 0-1 0 0,1 0 1 0 0,0 1-5 0 0,0-1 4 0 0,-1 0-1 0 0,1 1 1 0 0,-1-1 0 0 0,0 0 0 0 0,0 1 0 0 0,0-1-1 0 0,0 1 1 0 0,-1-1 0 0 0,1 0 0 0 0,-1 1-1 0 0,0-1-3 0 0,-1 5 16 0 0,0-1-1 0 0,0 1 1 0 0,1 0-1 0 0,0 0 1 0 0,0 0-1 0 0,1 0 1 0 0,0 0-1 0 0,1 0 1 0 0,-1 0-1 0 0,2 0 1 0 0,-1 0-1 0 0,1 0 1 0 0,1 2-16 0 0,6 41 123 0 0,9-4-4 0 0,-10-36-124 0 0,0-1 0 0 0,0 1-1 0 0,1-1 1 0 0,8 6 5 0 0,9 12-111 0 0,-19-21-20 0 0,1 0 0 0 0,0 0 0 0 0,0-1 0 0 0,1 0 0 0 0,3 1 131 0 0,-10-6-33 0 0,-1 0 0 0 0,1-1 0 0 0,0 1-1 0 0,0-1 1 0 0,0 1 0 0 0,0-1 0 0 0,0 0 0 0 0,0 1-1 0 0,0-1 1 0 0,0 0 0 0 0,1-1 0 0 0,-1 1 0 0 0,0 0 0 0 0,0 0-1 0 0,0-1 1 0 0,0 1 0 0 0,-1-1 0 0 0,1 0 0 0 0,1 0 33 0 0,1-1-20 0 0,0 0 1 0 0,0 0-1 0 0,-1 0 1 0 0,1 0-1 0 0,-1-1 1 0 0,1 1-1 0 0,-1-1 0 0 0,0 0 1 0 0,0-1 19 0 0,21-15-45 0 0,-21 18 46 0 0,-1-1 1 0 0,1 0 0 0 0,0 0-1 0 0,-1 0 1 0 0,0 0 0 0 0,1 0-1 0 0,-1 0 1 0 0,0 0 0 0 0,0-1 0 0 0,0 0-1 0 0,-1 1 1 0 0,1-1 0 0 0,0-1-2 0 0,30-33 104 0 0,-20 25-62 0 0,-6 5 0 0 0,-1 0 0 0 0,-1 0 0 0 0,1-1 0 0 0,-1 1 0 0 0,0-1 0 0 0,0-1-42 0 0,11-21 257 0 0,-15 29-257 0 0,1 1 14 0 0,-1-1-1 0 0,1 1 0 0 0,-1-1 0 0 0,1 1 0 0 0,-1-1 0 0 0,1 0 1 0 0,-1 1-1 0 0,0-1 0 0 0,1 1 0 0 0,-1-1 0 0 0,0 0 1 0 0,1 0-1 0 0,-1 1 0 0 0,0-1 0 0 0,0 0 0 0 0,0 1 1 0 0,0-1-1 0 0,0 0 0 0 0,0 0 0 0 0,0 1 0 0 0,0-1 0 0 0,0 0 1 0 0,0 0-1 0 0,0 1 0 0 0,0-1 0 0 0,0 0 0 0 0,-1 1 1 0 0,1-1-1 0 0,0 0 0 0 0,-1 1 0 0 0,1-1 0 0 0,0 0 1 0 0,-1 1-1 0 0,1-1 0 0 0,-1 0 0 0 0,1 1 0 0 0,-1-1 0 0 0,1 1 1 0 0,-1-1-14 0 0,-17-15 709 0 0,11 13-551 0 0,0 0-1 0 0,0 0 1 0 0,-1 1 0 0 0,1-1-1 0 0,-1 2 1 0 0,1-1 0 0 0,-1 1-1 0 0,-4 0-157 0 0,-68 0 627 0 0,47 1-397 0 0,-21 11 18 0 0,52-11-246 0 0,1 0-1 0 0,0 0 1 0 0,-1 0 0 0 0,1 1 0 0 0,-1-1 0 0 0,1 0 0 0 0,0 1-1 0 0,-1-1 1 0 0,1 1 0 0 0,0-1 0 0 0,0 1 0 0 0,0 0 0 0 0,-1 0 0 0 0,1-1-1 0 0,0 1 1 0 0,0 0 0 0 0,0 0 0 0 0,0 0 0 0 0,0 0 0 0 0,0 0 0 0 0,1 0-1 0 0,-2 1-1 0 0,-6 17-43 0 0,7-17 36 0 0,0 0 1 0 0,0 0-1 0 0,0 0 0 0 0,0 0 1 0 0,0 0-1 0 0,0 1 1 0 0,0-1-1 0 0,1 0 1 0 0,-1 0-1 0 0,1 1 0 0 0,-1 0 7 0 0,1 140-1705 0 0,9-97-76 0 0,-9-41 1582 0 0,0-4 55 0 0,0 0 0 0 0,0 0 0 0 0,0 0 0 0 0,-1 0 0 0 0,1 0 0 0 0,0 0 0 0 0,1 1 0 0 0,-1-1 0 0 0,0 0 0 0 0,0 0 0 0 0,0 0 0 0 0,1 0-1 0 0,-1 0 1 0 0,0 0 0 0 0,1 0 0 0 0,-1 0 0 0 0,1 0 0 0 0,0 0 0 0 0,-1 0 0 0 0,1 0 0 0 0,0 0 0 0 0,-1 0 0 0 0,1 0 0 0 0,0-1 144 0 0,0 1-841 0 0,-1-1-160 0 0,44-20-9724 0 0,-41 16 9722 0 0,5 3 66 0 0</inkml:trace>
  <inkml:trace contextRef="#ctx0" brushRef="#br0" timeOffset="37226.796">2503 3108 292 0 0,'-5'1'724'0'0,"5"-1"-598"0"0,0 0 0 0 0,-1 0 1 0 0,1 0-1 0 0,-1 0 0 0 0,1 0 1 0 0,0 1-1 0 0,-1-1 0 0 0,1 0 1 0 0,-1 0-1 0 0,1 0 0 0 0,0 0 1 0 0,-1 0-1 0 0,1 0 0 0 0,-1 0 1 0 0,1 0-1 0 0,-1-1 0 0 0,1 1 1 0 0,0 0-1 0 0,-1 0 0 0 0,1 0 1 0 0,0 0-1 0 0,-1 0 0 0 0,1-1 1 0 0,-1 1-1 0 0,1 0 0 0 0,0 0 1 0 0,0-1-1 0 0,-1 1 0 0 0,1 0 1 0 0,0-1-1 0 0,-1 1 1 0 0,1 0-1 0 0,0-1 0 0 0,0 1 1 0 0,-1 0-1 0 0,1-1-126 0 0,0 0 953 0 0,0 1-17 0 0,0 0-46 0 0,0 0-76 0 0,0 0-98 0 0,0 0-118 0 0,2-11 2014 0 0,2 9-2107 0 0,-1 0 0 0 0,2 0 0 0 0,-1 0 1 0 0,0 1-1 0 0,0-1 0 0 0,0 1 0 0 0,1 0 0 0 0,-1 1 0 0 0,4-1-505 0 0,3-1 457 0 0,-1 1 0 0 0,0-2-1 0 0,1 1 1 0 0,-1-1 0 0 0,3-2-457 0 0,21-6 718 0 0,48-20 424 0 0,0 8-806 0 0,-75 20-318 0 0,10-1 24 0 0,-1-1 1 0 0,1-1-1 0 0,6-4-42 0 0,-9 1 172 0 0,-14 9-167 0 0,0 0 0 0 0,-1 0 0 0 0,1 0-1 0 0,0 0 1 0 0,0 0 0 0 0,0 0 0 0 0,0 0 0 0 0,0 0 0 0 0,0 0-1 0 0,-1 0 1 0 0,1 0 0 0 0,0 0 0 0 0,0 0 0 0 0,0 0 0 0 0,0 0 0 0 0,0-1-1 0 0,0 1 1 0 0,0 0 0 0 0,0 0 0 0 0,-1 0 0 0 0,1 0 0 0 0,0 0-1 0 0,0 0 1 0 0,0 0 0 0 0,0 0 0 0 0,0-1 0 0 0,0 1 0 0 0,0 0-1 0 0,0 0 1 0 0,0 0 0 0 0,0 0 0 0 0,0 0 0 0 0,0 0 0 0 0,0-1 0 0 0,0 1-1 0 0,0 0 1 0 0,0 0 0 0 0,0 0 0 0 0,0 0 0 0 0,0 0 0 0 0,0 0-1 0 0,0-1 1 0 0,0 1 0 0 0,0 0 0 0 0,0 0 0 0 0,0 0 0 0 0,0 0 0 0 0,0 0-1 0 0,0 0 1 0 0,0-1 0 0 0,0 1 0 0 0,1 0 0 0 0,-1 0 0 0 0,0 0-1 0 0,0 0 1 0 0,0 0 0 0 0,0 0-5 0 0,-18-5 135 0 0,-20-1-239 0 0,4-2 10 0 0,28 7 99 0 0,0 0 1 0 0,-1 0-1 0 0,1-1 1 0 0,0 1 0 0 0,0-2-1 0 0,0 1 1 0 0,0 0-1 0 0,0-1 1 0 0,0 0 0 0 0,1-1-1 0 0,-1 1 1 0 0,1-1-1 0 0,-4-4-5 0 0,-4-1 66 0 0,11 8-56 0 0,1 0-1 0 0,-1 0 1 0 0,0 0 0 0 0,1 0-1 0 0,-1 0 1 0 0,1 0 0 0 0,0 0-1 0 0,-1-1 1 0 0,1 1 0 0 0,0 0-1 0 0,0-1 1 0 0,0 1 0 0 0,0-1-1 0 0,0 1 1 0 0,-1-2-10 0 0,2 2 4 0 0,0 0 1 0 0,0 0-1 0 0,-1 0 1 0 0,1 0-1 0 0,0 0 0 0 0,-1 0 1 0 0,1 1-1 0 0,-1-1 1 0 0,1 0-1 0 0,-1 0 0 0 0,1 0 1 0 0,-1 1-1 0 0,1-1 1 0 0,-1 0-1 0 0,0 1 0 0 0,1-1 1 0 0,-2 0-5 0 0,1 0 2 0 0,1 1 0 0 0,-1-1 0 0 0,0 0 0 0 0,1 1 0 0 0,-1-1 0 0 0,0 0 0 0 0,1 0 0 0 0,-1 1 0 0 0,1-1 0 0 0,-1 0 0 0 0,1 0 0 0 0,0 0 0 0 0,-1 0 0 0 0,1 0 0 0 0,0 0 0 0 0,-1 1 0 0 0,1-2-2 0 0,0 0 2 0 0,0 1 0 0 0,-1-1 0 0 0,1 1 0 0 0,0 0 0 0 0,-1-1 0 0 0,0 1 0 0 0,1-1 0 0 0,-1 1 0 0 0,0 0 0 0 0,1 0 0 0 0,-1-1 0 0 0,0 1 0 0 0,-1-1-2 0 0,1 1-3 0 0,0 0 0 0 0,0-1 1 0 0,0 1-1 0 0,1 0 0 0 0,-1-1 0 0 0,0 1 1 0 0,0-1-1 0 0,1 1 0 0 0,-1-1 1 0 0,1 0-1 0 0,0 1 0 0 0,-1-1 0 0 0,1-1 3 0 0,-9-22-66 0 0,9-42-231 0 0,19 36 104 0 0,-10 23 163 0 0,-1 1 0 0 0,1 0 0 0 0,1 1-1 0 0,-1-1 1 0 0,1 2 0 0 0,0-1 0 0 0,7-1 30 0 0,18-12-41 0 0,-21 13 26 0 0,1-1-1 0 0,0 2 1 0 0,14-5 15 0 0,-14 6-11 0 0,0-1 1 0 0,0-1-1 0 0,13-7 11 0 0,-21 9-9 0 0,0 1 0 0 0,1-1 0 0 0,0 2 0 0 0,-1-1-1 0 0,1 1 1 0 0,0 0 0 0 0,0 0 0 0 0,0 1 0 0 0,0 0-1 0 0,0 1 1 0 0,0 0 0 0 0,1 0 0 0 0,-1 0 0 0 0,0 1-1 0 0,1 1 10 0 0,-3 0 0 0 0,0 1 0 0 0,-1-1 0 0 0,0 1 0 0 0,0 0 1 0 0,0 1-1 0 0,0 0 0 0 0,0-1 0 0 0,0 1 0 0 0,-1 1 0 0 0,0-1 0 0 0,0 1 0 0 0,2 2 0 0 0,1 1 17 0 0,11 28 86 0 0,-16-33-95 0 0,-1 0 0 0 0,1 1 0 0 0,-1-1 0 0 0,0 0 0 0 0,0 1 0 0 0,0-1 1 0 0,0 1-1 0 0,-1-1 0 0 0,0 2-8 0 0,0 94 214 0 0,-9-63-124 0 0,7-28-65 0 0,0-1 1 0 0,0 1-1 0 0,-1 0 1 0 0,0-1-1 0 0,-1 1 1 0 0,0-1-1 0 0,0 0 1 0 0,-3 3-26 0 0,3-4 18 0 0,-7 19 44 0 0,10-21-51 0 0,-1 0-1 0 0,1 0 1 0 0,-1 0 0 0 0,0-1-1 0 0,0 1 1 0 0,-1-1-1 0 0,0 2-10 0 0,0 0 7 0 0,0 0-1 0 0,0 0 0 0 0,0 0 0 0 0,1 1 1 0 0,0-1-1 0 0,-2 5-6 0 0,4-5 6 0 0,0-1-6 0 0,0-3-4 0 0,0-1 8 0 0,0 0 1 0 0,0 0 0 0 0,0 0 1 0 0,37 15 135 0 0,-34-14-129 0 0,0 1 0 0 0,0-1-1 0 0,0 1 1 0 0,0-1 0 0 0,0 0-1 0 0,0 0 1 0 0,0-1-1 0 0,0 1 1 0 0,0-1 0 0 0,2 1-12 0 0,16 4 90 0 0,-17-6-71 0 0,0 1-1 0 0,0-1 1 0 0,0 0-1 0 0,0 0 0 0 0,0-1 1 0 0,0 1-1 0 0,0-1 0 0 0,0 0 1 0 0,2-2-19 0 0,-4 3 18 0 0,16-13 76 0 0,20-13-75 0 0,-19 14-31 0 0,-14 9 11 0 0,0 1 0 0 0,0 0 0 0 0,0 0-1 0 0,1 0 1 0 0,-1 0 0 0 0,1 1-1 0 0,0 0 2 0 0,19-10 18 0 0,-25 12-34 0 0,0 0-1 0 0,1-1 1 0 0,-1 1 0 0 0,1 0-1 0 0,-1-1 1 0 0,0 1-1 0 0,1 0 1 0 0,-1 0 0 0 0,1 0-1 0 0,-1-1 1 0 0,1 1-1 0 0,-1 0 1 0 0,1 0 0 0 0,-1 0-1 0 0,1 0 1 0 0,-1 0-1 0 0,1 0 1 0 0,0 0-1 0 0,-1 0 1 0 0,1 0 0 0 0,-1 0-1 0 0,1 0 1 0 0,-1 0-1 0 0,1 0 17 0 0,-3 41-3829 0 0,-40 10-11874 0 0,39-40 13176 0 0,-5-6 1425 0 0</inkml:trace>
  <inkml:trace contextRef="#ctx0" brushRef="#br0" timeOffset="38815.337">1975 4864 604 0 0,'0'-2'250'0'0,"0"0"141"0"0,0 0 1 0 0,0 0-1 0 0,0 0 1 0 0,0 0-1 0 0,0 0 1 0 0,0 0 0 0 0,1 0-1 0 0,-1 0 1 0 0,1 0-1 0 0,-1 0 1 0 0,1 0-1 0 0,0 1 1 0 0,-1-1 0 0 0,1 0-1 0 0,0 0 1 0 0,1 0-392 0 0,-1 0 207 0 0,-1 1 1 0 0,1-1 0 0 0,-1 1 0 0 0,1-1-1 0 0,-1 0 1 0 0,0 1 0 0 0,1-1 0 0 0,-1 1 0 0 0,0-1-1 0 0,0 0 1 0 0,0 1 0 0 0,-1-1 0 0 0,1 0-208 0 0,0 1 51 0 0,0 0 0 0 0,0 0 0 0 0,0 1 1 0 0,0-1-1 0 0,0 0 0 0 0,0 0 1 0 0,0 1-1 0 0,0-1 0 0 0,-1 0 1 0 0,1 1-1 0 0,0-1 0 0 0,0 0 1 0 0,-1 0-1 0 0,1 1 0 0 0,-1-1 1 0 0,1 1-1 0 0,0-1 0 0 0,-1 0 1 0 0,1 1-1 0 0,-1-1 0 0 0,1 1 0 0 0,-1-1 1 0 0,0 1-1 0 0,1-1 0 0 0,-1 1 1 0 0,1 0-1 0 0,-1-1 0 0 0,0 1 1 0 0,0 0-52 0 0,1 0 117 0 0,0 0-2 0 0,0 0-3 0 0,0 0-3 0 0,0-42 2239 0 0,1 41-2276 0 0,-1 1 0 0 0,0-1 0 0 0,0 1 0 0 0,0-1 0 0 0,0 1 0 0 0,0-1 0 0 0,0 1 0 0 0,0-1 0 0 0,0 1 0 0 0,0-1 0 0 0,0 1 0 0 0,0-1 0 0 0,0 1 0 0 0,0-1 0 0 0,-1 1 0 0 0,1-1 0 0 0,0 1 0 0 0,0 0 0 0 0,-1-1 0 0 0,1 1 0 0 0,0-1 0 0 0,0 1 0 0 0,-1 0 0 0 0,1-1 0 0 0,0 1 0 0 0,-1-1 0 0 0,1 1 0 0 0,-1 0 0 0 0,1-1 0 0 0,0 1 0 0 0,-1 0 0 0 0,1 0 0 0 0,-1 0 0 0 0,1-1 0 0 0,-1 1 0 0 0,1 0 0 0 0,-1 0 0 0 0,1 0 0 0 0,-1 0 0 0 0,1 0 0 0 0,-1 0 0 0 0,1 0 0 0 0,-1-1 0 0 0,1 2 0 0 0,-1-1 0 0 0,1 0 0 0 0,-1 0 0 0 0,1 0 0 0 0,-1 0 0 0 0,1 0 0 0 0,-1 0-72 0 0,0 0-113 0 0,-11-5 1753 0 0,1 5-1506 0 0,7 0-106 0 0,0-1 0 0 0,0 1 1 0 0,1 0-1 0 0,-1 1 1 0 0,0-1-1 0 0,0 1 0 0 0,0 0 1 0 0,0 0-1 0 0,-2 0-28 0 0,-23 6 113 0 0,14-2-20 0 0,1 1 0 0 0,-1 0 0 0 0,1 1-1 0 0,-8 5-92 0 0,19-10 4 0 0,-1 0 0 0 0,1 0 0 0 0,0 0-1 0 0,0 1 1 0 0,1-1 0 0 0,-1 1 0 0 0,0 0 0 0 0,1 0-1 0 0,-1 0 1 0 0,1 0 0 0 0,0 0 0 0 0,0 0-1 0 0,-1 3-3 0 0,-15 19-33 0 0,12-19 23 0 0,2 1 0 0 0,-1 0 0 0 0,1 0 0 0 0,0 0 0 0 0,0 0 0 0 0,1 0 0 0 0,-2 5 10 0 0,2-5-17 0 0,-2 2-3 0 0,2-1 0 0 0,-1 1 0 0 0,1 0 0 0 0,0 0 0 0 0,1 0 0 0 0,0 0 0 0 0,0 0 0 0 0,1 1 0 0 0,0-1 0 0 0,1 4 20 0 0,0-4-19 0 0,0-7 16 0 0,-1 0 0 0 0,1 0-1 0 0,0 1 1 0 0,0-1-1 0 0,0 0 1 0 0,1 0 0 0 0,-1 1-1 0 0,0-1 1 0 0,1 0 0 0 0,0 0-1 0 0,-1 0 1 0 0,1 0-1 0 0,0 1 1 0 0,0-1 0 0 0,0 0-1 0 0,1 0 4 0 0,2 8-17 0 0,2 1 11 0 0,-3-8 5 0 0,0 0 1 0 0,0 1-1 0 0,0-1 0 0 0,-1 1 1 0 0,1-1-1 0 0,-1 1 0 0 0,0 0 1 0 0,0 1 0 0 0,0-1-2 0 0,0-1 0 0 0,0 1 0 0 0,0 0 0 0 0,1-1 0 0 0,-1 1 1 0 0,1-1-1 0 0,0 1 0 0 0,1-1 2 0 0,17 24-25 0 0,-6-7 2 0 0,3 6-41 0 0,10 19-20 0 0,-12-23 52 0 0,-15-20 32 0 0,0 0 0 0 0,0 0 0 0 0,0 0 0 0 0,0 0 0 0 0,0 0 0 0 0,1-1 0 0 0,-1 1 0 0 0,0 0 0 0 0,1-1 0 0 0,0 1 0 0 0,-1-1 0 0 0,1 0 0 0 0,0 1 0 0 0,0-1 0 0 0,0 0 0 0 0,0 0 0 0 0,0 0 0 0 0,0 0 0 0 0,5 0 10 0 0,0 0 0 0 0,1 0-1 0 0,-1-1 1 0 0,0 0 0 0 0,0 0 0 0 0,1 0 0 0 0,-1-1 0 0 0,0 0-1 0 0,0-1 1 0 0,0 0 0 0 0,0 0 0 0 0,0-1-10 0 0,5-1 14 0 0,-1 0 0 0 0,0-1 0 0 0,0-1 0 0 0,0 0 0 0 0,-1 0 0 0 0,0-1 0 0 0,3-3-14 0 0,42-40 71 0 0,-20 9-42 0 0,-35 41-25 0 0,1-1-1 0 0,-1 1 1 0 0,0-1 0 0 0,1 0-1 0 0,-1 1 1 0 0,0-1 0 0 0,1 0-1 0 0,-1 1 1 0 0,0-1 0 0 0,0 0 0 0 0,1 1-1 0 0,-1-1 1 0 0,0 0 0 0 0,0 1-1 0 0,0-1 1 0 0,0 0 0 0 0,0 1 0 0 0,0-1-1 0 0,0 0 1 0 0,0 0 0 0 0,0 1-1 0 0,-1-1 1 0 0,1 0 0 0 0,0 1-1 0 0,0-1 1 0 0,-1 0 0 0 0,1 1 0 0 0,0-1-1 0 0,-1 0-3 0 0,-9-16 208 0 0,-1 11-141 0 0,0 2-1 0 0,0-1 1 0 0,0 2-1 0 0,0-1 1 0 0,-1 2-1 0 0,1-1 1 0 0,-1 1 0 0 0,0 1-1 0 0,1 0 1 0 0,-1 1-1 0 0,-8 1-66 0 0,17-1 11 0 0,-1 0-1 0 0,0 0 1 0 0,0 0 0 0 0,0 1-1 0 0,0 0 1 0 0,1 0-1 0 0,-1 0 1 0 0,0 0 0 0 0,1 0-1 0 0,-1 1 1 0 0,1 0-1 0 0,-1 0 1 0 0,1 0 0 0 0,0 0-1 0 0,0 0 1 0 0,0 0-1 0 0,-2 3-10 0 0,-31 37-75 0 0,33-35-42 0 0,0 0 1 0 0,0 0-1 0 0,1 0 0 0 0,0 1 1 0 0,1-1-1 0 0,-1 1 0 0 0,1 3 117 0 0,1-7-144 0 0,0 1 1 0 0,0 0-1 0 0,-1 0 0 0 0,1 0 0 0 0,-1-1 1 0 0,-1 1-1 0 0,1 0 0 0 0,-1 2 144 0 0,0-4-180 0 0,1 1 0 0 0,1 0 0 0 0,-1-1 0 0 0,0 1 0 0 0,1 0 0 0 0,0-1 0 0 0,0 1 0 0 0,0 0 0 0 0,0-1 0 0 0,1 1 180 0 0,-1-1-193 0 0,0 0 0 0 0,1 0 0 0 0,-1 0 0 0 0,0 0 0 0 0,-1 0 0 0 0,1 0 0 0 0,0 0 1 0 0,-1 0-1 0 0,0 0 0 0 0,0 0 0 0 0,0 0 0 0 0,-1 2 193 0 0,2-2-430 0 0,-1-1 0 0 0,0 1 1 0 0,1 0-1 0 0,-1 0 0 0 0,1 0 0 0 0,0-1 1 0 0,0 1-1 0 0,0 0 0 0 0,0 3 430 0 0,2 5-9473 0 0,-2-11 8574 0 0</inkml:trace>
  <inkml:trace contextRef="#ctx0" brushRef="#br0" timeOffset="40334.947">2449 5259 0 0 0,'-23'6'2375'0'0,"9"-1"-657"0"0,13-5-1439 0 0,0 0 0 0 0,0 1 0 0 0,-1-1 0 0 0,1 0-1 0 0,0 0 1 0 0,-1 0 0 0 0,1 0 0 0 0,0 0 0 0 0,-1 0 0 0 0,1 0 0 0 0,0-1 0 0 0,0 1 0 0 0,-1 0 0 0 0,1-1-1 0 0,0 1 1 0 0,0-1 0 0 0,0 1 0 0 0,-1-1-279 0 0,-9-2 1601 0 0,8-7-682 0 0,3 10-890 0 0,0 0 0 0 0,0 0 0 0 0,-1-1 0 0 0,1 1 0 0 0,0 0 0 0 0,-1 0 0 0 0,1 0-1 0 0,0 0 1 0 0,0 0 0 0 0,-1 0 0 0 0,1 0 0 0 0,0 0 0 0 0,0 0 0 0 0,-1-1 0 0 0,1 1 0 0 0,0 0 0 0 0,0 0 0 0 0,0 0 0 0 0,-1 0 0 0 0,1-1-1 0 0,0 1 1 0 0,0 0 0 0 0,0 0 0 0 0,0-1 0 0 0,-1 1 0 0 0,1 0 0 0 0,0 0 0 0 0,0-1 0 0 0,0 1 0 0 0,0 0 0 0 0,0 0 0 0 0,0-1 0 0 0,0 1 0 0 0,0 0-1 0 0,0 0 1 0 0,0-1 0 0 0,0 1 0 0 0,0 0 0 0 0,0 0 0 0 0,0-1-29 0 0,-1-2 1848 0 0,2 3-1734 0 0,0 0 0 0 0,0 0 0 0 0,-1 0 0 0 0,1 0 0 0 0,0 0 0 0 0,0 0 0 0 0,0 0 0 0 0,0-1 0 0 0,0 1 0 0 0,0 0 0 0 0,-1-1 0 0 0,1 1 0 0 0,0 0 0 0 0,0-1 0 0 0,0 1 0 0 0,-1-1 0 0 0,1 1 0 0 0,0-1 0 0 0,-1 0 0 0 0,1 1 0 0 0,0-1 0 0 0,-1 0-114 0 0,18-10 930 0 0,34-9 213 0 0,-35 13-859 0 0,1 0 0 0 0,-1 2 1 0 0,17-4-285 0 0,10 0 309 0 0,-24 4-97 0 0,-1 0 0 0 0,2 2-1 0 0,-1 0 1 0 0,0 2 0 0 0,1 0 0 0 0,-1 1-1 0 0,20 3-211 0 0,23 1 317 0 0,-61-4-307 0 0,-2 0-3 0 0,0 0-2 0 0,5 0 93 0 0,-4-1 45 0 0,-18-9-153 0 0,7 4-20 0 0,-1 1 1 0 0,0 1 0 0 0,-1-1-1 0 0,-6 0 30 0 0,9 1-7 0 0,0 0 0 0 0,0-1-1 0 0,1 0 1 0 0,-1 0 0 0 0,1-1-1 0 0,0 0 1 0 0,0 0 0 0 0,1-1-1 0 0,-1-1 8 0 0,-7-1-17 0 0,13 8 16 0 0,1 0 0 0 0,-1 0 0 0 0,0 1 0 0 0,1-1 0 0 0,-1 0 0 0 0,1 0 0 0 0,-1-1 0 0 0,1 1 0 0 0,-1 0 0 0 0,1 0 0 0 0,0-1 0 0 0,0 1 0 0 0,-1-1 0 0 0,1 1 1 0 0,-68-105-185 0 0,50 60 59 0 0,16 15 65 0 0,2 29 57 0 0,0 0 0 0 0,0 0-1 0 0,1 0 1 0 0,-1 1 0 0 0,0-1 0 0 0,1-1-1 0 0,-1 1 1 0 0,1 0 0 0 0,-1 0 0 0 0,1 0 0 0 0,0 0-1 0 0,0 0 1 0 0,0 0 0 0 0,0 0 0 0 0,1 0-1 0 0,-1 0 1 0 0,0-1 0 0 0,1 1 0 0 0,-1 0 0 0 0,1 0-1 0 0,0 0 1 0 0,0 0 0 0 0,0 1 0 0 0,0-2 4 0 0,8-24-42 0 0,11 3 32 0 0,-17 18 8 0 0,1 1 0 0 0,0 0-1 0 0,0 0 1 0 0,0 0 0 0 0,1 1 0 0 0,-1 0 0 0 0,1 0 0 0 0,0 0 0 0 0,3-1 2 0 0,16-11 0 0 0,-18 12 0 0 0,0 0 0 0 0,0 0-1 0 0,0 0 1 0 0,0 1 0 0 0,1 0 0 0 0,4-1 0 0 0,30-6 4 0 0,-1 3 0 0 0,1 1 0 0 0,0 2 1 0 0,0 1-1 0 0,21 3-4 0 0,-47 0 2 0 0,0 1-1 0 0,-1 1 1 0 0,1 0-1 0 0,-1 1 1 0 0,12 4-2 0 0,-18-7-1 0 0,-2 0 0 0 0,16 11 0 0 0,-16-8-1 0 0,0 0 0 0 0,-1 1 0 0 0,1 0 1 0 0,-1 0-1 0 0,3 3 2 0 0,0 3 27 0 0,-7-10-23 0 0,-1 1-1 0 0,1 0 0 0 0,0-1 1 0 0,0 1-1 0 0,0 0 0 0 0,0 0 1 0 0,-1 0-1 0 0,1 0 0 0 0,0 0 1 0 0,-1 0-1 0 0,1 0 0 0 0,-1 0 1 0 0,1 0-1 0 0,-1 0 0 0 0,0 0 1 0 0,1 1-4 0 0,3 6 31 0 0,-4-7-26 0 0,1-1-1 0 0,-1 1 0 0 0,0-1 1 0 0,1 1-1 0 0,-1-1 0 0 0,1 1 1 0 0,-1 0-1 0 0,0-1 0 0 0,0 1 1 0 0,1-1-1 0 0,-1 1 1 0 0,0 0-1 0 0,0-1 0 0 0,0 1 1 0 0,1 0-1 0 0,-1-1 0 0 0,0 1 1 0 0,0 0-1 0 0,0-1 0 0 0,0 1-4 0 0,0 3 17 0 0,0 0-1 0 0,0 0 1 0 0,0 0-1 0 0,-1 0 1 0 0,0 0 0 0 0,1 0-1 0 0,-1 0 1 0 0,-1 0-1 0 0,1 0 1 0 0,-1 1-17 0 0,-5 12 48 0 0,6-16-46 0 0,1 1 0 0 0,-1-1 0 0 0,1 1 0 0 0,-1-1 0 0 0,1 1-1 0 0,-1-1 1 0 0,0 0 0 0 0,0 1 0 0 0,0-1 0 0 0,0 0 0 0 0,0 1 0 0 0,0-1-1 0 0,0 0 1 0 0,-1 0-2 0 0,-2 4 2 0 0,1 0 0 0 0,-1 0 0 0 0,1 0 0 0 0,0 0 0 0 0,0 1 1 0 0,0-1-1 0 0,1 1 0 0 0,0 0-2 0 0,-9 16 4 0 0,2 1-15 0 0,-6 6-10 0 0,15-28 20 0 0,-1 0 0 0 0,1 0 0 0 0,-1 0-1 0 0,1 0 1 0 0,0 0 0 0 0,-1 0 0 0 0,1 0 0 0 0,0 0 0 0 0,0 0 0 0 0,0 0 0 0 0,0 1-1 0 0,0-1 1 0 0,0 0 0 0 0,0 0 0 0 0,0 0 0 0 0,0 0 0 0 0,1 1 1 0 0,0 18-22 0 0,-1-19 19 0 0,0 0 0 0 0,0 3 2 0 0,0 1 2 0 0,0 0 1 0 0,0 10-6 0 0,0-14-2 0 0,0 35 538 0 0,-1-25-446 0 0,2 12-153 0 0,-1-22 77 0 0,1-1 0 0 0,-1 0 1 0 0,0 1-1 0 0,0-1 0 0 0,1 0 1 0 0,-1 1-1 0 0,0-1 0 0 0,0 0 1 0 0,1 1-1 0 0,-1-1 0 0 0,0 0 0 0 0,1 0 1 0 0,-1 1-1 0 0,0-1 0 0 0,1 0 1 0 0,-1 0-1 0 0,0 0 0 0 0,1 0 1 0 0,-1 1-1 0 0,1-1 0 0 0,-1 0 0 0 0,0 0 1 0 0,1 0-1 0 0,-1 0 0 0 0,1 0 1 0 0,-1 0-1 0 0,0 0 0 0 0,1 0 1 0 0,-1 0-1 0 0,1 0 0 0 0,-1 0 1 0 0,0 0-1 0 0,1 0 0 0 0,-1-1 0 0 0,1 1 1 0 0,-1 0-1 0 0,0 0 0 0 0,1 0 1 0 0,-1-1-1 0 0,0 1 0 0 0,1 0 1 0 0,-1 0-1 0 0,0-1 0 0 0,1 1 0 0 0,-1 0 1 0 0,0 0-1 0 0,0-1-10 0 0,2 0 51 0 0,-2 1-3 0 0,0 0-4 0 0,0 0-4 0 0,0 0-8 0 0,0 0-10 0 0,0 0-13 0 0,0 0-14 0 0,45-24-535 0 0,55-4 643 0 0,-97 28-103 0 0,0-1 0 0 0,0 0 0 0 0,-1 0 0 0 0,1 0 0 0 0,-1 0 0 0 0,1-1 1 0 0,-1 1-1 0 0,1-1 0 0 0,1-1 0 0 0,-3 2-20 0 0,-1 1 0 0 0,1-1 0 0 0,0 0 0 0 0,0 1 0 0 0,0-1 0 0 0,0 1 0 0 0,0-1 0 0 0,0 1 0 0 0,0 0 0 0 0,0-1 0 0 0,0 1 0 0 0,0 0 0 0 0,0 0 0 0 0,0 0 0 0 0,0 0 0 0 0,0 0 0 0 0,1 0 0 0 0,0 0 20 0 0,22-10-1154 0 0,-23 10 856 0 0,0-7-1256 0 0,-3 2-3190 0 0,-26-8-3795 0 0,-6 7 3577 0 0,24 6 3902 0 0</inkml:trace>
  <inkml:trace contextRef="#ctx0" brushRef="#br0" timeOffset="44884.046">1457 7568 0 0 0,'0'6'2123'0'0,"-1"9"9257"0"0,-6-11-11292 0 0,6-4 112 0 0,1 0-12 0 0,0 0-16 0 0,0 0-17 0 0,0 0-19 0 0,0 0-19 0 0,0 0-15 0 0,0 0-19 0 0,0 0-11 0 0,0 0-9 0 0,0 0-9 0 0,0 0-8 0 0,0 0-8 0 0,0 0-2 0 0,0 0-5 0 0,0 0-5 0 0,0 0 1 0 0,0 0 1 0 0,0 0-1 0 0,0 0-4 0 0,0 0 3 0 0,0 0-2 0 0,0 0-4 0 0,0 0 0 0 0,0 0 1 0 0,0 0 2 0 0,0 0 2 0 0,0 0 2 0 0,0 0 2 0 0,0 0 2 0 0,0 0-2 0 0,0 0 3 0 0,-3 10 194 0 0,-2-4-121 0 0,5-6-91 0 0,-1 1-1 0 0,1-1 0 0 0,0 0 0 0 0,0 0 1 0 0,0 0-1 0 0,-1 0 0 0 0,1 0 1 0 0,0 0-1 0 0,0 0 0 0 0,0 0 0 0 0,-1 0 1 0 0,1 1-1 0 0,0-1 0 0 0,0 0 0 0 0,0 0 1 0 0,0 0-1 0 0,-1 0 0 0 0,1 1 0 0 0,0-1 1 0 0,0 0-1 0 0,0 0 0 0 0,0 0 0 0 0,0 1 1 0 0,0-1-1 0 0,-1 0 0 0 0,1 0 0 0 0,0 0 1 0 0,0 1-1 0 0,0-1 0 0 0,0 0 0 0 0,0 0 1 0 0,0 1-1 0 0,0-1 0 0 0,0 0 0 0 0,0 0 1 0 0,0 1-1 0 0,0-1 0 0 0,0 0 0 0 0,0 0 1 0 0,0 0-1 0 0,1 1 0 0 0,-1-1 1 0 0,0 0-1 0 0,0 0 0 0 0,0 0 0 0 0,0 1 1 0 0,0-1-1 0 0,0 0 0 0 0,0 0 0 0 0,1 0 1 0 0,-1 1-1 0 0,0-1 0 0 0,0 0 0 0 0,0 0 1 0 0,0 0-1 0 0,1 0 0 0 0,-1 0 0 0 0,0 1 1 0 0,0-1-1 0 0,1 0 0 0 0,-1 0 0 0 0,0 0 1 0 0,0 0-1 0 0,0 0 0 0 0,1 0 0 0 0,-1 0 1 0 0,0 0-1 0 0,0 0 0 0 0,1 0 0 0 0,-1 0-13 0 0,17 4 1786 0 0,45-19-667 0 0,-53 12-944 0 0,-1 0 0 0 0,0 0 0 0 0,0 0 0 0 0,0-1-1 0 0,0 0 1 0 0,-1-1-175 0 0,-2 3 59 0 0,-1 0 0 0 0,1 0 0 0 0,-1 1 1 0 0,1 0-1 0 0,0 0 0 0 0,0 0 0 0 0,-1 0 0 0 0,1 1 0 0 0,0 0 0 0 0,3 0-59 0 0,9-2 96 0 0,0 0 1 0 0,0-1-1 0 0,0 0 1 0 0,5-3-97 0 0,19-10 116 0 0,-33 12-99 0 0,0 1 0 0 0,0 0-1 0 0,-1 1 1 0 0,2-1 0 0 0,-1 1 0 0 0,0 1 0 0 0,2 0-17 0 0,36-10 284 0 0,-45 11-238 0 0,6-2 90 0 0,-6 2-88 0 0,1 0 1 0 0,-1 0-1 0 0,1-1 1 0 0,0 1-1 0 0,-1-1 1 0 0,1 1 0 0 0,-1-1-1 0 0,1 0 1 0 0,-1 0-1 0 0,0 0 1 0 0,1 1-1 0 0,-1-1 1 0 0,1-1-49 0 0,-2 2 20 0 0,0-1 1 0 0,1 0-1 0 0,-1 1 1 0 0,1-1-1 0 0,-1 1 1 0 0,1-1-1 0 0,-1 1 0 0 0,1-1 1 0 0,-1 1-1 0 0,1 0 1 0 0,-1-1-1 0 0,1 1 1 0 0,0 0-1 0 0,-1-1 1 0 0,1 1-1 0 0,-1 0 1 0 0,1 0-1 0 0,0-1 0 0 0,-1 1 1 0 0,1 0-1 0 0,0 0-20 0 0,2-1 376 0 0,-8 1 382 0 0,4 0-724 0 0,1 0-10 0 0,-18 11-4236 0 0,17-5-833 0 0,1-3 3446 0 0,-1 1 1 0 0,1-1-1 0 0,0 0 1 0 0,0 1-1 0 0,1-1 1 0 0,-1 0-1 0 0,0 0 1 0 0,1 1-1 0 0,0-1 1599 0 0,7-2-1020 0 0</inkml:trace>
  <inkml:trace contextRef="#ctx0" brushRef="#br0" timeOffset="45886.68">3605 7179 0 0 0,'0'0'822'0'0,"0"0"62"0"0,0 0 42 0 0,0 0 26 0 0,-2 1-493 0 0,-4 2 8505 0 0,5-1-7733 0 0,1 2-1038 0 0,-1-3-144 0 0,1-1-1 0 0,0 1 1 0 0,0 0 0 0 0,0 0-1 0 0,0 0 1 0 0,0 0 0 0 0,0-1 0 0 0,0 1-1 0 0,0 0 1 0 0,0 0 0 0 0,0 0 0 0 0,1 0-1 0 0,-1-1 1 0 0,0 1 0 0 0,0 0 0 0 0,1 0-1 0 0,-1-1 1 0 0,1 1 0 0 0,-1 0 0 0 0,1 0-1 0 0,-1-1 1 0 0,1 1 0 0 0,-1 0 0 0 0,1-1-1 0 0,-1 1 1 0 0,1-1 0 0 0,0 1-49 0 0,0 4 307 0 0,0-1 1 0 0,0 1-1 0 0,-1-1 1 0 0,0 1-1 0 0,0-1 0 0 0,0 1 1 0 0,0-1-1 0 0,-1 3-307 0 0,1 0 290 0 0,-9 50 844 0 0,8-43-976 0 0,1-4-63 0 0,0 0-1 0 0,0 0 0 0 0,1 0 0 0 0,0-1 1 0 0,1 1-1 0 0,2 8-94 0 0,5 25 232 0 0,0 2-64 0 0,-6-39-149 0 0,-1 1-1 0 0,-1-1 1 0 0,1 1 0 0 0,-1-1-1 0 0,0 1 1 0 0,0 0 0 0 0,-1 0-1 0 0,0 1-18 0 0,9 28 81 0 0,-9-25-58 0 0,-1-9-15 0 0,1 0 0 0 0,0 0-1 0 0,-1 0 1 0 0,1 0 0 0 0,0 0-1 0 0,0 0 1 0 0,0 0 0 0 0,1 0 0 0 0,-1 0-1 0 0,0 0 1 0 0,1 0 0 0 0,-1 0-1 0 0,1 0 1 0 0,0-1 0 0 0,0 1-1 0 0,-1 0 1 0 0,1 0 0 0 0,0-1-1 0 0,2 3-7 0 0,-2 21 66 0 0,1-23-63 0 0,-2-2-25 0 0,1 1 0 0 0,0-1 0 0 0,-1 0 0 0 0,1 1 0 0 0,-1-1 0 0 0,1 1 0 0 0,-1-1 0 0 0,1 1 0 0 0,-1-1 0 0 0,1 1 1 0 0,-1 0-1 0 0,0-1 0 0 0,1 1 0 0 0,-1-1 0 0 0,0 1 0 0 0,1 0 0 0 0,-1-1 0 0 0,0 1 0 0 0,0 0 0 0 0,0 0 0 0 0,0-1 0 0 0,0 1 0 0 0,0 0 0 0 0,0-1 0 0 0,0 1 0 0 0,0 0 0 0 0,0 0 0 0 0,0-1 0 0 0,0 1 1 0 0,0 0-1 0 0,0-1 0 0 0,-1 1 0 0 0,1 0 0 0 0,0-1 0 0 0,0 1 0 0 0,-1 0 22 0 0,1 1-448 0 0,-3-2 388 0 0,2 0-187 0 0,0 0 0 0 0,0 1-1 0 0,0-1 1 0 0,0 0-1 0 0,0 0 1 0 0,-1 0-1 0 0,1 0 1 0 0,0 0 0 0 0,0 0-1 0 0,0-1 1 0 0,0 1-1 0 0,0 0 1 0 0,0-1 0 0 0,0 1-1 0 0,0 0 1 0 0,0-1-1 0 0,0 1 1 0 0,0-1-1 0 0,0 1 1 0 0,-1-2 247 0 0,2 2-1253 0 0,0-37-9698 0 0,6 24 9098 0 0,-4 11 1592 0 0,-1-3-397 0 0</inkml:trace>
  <inkml:trace contextRef="#ctx0" brushRef="#br0" timeOffset="46519.526">3523 7465 324 0 0,'-13'-5'4033'0'0,"6"0"622"0"0,-1 5-939 0 0,8 0-3612 0 0,0 0-9 0 0,0 0-9 0 0,0 0-2 0 0,0 0 0 0 0,0 0-4 0 0,0 0 3 0 0,21 11 2654 0 0,-19-10-2569 0 0,-1 0 0 0 0,0 0-1 0 0,1 0 1 0 0,-1 0 0 0 0,1 0 0 0 0,-1-1-1 0 0,1 1 1 0 0,0 0 0 0 0,-1-1-1 0 0,1 0 1 0 0,0 1 0 0 0,-1-1 0 0 0,2 0-168 0 0,23 8 984 0 0,-24-7-898 0 0,1 0 0 0 0,0 0 0 0 0,0 0 0 0 0,0 0 0 0 0,0 0 0 0 0,0 0 0 0 0,0-1 1 0 0,0 1-1 0 0,2-1-86 0 0,48 1 738 0 0,48-18 168 0 0,-63 4-744 0 0,-26 8-138 0 0,0 1 1 0 0,1 0 0 0 0,-1 1-1 0 0,1 0 1 0 0,0 1 0 0 0,2 1-25 0 0,21-10 31 0 0,-26 9-13 0 0,0 0 0 0 0,0-1 0 0 0,0 0-1 0 0,0-1 1 0 0,2-1-18 0 0,-10 3-349 0 0,-6 3-616 0 0,-16 5-2201 0 0,-29 14-3813 0 0,30-9 3575 0 0,-27 13-1932 0 0,29-19 4136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EBFD47-3F45-4D05-A943-F8F4D2FC8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DD582D0-02A7-4536-B4F5-2336FAFFE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956E184-A512-4406-9D31-D1389817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07E93F7-2A45-4CC7-891E-C3318EDA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5B947DB-A004-4210-8C1D-D743D165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840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6238CC-4333-4794-A644-9A88D0D6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CB4839A-5A6E-416A-9346-D905CEC77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248E435-6C35-4DB7-A5F8-6D55ECE07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E6B8F3B-0256-4E18-88AB-F278E824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D877AA-C420-4719-9193-5F670840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374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4D953D5-13A0-404E-925E-986CD67D1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99D413A-E1C0-485D-A35E-DB55D8DFB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3AAEBB-21A7-4D43-B4C1-226AB8BC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8B4AA7E-EF4A-4F24-89BB-B8A736E7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C61FA2C-E84A-4A4B-81B6-0FA09BA8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01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89E23D-7737-4B5C-B8BC-B9D2E6B3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D1D0635-130F-4BF5-A068-F6D523978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0A94539-F75E-48D4-B73F-3F5F2BDD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3564B23-DE34-4FC7-963C-375AA9A4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9DD5730-12F7-40F3-A853-D4813A3F3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065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270BD0-9E84-4663-B238-6D4DAD08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414060B-6DF2-4F7A-97D9-0458046C3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8F4153C-57B6-4A0E-91D4-145D9B1A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9F03C6C-9CBD-4016-997A-8B905E89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2F92460-1C99-486D-B789-A7F8621B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42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43B866-0786-4971-A1F3-E2C24BF50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A1E59F-D24F-41A9-87C1-7CC8E7258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0EA974A-AD09-4A0C-A00F-690BD6F42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CE8E6A4-CACC-4691-823D-23D7FEF5E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57A7543-B68B-41AF-82C2-AC02B13B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1043C6-1BA8-4F7A-8506-3A5D4169D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527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0AB134-11AD-47EF-9D5D-9CA497EB0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16AD9F6-FBDA-4881-AE37-5C887AF0D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D3BF34B-A62E-4E86-BDFE-8D57A1542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8477725-AEF4-4E8B-82A9-B7461A6BE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778F96F-6168-44F4-A3F1-3842AB558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25FEFF3-7863-4FD6-AFE6-D6A8FA9FF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85E86C1-E5A5-4D82-940F-CBED260F1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A3FF19B-2F6E-495C-99ED-5E4D5E852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51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C44877-98DA-41B5-8049-65F453D7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5C56F53-8E63-46BB-A192-8FD7FB04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975E94E-1B0B-4358-81B3-D4C08537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34890FD-2050-44BA-A5A0-269CA024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50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421EA31-26E7-4F1E-A1FA-566C7839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DEB5E441-48BA-4224-AFD6-38CAF7896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4786D80-B273-4235-BBCF-F0C40442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08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4D20BF-D89B-4A0A-8621-57ACDBD63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AB82110-6255-46FF-BEC2-FEA2E7871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F8E1016-D133-4CF9-A696-3C8D996AD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1943847-4AE8-4FC7-9B92-2E1556D4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1DC911C-B2CB-4127-81FA-8FEA7349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A420F32-626C-47B2-81B1-C119F409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067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B5BBCC-23D1-409F-860D-7C18A02FF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B6F83A3-0A8F-4F4C-AEC0-302E7C501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91452D0-F870-4C28-A1A2-0AF4E7A7B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CFEB6FF-DE4F-4D2A-83EE-217EA7BD8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D2355B8-A552-4509-94ED-FC185D212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38A2D7B-9B55-47CE-ADC6-A4C2061A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707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234AE22-5D60-4F50-BF48-97357B628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015C06A-A278-4C73-8E53-F6F046500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D24F953-89B1-480A-A92F-31544ABFF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DE5C-E600-40C1-A23A-CEECCE78DAFB}" type="datetimeFigureOut">
              <a:rPr lang="hr-HR" smtClean="0"/>
              <a:t>14.12.2021.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0AF958-1E73-41EA-BB97-7CCE2C687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28DC42C-9CEC-4547-8147-B1B5BB05D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CE465-ED94-4ABC-AED1-488AD58D9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365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customXml" Target="../ink/ink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customXml" Target="../ink/ink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9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15.xml"/><Relationship Id="rId5" Type="http://schemas.openxmlformats.org/officeDocument/2006/relationships/image" Target="../media/image8.png"/><Relationship Id="rId4" Type="http://schemas.openxmlformats.org/officeDocument/2006/relationships/customXml" Target="../ink/ink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B7CD16-397E-4005-91A9-015F09DF82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Zadaci - uvježbavanje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3CA6859-E639-45C3-88FD-FFC18F03F2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735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1F6D95-C900-4ED1-886E-8EFD2848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Zadatak 1.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1F0CFD28-69C0-4B14-B91E-CCCDA8D365B5}"/>
                  </a:ext>
                </a:extLst>
              </p14:cNvPr>
              <p14:cNvContentPartPr/>
              <p14:nvPr/>
            </p14:nvContentPartPr>
            <p14:xfrm>
              <a:off x="1117353" y="1820915"/>
              <a:ext cx="3109320" cy="1963800"/>
            </p14:xfrm>
          </p:contentPart>
        </mc:Choice>
        <mc:Fallback xmlns=""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1F0CFD28-69C0-4B14-B91E-CCCDA8D365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8353" y="1812273"/>
                <a:ext cx="3126960" cy="19814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742C4C00-9E28-4683-AA18-4F871A59636F}"/>
                  </a:ext>
                </a:extLst>
              </p14:cNvPr>
              <p14:cNvContentPartPr/>
              <p14:nvPr/>
            </p14:nvContentPartPr>
            <p14:xfrm>
              <a:off x="4749840" y="1711800"/>
              <a:ext cx="2860920" cy="311544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742C4C00-9E28-4683-AA18-4F871A5963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40480" y="1702440"/>
                <a:ext cx="2879640" cy="313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630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09E88A-494D-494F-85B5-8D94C2C3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35" y="356248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b="1" dirty="0"/>
              <a:t>Zadatak 2.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4E217C97-C5DC-4F56-A2B6-873B9B905339}"/>
                  </a:ext>
                </a:extLst>
              </p14:cNvPr>
              <p14:cNvContentPartPr/>
              <p14:nvPr/>
            </p14:nvContentPartPr>
            <p14:xfrm>
              <a:off x="822873" y="1918835"/>
              <a:ext cx="4711680" cy="1778760"/>
            </p14:xfrm>
          </p:contentPart>
        </mc:Choice>
        <mc:Fallback xmlns=""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4E217C97-C5DC-4F56-A2B6-873B9B9053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3873" y="1909837"/>
                <a:ext cx="4729320" cy="17963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2249B713-D440-4BC4-87FB-D918A9FEF6FB}"/>
                  </a:ext>
                </a:extLst>
              </p14:cNvPr>
              <p14:cNvContentPartPr/>
              <p14:nvPr/>
            </p14:nvContentPartPr>
            <p14:xfrm>
              <a:off x="5870880" y="1605240"/>
              <a:ext cx="3556800" cy="284868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2249B713-D440-4BC4-87FB-D918A9FEF6F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61520" y="1595880"/>
                <a:ext cx="3575520" cy="286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478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7CD454-1928-4A7D-9651-F167220D6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Zadatak 3.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BB523354-41F5-411A-90B1-F24800A7F520}"/>
                  </a:ext>
                </a:extLst>
              </p14:cNvPr>
              <p14:cNvContentPartPr/>
              <p14:nvPr/>
            </p14:nvContentPartPr>
            <p14:xfrm>
              <a:off x="826113" y="2055275"/>
              <a:ext cx="2158920" cy="248148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BB523354-41F5-411A-90B1-F24800A7F5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7115" y="2046275"/>
                <a:ext cx="2176557" cy="249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408F6133-F0BD-4CBF-93E2-F046757D7470}"/>
                  </a:ext>
                </a:extLst>
              </p14:cNvPr>
              <p14:cNvContentPartPr/>
              <p14:nvPr/>
            </p14:nvContentPartPr>
            <p14:xfrm>
              <a:off x="3573000" y="1607760"/>
              <a:ext cx="5983920" cy="451440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408F6133-F0BD-4CBF-93E2-F046757D747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63640" y="1598400"/>
                <a:ext cx="6002640" cy="453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998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AD131F-CE06-4EC3-B8AB-F35436B49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Zadatak 4.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F3C1D095-1314-4F58-8E92-563A7BA8FE66}"/>
                  </a:ext>
                </a:extLst>
              </p14:cNvPr>
              <p14:cNvContentPartPr/>
              <p14:nvPr/>
            </p14:nvContentPartPr>
            <p14:xfrm>
              <a:off x="829353" y="2180555"/>
              <a:ext cx="2024640" cy="232992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F3C1D095-1314-4F58-8E92-563A7BA8FE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0355" y="2171555"/>
                <a:ext cx="2042277" cy="23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ACEDBAC9-C560-4913-8027-5C62B38E05AE}"/>
                  </a:ext>
                </a:extLst>
              </p14:cNvPr>
              <p14:cNvContentPartPr/>
              <p14:nvPr/>
            </p14:nvContentPartPr>
            <p14:xfrm>
              <a:off x="3551760" y="1677600"/>
              <a:ext cx="5604120" cy="402408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ACEDBAC9-C560-4913-8027-5C62B38E05A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42400" y="1668240"/>
                <a:ext cx="5622840" cy="404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603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B82A0A-8B55-4961-B043-59034ACF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Zadatak 5.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0592C2AA-5FE7-4C4E-A69A-A98BCE028E41}"/>
                  </a:ext>
                </a:extLst>
              </p14:cNvPr>
              <p14:cNvContentPartPr/>
              <p14:nvPr/>
            </p14:nvContentPartPr>
            <p14:xfrm>
              <a:off x="891633" y="1878155"/>
              <a:ext cx="1885320" cy="285552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0592C2AA-5FE7-4C4E-A69A-A98BCE028E4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2635" y="1869515"/>
                <a:ext cx="1902957" cy="28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8F4994D0-1469-48C9-AFBC-AFA9E86E8289}"/>
                  </a:ext>
                </a:extLst>
              </p14:cNvPr>
              <p14:cNvContentPartPr/>
              <p14:nvPr/>
            </p14:nvContentPartPr>
            <p14:xfrm>
              <a:off x="3453120" y="1536120"/>
              <a:ext cx="5201280" cy="423144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8F4994D0-1469-48C9-AFBC-AFA9E86E82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43760" y="1526760"/>
                <a:ext cx="5220000" cy="425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86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34BF16-3714-49B9-9900-995B7A904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445024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b="1" dirty="0"/>
              <a:t>Zadatak 6.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DD78F754-36AF-455A-B44C-22EEE75F7B21}"/>
                  </a:ext>
                </a:extLst>
              </p14:cNvPr>
              <p14:cNvContentPartPr/>
              <p14:nvPr/>
            </p14:nvContentPartPr>
            <p14:xfrm>
              <a:off x="865353" y="1981475"/>
              <a:ext cx="2444400" cy="2368440"/>
            </p14:xfrm>
          </p:contentPart>
        </mc:Choice>
        <mc:Fallback xmlns=""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DD78F754-36AF-455A-B44C-22EEE75F7B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6712" y="1972476"/>
                <a:ext cx="2462043" cy="23860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F879531A-3A1C-452C-AFC4-D690EAABEAF2}"/>
                  </a:ext>
                </a:extLst>
              </p14:cNvPr>
              <p14:cNvContentPartPr/>
              <p14:nvPr/>
            </p14:nvContentPartPr>
            <p14:xfrm>
              <a:off x="548280" y="1596960"/>
              <a:ext cx="9590040" cy="460188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F879531A-3A1C-452C-AFC4-D690EAABEA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920" y="1587600"/>
                <a:ext cx="9608760" cy="462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297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CA9C06-AB19-4053-9930-813A87C7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Zadatak 7. </a:t>
            </a:r>
            <a:r>
              <a:rPr lang="hr-HR" sz="3600" dirty="0"/>
              <a:t>Odredi ukupni otpor u krugu na slici.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FBADA580-5547-469F-B486-0018E4FB80FB}"/>
                  </a:ext>
                </a:extLst>
              </p14:cNvPr>
              <p14:cNvContentPartPr/>
              <p14:nvPr/>
            </p14:nvContentPartPr>
            <p14:xfrm>
              <a:off x="-569967" y="1758635"/>
              <a:ext cx="16920" cy="2412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FBADA580-5547-469F-B486-0018E4FB80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578607" y="1749635"/>
                <a:ext cx="3456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14C2945E-487C-4FDB-AB58-40DCD2C49706}"/>
                  </a:ext>
                </a:extLst>
              </p14:cNvPr>
              <p14:cNvContentPartPr/>
              <p14:nvPr/>
            </p14:nvContentPartPr>
            <p14:xfrm>
              <a:off x="609753" y="1725155"/>
              <a:ext cx="3641400" cy="208332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14C2945E-487C-4FDB-AB58-40DCD2C497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1113" y="1716514"/>
                <a:ext cx="3659040" cy="21009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3E8C95A3-5698-4A72-AB8B-6BF30EB3B72E}"/>
                  </a:ext>
                </a:extLst>
              </p14:cNvPr>
              <p14:cNvContentPartPr/>
              <p14:nvPr/>
            </p14:nvContentPartPr>
            <p14:xfrm>
              <a:off x="220320" y="1242360"/>
              <a:ext cx="9313200" cy="49842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3E8C95A3-5698-4A72-AB8B-6BF30EB3B72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0960" y="1233000"/>
                <a:ext cx="9331920" cy="500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1012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3150E6-9658-406B-B735-892A66F40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Zadatak 8.</a:t>
            </a:r>
            <a:r>
              <a:rPr lang="hr-HR" sz="3600" dirty="0"/>
              <a:t> Na krajevima vodiča izmjeren je napon 10V i struja 10mA. Koliki je otpor tog vodiča?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6EB4F76A-209F-42F9-BC30-96D0EBA2D436}"/>
                  </a:ext>
                </a:extLst>
              </p14:cNvPr>
              <p14:cNvContentPartPr/>
              <p14:nvPr/>
            </p14:nvContentPartPr>
            <p14:xfrm>
              <a:off x="640080" y="1748520"/>
              <a:ext cx="8870040" cy="442656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6EB4F76A-209F-42F9-BC30-96D0EBA2D4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0720" y="1739160"/>
                <a:ext cx="8888760" cy="444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7779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100</Words>
  <Application>Microsoft Office PowerPoint</Application>
  <PresentationFormat>Široki zaslon</PresentationFormat>
  <Paragraphs>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Zadaci - uvježbavanje</vt:lpstr>
      <vt:lpstr>Zadatak 1. Odredi ukupni otpor u krugu na slici.</vt:lpstr>
      <vt:lpstr>Zadatak 2. Odredi ukupni otpor u krugu na slici.</vt:lpstr>
      <vt:lpstr>Zadatak 3. Odredi ukupni otpor u krugu na slici.</vt:lpstr>
      <vt:lpstr>Zadatak 4. Odredi ukupni otpor u krugu na slici.</vt:lpstr>
      <vt:lpstr>Zadatak 5. Odredi ukupni otpor u krugu na slici.</vt:lpstr>
      <vt:lpstr>Zadatak 6. Odredi ukupni otpor u krugu na slici.</vt:lpstr>
      <vt:lpstr>Zadatak 7. Odredi ukupni otpor u krugu na slici.</vt:lpstr>
      <vt:lpstr>Zadatak 8. Na krajevima vodiča izmjeren je napon 10V i struja 10mA. Koliki je otpor tog vodiča?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Zadaci - uvježbavanje</dc:title>
  <dc:creator>Sanja Martinko</dc:creator>
  <cp:lastModifiedBy>Sanja Martinko</cp:lastModifiedBy>
  <cp:revision>6</cp:revision>
  <dcterms:created xsi:type="dcterms:W3CDTF">2021-12-14T04:52:17Z</dcterms:created>
  <dcterms:modified xsi:type="dcterms:W3CDTF">2021-12-14T09:17:31Z</dcterms:modified>
</cp:coreProperties>
</file>