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5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20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90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9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3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1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15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18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50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BFE3-8CBC-402C-91CF-A762DE5D339B}" type="datetimeFigureOut">
              <a:rPr lang="hr-HR" smtClean="0"/>
              <a:t>01.12.2022.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0962135-7386-4DB2-9989-EBD32148E6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5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fif"/><Relationship Id="rId4" Type="http://schemas.openxmlformats.org/officeDocument/2006/relationships/image" Target="../media/image18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9E0E-D435-4328-92AF-4606304D8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hr-HR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E88BB-5218-4783-AA90-FC3AA5155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1115736"/>
            <a:ext cx="8637072" cy="1551963"/>
          </a:xfrm>
        </p:spPr>
        <p:txBody>
          <a:bodyPr>
            <a:normAutofit/>
          </a:bodyPr>
          <a:lstStyle/>
          <a:p>
            <a:r>
              <a:rPr lang="hr-HR" sz="4000" b="1" dirty="0"/>
              <a:t>VEČER MATEMATIKE U TITUŠU</a:t>
            </a:r>
            <a:endParaRPr lang="hr-HR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DFAB7-C239-4062-A853-73AEC9CD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8" y="2015350"/>
            <a:ext cx="2581267" cy="3441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49353-2CD8-4A69-8457-D0C6B3F7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50" y="2026175"/>
            <a:ext cx="2667524" cy="3556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C4A63-3AF0-441A-A222-7694DB53E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89" y="2026175"/>
            <a:ext cx="2667524" cy="35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89C8-13CD-4804-9726-937C5426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  <a:r>
              <a:rPr lang="hr-HR" sz="2800" b="1" dirty="0"/>
              <a:t>1.12. tradicionalno se održava Večer matematike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60439-435C-4A3C-8586-E897045B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6142985" cy="3172019"/>
          </a:xfrm>
        </p:spPr>
        <p:txBody>
          <a:bodyPr>
            <a:normAutofit fontScale="62500" lnSpcReduction="20000"/>
          </a:bodyPr>
          <a:lstStyle/>
          <a:p>
            <a:r>
              <a:rPr lang="hr-HR" sz="2900" b="0" i="0" dirty="0">
                <a:solidFill>
                  <a:srgbClr val="585656"/>
                </a:solidFill>
                <a:effectLst/>
                <a:latin typeface="Muli"/>
              </a:rPr>
              <a:t>Večer matematike je skup interaktivnih radionica koje potiču izgradnju pozitivnog stava učenika prema matematici. Sudjelovanje u zabavnim aktivnostima otkriva često zaboravljenu – zabavnu stranu matematike, stvara nove ideje o tome što matematika jest i čime se bavi te dokazuje da matematičke probleme i bez da smo svjesni vlastitog talenta, svakodnevno svi uspješno rješavamo.</a:t>
            </a:r>
          </a:p>
          <a:p>
            <a:r>
              <a:rPr lang="hr-HR" sz="2900" dirty="0">
                <a:solidFill>
                  <a:srgbClr val="585656"/>
                </a:solidFill>
                <a:latin typeface="Muli"/>
              </a:rPr>
              <a:t>Odaziv je bio velik, naročito su bili zainteresirani učenici od prvog do četvrtog razreda. Od učenika viših razrda bilo je veći broj petaša što nas iznimno veseli</a:t>
            </a:r>
            <a:r>
              <a:rPr lang="hr-HR" dirty="0">
                <a:solidFill>
                  <a:srgbClr val="585656"/>
                </a:solidFill>
                <a:latin typeface="Muli"/>
              </a:rPr>
              <a:t>. 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123CD-006A-436D-825C-3EF11292D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76" y="1759278"/>
            <a:ext cx="2828843" cy="37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B70B-C587-4E1D-BB06-CA681EAC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953325"/>
            <a:ext cx="4758802" cy="774808"/>
          </a:xfrm>
        </p:spPr>
        <p:txBody>
          <a:bodyPr>
            <a:normAutofit fontScale="90000"/>
          </a:bodyPr>
          <a:lstStyle/>
          <a:p>
            <a:r>
              <a:rPr lang="hr-HR" dirty="0"/>
              <a:t>Ove godine Večer matematike se održalo odmah nakon utakmice Hrvatska : Belgija te je došlo i učenika i roditelja u navijačkom raspoloženju. Sreći nije bilo kraja budući da se Hrvatska plasirala u osminu finala na svjetskom prvenstvu u nogometu.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90F6C-BEB7-4E9E-84DF-5CB1DC80B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18" y="953325"/>
            <a:ext cx="1830894" cy="24411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83A31-DD80-4FFE-A3A1-C4C93631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29" y="953326"/>
            <a:ext cx="1830896" cy="2441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176AF-5132-4233-9DF8-711CAB0C5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3" y="3555766"/>
            <a:ext cx="1812023" cy="2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1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DEFC-51B1-4D49-9C28-2FF3EA27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 su sudjelovali i roditelji.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89774-CC04-4DF3-A38C-781A5CC9C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1" y="1718695"/>
            <a:ext cx="2470547" cy="32940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090D5C-5BA9-49EE-B56B-AD1E12AC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2" y="1718694"/>
            <a:ext cx="2470548" cy="329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28707-E251-4CC1-8697-08F026E2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57" y="1718694"/>
            <a:ext cx="2470548" cy="3294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BB023C-CE84-4699-8F78-CD1C9B127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59" y="1674435"/>
            <a:ext cx="2541951" cy="33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A4D4-6CF3-4991-BB0E-97CA0DEC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Ništa ne bi bilo bez angažmana naših vrijednih učitelja.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19785-3F46-4791-A504-5C750D6E2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4" y="2087811"/>
            <a:ext cx="2470547" cy="32940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ADDC5-4026-4FE8-B070-97049B9A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66" y="2087811"/>
            <a:ext cx="2470548" cy="3294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82ABC-2161-421F-B59D-B00E65CC7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6320" y="2087811"/>
            <a:ext cx="2470548" cy="3294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C7C79-F1B5-4D62-AC3C-5CD0B4B27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72" y="2087810"/>
            <a:ext cx="2470548" cy="32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576D-DFBB-4587-94A6-804116A4A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BC4BE-97D3-4CEC-91FD-644C9D666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F1358-DC8C-4D74-A5B4-CCF3E681E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" y="1166070"/>
            <a:ext cx="2884105" cy="3845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EB77E-C037-4E31-936F-3AE680547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95" y="1166070"/>
            <a:ext cx="2884105" cy="3845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FD88A5-4F99-43E8-9CF7-1184CFC11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5" y="1166071"/>
            <a:ext cx="2884105" cy="3845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3A9B47-AE30-43A4-85EC-66EF1A995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46" y="1188106"/>
            <a:ext cx="2519046" cy="382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882A-925A-482D-A752-62F6AF52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53" y="953324"/>
            <a:ext cx="6354492" cy="1049235"/>
          </a:xfrm>
        </p:spPr>
        <p:txBody>
          <a:bodyPr>
            <a:normAutofit fontScale="90000"/>
          </a:bodyPr>
          <a:lstStyle/>
          <a:p>
            <a:r>
              <a:rPr lang="hr-HR" dirty="0"/>
              <a:t>Bila je to divno ispunjena večer uz zabavnu matematiku, druženje i slatkiše.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     </a:t>
            </a:r>
            <a:r>
              <a:rPr lang="hr-HR"/>
              <a:t>VELIKA HVALA SVIMA!</a:t>
            </a:r>
            <a:br>
              <a:rPr lang="hr-HR" dirty="0"/>
            </a:br>
            <a:br>
              <a:rPr lang="hr-HR" dirty="0"/>
            </a:br>
            <a:br>
              <a:rPr lang="hr-HR"/>
            </a:br>
            <a:r>
              <a:rPr lang="hr-HR"/>
              <a:t>         </a:t>
            </a:r>
            <a:r>
              <a:rPr lang="hr-HR" b="1"/>
              <a:t>VIDIMO </a:t>
            </a:r>
            <a:r>
              <a:rPr lang="hr-HR" b="1" dirty="0"/>
              <a:t>SE NA GODINU!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68DD2-0201-4A19-959D-5CF43004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71" y="1029436"/>
            <a:ext cx="2781853" cy="37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6612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36</TotalTime>
  <Words>186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Muli</vt:lpstr>
      <vt:lpstr>Gallery</vt:lpstr>
      <vt:lpstr>PowerPoint Presentation</vt:lpstr>
      <vt:lpstr>  1.12. tradicionalno se održava Večer matematike </vt:lpstr>
      <vt:lpstr>Ove godine Večer matematike se održalo odmah nakon utakmice Hrvatska : Belgija te je došlo i učenika i roditelja u navijačkom raspoloženju. Sreći nije bilo kraja budući da se Hrvatska plasirala u osminu finala na svjetskom prvenstvu u nogometu.</vt:lpstr>
      <vt:lpstr>Aktivno su sudjelovali i roditelji.</vt:lpstr>
      <vt:lpstr>Ništa ne bi bilo bez angažmana naših vrijednih učitelja.</vt:lpstr>
      <vt:lpstr>PowerPoint Presentation</vt:lpstr>
      <vt:lpstr>Bila je to divno ispunjena večer uz zabavnu matematiku, druženje i slatkiše.           VELIKA HVALA SVIMA!            VIDIMO SE NA GODINU!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Torer</dc:creator>
  <cp:lastModifiedBy>Mirjana Torer</cp:lastModifiedBy>
  <cp:revision>3</cp:revision>
  <dcterms:created xsi:type="dcterms:W3CDTF">2022-12-01T17:52:02Z</dcterms:created>
  <dcterms:modified xsi:type="dcterms:W3CDTF">2022-12-01T18:28:07Z</dcterms:modified>
</cp:coreProperties>
</file>