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3" r:id="rId3"/>
    <p:sldId id="262" r:id="rId4"/>
    <p:sldId id="261" r:id="rId5"/>
    <p:sldId id="260" r:id="rId6"/>
    <p:sldId id="265" r:id="rId7"/>
    <p:sldId id="259" r:id="rId8"/>
    <p:sldId id="264" r:id="rId9"/>
    <p:sldId id="266" r:id="rId10"/>
    <p:sldId id="258" r:id="rId11"/>
    <p:sldId id="267" r:id="rId12"/>
    <p:sldId id="269" r:id="rId13"/>
    <p:sldId id="257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260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D4012-0620-4CD8-873E-BA597B8AAB44}" type="datetimeFigureOut">
              <a:rPr lang="hr-HR" smtClean="0"/>
              <a:t>20.12.2022.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2C3B5-968D-4DB1-BF90-A1C06D544D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8489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B332FD-3954-63F1-A640-4B9D584FA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B8DC800-8BD9-4654-978E-957352DEE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F28C207-7FC6-E64A-FD2E-E44780F25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8712-5148-4D3F-8D60-08D9CAD5DAFB}" type="datetime1">
              <a:rPr lang="hr-HR" smtClean="0"/>
              <a:t>20.12.2022.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66A95F6-C568-FEB4-EEFA-66918C7E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36B9630-05AE-E600-7B5E-3F22091D3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8A2A-3C9A-4062-9C45-641026EACA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5066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C5465B-150C-7ADE-2053-732436E61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2133034-2F39-1E0A-9D7C-E5CD1C2D1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FAC9464-D888-FA02-0031-E9844921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F076-D668-4702-B23A-BF423761304C}" type="datetime1">
              <a:rPr lang="hr-HR" smtClean="0"/>
              <a:t>20.12.2022.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498C23A-34BA-306F-B0E8-68D8307CD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5BCC8EA-9830-2308-46A3-703A25C2E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8A2A-3C9A-4062-9C45-641026EACA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8743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1B281C97-D565-8BF8-60D5-990DAE0EB6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EC7CF64-6A33-312E-D46B-D3B6EF6CFC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8F6007F-406F-9999-FC6A-8D4CDA508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AC73F-C902-4A0E-948B-B0F91398CAB1}" type="datetime1">
              <a:rPr lang="hr-HR" smtClean="0"/>
              <a:t>20.12.2022.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2BF5E76-31F5-4D80-ADD2-1EB8BC5D1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23E7084-2AC2-1A37-54CD-52EFCB007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8A2A-3C9A-4062-9C45-641026EACA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3297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EC8E41-45B3-6F28-428D-7E7ACF7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3AB268-5A85-0A2B-0410-FD85BF1D9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FFF6F0B-678B-7871-8412-6FCBD83AF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1374-A29C-4C3B-859F-06C63EC17178}" type="datetime1">
              <a:rPr lang="hr-HR" smtClean="0"/>
              <a:t>20.12.2022.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08A721E-0B40-E588-1729-4C7CC9899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6810D3B-6274-EACE-2462-D6899C920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8A2A-3C9A-4062-9C45-641026EACA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4505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042F22-1DBD-580F-26FA-01F61890A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D0E9AA6-CDFF-5614-6B44-89640818E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780AD87-912F-A47B-D576-C46B7FDB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71F2-C95D-445F-8BBF-D355D5E0DFAB}" type="datetime1">
              <a:rPr lang="hr-HR" smtClean="0"/>
              <a:t>20.12.2022.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FFAD5DA-34C5-233D-6ABC-F5A90C382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2605AB5-37CF-1391-E90F-311907509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8A2A-3C9A-4062-9C45-641026EACA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4679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55B781-E889-4BC2-49D5-27ECA21F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73FD8C7-27D4-17F3-8B8E-DC76035A36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E64E485-49E8-750B-021F-6BADC98FF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52DAFEB-61C0-5079-E4AC-7B40207B2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60C8-36DD-4CC3-8408-940C08CA7F17}" type="datetime1">
              <a:rPr lang="hr-HR" smtClean="0"/>
              <a:t>20.12.2022.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C68FAE3-405D-46E3-21F5-3101282B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58D9489-2165-E0BF-DDDE-05A31B1B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8A2A-3C9A-4062-9C45-641026EACA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714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05F24A-D344-B465-8AC7-7A6BEF6A7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C1D0249-F752-B2D7-C5BF-9D1136CA2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06EE81B-6FDD-3D7B-7E48-7A4661CB7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8E69DAC-6C56-75B3-2CF8-26ADA658E2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F9A967A7-10C7-E340-B9D5-F62BA3969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EA4101A6-24C8-51D8-F3D3-88D63B14D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EB2F-5AA9-4916-9512-588840E3DDBE}" type="datetime1">
              <a:rPr lang="hr-HR" smtClean="0"/>
              <a:t>20.12.2022.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043E2AF3-B90B-B343-A0BA-5B4AAAEFE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1A7EF39A-1740-BF03-3C3C-FD6CDCD9B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8A2A-3C9A-4062-9C45-641026EACA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6262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2D1B22-F484-6D21-20C9-E5DD4B5EB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BB4E8CD7-7F4B-B48C-FD0B-B1D5876D6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A89-935C-4A2D-9CE4-A80081D67AF0}" type="datetime1">
              <a:rPr lang="hr-HR" smtClean="0"/>
              <a:t>20.12.2022.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1114E4AE-073A-C8C8-8947-A5F380289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D0708B5-07B1-4D59-2E36-22B041514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8A2A-3C9A-4062-9C45-641026EACA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1009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277A5D85-4BA6-56B2-1847-BE24E723A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66FA1-5E44-481D-86CE-E0BBB3F59F3D}" type="datetime1">
              <a:rPr lang="hr-HR" smtClean="0"/>
              <a:t>20.12.2022.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A0AD8EB-86EA-5B6D-DE9E-D65A54654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25B21BC-6138-B083-5A22-986B7C563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8A2A-3C9A-4062-9C45-641026EACA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6549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7E5B1E-ECC8-09A3-4204-7D6931755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5024E0D-4F56-98C1-ED66-6E689EC59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B83F3F8-AA7F-B015-1B66-867A61F93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05079CD-7CE7-3AD9-25A6-5BF7002E8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C680-8C88-44F6-A34F-FCE84E88BA09}" type="datetime1">
              <a:rPr lang="hr-HR" smtClean="0"/>
              <a:t>20.12.2022.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F491985-072F-31B5-DEC7-529CEC3E4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FA6A1E4-81F4-8773-23C0-25561B802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8A2A-3C9A-4062-9C45-641026EACA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4764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2F544D-F151-FE3F-AEFE-567F21B89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128D588-6E3A-3EFA-6647-696241861B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00361CE-6EC6-4C5B-A872-336CF3383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67F119E-F31B-648A-8BDE-575DA7FC3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13BD-35ED-4117-BC63-9CC2FDE30AA7}" type="datetime1">
              <a:rPr lang="hr-HR" smtClean="0"/>
              <a:t>20.12.2022.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4404333-9934-1958-E63B-6F943DCC5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3D57850-890C-35BE-4C95-8BC3AF246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8A2A-3C9A-4062-9C45-641026EACA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0148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324D5EC-B214-3DB7-E545-C6D2E80E3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79AFC2B-17F3-6187-BE49-A0548D93E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46F4D6A-68E3-1A9E-64B3-4B13BA85E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45AAD-B88F-4A94-B937-7FCA4EC4DC9B}" type="datetime1">
              <a:rPr lang="hr-HR" smtClean="0"/>
              <a:t>20.12.2022.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67922E6-E3B5-379E-DF15-2C65EE57B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8E1D5F2-C602-7BC9-AA48-96C341D5B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8A2A-3C9A-4062-9C45-641026EACA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098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2.png"/><Relationship Id="rId7" Type="http://schemas.openxmlformats.org/officeDocument/2006/relationships/image" Target="../media/image96.png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95.png"/><Relationship Id="rId10" Type="http://schemas.openxmlformats.org/officeDocument/2006/relationships/image" Target="../media/image98.png"/><Relationship Id="rId4" Type="http://schemas.openxmlformats.org/officeDocument/2006/relationships/image" Target="../media/image94.png"/><Relationship Id="rId9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100.jpg"/><Relationship Id="rId7" Type="http://schemas.openxmlformats.org/officeDocument/2006/relationships/image" Target="../media/image103.png"/><Relationship Id="rId12" Type="http://schemas.openxmlformats.org/officeDocument/2006/relationships/image" Target="../media/image84.pn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95.png"/><Relationship Id="rId10" Type="http://schemas.openxmlformats.org/officeDocument/2006/relationships/image" Target="../media/image106.png"/><Relationship Id="rId4" Type="http://schemas.openxmlformats.org/officeDocument/2006/relationships/image" Target="../media/image101.png"/><Relationship Id="rId9" Type="http://schemas.openxmlformats.org/officeDocument/2006/relationships/image" Target="../media/image10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09.png"/><Relationship Id="rId7" Type="http://schemas.openxmlformats.org/officeDocument/2006/relationships/image" Target="../media/image2.png"/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8.jp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.png"/><Relationship Id="rId10" Type="http://schemas.openxmlformats.org/officeDocument/2006/relationships/image" Target="../media/image34.png"/><Relationship Id="rId4" Type="http://schemas.openxmlformats.org/officeDocument/2006/relationships/image" Target="../media/image29.jp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8.png"/><Relationship Id="rId18" Type="http://schemas.openxmlformats.org/officeDocument/2006/relationships/image" Target="../media/image51.png"/><Relationship Id="rId3" Type="http://schemas.openxmlformats.org/officeDocument/2006/relationships/image" Target="../media/image40.jpg"/><Relationship Id="rId21" Type="http://schemas.openxmlformats.org/officeDocument/2006/relationships/image" Target="../media/image52.png"/><Relationship Id="rId7" Type="http://schemas.openxmlformats.org/officeDocument/2006/relationships/image" Target="../media/image44.png"/><Relationship Id="rId12" Type="http://schemas.openxmlformats.org/officeDocument/2006/relationships/image" Target="../media/image47.png"/><Relationship Id="rId17" Type="http://schemas.openxmlformats.org/officeDocument/2006/relationships/image" Target="../media/image50.png"/><Relationship Id="rId2" Type="http://schemas.openxmlformats.org/officeDocument/2006/relationships/image" Target="../media/image39.jpg"/><Relationship Id="rId16" Type="http://schemas.openxmlformats.org/officeDocument/2006/relationships/image" Target="../media/image21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18.png"/><Relationship Id="rId5" Type="http://schemas.openxmlformats.org/officeDocument/2006/relationships/image" Target="../media/image42.jpg"/><Relationship Id="rId15" Type="http://schemas.openxmlformats.org/officeDocument/2006/relationships/image" Target="../media/image16.png"/><Relationship Id="rId10" Type="http://schemas.openxmlformats.org/officeDocument/2006/relationships/image" Target="../media/image46.png"/><Relationship Id="rId19" Type="http://schemas.openxmlformats.org/officeDocument/2006/relationships/image" Target="../media/image26.png"/><Relationship Id="rId4" Type="http://schemas.openxmlformats.org/officeDocument/2006/relationships/image" Target="../media/image41.jpg"/><Relationship Id="rId9" Type="http://schemas.openxmlformats.org/officeDocument/2006/relationships/image" Target="../media/image38.png"/><Relationship Id="rId1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4.png"/><Relationship Id="rId7" Type="http://schemas.openxmlformats.org/officeDocument/2006/relationships/image" Target="../media/image49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3" Type="http://schemas.openxmlformats.org/officeDocument/2006/relationships/image" Target="../media/image59.jpg"/><Relationship Id="rId21" Type="http://schemas.openxmlformats.org/officeDocument/2006/relationships/image" Target="../media/image75.png"/><Relationship Id="rId7" Type="http://schemas.openxmlformats.org/officeDocument/2006/relationships/image" Target="../media/image63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image" Target="../media/image58.jpg"/><Relationship Id="rId16" Type="http://schemas.openxmlformats.org/officeDocument/2006/relationships/image" Target="../media/image71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png"/><Relationship Id="rId11" Type="http://schemas.openxmlformats.org/officeDocument/2006/relationships/image" Target="../media/image66.png"/><Relationship Id="rId5" Type="http://schemas.openxmlformats.org/officeDocument/2006/relationships/image" Target="../media/image61.jpg"/><Relationship Id="rId15" Type="http://schemas.openxmlformats.org/officeDocument/2006/relationships/image" Target="../media/image70.png"/><Relationship Id="rId23" Type="http://schemas.openxmlformats.org/officeDocument/2006/relationships/image" Target="../media/image77.png"/><Relationship Id="rId10" Type="http://schemas.openxmlformats.org/officeDocument/2006/relationships/image" Target="../media/image65.png"/><Relationship Id="rId19" Type="http://schemas.openxmlformats.org/officeDocument/2006/relationships/image" Target="../media/image38.png"/><Relationship Id="rId4" Type="http://schemas.openxmlformats.org/officeDocument/2006/relationships/image" Target="../media/image60.jpg"/><Relationship Id="rId9" Type="http://schemas.openxmlformats.org/officeDocument/2006/relationships/image" Target="../media/image43.png"/><Relationship Id="rId14" Type="http://schemas.openxmlformats.org/officeDocument/2006/relationships/image" Target="../media/image69.png"/><Relationship Id="rId22" Type="http://schemas.openxmlformats.org/officeDocument/2006/relationships/image" Target="../media/image7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18" Type="http://schemas.openxmlformats.org/officeDocument/2006/relationships/image" Target="../media/image67.png"/><Relationship Id="rId3" Type="http://schemas.openxmlformats.org/officeDocument/2006/relationships/image" Target="../media/image79.jpg"/><Relationship Id="rId21" Type="http://schemas.openxmlformats.org/officeDocument/2006/relationships/image" Target="../media/image92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0.png"/><Relationship Id="rId2" Type="http://schemas.openxmlformats.org/officeDocument/2006/relationships/image" Target="../media/image78.jpg"/><Relationship Id="rId16" Type="http://schemas.openxmlformats.org/officeDocument/2006/relationships/image" Target="../media/image89.png"/><Relationship Id="rId20" Type="http://schemas.openxmlformats.org/officeDocument/2006/relationships/image" Target="../media/image9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openxmlformats.org/officeDocument/2006/relationships/image" Target="../media/image86.png"/><Relationship Id="rId5" Type="http://schemas.openxmlformats.org/officeDocument/2006/relationships/image" Target="../media/image81.jpg"/><Relationship Id="rId15" Type="http://schemas.openxmlformats.org/officeDocument/2006/relationships/image" Target="../media/image75.png"/><Relationship Id="rId10" Type="http://schemas.openxmlformats.org/officeDocument/2006/relationships/image" Target="../media/image85.png"/><Relationship Id="rId19" Type="http://schemas.openxmlformats.org/officeDocument/2006/relationships/image" Target="../media/image74.png"/><Relationship Id="rId4" Type="http://schemas.openxmlformats.org/officeDocument/2006/relationships/image" Target="../media/image80.jpg"/><Relationship Id="rId9" Type="http://schemas.openxmlformats.org/officeDocument/2006/relationships/image" Target="../media/image84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D6E077-6E59-8BA6-5EA0-F9C9FA7C54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hr-HR" sz="7200" b="1" dirty="0">
                <a:solidFill>
                  <a:srgbClr val="FFFF00"/>
                </a:solidFill>
              </a:rPr>
              <a:t>Božićna priredba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BC8B44F-2CB5-6A6B-C124-3024BB9CDB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hr-HR" sz="3200" b="1" dirty="0">
                <a:solidFill>
                  <a:srgbClr val="FFFF00"/>
                </a:solidFill>
              </a:rPr>
              <a:t>16.12.2022.g.</a:t>
            </a:r>
          </a:p>
        </p:txBody>
      </p:sp>
      <p:pic>
        <p:nvPicPr>
          <p:cNvPr id="1036" name="Picture 12" descr="Drawing of the yellow star clipart free image download">
            <a:extLst>
              <a:ext uri="{FF2B5EF4-FFF2-40B4-BE49-F238E27FC236}">
                <a16:creationId xmlns:a16="http://schemas.microsoft.com/office/drawing/2014/main" id="{FC583E0E-5053-D898-ADCA-EBCD6CBFE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856241" y="645893"/>
            <a:ext cx="768790" cy="76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Drawing of the yellow star clipart free image download">
            <a:extLst>
              <a:ext uri="{FF2B5EF4-FFF2-40B4-BE49-F238E27FC236}">
                <a16:creationId xmlns:a16="http://schemas.microsoft.com/office/drawing/2014/main" id="{DD9422E8-830F-8C05-D813-86641AB8D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1366763" y="2187028"/>
            <a:ext cx="768790" cy="76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Drawing of the yellow star clipart free image download">
            <a:extLst>
              <a:ext uri="{FF2B5EF4-FFF2-40B4-BE49-F238E27FC236}">
                <a16:creationId xmlns:a16="http://schemas.microsoft.com/office/drawing/2014/main" id="{B1AACA59-E717-886B-DB54-7C34CD2E0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3073110" y="3535003"/>
            <a:ext cx="768790" cy="76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Drawing of the yellow star clipart free image download">
            <a:extLst>
              <a:ext uri="{FF2B5EF4-FFF2-40B4-BE49-F238E27FC236}">
                <a16:creationId xmlns:a16="http://schemas.microsoft.com/office/drawing/2014/main" id="{8BA1F614-C9FA-7121-0F59-46DF03225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5269558" y="4037770"/>
            <a:ext cx="768790" cy="76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Drawing of the yellow star clipart free image download">
            <a:extLst>
              <a:ext uri="{FF2B5EF4-FFF2-40B4-BE49-F238E27FC236}">
                <a16:creationId xmlns:a16="http://schemas.microsoft.com/office/drawing/2014/main" id="{D1CB2B47-367F-6FCE-6A21-45F20002B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6928674" y="5351242"/>
            <a:ext cx="768790" cy="76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Drawing of the yellow star clipart free image download">
            <a:extLst>
              <a:ext uri="{FF2B5EF4-FFF2-40B4-BE49-F238E27FC236}">
                <a16:creationId xmlns:a16="http://schemas.microsoft.com/office/drawing/2014/main" id="{AE5FA21D-7234-6975-B3A8-E2F4C4594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8729194" y="5721222"/>
            <a:ext cx="768790" cy="76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Drawing of the yellow star clipart free image download">
            <a:extLst>
              <a:ext uri="{FF2B5EF4-FFF2-40B4-BE49-F238E27FC236}">
                <a16:creationId xmlns:a16="http://schemas.microsoft.com/office/drawing/2014/main" id="{7D518732-5334-A0A9-8917-3D21D2B11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10529713" y="5023056"/>
            <a:ext cx="768790" cy="76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Drawing of the yellow star clipart free image download">
            <a:extLst>
              <a:ext uri="{FF2B5EF4-FFF2-40B4-BE49-F238E27FC236}">
                <a16:creationId xmlns:a16="http://schemas.microsoft.com/office/drawing/2014/main" id="{5ABB8ED9-F524-0467-2D7E-FDA8D03E7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10948487" y="3024482"/>
            <a:ext cx="768790" cy="76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187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zervirano mjesto sadržaja 2">
            <a:extLst>
              <a:ext uri="{FF2B5EF4-FFF2-40B4-BE49-F238E27FC236}">
                <a16:creationId xmlns:a16="http://schemas.microsoft.com/office/drawing/2014/main" id="{3A678A9E-EDE9-C9B4-787F-98E24E60DD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8" t="21420" r="28132" b="39820"/>
          <a:stretch/>
        </p:blipFill>
        <p:spPr>
          <a:xfrm rot="5400000">
            <a:off x="313095" y="1987046"/>
            <a:ext cx="6236526" cy="30165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90E97C8E-9496-C43E-DB68-45DA14A30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4170" y="4739326"/>
            <a:ext cx="6636470" cy="1244338"/>
          </a:xfrm>
        </p:spPr>
        <p:txBody>
          <a:bodyPr/>
          <a:lstStyle/>
          <a:p>
            <a:pPr marL="0" indent="0">
              <a:buNone/>
            </a:pPr>
            <a:r>
              <a:rPr lang="hr-HR" dirty="0">
                <a:solidFill>
                  <a:srgbClr val="FFFF00"/>
                </a:solidFill>
              </a:rPr>
              <a:t>Riječ zahvale ravnateljice Mirjane </a:t>
            </a:r>
            <a:r>
              <a:rPr lang="hr-HR" dirty="0" err="1">
                <a:solidFill>
                  <a:srgbClr val="FFFF00"/>
                </a:solidFill>
              </a:rPr>
              <a:t>Torer</a:t>
            </a:r>
            <a:r>
              <a:rPr lang="hr-HR" dirty="0">
                <a:solidFill>
                  <a:srgbClr val="FFFF00"/>
                </a:solidFill>
              </a:rPr>
              <a:t> i </a:t>
            </a:r>
            <a:r>
              <a:rPr lang="hr-HR" dirty="0" err="1">
                <a:solidFill>
                  <a:srgbClr val="FFFF00"/>
                </a:solidFill>
              </a:rPr>
              <a:t>Radetzkyev</a:t>
            </a:r>
            <a:r>
              <a:rPr lang="hr-HR" dirty="0">
                <a:solidFill>
                  <a:srgbClr val="FFFF00"/>
                </a:solidFill>
              </a:rPr>
              <a:t> marš za kraj. </a:t>
            </a:r>
          </a:p>
        </p:txBody>
      </p:sp>
      <p:pic>
        <p:nvPicPr>
          <p:cNvPr id="4" name="Picture 12" descr="Drawing of the yellow star clipart free image download">
            <a:extLst>
              <a:ext uri="{FF2B5EF4-FFF2-40B4-BE49-F238E27FC236}">
                <a16:creationId xmlns:a16="http://schemas.microsoft.com/office/drawing/2014/main" id="{2E3FF420-05E8-BC82-AF12-FE4A73686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5065776" y="570479"/>
            <a:ext cx="768790" cy="76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Drawing of the yellow star clipart free image download">
            <a:extLst>
              <a:ext uri="{FF2B5EF4-FFF2-40B4-BE49-F238E27FC236}">
                <a16:creationId xmlns:a16="http://schemas.microsoft.com/office/drawing/2014/main" id="{88F6ADF5-4CB6-3E5B-AB26-89913987A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10504964" y="3400782"/>
            <a:ext cx="381003" cy="38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Drawing of the yellow star clipart free image download">
            <a:extLst>
              <a:ext uri="{FF2B5EF4-FFF2-40B4-BE49-F238E27FC236}">
                <a16:creationId xmlns:a16="http://schemas.microsoft.com/office/drawing/2014/main" id="{ABC557EB-D1A4-51D7-B49B-0E472CAEA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8798005" y="3426109"/>
            <a:ext cx="489126" cy="48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Drawing of the yellow star clipart free image download">
            <a:extLst>
              <a:ext uri="{FF2B5EF4-FFF2-40B4-BE49-F238E27FC236}">
                <a16:creationId xmlns:a16="http://schemas.microsoft.com/office/drawing/2014/main" id="{468B54BB-9178-7514-5DE6-4D040D800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7723213" y="2968493"/>
            <a:ext cx="603217" cy="60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Drawing of the yellow star clipart free image download">
            <a:extLst>
              <a:ext uri="{FF2B5EF4-FFF2-40B4-BE49-F238E27FC236}">
                <a16:creationId xmlns:a16="http://schemas.microsoft.com/office/drawing/2014/main" id="{DC6B7C04-9AE1-7957-91C1-529F86C73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6594623" y="2260521"/>
            <a:ext cx="609653" cy="60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Drawing of the yellow star clipart free image download">
            <a:extLst>
              <a:ext uri="{FF2B5EF4-FFF2-40B4-BE49-F238E27FC236}">
                <a16:creationId xmlns:a16="http://schemas.microsoft.com/office/drawing/2014/main" id="{CFB2BCD8-E42F-1802-8147-73C280C2E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5796979" y="1533762"/>
            <a:ext cx="617738" cy="61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Drawing of the yellow star clipart free image download">
            <a:extLst>
              <a:ext uri="{FF2B5EF4-FFF2-40B4-BE49-F238E27FC236}">
                <a16:creationId xmlns:a16="http://schemas.microsoft.com/office/drawing/2014/main" id="{81BDF0CF-4CDB-6B9A-95FD-2E90333A2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9797980" y="3793191"/>
            <a:ext cx="404579" cy="40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rawing of the yellow star clipart free image download">
            <a:extLst>
              <a:ext uri="{FF2B5EF4-FFF2-40B4-BE49-F238E27FC236}">
                <a16:creationId xmlns:a16="http://schemas.microsoft.com/office/drawing/2014/main" id="{74168E7C-DC7E-9AE7-FBA5-08E7CF0AB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10992182" y="2687289"/>
            <a:ext cx="359896" cy="35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189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zervirano mjesto sadržaja 9" descr="Slika na kojoj se prikazuje osoba, grupa, plesač, sport&#10;&#10;Opis je automatski generiran">
            <a:extLst>
              <a:ext uri="{FF2B5EF4-FFF2-40B4-BE49-F238E27FC236}">
                <a16:creationId xmlns:a16="http://schemas.microsoft.com/office/drawing/2014/main" id="{F881C526-FD94-3BB3-1B7D-8E15310D92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3"/>
          <a:stretch/>
        </p:blipFill>
        <p:spPr>
          <a:xfrm>
            <a:off x="150040" y="1498860"/>
            <a:ext cx="5703905" cy="33370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Rezervirano mjesto sadržaja 11" descr="Slika na kojoj se prikazuje osoba, plesač, sport, ljudi&#10;&#10;Opis je automatski generiran">
            <a:extLst>
              <a:ext uri="{FF2B5EF4-FFF2-40B4-BE49-F238E27FC236}">
                <a16:creationId xmlns:a16="http://schemas.microsoft.com/office/drawing/2014/main" id="{85F46CB7-62E6-3B0A-83F0-3AFB4574F3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3"/>
          <a:stretch/>
        </p:blipFill>
        <p:spPr>
          <a:xfrm>
            <a:off x="6203508" y="1498861"/>
            <a:ext cx="5703903" cy="33370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 descr="Drawing of the yellow star clipart free image download">
            <a:extLst>
              <a:ext uri="{FF2B5EF4-FFF2-40B4-BE49-F238E27FC236}">
                <a16:creationId xmlns:a16="http://schemas.microsoft.com/office/drawing/2014/main" id="{875832AF-EA64-183E-B794-AF7747CFE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3113603" y="5099285"/>
            <a:ext cx="478613" cy="47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Drawing of the yellow star clipart free image download">
            <a:extLst>
              <a:ext uri="{FF2B5EF4-FFF2-40B4-BE49-F238E27FC236}">
                <a16:creationId xmlns:a16="http://schemas.microsoft.com/office/drawing/2014/main" id="{8B5715EA-9CD2-5533-DE1D-9E2241EDC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8416261" y="5262470"/>
            <a:ext cx="491407" cy="4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Drawing of the yellow star clipart free image download">
            <a:extLst>
              <a:ext uri="{FF2B5EF4-FFF2-40B4-BE49-F238E27FC236}">
                <a16:creationId xmlns:a16="http://schemas.microsoft.com/office/drawing/2014/main" id="{FFC23100-46D7-333C-245E-602E23E9F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2068133" y="5317706"/>
            <a:ext cx="476701" cy="4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Drawing of the yellow star clipart free image download">
            <a:extLst>
              <a:ext uri="{FF2B5EF4-FFF2-40B4-BE49-F238E27FC236}">
                <a16:creationId xmlns:a16="http://schemas.microsoft.com/office/drawing/2014/main" id="{DDC6A562-21A7-DD5F-47AA-AB3EF7988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9603973" y="5551701"/>
            <a:ext cx="565590" cy="56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rawing of the yellow star clipart free image download">
            <a:extLst>
              <a:ext uri="{FF2B5EF4-FFF2-40B4-BE49-F238E27FC236}">
                <a16:creationId xmlns:a16="http://schemas.microsoft.com/office/drawing/2014/main" id="{2CBB7FCB-88FF-DE86-C01A-98CBFEB35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11016589" y="5940820"/>
            <a:ext cx="538521" cy="53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Drawing of the yellow star clipart free image download">
            <a:extLst>
              <a:ext uri="{FF2B5EF4-FFF2-40B4-BE49-F238E27FC236}">
                <a16:creationId xmlns:a16="http://schemas.microsoft.com/office/drawing/2014/main" id="{E4373DDB-3518-C421-B44D-4F5F6C22D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9803">
            <a:off x="5765356" y="4845597"/>
            <a:ext cx="549386" cy="54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Drawing of the yellow star clipart free image download">
            <a:extLst>
              <a:ext uri="{FF2B5EF4-FFF2-40B4-BE49-F238E27FC236}">
                <a16:creationId xmlns:a16="http://schemas.microsoft.com/office/drawing/2014/main" id="{E9ACAB5D-03A7-E7FC-3EBE-74D4EBBC3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863062" y="5886516"/>
            <a:ext cx="534810" cy="53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Drawing of the yellow star clipart free image download">
            <a:extLst>
              <a:ext uri="{FF2B5EF4-FFF2-40B4-BE49-F238E27FC236}">
                <a16:creationId xmlns:a16="http://schemas.microsoft.com/office/drawing/2014/main" id="{029648C5-1910-090A-7DDB-51A6DC8D9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4467248" y="4943226"/>
            <a:ext cx="485325" cy="48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Drawing of the yellow star clipart free image download">
            <a:extLst>
              <a:ext uri="{FF2B5EF4-FFF2-40B4-BE49-F238E27FC236}">
                <a16:creationId xmlns:a16="http://schemas.microsoft.com/office/drawing/2014/main" id="{887CB3BC-6FB1-1D47-C537-67D4B5BA5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7005851" y="5094591"/>
            <a:ext cx="481966" cy="48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839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78849" y="91440"/>
            <a:ext cx="10736826" cy="875071"/>
          </a:xfrm>
        </p:spPr>
        <p:txBody>
          <a:bodyPr>
            <a:normAutofit/>
          </a:bodyPr>
          <a:lstStyle/>
          <a:p>
            <a:r>
              <a:rPr lang="hr-HR" sz="4800" dirty="0">
                <a:solidFill>
                  <a:srgbClr val="FFFF00"/>
                </a:solidFill>
                <a:latin typeface="Bahnschrift Light Condensed" panose="020B0502040204020203" pitchFamily="34" charset="0"/>
              </a:rPr>
              <a:t>Božićnu priredbu su pripremili i na tome im hvala: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16131" y="966511"/>
            <a:ext cx="11975869" cy="5660967"/>
          </a:xfrm>
        </p:spPr>
        <p:txBody>
          <a:bodyPr>
            <a:noAutofit/>
          </a:bodyPr>
          <a:lstStyle/>
          <a:p>
            <a:endParaRPr lang="hr-HR" sz="1200" dirty="0"/>
          </a:p>
          <a:p>
            <a:r>
              <a:rPr lang="hr-HR" dirty="0">
                <a:solidFill>
                  <a:srgbClr val="FFFF00"/>
                </a:solidFill>
                <a:latin typeface="Bahnschrift Light Condensed" panose="020B0502040204020203" pitchFamily="34" charset="0"/>
              </a:rPr>
              <a:t>Učenici voditelji: Ivana Božić (5.b), </a:t>
            </a:r>
            <a:r>
              <a:rPr lang="hr-HR" dirty="0" err="1">
                <a:solidFill>
                  <a:srgbClr val="FFFF00"/>
                </a:solidFill>
                <a:latin typeface="Bahnschrift Light Condensed" panose="020B0502040204020203" pitchFamily="34" charset="0"/>
              </a:rPr>
              <a:t>Kiara</a:t>
            </a:r>
            <a:r>
              <a:rPr lang="hr-HR" dirty="0">
                <a:solidFill>
                  <a:srgbClr val="FFFF00"/>
                </a:solidFill>
                <a:latin typeface="Bahnschrift Light Condensed" panose="020B0502040204020203" pitchFamily="34" charset="0"/>
              </a:rPr>
              <a:t> </a:t>
            </a:r>
            <a:r>
              <a:rPr lang="hr-HR" dirty="0" err="1">
                <a:solidFill>
                  <a:srgbClr val="FFFF00"/>
                </a:solidFill>
                <a:latin typeface="Bahnschrift Light Condensed" panose="020B0502040204020203" pitchFamily="34" charset="0"/>
              </a:rPr>
              <a:t>Milaković</a:t>
            </a:r>
            <a:r>
              <a:rPr lang="hr-HR" dirty="0">
                <a:solidFill>
                  <a:srgbClr val="FFFF00"/>
                </a:solidFill>
                <a:latin typeface="Bahnschrift Light Condensed" panose="020B0502040204020203" pitchFamily="34" charset="0"/>
              </a:rPr>
              <a:t> </a:t>
            </a:r>
            <a:r>
              <a:rPr lang="hr-HR" dirty="0" err="1">
                <a:solidFill>
                  <a:srgbClr val="FFFF00"/>
                </a:solidFill>
                <a:latin typeface="Bahnschrift Light Condensed" panose="020B0502040204020203" pitchFamily="34" charset="0"/>
              </a:rPr>
              <a:t>Munčić</a:t>
            </a:r>
            <a:r>
              <a:rPr lang="hr-HR" dirty="0">
                <a:solidFill>
                  <a:srgbClr val="FFFF00"/>
                </a:solidFill>
                <a:latin typeface="Bahnschrift Light Condensed" panose="020B0502040204020203" pitchFamily="34" charset="0"/>
              </a:rPr>
              <a:t> (5.e) i Matej Ivanković (6.d) s mentoricom Sanjom </a:t>
            </a:r>
            <a:r>
              <a:rPr lang="hr-HR" dirty="0" err="1">
                <a:solidFill>
                  <a:srgbClr val="FFFF00"/>
                </a:solidFill>
                <a:latin typeface="Bahnschrift Light Condensed" panose="020B0502040204020203" pitchFamily="34" charset="0"/>
              </a:rPr>
              <a:t>Mataga</a:t>
            </a:r>
            <a:endParaRPr lang="hr-HR" dirty="0">
              <a:solidFill>
                <a:srgbClr val="FFFF00"/>
              </a:solidFill>
              <a:latin typeface="Bahnschrift Light Condensed" panose="020B0502040204020203" pitchFamily="34" charset="0"/>
            </a:endParaRPr>
          </a:p>
          <a:p>
            <a:r>
              <a:rPr lang="hr-HR" dirty="0">
                <a:solidFill>
                  <a:srgbClr val="FFFF00"/>
                </a:solidFill>
                <a:latin typeface="Bahnschrift Light Condensed" panose="020B0502040204020203" pitchFamily="34" charset="0"/>
              </a:rPr>
              <a:t>Engleska skupina (4.a) i učiteljica Petra </a:t>
            </a:r>
            <a:r>
              <a:rPr lang="hr-HR" dirty="0" err="1">
                <a:solidFill>
                  <a:srgbClr val="FFFF00"/>
                </a:solidFill>
                <a:latin typeface="Bahnschrift Light Condensed" panose="020B0502040204020203" pitchFamily="34" charset="0"/>
              </a:rPr>
              <a:t>Božiković</a:t>
            </a:r>
            <a:endParaRPr lang="hr-HR" dirty="0">
              <a:solidFill>
                <a:srgbClr val="FFFF00"/>
              </a:solidFill>
              <a:latin typeface="Bahnschrift Light Condensed" panose="020B0502040204020203" pitchFamily="34" charset="0"/>
            </a:endParaRPr>
          </a:p>
          <a:p>
            <a:r>
              <a:rPr lang="hr-HR" dirty="0">
                <a:solidFill>
                  <a:srgbClr val="FFFF00"/>
                </a:solidFill>
                <a:latin typeface="Bahnschrift Light Condensed" panose="020B0502040204020203" pitchFamily="34" charset="0"/>
              </a:rPr>
              <a:t>Zbor s profesoricom Sanjom </a:t>
            </a:r>
            <a:r>
              <a:rPr lang="hr-HR" dirty="0" err="1">
                <a:solidFill>
                  <a:srgbClr val="FFFF00"/>
                </a:solidFill>
                <a:latin typeface="Bahnschrift Light Condensed" panose="020B0502040204020203" pitchFamily="34" charset="0"/>
              </a:rPr>
              <a:t>Hrelec</a:t>
            </a:r>
            <a:endParaRPr lang="hr-HR" dirty="0">
              <a:solidFill>
                <a:srgbClr val="FFFF00"/>
              </a:solidFill>
              <a:latin typeface="Bahnschrift Light Condensed" panose="020B0502040204020203" pitchFamily="34" charset="0"/>
            </a:endParaRPr>
          </a:p>
          <a:p>
            <a:r>
              <a:rPr lang="hr-HR" dirty="0">
                <a:solidFill>
                  <a:srgbClr val="FFFF00"/>
                </a:solidFill>
                <a:latin typeface="Bahnschrift Light Condensed" panose="020B0502040204020203" pitchFamily="34" charset="0"/>
              </a:rPr>
              <a:t>Glazbena radionica (3.a, 3.c, 3.f) i učiteljica Maja </a:t>
            </a:r>
            <a:r>
              <a:rPr lang="hr-HR" dirty="0" err="1">
                <a:solidFill>
                  <a:srgbClr val="FFFF00"/>
                </a:solidFill>
                <a:latin typeface="Bahnschrift Light Condensed" panose="020B0502040204020203" pitchFamily="34" charset="0"/>
              </a:rPr>
              <a:t>Bezik</a:t>
            </a:r>
            <a:r>
              <a:rPr lang="hr-HR" dirty="0">
                <a:solidFill>
                  <a:srgbClr val="FFFF00"/>
                </a:solidFill>
                <a:latin typeface="Bahnschrift Light Condensed" panose="020B0502040204020203" pitchFamily="34" charset="0"/>
              </a:rPr>
              <a:t> </a:t>
            </a:r>
            <a:r>
              <a:rPr lang="hr-HR" dirty="0" err="1">
                <a:solidFill>
                  <a:srgbClr val="FFFF00"/>
                </a:solidFill>
                <a:latin typeface="Bahnschrift Light Condensed" panose="020B0502040204020203" pitchFamily="34" charset="0"/>
              </a:rPr>
              <a:t>Jantolek</a:t>
            </a:r>
            <a:endParaRPr lang="hr-HR" dirty="0">
              <a:solidFill>
                <a:srgbClr val="FFFF00"/>
              </a:solidFill>
              <a:latin typeface="Bahnschrift Light Condensed" panose="020B0502040204020203" pitchFamily="34" charset="0"/>
            </a:endParaRPr>
          </a:p>
          <a:p>
            <a:r>
              <a:rPr lang="hr-HR" dirty="0">
                <a:solidFill>
                  <a:srgbClr val="FFFF00"/>
                </a:solidFill>
                <a:latin typeface="Bahnschrift Light Condensed" panose="020B0502040204020203" pitchFamily="34" charset="0"/>
              </a:rPr>
              <a:t>Dramska skupina (2.d) i učiteljica Gabrijela </a:t>
            </a:r>
            <a:r>
              <a:rPr lang="hr-HR" dirty="0" err="1">
                <a:solidFill>
                  <a:srgbClr val="FFFF00"/>
                </a:solidFill>
                <a:latin typeface="Bahnschrift Light Condensed" panose="020B0502040204020203" pitchFamily="34" charset="0"/>
              </a:rPr>
              <a:t>Bosnar</a:t>
            </a:r>
            <a:endParaRPr lang="hr-HR" dirty="0">
              <a:solidFill>
                <a:srgbClr val="FFFF00"/>
              </a:solidFill>
              <a:latin typeface="Bahnschrift Light Condensed" panose="020B0502040204020203" pitchFamily="34" charset="0"/>
            </a:endParaRPr>
          </a:p>
          <a:p>
            <a:r>
              <a:rPr lang="hr-HR" dirty="0">
                <a:solidFill>
                  <a:srgbClr val="FFFF00"/>
                </a:solidFill>
                <a:latin typeface="Bahnschrift Light Condensed" panose="020B0502040204020203" pitchFamily="34" charset="0"/>
              </a:rPr>
              <a:t>Plesni par čine Vita Grahovac (8.f) i partner</a:t>
            </a:r>
          </a:p>
          <a:p>
            <a:r>
              <a:rPr lang="hr-HR" dirty="0">
                <a:solidFill>
                  <a:srgbClr val="FFFF00"/>
                </a:solidFill>
                <a:latin typeface="Bahnschrift Light Condensed" panose="020B0502040204020203" pitchFamily="34" charset="0"/>
              </a:rPr>
              <a:t>Folklorna skupina s učiteljicama Anom Lalić i Martinom </a:t>
            </a:r>
            <a:r>
              <a:rPr lang="hr-HR" dirty="0" err="1">
                <a:solidFill>
                  <a:srgbClr val="FFFF00"/>
                </a:solidFill>
                <a:latin typeface="Bahnschrift Light Condensed" panose="020B0502040204020203" pitchFamily="34" charset="0"/>
              </a:rPr>
              <a:t>Laptoš</a:t>
            </a:r>
            <a:r>
              <a:rPr lang="hr-HR" dirty="0">
                <a:solidFill>
                  <a:srgbClr val="FFFF00"/>
                </a:solidFill>
                <a:latin typeface="Bahnschrift Light Condensed" panose="020B0502040204020203" pitchFamily="34" charset="0"/>
              </a:rPr>
              <a:t> te učiteljem Goranom </a:t>
            </a:r>
            <a:r>
              <a:rPr lang="hr-HR" dirty="0" err="1">
                <a:solidFill>
                  <a:srgbClr val="FFFF00"/>
                </a:solidFill>
                <a:latin typeface="Bahnschrift Light Condensed" panose="020B0502040204020203" pitchFamily="34" charset="0"/>
              </a:rPr>
              <a:t>Hosuom</a:t>
            </a:r>
            <a:endParaRPr lang="hr-HR" dirty="0">
              <a:solidFill>
                <a:srgbClr val="FFFF00"/>
              </a:solidFill>
              <a:latin typeface="Bahnschrift Light Condensed" panose="020B0502040204020203" pitchFamily="34" charset="0"/>
            </a:endParaRPr>
          </a:p>
          <a:p>
            <a:r>
              <a:rPr lang="hr-HR" dirty="0">
                <a:solidFill>
                  <a:srgbClr val="FFFF00"/>
                </a:solidFill>
                <a:latin typeface="Bahnschrift Light Condensed" panose="020B0502040204020203" pitchFamily="34" charset="0"/>
              </a:rPr>
              <a:t>Tamburaški orkestar s profesorom Predragom </a:t>
            </a:r>
            <a:r>
              <a:rPr lang="hr-HR" dirty="0" err="1">
                <a:solidFill>
                  <a:srgbClr val="FFFF00"/>
                </a:solidFill>
                <a:latin typeface="Bahnschrift Light Condensed" panose="020B0502040204020203" pitchFamily="34" charset="0"/>
              </a:rPr>
              <a:t>Bobićem</a:t>
            </a:r>
            <a:endParaRPr lang="hr-HR" dirty="0">
              <a:solidFill>
                <a:srgbClr val="FFFF00"/>
              </a:solidFill>
              <a:latin typeface="Bahnschrift Light Condensed" panose="020B0502040204020203" pitchFamily="34" charset="0"/>
            </a:endParaRPr>
          </a:p>
          <a:p>
            <a:r>
              <a:rPr lang="hr-HR" dirty="0">
                <a:solidFill>
                  <a:srgbClr val="FFFF00"/>
                </a:solidFill>
                <a:latin typeface="Bahnschrift Light Condensed" panose="020B0502040204020203" pitchFamily="34" charset="0"/>
              </a:rPr>
              <a:t>Veseli </a:t>
            </a:r>
            <a:r>
              <a:rPr lang="hr-HR" dirty="0" err="1">
                <a:solidFill>
                  <a:srgbClr val="FFFF00"/>
                </a:solidFill>
                <a:latin typeface="Bahnschrift Light Condensed" panose="020B0502040204020203" pitchFamily="34" charset="0"/>
              </a:rPr>
              <a:t>prvaši</a:t>
            </a:r>
            <a:r>
              <a:rPr lang="hr-HR" dirty="0">
                <a:solidFill>
                  <a:srgbClr val="FFFF00"/>
                </a:solidFill>
                <a:latin typeface="Bahnschrift Light Condensed" panose="020B0502040204020203" pitchFamily="34" charset="0"/>
              </a:rPr>
              <a:t> (1.b) i učiteljica Mira Topić</a:t>
            </a:r>
          </a:p>
          <a:p>
            <a:r>
              <a:rPr lang="hr-HR" dirty="0">
                <a:solidFill>
                  <a:srgbClr val="FFFF00"/>
                </a:solidFill>
                <a:latin typeface="Bahnschrift Light Condensed" panose="020B0502040204020203" pitchFamily="34" charset="0"/>
              </a:rPr>
              <a:t>Razglasom upravljali prof. Predrag </a:t>
            </a:r>
            <a:r>
              <a:rPr lang="hr-HR" dirty="0" err="1">
                <a:solidFill>
                  <a:srgbClr val="FFFF00"/>
                </a:solidFill>
                <a:latin typeface="Bahnschrift Light Condensed" panose="020B0502040204020203" pitchFamily="34" charset="0"/>
              </a:rPr>
              <a:t>Bobić</a:t>
            </a:r>
            <a:r>
              <a:rPr lang="hr-HR" dirty="0">
                <a:solidFill>
                  <a:srgbClr val="FFFF00"/>
                </a:solidFill>
                <a:latin typeface="Bahnschrift Light Condensed" panose="020B0502040204020203" pitchFamily="34" charset="0"/>
              </a:rPr>
              <a:t> i Glazbena škola </a:t>
            </a:r>
            <a:r>
              <a:rPr lang="hr-HR" dirty="0" err="1">
                <a:solidFill>
                  <a:srgbClr val="FFFF00"/>
                </a:solidFill>
                <a:latin typeface="Bahnschrift Light Condensed" panose="020B0502040204020203" pitchFamily="34" charset="0"/>
              </a:rPr>
              <a:t>Bonar</a:t>
            </a:r>
            <a:endParaRPr lang="hr-HR" dirty="0">
              <a:solidFill>
                <a:srgbClr val="FFFF00"/>
              </a:solidFill>
              <a:latin typeface="Bahnschrift Light Condensed" panose="020B0502040204020203" pitchFamily="34" charset="0"/>
            </a:endParaRPr>
          </a:p>
          <a:p>
            <a:r>
              <a:rPr lang="hr-HR" dirty="0">
                <a:solidFill>
                  <a:srgbClr val="FFFF00"/>
                </a:solidFill>
                <a:latin typeface="Bahnschrift Light Condensed" panose="020B0502040204020203" pitchFamily="34" charset="0"/>
              </a:rPr>
              <a:t>Rasvjetom upravljali školski domari Josip Butorac i Nino </a:t>
            </a:r>
            <a:r>
              <a:rPr lang="hr-HR" dirty="0" err="1">
                <a:solidFill>
                  <a:srgbClr val="FFFF00"/>
                </a:solidFill>
                <a:latin typeface="Bahnschrift Light Condensed" panose="020B0502040204020203" pitchFamily="34" charset="0"/>
              </a:rPr>
              <a:t>Ratkajec</a:t>
            </a:r>
            <a:endParaRPr lang="hr-HR" dirty="0">
              <a:solidFill>
                <a:srgbClr val="FFFF00"/>
              </a:solidFill>
              <a:latin typeface="Bahnschrift Light Condensed" panose="020B0502040204020203" pitchFamily="34" charset="0"/>
            </a:endParaRPr>
          </a:p>
          <a:p>
            <a:r>
              <a:rPr lang="hr-HR" dirty="0">
                <a:solidFill>
                  <a:srgbClr val="FFFF00"/>
                </a:solidFill>
                <a:latin typeface="Bahnschrift Light Condensed" panose="020B0502040204020203" pitchFamily="34" charset="0"/>
              </a:rPr>
              <a:t>Priredbu je osmislila knjižničarka Morana </a:t>
            </a:r>
            <a:r>
              <a:rPr lang="hr-HR" dirty="0" err="1">
                <a:solidFill>
                  <a:srgbClr val="FFFF00"/>
                </a:solidFill>
                <a:latin typeface="Bahnschrift Light Condensed" panose="020B0502040204020203" pitchFamily="34" charset="0"/>
              </a:rPr>
              <a:t>Matutinović</a:t>
            </a:r>
            <a:endParaRPr lang="hr-HR" dirty="0">
              <a:solidFill>
                <a:srgbClr val="FFFF00"/>
              </a:solidFill>
              <a:latin typeface="Bahnschrift Light Condensed" panose="020B0502040204020203" pitchFamily="34" charset="0"/>
            </a:endParaRPr>
          </a:p>
          <a:p>
            <a:endParaRPr lang="hr-HR" sz="1200" dirty="0"/>
          </a:p>
          <a:p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3625353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7" descr="Slika na kojoj se prikazuje osoba, na otvorenom, grupa, plesač&#10;&#10;Opis je automatski generiran">
            <a:extLst>
              <a:ext uri="{FF2B5EF4-FFF2-40B4-BE49-F238E27FC236}">
                <a16:creationId xmlns:a16="http://schemas.microsoft.com/office/drawing/2014/main" id="{ED6ADD0F-4DBA-5B91-7D56-1612B5A700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" t="23189"/>
          <a:stretch/>
        </p:blipFill>
        <p:spPr>
          <a:xfrm>
            <a:off x="1357458" y="782426"/>
            <a:ext cx="9634194" cy="55845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ezervirano mjesto sadržaja 5">
            <a:extLst>
              <a:ext uri="{FF2B5EF4-FFF2-40B4-BE49-F238E27FC236}">
                <a16:creationId xmlns:a16="http://schemas.microsoft.com/office/drawing/2014/main" id="{757BE7D6-C624-1AE0-2F65-A1862F7CD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2044" y="160257"/>
            <a:ext cx="9785023" cy="1244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600" b="1">
                <a:solidFill>
                  <a:srgbClr val="FFFF00"/>
                </a:solidFill>
              </a:rPr>
              <a:t>Sretan Božić i </a:t>
            </a:r>
            <a:r>
              <a:rPr lang="hr-HR" sz="3600" b="1" dirty="0">
                <a:solidFill>
                  <a:srgbClr val="FFFF00"/>
                </a:solidFill>
              </a:rPr>
              <a:t>Nova godina!</a:t>
            </a:r>
          </a:p>
        </p:txBody>
      </p:sp>
      <p:sp>
        <p:nvSpPr>
          <p:cNvPr id="10" name="Rezervirano mjesto podnožja 9">
            <a:extLst>
              <a:ext uri="{FF2B5EF4-FFF2-40B4-BE49-F238E27FC236}">
                <a16:creationId xmlns:a16="http://schemas.microsoft.com/office/drawing/2014/main" id="{E4C18D03-EA87-63CF-45B2-DF493EFC0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5180"/>
            <a:ext cx="4114800" cy="365125"/>
          </a:xfrm>
        </p:spPr>
        <p:txBody>
          <a:bodyPr/>
          <a:lstStyle/>
          <a:p>
            <a:r>
              <a:rPr lang="hr-HR" sz="1600" dirty="0">
                <a:solidFill>
                  <a:srgbClr val="FFFF00"/>
                </a:solidFill>
              </a:rPr>
              <a:t>IRINA OSMANBAŠIĆ</a:t>
            </a:r>
          </a:p>
        </p:txBody>
      </p:sp>
      <p:pic>
        <p:nvPicPr>
          <p:cNvPr id="11" name="Picture 12" descr="Drawing of the yellow star clipart free image download">
            <a:extLst>
              <a:ext uri="{FF2B5EF4-FFF2-40B4-BE49-F238E27FC236}">
                <a16:creationId xmlns:a16="http://schemas.microsoft.com/office/drawing/2014/main" id="{38BF3139-4A8B-AA0D-6226-DBD5664F1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370462" y="2055384"/>
            <a:ext cx="638727" cy="63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Drawing of the yellow star clipart free image download">
            <a:extLst>
              <a:ext uri="{FF2B5EF4-FFF2-40B4-BE49-F238E27FC236}">
                <a16:creationId xmlns:a16="http://schemas.microsoft.com/office/drawing/2014/main" id="{94E7BBEF-0221-63C4-74A4-6DCC728C5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371792" y="3239530"/>
            <a:ext cx="646838" cy="64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rawing of the yellow star clipart free image download">
            <a:extLst>
              <a:ext uri="{FF2B5EF4-FFF2-40B4-BE49-F238E27FC236}">
                <a16:creationId xmlns:a16="http://schemas.microsoft.com/office/drawing/2014/main" id="{B32F7E8B-6BD5-BF21-607E-160414AFD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359683" y="4305821"/>
            <a:ext cx="573025" cy="57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Drawing of the yellow star clipart free image download">
            <a:extLst>
              <a:ext uri="{FF2B5EF4-FFF2-40B4-BE49-F238E27FC236}">
                <a16:creationId xmlns:a16="http://schemas.microsoft.com/office/drawing/2014/main" id="{5DBA7D40-5CD0-025E-F149-8551C929E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425284" y="5340622"/>
            <a:ext cx="443316" cy="44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Drawing of the yellow star clipart free image download">
            <a:extLst>
              <a:ext uri="{FF2B5EF4-FFF2-40B4-BE49-F238E27FC236}">
                <a16:creationId xmlns:a16="http://schemas.microsoft.com/office/drawing/2014/main" id="{35FED961-42BC-3AB1-0E4F-8B3616C8A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373448" y="881563"/>
            <a:ext cx="768790" cy="76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Drawing of the yellow star clipart free image download">
            <a:extLst>
              <a:ext uri="{FF2B5EF4-FFF2-40B4-BE49-F238E27FC236}">
                <a16:creationId xmlns:a16="http://schemas.microsoft.com/office/drawing/2014/main" id="{AF937E1E-3A88-80FA-504F-57F9D10BA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458504" y="6213289"/>
            <a:ext cx="375381" cy="37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278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zervirano mjesto sadržaja 2" descr="Slika na kojoj se prikazuje osoba, grupa, ljudi, sala&#10;&#10;Opis je automatski generiran">
            <a:extLst>
              <a:ext uri="{FF2B5EF4-FFF2-40B4-BE49-F238E27FC236}">
                <a16:creationId xmlns:a16="http://schemas.microsoft.com/office/drawing/2014/main" id="{52956BDF-2EF2-AF50-7A6D-FD68CA9E81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33" t="21500" r="6819" b="21483"/>
          <a:stretch/>
        </p:blipFill>
        <p:spPr>
          <a:xfrm>
            <a:off x="7221682" y="572204"/>
            <a:ext cx="4132118" cy="56729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zervirano mjesto sadržaja 5">
            <a:extLst>
              <a:ext uri="{FF2B5EF4-FFF2-40B4-BE49-F238E27FC236}">
                <a16:creationId xmlns:a16="http://schemas.microsoft.com/office/drawing/2014/main" id="{74B5F2FA-5296-3307-CA40-296BC9DB114A}"/>
              </a:ext>
            </a:extLst>
          </p:cNvPr>
          <p:cNvSpPr txBox="1">
            <a:spLocks/>
          </p:cNvSpPr>
          <p:nvPr/>
        </p:nvSpPr>
        <p:spPr>
          <a:xfrm>
            <a:off x="1537545" y="1199851"/>
            <a:ext cx="5636253" cy="2542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>
                <a:solidFill>
                  <a:srgbClr val="FFFF00"/>
                </a:solidFill>
              </a:rPr>
              <a:t>      Što je Božić?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dirty="0">
                <a:solidFill>
                  <a:srgbClr val="FFFF00"/>
                </a:solidFill>
              </a:rPr>
              <a:t>Kako ga slavimo?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dirty="0">
                <a:solidFill>
                  <a:srgbClr val="FFFF00"/>
                </a:solidFill>
              </a:rPr>
              <a:t>   Odgovore na ova pitanja dali su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dirty="0">
                <a:solidFill>
                  <a:srgbClr val="FFFF00"/>
                </a:solidFill>
              </a:rPr>
              <a:t>       nam učenici kroz pjesmu i ples. </a:t>
            </a:r>
          </a:p>
        </p:txBody>
      </p:sp>
      <p:pic>
        <p:nvPicPr>
          <p:cNvPr id="11" name="Picture 12" descr="Drawing of the yellow star clipart free image download">
            <a:extLst>
              <a:ext uri="{FF2B5EF4-FFF2-40B4-BE49-F238E27FC236}">
                <a16:creationId xmlns:a16="http://schemas.microsoft.com/office/drawing/2014/main" id="{A0ABAC1E-95FF-6F46-9A7D-294D66972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359298" y="1038200"/>
            <a:ext cx="895994" cy="89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Drawing of the yellow star clipart free image download">
            <a:extLst>
              <a:ext uri="{FF2B5EF4-FFF2-40B4-BE49-F238E27FC236}">
                <a16:creationId xmlns:a16="http://schemas.microsoft.com/office/drawing/2014/main" id="{88E3404B-4823-352A-A5D6-6B4FBAD9E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1017893" y="2879819"/>
            <a:ext cx="768790" cy="76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rawing of the yellow star clipart free image download">
            <a:extLst>
              <a:ext uri="{FF2B5EF4-FFF2-40B4-BE49-F238E27FC236}">
                <a16:creationId xmlns:a16="http://schemas.microsoft.com/office/drawing/2014/main" id="{988B02EA-DC59-3F97-63D3-DD3A7AB72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5843">
            <a:off x="255850" y="2072131"/>
            <a:ext cx="915280" cy="89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Drawing of the yellow star clipart free image download">
            <a:extLst>
              <a:ext uri="{FF2B5EF4-FFF2-40B4-BE49-F238E27FC236}">
                <a16:creationId xmlns:a16="http://schemas.microsoft.com/office/drawing/2014/main" id="{45805163-B995-2416-1220-A49357C33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1136508" y="168587"/>
            <a:ext cx="1027605" cy="102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Drawing of the yellow star clipart free image download">
            <a:extLst>
              <a:ext uri="{FF2B5EF4-FFF2-40B4-BE49-F238E27FC236}">
                <a16:creationId xmlns:a16="http://schemas.microsoft.com/office/drawing/2014/main" id="{3A96E168-CFC9-CBA6-4EEE-B8907BD5A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1948306" y="3367145"/>
            <a:ext cx="768790" cy="76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Drawing of the yellow star clipart free image download">
            <a:extLst>
              <a:ext uri="{FF2B5EF4-FFF2-40B4-BE49-F238E27FC236}">
                <a16:creationId xmlns:a16="http://schemas.microsoft.com/office/drawing/2014/main" id="{4A064AD4-E128-09C1-2DEF-1E050E2FC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4121826" y="5350196"/>
            <a:ext cx="768790" cy="76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rawing of the yellow star clipart free image download">
            <a:extLst>
              <a:ext uri="{FF2B5EF4-FFF2-40B4-BE49-F238E27FC236}">
                <a16:creationId xmlns:a16="http://schemas.microsoft.com/office/drawing/2014/main" id="{839A0966-476D-58F2-3C5C-D98F02B7A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3784394" y="4388188"/>
            <a:ext cx="768790" cy="76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Drawing of the yellow star clipart free image download">
            <a:extLst>
              <a:ext uri="{FF2B5EF4-FFF2-40B4-BE49-F238E27FC236}">
                <a16:creationId xmlns:a16="http://schemas.microsoft.com/office/drawing/2014/main" id="{FC4B7811-C1C5-1D1B-DA0E-1839063F4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2969350" y="3769075"/>
            <a:ext cx="768790" cy="76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Drawing of the yellow star clipart free image download">
            <a:extLst>
              <a:ext uri="{FF2B5EF4-FFF2-40B4-BE49-F238E27FC236}">
                <a16:creationId xmlns:a16="http://schemas.microsoft.com/office/drawing/2014/main" id="{7C20E77E-54E0-3DFD-22A4-3F68D008B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3273872" y="5896558"/>
            <a:ext cx="768790" cy="76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863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zervirano mjesto sadržaja 11" descr="Slika na kojoj se prikazuje strop, pod, na zatvorenom, osoba&#10;&#10;Opis je automatski generiran">
            <a:extLst>
              <a:ext uri="{FF2B5EF4-FFF2-40B4-BE49-F238E27FC236}">
                <a16:creationId xmlns:a16="http://schemas.microsoft.com/office/drawing/2014/main" id="{B3B44953-C0F6-D172-4539-9E8EF530F7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7" t="25146" r="6470" b="626"/>
          <a:stretch/>
        </p:blipFill>
        <p:spPr>
          <a:xfrm>
            <a:off x="6947555" y="2509092"/>
            <a:ext cx="4881706" cy="34751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Rezervirano mjesto sadržaja 9" descr="Slika na kojoj se prikazuje pod, osoba, na zatvorenom, strop&#10;&#10;Opis je automatski generiran">
            <a:extLst>
              <a:ext uri="{FF2B5EF4-FFF2-40B4-BE49-F238E27FC236}">
                <a16:creationId xmlns:a16="http://schemas.microsoft.com/office/drawing/2014/main" id="{AA368F66-AA08-9597-62F3-002614AD93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3" t="33920" r="6078" b="-1"/>
          <a:stretch/>
        </p:blipFill>
        <p:spPr>
          <a:xfrm>
            <a:off x="1431303" y="3533848"/>
            <a:ext cx="5098330" cy="3105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Rezervirano mjesto sadržaja 2" descr="Slika na kojoj se prikazuje zid, osoba, pod, na zatvorenom&#10;&#10;Opis je automatski generiran">
            <a:extLst>
              <a:ext uri="{FF2B5EF4-FFF2-40B4-BE49-F238E27FC236}">
                <a16:creationId xmlns:a16="http://schemas.microsoft.com/office/drawing/2014/main" id="{81BE371D-3D21-9EC2-07C8-AD1D05DA2B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4" t="22097" r="8338" b="8750"/>
          <a:stretch/>
        </p:blipFill>
        <p:spPr>
          <a:xfrm>
            <a:off x="244704" y="387254"/>
            <a:ext cx="4449843" cy="28364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Rezervirano mjesto sadržaja 5">
            <a:extLst>
              <a:ext uri="{FF2B5EF4-FFF2-40B4-BE49-F238E27FC236}">
                <a16:creationId xmlns:a16="http://schemas.microsoft.com/office/drawing/2014/main" id="{E709AEA4-4363-4396-B263-D3FB5C3CE35F}"/>
              </a:ext>
            </a:extLst>
          </p:cNvPr>
          <p:cNvSpPr txBox="1">
            <a:spLocks/>
          </p:cNvSpPr>
          <p:nvPr/>
        </p:nvSpPr>
        <p:spPr>
          <a:xfrm>
            <a:off x="5071717" y="1142899"/>
            <a:ext cx="6636470" cy="1244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>
                <a:solidFill>
                  <a:srgbClr val="FFFF00"/>
                </a:solidFill>
              </a:rPr>
              <a:t>Rudolf – najpoznatiji sob na svijetu</a:t>
            </a:r>
          </a:p>
        </p:txBody>
      </p:sp>
      <p:pic>
        <p:nvPicPr>
          <p:cNvPr id="14" name="Picture 12" descr="Drawing of the yellow star clipart free image download">
            <a:extLst>
              <a:ext uri="{FF2B5EF4-FFF2-40B4-BE49-F238E27FC236}">
                <a16:creationId xmlns:a16="http://schemas.microsoft.com/office/drawing/2014/main" id="{A72ECEA7-1326-26D1-281B-BB5FDB69C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191221" y="4334514"/>
            <a:ext cx="389991" cy="38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Drawing of the yellow star clipart free image download">
            <a:extLst>
              <a:ext uri="{FF2B5EF4-FFF2-40B4-BE49-F238E27FC236}">
                <a16:creationId xmlns:a16="http://schemas.microsoft.com/office/drawing/2014/main" id="{16B58379-3C66-5E79-7B8E-7B81BA536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691636" y="3790756"/>
            <a:ext cx="320938" cy="32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Drawing of the yellow star clipart free image download">
            <a:extLst>
              <a:ext uri="{FF2B5EF4-FFF2-40B4-BE49-F238E27FC236}">
                <a16:creationId xmlns:a16="http://schemas.microsoft.com/office/drawing/2014/main" id="{13651A26-568B-2CD9-5288-828A40DEE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611770" y="4920812"/>
            <a:ext cx="544764" cy="54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rawing of the yellow star clipart free image download">
            <a:extLst>
              <a:ext uri="{FF2B5EF4-FFF2-40B4-BE49-F238E27FC236}">
                <a16:creationId xmlns:a16="http://schemas.microsoft.com/office/drawing/2014/main" id="{3D03C0E6-E7D0-F68D-C195-6A36670E1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11245484" y="577804"/>
            <a:ext cx="397490" cy="39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Drawing of the yellow star clipart free image download">
            <a:extLst>
              <a:ext uri="{FF2B5EF4-FFF2-40B4-BE49-F238E27FC236}">
                <a16:creationId xmlns:a16="http://schemas.microsoft.com/office/drawing/2014/main" id="{1722B89C-CE79-3876-71BE-91A10BB3F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10928534" y="1104301"/>
            <a:ext cx="388851" cy="38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Drawing of the yellow star clipart free image download">
            <a:extLst>
              <a:ext uri="{FF2B5EF4-FFF2-40B4-BE49-F238E27FC236}">
                <a16:creationId xmlns:a16="http://schemas.microsoft.com/office/drawing/2014/main" id="{134EE8E6-AAE9-049C-94F6-6CC527242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10366894" y="1524716"/>
            <a:ext cx="427681" cy="42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Drawing of the yellow star clipart free image download">
            <a:extLst>
              <a:ext uri="{FF2B5EF4-FFF2-40B4-BE49-F238E27FC236}">
                <a16:creationId xmlns:a16="http://schemas.microsoft.com/office/drawing/2014/main" id="{FF8EF41E-A67E-BB1F-6D55-9CEAD200F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9656800" y="1761718"/>
            <a:ext cx="445806" cy="44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487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zervirano mjesto sadržaja 2" descr="Slika na kojoj se prikazuje pod, na zatvorenom, grupa, ljudi&#10;&#10;Opis je automatski generiran">
            <a:extLst>
              <a:ext uri="{FF2B5EF4-FFF2-40B4-BE49-F238E27FC236}">
                <a16:creationId xmlns:a16="http://schemas.microsoft.com/office/drawing/2014/main" id="{8AB21F4F-290F-ED3D-1732-EB63C46AF9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" t="25147" r="288" b="21973"/>
          <a:stretch/>
        </p:blipFill>
        <p:spPr>
          <a:xfrm>
            <a:off x="961534" y="2130284"/>
            <a:ext cx="10492034" cy="4204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zervirano mjesto sadržaja 5">
            <a:extLst>
              <a:ext uri="{FF2B5EF4-FFF2-40B4-BE49-F238E27FC236}">
                <a16:creationId xmlns:a16="http://schemas.microsoft.com/office/drawing/2014/main" id="{21F35B7C-FE53-725C-4ACD-81BADC4433F0}"/>
              </a:ext>
            </a:extLst>
          </p:cNvPr>
          <p:cNvSpPr txBox="1">
            <a:spLocks/>
          </p:cNvSpPr>
          <p:nvPr/>
        </p:nvSpPr>
        <p:spPr>
          <a:xfrm>
            <a:off x="5901179" y="1300725"/>
            <a:ext cx="7173797" cy="1244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>
                <a:solidFill>
                  <a:srgbClr val="FFFF00"/>
                </a:solidFill>
              </a:rPr>
              <a:t>Tiha noć – najljepša božićna pjesma. </a:t>
            </a:r>
          </a:p>
        </p:txBody>
      </p:sp>
      <p:pic>
        <p:nvPicPr>
          <p:cNvPr id="7" name="Picture 12" descr="Drawing of the yellow star clipart free image download">
            <a:extLst>
              <a:ext uri="{FF2B5EF4-FFF2-40B4-BE49-F238E27FC236}">
                <a16:creationId xmlns:a16="http://schemas.microsoft.com/office/drawing/2014/main" id="{349ADF63-5664-D46F-794D-2F2431CAB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3538813" y="726673"/>
            <a:ext cx="470708" cy="47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Drawing of the yellow star clipart free image download">
            <a:extLst>
              <a:ext uri="{FF2B5EF4-FFF2-40B4-BE49-F238E27FC236}">
                <a16:creationId xmlns:a16="http://schemas.microsoft.com/office/drawing/2014/main" id="{30FCD02A-4EB9-EF53-CDF0-FBAA1283A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4133581" y="577631"/>
            <a:ext cx="400710" cy="40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Drawing of the yellow star clipart free image download">
            <a:extLst>
              <a:ext uri="{FF2B5EF4-FFF2-40B4-BE49-F238E27FC236}">
                <a16:creationId xmlns:a16="http://schemas.microsoft.com/office/drawing/2014/main" id="{BBEF755D-BBBE-B3A4-F621-4DB5F884A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4651956" y="850843"/>
            <a:ext cx="386477" cy="38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Drawing of the yellow star clipart free image download">
            <a:extLst>
              <a:ext uri="{FF2B5EF4-FFF2-40B4-BE49-F238E27FC236}">
                <a16:creationId xmlns:a16="http://schemas.microsoft.com/office/drawing/2014/main" id="{98DF72AA-1581-48C0-BC46-C02D34BCC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5373416" y="963377"/>
            <a:ext cx="366769" cy="36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Drawing of the yellow star clipart free image download">
            <a:extLst>
              <a:ext uri="{FF2B5EF4-FFF2-40B4-BE49-F238E27FC236}">
                <a16:creationId xmlns:a16="http://schemas.microsoft.com/office/drawing/2014/main" id="{637712EC-4D65-D69B-D0A5-19E9D1D3D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2923866" y="1166440"/>
            <a:ext cx="510163" cy="51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rawing of the yellow star clipart free image download">
            <a:extLst>
              <a:ext uri="{FF2B5EF4-FFF2-40B4-BE49-F238E27FC236}">
                <a16:creationId xmlns:a16="http://schemas.microsoft.com/office/drawing/2014/main" id="{C93C33EF-620B-C765-7D53-9A233D67D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2381391" y="1563242"/>
            <a:ext cx="394119" cy="39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Drawing of the yellow star clipart free image download">
            <a:extLst>
              <a:ext uri="{FF2B5EF4-FFF2-40B4-BE49-F238E27FC236}">
                <a16:creationId xmlns:a16="http://schemas.microsoft.com/office/drawing/2014/main" id="{090C956F-457F-711F-ECA7-71A646E22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1819433" y="1501900"/>
            <a:ext cx="427211" cy="42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Drawing of the yellow star clipart free image download">
            <a:extLst>
              <a:ext uri="{FF2B5EF4-FFF2-40B4-BE49-F238E27FC236}">
                <a16:creationId xmlns:a16="http://schemas.microsoft.com/office/drawing/2014/main" id="{B3182C93-5940-9B9B-91BA-74EFE033A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1358195" y="1370781"/>
            <a:ext cx="334621" cy="33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Drawing of the yellow star clipart free image download">
            <a:extLst>
              <a:ext uri="{FF2B5EF4-FFF2-40B4-BE49-F238E27FC236}">
                <a16:creationId xmlns:a16="http://schemas.microsoft.com/office/drawing/2014/main" id="{7956478B-49F6-A465-1DAF-28E521C02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981860" y="1133801"/>
            <a:ext cx="281605" cy="28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rawing of the yellow star clipart free image download">
            <a:extLst>
              <a:ext uri="{FF2B5EF4-FFF2-40B4-BE49-F238E27FC236}">
                <a16:creationId xmlns:a16="http://schemas.microsoft.com/office/drawing/2014/main" id="{DF68341C-FCAF-0371-6579-09EE38D35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677138" y="836219"/>
            <a:ext cx="297344" cy="29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706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 descr="Slika na kojoj se prikazuje pod, na zatvorenom, strop, grupa&#10;&#10;Opis je automatski generiran">
            <a:extLst>
              <a:ext uri="{FF2B5EF4-FFF2-40B4-BE49-F238E27FC236}">
                <a16:creationId xmlns:a16="http://schemas.microsoft.com/office/drawing/2014/main" id="{79BF6EBD-EEEA-0E78-5875-087608500C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" t="27329" r="17540" b="11300"/>
          <a:stretch/>
        </p:blipFill>
        <p:spPr>
          <a:xfrm>
            <a:off x="5731497" y="3549135"/>
            <a:ext cx="4996207" cy="29742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Rezervirano mjesto sadržaja 11" descr="Slika na kojoj se prikazuje pod, osoba, sport, grupa&#10;&#10;Opis je automatski generiran">
            <a:extLst>
              <a:ext uri="{FF2B5EF4-FFF2-40B4-BE49-F238E27FC236}">
                <a16:creationId xmlns:a16="http://schemas.microsoft.com/office/drawing/2014/main" id="{BBB6AF5D-5C11-9501-D46E-3DFDB6598B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7141" r="10520" b="17365"/>
          <a:stretch/>
        </p:blipFill>
        <p:spPr>
          <a:xfrm>
            <a:off x="516118" y="3506772"/>
            <a:ext cx="4868418" cy="30165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Rezervirano mjesto sadržaja 2" descr="Slika na kojoj se prikazuje na zatvorenom, strop, pod, osoba&#10;&#10;Opis je automatski generiran">
            <a:extLst>
              <a:ext uri="{FF2B5EF4-FFF2-40B4-BE49-F238E27FC236}">
                <a16:creationId xmlns:a16="http://schemas.microsoft.com/office/drawing/2014/main" id="{6A66B0DA-8DEF-CE98-CD7A-9864FA2D31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" t="30508" r="9402" b="11032"/>
          <a:stretch/>
        </p:blipFill>
        <p:spPr>
          <a:xfrm>
            <a:off x="516118" y="334652"/>
            <a:ext cx="4960855" cy="25920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Rezervirano mjesto sadržaja 5">
            <a:extLst>
              <a:ext uri="{FF2B5EF4-FFF2-40B4-BE49-F238E27FC236}">
                <a16:creationId xmlns:a16="http://schemas.microsoft.com/office/drawing/2014/main" id="{1BE46B15-CD91-94C1-2414-8C3B7002915E}"/>
              </a:ext>
            </a:extLst>
          </p:cNvPr>
          <p:cNvSpPr txBox="1">
            <a:spLocks/>
          </p:cNvSpPr>
          <p:nvPr/>
        </p:nvSpPr>
        <p:spPr>
          <a:xfrm>
            <a:off x="5590095" y="2184662"/>
            <a:ext cx="5580668" cy="1244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>
                <a:solidFill>
                  <a:srgbClr val="FFFF00"/>
                </a:solidFill>
              </a:rPr>
              <a:t>Sretan Božić svakome – pjesma koja poziva na radost i ples.</a:t>
            </a:r>
          </a:p>
        </p:txBody>
      </p:sp>
      <p:pic>
        <p:nvPicPr>
          <p:cNvPr id="14" name="Picture 12" descr="Drawing of the yellow star clipart free image download">
            <a:extLst>
              <a:ext uri="{FF2B5EF4-FFF2-40B4-BE49-F238E27FC236}">
                <a16:creationId xmlns:a16="http://schemas.microsoft.com/office/drawing/2014/main" id="{0FCEA88A-B367-D1E8-8847-818C8A9E4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8355728" y="735740"/>
            <a:ext cx="768790" cy="76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Drawing of the yellow star clipart free image download">
            <a:extLst>
              <a:ext uri="{FF2B5EF4-FFF2-40B4-BE49-F238E27FC236}">
                <a16:creationId xmlns:a16="http://schemas.microsoft.com/office/drawing/2014/main" id="{8536D454-6062-0164-B88A-6A75B4516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9594102" y="839107"/>
            <a:ext cx="607338" cy="60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Drawing of the yellow star clipart free image download">
            <a:extLst>
              <a:ext uri="{FF2B5EF4-FFF2-40B4-BE49-F238E27FC236}">
                <a16:creationId xmlns:a16="http://schemas.microsoft.com/office/drawing/2014/main" id="{C28F01E2-3E5B-03F0-A771-10E0894BD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10604409" y="1184775"/>
            <a:ext cx="603009" cy="60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rawing of the yellow star clipart free image download">
            <a:extLst>
              <a:ext uri="{FF2B5EF4-FFF2-40B4-BE49-F238E27FC236}">
                <a16:creationId xmlns:a16="http://schemas.microsoft.com/office/drawing/2014/main" id="{39F5E725-D7E2-5343-075F-8D33626AE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11186734" y="2065831"/>
            <a:ext cx="585951" cy="5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Drawing of the yellow star clipart free image download">
            <a:extLst>
              <a:ext uri="{FF2B5EF4-FFF2-40B4-BE49-F238E27FC236}">
                <a16:creationId xmlns:a16="http://schemas.microsoft.com/office/drawing/2014/main" id="{4FF744FC-909B-4089-700B-5D2D9987B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10933396" y="3039851"/>
            <a:ext cx="521901" cy="52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Drawing of the yellow star clipart free image download">
            <a:extLst>
              <a:ext uri="{FF2B5EF4-FFF2-40B4-BE49-F238E27FC236}">
                <a16:creationId xmlns:a16="http://schemas.microsoft.com/office/drawing/2014/main" id="{C66F496E-5087-E734-3854-AFB651584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11505161" y="3671822"/>
            <a:ext cx="469289" cy="46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Drawing of the yellow star clipart free image download">
            <a:extLst>
              <a:ext uri="{FF2B5EF4-FFF2-40B4-BE49-F238E27FC236}">
                <a16:creationId xmlns:a16="http://schemas.microsoft.com/office/drawing/2014/main" id="{CB2036D9-0D1A-4CED-C383-EA0AF38E5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11268366" y="4340413"/>
            <a:ext cx="319607" cy="31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Drawing of the yellow star clipart free image download">
            <a:extLst>
              <a:ext uri="{FF2B5EF4-FFF2-40B4-BE49-F238E27FC236}">
                <a16:creationId xmlns:a16="http://schemas.microsoft.com/office/drawing/2014/main" id="{CB0A1FC7-0A38-4F15-75D4-A51782A4D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11524013" y="5934657"/>
            <a:ext cx="303738" cy="30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Drawing of the yellow star clipart free image download">
            <a:extLst>
              <a:ext uri="{FF2B5EF4-FFF2-40B4-BE49-F238E27FC236}">
                <a16:creationId xmlns:a16="http://schemas.microsoft.com/office/drawing/2014/main" id="{BBA31418-ED32-82F9-6276-33A887521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11057661" y="4880343"/>
            <a:ext cx="369357" cy="36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Drawing of the yellow star clipart free image download">
            <a:extLst>
              <a:ext uri="{FF2B5EF4-FFF2-40B4-BE49-F238E27FC236}">
                <a16:creationId xmlns:a16="http://schemas.microsoft.com/office/drawing/2014/main" id="{E9AF14A4-59DE-D40C-7E93-C3F5BBFC6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11227666" y="5492265"/>
            <a:ext cx="346848" cy="34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Drawing of the yellow star clipart free image download">
            <a:extLst>
              <a:ext uri="{FF2B5EF4-FFF2-40B4-BE49-F238E27FC236}">
                <a16:creationId xmlns:a16="http://schemas.microsoft.com/office/drawing/2014/main" id="{BFE3E44D-C864-0987-07B2-E1471B468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7388871" y="1268904"/>
            <a:ext cx="768790" cy="76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967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zervirano mjesto sadržaja 11" descr="Slika na kojoj se prikazuje osoba, strop, sport, plesač&#10;&#10;Opis je automatski generiran">
            <a:extLst>
              <a:ext uri="{FF2B5EF4-FFF2-40B4-BE49-F238E27FC236}">
                <a16:creationId xmlns:a16="http://schemas.microsoft.com/office/drawing/2014/main" id="{83A0DE67-6E18-DA05-B8AA-8D84BC9806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29" r="5561" b="-1"/>
          <a:stretch/>
        </p:blipFill>
        <p:spPr>
          <a:xfrm>
            <a:off x="6821299" y="320410"/>
            <a:ext cx="4893454" cy="2971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Rezervirano mjesto sadržaja 2" descr="Slika na kojoj se prikazuje odjeća&#10;&#10;Opis je automatski generiran">
            <a:extLst>
              <a:ext uri="{FF2B5EF4-FFF2-40B4-BE49-F238E27FC236}">
                <a16:creationId xmlns:a16="http://schemas.microsoft.com/office/drawing/2014/main" id="{C2369025-9513-5870-1906-0D63373C03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" t="5441" r="7308" b="28039"/>
          <a:stretch/>
        </p:blipFill>
        <p:spPr>
          <a:xfrm rot="5400000">
            <a:off x="-645814" y="1236491"/>
            <a:ext cx="4255719" cy="24235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Rezervirano mjesto sadržaja 9" descr="Slika na kojoj se prikazuje strop, na zatvorenom, pod, osoba&#10;&#10;Opis je automatski generiran">
            <a:extLst>
              <a:ext uri="{FF2B5EF4-FFF2-40B4-BE49-F238E27FC236}">
                <a16:creationId xmlns:a16="http://schemas.microsoft.com/office/drawing/2014/main" id="{8D2A71C2-603B-636A-C608-15D4F51258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4" t="23509" r="936" b="8577"/>
          <a:stretch/>
        </p:blipFill>
        <p:spPr>
          <a:xfrm>
            <a:off x="2056383" y="3881274"/>
            <a:ext cx="4308682" cy="26563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Rezervirano mjesto sadržaja 5" descr="Slika na kojoj se prikazuje strop, osoba&#10;&#10;Opis je automatski generiran">
            <a:extLst>
              <a:ext uri="{FF2B5EF4-FFF2-40B4-BE49-F238E27FC236}">
                <a16:creationId xmlns:a16="http://schemas.microsoft.com/office/drawing/2014/main" id="{C65D5DCF-75C4-5E2F-B32D-DFEA9D8606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" t="19629"/>
          <a:stretch/>
        </p:blipFill>
        <p:spPr>
          <a:xfrm>
            <a:off x="6714295" y="3462795"/>
            <a:ext cx="5000458" cy="30747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Rezervirano mjesto sadržaja 5">
            <a:extLst>
              <a:ext uri="{FF2B5EF4-FFF2-40B4-BE49-F238E27FC236}">
                <a16:creationId xmlns:a16="http://schemas.microsoft.com/office/drawing/2014/main" id="{B0B5340D-2E77-91DB-F6FF-D3797FB7977E}"/>
              </a:ext>
            </a:extLst>
          </p:cNvPr>
          <p:cNvSpPr txBox="1">
            <a:spLocks/>
          </p:cNvSpPr>
          <p:nvPr/>
        </p:nvSpPr>
        <p:spPr>
          <a:xfrm>
            <a:off x="3723588" y="660285"/>
            <a:ext cx="3097711" cy="2292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>
                <a:solidFill>
                  <a:srgbClr val="FFFF00"/>
                </a:solidFill>
              </a:rPr>
              <a:t>Božićni igrokaz</a:t>
            </a:r>
          </a:p>
        </p:txBody>
      </p:sp>
      <p:pic>
        <p:nvPicPr>
          <p:cNvPr id="19" name="Picture 12" descr="Drawing of the yellow star clipart free image download">
            <a:extLst>
              <a:ext uri="{FF2B5EF4-FFF2-40B4-BE49-F238E27FC236}">
                <a16:creationId xmlns:a16="http://schemas.microsoft.com/office/drawing/2014/main" id="{295B1B27-5560-BAAF-7F7B-D68A67562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4768533" y="3389936"/>
            <a:ext cx="352816" cy="35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Drawing of the yellow star clipart free image download">
            <a:extLst>
              <a:ext uri="{FF2B5EF4-FFF2-40B4-BE49-F238E27FC236}">
                <a16:creationId xmlns:a16="http://schemas.microsoft.com/office/drawing/2014/main" id="{31DB9382-B991-5B06-2BD0-078E23687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3513463" y="1222835"/>
            <a:ext cx="504241" cy="50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Drawing of the yellow star clipart free image download">
            <a:extLst>
              <a:ext uri="{FF2B5EF4-FFF2-40B4-BE49-F238E27FC236}">
                <a16:creationId xmlns:a16="http://schemas.microsoft.com/office/drawing/2014/main" id="{8A9543AE-11C9-1617-89F1-1A600FBA4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2970363" y="974249"/>
            <a:ext cx="419074" cy="41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Drawing of the yellow star clipart free image download">
            <a:extLst>
              <a:ext uri="{FF2B5EF4-FFF2-40B4-BE49-F238E27FC236}">
                <a16:creationId xmlns:a16="http://schemas.microsoft.com/office/drawing/2014/main" id="{6022BADE-EC3C-BE32-757D-771CC2C99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3146237" y="502503"/>
            <a:ext cx="346197" cy="34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Drawing of the yellow star clipart free image download">
            <a:extLst>
              <a:ext uri="{FF2B5EF4-FFF2-40B4-BE49-F238E27FC236}">
                <a16:creationId xmlns:a16="http://schemas.microsoft.com/office/drawing/2014/main" id="{CB98F671-046E-DCE6-751E-5547C097D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3706219" y="272243"/>
            <a:ext cx="258944" cy="25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Drawing of the yellow star clipart free image download">
            <a:extLst>
              <a:ext uri="{FF2B5EF4-FFF2-40B4-BE49-F238E27FC236}">
                <a16:creationId xmlns:a16="http://schemas.microsoft.com/office/drawing/2014/main" id="{371366CD-0FF3-9FD0-9126-09984EBB9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5612944" y="1877697"/>
            <a:ext cx="472096" cy="47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Drawing of the yellow star clipart free image download">
            <a:extLst>
              <a:ext uri="{FF2B5EF4-FFF2-40B4-BE49-F238E27FC236}">
                <a16:creationId xmlns:a16="http://schemas.microsoft.com/office/drawing/2014/main" id="{C4BD3D61-E45B-6A8C-9FC2-8CA556447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4908051" y="1657972"/>
            <a:ext cx="554427" cy="55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Drawing of the yellow star clipart free image download">
            <a:extLst>
              <a:ext uri="{FF2B5EF4-FFF2-40B4-BE49-F238E27FC236}">
                <a16:creationId xmlns:a16="http://schemas.microsoft.com/office/drawing/2014/main" id="{FBDB4381-7266-BA14-8D4E-722F8029C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4161863" y="1453684"/>
            <a:ext cx="539531" cy="53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Drawing of the yellow star clipart free image download">
            <a:extLst>
              <a:ext uri="{FF2B5EF4-FFF2-40B4-BE49-F238E27FC236}">
                <a16:creationId xmlns:a16="http://schemas.microsoft.com/office/drawing/2014/main" id="{444A9437-4C8D-D8D2-43DC-39C2F6D5B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5709975" y="2853428"/>
            <a:ext cx="411497" cy="41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Drawing of the yellow star clipart free image download">
            <a:extLst>
              <a:ext uri="{FF2B5EF4-FFF2-40B4-BE49-F238E27FC236}">
                <a16:creationId xmlns:a16="http://schemas.microsoft.com/office/drawing/2014/main" id="{47466A1B-ECC5-923B-F458-65E589735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5964577" y="2338095"/>
            <a:ext cx="445582" cy="44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Drawing of the yellow star clipart free image download">
            <a:extLst>
              <a:ext uri="{FF2B5EF4-FFF2-40B4-BE49-F238E27FC236}">
                <a16:creationId xmlns:a16="http://schemas.microsoft.com/office/drawing/2014/main" id="{3F794ABF-1F93-C6C9-0621-E28D5ACA5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5299451" y="3233241"/>
            <a:ext cx="367127" cy="36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Drawing of the yellow star clipart free image download">
            <a:extLst>
              <a:ext uri="{FF2B5EF4-FFF2-40B4-BE49-F238E27FC236}">
                <a16:creationId xmlns:a16="http://schemas.microsoft.com/office/drawing/2014/main" id="{D6727244-96A4-A4A5-1D64-1C055ADB3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1622319" y="4813747"/>
            <a:ext cx="372888" cy="37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Drawing of the yellow star clipart free image download">
            <a:extLst>
              <a:ext uri="{FF2B5EF4-FFF2-40B4-BE49-F238E27FC236}">
                <a16:creationId xmlns:a16="http://schemas.microsoft.com/office/drawing/2014/main" id="{DEE00876-C837-E4E8-18E7-A1D62C8AF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858505" y="5448189"/>
            <a:ext cx="301182" cy="30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Drawing of the yellow star clipart free image download">
            <a:extLst>
              <a:ext uri="{FF2B5EF4-FFF2-40B4-BE49-F238E27FC236}">
                <a16:creationId xmlns:a16="http://schemas.microsoft.com/office/drawing/2014/main" id="{1F6328F9-3CCE-0130-5696-9D4D23C94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1215590" y="5072592"/>
            <a:ext cx="296852" cy="29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Drawing of the yellow star clipart free image download">
            <a:extLst>
              <a:ext uri="{FF2B5EF4-FFF2-40B4-BE49-F238E27FC236}">
                <a16:creationId xmlns:a16="http://schemas.microsoft.com/office/drawing/2014/main" id="{98859ED5-07A5-2F66-7C59-DA833C0DB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540284" y="5818547"/>
            <a:ext cx="305073" cy="30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Drawing of the yellow star clipart free image download">
            <a:extLst>
              <a:ext uri="{FF2B5EF4-FFF2-40B4-BE49-F238E27FC236}">
                <a16:creationId xmlns:a16="http://schemas.microsoft.com/office/drawing/2014/main" id="{E88B18DF-C553-0D04-34F1-533CAF311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361821" y="6219068"/>
            <a:ext cx="276715" cy="27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335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zervirano mjesto sadržaja 2" descr="Slika na kojoj se prikazuje na zatvorenom, pod, strop, grupa&#10;&#10;Opis je automatski generiran">
            <a:extLst>
              <a:ext uri="{FF2B5EF4-FFF2-40B4-BE49-F238E27FC236}">
                <a16:creationId xmlns:a16="http://schemas.microsoft.com/office/drawing/2014/main" id="{5D7037D0-CA8A-63B6-DBA5-7F15969711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" t="24572" b="17719"/>
          <a:stretch/>
        </p:blipFill>
        <p:spPr>
          <a:xfrm>
            <a:off x="474518" y="1078568"/>
            <a:ext cx="11242963" cy="49082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zervirano mjesto sadržaja 5">
            <a:extLst>
              <a:ext uri="{FF2B5EF4-FFF2-40B4-BE49-F238E27FC236}">
                <a16:creationId xmlns:a16="http://schemas.microsoft.com/office/drawing/2014/main" id="{4C26266F-AC82-ADA1-26CC-5AA917EE0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5926" y="6109369"/>
            <a:ext cx="11444140" cy="882961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>
                <a:solidFill>
                  <a:srgbClr val="FFFF00"/>
                </a:solidFill>
              </a:rPr>
              <a:t>Božić je, pjeva sve</a:t>
            </a:r>
          </a:p>
        </p:txBody>
      </p:sp>
      <p:pic>
        <p:nvPicPr>
          <p:cNvPr id="7" name="Picture 12" descr="Drawing of the yellow star clipart free image download">
            <a:extLst>
              <a:ext uri="{FF2B5EF4-FFF2-40B4-BE49-F238E27FC236}">
                <a16:creationId xmlns:a16="http://schemas.microsoft.com/office/drawing/2014/main" id="{FB4EB9A9-5D91-357E-2CD9-86EA10D45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9585495" y="26132"/>
            <a:ext cx="542176" cy="54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Drawing of the yellow star clipart free image download">
            <a:extLst>
              <a:ext uri="{FF2B5EF4-FFF2-40B4-BE49-F238E27FC236}">
                <a16:creationId xmlns:a16="http://schemas.microsoft.com/office/drawing/2014/main" id="{A01208EA-1FAA-8866-8231-B6F795125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8718196" y="83868"/>
            <a:ext cx="768790" cy="76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Drawing of the yellow star clipart free image download">
            <a:extLst>
              <a:ext uri="{FF2B5EF4-FFF2-40B4-BE49-F238E27FC236}">
                <a16:creationId xmlns:a16="http://schemas.microsoft.com/office/drawing/2014/main" id="{EDAFA873-EEA1-F878-D315-B1B047522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10299707" y="308310"/>
            <a:ext cx="506449" cy="50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Drawing of the yellow star clipart free image download">
            <a:extLst>
              <a:ext uri="{FF2B5EF4-FFF2-40B4-BE49-F238E27FC236}">
                <a16:creationId xmlns:a16="http://schemas.microsoft.com/office/drawing/2014/main" id="{D3A891AA-7158-10D0-7703-FE6945691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11087265" y="372026"/>
            <a:ext cx="570461" cy="57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Drawing of the yellow star clipart free image download">
            <a:extLst>
              <a:ext uri="{FF2B5EF4-FFF2-40B4-BE49-F238E27FC236}">
                <a16:creationId xmlns:a16="http://schemas.microsoft.com/office/drawing/2014/main" id="{0F9A963C-7E63-3834-221D-5B13F5537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2321492" y="525356"/>
            <a:ext cx="408723" cy="40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Drawing of the yellow star clipart free image download">
            <a:extLst>
              <a:ext uri="{FF2B5EF4-FFF2-40B4-BE49-F238E27FC236}">
                <a16:creationId xmlns:a16="http://schemas.microsoft.com/office/drawing/2014/main" id="{F7B3E977-C7C4-D701-5F0B-321A22ECC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1714310" y="159945"/>
            <a:ext cx="434937" cy="43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rawing of the yellow star clipart free image download">
            <a:extLst>
              <a:ext uri="{FF2B5EF4-FFF2-40B4-BE49-F238E27FC236}">
                <a16:creationId xmlns:a16="http://schemas.microsoft.com/office/drawing/2014/main" id="{D45BD319-3237-C394-3F54-B4A7F4759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633833" y="153014"/>
            <a:ext cx="768790" cy="76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Drawing of the yellow star clipart free image download">
            <a:extLst>
              <a:ext uri="{FF2B5EF4-FFF2-40B4-BE49-F238E27FC236}">
                <a16:creationId xmlns:a16="http://schemas.microsoft.com/office/drawing/2014/main" id="{D300D7A5-3D80-09D3-653B-BC25ACF8F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2966448" y="125577"/>
            <a:ext cx="508177" cy="50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158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Rezervirano mjesto sadržaja 14">
            <a:extLst>
              <a:ext uri="{FF2B5EF4-FFF2-40B4-BE49-F238E27FC236}">
                <a16:creationId xmlns:a16="http://schemas.microsoft.com/office/drawing/2014/main" id="{4C49CE76-835B-B77D-5CC5-4AC9FDD7CF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9" t="30936" r="39711" b="44598"/>
          <a:stretch/>
        </p:blipFill>
        <p:spPr>
          <a:xfrm rot="5400000">
            <a:off x="4650521" y="2168080"/>
            <a:ext cx="4579764" cy="22178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Rezervirano mjesto sadržaja 2" descr="Slika na kojoj se prikazuje tekst&#10;&#10;Opis je automatski generiran">
            <a:extLst>
              <a:ext uri="{FF2B5EF4-FFF2-40B4-BE49-F238E27FC236}">
                <a16:creationId xmlns:a16="http://schemas.microsoft.com/office/drawing/2014/main" id="{53E056A3-B248-C4BC-F7BD-0A2730EAD2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23502" r="36731" b="42464"/>
          <a:stretch/>
        </p:blipFill>
        <p:spPr>
          <a:xfrm rot="5400000">
            <a:off x="-861054" y="2069501"/>
            <a:ext cx="4605806" cy="24150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Rezervirano mjesto sadržaja 16">
            <a:extLst>
              <a:ext uri="{FF2B5EF4-FFF2-40B4-BE49-F238E27FC236}">
                <a16:creationId xmlns:a16="http://schemas.microsoft.com/office/drawing/2014/main" id="{DA1EC091-5CD4-A44B-E0E0-C5AB33862D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2" t="6503" r="38983" b="42890"/>
          <a:stretch/>
        </p:blipFill>
        <p:spPr>
          <a:xfrm rot="5400000">
            <a:off x="7835817" y="1437428"/>
            <a:ext cx="4572144" cy="36715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Rezervirano mjesto sadržaja 9" descr="Slika na kojoj se prikazuje tekst, na zatvorenom&#10;&#10;Opis je automatski generiran">
            <a:extLst>
              <a:ext uri="{FF2B5EF4-FFF2-40B4-BE49-F238E27FC236}">
                <a16:creationId xmlns:a16="http://schemas.microsoft.com/office/drawing/2014/main" id="{AD37DDE2-E08B-EBF8-CB99-F3BCF6574F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0" t="25264" r="36974" b="44875"/>
          <a:stretch/>
        </p:blipFill>
        <p:spPr>
          <a:xfrm rot="5400000">
            <a:off x="1950534" y="1968696"/>
            <a:ext cx="4579764" cy="26289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Rezervirano mjesto sadržaja 5">
            <a:extLst>
              <a:ext uri="{FF2B5EF4-FFF2-40B4-BE49-F238E27FC236}">
                <a16:creationId xmlns:a16="http://schemas.microsoft.com/office/drawing/2014/main" id="{29CB1F1E-76CB-7053-AFA3-B5EF29986F63}"/>
              </a:ext>
            </a:extLst>
          </p:cNvPr>
          <p:cNvSpPr txBox="1">
            <a:spLocks/>
          </p:cNvSpPr>
          <p:nvPr/>
        </p:nvSpPr>
        <p:spPr>
          <a:xfrm>
            <a:off x="141402" y="5613662"/>
            <a:ext cx="11915479" cy="1244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dirty="0">
                <a:solidFill>
                  <a:srgbClr val="FFFF00"/>
                </a:solidFill>
              </a:rPr>
              <a:t>English valcer</a:t>
            </a:r>
          </a:p>
        </p:txBody>
      </p:sp>
      <p:pic>
        <p:nvPicPr>
          <p:cNvPr id="19" name="Picture 12" descr="Drawing of the yellow star clipart free image download">
            <a:extLst>
              <a:ext uri="{FF2B5EF4-FFF2-40B4-BE49-F238E27FC236}">
                <a16:creationId xmlns:a16="http://schemas.microsoft.com/office/drawing/2014/main" id="{3487E1FF-D153-BB23-CA90-48E68BD21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20168">
            <a:off x="5602561" y="6337325"/>
            <a:ext cx="293570" cy="29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Drawing of the yellow star clipart free image download">
            <a:extLst>
              <a:ext uri="{FF2B5EF4-FFF2-40B4-BE49-F238E27FC236}">
                <a16:creationId xmlns:a16="http://schemas.microsoft.com/office/drawing/2014/main" id="{6EE9D61E-F63E-FE74-9A5A-420E897B5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3818792" y="5693472"/>
            <a:ext cx="362201" cy="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Drawing of the yellow star clipart free image download">
            <a:extLst>
              <a:ext uri="{FF2B5EF4-FFF2-40B4-BE49-F238E27FC236}">
                <a16:creationId xmlns:a16="http://schemas.microsoft.com/office/drawing/2014/main" id="{CD34865B-2D9B-F8D7-80D2-840204352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5037807" y="6145889"/>
            <a:ext cx="329612" cy="32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Drawing of the yellow star clipart free image download">
            <a:extLst>
              <a:ext uri="{FF2B5EF4-FFF2-40B4-BE49-F238E27FC236}">
                <a16:creationId xmlns:a16="http://schemas.microsoft.com/office/drawing/2014/main" id="{8821C733-9782-1EEF-FE13-4981A2071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9158204" y="5720565"/>
            <a:ext cx="350965" cy="35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Drawing of the yellow star clipart free image download">
            <a:extLst>
              <a:ext uri="{FF2B5EF4-FFF2-40B4-BE49-F238E27FC236}">
                <a16:creationId xmlns:a16="http://schemas.microsoft.com/office/drawing/2014/main" id="{F536386D-8E84-16D6-D6AB-363ABAED2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8607689" y="5925325"/>
            <a:ext cx="332979" cy="33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Drawing of the yellow star clipart free image download">
            <a:extLst>
              <a:ext uri="{FF2B5EF4-FFF2-40B4-BE49-F238E27FC236}">
                <a16:creationId xmlns:a16="http://schemas.microsoft.com/office/drawing/2014/main" id="{ABE718D6-28DE-BBFD-2D08-0EAFE2B5D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7892962" y="5967582"/>
            <a:ext cx="323055" cy="32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Drawing of the yellow star clipart free image download">
            <a:extLst>
              <a:ext uri="{FF2B5EF4-FFF2-40B4-BE49-F238E27FC236}">
                <a16:creationId xmlns:a16="http://schemas.microsoft.com/office/drawing/2014/main" id="{12ED14DE-567B-DD8B-02AA-481655CCE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7274611" y="5687623"/>
            <a:ext cx="404375" cy="40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Drawing of the yellow star clipart free image download">
            <a:extLst>
              <a:ext uri="{FF2B5EF4-FFF2-40B4-BE49-F238E27FC236}">
                <a16:creationId xmlns:a16="http://schemas.microsoft.com/office/drawing/2014/main" id="{C575DDE3-2B2B-5DC6-79C3-E2DC225E0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4534338" y="5859962"/>
            <a:ext cx="322895" cy="32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Drawing of the yellow star clipart free image download">
            <a:extLst>
              <a:ext uri="{FF2B5EF4-FFF2-40B4-BE49-F238E27FC236}">
                <a16:creationId xmlns:a16="http://schemas.microsoft.com/office/drawing/2014/main" id="{1E862203-CFCE-0E61-98DA-CBEEEEBA5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1575775" y="5695101"/>
            <a:ext cx="280320" cy="2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Drawing of the yellow star clipart free image download">
            <a:extLst>
              <a:ext uri="{FF2B5EF4-FFF2-40B4-BE49-F238E27FC236}">
                <a16:creationId xmlns:a16="http://schemas.microsoft.com/office/drawing/2014/main" id="{9355BC85-BF6C-0FDD-15C7-8ED78649B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2122742" y="5838605"/>
            <a:ext cx="249561" cy="24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Drawing of the yellow star clipart free image download">
            <a:extLst>
              <a:ext uri="{FF2B5EF4-FFF2-40B4-BE49-F238E27FC236}">
                <a16:creationId xmlns:a16="http://schemas.microsoft.com/office/drawing/2014/main" id="{62E5AAE3-F75B-8074-673E-5AEC7D00D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2624768" y="5899278"/>
            <a:ext cx="327493" cy="32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Drawing of the yellow star clipart free image download">
            <a:extLst>
              <a:ext uri="{FF2B5EF4-FFF2-40B4-BE49-F238E27FC236}">
                <a16:creationId xmlns:a16="http://schemas.microsoft.com/office/drawing/2014/main" id="{D2681262-3AEB-13DE-2DA1-DDCC292D1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3154764" y="5713139"/>
            <a:ext cx="264824" cy="26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Drawing of the yellow star clipart free image download">
            <a:extLst>
              <a:ext uri="{FF2B5EF4-FFF2-40B4-BE49-F238E27FC236}">
                <a16:creationId xmlns:a16="http://schemas.microsoft.com/office/drawing/2014/main" id="{A813E1E7-80D3-4D2B-5465-12C2C1151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9807101" y="5962808"/>
            <a:ext cx="332602" cy="33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Drawing of the yellow star clipart free image download">
            <a:extLst>
              <a:ext uri="{FF2B5EF4-FFF2-40B4-BE49-F238E27FC236}">
                <a16:creationId xmlns:a16="http://schemas.microsoft.com/office/drawing/2014/main" id="{6CA92677-098E-DD69-BAB7-6A19404C4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6796543" y="5966307"/>
            <a:ext cx="289595" cy="28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Drawing of the yellow star clipart free image download">
            <a:extLst>
              <a:ext uri="{FF2B5EF4-FFF2-40B4-BE49-F238E27FC236}">
                <a16:creationId xmlns:a16="http://schemas.microsoft.com/office/drawing/2014/main" id="{65A41600-F1D1-E382-4A8C-BEB3C0618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6222467" y="6225336"/>
            <a:ext cx="268876" cy="26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Drawing of the yellow star clipart free image download">
            <a:extLst>
              <a:ext uri="{FF2B5EF4-FFF2-40B4-BE49-F238E27FC236}">
                <a16:creationId xmlns:a16="http://schemas.microsoft.com/office/drawing/2014/main" id="{DDCC6176-8076-4D01-F9D4-B6F1C70A4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10306040" y="6215029"/>
            <a:ext cx="345547" cy="34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Drawing of the yellow star clipart free image download">
            <a:extLst>
              <a:ext uri="{FF2B5EF4-FFF2-40B4-BE49-F238E27FC236}">
                <a16:creationId xmlns:a16="http://schemas.microsoft.com/office/drawing/2014/main" id="{4419C715-CDA6-3CD4-63AD-9F7EEEE2F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265748" y="6376803"/>
            <a:ext cx="254881" cy="25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Drawing of the yellow star clipart free image download">
            <a:extLst>
              <a:ext uri="{FF2B5EF4-FFF2-40B4-BE49-F238E27FC236}">
                <a16:creationId xmlns:a16="http://schemas.microsoft.com/office/drawing/2014/main" id="{95097700-7482-494D-313F-C70A63FC3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663900" y="6142511"/>
            <a:ext cx="329993" cy="32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 descr="Drawing of the yellow star clipart free image download">
            <a:extLst>
              <a:ext uri="{FF2B5EF4-FFF2-40B4-BE49-F238E27FC236}">
                <a16:creationId xmlns:a16="http://schemas.microsoft.com/office/drawing/2014/main" id="{B9F24606-65E5-C202-7144-643C57B49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1085281" y="5890947"/>
            <a:ext cx="260923" cy="26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2" descr="Drawing of the yellow star clipart free image download">
            <a:extLst>
              <a:ext uri="{FF2B5EF4-FFF2-40B4-BE49-F238E27FC236}">
                <a16:creationId xmlns:a16="http://schemas.microsoft.com/office/drawing/2014/main" id="{CC140A34-2D87-2B82-8D22-EBFCC95C0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11581954" y="6022827"/>
            <a:ext cx="212563" cy="21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2" descr="Drawing of the yellow star clipart free image download">
            <a:extLst>
              <a:ext uri="{FF2B5EF4-FFF2-40B4-BE49-F238E27FC236}">
                <a16:creationId xmlns:a16="http://schemas.microsoft.com/office/drawing/2014/main" id="{DAB5688F-06B0-214D-313E-477F59F44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11327026" y="6272299"/>
            <a:ext cx="219243" cy="21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Drawing of the yellow star clipart free image download">
            <a:extLst>
              <a:ext uri="{FF2B5EF4-FFF2-40B4-BE49-F238E27FC236}">
                <a16:creationId xmlns:a16="http://schemas.microsoft.com/office/drawing/2014/main" id="{001375E0-4DCF-5181-7595-C5D6C9480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10887184" y="6424552"/>
            <a:ext cx="259848" cy="25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675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zervirano mjesto sadržaja 9" descr="Slika na kojoj se prikazuje na zatvorenom, grupa, ljudi, crta&#10;&#10;Opis je automatski generiran">
            <a:extLst>
              <a:ext uri="{FF2B5EF4-FFF2-40B4-BE49-F238E27FC236}">
                <a16:creationId xmlns:a16="http://schemas.microsoft.com/office/drawing/2014/main" id="{E4C0EBE4-57FD-4889-F64D-65FB307E05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27528" b="13133"/>
          <a:stretch/>
        </p:blipFill>
        <p:spPr>
          <a:xfrm>
            <a:off x="1032175" y="755414"/>
            <a:ext cx="7252853" cy="3231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Rezervirano mjesto sadržaja 16" descr="Slika na kojoj se prikazuje tekst, na zatvorenom&#10;&#10;Opis je automatski generiran">
            <a:extLst>
              <a:ext uri="{FF2B5EF4-FFF2-40B4-BE49-F238E27FC236}">
                <a16:creationId xmlns:a16="http://schemas.microsoft.com/office/drawing/2014/main" id="{8ABF6059-438B-1B89-5FFE-4A408C8D47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4" t="28646" r="27570" b="33478"/>
          <a:stretch/>
        </p:blipFill>
        <p:spPr>
          <a:xfrm rot="5400000">
            <a:off x="8417511" y="1366799"/>
            <a:ext cx="4352044" cy="26289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" name="Rezervirano mjesto sadržaja 20" descr="Slika na kojoj se prikazuje pod, osoba, sport, plesač&#10;&#10;Opis je automatski generiran">
            <a:extLst>
              <a:ext uri="{FF2B5EF4-FFF2-40B4-BE49-F238E27FC236}">
                <a16:creationId xmlns:a16="http://schemas.microsoft.com/office/drawing/2014/main" id="{91A8DB07-C2D3-C133-4638-7F4E0A5570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99" b="6437"/>
          <a:stretch/>
        </p:blipFill>
        <p:spPr>
          <a:xfrm>
            <a:off x="448551" y="3372462"/>
            <a:ext cx="3567545" cy="2854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" name="Rezervirano mjesto sadržaja 2" descr="Slika na kojoj se prikazuje osoba&#10;&#10;Opis je automatski generiran">
            <a:extLst>
              <a:ext uri="{FF2B5EF4-FFF2-40B4-BE49-F238E27FC236}">
                <a16:creationId xmlns:a16="http://schemas.microsoft.com/office/drawing/2014/main" id="{8556626F-44CB-5410-48DD-7D16CFE62D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r="6952"/>
          <a:stretch/>
        </p:blipFill>
        <p:spPr>
          <a:xfrm>
            <a:off x="4834376" y="3216912"/>
            <a:ext cx="4268932" cy="31656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3" name="Rezervirano mjesto sadržaja 5">
            <a:extLst>
              <a:ext uri="{FF2B5EF4-FFF2-40B4-BE49-F238E27FC236}">
                <a16:creationId xmlns:a16="http://schemas.microsoft.com/office/drawing/2014/main" id="{CD34F726-7E52-0087-A29C-1CBDD7AEF378}"/>
              </a:ext>
            </a:extLst>
          </p:cNvPr>
          <p:cNvSpPr txBox="1">
            <a:spLocks/>
          </p:cNvSpPr>
          <p:nvPr/>
        </p:nvSpPr>
        <p:spPr>
          <a:xfrm>
            <a:off x="9921588" y="5108434"/>
            <a:ext cx="1960775" cy="1244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>
                <a:solidFill>
                  <a:srgbClr val="FFFF00"/>
                </a:solidFill>
              </a:rPr>
              <a:t>Folklorni običaji Hrvata.</a:t>
            </a:r>
          </a:p>
        </p:txBody>
      </p:sp>
      <p:pic>
        <p:nvPicPr>
          <p:cNvPr id="24" name="Picture 12" descr="Drawing of the yellow star clipart free image download">
            <a:extLst>
              <a:ext uri="{FF2B5EF4-FFF2-40B4-BE49-F238E27FC236}">
                <a16:creationId xmlns:a16="http://schemas.microsoft.com/office/drawing/2014/main" id="{06628991-EACE-4C2D-2B76-9CC9D150B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495657" y="2254265"/>
            <a:ext cx="318761" cy="31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Drawing of the yellow star clipart free image download">
            <a:extLst>
              <a:ext uri="{FF2B5EF4-FFF2-40B4-BE49-F238E27FC236}">
                <a16:creationId xmlns:a16="http://schemas.microsoft.com/office/drawing/2014/main" id="{0B7DC09C-4850-2CA7-ACB3-9F902AADA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752618" y="2736693"/>
            <a:ext cx="137719" cy="13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Drawing of the yellow star clipart free image download">
            <a:extLst>
              <a:ext uri="{FF2B5EF4-FFF2-40B4-BE49-F238E27FC236}">
                <a16:creationId xmlns:a16="http://schemas.microsoft.com/office/drawing/2014/main" id="{51D59102-3F5C-D00A-309F-4153CC137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222464" y="1653716"/>
            <a:ext cx="436634" cy="43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Drawing of the yellow star clipart free image download">
            <a:extLst>
              <a:ext uri="{FF2B5EF4-FFF2-40B4-BE49-F238E27FC236}">
                <a16:creationId xmlns:a16="http://schemas.microsoft.com/office/drawing/2014/main" id="{1D5A9933-8321-137E-318E-E7B9A23CB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65484" y="1037157"/>
            <a:ext cx="483139" cy="48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Drawing of the yellow star clipart free image download">
            <a:extLst>
              <a:ext uri="{FF2B5EF4-FFF2-40B4-BE49-F238E27FC236}">
                <a16:creationId xmlns:a16="http://schemas.microsoft.com/office/drawing/2014/main" id="{D5128294-B0F8-81E4-37FB-60E3D938C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185872" y="471853"/>
            <a:ext cx="465591" cy="46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Drawing of the yellow star clipart free image download">
            <a:extLst>
              <a:ext uri="{FF2B5EF4-FFF2-40B4-BE49-F238E27FC236}">
                <a16:creationId xmlns:a16="http://schemas.microsoft.com/office/drawing/2014/main" id="{7C063A02-74BC-A310-386D-777A46361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587282" y="36551"/>
            <a:ext cx="558863" cy="5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Drawing of the yellow star clipart free image download">
            <a:extLst>
              <a:ext uri="{FF2B5EF4-FFF2-40B4-BE49-F238E27FC236}">
                <a16:creationId xmlns:a16="http://schemas.microsoft.com/office/drawing/2014/main" id="{72DBC7C7-E4D5-3225-5431-9D79DDF95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8559946" y="1395699"/>
            <a:ext cx="370274" cy="37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Drawing of the yellow star clipart free image download">
            <a:extLst>
              <a:ext uri="{FF2B5EF4-FFF2-40B4-BE49-F238E27FC236}">
                <a16:creationId xmlns:a16="http://schemas.microsoft.com/office/drawing/2014/main" id="{7ED6690A-51CB-2465-24EC-B81136EB3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8780718" y="1722573"/>
            <a:ext cx="318158" cy="31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Drawing of the yellow star clipart free image download">
            <a:extLst>
              <a:ext uri="{FF2B5EF4-FFF2-40B4-BE49-F238E27FC236}">
                <a16:creationId xmlns:a16="http://schemas.microsoft.com/office/drawing/2014/main" id="{95773C42-C375-3A02-CA26-9940E4EC1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8780442" y="2144848"/>
            <a:ext cx="316465" cy="31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Drawing of the yellow star clipart free image download">
            <a:extLst>
              <a:ext uri="{FF2B5EF4-FFF2-40B4-BE49-F238E27FC236}">
                <a16:creationId xmlns:a16="http://schemas.microsoft.com/office/drawing/2014/main" id="{2591E92A-425C-69F7-24C3-C7F23CCAA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8608723" y="2513196"/>
            <a:ext cx="283449" cy="28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Drawing of the yellow star clipart free image download">
            <a:extLst>
              <a:ext uri="{FF2B5EF4-FFF2-40B4-BE49-F238E27FC236}">
                <a16:creationId xmlns:a16="http://schemas.microsoft.com/office/drawing/2014/main" id="{350C5C62-47FA-0EC3-2AED-A381ABE83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8440201" y="2804888"/>
            <a:ext cx="261558" cy="26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Drawing of the yellow star clipart free image download">
            <a:extLst>
              <a:ext uri="{FF2B5EF4-FFF2-40B4-BE49-F238E27FC236}">
                <a16:creationId xmlns:a16="http://schemas.microsoft.com/office/drawing/2014/main" id="{EFA01E36-47CE-B882-2CB2-AF9070879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8704554" y="336829"/>
            <a:ext cx="299965" cy="29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Drawing of the yellow star clipart free image download">
            <a:extLst>
              <a:ext uri="{FF2B5EF4-FFF2-40B4-BE49-F238E27FC236}">
                <a16:creationId xmlns:a16="http://schemas.microsoft.com/office/drawing/2014/main" id="{A25A4929-0545-1355-5332-4CC9D7A52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8759607" y="687916"/>
            <a:ext cx="429011" cy="42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 descr="Drawing of the yellow star clipart free image download">
            <a:extLst>
              <a:ext uri="{FF2B5EF4-FFF2-40B4-BE49-F238E27FC236}">
                <a16:creationId xmlns:a16="http://schemas.microsoft.com/office/drawing/2014/main" id="{803BD32C-C85B-33A6-7173-4E36A9FCD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8396552" y="961661"/>
            <a:ext cx="405312" cy="40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2" descr="Drawing of the yellow star clipart free image download">
            <a:extLst>
              <a:ext uri="{FF2B5EF4-FFF2-40B4-BE49-F238E27FC236}">
                <a16:creationId xmlns:a16="http://schemas.microsoft.com/office/drawing/2014/main" id="{47726803-B395-553D-39AA-9F049B5D1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8448898" y="190139"/>
            <a:ext cx="254087" cy="2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2" descr="Drawing of the yellow star clipart free image download">
            <a:extLst>
              <a:ext uri="{FF2B5EF4-FFF2-40B4-BE49-F238E27FC236}">
                <a16:creationId xmlns:a16="http://schemas.microsoft.com/office/drawing/2014/main" id="{D89397B1-9160-2A69-1D23-FA5E29E71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7903868" y="492111"/>
            <a:ext cx="222912" cy="22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Drawing of the yellow star clipart free image download">
            <a:extLst>
              <a:ext uri="{FF2B5EF4-FFF2-40B4-BE49-F238E27FC236}">
                <a16:creationId xmlns:a16="http://schemas.microsoft.com/office/drawing/2014/main" id="{3175B90C-33BF-AD12-B01F-85D128256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265">
            <a:off x="8166794" y="250243"/>
            <a:ext cx="236470" cy="23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18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241</Words>
  <Application>Microsoft Office PowerPoint</Application>
  <PresentationFormat>Widescreen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Bahnschrift Light Condensed</vt:lpstr>
      <vt:lpstr>Calibri</vt:lpstr>
      <vt:lpstr>Calibri Light</vt:lpstr>
      <vt:lpstr>Tema sustava Office</vt:lpstr>
      <vt:lpstr>Božićna priredba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Božićnu priredbu su pripremili i na tome im hvala: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Božićna priredba</dc:title>
  <dc:creator>Irina Osmanbašić</dc:creator>
  <cp:lastModifiedBy>Mirjana Torer</cp:lastModifiedBy>
  <cp:revision>2</cp:revision>
  <dcterms:created xsi:type="dcterms:W3CDTF">2022-12-17T09:40:34Z</dcterms:created>
  <dcterms:modified xsi:type="dcterms:W3CDTF">2022-12-20T11:23:47Z</dcterms:modified>
</cp:coreProperties>
</file>