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2" r:id="rId5"/>
    <p:sldId id="260" r:id="rId6"/>
    <p:sldId id="263" r:id="rId7"/>
    <p:sldId id="261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C9D8-A4BA-41A3-8ED5-B1E4EB80E73C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346F0-F6D0-4EDC-A5B1-A890945863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314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7C33E5-F578-4BB0-FCBF-F13AF8254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6D7E0FE-0762-5BE5-AFA6-16F9CA237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56E609-6533-EC12-A993-3F356EF4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54E1-7D38-4755-952A-488DA111997D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EE8F06-03FD-37FA-0E37-245FE2EA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2A1037-8C07-05C1-FCDC-D7F7B3E3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5A4-7C7A-45B2-81D1-ABBCAB1B97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1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5507F9-F49D-694B-8531-C2D1C430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0802386-5BD9-294D-43E0-5E7F94BD8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9266B1-1036-EB85-8328-A323EF0A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54E1-7D38-4755-952A-488DA111997D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546C47-883E-422A-4534-7CCA6854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A0CED0-3947-662D-FF1F-2B3FF377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5A4-7C7A-45B2-81D1-ABBCAB1B97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4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8E6B0AA-5936-EDFC-658B-A57C24D7D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1FDD390-0BC8-974D-0345-85FDB34DA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40B9F1E-8A30-77C5-8238-50021045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54E1-7D38-4755-952A-488DA111997D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BBBB1D-B9BF-9D83-E1D4-72705FD4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5B27303-F1EB-3E6F-D974-FA1239A8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5A4-7C7A-45B2-81D1-ABBCAB1B97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2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DBD2CD-9F93-765F-50CD-D515E5CC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38AC65-C537-B418-FB3D-7AC397C7E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CBE0BB-828B-C739-5B70-9B9849F8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54E1-7D38-4755-952A-488DA111997D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B5D232-3DE1-4E3F-228D-B09F0C4E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309F8A-57C7-7556-CCDA-EC113F26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5A4-7C7A-45B2-81D1-ABBCAB1B97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07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7E92CF-3DA4-9764-655B-4806672B0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CF8BFAF-6573-68DE-CF68-9483AB31A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F11CDBD-2AB3-7200-7F22-987D1DEB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54E1-7D38-4755-952A-488DA111997D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43F5B4B-C02D-25F4-B9E5-216FC6AC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A81DD2-BA44-0872-57A6-8416E07A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5A4-7C7A-45B2-81D1-ABBCAB1B97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51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B4A6BD-F050-4EE5-B6F0-A1B0955D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29AFEF-3A1B-4EBA-78F1-A04A63DDB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2D7BBBA-5AB7-4B4D-6592-FF276251C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F5E8E56-C3F9-F2C7-FB5D-774EAC9B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54E1-7D38-4755-952A-488DA111997D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747AB8-E2F6-9F22-33EA-7E5B9F50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7BF3BB2-C1CC-2CFB-C358-ED3C587C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5A4-7C7A-45B2-81D1-ABBCAB1B97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103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BBC69F-0DB7-A126-863B-7F86A9C6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1376970-AD56-E5F8-E550-4A6A48DB7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511FE65-6DB9-D68D-C45D-1EDAA764B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5148D06-E983-1A42-FA65-8A892A06A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3B94276-7958-8668-F832-B52689964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FE420AE-0BB6-A54F-3BDC-8E9148A3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54E1-7D38-4755-952A-488DA111997D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997452C-5563-44DE-BBD2-77A9913D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FDA4374-28DA-B61C-C266-EC62C7DE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5A4-7C7A-45B2-81D1-ABBCAB1B97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9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1B8225-2632-D511-5EA8-835A2B65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6611A72-FB6C-59CD-2B0F-CDEA6FD5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54E1-7D38-4755-952A-488DA111997D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567F836-9ABD-1BAF-DD71-4ABDA811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F682B8E-2790-AEB4-ACD3-85C53882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5A4-7C7A-45B2-81D1-ABBCAB1B97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46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AACAEF4-CC7B-C0D5-ABCC-01F5F66EE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54E1-7D38-4755-952A-488DA111997D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B2806E1-ABEE-07C8-0184-46D61BD7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05BBD92-DF06-79B5-425F-23257BE1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5A4-7C7A-45B2-81D1-ABBCAB1B97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784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9E7041-7137-5E3C-A5D0-94137A2A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06A405-6B16-26C3-0431-AAC457401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7F77407-5998-BFDE-86FF-C6A17F3B9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DF70019-50F0-5003-0C45-F1360B81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54E1-7D38-4755-952A-488DA111997D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6C7540D-5819-A55E-3A4E-26E34A92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3BC2B30-7044-3B6E-102D-871EAEF2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5A4-7C7A-45B2-81D1-ABBCAB1B97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844D88-E219-D716-9453-8408F128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8BF33F7-EFEA-BC86-781A-315C0A695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4A0D426-72B3-9910-9B0D-473F0974A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15582E-1D5B-C2DB-F5A1-98D09D4F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54E1-7D38-4755-952A-488DA111997D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66FE1F7-A0F9-2D5E-17D6-372700F1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CFCE85C-1284-B1B2-8DEA-9D9BAF82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5A4-7C7A-45B2-81D1-ABBCAB1B97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66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D960EE5-D732-9C96-906F-3E2DF2A2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D85685-13E0-AC4A-BE7C-7FA0D3ACC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9D784E-A819-A91E-2648-50AFA3E1B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54E1-7D38-4755-952A-488DA111997D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B5869C4-D924-C8A1-F4D7-466E44850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C90278F-8CE4-2196-6C12-3C78299CB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45A4-7C7A-45B2-81D1-ABBCAB1B97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1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EB9D87-51DF-5AE1-7730-75BE53CFF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70400"/>
            <a:ext cx="12192000" cy="2387600"/>
          </a:xfrm>
        </p:spPr>
        <p:txBody>
          <a:bodyPr>
            <a:normAutofit/>
          </a:bodyPr>
          <a:lstStyle/>
          <a:p>
            <a:r>
              <a:rPr lang="hr-HR" sz="4000" b="1" dirty="0"/>
              <a:t>11.11.2022.g.</a:t>
            </a:r>
          </a:p>
        </p:txBody>
      </p:sp>
      <p:pic>
        <p:nvPicPr>
          <p:cNvPr id="5" name="Slika 4" descr="Slika na kojoj se prikazuje tekst, knjiga, polica, pisalica&#10;&#10;Opis je automatski generiran">
            <a:extLst>
              <a:ext uri="{FF2B5EF4-FFF2-40B4-BE49-F238E27FC236}">
                <a16:creationId xmlns:a16="http://schemas.microsoft.com/office/drawing/2014/main" id="{2F9009EE-3657-486A-DF4E-D29A066E3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73" y="396810"/>
            <a:ext cx="9422085" cy="5587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0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AAE2414-B267-359D-CD23-0965C2570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7851" y="1651247"/>
            <a:ext cx="3844343" cy="4515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ovaj Interliber nam je pokazao koliko nam je potreban književni kutak i s koliko radosti dočekujemo svaki novi sajam.</a:t>
            </a: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2566CF60-1D59-E853-F278-0FC4F977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0482" y="6374246"/>
            <a:ext cx="4114800" cy="365125"/>
          </a:xfrm>
        </p:spPr>
        <p:txBody>
          <a:bodyPr/>
          <a:lstStyle/>
          <a:p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IRINA OSMANBAŠIĆ</a:t>
            </a:r>
          </a:p>
        </p:txBody>
      </p:sp>
      <p:pic>
        <p:nvPicPr>
          <p:cNvPr id="1026" name="Picture 2" descr="Poznat datum održavanja Interlibera 2022.">
            <a:extLst>
              <a:ext uri="{FF2B5EF4-FFF2-40B4-BE49-F238E27FC236}">
                <a16:creationId xmlns:a16="http://schemas.microsoft.com/office/drawing/2014/main" id="{EAF3D2DC-E971-59E0-6558-058F7BF310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7"/>
          <a:stretch/>
        </p:blipFill>
        <p:spPr bwMode="auto">
          <a:xfrm>
            <a:off x="394747" y="424784"/>
            <a:ext cx="6858309" cy="5742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821F2F-027D-E890-6E84-27DD5F01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6" y="1648704"/>
            <a:ext cx="4942345" cy="3953106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8. do 13.studenog na Zagrebačkom velesajmu se održava Interliber, </a:t>
            </a:r>
            <a:r>
              <a:rPr lang="hr-HR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najveća književna manifestacija u Hrvatskoj. To je mjesto na kojem se slavi knjiga, na kojem se susreću sve generacije čitatelja i gdje se stvara ljubavi prema knjizi. 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/>
              <a:t> </a:t>
            </a:r>
          </a:p>
        </p:txBody>
      </p:sp>
      <p:pic>
        <p:nvPicPr>
          <p:cNvPr id="5" name="Slika 4" descr="Slika na kojoj se prikazuje tekst, knjiga, polica, podstavljeno&#10;&#10;Opis je automatski generiran">
            <a:extLst>
              <a:ext uri="{FF2B5EF4-FFF2-40B4-BE49-F238E27FC236}">
                <a16:creationId xmlns:a16="http://schemas.microsoft.com/office/drawing/2014/main" id="{BC1CB0EC-B3A0-321D-A15D-1DC2E665D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02" y="1412497"/>
            <a:ext cx="6196636" cy="4033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5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E379D523-41DE-8FBA-E1D4-4C63FCB0A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6283" y="1970843"/>
            <a:ext cx="3240349" cy="1127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Učenici 4.c i 4.f razreda sudjelovali su na Lego radionici.</a:t>
            </a:r>
          </a:p>
        </p:txBody>
      </p:sp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D870CA5E-3BB1-1DC9-DE59-948A2C099895}"/>
              </a:ext>
            </a:extLst>
          </p:cNvPr>
          <p:cNvSpPr txBox="1">
            <a:spLocks/>
          </p:cNvSpPr>
          <p:nvPr/>
        </p:nvSpPr>
        <p:spPr>
          <a:xfrm>
            <a:off x="674703" y="494607"/>
            <a:ext cx="11256885" cy="147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Interliber – međunarodni sajam knjiga </a:t>
            </a:r>
            <a:r>
              <a:rPr lang="hr-HR" sz="24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učila, održava se od 1977.godine. To je mjesto gdje se mogu pronaći mnogi novi naslovi, upoznati domaći i strani autori, sudjelovati u brojnim radionicama i okruglim stolovima... 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/>
              <a:t> </a:t>
            </a:r>
          </a:p>
        </p:txBody>
      </p:sp>
      <p:pic>
        <p:nvPicPr>
          <p:cNvPr id="7" name="Slika 6" descr="Slika na kojoj se prikazuje tekst, osoba, na zatvorenom, grupa&#10;&#10;Opis je automatski generiran">
            <a:extLst>
              <a:ext uri="{FF2B5EF4-FFF2-40B4-BE49-F238E27FC236}">
                <a16:creationId xmlns:a16="http://schemas.microsoft.com/office/drawing/2014/main" id="{36C2A0C9-BFBC-310F-F0EA-ABC334606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t="24208" r="-1"/>
          <a:stretch/>
        </p:blipFill>
        <p:spPr>
          <a:xfrm>
            <a:off x="577726" y="2097673"/>
            <a:ext cx="7350259" cy="4187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Rezervirano mjesto sadržaja 2" descr="Slika na kojoj se prikazuje tekst, na zatvorenom, osoba, pod&#10;&#10;Opis je automatski generiran">
            <a:extLst>
              <a:ext uri="{FF2B5EF4-FFF2-40B4-BE49-F238E27FC236}">
                <a16:creationId xmlns:a16="http://schemas.microsoft.com/office/drawing/2014/main" id="{E5D2216B-8F3A-64C3-AAFE-31ED9C224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9860" r="15613" b="1057"/>
          <a:stretch/>
        </p:blipFill>
        <p:spPr>
          <a:xfrm>
            <a:off x="8130771" y="3098307"/>
            <a:ext cx="3265197" cy="318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2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 descr="Slika na kojoj se prikazuje tekst, na zatvorenom, spavaća soba, obitelj&#10;&#10;Opis je automatski generiran">
            <a:extLst>
              <a:ext uri="{FF2B5EF4-FFF2-40B4-BE49-F238E27FC236}">
                <a16:creationId xmlns:a16="http://schemas.microsoft.com/office/drawing/2014/main" id="{33F18E29-40C7-3888-9855-76C5785698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31900" r="29253" b="3335"/>
          <a:stretch/>
        </p:blipFill>
        <p:spPr>
          <a:xfrm>
            <a:off x="302579" y="1020931"/>
            <a:ext cx="3497063" cy="2639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Rezervirano mjesto sadržaja 12" descr="Slika na kojoj se prikazuje osoba, dijete, na zatvorenom, dječak&#10;&#10;Opis je automatski generiran">
            <a:extLst>
              <a:ext uri="{FF2B5EF4-FFF2-40B4-BE49-F238E27FC236}">
                <a16:creationId xmlns:a16="http://schemas.microsoft.com/office/drawing/2014/main" id="{7AA055CD-9775-A3AF-16B1-C1ECCBCBF2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9755"/>
          <a:stretch/>
        </p:blipFill>
        <p:spPr>
          <a:xfrm>
            <a:off x="302579" y="3897026"/>
            <a:ext cx="3497063" cy="2650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zervirano mjesto sadržaja 4">
            <a:extLst>
              <a:ext uri="{FF2B5EF4-FFF2-40B4-BE49-F238E27FC236}">
                <a16:creationId xmlns:a16="http://schemas.microsoft.com/office/drawing/2014/main" id="{02E5BBCE-60F4-8E9A-4A55-B3F7CBF01A60}"/>
              </a:ext>
            </a:extLst>
          </p:cNvPr>
          <p:cNvSpPr txBox="1">
            <a:spLocks/>
          </p:cNvSpPr>
          <p:nvPr/>
        </p:nvSpPr>
        <p:spPr>
          <a:xfrm>
            <a:off x="204925" y="204189"/>
            <a:ext cx="5627703" cy="112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Smišljali su priče u skupinama, a u priči su se morali naći svi likovi i predmeti iz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legića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zervirano mjesto sadržaja 4">
            <a:extLst>
              <a:ext uri="{FF2B5EF4-FFF2-40B4-BE49-F238E27FC236}">
                <a16:creationId xmlns:a16="http://schemas.microsoft.com/office/drawing/2014/main" id="{84B82DED-0DA2-88C5-8CF8-73961F44E52A}"/>
              </a:ext>
            </a:extLst>
          </p:cNvPr>
          <p:cNvSpPr txBox="1">
            <a:spLocks/>
          </p:cNvSpPr>
          <p:nvPr/>
        </p:nvSpPr>
        <p:spPr>
          <a:xfrm>
            <a:off x="6348372" y="2687410"/>
            <a:ext cx="5734137" cy="112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Samostalno su gradili labirinte i pokazali kako se kuglica kreće kroz njega.</a:t>
            </a:r>
          </a:p>
        </p:txBody>
      </p:sp>
      <p:pic>
        <p:nvPicPr>
          <p:cNvPr id="15" name="Slika 14" descr="Slika na kojoj se prikazuje tekst, osoba, grupa, crta&#10;&#10;Opis je automatski generiran">
            <a:extLst>
              <a:ext uri="{FF2B5EF4-FFF2-40B4-BE49-F238E27FC236}">
                <a16:creationId xmlns:a16="http://schemas.microsoft.com/office/drawing/2014/main" id="{28BDD026-DB7E-7C1E-B69D-3ADCDCA72F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14498"/>
          <a:stretch/>
        </p:blipFill>
        <p:spPr>
          <a:xfrm>
            <a:off x="6448100" y="88738"/>
            <a:ext cx="3888519" cy="252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Slika 16" descr="Slika na kojoj se prikazuje osoba, dijete, glazba, gomila&#10;&#10;Opis je automatski generiran">
            <a:extLst>
              <a:ext uri="{FF2B5EF4-FFF2-40B4-BE49-F238E27FC236}">
                <a16:creationId xmlns:a16="http://schemas.microsoft.com/office/drawing/2014/main" id="{ABA1D21B-138A-03BC-91C1-F83AEB9FE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00" y="3493765"/>
            <a:ext cx="2378816" cy="3166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Slika 18" descr="Slika na kojoj se prikazuje tekst, osoba, stajanje, grupa&#10;&#10;Opis je automatski generiran">
            <a:extLst>
              <a:ext uri="{FF2B5EF4-FFF2-40B4-BE49-F238E27FC236}">
                <a16:creationId xmlns:a16="http://schemas.microsoft.com/office/drawing/2014/main" id="{443BBF5B-25C3-636E-2EBB-B402276AB7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23042" r="623" b="6149"/>
          <a:stretch/>
        </p:blipFill>
        <p:spPr>
          <a:xfrm>
            <a:off x="9062616" y="3493765"/>
            <a:ext cx="2744003" cy="3166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zervirano mjesto sadržaja 15" descr="Slika na kojoj se prikazuje tekst, spavaća soba&#10;&#10;Opis je automatski generiran">
            <a:extLst>
              <a:ext uri="{FF2B5EF4-FFF2-40B4-BE49-F238E27FC236}">
                <a16:creationId xmlns:a16="http://schemas.microsoft.com/office/drawing/2014/main" id="{9E5DECD7-65B9-CC1E-3BD7-94364B20B2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16923" r="1"/>
          <a:stretch/>
        </p:blipFill>
        <p:spPr>
          <a:xfrm>
            <a:off x="6809171" y="1531863"/>
            <a:ext cx="4334013" cy="4834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Rezervirano mjesto sadržaja 2" descr="Slika na kojoj se prikazuje tekst, osoba, grupa, ljudi&#10;&#10;Opis je automatski generiran">
            <a:extLst>
              <a:ext uri="{FF2B5EF4-FFF2-40B4-BE49-F238E27FC236}">
                <a16:creationId xmlns:a16="http://schemas.microsoft.com/office/drawing/2014/main" id="{2762571F-D699-E80A-A6AA-F811BA2106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0" t="28501" r="1827" b="22713"/>
          <a:stretch/>
        </p:blipFill>
        <p:spPr>
          <a:xfrm>
            <a:off x="488271" y="372861"/>
            <a:ext cx="5227571" cy="2379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Rezervirano mjesto sadržaja 7" descr="Slika na kojoj se prikazuje tekst, osoba, scena, grupa&#10;&#10;Opis je automatski generiran">
            <a:extLst>
              <a:ext uri="{FF2B5EF4-FFF2-40B4-BE49-F238E27FC236}">
                <a16:creationId xmlns:a16="http://schemas.microsoft.com/office/drawing/2014/main" id="{647662FA-8A70-216F-3851-CFBBC6F0A8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3" r="456"/>
          <a:stretch/>
        </p:blipFill>
        <p:spPr>
          <a:xfrm>
            <a:off x="488271" y="3027285"/>
            <a:ext cx="5266913" cy="3432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zervirano mjesto sadržaja 4">
            <a:extLst>
              <a:ext uri="{FF2B5EF4-FFF2-40B4-BE49-F238E27FC236}">
                <a16:creationId xmlns:a16="http://schemas.microsoft.com/office/drawing/2014/main" id="{9EEDBB7F-30AB-3D40-A963-864BEB8EB572}"/>
              </a:ext>
            </a:extLst>
          </p:cNvPr>
          <p:cNvSpPr txBox="1">
            <a:spLocks/>
          </p:cNvSpPr>
          <p:nvPr/>
        </p:nvSpPr>
        <p:spPr>
          <a:xfrm>
            <a:off x="6694867" y="659889"/>
            <a:ext cx="4562620" cy="112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Bilo je vremena i za razgledanje štandova.</a:t>
            </a:r>
          </a:p>
        </p:txBody>
      </p:sp>
    </p:spTree>
    <p:extLst>
      <p:ext uri="{BB962C8B-B14F-4D97-AF65-F5344CB8AC3E}">
        <p14:creationId xmlns:p14="http://schemas.microsoft.com/office/powerpoint/2010/main" val="42513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2" descr="Slika na kojoj se prikazuje tekst, osoba, grupa, ljudi&#10;&#10;Opis je automatski generiran">
            <a:extLst>
              <a:ext uri="{FF2B5EF4-FFF2-40B4-BE49-F238E27FC236}">
                <a16:creationId xmlns:a16="http://schemas.microsoft.com/office/drawing/2014/main" id="{5505096A-32C7-830C-7835-5AA7A750CF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0"/>
          <a:stretch/>
        </p:blipFill>
        <p:spPr>
          <a:xfrm>
            <a:off x="5887143" y="2532526"/>
            <a:ext cx="5997083" cy="3834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zervirano mjesto sadržaja 4">
            <a:extLst>
              <a:ext uri="{FF2B5EF4-FFF2-40B4-BE49-F238E27FC236}">
                <a16:creationId xmlns:a16="http://schemas.microsoft.com/office/drawing/2014/main" id="{D09698FD-1D81-3A7B-1D34-A3607D21F1FB}"/>
              </a:ext>
            </a:extLst>
          </p:cNvPr>
          <p:cNvSpPr txBox="1">
            <a:spLocks/>
          </p:cNvSpPr>
          <p:nvPr/>
        </p:nvSpPr>
        <p:spPr>
          <a:xfrm>
            <a:off x="5956917" y="1006118"/>
            <a:ext cx="5927309" cy="112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radionice zahvalili su se domaćinima pjesmom. Otpjevali su himnu naše škole.</a:t>
            </a:r>
          </a:p>
        </p:txBody>
      </p:sp>
      <p:pic>
        <p:nvPicPr>
          <p:cNvPr id="6" name="Rezervirano mjesto sadržaja 13" descr="Slika na kojoj se prikazuje tekst, osoba, scena, grupa&#10;&#10;Opis je automatski generiran">
            <a:extLst>
              <a:ext uri="{FF2B5EF4-FFF2-40B4-BE49-F238E27FC236}">
                <a16:creationId xmlns:a16="http://schemas.microsoft.com/office/drawing/2014/main" id="{29ED9610-E01B-79B2-0D2E-9ECF767C8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9" y="2532526"/>
            <a:ext cx="5181600" cy="3892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zervirano mjesto sadržaja 4">
            <a:extLst>
              <a:ext uri="{FF2B5EF4-FFF2-40B4-BE49-F238E27FC236}">
                <a16:creationId xmlns:a16="http://schemas.microsoft.com/office/drawing/2014/main" id="{7C32F400-8791-0DDC-EE0F-70E5759C8A76}"/>
              </a:ext>
            </a:extLst>
          </p:cNvPr>
          <p:cNvSpPr txBox="1">
            <a:spLocks/>
          </p:cNvSpPr>
          <p:nvPr/>
        </p:nvSpPr>
        <p:spPr>
          <a:xfrm>
            <a:off x="442419" y="1096375"/>
            <a:ext cx="5099475" cy="112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Tijekom radionice svi su se baš dobro osjećali.</a:t>
            </a:r>
          </a:p>
        </p:txBody>
      </p:sp>
    </p:spTree>
    <p:extLst>
      <p:ext uri="{BB962C8B-B14F-4D97-AF65-F5344CB8AC3E}">
        <p14:creationId xmlns:p14="http://schemas.microsoft.com/office/powerpoint/2010/main" val="16210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4">
            <a:extLst>
              <a:ext uri="{FF2B5EF4-FFF2-40B4-BE49-F238E27FC236}">
                <a16:creationId xmlns:a16="http://schemas.microsoft.com/office/drawing/2014/main" id="{D09698FD-1D81-3A7B-1D34-A3607D21F1FB}"/>
              </a:ext>
            </a:extLst>
          </p:cNvPr>
          <p:cNvSpPr txBox="1">
            <a:spLocks/>
          </p:cNvSpPr>
          <p:nvPr/>
        </p:nvSpPr>
        <p:spPr>
          <a:xfrm>
            <a:off x="540351" y="943140"/>
            <a:ext cx="5011437" cy="112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vole samo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četvrtaši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knjige. I učenici 8.d i 6.b razreda  posjetili su Interliber.</a:t>
            </a:r>
          </a:p>
        </p:txBody>
      </p:sp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id="{CA40849C-F9AE-9824-B5AB-79B68049D7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5058" r="6280" b="-486"/>
          <a:stretch/>
        </p:blipFill>
        <p:spPr>
          <a:xfrm>
            <a:off x="674702" y="2121763"/>
            <a:ext cx="4731798" cy="3897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zervirano mjesto sadržaja 4">
            <a:extLst>
              <a:ext uri="{FF2B5EF4-FFF2-40B4-BE49-F238E27FC236}">
                <a16:creationId xmlns:a16="http://schemas.microsoft.com/office/drawing/2014/main" id="{11AEE875-5D1D-05C1-4CB1-CC83A7CC2AD9}"/>
              </a:ext>
            </a:extLst>
          </p:cNvPr>
          <p:cNvSpPr txBox="1">
            <a:spLocks/>
          </p:cNvSpPr>
          <p:nvPr/>
        </p:nvSpPr>
        <p:spPr>
          <a:xfrm>
            <a:off x="6096000" y="6239736"/>
            <a:ext cx="5638792" cy="65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 su došli na susret s književnicom.</a:t>
            </a:r>
          </a:p>
        </p:txBody>
      </p:sp>
      <p:pic>
        <p:nvPicPr>
          <p:cNvPr id="11" name="Rezervirano mjesto sadržaja 2" descr="Slika na kojoj se prikazuje tekst&#10;&#10;Opis je automatski generiran">
            <a:extLst>
              <a:ext uri="{FF2B5EF4-FFF2-40B4-BE49-F238E27FC236}">
                <a16:creationId xmlns:a16="http://schemas.microsoft.com/office/drawing/2014/main" id="{1293F28D-2E2B-BDF8-5122-6CF5322386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391"/>
          <a:stretch/>
        </p:blipFill>
        <p:spPr>
          <a:xfrm rot="5400000">
            <a:off x="6246353" y="1337001"/>
            <a:ext cx="5075919" cy="4288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0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5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5CF25B14-B002-6201-D16B-2FDD2ADE06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42" y="243876"/>
            <a:ext cx="5181600" cy="3430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Rezervirano mjesto sadržaja 6" descr="Slika na kojoj se prikazuje tekst, mali, djevojčica&#10;&#10;Opis je automatski generiran">
            <a:extLst>
              <a:ext uri="{FF2B5EF4-FFF2-40B4-BE49-F238E27FC236}">
                <a16:creationId xmlns:a16="http://schemas.microsoft.com/office/drawing/2014/main" id="{AF78DF3A-B1C2-E5AF-A50C-1E0844999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5" b="1173"/>
          <a:stretch/>
        </p:blipFill>
        <p:spPr>
          <a:xfrm rot="5400000">
            <a:off x="605925" y="80792"/>
            <a:ext cx="3430129" cy="3756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zervirano mjesto sadržaja 12">
            <a:extLst>
              <a:ext uri="{FF2B5EF4-FFF2-40B4-BE49-F238E27FC236}">
                <a16:creationId xmlns:a16="http://schemas.microsoft.com/office/drawing/2014/main" id="{1510C784-CA18-C3E1-8BA5-6C0CA2308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957" y="957266"/>
            <a:ext cx="2240147" cy="2471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iščekivanju susreta s Melitom Rundek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EEC4591-F4C6-F0BD-8159-24BAD69D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98" y="3868909"/>
            <a:ext cx="2210540" cy="276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zervirano mjesto sadržaja 12">
            <a:extLst>
              <a:ext uri="{FF2B5EF4-FFF2-40B4-BE49-F238E27FC236}">
                <a16:creationId xmlns:a16="http://schemas.microsoft.com/office/drawing/2014/main" id="{E39025A2-988C-49F3-9DBA-74F4FCEE12F5}"/>
              </a:ext>
            </a:extLst>
          </p:cNvPr>
          <p:cNvSpPr txBox="1">
            <a:spLocks/>
          </p:cNvSpPr>
          <p:nvPr/>
        </p:nvSpPr>
        <p:spPr>
          <a:xfrm>
            <a:off x="4429957" y="4641931"/>
            <a:ext cx="7353685" cy="1990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Melita Rundek napisala je trideset dva naslova, od kojih je čak dvadeset osam za djecu i mlade. 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2" descr="Slika na kojoj se prikazuje tekst, naguran, zatrpano, dućan&#10;&#10;Opis je automatski generiran">
            <a:extLst>
              <a:ext uri="{FF2B5EF4-FFF2-40B4-BE49-F238E27FC236}">
                <a16:creationId xmlns:a16="http://schemas.microsoft.com/office/drawing/2014/main" id="{C64880A6-487E-FC59-7FB1-554E3495C8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b="6"/>
          <a:stretch/>
        </p:blipFill>
        <p:spPr>
          <a:xfrm rot="5400000">
            <a:off x="208543" y="892274"/>
            <a:ext cx="4713020" cy="4313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zervirano mjesto sadržaja 9" descr="Slika na kojoj se prikazuje tekst, na zatvorenom, strop, osoba&#10;&#10;Opis je automatski generiran">
            <a:extLst>
              <a:ext uri="{FF2B5EF4-FFF2-40B4-BE49-F238E27FC236}">
                <a16:creationId xmlns:a16="http://schemas.microsoft.com/office/drawing/2014/main" id="{B0206C91-0395-40C3-D672-235E67EB6B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20368" r="1"/>
          <a:stretch/>
        </p:blipFill>
        <p:spPr>
          <a:xfrm>
            <a:off x="5009489" y="1340528"/>
            <a:ext cx="6774153" cy="4064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zervirano mjesto sadržaja 12">
            <a:extLst>
              <a:ext uri="{FF2B5EF4-FFF2-40B4-BE49-F238E27FC236}">
                <a16:creationId xmlns:a16="http://schemas.microsoft.com/office/drawing/2014/main" id="{2355B1D4-6311-107E-5D74-8AF1C66B6C63}"/>
              </a:ext>
            </a:extLst>
          </p:cNvPr>
          <p:cNvSpPr txBox="1">
            <a:spLocks/>
          </p:cNvSpPr>
          <p:nvPr/>
        </p:nvSpPr>
        <p:spPr>
          <a:xfrm>
            <a:off x="335864" y="5703357"/>
            <a:ext cx="11542458" cy="92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Susret Melitom Rundek </a:t>
            </a:r>
            <a:r>
              <a:rPr lang="hr-HR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lang="hr-HR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zanimljiv i sadržajan. 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252</Words>
  <Application>Microsoft Office PowerPoint</Application>
  <PresentationFormat>Široki zaslon</PresentationFormat>
  <Paragraphs>16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sustava Office</vt:lpstr>
      <vt:lpstr>11.11.2022.g.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11.11.2022.g.</dc:title>
  <dc:creator>Irina Osmanbašić</dc:creator>
  <cp:lastModifiedBy>Mirjana Torer</cp:lastModifiedBy>
  <cp:revision>4</cp:revision>
  <dcterms:created xsi:type="dcterms:W3CDTF">2022-11-08T15:45:09Z</dcterms:created>
  <dcterms:modified xsi:type="dcterms:W3CDTF">2022-11-13T18:46:32Z</dcterms:modified>
</cp:coreProperties>
</file>