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7" r:id="rId4"/>
    <p:sldId id="275" r:id="rId5"/>
    <p:sldId id="278" r:id="rId6"/>
    <p:sldId id="280" r:id="rId7"/>
    <p:sldId id="281" r:id="rId8"/>
    <p:sldId id="282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A875D8-1A80-49FD-8BD7-F4CCFA20E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006D1DB-9FFB-404C-94D6-4B06EE8405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1FFA9E9-4892-4943-9B8D-992C4365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E5D7-2388-4B6B-AA7C-32A7755FBCF8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B7BDAA2-1EDC-489D-9E06-62DEA6D3E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B8CBAD0-2D8C-4666-8004-9FA84DBD9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D5A8-0ECC-41D3-BE0D-8E06A87DE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8286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870F6D-714D-4A33-B519-BD2ED07FB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CF0F976-D1CE-4F1E-85F0-D087E69D0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5A3035F-B3C7-4B55-84CC-AF5D1E0FF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E5D7-2388-4B6B-AA7C-32A7755FBCF8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EC6C9E8-3EA1-4ADF-A510-E73441F74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922BF9B-014D-4963-953E-CCD3C46AA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D5A8-0ECC-41D3-BE0D-8E06A87DE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5738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22E4CB2F-E606-4AA3-8D7D-B3B7DF7222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D09A5C8-D3E7-4697-BA87-A35717E4CF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5582A2A-A4AC-4FD2-B39D-9BB26244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E5D7-2388-4B6B-AA7C-32A7755FBCF8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5CCEAE0-92B0-4193-9BBA-6B888B89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D548B7C-5787-491C-BE17-F73453B1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D5A8-0ECC-41D3-BE0D-8E06A87DE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509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924CF5-305C-40E0-8146-2CAD32275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A1149BD-BD8A-4C14-BFC4-565296247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9EEA3E5-73E4-4194-8BB1-D79239D29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E5D7-2388-4B6B-AA7C-32A7755FBCF8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F6A46B-13B4-40A7-B530-0758928F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A6F4F8B-D523-4C10-9B5B-802D767E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D5A8-0ECC-41D3-BE0D-8E06A87DE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125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AC9724-A4A6-42A4-917F-812FD3BCA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7482FEE-6895-44F5-8578-BA895A47E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5342F27-DF2B-4D01-A9D6-F8319EDE4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E5D7-2388-4B6B-AA7C-32A7755FBCF8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B574E45-36B6-4500-A648-8F08CDB3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1CFD561-73AB-4F82-A054-3D7EF8D94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D5A8-0ECC-41D3-BE0D-8E06A87DE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2956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F6158F-5E8D-42B7-B8BF-F5FD33719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072B92D-C934-4931-AC86-2E7B2FCD79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7E77521-6D77-4A36-9337-32CD9A1D7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851C36B-0CBF-4637-8828-09CCBAF71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E5D7-2388-4B6B-AA7C-32A7755FBCF8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A529540-BF95-4722-AE19-6CBCF0C6D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6BA928B-2B13-466E-BC8C-FDCDE55B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D5A8-0ECC-41D3-BE0D-8E06A87DE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8990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E89699-DD06-41FC-BF96-A71E25628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6786C0E-6746-4682-A466-38C675A72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9E649B9-5BB8-484D-BE06-F8877F462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167A6E61-C945-404B-B1A0-FE497A8EE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D6E366E2-82B7-41A8-9FC0-3DD850E28F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E00D1122-6F70-4283-9A81-B2BEAF3F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E5D7-2388-4B6B-AA7C-32A7755FBCF8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EA4A36A6-6DF0-4579-B4B7-90D762BD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3AB023CF-9F65-4E4C-A4B9-2D825FE86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D5A8-0ECC-41D3-BE0D-8E06A87DE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509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362149-5188-4EA5-A2D1-C0FF99B6E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F203996-622C-48F9-ACD6-F1422DE88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E5D7-2388-4B6B-AA7C-32A7755FBCF8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7BD5CCC3-9A47-414C-9157-1BEB29341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620E41C5-DF45-423F-ABA9-B02B9FAF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D5A8-0ECC-41D3-BE0D-8E06A87DE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0656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65536EE0-4B2C-4BA3-A470-0A7155259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E5D7-2388-4B6B-AA7C-32A7755FBCF8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93BC0BBA-81D1-4314-B0D6-6D0C3667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28F7063-1053-4A5E-A4C2-21EB103AC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D5A8-0ECC-41D3-BE0D-8E06A87DE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7955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85E1E0-C3D3-4AE7-9314-CB8A6F595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90E4BA8-ECCB-4A16-BB60-C43A56813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D7C799D-9E24-46A1-9C88-BF36D5BBD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F025B6A-C617-4B24-94E2-EC157AC60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E5D7-2388-4B6B-AA7C-32A7755FBCF8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58D23CD-2507-431C-8167-EDEDECC73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7FA34A9-2DFE-4D9A-935B-59D17A8D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D5A8-0ECC-41D3-BE0D-8E06A87DE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8983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1C4DA1-E037-450F-8D56-71253F075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75EE322F-49EB-4C09-9096-9D296B6020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FD92486-78C4-4632-B065-517079001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0E27529-957E-4481-BFE8-F7517991A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AE5D7-2388-4B6B-AA7C-32A7755FBCF8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5D90A7-4AF0-47BC-8BF0-CF8E5098F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B37E940-35F1-4D3F-9B4B-49DD7D760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D5A8-0ECC-41D3-BE0D-8E06A87DE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812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807393C-879E-427A-AD1A-5DDBF0CBE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1F405F9-5F51-44B5-97F1-01CF5CC94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EA09D39-C3AD-481E-857F-F4D5C332F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AE5D7-2388-4B6B-AA7C-32A7755FBCF8}" type="datetimeFigureOut">
              <a:rPr lang="hr-HR" smtClean="0"/>
              <a:t>15.5.2021.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5D80BF9-0550-41B9-889C-EA1D554D5F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8787B19-0542-49DC-9691-CDFCA444F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6D5A8-0ECC-41D3-BE0D-8E06A87DE36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110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1F13F3-02C9-4E32-B172-C190D531B6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Pretvorbe energije, 3.dio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B55F9EE-69FC-4B69-89B0-FD12BAA08A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Audiozapis 4">
            <a:hlinkClick r:id="" action="ppaction://media"/>
            <a:extLst>
              <a:ext uri="{FF2B5EF4-FFF2-40B4-BE49-F238E27FC236}">
                <a16:creationId xmlns:a16="http://schemas.microsoft.com/office/drawing/2014/main" id="{04849D65-D1DF-432F-A6B5-412D9D9AD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0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92"/>
    </mc:Choice>
    <mc:Fallback xmlns="">
      <p:transition spd="slow" advTm="41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6FFDE3-D572-4883-8FF9-AE85CDF96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b="1" dirty="0"/>
              <a:t>Zadatak 1.</a:t>
            </a:r>
            <a:r>
              <a:rPr lang="hr-HR" sz="2400" dirty="0"/>
              <a:t> Uteg </a:t>
            </a:r>
            <a:r>
              <a:rPr lang="hr-HR" sz="2400" dirty="0">
                <a:solidFill>
                  <a:srgbClr val="00B050"/>
                </a:solidFill>
              </a:rPr>
              <a:t>mase</a:t>
            </a:r>
            <a:r>
              <a:rPr lang="hr-HR" sz="2400" dirty="0">
                <a:solidFill>
                  <a:srgbClr val="FF0000"/>
                </a:solidFill>
              </a:rPr>
              <a:t> </a:t>
            </a:r>
            <a:r>
              <a:rPr lang="hr-HR" sz="2400" dirty="0"/>
              <a:t>10 kg podignut je s poda na stol </a:t>
            </a:r>
            <a:r>
              <a:rPr lang="hr-HR" sz="2400" dirty="0">
                <a:solidFill>
                  <a:srgbClr val="0070C0"/>
                </a:solidFill>
              </a:rPr>
              <a:t>visine </a:t>
            </a:r>
            <a:r>
              <a:rPr lang="hr-HR" sz="2400" dirty="0"/>
              <a:t>0,8 m. Kolika je </a:t>
            </a:r>
            <a:r>
              <a:rPr lang="hr-HR" sz="2400" dirty="0">
                <a:solidFill>
                  <a:srgbClr val="FF0000"/>
                </a:solidFill>
              </a:rPr>
              <a:t>gravitacijska potencijalna energija </a:t>
            </a:r>
            <a:r>
              <a:rPr lang="hr-HR" sz="2400" dirty="0"/>
              <a:t>utega na stolu u odnosu na pod?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D07330A8-5B0C-4326-A85B-C088F8A10F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hr-HR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0,8 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hr-H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hr-HR" dirty="0"/>
              </a:p>
              <a:p>
                <a:pPr marL="0" indent="0">
                  <a:buNone/>
                </a:pPr>
                <a:endParaRPr lang="hr-H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𝑔𝑝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hr-HR" dirty="0"/>
              </a:p>
              <a:p>
                <a:pPr marL="0" indent="0">
                  <a:buNone/>
                </a:pPr>
                <a:endParaRPr lang="hr-H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𝑔𝑝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hr-HR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hr-HR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𝑔𝑝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=10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∙10 </m:t>
                      </m:r>
                      <m:f>
                        <m:fPr>
                          <m:ctrlP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kg</m:t>
                          </m:r>
                        </m:den>
                      </m:f>
                      <m:r>
                        <a:rPr lang="hr-H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0,8 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hr-HR" dirty="0"/>
              </a:p>
              <a:p>
                <a:pPr marL="0" indent="0">
                  <a:buNone/>
                </a:pPr>
                <a:endParaRPr lang="hr-H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𝑔𝑝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80 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D07330A8-5B0C-4326-A85B-C088F8A10F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16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Ravni poveznik 4">
            <a:extLst>
              <a:ext uri="{FF2B5EF4-FFF2-40B4-BE49-F238E27FC236}">
                <a16:creationId xmlns:a16="http://schemas.microsoft.com/office/drawing/2014/main" id="{BC30952E-813A-443D-830A-29ACDEC17D49}"/>
              </a:ext>
            </a:extLst>
          </p:cNvPr>
          <p:cNvCxnSpPr/>
          <p:nvPr/>
        </p:nvCxnSpPr>
        <p:spPr>
          <a:xfrm>
            <a:off x="2043404" y="4609322"/>
            <a:ext cx="354563" cy="3732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ni poveznik 6">
            <a:extLst>
              <a:ext uri="{FF2B5EF4-FFF2-40B4-BE49-F238E27FC236}">
                <a16:creationId xmlns:a16="http://schemas.microsoft.com/office/drawing/2014/main" id="{96E7F389-990B-4F59-B312-575C72E23BFB}"/>
              </a:ext>
            </a:extLst>
          </p:cNvPr>
          <p:cNvCxnSpPr/>
          <p:nvPr/>
        </p:nvCxnSpPr>
        <p:spPr>
          <a:xfrm>
            <a:off x="2976465" y="4898571"/>
            <a:ext cx="550506" cy="28924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niOkvir 7">
                <a:extLst>
                  <a:ext uri="{FF2B5EF4-FFF2-40B4-BE49-F238E27FC236}">
                    <a16:creationId xmlns:a16="http://schemas.microsoft.com/office/drawing/2014/main" id="{0E337EBB-12C6-420D-B648-3BE11136C656}"/>
                  </a:ext>
                </a:extLst>
              </p:cNvPr>
              <p:cNvSpPr txBox="1"/>
              <p:nvPr/>
            </p:nvSpPr>
            <p:spPr>
              <a:xfrm>
                <a:off x="5934270" y="4622546"/>
                <a:ext cx="31910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hr-H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hr-HR" b="0" i="0" smtClean="0">
                            <a:latin typeface="Cambria Math" panose="02040503050406030204" pitchFamily="18" charset="0"/>
                          </a:rPr>
                          <m:t>Nm</m:t>
                        </m:r>
                      </m:e>
                    </m:d>
                    <m:r>
                      <a:rPr lang="hr-HR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hr-H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r-HR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hr-HR" b="0" i="0" smtClean="0"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a:rPr lang="hr-HR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hr-HR" dirty="0"/>
                  <a:t> </a:t>
                </a:r>
              </a:p>
            </p:txBody>
          </p:sp>
        </mc:Choice>
        <mc:Fallback xmlns="">
          <p:sp>
            <p:nvSpPr>
              <p:cNvPr id="8" name="TekstniOkvir 7">
                <a:extLst>
                  <a:ext uri="{FF2B5EF4-FFF2-40B4-BE49-F238E27FC236}">
                    <a16:creationId xmlns:a16="http://schemas.microsoft.com/office/drawing/2014/main" id="{0E337EBB-12C6-420D-B648-3BE11136C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270" y="4622546"/>
                <a:ext cx="3191070" cy="369332"/>
              </a:xfrm>
              <a:prstGeom prst="rect">
                <a:avLst/>
              </a:prstGeom>
              <a:blipFill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Audiozapis 8">
            <a:hlinkClick r:id="" action="ppaction://media"/>
            <a:extLst>
              <a:ext uri="{FF2B5EF4-FFF2-40B4-BE49-F238E27FC236}">
                <a16:creationId xmlns:a16="http://schemas.microsoft.com/office/drawing/2014/main" id="{6DF16523-4CB2-4F67-A8D9-A0C60370B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5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21"/>
    </mc:Choice>
    <mc:Fallback xmlns="">
      <p:transition spd="slow" advTm="150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7" x="11936413" y="3424238"/>
          <p14:tracePt t="865" x="11801475" y="3398838"/>
          <p14:tracePt t="873" x="11664950" y="3365500"/>
          <p14:tracePt t="881" x="11555413" y="3340100"/>
          <p14:tracePt t="889" x="11452225" y="3314700"/>
          <p14:tracePt t="897" x="11368088" y="3305175"/>
          <p14:tracePt t="905" x="11291888" y="3297238"/>
          <p14:tracePt t="913" x="11249025" y="3297238"/>
          <p14:tracePt t="921" x="11231563" y="3271838"/>
          <p14:tracePt t="929" x="11231563" y="3254375"/>
          <p14:tracePt t="937" x="11206163" y="3246438"/>
          <p14:tracePt t="945" x="11172825" y="3228975"/>
          <p14:tracePt t="953" x="11096625" y="3221038"/>
          <p14:tracePt t="961" x="11028363" y="3211513"/>
          <p14:tracePt t="969" x="10926763" y="3186113"/>
          <p14:tracePt t="977" x="10807700" y="3170238"/>
          <p14:tracePt t="985" x="10663238" y="3144838"/>
          <p14:tracePt t="993" x="10483850" y="3101975"/>
          <p14:tracePt t="1001" x="10288588" y="3059113"/>
          <p14:tracePt t="1009" x="10059988" y="3000375"/>
          <p14:tracePt t="1017" x="9779000" y="2949575"/>
          <p14:tracePt t="1025" x="9617075" y="2922588"/>
          <p14:tracePt t="1044" x="9380538" y="2863850"/>
          <p14:tracePt t="1049" x="9175750" y="2820988"/>
          <p14:tracePt t="1057" x="8947150" y="2744788"/>
          <p14:tracePt t="1065" x="8742363" y="2686050"/>
          <p14:tracePt t="1073" x="8572500" y="2651125"/>
          <p14:tracePt t="1081" x="8402638" y="2608263"/>
          <p14:tracePt t="1089" x="8258175" y="2582863"/>
          <p14:tracePt t="1097" x="8139113" y="2557463"/>
          <p14:tracePt t="1105" x="8037513" y="2541588"/>
          <p14:tracePt t="1113" x="7969250" y="2532063"/>
          <p14:tracePt t="1121" x="7918450" y="2524125"/>
          <p14:tracePt t="1129" x="7893050" y="2516188"/>
          <p14:tracePt t="1137" x="7885113" y="2516188"/>
          <p14:tracePt t="1145" x="7875588" y="2516188"/>
          <p14:tracePt t="1153" x="7867650" y="2516188"/>
          <p14:tracePt t="1273" x="7859713" y="2516188"/>
          <p14:tracePt t="1281" x="7824788" y="2516188"/>
          <p14:tracePt t="1289" x="7791450" y="2532063"/>
          <p14:tracePt t="1297" x="7748588" y="2557463"/>
          <p14:tracePt t="1305" x="7697788" y="2574925"/>
          <p14:tracePt t="1313" x="7637463" y="2592388"/>
          <p14:tracePt t="1321" x="7586663" y="2617788"/>
          <p14:tracePt t="1329" x="7545388" y="2633663"/>
          <p14:tracePt t="1337" x="7467600" y="2651125"/>
          <p14:tracePt t="1345" x="7416800" y="2660650"/>
          <p14:tracePt t="1353" x="7348538" y="2676525"/>
          <p14:tracePt t="1361" x="7307263" y="2676525"/>
          <p14:tracePt t="1369" x="7246938" y="2676525"/>
          <p14:tracePt t="1377" x="7204075" y="2676525"/>
          <p14:tracePt t="1385" x="7162800" y="2676525"/>
          <p14:tracePt t="1392" x="7094538" y="2668588"/>
          <p14:tracePt t="1401" x="7077075" y="2668588"/>
          <p14:tracePt t="1409" x="7069138" y="2668588"/>
          <p14:tracePt t="1417" x="7059613" y="2668588"/>
          <p14:tracePt t="4169" x="7008813" y="2668588"/>
          <p14:tracePt t="4176" x="6907213" y="2668588"/>
          <p14:tracePt t="4184" x="6813550" y="2668588"/>
          <p14:tracePt t="4192" x="6754813" y="2668588"/>
          <p14:tracePt t="4200" x="6729413" y="2668588"/>
          <p14:tracePt t="4216" x="6719888" y="2668588"/>
          <p14:tracePt t="4224" x="6704013" y="2668588"/>
          <p14:tracePt t="4241" x="6704013" y="2676525"/>
          <p14:tracePt t="4249" x="6704013" y="2686050"/>
          <p14:tracePt t="4257" x="6704013" y="2701925"/>
          <p14:tracePt t="4265" x="6694488" y="2711450"/>
          <p14:tracePt t="4273" x="6661150" y="2727325"/>
          <p14:tracePt t="4281" x="6600825" y="2736850"/>
          <p14:tracePt t="4289" x="6499225" y="2752725"/>
          <p14:tracePt t="4297" x="6346825" y="2778125"/>
          <p14:tracePt t="4305" x="6126163" y="2813050"/>
          <p14:tracePt t="4313" x="5768975" y="2846388"/>
          <p14:tracePt t="4321" x="5302250" y="2863850"/>
          <p14:tracePt t="4329" x="4783138" y="2889250"/>
          <p14:tracePt t="4337" x="4291013" y="2889250"/>
          <p14:tracePt t="4345" x="3771900" y="2889250"/>
          <p14:tracePt t="4353" x="3449638" y="2906713"/>
          <p14:tracePt t="4361" x="3348038" y="2914650"/>
          <p14:tracePt t="4369" x="3254375" y="2922588"/>
          <p14:tracePt t="4376" x="3160713" y="2957513"/>
          <p14:tracePt t="4385" x="3127375" y="2982913"/>
          <p14:tracePt t="4393" x="3117850" y="3000375"/>
          <p14:tracePt t="4401" x="3109913" y="3008313"/>
          <p14:tracePt t="4457" x="3109913" y="2990850"/>
          <p14:tracePt t="4465" x="3117850" y="2965450"/>
          <p14:tracePt t="4473" x="3135313" y="2906713"/>
          <p14:tracePt t="4481" x="3127375" y="2881313"/>
          <p14:tracePt t="4489" x="3117850" y="2830513"/>
          <p14:tracePt t="4497" x="3117850" y="2727325"/>
          <p14:tracePt t="4505" x="3135313" y="2625725"/>
          <p14:tracePt t="4513" x="3152775" y="2524125"/>
          <p14:tracePt t="4521" x="3178175" y="2455863"/>
          <p14:tracePt t="4529" x="3211513" y="2379663"/>
          <p14:tracePt t="4537" x="3236913" y="2328863"/>
          <p14:tracePt t="4545" x="3254375" y="2303463"/>
          <p14:tracePt t="4553" x="3262313" y="2293938"/>
          <p14:tracePt t="4561" x="3270250" y="2293938"/>
          <p14:tracePt t="4633" x="3279775" y="2311400"/>
          <p14:tracePt t="4641" x="3297238" y="2328863"/>
          <p14:tracePt t="4649" x="3322638" y="2336800"/>
          <p14:tracePt t="4657" x="3348038" y="2354263"/>
          <p14:tracePt t="4665" x="3363913" y="2379663"/>
          <p14:tracePt t="4673" x="3406775" y="2405063"/>
          <p14:tracePt t="4681" x="3432175" y="2430463"/>
          <p14:tracePt t="4689" x="3449638" y="2455863"/>
          <p14:tracePt t="4697" x="3457575" y="2481263"/>
          <p14:tracePt t="4705" x="3467100" y="2489200"/>
          <p14:tracePt t="4745" x="3475038" y="2498725"/>
          <p14:tracePt t="4753" x="3482975" y="2498725"/>
          <p14:tracePt t="4761" x="3500438" y="2481263"/>
          <p14:tracePt t="4769" x="3517900" y="2463800"/>
          <p14:tracePt t="4785" x="3525838" y="2463800"/>
          <p14:tracePt t="4921" x="3533775" y="2455863"/>
          <p14:tracePt t="4929" x="3551238" y="2455863"/>
          <p14:tracePt t="4937" x="3594100" y="2447925"/>
          <p14:tracePt t="4945" x="3627438" y="2438400"/>
          <p14:tracePt t="4953" x="3652838" y="2438400"/>
          <p14:tracePt t="4961" x="3695700" y="2430463"/>
          <p14:tracePt t="4969" x="3703638" y="2430463"/>
          <p14:tracePt t="4977" x="3729038" y="2422525"/>
          <p14:tracePt t="4985" x="3746500" y="2413000"/>
          <p14:tracePt t="4993" x="3763963" y="2405063"/>
          <p14:tracePt t="5010" x="3806825" y="2405063"/>
          <p14:tracePt t="5017" x="3832225" y="2397125"/>
          <p14:tracePt t="5025" x="3873500" y="2387600"/>
          <p14:tracePt t="5033" x="3908425" y="2379663"/>
          <p14:tracePt t="5041" x="3933825" y="2371725"/>
          <p14:tracePt t="5049" x="3976688" y="2354263"/>
          <p14:tracePt t="5057" x="4002088" y="2344738"/>
          <p14:tracePt t="5065" x="4044950" y="2328863"/>
          <p14:tracePt t="5073" x="4060825" y="2319338"/>
          <p14:tracePt t="5081" x="4086225" y="2303463"/>
          <p14:tracePt t="5089" x="4111625" y="2293938"/>
          <p14:tracePt t="5097" x="4121150" y="2293938"/>
          <p14:tracePt t="5121" x="4129088" y="2286000"/>
          <p14:tracePt t="5177" x="4121150" y="2336800"/>
          <p14:tracePt t="5185" x="4121150" y="2344738"/>
          <p14:tracePt t="5193" x="4121150" y="2371725"/>
          <p14:tracePt t="5201" x="4121150" y="2379663"/>
          <p14:tracePt t="5210" x="4103688" y="2387600"/>
          <p14:tracePt t="5225" x="4086225" y="2387600"/>
          <p14:tracePt t="5241" x="4078288" y="2387600"/>
          <p14:tracePt t="5249" x="4070350" y="2387600"/>
          <p14:tracePt t="5257" x="4060825" y="2387600"/>
          <p14:tracePt t="5273" x="4044950" y="2371725"/>
          <p14:tracePt t="5281" x="4027488" y="2362200"/>
          <p14:tracePt t="5289" x="4010025" y="2354263"/>
          <p14:tracePt t="5305" x="3992563" y="2354263"/>
          <p14:tracePt t="5313" x="3984625" y="2354263"/>
          <p14:tracePt t="5321" x="3967163" y="2354263"/>
          <p14:tracePt t="5328" x="3959225" y="2354263"/>
          <p14:tracePt t="5337" x="3951288" y="2354263"/>
          <p14:tracePt t="5345" x="3941763" y="2354263"/>
          <p14:tracePt t="5353" x="3925888" y="2354263"/>
          <p14:tracePt t="5393" x="3916363" y="2354263"/>
          <p14:tracePt t="5401" x="3908425" y="2344738"/>
          <p14:tracePt t="5410" x="3883025" y="2336800"/>
          <p14:tracePt t="5417" x="3865563" y="2328863"/>
          <p14:tracePt t="5425" x="3840163" y="2319338"/>
          <p14:tracePt t="5433" x="3822700" y="2319338"/>
          <p14:tracePt t="5441" x="3797300" y="2311400"/>
          <p14:tracePt t="5449" x="3781425" y="2311400"/>
          <p14:tracePt t="5457" x="3746500" y="2303463"/>
          <p14:tracePt t="5473" x="3738563" y="2293938"/>
          <p14:tracePt t="5537" x="3713163" y="2293938"/>
          <p14:tracePt t="5545" x="3695700" y="2303463"/>
          <p14:tracePt t="5553" x="3687763" y="2311400"/>
          <p14:tracePt t="5561" x="3687763" y="2328863"/>
          <p14:tracePt t="5568" x="3678238" y="2344738"/>
          <p14:tracePt t="5577" x="3662363" y="2362200"/>
          <p14:tracePt t="5585" x="3644900" y="2371725"/>
          <p14:tracePt t="5593" x="3627438" y="2397125"/>
          <p14:tracePt t="5601" x="3619500" y="2413000"/>
          <p14:tracePt t="5610" x="3611563" y="2430463"/>
          <p14:tracePt t="5617" x="3602038" y="2447925"/>
          <p14:tracePt t="5625" x="3594100" y="2463800"/>
          <p14:tracePt t="5633" x="3594100" y="2473325"/>
          <p14:tracePt t="5641" x="3586163" y="2489200"/>
          <p14:tracePt t="5649" x="3576638" y="2498725"/>
          <p14:tracePt t="5729" x="3576638" y="2506663"/>
          <p14:tracePt t="5761" x="3576638" y="2516188"/>
          <p14:tracePt t="9025" x="3576638" y="2481263"/>
          <p14:tracePt t="9033" x="3636963" y="2413000"/>
          <p14:tracePt t="9041" x="3713163" y="2336800"/>
          <p14:tracePt t="9049" x="3797300" y="2252663"/>
          <p14:tracePt t="9057" x="3857625" y="2192338"/>
          <p14:tracePt t="9065" x="3916363" y="2108200"/>
          <p14:tracePt t="9073" x="3959225" y="2047875"/>
          <p14:tracePt t="9081" x="4002088" y="1979613"/>
          <p14:tracePt t="9089" x="4035425" y="1920875"/>
          <p14:tracePt t="9097" x="4052888" y="1844675"/>
          <p14:tracePt t="9105" x="4060825" y="1758950"/>
          <p14:tracePt t="9113" x="4060825" y="1700213"/>
          <p14:tracePt t="9121" x="4060825" y="1631950"/>
          <p14:tracePt t="9128" x="4060825" y="1571625"/>
          <p14:tracePt t="9137" x="4060825" y="1530350"/>
          <p14:tracePt t="9145" x="4060825" y="1495425"/>
          <p14:tracePt t="9153" x="4060825" y="1462088"/>
          <p14:tracePt t="9162" x="4060825" y="1444625"/>
          <p14:tracePt t="9169" x="4060825" y="1419225"/>
          <p14:tracePt t="9178" x="4060825" y="1393825"/>
          <p14:tracePt t="9185" x="4070350" y="1360488"/>
          <p14:tracePt t="9193" x="4078288" y="1343025"/>
          <p14:tracePt t="9201" x="4086225" y="1308100"/>
          <p14:tracePt t="9209" x="4095750" y="1274763"/>
          <p14:tracePt t="9217" x="4103688" y="1249363"/>
          <p14:tracePt t="9225" x="4103688" y="1231900"/>
          <p14:tracePt t="9233" x="4111625" y="1181100"/>
          <p14:tracePt t="9241" x="4111625" y="1163638"/>
          <p14:tracePt t="9249" x="4111625" y="1138238"/>
          <p14:tracePt t="9257" x="4111625" y="1130300"/>
          <p14:tracePt t="9265" x="4111625" y="1112838"/>
          <p14:tracePt t="9273" x="4111625" y="1087438"/>
          <p14:tracePt t="9281" x="4111625" y="1069975"/>
          <p14:tracePt t="9289" x="4111625" y="1019175"/>
          <p14:tracePt t="9297" x="4111625" y="1003300"/>
          <p14:tracePt t="9305" x="4137025" y="985838"/>
          <p14:tracePt t="9313" x="4146550" y="960438"/>
          <p14:tracePt t="9321" x="4154488" y="917575"/>
          <p14:tracePt t="9328" x="4154488" y="884238"/>
          <p14:tracePt t="9337" x="4154488" y="849313"/>
          <p14:tracePt t="9345" x="4154488" y="841375"/>
          <p14:tracePt t="9353" x="4154488" y="823913"/>
          <p14:tracePt t="9362" x="4154488" y="815975"/>
          <p14:tracePt t="9369" x="4146550" y="808038"/>
          <p14:tracePt t="9377" x="4137025" y="790575"/>
          <p14:tracePt t="9401" x="4129088" y="781050"/>
          <p14:tracePt t="9417" x="4121150" y="781050"/>
          <p14:tracePt t="9425" x="4095750" y="773113"/>
          <p14:tracePt t="9433" x="4086225" y="765175"/>
          <p14:tracePt t="9441" x="4078288" y="765175"/>
          <p14:tracePt t="9457" x="4070350" y="755650"/>
          <p14:tracePt t="9465" x="4060825" y="747713"/>
          <p14:tracePt t="9481" x="4052888" y="739775"/>
          <p14:tracePt t="9497" x="4035425" y="730250"/>
          <p14:tracePt t="9505" x="4027488" y="730250"/>
          <p14:tracePt t="9529" x="4017963" y="722313"/>
          <p14:tracePt t="9536" x="4017963" y="714375"/>
          <p14:tracePt t="9544" x="4010025" y="714375"/>
          <p14:tracePt t="9553" x="3992563" y="704850"/>
          <p14:tracePt t="9608" x="3984625" y="704850"/>
          <p14:tracePt t="9616" x="3976688" y="704850"/>
          <p14:tracePt t="9625" x="3967163" y="704850"/>
          <p14:tracePt t="9633" x="3951288" y="704850"/>
          <p14:tracePt t="9641" x="3925888" y="696913"/>
          <p14:tracePt t="9649" x="3916363" y="688975"/>
          <p14:tracePt t="9657" x="3883025" y="679450"/>
          <p14:tracePt t="9665" x="3857625" y="671513"/>
          <p14:tracePt t="9673" x="3832225" y="663575"/>
          <p14:tracePt t="9681" x="3814763" y="646113"/>
          <p14:tracePt t="9689" x="3789363" y="636588"/>
          <p14:tracePt t="9697" x="3763963" y="636588"/>
          <p14:tracePt t="9705" x="3746500" y="628650"/>
          <p14:tracePt t="9713" x="3721100" y="620713"/>
          <p14:tracePt t="9721" x="3678238" y="603250"/>
          <p14:tracePt t="9728" x="3636963" y="595313"/>
          <p14:tracePt t="9737" x="3586163" y="569913"/>
          <p14:tracePt t="9745" x="3525838" y="552450"/>
          <p14:tracePt t="9753" x="3449638" y="519113"/>
          <p14:tracePt t="9762" x="3348038" y="492125"/>
          <p14:tracePt t="9769" x="3244850" y="476250"/>
          <p14:tracePt t="9777" x="3178175" y="466725"/>
          <p14:tracePt t="9785" x="3117850" y="450850"/>
          <p14:tracePt t="9793" x="3067050" y="441325"/>
          <p14:tracePt t="9801" x="3024188" y="433388"/>
          <p14:tracePt t="9809" x="2990850" y="415925"/>
          <p14:tracePt t="9817" x="2973388" y="407988"/>
          <p14:tracePt t="9825" x="2965450" y="407988"/>
          <p14:tracePt t="9857" x="2955925" y="407988"/>
          <p14:tracePt t="9897" x="2947988" y="407988"/>
          <p14:tracePt t="9905" x="2940050" y="407988"/>
          <p14:tracePt t="9913" x="2930525" y="407988"/>
          <p14:tracePt t="9921" x="2905125" y="407988"/>
          <p14:tracePt t="9929" x="2889250" y="407988"/>
          <p14:tracePt t="9937" x="2879725" y="415925"/>
          <p14:tracePt t="9945" x="2863850" y="425450"/>
          <p14:tracePt t="9953" x="2854325" y="425450"/>
          <p14:tracePt t="9962" x="2846388" y="433388"/>
          <p14:tracePt t="9969" x="2828925" y="441325"/>
          <p14:tracePt t="9977" x="2820988" y="441325"/>
          <p14:tracePt t="9985" x="2811463" y="441325"/>
          <p14:tracePt t="10001" x="2795588" y="450850"/>
          <p14:tracePt t="10009" x="2786063" y="458788"/>
          <p14:tracePt t="10017" x="2786063" y="466725"/>
          <p14:tracePt t="10025" x="2770188" y="476250"/>
          <p14:tracePt t="10033" x="2760663" y="476250"/>
          <p14:tracePt t="10048" x="2760663" y="492125"/>
          <p14:tracePt t="10057" x="2760663" y="501650"/>
          <p14:tracePt t="10065" x="2760663" y="519113"/>
          <p14:tracePt t="10073" x="2760663" y="534988"/>
          <p14:tracePt t="10081" x="2760663" y="544513"/>
          <p14:tracePt t="10089" x="2760663" y="569913"/>
          <p14:tracePt t="10097" x="2760663" y="595313"/>
          <p14:tracePt t="10112" x="2760663" y="620713"/>
          <p14:tracePt t="10129" x="2770188" y="646113"/>
          <p14:tracePt t="10137" x="2770188" y="654050"/>
          <p14:tracePt t="10153" x="2770188" y="671513"/>
          <p14:tracePt t="10162" x="2770188" y="679450"/>
          <p14:tracePt t="10169" x="2778125" y="696913"/>
          <p14:tracePt t="10177" x="2786063" y="704850"/>
          <p14:tracePt t="10185" x="2786063" y="714375"/>
          <p14:tracePt t="10193" x="2795588" y="722313"/>
          <p14:tracePt t="10201" x="2803525" y="739775"/>
          <p14:tracePt t="10209" x="2820988" y="739775"/>
          <p14:tracePt t="10217" x="2828925" y="755650"/>
          <p14:tracePt t="10225" x="2846388" y="773113"/>
          <p14:tracePt t="10233" x="2854325" y="790575"/>
          <p14:tracePt t="10241" x="2871788" y="798513"/>
          <p14:tracePt t="10249" x="2879725" y="808038"/>
          <p14:tracePt t="10257" x="2879725" y="815975"/>
          <p14:tracePt t="10265" x="2879725" y="823913"/>
          <p14:tracePt t="10273" x="2879725" y="833438"/>
          <p14:tracePt t="10281" x="2879725" y="841375"/>
          <p14:tracePt t="10361" x="2879725" y="849313"/>
          <p14:tracePt t="10385" x="2889250" y="866775"/>
          <p14:tracePt t="10393" x="2897188" y="884238"/>
          <p14:tracePt t="10401" x="2905125" y="892175"/>
          <p14:tracePt t="10417" x="2914650" y="917575"/>
          <p14:tracePt t="10425" x="2914650" y="925513"/>
          <p14:tracePt t="10433" x="2930525" y="942975"/>
          <p14:tracePt t="10441" x="2940050" y="960438"/>
          <p14:tracePt t="10449" x="2955925" y="977900"/>
          <p14:tracePt t="10457" x="2965450" y="985838"/>
          <p14:tracePt t="10465" x="2965450" y="993775"/>
          <p14:tracePt t="10473" x="2973388" y="1003300"/>
          <p14:tracePt t="10481" x="2982913" y="1003300"/>
          <p14:tracePt t="10489" x="2990850" y="1011238"/>
          <p14:tracePt t="10497" x="2998788" y="1019175"/>
          <p14:tracePt t="10512" x="3016250" y="1028700"/>
          <p14:tracePt t="10521" x="3024188" y="1036638"/>
          <p14:tracePt t="10537" x="3033713" y="1036638"/>
          <p14:tracePt t="10553" x="3049588" y="1036638"/>
          <p14:tracePt t="10562" x="3049588" y="1044575"/>
          <p14:tracePt t="10569" x="3059113" y="1054100"/>
          <p14:tracePt t="10617" x="3067050" y="1054100"/>
          <p14:tracePt t="10625" x="3074988" y="1054100"/>
          <p14:tracePt t="10689" x="3092450" y="1054100"/>
          <p14:tracePt t="10697" x="3100388" y="1054100"/>
          <p14:tracePt t="10705" x="3109913" y="1054100"/>
          <p14:tracePt t="10713" x="3135313" y="1062038"/>
          <p14:tracePt t="10721" x="3152775" y="1062038"/>
          <p14:tracePt t="10729" x="3194050" y="1069975"/>
          <p14:tracePt t="10737" x="3219450" y="1069975"/>
          <p14:tracePt t="10745" x="3236913" y="1069975"/>
          <p14:tracePt t="10753" x="3270250" y="1079500"/>
          <p14:tracePt t="10762" x="3279775" y="1079500"/>
          <p14:tracePt t="10769" x="3305175" y="1079500"/>
          <p14:tracePt t="10777" x="3313113" y="1079500"/>
          <p14:tracePt t="10785" x="3330575" y="1079500"/>
          <p14:tracePt t="10793" x="3338513" y="1079500"/>
          <p14:tracePt t="10809" x="3348038" y="1079500"/>
          <p14:tracePt t="10817" x="3355975" y="1079500"/>
          <p14:tracePt t="10833" x="3363913" y="1079500"/>
          <p14:tracePt t="10849" x="3373438" y="1079500"/>
          <p14:tracePt t="10857" x="3389313" y="1079500"/>
          <p14:tracePt t="10865" x="3398838" y="1079500"/>
          <p14:tracePt t="10873" x="3424238" y="1079500"/>
          <p14:tracePt t="10881" x="3449638" y="1079500"/>
          <p14:tracePt t="10889" x="3467100" y="1079500"/>
          <p14:tracePt t="10897" x="3492500" y="1079500"/>
          <p14:tracePt t="10905" x="3517900" y="1079500"/>
          <p14:tracePt t="10912" x="3533775" y="1079500"/>
          <p14:tracePt t="10921" x="3559175" y="1079500"/>
          <p14:tracePt t="10929" x="3586163" y="1079500"/>
          <p14:tracePt t="10937" x="3602038" y="1079500"/>
          <p14:tracePt t="10945" x="3627438" y="1079500"/>
          <p14:tracePt t="10952" x="3652838" y="1079500"/>
          <p14:tracePt t="10962" x="3678238" y="1079500"/>
          <p14:tracePt t="10968" x="3703638" y="1079500"/>
          <p14:tracePt t="10977" x="3738563" y="1079500"/>
          <p14:tracePt t="10985" x="3771900" y="1069975"/>
          <p14:tracePt t="10993" x="3806825" y="1069975"/>
          <p14:tracePt t="11001" x="3832225" y="1069975"/>
          <p14:tracePt t="11009" x="3873500" y="1069975"/>
          <p14:tracePt t="11017" x="3908425" y="1069975"/>
          <p14:tracePt t="11025" x="3941763" y="1069975"/>
          <p14:tracePt t="11033" x="3959225" y="1069975"/>
          <p14:tracePt t="11041" x="3984625" y="1069975"/>
          <p14:tracePt t="11062" x="4017963" y="1069975"/>
          <p14:tracePt t="11066" x="4044950" y="1069975"/>
          <p14:tracePt t="11073" x="4060825" y="1069975"/>
          <p14:tracePt t="11081" x="4078288" y="1069975"/>
          <p14:tracePt t="11089" x="4103688" y="1069975"/>
          <p14:tracePt t="11097" x="4121150" y="1069975"/>
          <p14:tracePt t="11105" x="4137025" y="1069975"/>
          <p14:tracePt t="11112" x="4154488" y="1069975"/>
          <p14:tracePt t="11121" x="4179888" y="1062038"/>
          <p14:tracePt t="11129" x="4187825" y="1062038"/>
          <p14:tracePt t="11137" x="4214813" y="1054100"/>
          <p14:tracePt t="11146" x="4240213" y="1044575"/>
          <p14:tracePt t="11153" x="4248150" y="1044575"/>
          <p14:tracePt t="11162" x="4273550" y="1044575"/>
          <p14:tracePt t="11169" x="4306888" y="1036638"/>
          <p14:tracePt t="11177" x="4332288" y="1019175"/>
          <p14:tracePt t="11185" x="4359275" y="1011238"/>
          <p14:tracePt t="11193" x="4400550" y="993775"/>
          <p14:tracePt t="11201" x="4418013" y="977900"/>
          <p14:tracePt t="11209" x="4443413" y="968375"/>
          <p14:tracePt t="11217" x="4468813" y="952500"/>
          <p14:tracePt t="11225" x="4486275" y="942975"/>
          <p14:tracePt t="11233" x="4494213" y="925513"/>
          <p14:tracePt t="11241" x="4519613" y="909638"/>
          <p14:tracePt t="11249" x="4537075" y="884238"/>
          <p14:tracePt t="11257" x="4545013" y="866775"/>
          <p14:tracePt t="11265" x="4554538" y="849313"/>
          <p14:tracePt t="11273" x="4562475" y="833438"/>
          <p14:tracePt t="11281" x="4579938" y="815975"/>
          <p14:tracePt t="11289" x="4579938" y="790575"/>
          <p14:tracePt t="11305" x="4587875" y="755650"/>
          <p14:tracePt t="11312" x="4587875" y="747713"/>
          <p14:tracePt t="11321" x="4587875" y="730250"/>
          <p14:tracePt t="11329" x="4587875" y="722313"/>
          <p14:tracePt t="11337" x="4587875" y="704850"/>
          <p14:tracePt t="11347" x="4587875" y="688975"/>
          <p14:tracePt t="11353" x="4587875" y="671513"/>
          <p14:tracePt t="11369" x="4579938" y="646113"/>
          <p14:tracePt t="11377" x="4579938" y="628650"/>
          <p14:tracePt t="11385" x="4570413" y="611188"/>
          <p14:tracePt t="11401" x="4562475" y="585788"/>
          <p14:tracePt t="11409" x="4554538" y="577850"/>
          <p14:tracePt t="11417" x="4545013" y="560388"/>
          <p14:tracePt t="11425" x="4545013" y="552450"/>
          <p14:tracePt t="11433" x="4537075" y="544513"/>
          <p14:tracePt t="11441" x="4519613" y="534988"/>
          <p14:tracePt t="11449" x="4511675" y="527050"/>
          <p14:tracePt t="11465" x="4503738" y="519113"/>
          <p14:tracePt t="11473" x="4486275" y="509588"/>
          <p14:tracePt t="11480" x="4468813" y="509588"/>
          <p14:tracePt t="11489" x="4460875" y="509588"/>
          <p14:tracePt t="11496" x="4443413" y="509588"/>
          <p14:tracePt t="11505" x="4435475" y="509588"/>
          <p14:tracePt t="11513" x="4410075" y="509588"/>
          <p14:tracePt t="11521" x="4384675" y="509588"/>
          <p14:tracePt t="11529" x="4367213" y="509588"/>
          <p14:tracePt t="11537" x="4332288" y="509588"/>
          <p14:tracePt t="11547" x="4281488" y="509588"/>
          <p14:tracePt t="11553" x="4205288" y="509588"/>
          <p14:tracePt t="11561" x="4121150" y="509588"/>
          <p14:tracePt t="11569" x="4035425" y="509588"/>
          <p14:tracePt t="11577" x="3976688" y="509588"/>
          <p14:tracePt t="11585" x="3925888" y="509588"/>
          <p14:tracePt t="11593" x="3873500" y="501650"/>
          <p14:tracePt t="11601" x="3848100" y="501650"/>
          <p14:tracePt t="11609" x="3840163" y="501650"/>
          <p14:tracePt t="11617" x="3832225" y="501650"/>
          <p14:tracePt t="11625" x="3822700" y="501650"/>
          <p14:tracePt t="11633" x="3814763" y="501650"/>
          <p14:tracePt t="11641" x="3797300" y="501650"/>
          <p14:tracePt t="11649" x="3789363" y="501650"/>
          <p14:tracePt t="11657" x="3771900" y="501650"/>
          <p14:tracePt t="11665" x="3763963" y="501650"/>
          <p14:tracePt t="11673" x="3729038" y="501650"/>
          <p14:tracePt t="11680" x="3703638" y="501650"/>
          <p14:tracePt t="11689" x="3687763" y="501650"/>
          <p14:tracePt t="11697" x="3652838" y="501650"/>
          <p14:tracePt t="11705" x="3627438" y="501650"/>
          <p14:tracePt t="11712" x="3594100" y="501650"/>
          <p14:tracePt t="11721" x="3568700" y="501650"/>
          <p14:tracePt t="11730" x="3533775" y="501650"/>
          <p14:tracePt t="11737" x="3500438" y="501650"/>
          <p14:tracePt t="11746" x="3457575" y="501650"/>
          <p14:tracePt t="11753" x="3398838" y="501650"/>
          <p14:tracePt t="11763" x="3373438" y="501650"/>
          <p14:tracePt t="11769" x="3338513" y="501650"/>
          <p14:tracePt t="11777" x="3297238" y="501650"/>
          <p14:tracePt t="11785" x="3279775" y="501650"/>
          <p14:tracePt t="11793" x="3244850" y="509588"/>
          <p14:tracePt t="11801" x="3228975" y="519113"/>
          <p14:tracePt t="11809" x="3203575" y="527050"/>
          <p14:tracePt t="11817" x="3186113" y="534988"/>
          <p14:tracePt t="11825" x="3168650" y="544513"/>
          <p14:tracePt t="11833" x="3160713" y="552450"/>
          <p14:tracePt t="11841" x="3135313" y="560388"/>
          <p14:tracePt t="11849" x="3109913" y="569913"/>
          <p14:tracePt t="11857" x="3084513" y="577850"/>
          <p14:tracePt t="11864" x="3067050" y="585788"/>
          <p14:tracePt t="11873" x="3041650" y="603250"/>
          <p14:tracePt t="11881" x="3016250" y="611188"/>
          <p14:tracePt t="11889" x="2982913" y="620713"/>
          <p14:tracePt t="11897" x="2947988" y="628650"/>
          <p14:tracePt t="11905" x="2930525" y="636588"/>
          <p14:tracePt t="11913" x="2914650" y="654050"/>
          <p14:tracePt t="11921" x="2897188" y="663575"/>
          <p14:tracePt t="11929" x="2889250" y="663575"/>
          <p14:tracePt t="12049" x="2879725" y="663575"/>
          <p14:tracePt t="12177" x="2871788" y="679450"/>
          <p14:tracePt t="12185" x="2863850" y="696913"/>
          <p14:tracePt t="12209" x="2863850" y="704850"/>
          <p14:tracePt t="12217" x="2863850" y="722313"/>
          <p14:tracePt t="12225" x="2854325" y="730250"/>
          <p14:tracePt t="12233" x="2838450" y="755650"/>
          <p14:tracePt t="12241" x="2811463" y="790575"/>
          <p14:tracePt t="12248" x="2778125" y="841375"/>
          <p14:tracePt t="12256" x="2752725" y="892175"/>
          <p14:tracePt t="12264" x="2719388" y="942975"/>
          <p14:tracePt t="12273" x="2676525" y="1003300"/>
          <p14:tracePt t="12281" x="2633663" y="1079500"/>
          <p14:tracePt t="12289" x="2600325" y="1155700"/>
          <p14:tracePt t="12296" x="2582863" y="1231900"/>
          <p14:tracePt t="12305" x="2549525" y="1308100"/>
          <p14:tracePt t="12313" x="2524125" y="1385888"/>
          <p14:tracePt t="12321" x="2497138" y="1462088"/>
          <p14:tracePt t="12329" x="2471738" y="1504950"/>
          <p14:tracePt t="12337" x="2455863" y="1563688"/>
          <p14:tracePt t="12346" x="2438400" y="1631950"/>
          <p14:tracePt t="12353" x="2413000" y="1690688"/>
          <p14:tracePt t="12361" x="2405063" y="1758950"/>
          <p14:tracePt t="12369" x="2395538" y="1819275"/>
          <p14:tracePt t="12377" x="2387600" y="1878013"/>
          <p14:tracePt t="12385" x="2362200" y="1928813"/>
          <p14:tracePt t="12393" x="2352675" y="1979613"/>
          <p14:tracePt t="12401" x="2344738" y="2022475"/>
          <p14:tracePt t="12409" x="2344738" y="2039938"/>
          <p14:tracePt t="12417" x="2344738" y="2047875"/>
          <p14:tracePt t="12425" x="2344738" y="2055813"/>
          <p14:tracePt t="12457" x="2344738" y="2065338"/>
          <p14:tracePt t="12481" x="2344738" y="2082800"/>
          <p14:tracePt t="12489" x="2344738" y="2090738"/>
          <p14:tracePt t="12496" x="2344738" y="2116138"/>
          <p14:tracePt t="12505" x="2344738" y="2133600"/>
          <p14:tracePt t="12513" x="2344738" y="2159000"/>
          <p14:tracePt t="12521" x="2352675" y="2174875"/>
          <p14:tracePt t="12529" x="2352675" y="2200275"/>
          <p14:tracePt t="12537" x="2352675" y="2217738"/>
          <p14:tracePt t="12546" x="2352675" y="2235200"/>
          <p14:tracePt t="12553" x="2362200" y="2243138"/>
          <p14:tracePt t="12562" x="2362200" y="2252663"/>
          <p14:tracePt t="12673" x="2362200" y="2235200"/>
          <p14:tracePt t="12681" x="2362200" y="2227263"/>
          <p14:tracePt t="12689" x="2352675" y="2209800"/>
          <p14:tracePt t="12696" x="2336800" y="2192338"/>
          <p14:tracePt t="12705" x="2327275" y="2166938"/>
          <p14:tracePt t="12713" x="2319338" y="2159000"/>
          <p14:tracePt t="12721" x="2319338" y="2141538"/>
          <p14:tracePt t="12729" x="2319338" y="2133600"/>
          <p14:tracePt t="12737" x="2319338" y="2116138"/>
          <p14:tracePt t="12746" x="2319338" y="2108200"/>
          <p14:tracePt t="12825" x="2319338" y="2098675"/>
          <p14:tracePt t="12833" x="2319338" y="2082800"/>
          <p14:tracePt t="12841" x="2319338" y="2065338"/>
          <p14:tracePt t="12849" x="2327275" y="2047875"/>
          <p14:tracePt t="12857" x="2336800" y="2030413"/>
          <p14:tracePt t="12865" x="2344738" y="2014538"/>
          <p14:tracePt t="12881" x="2352675" y="2005013"/>
          <p14:tracePt t="12889" x="2362200" y="1997075"/>
          <p14:tracePt t="13281" x="2379663" y="2014538"/>
          <p14:tracePt t="13289" x="2413000" y="2047875"/>
          <p14:tracePt t="13297" x="2420938" y="2073275"/>
          <p14:tracePt t="13305" x="2430463" y="2090738"/>
          <p14:tracePt t="16017" x="2438400" y="2098675"/>
          <p14:tracePt t="16025" x="2463800" y="2098675"/>
          <p14:tracePt t="16033" x="2540000" y="2090738"/>
          <p14:tracePt t="16041" x="2659063" y="2065338"/>
          <p14:tracePt t="16050" x="2786063" y="2030413"/>
          <p14:tracePt t="16057" x="2930525" y="2005013"/>
          <p14:tracePt t="16065" x="2973388" y="1997075"/>
          <p14:tracePt t="16073" x="2998788" y="1989138"/>
          <p14:tracePt t="16080" x="3033713" y="1946275"/>
          <p14:tracePt t="16089" x="3127375" y="1903413"/>
          <p14:tracePt t="16097" x="3211513" y="1870075"/>
          <p14:tracePt t="16105" x="3305175" y="1809750"/>
          <p14:tracePt t="16115" x="3381375" y="1766888"/>
          <p14:tracePt t="16121" x="3457575" y="1725613"/>
          <p14:tracePt t="16129" x="3508375" y="1665288"/>
          <p14:tracePt t="16137" x="3551238" y="1631950"/>
          <p14:tracePt t="16146" x="3576638" y="1606550"/>
          <p14:tracePt t="16153" x="3594100" y="1581150"/>
          <p14:tracePt t="16161" x="3611563" y="1555750"/>
          <p14:tracePt t="16169" x="3627438" y="1530350"/>
          <p14:tracePt t="16177" x="3652838" y="1530350"/>
          <p14:tracePt t="16185" x="3678238" y="1520825"/>
          <p14:tracePt t="16193" x="3703638" y="1504950"/>
          <p14:tracePt t="16201" x="3713163" y="1477963"/>
          <p14:tracePt t="16209" x="3729038" y="1470025"/>
          <p14:tracePt t="16241" x="3729038" y="1436688"/>
          <p14:tracePt t="16249" x="3729038" y="1427163"/>
          <p14:tracePt t="16257" x="3771900" y="1427163"/>
          <p14:tracePt t="16265" x="3873500" y="1427163"/>
          <p14:tracePt t="16273" x="4002088" y="1427163"/>
          <p14:tracePt t="16281" x="4154488" y="1427163"/>
          <p14:tracePt t="16289" x="4306888" y="1427163"/>
          <p14:tracePt t="16298" x="4460875" y="1427163"/>
          <p14:tracePt t="16305" x="4605338" y="1427163"/>
          <p14:tracePt t="16314" x="4740275" y="1427163"/>
          <p14:tracePt t="16321" x="4868863" y="1427163"/>
          <p14:tracePt t="16329" x="4995863" y="1427163"/>
          <p14:tracePt t="16337" x="5122863" y="1427163"/>
          <p14:tracePt t="16345" x="5249863" y="1427163"/>
          <p14:tracePt t="16353" x="5378450" y="1427163"/>
          <p14:tracePt t="16361" x="5530850" y="1411288"/>
          <p14:tracePt t="16369" x="5692775" y="1385888"/>
          <p14:tracePt t="16377" x="5853113" y="1360488"/>
          <p14:tracePt t="16385" x="5997575" y="1325563"/>
          <p14:tracePt t="16393" x="6134100" y="1300163"/>
          <p14:tracePt t="16401" x="6278563" y="1266825"/>
          <p14:tracePt t="16409" x="6415088" y="1241425"/>
          <p14:tracePt t="16417" x="6508750" y="1223963"/>
          <p14:tracePt t="16425" x="6600825" y="1206500"/>
          <p14:tracePt t="16433" x="6661150" y="1189038"/>
          <p14:tracePt t="16441" x="6694488" y="1181100"/>
          <p14:tracePt t="16457" x="6704013" y="1181100"/>
          <p14:tracePt t="16464" x="6711950" y="1181100"/>
          <p14:tracePt t="16521" x="6719888" y="1181100"/>
          <p14:tracePt t="16529" x="6754813" y="1173163"/>
          <p14:tracePt t="16537" x="6788150" y="1173163"/>
          <p14:tracePt t="16545" x="6856413" y="1173163"/>
          <p14:tracePt t="16553" x="6942138" y="1173163"/>
          <p14:tracePt t="16561" x="7051675" y="1173163"/>
          <p14:tracePt t="16569" x="7178675" y="1173163"/>
          <p14:tracePt t="16577" x="7307263" y="1173163"/>
          <p14:tracePt t="16585" x="7442200" y="1173163"/>
          <p14:tracePt t="16593" x="7586663" y="1173163"/>
          <p14:tracePt t="16601" x="7723188" y="1173163"/>
          <p14:tracePt t="16609" x="7867650" y="1173163"/>
          <p14:tracePt t="16617" x="8004175" y="1173163"/>
          <p14:tracePt t="16625" x="8105775" y="1173163"/>
          <p14:tracePt t="16633" x="8207375" y="1173163"/>
          <p14:tracePt t="16641" x="8308975" y="1163638"/>
          <p14:tracePt t="16649" x="8359775" y="1163638"/>
          <p14:tracePt t="16658" x="8420100" y="1163638"/>
          <p14:tracePt t="16665" x="8470900" y="1155700"/>
          <p14:tracePt t="16673" x="8488363" y="1155700"/>
          <p14:tracePt t="16681" x="8529638" y="1147763"/>
          <p14:tracePt t="16689" x="8547100" y="1147763"/>
          <p14:tracePt t="16698" x="8572500" y="1147763"/>
          <p14:tracePt t="16705" x="8580438" y="1147763"/>
          <p14:tracePt t="16713" x="8605838" y="1138238"/>
          <p14:tracePt t="16721" x="8615363" y="1130300"/>
          <p14:tracePt t="16737" x="8632825" y="1130300"/>
          <p14:tracePt t="16745" x="8658225" y="1130300"/>
          <p14:tracePt t="16753" x="8683625" y="1130300"/>
          <p14:tracePt t="16760" x="8716963" y="1130300"/>
          <p14:tracePt t="16768" x="8759825" y="1130300"/>
          <p14:tracePt t="16776" x="8793163" y="1130300"/>
          <p14:tracePt t="16784" x="8843963" y="1122363"/>
          <p14:tracePt t="16793" x="8894763" y="1112838"/>
          <p14:tracePt t="16801" x="8937625" y="1104900"/>
          <p14:tracePt t="16809" x="8972550" y="1087438"/>
          <p14:tracePt t="16817" x="8997950" y="1079500"/>
          <p14:tracePt t="16825" x="9023350" y="1062038"/>
          <p14:tracePt t="16833" x="9039225" y="1054100"/>
          <p14:tracePt t="16841" x="9064625" y="1036638"/>
          <p14:tracePt t="16850" x="9082088" y="1028700"/>
          <p14:tracePt t="16857" x="9099550" y="1019175"/>
          <p14:tracePt t="16864" x="9107488" y="1003300"/>
          <p14:tracePt t="16873" x="9117013" y="985838"/>
          <p14:tracePt t="16881" x="9132888" y="968375"/>
          <p14:tracePt t="16889" x="9150350" y="960438"/>
          <p14:tracePt t="16898" x="9167813" y="935038"/>
          <p14:tracePt t="16905" x="9183688" y="909638"/>
          <p14:tracePt t="16913" x="9201150" y="900113"/>
          <p14:tracePt t="16921" x="9218613" y="892175"/>
          <p14:tracePt t="16929" x="9226550" y="874713"/>
          <p14:tracePt t="16945" x="9236075" y="866775"/>
          <p14:tracePt t="16969" x="9236075" y="849313"/>
          <p14:tracePt t="16977" x="9236075" y="815975"/>
          <p14:tracePt t="16985" x="9226550" y="808038"/>
          <p14:tracePt t="16993" x="9218613" y="781050"/>
          <p14:tracePt t="17001" x="9209088" y="755650"/>
          <p14:tracePt t="17009" x="9193213" y="722313"/>
          <p14:tracePt t="17017" x="9183688" y="696913"/>
          <p14:tracePt t="17033" x="9167813" y="654050"/>
          <p14:tracePt t="17040" x="9150350" y="628650"/>
          <p14:tracePt t="17049" x="9150350" y="620713"/>
          <p14:tracePt t="17057" x="9142413" y="603250"/>
          <p14:tracePt t="17064" x="9132888" y="595313"/>
          <p14:tracePt t="17073" x="9124950" y="585788"/>
          <p14:tracePt t="17081" x="9107488" y="577850"/>
          <p14:tracePt t="17089" x="9082088" y="560388"/>
          <p14:tracePt t="17098" x="9056688" y="552450"/>
          <p14:tracePt t="17105" x="9023350" y="534988"/>
          <p14:tracePt t="17113" x="8963025" y="527050"/>
          <p14:tracePt t="17120" x="8921750" y="519113"/>
          <p14:tracePt t="17129" x="8861425" y="501650"/>
          <p14:tracePt t="17137" x="8802688" y="492125"/>
          <p14:tracePt t="17144" x="8742363" y="484188"/>
          <p14:tracePt t="17152" x="8691563" y="484188"/>
          <p14:tracePt t="17160" x="8640763" y="484188"/>
          <p14:tracePt t="17169" x="8580438" y="484188"/>
          <p14:tracePt t="17177" x="8547100" y="484188"/>
          <p14:tracePt t="17185" x="8504238" y="484188"/>
          <p14:tracePt t="17193" x="8470900" y="484188"/>
          <p14:tracePt t="17200" x="8462963" y="484188"/>
          <p14:tracePt t="17208" x="8453438" y="484188"/>
          <p14:tracePt t="17216" x="8445500" y="484188"/>
          <p14:tracePt t="17225" x="8410575" y="484188"/>
          <p14:tracePt t="17232" x="8385175" y="484188"/>
          <p14:tracePt t="17241" x="8351838" y="484188"/>
          <p14:tracePt t="17248" x="8326438" y="484188"/>
          <p14:tracePt t="17257" x="8291513" y="484188"/>
          <p14:tracePt t="17265" x="8250238" y="484188"/>
          <p14:tracePt t="17273" x="8174038" y="476250"/>
          <p14:tracePt t="17281" x="8113713" y="466725"/>
          <p14:tracePt t="17289" x="8096250" y="466725"/>
          <p14:tracePt t="17298" x="8045450" y="425450"/>
          <p14:tracePt t="17305" x="7986713" y="407988"/>
          <p14:tracePt t="17315" x="7943850" y="400050"/>
          <p14:tracePt t="17321" x="7885113" y="390525"/>
          <p14:tracePt t="17329" x="7824788" y="382588"/>
          <p14:tracePt t="17337" x="7791450" y="382588"/>
          <p14:tracePt t="17345" x="7756525" y="382588"/>
          <p14:tracePt t="17353" x="7723188" y="382588"/>
          <p14:tracePt t="17361" x="7705725" y="382588"/>
          <p14:tracePt t="17369" x="7688263" y="382588"/>
          <p14:tracePt t="17377" x="7680325" y="382588"/>
          <p14:tracePt t="17433" x="7662863" y="382588"/>
          <p14:tracePt t="17441" x="7646988" y="382588"/>
          <p14:tracePt t="17449" x="7621588" y="400050"/>
          <p14:tracePt t="17457" x="7604125" y="407988"/>
          <p14:tracePt t="17465" x="7578725" y="425450"/>
          <p14:tracePt t="17473" x="7553325" y="433388"/>
          <p14:tracePt t="17481" x="7518400" y="441325"/>
          <p14:tracePt t="17489" x="7502525" y="450850"/>
          <p14:tracePt t="17498" x="7467600" y="466725"/>
          <p14:tracePt t="17505" x="7442200" y="492125"/>
          <p14:tracePt t="17513" x="7416800" y="492125"/>
          <p14:tracePt t="17521" x="7391400" y="501650"/>
          <p14:tracePt t="17529" x="7366000" y="519113"/>
          <p14:tracePt t="17537" x="7348538" y="534988"/>
          <p14:tracePt t="17545" x="7323138" y="552450"/>
          <p14:tracePt t="17553" x="7297738" y="569913"/>
          <p14:tracePt t="17561" x="7289800" y="577850"/>
          <p14:tracePt t="17569" x="7281863" y="577850"/>
          <p14:tracePt t="17585" x="7264400" y="585788"/>
          <p14:tracePt t="17593" x="7246938" y="595313"/>
          <p14:tracePt t="17601" x="7246938" y="603250"/>
          <p14:tracePt t="17609" x="7239000" y="603250"/>
          <p14:tracePt t="17617" x="7229475" y="611188"/>
          <p14:tracePt t="17625" x="7221538" y="620713"/>
          <p14:tracePt t="17633" x="7221538" y="628650"/>
          <p14:tracePt t="17641" x="7213600" y="628650"/>
          <p14:tracePt t="17649" x="7204075" y="636588"/>
          <p14:tracePt t="17657" x="7204075" y="646113"/>
          <p14:tracePt t="17673" x="7196138" y="663575"/>
          <p14:tracePt t="17681" x="7188200" y="671513"/>
          <p14:tracePt t="17689" x="7188200" y="679450"/>
          <p14:tracePt t="17705" x="7188200" y="688975"/>
          <p14:tracePt t="17721" x="7188200" y="696913"/>
          <p14:tracePt t="17737" x="7188200" y="704850"/>
          <p14:tracePt t="17753" x="7188200" y="722313"/>
          <p14:tracePt t="17761" x="7188200" y="730250"/>
          <p14:tracePt t="17769" x="7196138" y="739775"/>
          <p14:tracePt t="17777" x="7196138" y="747713"/>
          <p14:tracePt t="17793" x="7204075" y="755650"/>
          <p14:tracePt t="17801" x="7213600" y="765175"/>
          <p14:tracePt t="17809" x="7221538" y="781050"/>
          <p14:tracePt t="17825" x="7221538" y="790575"/>
          <p14:tracePt t="17833" x="7221538" y="808038"/>
          <p14:tracePt t="17841" x="7229475" y="815975"/>
          <p14:tracePt t="17857" x="7239000" y="823913"/>
          <p14:tracePt t="17881" x="7246938" y="841375"/>
          <p14:tracePt t="17889" x="7256463" y="849313"/>
          <p14:tracePt t="17913" x="7264400" y="858838"/>
          <p14:tracePt t="17921" x="7272338" y="866775"/>
          <p14:tracePt t="17937" x="7281863" y="874713"/>
          <p14:tracePt t="17953" x="7289800" y="874713"/>
          <p14:tracePt t="17961" x="7297738" y="874713"/>
          <p14:tracePt t="17969" x="7307263" y="884238"/>
          <p14:tracePt t="17977" x="7323138" y="892175"/>
          <p14:tracePt t="17985" x="7332663" y="900113"/>
          <p14:tracePt t="17993" x="7358063" y="909638"/>
          <p14:tracePt t="18001" x="7373938" y="917575"/>
          <p14:tracePt t="18009" x="7400925" y="925513"/>
          <p14:tracePt t="18017" x="7434263" y="935038"/>
          <p14:tracePt t="18025" x="7442200" y="935038"/>
          <p14:tracePt t="18033" x="7477125" y="942975"/>
          <p14:tracePt t="18050" x="7527925" y="960438"/>
          <p14:tracePt t="18057" x="7535863" y="960438"/>
          <p14:tracePt t="18065" x="7545388" y="960438"/>
          <p14:tracePt t="18073" x="7553325" y="960438"/>
          <p14:tracePt t="18097" x="7561263" y="960438"/>
          <p14:tracePt t="18105" x="7570788" y="960438"/>
          <p14:tracePt t="18113" x="7586663" y="968375"/>
          <p14:tracePt t="18121" x="7604125" y="977900"/>
          <p14:tracePt t="18129" x="7612063" y="977900"/>
          <p14:tracePt t="18137" x="7646988" y="985838"/>
          <p14:tracePt t="18145" x="7672388" y="985838"/>
          <p14:tracePt t="18153" x="7715250" y="993775"/>
          <p14:tracePt t="18161" x="7756525" y="1003300"/>
          <p14:tracePt t="18169" x="7791450" y="1011238"/>
          <p14:tracePt t="18177" x="7824788" y="1019175"/>
          <p14:tracePt t="18185" x="7850188" y="1028700"/>
          <p14:tracePt t="18193" x="7859713" y="1028700"/>
          <p14:tracePt t="18201" x="7875588" y="1028700"/>
          <p14:tracePt t="18217" x="7885113" y="1028700"/>
          <p14:tracePt t="18225" x="7893050" y="1028700"/>
          <p14:tracePt t="18233" x="7918450" y="1036638"/>
          <p14:tracePt t="18241" x="7935913" y="1044575"/>
          <p14:tracePt t="18249" x="7943850" y="1044575"/>
          <p14:tracePt t="18257" x="7977188" y="1054100"/>
          <p14:tracePt t="18265" x="8012113" y="1054100"/>
          <p14:tracePt t="18273" x="8054975" y="1054100"/>
          <p14:tracePt t="18282" x="8088313" y="1054100"/>
          <p14:tracePt t="18289" x="8131175" y="1054100"/>
          <p14:tracePt t="18297" x="8156575" y="1054100"/>
          <p14:tracePt t="18305" x="8181975" y="1054100"/>
          <p14:tracePt t="18313" x="8199438" y="1054100"/>
          <p14:tracePt t="18321" x="8207375" y="1054100"/>
          <p14:tracePt t="18329" x="8224838" y="1062038"/>
          <p14:tracePt t="18345" x="8232775" y="1069975"/>
          <p14:tracePt t="18377" x="8240713" y="1069975"/>
          <p14:tracePt t="18385" x="8258175" y="1069975"/>
          <p14:tracePt t="18393" x="8283575" y="1069975"/>
          <p14:tracePt t="18401" x="8308975" y="1069975"/>
          <p14:tracePt t="18409" x="8343900" y="1069975"/>
          <p14:tracePt t="18417" x="8369300" y="1069975"/>
          <p14:tracePt t="18425" x="8402638" y="1069975"/>
          <p14:tracePt t="18433" x="8445500" y="1069975"/>
          <p14:tracePt t="18441" x="8478838" y="1069975"/>
          <p14:tracePt t="18448" x="8513763" y="1069975"/>
          <p14:tracePt t="18457" x="8539163" y="1062038"/>
          <p14:tracePt t="18465" x="8564563" y="1054100"/>
          <p14:tracePt t="18473" x="8580438" y="1054100"/>
          <p14:tracePt t="18482" x="8615363" y="1044575"/>
          <p14:tracePt t="18489" x="8623300" y="1036638"/>
          <p14:tracePt t="18497" x="8640763" y="1028700"/>
          <p14:tracePt t="18505" x="8648700" y="1028700"/>
          <p14:tracePt t="18514" x="8658225" y="1019175"/>
          <p14:tracePt t="18521" x="8666163" y="1019175"/>
          <p14:tracePt t="18529" x="8683625" y="1011238"/>
          <p14:tracePt t="18545" x="8699500" y="1003300"/>
          <p14:tracePt t="18553" x="8709025" y="993775"/>
          <p14:tracePt t="18561" x="8724900" y="993775"/>
          <p14:tracePt t="18569" x="8734425" y="985838"/>
          <p14:tracePt t="18577" x="8750300" y="977900"/>
          <p14:tracePt t="18585" x="8759825" y="977900"/>
          <p14:tracePt t="18593" x="8767763" y="968375"/>
          <p14:tracePt t="18601" x="8777288" y="968375"/>
          <p14:tracePt t="18609" x="8793163" y="960438"/>
          <p14:tracePt t="18617" x="8802688" y="952500"/>
          <p14:tracePt t="18625" x="8810625" y="952500"/>
          <p14:tracePt t="18633" x="8818563" y="952500"/>
          <p14:tracePt t="18641" x="8828088" y="942975"/>
          <p14:tracePt t="18649" x="8843963" y="935038"/>
          <p14:tracePt t="18657" x="8853488" y="925513"/>
          <p14:tracePt t="18665" x="8861425" y="925513"/>
          <p14:tracePt t="18673" x="8869363" y="909638"/>
          <p14:tracePt t="18682" x="8886825" y="892175"/>
          <p14:tracePt t="18689" x="8894763" y="874713"/>
          <p14:tracePt t="18697" x="8904288" y="866775"/>
          <p14:tracePt t="18705" x="8904288" y="858838"/>
          <p14:tracePt t="18713" x="8904288" y="841375"/>
          <p14:tracePt t="18721" x="8904288" y="833438"/>
          <p14:tracePt t="18729" x="8912225" y="815975"/>
          <p14:tracePt t="18753" x="8912225" y="808038"/>
          <p14:tracePt t="18793" x="8912225" y="798513"/>
          <p14:tracePt t="18801" x="8912225" y="790575"/>
          <p14:tracePt t="18809" x="8912225" y="781050"/>
          <p14:tracePt t="18817" x="8912225" y="765175"/>
          <p14:tracePt t="18825" x="8912225" y="747713"/>
          <p14:tracePt t="18833" x="8894763" y="739775"/>
          <p14:tracePt t="18841" x="8878888" y="714375"/>
          <p14:tracePt t="18848" x="8861425" y="696913"/>
          <p14:tracePt t="18857" x="8843963" y="679450"/>
          <p14:tracePt t="18865" x="8828088" y="663575"/>
          <p14:tracePt t="18873" x="8802688" y="646113"/>
          <p14:tracePt t="18882" x="8777288" y="628650"/>
          <p14:tracePt t="18889" x="8759825" y="611188"/>
          <p14:tracePt t="18897" x="8742363" y="595313"/>
          <p14:tracePt t="18905" x="8734425" y="585788"/>
          <p14:tracePt t="18913" x="8716963" y="577850"/>
          <p14:tracePt t="18929" x="8709025" y="577850"/>
          <p14:tracePt t="19001" x="8699500" y="577850"/>
          <p14:tracePt t="19009" x="8691563" y="577850"/>
          <p14:tracePt t="19017" x="8674100" y="577850"/>
          <p14:tracePt t="19025" x="8666163" y="585788"/>
          <p14:tracePt t="19033" x="8648700" y="595313"/>
          <p14:tracePt t="19051" x="8623300" y="628650"/>
          <p14:tracePt t="19057" x="8605838" y="654050"/>
          <p14:tracePt t="19066" x="8580438" y="679450"/>
          <p14:tracePt t="19073" x="8547100" y="714375"/>
          <p14:tracePt t="19082" x="8504238" y="765175"/>
          <p14:tracePt t="19089" x="8462963" y="808038"/>
          <p14:tracePt t="19097" x="8410575" y="841375"/>
          <p14:tracePt t="19105" x="8351838" y="892175"/>
          <p14:tracePt t="19113" x="8308975" y="925513"/>
          <p14:tracePt t="19121" x="8250238" y="968375"/>
          <p14:tracePt t="19129" x="8174038" y="1003300"/>
          <p14:tracePt t="19137" x="8096250" y="1036638"/>
          <p14:tracePt t="19145" x="8029575" y="1062038"/>
          <p14:tracePt t="19153" x="7961313" y="1096963"/>
          <p14:tracePt t="19161" x="7885113" y="1130300"/>
          <p14:tracePt t="19169" x="7816850" y="1163638"/>
          <p14:tracePt t="19177" x="7740650" y="1198563"/>
          <p14:tracePt t="19185" x="7680325" y="1216025"/>
          <p14:tracePt t="19193" x="7604125" y="1231900"/>
          <p14:tracePt t="19201" x="7527925" y="1266825"/>
          <p14:tracePt t="19209" x="7442200" y="1317625"/>
          <p14:tracePt t="19217" x="7348538" y="1350963"/>
          <p14:tracePt t="19225" x="7246938" y="1385888"/>
          <p14:tracePt t="19233" x="7145338" y="1419225"/>
          <p14:tracePt t="19241" x="7043738" y="1436688"/>
          <p14:tracePt t="19248" x="6942138" y="1462088"/>
          <p14:tracePt t="19257" x="6864350" y="1477963"/>
          <p14:tracePt t="19265" x="6797675" y="1504950"/>
          <p14:tracePt t="19273" x="6719888" y="1512888"/>
          <p14:tracePt t="19282" x="6661150" y="1538288"/>
          <p14:tracePt t="19289" x="6584950" y="1546225"/>
          <p14:tracePt t="19297" x="6516688" y="1555750"/>
          <p14:tracePt t="19305" x="6423025" y="1563688"/>
          <p14:tracePt t="19314" x="6354763" y="1581150"/>
          <p14:tracePt t="19321" x="6311900" y="1581150"/>
          <p14:tracePt t="19329" x="6235700" y="1581150"/>
          <p14:tracePt t="19337" x="6176963" y="1581150"/>
          <p14:tracePt t="19345" x="6126163" y="1581150"/>
          <p14:tracePt t="19353" x="6032500" y="1597025"/>
          <p14:tracePt t="19361" x="5964238" y="1606550"/>
          <p14:tracePt t="19369" x="5862638" y="1631950"/>
          <p14:tracePt t="19377" x="5761038" y="1639888"/>
          <p14:tracePt t="19385" x="5649913" y="1657350"/>
          <p14:tracePt t="19393" x="5530850" y="1665288"/>
          <p14:tracePt t="19401" x="5421313" y="1674813"/>
          <p14:tracePt t="19409" x="5302250" y="1700213"/>
          <p14:tracePt t="19418" x="5199063" y="1725613"/>
          <p14:tracePt t="19425" x="5097463" y="1741488"/>
          <p14:tracePt t="19432" x="4995863" y="1766888"/>
          <p14:tracePt t="19441" x="4910138" y="1776413"/>
          <p14:tracePt t="19449" x="4826000" y="1801813"/>
          <p14:tracePt t="19457" x="4732338" y="1809750"/>
          <p14:tracePt t="19465" x="4646613" y="1835150"/>
          <p14:tracePt t="19473" x="4579938" y="1844675"/>
          <p14:tracePt t="19482" x="4511675" y="1860550"/>
          <p14:tracePt t="19489" x="4451350" y="1878013"/>
          <p14:tracePt t="19497" x="4392613" y="1895475"/>
          <p14:tracePt t="19505" x="4332288" y="1903413"/>
          <p14:tracePt t="19513" x="4291013" y="1911350"/>
          <p14:tracePt t="19521" x="4240213" y="1920875"/>
          <p14:tracePt t="19529" x="4205288" y="1928813"/>
          <p14:tracePt t="19537" x="4197350" y="1928813"/>
          <p14:tracePt t="19545" x="4179888" y="1928813"/>
          <p14:tracePt t="19553" x="4171950" y="1928813"/>
          <p14:tracePt t="19561" x="4162425" y="1938338"/>
          <p14:tracePt t="19593" x="4137025" y="1938338"/>
          <p14:tracePt t="19601" x="4103688" y="1946275"/>
          <p14:tracePt t="19609" x="4078288" y="1954213"/>
          <p14:tracePt t="19617" x="4027488" y="1963738"/>
          <p14:tracePt t="19625" x="4002088" y="1963738"/>
          <p14:tracePt t="19633" x="3984625" y="1963738"/>
          <p14:tracePt t="19641" x="3967163" y="1963738"/>
          <p14:tracePt t="19649" x="3959225" y="1963738"/>
          <p14:tracePt t="19713" x="4002088" y="1963738"/>
          <p14:tracePt t="19721" x="4070350" y="1954213"/>
          <p14:tracePt t="19729" x="4154488" y="1946275"/>
          <p14:tracePt t="19737" x="4273550" y="1920875"/>
          <p14:tracePt t="19745" x="4400550" y="1895475"/>
          <p14:tracePt t="19753" x="4562475" y="1860550"/>
          <p14:tracePt t="19760" x="4818063" y="1809750"/>
          <p14:tracePt t="19768" x="5122863" y="1758950"/>
          <p14:tracePt t="19776" x="5429250" y="1708150"/>
          <p14:tracePt t="19785" x="5735638" y="1657350"/>
          <p14:tracePt t="19793" x="5895975" y="1649413"/>
          <p14:tracePt t="19801" x="6083300" y="1649413"/>
          <p14:tracePt t="19809" x="6346825" y="1649413"/>
          <p14:tracePt t="19817" x="6610350" y="1631950"/>
          <p14:tracePt t="19824" x="6889750" y="1597025"/>
          <p14:tracePt t="19832" x="7127875" y="1563688"/>
          <p14:tracePt t="19840" x="7323138" y="1538288"/>
          <p14:tracePt t="19848" x="7485063" y="1512888"/>
          <p14:tracePt t="19856" x="7654925" y="1477963"/>
          <p14:tracePt t="19865" x="7799388" y="1452563"/>
          <p14:tracePt t="19872" x="7900988" y="1419225"/>
          <p14:tracePt t="19881" x="8004175" y="1393825"/>
          <p14:tracePt t="19888" x="8088313" y="1376363"/>
          <p14:tracePt t="19897" x="8164513" y="1350963"/>
          <p14:tracePt t="19905" x="8224838" y="1317625"/>
          <p14:tracePt t="19913" x="8258175" y="1300163"/>
          <p14:tracePt t="19921" x="8301038" y="1282700"/>
          <p14:tracePt t="19929" x="8308975" y="1266825"/>
          <p14:tracePt t="19937" x="8334375" y="1241425"/>
          <p14:tracePt t="19945" x="8343900" y="1223963"/>
          <p14:tracePt t="19953" x="8359775" y="1198563"/>
          <p14:tracePt t="19961" x="8369300" y="1173163"/>
          <p14:tracePt t="19969" x="8377238" y="1163638"/>
          <p14:tracePt t="19977" x="8377238" y="1155700"/>
          <p14:tracePt t="19985" x="8377238" y="1147763"/>
          <p14:tracePt t="19993" x="8377238" y="1138238"/>
          <p14:tracePt t="20000" x="8377238" y="1130300"/>
          <p14:tracePt t="20009" x="8377238" y="1122363"/>
          <p14:tracePt t="20041" x="8369300" y="1122363"/>
          <p14:tracePt t="20049" x="8351838" y="1122363"/>
          <p14:tracePt t="20057" x="8318500" y="1122363"/>
          <p14:tracePt t="20066" x="8275638" y="1122363"/>
          <p14:tracePt t="20073" x="8232775" y="1122363"/>
          <p14:tracePt t="20083" x="8164513" y="1122363"/>
          <p14:tracePt t="20089" x="8131175" y="1122363"/>
          <p14:tracePt t="20097" x="8070850" y="1122363"/>
          <p14:tracePt t="20105" x="8020050" y="1122363"/>
          <p14:tracePt t="20113" x="7977188" y="1122363"/>
          <p14:tracePt t="20121" x="7926388" y="1122363"/>
          <p14:tracePt t="20129" x="7885113" y="1122363"/>
          <p14:tracePt t="20137" x="7824788" y="1130300"/>
          <p14:tracePt t="20145" x="7781925" y="1138238"/>
          <p14:tracePt t="20153" x="7731125" y="1155700"/>
          <p14:tracePt t="20161" x="7688263" y="1163638"/>
          <p14:tracePt t="20169" x="7637463" y="1181100"/>
          <p14:tracePt t="20177" x="7604125" y="1189038"/>
          <p14:tracePt t="20185" x="7578725" y="1189038"/>
          <p14:tracePt t="20193" x="7553325" y="1198563"/>
          <p14:tracePt t="20201" x="7535863" y="1198563"/>
          <p14:tracePt t="20209" x="7518400" y="1198563"/>
          <p14:tracePt t="20217" x="7510463" y="1198563"/>
          <p14:tracePt t="20225" x="7502525" y="1198563"/>
          <p14:tracePt t="20297" x="7510463" y="1198563"/>
          <p14:tracePt t="20305" x="7527925" y="1198563"/>
          <p14:tracePt t="20313" x="7586663" y="1198563"/>
          <p14:tracePt t="20321" x="7646988" y="1181100"/>
          <p14:tracePt t="20329" x="7715250" y="1173163"/>
          <p14:tracePt t="20337" x="7791450" y="1173163"/>
          <p14:tracePt t="20345" x="7875588" y="1173163"/>
          <p14:tracePt t="20353" x="7961313" y="1173163"/>
          <p14:tracePt t="20361" x="8012113" y="1155700"/>
          <p14:tracePt t="20369" x="8029575" y="1138238"/>
          <p14:tracePt t="20377" x="8054975" y="1130300"/>
          <p14:tracePt t="20385" x="8070850" y="1130300"/>
          <p14:tracePt t="20393" x="8080375" y="1130300"/>
          <p14:tracePt t="20401" x="8088313" y="1130300"/>
          <p14:tracePt t="20481" x="8062913" y="1130300"/>
          <p14:tracePt t="20489" x="8012113" y="1130300"/>
          <p14:tracePt t="20497" x="7935913" y="1130300"/>
          <p14:tracePt t="20505" x="7850188" y="1130300"/>
          <p14:tracePt t="20513" x="7781925" y="1130300"/>
          <p14:tracePt t="20521" x="7697788" y="1130300"/>
          <p14:tracePt t="20529" x="7621588" y="1130300"/>
          <p14:tracePt t="20537" x="7578725" y="1130300"/>
          <p14:tracePt t="20545" x="7545388" y="1130300"/>
          <p14:tracePt t="20553" x="7527925" y="1130300"/>
          <p14:tracePt t="20561" x="7510463" y="1130300"/>
          <p14:tracePt t="20633" x="7510463" y="1122363"/>
          <p14:tracePt t="20641" x="7527925" y="1122363"/>
          <p14:tracePt t="20649" x="7553325" y="1122363"/>
          <p14:tracePt t="20657" x="7586663" y="1122363"/>
          <p14:tracePt t="20666" x="7612063" y="1122363"/>
          <p14:tracePt t="20673" x="7662863" y="1122363"/>
          <p14:tracePt t="20681" x="7723188" y="1122363"/>
          <p14:tracePt t="20689" x="7791450" y="1122363"/>
          <p14:tracePt t="20697" x="7816850" y="1122363"/>
          <p14:tracePt t="20705" x="7824788" y="1122363"/>
          <p14:tracePt t="20729" x="7832725" y="1122363"/>
          <p14:tracePt t="20737" x="7850188" y="1096963"/>
          <p14:tracePt t="20745" x="7859713" y="1079500"/>
          <p14:tracePt t="20761" x="7859713" y="1069975"/>
          <p14:tracePt t="20849" x="7850188" y="1062038"/>
          <p14:tracePt t="20857" x="7842250" y="1062038"/>
          <p14:tracePt t="20866" x="7799388" y="1062038"/>
          <p14:tracePt t="20873" x="7723188" y="1062038"/>
          <p14:tracePt t="20881" x="7621588" y="1044575"/>
          <p14:tracePt t="20889" x="7553325" y="1036638"/>
          <p14:tracePt t="20897" x="7467600" y="1028700"/>
          <p14:tracePt t="20905" x="7391400" y="1019175"/>
          <p14:tracePt t="20913" x="7348538" y="1011238"/>
          <p14:tracePt t="20921" x="7332663" y="1011238"/>
          <p14:tracePt t="20929" x="7323138" y="1011238"/>
          <p14:tracePt t="20961" x="7358063" y="1011238"/>
          <p14:tracePt t="20969" x="7373938" y="1011238"/>
          <p14:tracePt t="20977" x="7391400" y="1003300"/>
          <p14:tracePt t="20985" x="7391400" y="985838"/>
          <p14:tracePt t="20993" x="7434263" y="968375"/>
          <p14:tracePt t="21001" x="7493000" y="968375"/>
          <p14:tracePt t="21009" x="7578725" y="968375"/>
          <p14:tracePt t="21017" x="7646988" y="968375"/>
          <p14:tracePt t="21025" x="7688263" y="968375"/>
          <p14:tracePt t="21033" x="7715250" y="968375"/>
          <p14:tracePt t="21041" x="7723188" y="968375"/>
          <p14:tracePt t="21177" x="7715250" y="968375"/>
          <p14:tracePt t="21185" x="7672388" y="977900"/>
          <p14:tracePt t="21193" x="7637463" y="977900"/>
          <p14:tracePt t="21201" x="7586663" y="977900"/>
          <p14:tracePt t="21209" x="7510463" y="977900"/>
          <p14:tracePt t="21216" x="7467600" y="977900"/>
          <p14:tracePt t="21225" x="7416800" y="977900"/>
          <p14:tracePt t="21233" x="7383463" y="977900"/>
          <p14:tracePt t="21240" x="7366000" y="977900"/>
          <p14:tracePt t="21249" x="7358063" y="977900"/>
          <p14:tracePt t="21304" x="7366000" y="985838"/>
          <p14:tracePt t="21313" x="7391400" y="993775"/>
          <p14:tracePt t="21321" x="7416800" y="993775"/>
          <p14:tracePt t="21337" x="7434263" y="993775"/>
          <p14:tracePt t="21345" x="7485063" y="993775"/>
          <p14:tracePt t="21353" x="7561263" y="993775"/>
          <p14:tracePt t="21361" x="7654925" y="993775"/>
          <p14:tracePt t="21369" x="7756525" y="993775"/>
          <p14:tracePt t="21377" x="7859713" y="993775"/>
          <p14:tracePt t="21384" x="7943850" y="993775"/>
          <p14:tracePt t="21392" x="8029575" y="993775"/>
          <p14:tracePt t="21400" x="8080375" y="993775"/>
          <p14:tracePt t="21409" x="8131175" y="993775"/>
          <p14:tracePt t="21416" x="8139113" y="993775"/>
          <p14:tracePt t="21424" x="8147050" y="993775"/>
          <p14:tracePt t="21433" x="8156575" y="993775"/>
          <p14:tracePt t="21489" x="8147050" y="993775"/>
          <p14:tracePt t="21497" x="8121650" y="993775"/>
          <p14:tracePt t="21505" x="8080375" y="993775"/>
          <p14:tracePt t="21513" x="8029575" y="993775"/>
          <p14:tracePt t="21521" x="7951788" y="993775"/>
          <p14:tracePt t="21529" x="7885113" y="993775"/>
          <p14:tracePt t="21537" x="7807325" y="993775"/>
          <p14:tracePt t="21545" x="7756525" y="993775"/>
          <p14:tracePt t="21553" x="7715250" y="993775"/>
          <p14:tracePt t="21561" x="7680325" y="993775"/>
          <p14:tracePt t="21569" x="7654925" y="993775"/>
          <p14:tracePt t="21577" x="7637463" y="993775"/>
          <p14:tracePt t="21617" x="7654925" y="1011238"/>
          <p14:tracePt t="21625" x="7705725" y="1028700"/>
          <p14:tracePt t="21633" x="7766050" y="1044575"/>
          <p14:tracePt t="21641" x="7842250" y="1062038"/>
          <p14:tracePt t="21650" x="7900988" y="1069975"/>
          <p14:tracePt t="21657" x="7969250" y="1079500"/>
          <p14:tracePt t="21666" x="8029575" y="1096963"/>
          <p14:tracePt t="21673" x="8080375" y="1104900"/>
          <p14:tracePt t="21681" x="8096250" y="1112838"/>
          <p14:tracePt t="21689" x="8105775" y="1112838"/>
          <p14:tracePt t="21697" x="8113713" y="1112838"/>
          <p14:tracePt t="21705" x="8121650" y="1112838"/>
          <p14:tracePt t="21793" x="8121650" y="1122363"/>
          <p14:tracePt t="21801" x="8096250" y="1122363"/>
          <p14:tracePt t="21809" x="8054975" y="1122363"/>
          <p14:tracePt t="21816" x="7986713" y="1122363"/>
          <p14:tracePt t="21825" x="7900988" y="1122363"/>
          <p14:tracePt t="21833" x="7824788" y="1122363"/>
          <p14:tracePt t="21841" x="7773988" y="1122363"/>
          <p14:tracePt t="21850" x="7715250" y="1122363"/>
          <p14:tracePt t="21857" x="7672388" y="1122363"/>
          <p14:tracePt t="21866" x="7637463" y="1122363"/>
          <p14:tracePt t="21873" x="7578725" y="1130300"/>
          <p14:tracePt t="21881" x="7570788" y="1130300"/>
          <p14:tracePt t="21889" x="7553325" y="1130300"/>
          <p14:tracePt t="21897" x="7535863" y="1130300"/>
          <p14:tracePt t="21905" x="7510463" y="1130300"/>
          <p14:tracePt t="21913" x="7477125" y="1138238"/>
          <p14:tracePt t="21921" x="7442200" y="1147763"/>
          <p14:tracePt t="21929" x="7408863" y="1147763"/>
          <p14:tracePt t="21937" x="7348538" y="1155700"/>
          <p14:tracePt t="21945" x="7289800" y="1163638"/>
          <p14:tracePt t="21953" x="7213600" y="1181100"/>
          <p14:tracePt t="21961" x="7127875" y="1198563"/>
          <p14:tracePt t="21969" x="7026275" y="1223963"/>
          <p14:tracePt t="21977" x="6907213" y="1249363"/>
          <p14:tracePt t="21985" x="6797675" y="1266825"/>
          <p14:tracePt t="21993" x="6661150" y="1292225"/>
          <p14:tracePt t="22001" x="6524625" y="1325563"/>
          <p14:tracePt t="22009" x="6380163" y="1350963"/>
          <p14:tracePt t="22016" x="6235700" y="1376363"/>
          <p14:tracePt t="22036" x="5946775" y="1436688"/>
          <p14:tracePt t="22041" x="5786438" y="1470025"/>
          <p14:tracePt t="22050" x="5641975" y="1512888"/>
          <p14:tracePt t="22057" x="5505450" y="1546225"/>
          <p14:tracePt t="22067" x="5368925" y="1581150"/>
          <p14:tracePt t="22073" x="5259388" y="1614488"/>
          <p14:tracePt t="22081" x="5165725" y="1649413"/>
          <p14:tracePt t="22089" x="5080000" y="1682750"/>
          <p14:tracePt t="22097" x="5003800" y="1716088"/>
          <p14:tracePt t="22105" x="4927600" y="1733550"/>
          <p14:tracePt t="22113" x="4876800" y="1758950"/>
          <p14:tracePt t="22121" x="4833938" y="1776413"/>
          <p14:tracePt t="22129" x="4783138" y="1793875"/>
          <p14:tracePt t="22137" x="4732338" y="1809750"/>
          <p14:tracePt t="22145" x="4699000" y="1819275"/>
          <p14:tracePt t="22153" x="4656138" y="1827213"/>
          <p14:tracePt t="22161" x="4579938" y="1844675"/>
          <p14:tracePt t="22169" x="4494213" y="1852613"/>
          <p14:tracePt t="22177" x="4418013" y="1870075"/>
          <p14:tracePt t="22185" x="4332288" y="1885950"/>
          <p14:tracePt t="22193" x="4248150" y="1903413"/>
          <p14:tracePt t="22201" x="4146550" y="1920875"/>
          <p14:tracePt t="22209" x="4060825" y="1938338"/>
          <p14:tracePt t="22218" x="3967163" y="1946275"/>
          <p14:tracePt t="22225" x="3873500" y="1971675"/>
          <p14:tracePt t="22233" x="3771900" y="1979613"/>
          <p14:tracePt t="22241" x="3678238" y="2005013"/>
          <p14:tracePt t="22250" x="3576638" y="2030413"/>
          <p14:tracePt t="22257" x="3475038" y="2047875"/>
          <p14:tracePt t="22266" x="3373438" y="2073275"/>
          <p14:tracePt t="22273" x="3305175" y="2082800"/>
          <p14:tracePt t="22281" x="3228975" y="2108200"/>
          <p14:tracePt t="22289" x="3168650" y="2116138"/>
          <p14:tracePt t="22297" x="3127375" y="2124075"/>
          <p14:tracePt t="22305" x="3092450" y="2124075"/>
          <p14:tracePt t="22313" x="3049588" y="2124075"/>
          <p14:tracePt t="22321" x="3008313" y="2124075"/>
          <p14:tracePt t="22329" x="2973388" y="2124075"/>
          <p14:tracePt t="22337" x="2947988" y="2124075"/>
          <p14:tracePt t="22345" x="2930525" y="2124075"/>
          <p14:tracePt t="22353" x="2905125" y="2124075"/>
          <p14:tracePt t="22361" x="2889250" y="2124075"/>
          <p14:tracePt t="22377" x="2879725" y="2124075"/>
          <p14:tracePt t="22409" x="2871788" y="2133600"/>
          <p14:tracePt t="22457" x="2871788" y="2141538"/>
          <p14:tracePt t="22466" x="2863850" y="2149475"/>
          <p14:tracePt t="22505" x="2863850" y="2159000"/>
          <p14:tracePt t="22521" x="2863850" y="2166938"/>
          <p14:tracePt t="22529" x="2863850" y="2174875"/>
          <p14:tracePt t="22545" x="2863850" y="2184400"/>
          <p14:tracePt t="22561" x="2854325" y="2200275"/>
          <p14:tracePt t="22569" x="2846388" y="2200275"/>
          <p14:tracePt t="22577" x="2846388" y="2209800"/>
          <p14:tracePt t="22585" x="2828925" y="2227263"/>
          <p14:tracePt t="22593" x="2811463" y="2235200"/>
          <p14:tracePt t="22602" x="2795588" y="2243138"/>
          <p14:tracePt t="22609" x="2770188" y="2243138"/>
          <p14:tracePt t="22617" x="2752725" y="2252663"/>
          <p14:tracePt t="22625" x="2744788" y="2252663"/>
          <p14:tracePt t="22633" x="2727325" y="2260600"/>
          <p14:tracePt t="22641" x="2719388" y="2260600"/>
          <p14:tracePt t="22650" x="2709863" y="2260600"/>
          <p14:tracePt t="22657" x="2701925" y="2260600"/>
          <p14:tracePt t="22665" x="2684463" y="2268538"/>
          <p14:tracePt t="22672" x="2668588" y="2278063"/>
          <p14:tracePt t="22680" x="2651125" y="2286000"/>
          <p14:tracePt t="22688" x="2633663" y="2293938"/>
          <p14:tracePt t="22704" x="2625725" y="2303463"/>
          <p14:tracePt t="22793" x="2616200" y="2303463"/>
          <p14:tracePt t="22945" x="2608263" y="2311400"/>
          <p14:tracePt t="23241" x="2600325" y="2311400"/>
          <p14:tracePt t="23753" x="2590800" y="2328863"/>
          <p14:tracePt t="23761" x="2574925" y="2336800"/>
          <p14:tracePt t="23769" x="2574925" y="2354263"/>
          <p14:tracePt t="38665" x="2565400" y="2354263"/>
          <p14:tracePt t="38672" x="2574925" y="2319338"/>
          <p14:tracePt t="38681" x="2590800" y="2293938"/>
          <p14:tracePt t="38689" x="2600325" y="2268538"/>
          <p14:tracePt t="38697" x="2633663" y="2149475"/>
          <p14:tracePt t="38707" x="2668588" y="2005013"/>
          <p14:tracePt t="38713" x="2719388" y="1793875"/>
          <p14:tracePt t="38722" x="2752725" y="1495425"/>
          <p14:tracePt t="38729" x="2786063" y="1249363"/>
          <p14:tracePt t="38737" x="2803525" y="1011238"/>
          <p14:tracePt t="38745" x="2811463" y="747713"/>
          <p14:tracePt t="38753" x="2811463" y="544513"/>
          <p14:tracePt t="38761" x="2811463" y="365125"/>
          <p14:tracePt t="38769" x="2811463" y="212725"/>
          <p14:tracePt t="38777" x="2803525" y="93663"/>
          <p14:tracePt t="38785" x="2778125" y="50800"/>
          <p14:tracePt t="38793" x="2778125" y="25400"/>
          <p14:tracePt t="38809" x="2778125" y="17463"/>
          <p14:tracePt t="38817" x="2760663" y="7938"/>
          <p14:tracePt t="38824" x="2709863" y="7938"/>
          <p14:tracePt t="38833" x="2608263" y="33338"/>
          <p14:tracePt t="38840" x="2489200" y="58738"/>
          <p14:tracePt t="38849" x="2362200" y="101600"/>
          <p14:tracePt t="38857" x="2225675" y="161925"/>
          <p14:tracePt t="38865" x="2073275" y="255588"/>
          <p14:tracePt t="38873" x="1903413" y="339725"/>
          <p14:tracePt t="38881" x="1801813" y="433388"/>
          <p14:tracePt t="38889" x="1716088" y="552450"/>
          <p14:tracePt t="38897" x="1622425" y="646113"/>
          <p14:tracePt t="38906" x="1538288" y="755650"/>
          <p14:tracePt t="38913" x="1462088" y="833438"/>
          <p14:tracePt t="38921" x="1409700" y="884238"/>
          <p14:tracePt t="38929" x="1384300" y="917575"/>
          <p14:tracePt t="38937" x="1376363" y="935038"/>
          <p14:tracePt t="38945" x="1368425" y="942975"/>
          <p14:tracePt t="39009" x="1368425" y="952500"/>
          <p14:tracePt t="39033" x="1384300" y="952500"/>
          <p14:tracePt t="39041" x="1393825" y="952500"/>
          <p14:tracePt t="39049" x="1401763" y="952500"/>
          <p14:tracePt t="39057" x="1419225" y="952500"/>
          <p14:tracePt t="39065" x="1435100" y="952500"/>
          <p14:tracePt t="39073" x="1452563" y="960438"/>
          <p14:tracePt t="39097" x="1462088" y="968375"/>
          <p14:tracePt t="39106" x="1462088" y="985838"/>
          <p14:tracePt t="39113" x="1462088" y="1036638"/>
          <p14:tracePt t="39121" x="1462088" y="1122363"/>
          <p14:tracePt t="39129" x="1435100" y="1198563"/>
          <p14:tracePt t="39137" x="1401763" y="1282700"/>
          <p14:tracePt t="39145" x="1384300" y="1360488"/>
          <p14:tracePt t="39153" x="1358900" y="1411288"/>
          <p14:tracePt t="39161" x="1343025" y="1444625"/>
          <p14:tracePt t="39169" x="1325563" y="1477963"/>
          <p14:tracePt t="39177" x="1317625" y="1504950"/>
          <p14:tracePt t="39193" x="1308100" y="1512888"/>
          <p14:tracePt t="39465" x="1317625" y="1512888"/>
          <p14:tracePt t="39473" x="1333500" y="1512888"/>
          <p14:tracePt t="39481" x="1343025" y="1512888"/>
          <p14:tracePt t="39489" x="1350963" y="1504950"/>
          <p14:tracePt t="39497" x="1358900" y="1504950"/>
          <p14:tracePt t="39513" x="1376363" y="1504950"/>
          <p14:tracePt t="39521" x="1393825" y="1504950"/>
          <p14:tracePt t="39529" x="1409700" y="1504950"/>
          <p14:tracePt t="39537" x="1427163" y="1504950"/>
          <p14:tracePt t="39545" x="1435100" y="1504950"/>
          <p14:tracePt t="39561" x="1444625" y="1487488"/>
          <p14:tracePt t="39577" x="1444625" y="1477963"/>
          <p14:tracePt t="39593" x="1452563" y="1487488"/>
          <p14:tracePt t="39600" x="1470025" y="1520825"/>
          <p14:tracePt t="39609" x="1520825" y="1538288"/>
          <p14:tracePt t="39617" x="1579563" y="1546225"/>
          <p14:tracePt t="39625" x="1622425" y="1563688"/>
          <p14:tracePt t="39633" x="1682750" y="1571625"/>
          <p14:tracePt t="39641" x="1733550" y="1581150"/>
          <p14:tracePt t="39649" x="1758950" y="1581150"/>
          <p14:tracePt t="39657" x="1801813" y="1581150"/>
          <p14:tracePt t="39665" x="1852613" y="1581150"/>
          <p14:tracePt t="39673" x="1878013" y="1581150"/>
          <p14:tracePt t="39681" x="1911350" y="1581150"/>
          <p14:tracePt t="39690" x="1936750" y="1581150"/>
          <p14:tracePt t="39697" x="1954213" y="1581150"/>
          <p14:tracePt t="39705" x="1971675" y="1581150"/>
          <p14:tracePt t="39713" x="1987550" y="1581150"/>
          <p14:tracePt t="39721" x="1997075" y="1581150"/>
          <p14:tracePt t="39729" x="2022475" y="1581150"/>
          <p14:tracePt t="39737" x="2047875" y="1581150"/>
          <p14:tracePt t="39745" x="2065338" y="1581150"/>
          <p14:tracePt t="39753" x="2090738" y="1581150"/>
          <p14:tracePt t="39761" x="2116138" y="1581150"/>
          <p14:tracePt t="39768" x="2132013" y="1581150"/>
          <p14:tracePt t="39777" x="2157413" y="1581150"/>
          <p14:tracePt t="39785" x="2182813" y="1581150"/>
          <p14:tracePt t="39793" x="2200275" y="1581150"/>
          <p14:tracePt t="39801" x="2225675" y="1581150"/>
          <p14:tracePt t="39809" x="2260600" y="1581150"/>
          <p14:tracePt t="39817" x="2301875" y="1581150"/>
          <p14:tracePt t="39825" x="2352675" y="1581150"/>
          <p14:tracePt t="39832" x="2413000" y="1581150"/>
          <p14:tracePt t="39840" x="2489200" y="1581150"/>
          <p14:tracePt t="39849" x="2574925" y="1589088"/>
          <p14:tracePt t="39857" x="2659063" y="1597025"/>
          <p14:tracePt t="39865" x="2735263" y="1614488"/>
          <p14:tracePt t="39873" x="2803525" y="1614488"/>
          <p14:tracePt t="39881" x="2871788" y="1614488"/>
          <p14:tracePt t="39890" x="2922588" y="1614488"/>
          <p14:tracePt t="39897" x="2965450" y="1614488"/>
          <p14:tracePt t="39905" x="2982913" y="1614488"/>
          <p14:tracePt t="39912" x="2998788" y="1614488"/>
          <p14:tracePt t="39936" x="3008313" y="1614488"/>
          <p14:tracePt t="39976" x="3024188" y="1606550"/>
          <p14:tracePt t="39985" x="3033713" y="1606550"/>
          <p14:tracePt t="39992" x="3059113" y="1606550"/>
          <p14:tracePt t="40001" x="3100388" y="1606550"/>
          <p14:tracePt t="40009" x="3143250" y="1606550"/>
          <p14:tracePt t="40017" x="3186113" y="1606550"/>
          <p14:tracePt t="40024" x="3228975" y="1606550"/>
          <p14:tracePt t="40041" x="3330575" y="1606550"/>
          <p14:tracePt t="40049" x="3389313" y="1606550"/>
          <p14:tracePt t="40057" x="3449638" y="1606550"/>
          <p14:tracePt t="40065" x="3492500" y="1606550"/>
          <p14:tracePt t="40074" x="3533775" y="1606550"/>
          <p14:tracePt t="40081" x="3568700" y="1606550"/>
          <p14:tracePt t="40090" x="3586163" y="1606550"/>
          <p14:tracePt t="40105" x="3602038" y="1606550"/>
          <p14:tracePt t="40113" x="3611563" y="1606550"/>
          <p14:tracePt t="40121" x="3611563" y="1597025"/>
          <p14:tracePt t="40137" x="3619500" y="1597025"/>
          <p14:tracePt t="40145" x="3636963" y="1597025"/>
          <p14:tracePt t="40153" x="3687763" y="1589088"/>
          <p14:tracePt t="40161" x="3713163" y="1581150"/>
          <p14:tracePt t="40169" x="3746500" y="1581150"/>
          <p14:tracePt t="40177" x="3806825" y="1571625"/>
          <p14:tracePt t="40185" x="3832225" y="1563688"/>
          <p14:tracePt t="40193" x="3865563" y="1555750"/>
          <p14:tracePt t="40201" x="3890963" y="1546225"/>
          <p14:tracePt t="40209" x="3916363" y="1546225"/>
          <p14:tracePt t="40217" x="3959225" y="1538288"/>
          <p14:tracePt t="40225" x="3992563" y="1530350"/>
          <p14:tracePt t="40233" x="4027488" y="1520825"/>
          <p14:tracePt t="40241" x="4044950" y="1520825"/>
          <p14:tracePt t="40249" x="4111625" y="1512888"/>
          <p14:tracePt t="40256" x="4171950" y="1504950"/>
          <p14:tracePt t="40265" x="4248150" y="1487488"/>
          <p14:tracePt t="40274" x="4316413" y="1470025"/>
          <p14:tracePt t="40281" x="4392613" y="1452563"/>
          <p14:tracePt t="40290" x="4468813" y="1444625"/>
          <p14:tracePt t="40297" x="4529138" y="1419225"/>
          <p14:tracePt t="40307" x="4587875" y="1411288"/>
          <p14:tracePt t="40313" x="4630738" y="1401763"/>
          <p14:tracePt t="40321" x="4646613" y="1401763"/>
          <p14:tracePt t="40329" x="4673600" y="1393825"/>
          <p14:tracePt t="40337" x="4689475" y="1385888"/>
          <p14:tracePt t="40417" x="4699000" y="1385888"/>
          <p14:tracePt t="40425" x="4706938" y="1385888"/>
          <p14:tracePt t="40441" x="4714875" y="1385888"/>
          <p14:tracePt t="40449" x="4724400" y="1385888"/>
          <p14:tracePt t="40953" x="4732338" y="1393825"/>
          <p14:tracePt t="40961" x="4740275" y="1411288"/>
          <p14:tracePt t="40977" x="4740275" y="1419225"/>
          <p14:tracePt t="40985" x="4740275" y="1427163"/>
          <p14:tracePt t="41224" x="4749800" y="1436688"/>
          <p14:tracePt t="41233" x="4757738" y="1427163"/>
          <p14:tracePt t="44081" x="4757738" y="1419225"/>
          <p14:tracePt t="44089" x="4724400" y="1470025"/>
          <p14:tracePt t="44097" x="4664075" y="1606550"/>
          <p14:tracePt t="44105" x="4587875" y="1741488"/>
          <p14:tracePt t="44113" x="4494213" y="1911350"/>
          <p14:tracePt t="44121" x="4460875" y="1954213"/>
          <p14:tracePt t="44129" x="4400550" y="2047875"/>
          <p14:tracePt t="44137" x="4324350" y="2141538"/>
          <p14:tracePt t="44145" x="4256088" y="2217738"/>
          <p14:tracePt t="44153" x="4265613" y="2235200"/>
          <p14:tracePt t="44169" x="4265613" y="2243138"/>
          <p14:tracePt t="44209" x="4265613" y="2252663"/>
          <p14:tracePt t="44217" x="4265613" y="2268538"/>
          <p14:tracePt t="44224" x="4265613" y="2278063"/>
          <p14:tracePt t="44329" x="4256088" y="2311400"/>
          <p14:tracePt t="44337" x="4205288" y="2354263"/>
          <p14:tracePt t="44345" x="4129088" y="2397125"/>
          <p14:tracePt t="44353" x="4010025" y="2455863"/>
          <p14:tracePt t="44360" x="3873500" y="2516188"/>
          <p14:tracePt t="44368" x="3756025" y="2574925"/>
          <p14:tracePt t="44376" x="3644900" y="2617788"/>
          <p14:tracePt t="44384" x="3525838" y="2668588"/>
          <p14:tracePt t="44392" x="3389313" y="2711450"/>
          <p14:tracePt t="44400" x="3279775" y="2762250"/>
          <p14:tracePt t="44409" x="3178175" y="2795588"/>
          <p14:tracePt t="44416" x="3074988" y="2830513"/>
          <p14:tracePt t="44424" x="2982913" y="2863850"/>
          <p14:tracePt t="44432" x="2905125" y="2897188"/>
          <p14:tracePt t="44441" x="2854325" y="2914650"/>
          <p14:tracePt t="44449" x="2820988" y="2932113"/>
          <p14:tracePt t="44458" x="2811463" y="2940050"/>
          <p14:tracePt t="44465" x="2795588" y="2949575"/>
          <p14:tracePt t="44473" x="2786063" y="2949575"/>
          <p14:tracePt t="44481" x="2770188" y="2957513"/>
          <p14:tracePt t="44488" x="2744788" y="2965450"/>
          <p14:tracePt t="44497" x="2709863" y="2982913"/>
          <p14:tracePt t="44505" x="2659063" y="3000375"/>
          <p14:tracePt t="44513" x="2582863" y="3033713"/>
          <p14:tracePt t="44520" x="2514600" y="3059113"/>
          <p14:tracePt t="44529" x="2420938" y="3109913"/>
          <p14:tracePt t="44537" x="2344738" y="3152775"/>
          <p14:tracePt t="44545" x="2268538" y="3195638"/>
          <p14:tracePt t="44553" x="2192338" y="3228975"/>
          <p14:tracePt t="44561" x="2141538" y="3254375"/>
          <p14:tracePt t="44569" x="2116138" y="3263900"/>
          <p14:tracePt t="44577" x="2116138" y="3271838"/>
          <p14:tracePt t="44641" x="2106613" y="3289300"/>
          <p14:tracePt t="44649" x="2106613" y="3297238"/>
          <p14:tracePt t="44658" x="2106613" y="3330575"/>
          <p14:tracePt t="44665" x="2106613" y="3340100"/>
          <p14:tracePt t="44673" x="2106613" y="3348038"/>
          <p14:tracePt t="44681" x="2116138" y="3355975"/>
          <p14:tracePt t="48825" x="2124075" y="3355975"/>
          <p14:tracePt t="48833" x="2166938" y="3348038"/>
          <p14:tracePt t="48841" x="2251075" y="3314700"/>
          <p14:tracePt t="48849" x="2293938" y="3297238"/>
          <p14:tracePt t="48857" x="2311400" y="3297238"/>
          <p14:tracePt t="48865" x="2319338" y="3297238"/>
          <p14:tracePt t="49049" x="2327275" y="3289300"/>
          <p14:tracePt t="49057" x="2336800" y="3246438"/>
          <p14:tracePt t="49065" x="2352675" y="3170238"/>
          <p14:tracePt t="49073" x="2362200" y="3109913"/>
          <p14:tracePt t="49081" x="2395538" y="3059113"/>
          <p14:tracePt t="49089" x="2430463" y="3000375"/>
          <p14:tracePt t="49097" x="2463800" y="2922588"/>
          <p14:tracePt t="49105" x="2497138" y="2855913"/>
          <p14:tracePt t="49113" x="2514600" y="2795588"/>
          <p14:tracePt t="49121" x="2532063" y="2762250"/>
          <p14:tracePt t="49129" x="2540000" y="2736850"/>
          <p14:tracePt t="49217" x="2549525" y="2727325"/>
          <p14:tracePt t="49345" x="2574925" y="2719388"/>
          <p14:tracePt t="49353" x="2600325" y="2711450"/>
          <p14:tracePt t="49401" x="2641600" y="2701925"/>
          <p14:tracePt t="49409" x="2659063" y="2701925"/>
          <p14:tracePt t="49426" x="2676525" y="2693988"/>
          <p14:tracePt t="55409" x="2684463" y="2686050"/>
          <p14:tracePt t="55417" x="2684463" y="2668588"/>
          <p14:tracePt t="55505" x="2684463" y="2660650"/>
          <p14:tracePt t="55872" x="2676525" y="2643188"/>
          <p14:tracePt t="55929" x="2659063" y="2633663"/>
          <p14:tracePt t="83697" x="2659063" y="2625725"/>
          <p14:tracePt t="83706" x="2684463" y="2608263"/>
          <p14:tracePt t="83713" x="2727325" y="2532063"/>
          <p14:tracePt t="83721" x="2770188" y="2455863"/>
          <p14:tracePt t="83729" x="2811463" y="2379663"/>
          <p14:tracePt t="83737" x="2854325" y="2328863"/>
          <p14:tracePt t="83745" x="2879725" y="2278063"/>
          <p14:tracePt t="83752" x="2905125" y="2227263"/>
          <p14:tracePt t="83761" x="2922588" y="2192338"/>
          <p14:tracePt t="83769" x="2930525" y="2166938"/>
          <p14:tracePt t="83777" x="2940050" y="2149475"/>
          <p14:tracePt t="83785" x="2940050" y="2133600"/>
          <p14:tracePt t="83793" x="2947988" y="2116138"/>
          <p14:tracePt t="83809" x="2947988" y="2108200"/>
          <p14:tracePt t="83817" x="2955925" y="2090738"/>
          <p14:tracePt t="83825" x="2965450" y="2073275"/>
          <p14:tracePt t="83833" x="2965450" y="2065338"/>
          <p14:tracePt t="83841" x="2965450" y="2055813"/>
          <p14:tracePt t="83848" x="2965450" y="2039938"/>
          <p14:tracePt t="83856" x="2965450" y="2022475"/>
          <p14:tracePt t="83865" x="2965450" y="1997075"/>
          <p14:tracePt t="83872" x="2965450" y="1971675"/>
          <p14:tracePt t="83880" x="2965450" y="1954213"/>
          <p14:tracePt t="83889" x="2965450" y="1928813"/>
          <p14:tracePt t="83897" x="2955925" y="1903413"/>
          <p14:tracePt t="83906" x="2940050" y="1878013"/>
          <p14:tracePt t="83913" x="2922588" y="1860550"/>
          <p14:tracePt t="83921" x="2905125" y="1835150"/>
          <p14:tracePt t="83929" x="2879725" y="1809750"/>
          <p14:tracePt t="83937" x="2838450" y="1784350"/>
          <p14:tracePt t="83945" x="2803525" y="1751013"/>
          <p14:tracePt t="83953" x="2752725" y="1716088"/>
          <p14:tracePt t="83961" x="2676525" y="1665288"/>
          <p14:tracePt t="83969" x="2600325" y="1639888"/>
          <p14:tracePt t="83977" x="2540000" y="1589088"/>
          <p14:tracePt t="83986" x="2471738" y="1563688"/>
          <p14:tracePt t="83993" x="2420938" y="1530350"/>
          <p14:tracePt t="84001" x="2370138" y="1504950"/>
          <p14:tracePt t="84009" x="2336800" y="1477963"/>
          <p14:tracePt t="84017" x="2311400" y="1452563"/>
          <p14:tracePt t="84024" x="2286000" y="1427163"/>
          <p14:tracePt t="84041" x="2251075" y="1411288"/>
          <p14:tracePt t="84049" x="2235200" y="1393825"/>
          <p14:tracePt t="84056" x="2208213" y="1385888"/>
          <p14:tracePt t="84065" x="2192338" y="1368425"/>
          <p14:tracePt t="84073" x="2157413" y="1360488"/>
          <p14:tracePt t="84081" x="2090738" y="1343025"/>
          <p14:tracePt t="84089" x="2030413" y="1325563"/>
          <p14:tracePt t="84097" x="1962150" y="1300163"/>
          <p14:tracePt t="84106" x="1885950" y="1292225"/>
          <p14:tracePt t="84113" x="1827213" y="1292225"/>
          <p14:tracePt t="84121" x="1741488" y="1282700"/>
          <p14:tracePt t="84129" x="1690688" y="1274763"/>
          <p14:tracePt t="84137" x="1673225" y="1274763"/>
          <p14:tracePt t="84145" x="1657350" y="1274763"/>
          <p14:tracePt t="84161" x="1647825" y="1274763"/>
          <p14:tracePt t="84185" x="1639888" y="1274763"/>
          <p14:tracePt t="84193" x="1631950" y="1274763"/>
          <p14:tracePt t="84201" x="1597025" y="1274763"/>
          <p14:tracePt t="84209" x="1579563" y="1282700"/>
          <p14:tracePt t="84217" x="1563688" y="1300163"/>
          <p14:tracePt t="84225" x="1546225" y="1317625"/>
          <p14:tracePt t="84232" x="1528763" y="1325563"/>
          <p14:tracePt t="84241" x="1503363" y="1343025"/>
          <p14:tracePt t="84249" x="1477963" y="1350963"/>
          <p14:tracePt t="84257" x="1462088" y="1360488"/>
          <p14:tracePt t="84265" x="1452563" y="1376363"/>
          <p14:tracePt t="84273" x="1419225" y="1393825"/>
          <p14:tracePt t="84281" x="1401763" y="1411288"/>
          <p14:tracePt t="84289" x="1368425" y="1427163"/>
          <p14:tracePt t="84297" x="1343025" y="1444625"/>
          <p14:tracePt t="84307" x="1317625" y="1462088"/>
          <p14:tracePt t="84337" x="1308100" y="1477963"/>
          <p14:tracePt t="84345" x="1308100" y="1495425"/>
          <p14:tracePt t="84353" x="1282700" y="1520825"/>
          <p14:tracePt t="84361" x="1265238" y="1538288"/>
          <p14:tracePt t="84369" x="1239838" y="1555750"/>
          <p14:tracePt t="84377" x="1206500" y="1563688"/>
          <p14:tracePt t="84385" x="1173163" y="1581150"/>
          <p14:tracePt t="84393" x="1147763" y="1589088"/>
          <p14:tracePt t="84401" x="1130300" y="1589088"/>
          <p14:tracePt t="84409" x="1147763" y="1589088"/>
          <p14:tracePt t="84433" x="1173163" y="1589088"/>
          <p14:tracePt t="84457" x="1163638" y="1614488"/>
          <p14:tracePt t="84465" x="1138238" y="1631950"/>
          <p14:tracePt t="84473" x="1112838" y="1649413"/>
          <p14:tracePt t="84480" x="1095375" y="1674813"/>
          <p14:tracePt t="84489" x="1087438" y="1682750"/>
          <p14:tracePt t="84497" x="1079500" y="1708150"/>
          <p14:tracePt t="84506" x="1062038" y="1725613"/>
          <p14:tracePt t="84513" x="1054100" y="1741488"/>
          <p14:tracePt t="84520" x="1062038" y="1741488"/>
          <p14:tracePt t="84537" x="1079500" y="1751013"/>
          <p14:tracePt t="84545" x="1079500" y="1758950"/>
          <p14:tracePt t="84552" x="1079500" y="1776413"/>
          <p14:tracePt t="84561" x="1069975" y="1793875"/>
          <p14:tracePt t="84568" x="1062038" y="1819275"/>
          <p14:tracePt t="84577" x="1054100" y="1835150"/>
          <p14:tracePt t="84585" x="1036638" y="1844675"/>
          <p14:tracePt t="84593" x="1028700" y="1852613"/>
          <p14:tracePt t="84601" x="1019175" y="1870075"/>
          <p14:tracePt t="84609" x="1011238" y="1878013"/>
          <p14:tracePt t="84617" x="993775" y="1885950"/>
          <p14:tracePt t="84624" x="993775" y="1895475"/>
          <p14:tracePt t="84633" x="976313" y="1903413"/>
          <p14:tracePt t="84641" x="968375" y="1911350"/>
          <p14:tracePt t="84648" x="960438" y="1928813"/>
          <p14:tracePt t="84656" x="950913" y="1928813"/>
          <p14:tracePt t="84665" x="942975" y="1938338"/>
          <p14:tracePt t="84673" x="942975" y="1946275"/>
          <p14:tracePt t="84681" x="935038" y="1954213"/>
          <p14:tracePt t="84696" x="925513" y="1954213"/>
          <p14:tracePt t="84712" x="917575" y="1971675"/>
          <p14:tracePt t="84720" x="909638" y="1989138"/>
          <p14:tracePt t="84728" x="900113" y="1989138"/>
          <p14:tracePt t="84736" x="892175" y="2005013"/>
          <p14:tracePt t="84744" x="874713" y="2014538"/>
          <p14:tracePt t="84753" x="858838" y="2030413"/>
          <p14:tracePt t="84761" x="841375" y="2047875"/>
          <p14:tracePt t="84769" x="823913" y="2065338"/>
          <p14:tracePt t="84777" x="790575" y="2073275"/>
          <p14:tracePt t="84785" x="765175" y="2082800"/>
          <p14:tracePt t="84793" x="739775" y="2098675"/>
          <p14:tracePt t="84801" x="714375" y="2133600"/>
          <p14:tracePt t="84809" x="696913" y="2159000"/>
          <p14:tracePt t="84817" x="679450" y="2192338"/>
          <p14:tracePt t="84824" x="671513" y="2227263"/>
          <p14:tracePt t="84833" x="654050" y="2260600"/>
          <p14:tracePt t="84841" x="654050" y="2278063"/>
          <p14:tracePt t="84849" x="646113" y="2303463"/>
          <p14:tracePt t="84857" x="636588" y="2311400"/>
          <p14:tracePt t="84865" x="628650" y="2328863"/>
          <p14:tracePt t="84873" x="628650" y="2336800"/>
          <p14:tracePt t="84897" x="628650" y="2344738"/>
          <p14:tracePt t="84953" x="628650" y="2354263"/>
          <p14:tracePt t="84961" x="628650" y="2379663"/>
          <p14:tracePt t="84969" x="646113" y="2405063"/>
          <p14:tracePt t="84977" x="661988" y="2430463"/>
          <p14:tracePt t="84985" x="679450" y="2463800"/>
          <p14:tracePt t="84992" x="679450" y="2481263"/>
          <p14:tracePt t="85000" x="696913" y="2506663"/>
          <p14:tracePt t="85009" x="722313" y="2541588"/>
          <p14:tracePt t="85017" x="730250" y="2566988"/>
          <p14:tracePt t="85025" x="747713" y="2592388"/>
          <p14:tracePt t="85042" x="773113" y="2651125"/>
          <p14:tracePt t="85048" x="798513" y="2686050"/>
          <p14:tracePt t="85056" x="815975" y="2719388"/>
          <p14:tracePt t="85064" x="849313" y="2752725"/>
          <p14:tracePt t="85073" x="866775" y="2795588"/>
          <p14:tracePt t="85081" x="884238" y="2813050"/>
          <p14:tracePt t="85090" x="909638" y="2855913"/>
          <p14:tracePt t="85097" x="935038" y="2871788"/>
          <p14:tracePt t="85107" x="942975" y="2897188"/>
          <p14:tracePt t="85113" x="968375" y="2922588"/>
          <p14:tracePt t="85121" x="993775" y="2940050"/>
          <p14:tracePt t="85129" x="1019175" y="2957513"/>
          <p14:tracePt t="85137" x="1044575" y="2974975"/>
          <p14:tracePt t="85145" x="1069975" y="2990850"/>
          <p14:tracePt t="85153" x="1079500" y="3000375"/>
          <p14:tracePt t="85161" x="1095375" y="3008313"/>
          <p14:tracePt t="85169" x="1104900" y="3025775"/>
          <p14:tracePt t="85177" x="1120775" y="3033713"/>
          <p14:tracePt t="85185" x="1120775" y="3041650"/>
          <p14:tracePt t="85193" x="1138238" y="3051175"/>
          <p14:tracePt t="85201" x="1163638" y="3067050"/>
          <p14:tracePt t="85208" x="1189038" y="3076575"/>
          <p14:tracePt t="85216" x="1206500" y="3094038"/>
          <p14:tracePt t="85225" x="1231900" y="3101975"/>
          <p14:tracePt t="85233" x="1257300" y="3119438"/>
          <p14:tracePt t="85241" x="1274763" y="3127375"/>
          <p14:tracePt t="85249" x="1300163" y="3144838"/>
          <p14:tracePt t="85258" x="1317625" y="3144838"/>
          <p14:tracePt t="85265" x="1333500" y="3152775"/>
          <p14:tracePt t="85281" x="1343025" y="3178175"/>
          <p14:tracePt t="85290" x="1350963" y="3203575"/>
          <p14:tracePt t="85297" x="1384300" y="3228975"/>
          <p14:tracePt t="85305" x="1435100" y="3246438"/>
          <p14:tracePt t="85313" x="1477963" y="3263900"/>
          <p14:tracePt t="85320" x="1528763" y="3271838"/>
          <p14:tracePt t="85329" x="1571625" y="3297238"/>
          <p14:tracePt t="85337" x="1622425" y="3305175"/>
          <p14:tracePt t="85345" x="1647825" y="3305175"/>
          <p14:tracePt t="85352" x="1690688" y="3305175"/>
          <p14:tracePt t="85361" x="1724025" y="3305175"/>
          <p14:tracePt t="85369" x="1766888" y="3305175"/>
          <p14:tracePt t="85377" x="1817688" y="3305175"/>
          <p14:tracePt t="85385" x="1843088" y="3297238"/>
          <p14:tracePt t="85393" x="1860550" y="3297238"/>
          <p14:tracePt t="85401" x="1928813" y="3289300"/>
          <p14:tracePt t="85408" x="1987550" y="3271838"/>
          <p14:tracePt t="85417" x="2047875" y="3263900"/>
          <p14:tracePt t="85425" x="2106613" y="3246438"/>
          <p14:tracePt t="85433" x="2157413" y="3238500"/>
          <p14:tracePt t="85442" x="2200275" y="3228975"/>
          <p14:tracePt t="85449" x="2235200" y="3221038"/>
          <p14:tracePt t="85457" x="2260600" y="3211513"/>
          <p14:tracePt t="85465" x="2276475" y="3195638"/>
          <p14:tracePt t="85473" x="2293938" y="3186113"/>
          <p14:tracePt t="85481" x="2319338" y="3178175"/>
          <p14:tracePt t="85490" x="2344738" y="3170238"/>
          <p14:tracePt t="85497" x="2352675" y="3160713"/>
          <p14:tracePt t="85505" x="2379663" y="3152775"/>
          <p14:tracePt t="85513" x="2405063" y="3144838"/>
          <p14:tracePt t="85521" x="2430463" y="3127375"/>
          <p14:tracePt t="85529" x="2446338" y="3119438"/>
          <p14:tracePt t="85536" x="2463800" y="3109913"/>
          <p14:tracePt t="85553" x="2506663" y="3084513"/>
          <p14:tracePt t="85561" x="2532063" y="3067050"/>
          <p14:tracePt t="85569" x="2565400" y="3051175"/>
          <p14:tracePt t="85577" x="2590800" y="3033713"/>
          <p14:tracePt t="85585" x="2608263" y="3008313"/>
          <p14:tracePt t="85593" x="2641600" y="2982913"/>
          <p14:tracePt t="85600" x="2668588" y="2957513"/>
          <p14:tracePt t="85609" x="2701925" y="2932113"/>
          <p14:tracePt t="85617" x="2727325" y="2906713"/>
          <p14:tracePt t="85625" x="2752725" y="2871788"/>
          <p14:tracePt t="85633" x="2786063" y="2820988"/>
          <p14:tracePt t="85641" x="2795588" y="2762250"/>
          <p14:tracePt t="85649" x="2803525" y="2719388"/>
          <p14:tracePt t="85657" x="2820988" y="2668588"/>
          <p14:tracePt t="85665" x="2838450" y="2608263"/>
          <p14:tracePt t="85673" x="2838450" y="2566988"/>
          <p14:tracePt t="85681" x="2838450" y="2532063"/>
          <p14:tracePt t="85690" x="2838450" y="2498725"/>
          <p14:tracePt t="85697" x="2838450" y="2481263"/>
          <p14:tracePt t="85705" x="2820988" y="2438400"/>
          <p14:tracePt t="85713" x="2786063" y="2430463"/>
          <p14:tracePt t="85721" x="2770188" y="2413000"/>
          <p14:tracePt t="85729" x="2760663" y="2379663"/>
          <p14:tracePt t="85737" x="2752725" y="2344738"/>
          <p14:tracePt t="85745" x="2752725" y="2328863"/>
          <p14:tracePt t="85752" x="2752725" y="2303463"/>
          <p14:tracePt t="85761" x="2752725" y="2268538"/>
          <p14:tracePt t="85768" x="2744788" y="2235200"/>
          <p14:tracePt t="85777" x="2744788" y="2209800"/>
          <p14:tracePt t="85785" x="2735263" y="2184400"/>
          <p14:tracePt t="85793" x="2719388" y="2141538"/>
          <p14:tracePt t="85801" x="2701925" y="2108200"/>
          <p14:tracePt t="85809" x="2684463" y="2090738"/>
          <p14:tracePt t="85817" x="2659063" y="2047875"/>
          <p14:tracePt t="85825" x="2633663" y="2014538"/>
          <p14:tracePt t="85832" x="2590800" y="1979613"/>
          <p14:tracePt t="85840" x="2540000" y="1920875"/>
          <p14:tracePt t="85849" x="2489200" y="1870075"/>
          <p14:tracePt t="85857" x="2420938" y="1801813"/>
          <p14:tracePt t="85864" x="2352675" y="1751013"/>
          <p14:tracePt t="85874" x="2276475" y="1700213"/>
          <p14:tracePt t="85881" x="2200275" y="1639888"/>
          <p14:tracePt t="85890" x="2106613" y="1581150"/>
          <p14:tracePt t="85897" x="2047875" y="1530350"/>
          <p14:tracePt t="85906" x="1997075" y="1495425"/>
          <p14:tracePt t="85913" x="1979613" y="1487488"/>
          <p14:tracePt t="85921" x="1971675" y="1477963"/>
          <p14:tracePt t="85928" x="1971675" y="1470025"/>
          <p14:tracePt t="85945" x="1954213" y="1470025"/>
          <p14:tracePt t="85952" x="1936750" y="1444625"/>
          <p14:tracePt t="85961" x="1928813" y="1436688"/>
          <p14:tracePt t="85969" x="1911350" y="1427163"/>
          <p14:tracePt t="85977" x="1885950" y="1419225"/>
          <p14:tracePt t="85985" x="1860550" y="1411288"/>
          <p14:tracePt t="85992" x="1809750" y="1401763"/>
          <p14:tracePt t="86000" x="1766888" y="1401763"/>
          <p14:tracePt t="86008" x="1708150" y="1401763"/>
          <p14:tracePt t="86016" x="1622425" y="1401763"/>
          <p14:tracePt t="86024" x="1520825" y="1401763"/>
          <p14:tracePt t="86032" x="1419225" y="1401763"/>
          <p14:tracePt t="86040" x="1308100" y="1401763"/>
          <p14:tracePt t="86048" x="1206500" y="1401763"/>
          <p14:tracePt t="86056" x="1112838" y="1401763"/>
          <p14:tracePt t="86064" x="1028700" y="1401763"/>
          <p14:tracePt t="86073" x="950913" y="1401763"/>
          <p14:tracePt t="86080" x="909638" y="1401763"/>
          <p14:tracePt t="86090" x="874713" y="1401763"/>
          <p14:tracePt t="86097" x="866775" y="1401763"/>
          <p14:tracePt t="86104" x="858838" y="1401763"/>
          <p14:tracePt t="86137" x="858838" y="1393825"/>
          <p14:tracePt t="86152" x="841375" y="1411288"/>
          <p14:tracePt t="86160" x="823913" y="1427163"/>
          <p14:tracePt t="86168" x="806450" y="1444625"/>
          <p14:tracePt t="86176" x="781050" y="1462088"/>
          <p14:tracePt t="86184" x="755650" y="1487488"/>
          <p14:tracePt t="86192" x="739775" y="1504950"/>
          <p14:tracePt t="86200" x="730250" y="1530350"/>
          <p14:tracePt t="86208" x="730250" y="1546225"/>
          <p14:tracePt t="86216" x="730250" y="1571625"/>
          <p14:tracePt t="86224" x="730250" y="1589088"/>
          <p14:tracePt t="86232" x="730250" y="1622425"/>
          <p14:tracePt t="86240" x="730250" y="1657350"/>
          <p14:tracePt t="86248" x="730250" y="1682750"/>
          <p14:tracePt t="86257" x="730250" y="1733550"/>
          <p14:tracePt t="86264" x="730250" y="1751013"/>
          <p14:tracePt t="86273" x="730250" y="1776413"/>
          <p14:tracePt t="86280" x="739775" y="1809750"/>
          <p14:tracePt t="86289" x="747713" y="1827213"/>
          <p14:tracePt t="86296" x="747713" y="1844675"/>
          <p14:tracePt t="86305" x="747713" y="1878013"/>
          <p14:tracePt t="86312" x="747713" y="1895475"/>
          <p14:tracePt t="86321" x="747713" y="1946275"/>
          <p14:tracePt t="86328" x="739775" y="1971675"/>
          <p14:tracePt t="86336" x="722313" y="2014538"/>
          <p14:tracePt t="86344" x="714375" y="2030413"/>
          <p14:tracePt t="86353" x="696913" y="2065338"/>
          <p14:tracePt t="86361" x="688975" y="2098675"/>
          <p14:tracePt t="86369" x="688975" y="2133600"/>
          <p14:tracePt t="86377" x="688975" y="2166938"/>
          <p14:tracePt t="86385" x="679450" y="2209800"/>
          <p14:tracePt t="86393" x="679450" y="2243138"/>
          <p14:tracePt t="86401" x="679450" y="2260600"/>
          <p14:tracePt t="86409" x="679450" y="2303463"/>
          <p14:tracePt t="86417" x="671513" y="2328863"/>
          <p14:tracePt t="86425" x="661988" y="2362200"/>
          <p14:tracePt t="86433" x="646113" y="2397125"/>
          <p14:tracePt t="86440" x="628650" y="2447925"/>
          <p14:tracePt t="86449" x="611188" y="2481263"/>
          <p14:tracePt t="86457" x="595313" y="2532063"/>
          <p14:tracePt t="86465" x="577850" y="2574925"/>
          <p14:tracePt t="86473" x="552450" y="2625725"/>
          <p14:tracePt t="86481" x="534988" y="2676525"/>
          <p14:tracePt t="86490" x="527050" y="2719388"/>
          <p14:tracePt t="86497" x="517525" y="2778125"/>
          <p14:tracePt t="86505" x="517525" y="2820988"/>
          <p14:tracePt t="86513" x="517525" y="2881313"/>
          <p14:tracePt t="86521" x="517525" y="2949575"/>
          <p14:tracePt t="86529" x="517525" y="3025775"/>
          <p14:tracePt t="86537" x="517525" y="3094038"/>
          <p14:tracePt t="86545" x="509588" y="3170238"/>
          <p14:tracePt t="86553" x="509588" y="3228975"/>
          <p14:tracePt t="86561" x="492125" y="3314700"/>
          <p14:tracePt t="86568" x="492125" y="3373438"/>
          <p14:tracePt t="86577" x="492125" y="3424238"/>
          <p14:tracePt t="86585" x="492125" y="3484563"/>
          <p14:tracePt t="86593" x="492125" y="3543300"/>
          <p14:tracePt t="86601" x="492125" y="3611563"/>
          <p14:tracePt t="86609" x="501650" y="3646488"/>
          <p14:tracePt t="86617" x="527050" y="3679825"/>
          <p14:tracePt t="86625" x="527050" y="3697288"/>
          <p14:tracePt t="86632" x="534988" y="3713163"/>
          <p14:tracePt t="86640" x="544513" y="3722688"/>
          <p14:tracePt t="86648" x="552450" y="3722688"/>
          <p14:tracePt t="86657" x="552450" y="3730625"/>
          <p14:tracePt t="86674" x="552450" y="3738563"/>
          <p14:tracePt t="86705" x="552450" y="3748088"/>
          <p14:tracePt t="86713" x="552450" y="3756025"/>
          <p14:tracePt t="86720" x="552450" y="3763963"/>
          <p14:tracePt t="86729" x="552450" y="3790950"/>
          <p14:tracePt t="86737" x="552450" y="3816350"/>
          <p14:tracePt t="86745" x="560388" y="3849688"/>
          <p14:tracePt t="86753" x="569913" y="3857625"/>
          <p14:tracePt t="86761" x="569913" y="3867150"/>
          <p14:tracePt t="86769" x="569913" y="3875088"/>
          <p14:tracePt t="86777" x="569913" y="3883025"/>
          <p14:tracePt t="86784" x="569913" y="3900488"/>
          <p14:tracePt t="86792" x="569913" y="3917950"/>
          <p14:tracePt t="86801" x="569913" y="3943350"/>
          <p14:tracePt t="86808" x="569913" y="3968750"/>
          <p14:tracePt t="86817" x="569913" y="3986213"/>
          <p14:tracePt t="86825" x="569913" y="4019550"/>
          <p14:tracePt t="86833" x="569913" y="4044950"/>
          <p14:tracePt t="86841" x="569913" y="4052888"/>
          <p14:tracePt t="86848" x="569913" y="4070350"/>
          <p14:tracePt t="86858" x="569913" y="4087813"/>
          <p14:tracePt t="86865" x="569913" y="4095750"/>
          <p14:tracePt t="86874" x="569913" y="4105275"/>
          <p14:tracePt t="86881" x="569913" y="4113213"/>
          <p14:tracePt t="86969" x="585788" y="4113213"/>
          <p14:tracePt t="86977" x="603250" y="4087813"/>
          <p14:tracePt t="86985" x="628650" y="4052888"/>
          <p14:tracePt t="86993" x="646113" y="4027488"/>
          <p14:tracePt t="87001" x="654050" y="4002088"/>
          <p14:tracePt t="87009" x="661988" y="3986213"/>
          <p14:tracePt t="87017" x="671513" y="3960813"/>
          <p14:tracePt t="87025" x="679450" y="3935413"/>
          <p14:tracePt t="87042" x="688975" y="3900488"/>
          <p14:tracePt t="87049" x="688975" y="3875088"/>
          <p14:tracePt t="87058" x="696913" y="3832225"/>
          <p14:tracePt t="87065" x="696913" y="3798888"/>
          <p14:tracePt t="87074" x="696913" y="3763963"/>
          <p14:tracePt t="87081" x="696913" y="3738563"/>
          <p14:tracePt t="87089" x="696913" y="3705225"/>
          <p14:tracePt t="87097" x="696913" y="3671888"/>
          <p14:tracePt t="87105" x="696913" y="3646488"/>
          <p14:tracePt t="87112" x="696913" y="3629025"/>
          <p14:tracePt t="87121" x="696913" y="3603625"/>
          <p14:tracePt t="87128" x="704850" y="3578225"/>
          <p14:tracePt t="87137" x="714375" y="3568700"/>
          <p14:tracePt t="87153" x="714375" y="3552825"/>
          <p14:tracePt t="87161" x="714375" y="3543300"/>
          <p14:tracePt t="87169" x="722313" y="3535363"/>
          <p14:tracePt t="87240" x="722313" y="3560763"/>
          <p14:tracePt t="87248" x="714375" y="3594100"/>
          <p14:tracePt t="87257" x="704850" y="3636963"/>
          <p14:tracePt t="87265" x="688975" y="3697288"/>
          <p14:tracePt t="87274" x="679450" y="3756025"/>
          <p14:tracePt t="87281" x="671513" y="3816350"/>
          <p14:tracePt t="87289" x="654050" y="3875088"/>
          <p14:tracePt t="87297" x="646113" y="3935413"/>
          <p14:tracePt t="87305" x="628650" y="3986213"/>
          <p14:tracePt t="87313" x="628650" y="4011613"/>
          <p14:tracePt t="87321" x="628650" y="4044950"/>
          <p14:tracePt t="87329" x="628650" y="4079875"/>
          <p14:tracePt t="87337" x="628650" y="4095750"/>
          <p14:tracePt t="87345" x="628650" y="4121150"/>
          <p14:tracePt t="87353" x="628650" y="4138613"/>
          <p14:tracePt t="87361" x="628650" y="4146550"/>
          <p14:tracePt t="87368" x="628650" y="4156075"/>
          <p14:tracePt t="87449" x="628650" y="4164013"/>
          <p14:tracePt t="87457" x="628650" y="4171950"/>
          <p14:tracePt t="87465" x="628650" y="4197350"/>
          <p14:tracePt t="87474" x="628650" y="4224338"/>
          <p14:tracePt t="87481" x="628650" y="4265613"/>
          <p14:tracePt t="87489" x="628650" y="4283075"/>
          <p14:tracePt t="87497" x="646113" y="4333875"/>
          <p14:tracePt t="87506" x="646113" y="4359275"/>
          <p14:tracePt t="87513" x="654050" y="4384675"/>
          <p14:tracePt t="87521" x="654050" y="4402138"/>
          <p14:tracePt t="87529" x="654050" y="4410075"/>
          <p14:tracePt t="87648" x="661988" y="4419600"/>
          <p14:tracePt t="87689" x="671513" y="4419600"/>
          <p14:tracePt t="87697" x="679450" y="4419600"/>
          <p14:tracePt t="87704" x="704850" y="4419600"/>
          <p14:tracePt t="87713" x="739775" y="4410075"/>
          <p14:tracePt t="87720" x="765175" y="4410075"/>
          <p14:tracePt t="87728" x="831850" y="4410075"/>
          <p14:tracePt t="87736" x="909638" y="4410075"/>
          <p14:tracePt t="87745" x="976313" y="4410075"/>
          <p14:tracePt t="87753" x="1062038" y="4410075"/>
          <p14:tracePt t="87761" x="1147763" y="4410075"/>
          <p14:tracePt t="87769" x="1214438" y="4410075"/>
          <p14:tracePt t="87776" x="1274763" y="4410075"/>
          <p14:tracePt t="87785" x="1308100" y="4410075"/>
          <p14:tracePt t="87792" x="1343025" y="4410075"/>
          <p14:tracePt t="87800" x="1350963" y="4410075"/>
          <p14:tracePt t="87808" x="1358900" y="4410075"/>
          <p14:tracePt t="87816" x="1368425" y="4410075"/>
          <p14:tracePt t="87841" x="1376363" y="4410075"/>
          <p14:tracePt t="87848" x="1401763" y="4410075"/>
          <p14:tracePt t="87858" x="1419225" y="4410075"/>
          <p14:tracePt t="87865" x="1462088" y="4410075"/>
          <p14:tracePt t="87873" x="1503363" y="4410075"/>
          <p14:tracePt t="87881" x="1563688" y="4410075"/>
          <p14:tracePt t="87889" x="1622425" y="4410075"/>
          <p14:tracePt t="87897" x="1690688" y="4410075"/>
          <p14:tracePt t="87905" x="1749425" y="4410075"/>
          <p14:tracePt t="87913" x="1827213" y="4410075"/>
          <p14:tracePt t="87921" x="1878013" y="4410075"/>
          <p14:tracePt t="87929" x="1920875" y="4410075"/>
          <p14:tracePt t="87937" x="1971675" y="4410075"/>
          <p14:tracePt t="87945" x="2022475" y="4410075"/>
          <p14:tracePt t="87953" x="2073275" y="4410075"/>
          <p14:tracePt t="87961" x="2116138" y="4402138"/>
          <p14:tracePt t="87969" x="2141538" y="4402138"/>
          <p14:tracePt t="87977" x="2166938" y="4402138"/>
          <p14:tracePt t="87985" x="2182813" y="4402138"/>
          <p14:tracePt t="87992" x="2192338" y="4402138"/>
          <p14:tracePt t="88049" x="2200275" y="4402138"/>
          <p14:tracePt t="88057" x="2243138" y="4394200"/>
          <p14:tracePt t="88065" x="2286000" y="4384675"/>
          <p14:tracePt t="88073" x="2319338" y="4384675"/>
          <p14:tracePt t="88081" x="2379663" y="4384675"/>
          <p14:tracePt t="88089" x="2455863" y="4384675"/>
          <p14:tracePt t="88097" x="2524125" y="4384675"/>
          <p14:tracePt t="88105" x="2608263" y="4384675"/>
          <p14:tracePt t="88113" x="2693988" y="4384675"/>
          <p14:tracePt t="88121" x="2770188" y="4384675"/>
          <p14:tracePt t="88129" x="2838450" y="4384675"/>
          <p14:tracePt t="88137" x="2897188" y="4384675"/>
          <p14:tracePt t="88145" x="2955925" y="4384675"/>
          <p14:tracePt t="88153" x="3008313" y="4384675"/>
          <p14:tracePt t="88161" x="3067050" y="4384675"/>
          <p14:tracePt t="88169" x="3100388" y="4384675"/>
          <p14:tracePt t="88177" x="3143250" y="4384675"/>
          <p14:tracePt t="88185" x="3186113" y="4384675"/>
          <p14:tracePt t="88193" x="3219450" y="4384675"/>
          <p14:tracePt t="88201" x="3244850" y="4384675"/>
          <p14:tracePt t="88209" x="3262313" y="4384675"/>
          <p14:tracePt t="88217" x="3287713" y="4384675"/>
          <p14:tracePt t="88224" x="3297238" y="4384675"/>
          <p14:tracePt t="88232" x="3322638" y="4384675"/>
          <p14:tracePt t="88241" x="3348038" y="4376738"/>
          <p14:tracePt t="88258" x="3355975" y="4376738"/>
          <p14:tracePt t="88306" x="3363913" y="4376738"/>
          <p14:tracePt t="88313" x="3381375" y="4359275"/>
          <p14:tracePt t="88320" x="3398838" y="4351338"/>
          <p14:tracePt t="88329" x="3414713" y="4333875"/>
          <p14:tracePt t="88337" x="3432175" y="4316413"/>
          <p14:tracePt t="88345" x="3441700" y="4300538"/>
          <p14:tracePt t="88353" x="3457575" y="4283075"/>
          <p14:tracePt t="88361" x="3457575" y="4257675"/>
          <p14:tracePt t="88369" x="3475038" y="4224338"/>
          <p14:tracePt t="88377" x="3482975" y="4197350"/>
          <p14:tracePt t="88385" x="3482975" y="4171950"/>
          <p14:tracePt t="88393" x="3500438" y="4146550"/>
          <p14:tracePt t="88401" x="3508375" y="4113213"/>
          <p14:tracePt t="88409" x="3508375" y="4087813"/>
          <p14:tracePt t="88417" x="3508375" y="4044950"/>
          <p14:tracePt t="88425" x="3517900" y="4002088"/>
          <p14:tracePt t="88433" x="3533775" y="3951288"/>
          <p14:tracePt t="88442" x="3533775" y="3925888"/>
          <p14:tracePt t="88448" x="3533775" y="3883025"/>
          <p14:tracePt t="88458" x="3533775" y="3857625"/>
          <p14:tracePt t="88465" x="3533775" y="3816350"/>
          <p14:tracePt t="88474" x="3533775" y="3781425"/>
          <p14:tracePt t="88481" x="3533775" y="3748088"/>
          <p14:tracePt t="88489" x="3533775" y="3713163"/>
          <p14:tracePt t="88497" x="3533775" y="3705225"/>
          <p14:tracePt t="88504" x="3533775" y="3679825"/>
          <p14:tracePt t="88512" x="3533775" y="3671888"/>
          <p14:tracePt t="88529" x="3525838" y="3654425"/>
          <p14:tracePt t="88545" x="3525838" y="3646488"/>
          <p14:tracePt t="88641" x="3525838" y="3636963"/>
          <p14:tracePt t="88648" x="3500438" y="3603625"/>
          <p14:tracePt t="88658" x="3475038" y="3578225"/>
          <p14:tracePt t="88665" x="3449638" y="3552825"/>
          <p14:tracePt t="88674" x="3414713" y="3535363"/>
          <p14:tracePt t="88681" x="3381375" y="3517900"/>
          <p14:tracePt t="88689" x="3330575" y="3502025"/>
          <p14:tracePt t="88697" x="3297238" y="3492500"/>
          <p14:tracePt t="88704" x="3262313" y="3475038"/>
          <p14:tracePt t="88713" x="3236913" y="3467100"/>
          <p14:tracePt t="88721" x="3228975" y="3467100"/>
          <p14:tracePt t="88729" x="3211513" y="3467100"/>
          <p14:tracePt t="88737" x="3194050" y="3467100"/>
          <p14:tracePt t="88761" x="3186113" y="3467100"/>
          <p14:tracePt t="88769" x="3178175" y="3467100"/>
          <p14:tracePt t="88776" x="3160713" y="3467100"/>
          <p14:tracePt t="88785" x="3127375" y="3467100"/>
          <p14:tracePt t="88792" x="3092450" y="3467100"/>
          <p14:tracePt t="88801" x="3049588" y="3467100"/>
          <p14:tracePt t="88809" x="3008313" y="3475038"/>
          <p14:tracePt t="88817" x="2973388" y="3484563"/>
          <p14:tracePt t="88825" x="2940050" y="3492500"/>
          <p14:tracePt t="88833" x="2914650" y="3502025"/>
          <p14:tracePt t="88841" x="2905125" y="3535363"/>
          <p14:tracePt t="88848" x="2897188" y="3552825"/>
          <p14:tracePt t="88858" x="2871788" y="3560763"/>
          <p14:tracePt t="88865" x="2838450" y="3568700"/>
          <p14:tracePt t="88873" x="2811463" y="3578225"/>
          <p14:tracePt t="88881" x="2778125" y="3586163"/>
          <p14:tracePt t="88888" x="2760663" y="3603625"/>
          <p14:tracePt t="88897" x="2735263" y="3611563"/>
          <p14:tracePt t="88905" x="2719388" y="3619500"/>
          <p14:tracePt t="88913" x="2684463" y="3629025"/>
          <p14:tracePt t="88921" x="2668588" y="3629025"/>
          <p14:tracePt t="88929" x="2625725" y="3636963"/>
          <p14:tracePt t="88937" x="2590800" y="3646488"/>
          <p14:tracePt t="88945" x="2565400" y="3646488"/>
          <p14:tracePt t="88953" x="2514600" y="3646488"/>
          <p14:tracePt t="88961" x="2471738" y="3646488"/>
          <p14:tracePt t="88968" x="2438400" y="3646488"/>
          <p14:tracePt t="88977" x="2395538" y="3646488"/>
          <p14:tracePt t="88985" x="2362200" y="3646488"/>
          <p14:tracePt t="88992" x="2319338" y="3646488"/>
          <p14:tracePt t="89001" x="2286000" y="3646488"/>
          <p14:tracePt t="89008" x="2235200" y="3654425"/>
          <p14:tracePt t="89017" x="2174875" y="3662363"/>
          <p14:tracePt t="89024" x="2124075" y="3671888"/>
          <p14:tracePt t="89042" x="2047875" y="3679825"/>
          <p14:tracePt t="89049" x="1997075" y="3679825"/>
          <p14:tracePt t="89058" x="1936750" y="3679825"/>
          <p14:tracePt t="89064" x="1878013" y="3679825"/>
          <p14:tracePt t="89073" x="1827213" y="3679825"/>
          <p14:tracePt t="89081" x="1766888" y="3679825"/>
          <p14:tracePt t="89089" x="1708150" y="3679825"/>
          <p14:tracePt t="89097" x="1631950" y="3679825"/>
          <p14:tracePt t="89105" x="1571625" y="3671888"/>
          <p14:tracePt t="89113" x="1512888" y="3662363"/>
          <p14:tracePt t="89121" x="1487488" y="3662363"/>
          <p14:tracePt t="89129" x="1427163" y="3662363"/>
          <p14:tracePt t="89137" x="1376363" y="3662363"/>
          <p14:tracePt t="89145" x="1325563" y="3662363"/>
          <p14:tracePt t="89153" x="1282700" y="3662363"/>
          <p14:tracePt t="89161" x="1249363" y="3662363"/>
          <p14:tracePt t="89169" x="1223963" y="3662363"/>
          <p14:tracePt t="89176" x="1198563" y="3662363"/>
          <p14:tracePt t="89184" x="1173163" y="3662363"/>
          <p14:tracePt t="89192" x="1147763" y="3662363"/>
          <p14:tracePt t="89200" x="1112838" y="3662363"/>
          <p14:tracePt t="89208" x="1069975" y="3662363"/>
          <p14:tracePt t="89217" x="1028700" y="3646488"/>
          <p14:tracePt t="89225" x="968375" y="3636963"/>
          <p14:tracePt t="89233" x="874713" y="3629025"/>
          <p14:tracePt t="89241" x="806450" y="3619500"/>
          <p14:tracePt t="89248" x="773113" y="3619500"/>
          <p14:tracePt t="89258" x="704850" y="3619500"/>
          <p14:tracePt t="89265" x="636588" y="3619500"/>
          <p14:tracePt t="89273" x="560388" y="3619500"/>
          <p14:tracePt t="89281" x="492125" y="3619500"/>
          <p14:tracePt t="89288" x="433388" y="3619500"/>
          <p14:tracePt t="89297" x="390525" y="3619500"/>
          <p14:tracePt t="89305" x="357188" y="3619500"/>
          <p14:tracePt t="89313" x="347663" y="3619500"/>
          <p14:tracePt t="89320" x="339725" y="3619500"/>
          <p14:tracePt t="89505" x="331788" y="3619500"/>
          <p14:tracePt t="89513" x="331788" y="3629025"/>
          <p14:tracePt t="89521" x="331788" y="3646488"/>
          <p14:tracePt t="89529" x="331788" y="3671888"/>
          <p14:tracePt t="89537" x="331788" y="3705225"/>
          <p14:tracePt t="89545" x="339725" y="3730625"/>
          <p14:tracePt t="89553" x="347663" y="3748088"/>
          <p14:tracePt t="89561" x="347663" y="3763963"/>
          <p14:tracePt t="89569" x="357188" y="3798888"/>
          <p14:tracePt t="89577" x="365125" y="3824288"/>
          <p14:tracePt t="89593" x="373063" y="3849688"/>
          <p14:tracePt t="89608" x="373063" y="3857625"/>
          <p14:tracePt t="89617" x="373063" y="3875088"/>
          <p14:tracePt t="89625" x="382588" y="3883025"/>
          <p14:tracePt t="89633" x="382588" y="3892550"/>
          <p14:tracePt t="89658" x="382588" y="3900488"/>
          <p14:tracePt t="89665" x="390525" y="3908425"/>
          <p14:tracePt t="89673" x="390525" y="3917950"/>
          <p14:tracePt t="89681" x="400050" y="3943350"/>
          <p14:tracePt t="89689" x="407988" y="3960813"/>
          <p14:tracePt t="89697" x="415925" y="3976688"/>
          <p14:tracePt t="89705" x="425450" y="3994150"/>
          <p14:tracePt t="89713" x="425450" y="4002088"/>
          <p14:tracePt t="89721" x="425450" y="4019550"/>
          <p14:tracePt t="89729" x="433388" y="4052888"/>
          <p14:tracePt t="89737" x="441325" y="4079875"/>
          <p14:tracePt t="89745" x="450850" y="4087813"/>
          <p14:tracePt t="89753" x="450850" y="4095750"/>
          <p14:tracePt t="89761" x="450850" y="4105275"/>
          <p14:tracePt t="89769" x="450850" y="4113213"/>
          <p14:tracePt t="89777" x="450850" y="4121150"/>
          <p14:tracePt t="89785" x="450850" y="4130675"/>
          <p14:tracePt t="89792" x="450850" y="4156075"/>
          <p14:tracePt t="89800" x="450850" y="4171950"/>
          <p14:tracePt t="89808" x="450850" y="4189413"/>
          <p14:tracePt t="89817" x="450850" y="4206875"/>
          <p14:tracePt t="89825" x="450850" y="4224338"/>
          <p14:tracePt t="90041" x="458788" y="4232275"/>
          <p14:tracePt t="90048" x="476250" y="4240213"/>
          <p14:tracePt t="90057" x="517525" y="4249738"/>
          <p14:tracePt t="90065" x="595313" y="4257675"/>
          <p14:tracePt t="90073" x="671513" y="4283075"/>
          <p14:tracePt t="90081" x="773113" y="4291013"/>
          <p14:tracePt t="90089" x="866775" y="4300538"/>
          <p14:tracePt t="90097" x="985838" y="4316413"/>
          <p14:tracePt t="90104" x="1095375" y="4325938"/>
          <p14:tracePt t="90113" x="1214438" y="4333875"/>
          <p14:tracePt t="90120" x="1308100" y="4333875"/>
          <p14:tracePt t="90129" x="1393825" y="4333875"/>
          <p14:tracePt t="90137" x="1477963" y="4333875"/>
          <p14:tracePt t="90145" x="1554163" y="4333875"/>
          <p14:tracePt t="90153" x="1614488" y="4333875"/>
          <p14:tracePt t="90161" x="1657350" y="4333875"/>
          <p14:tracePt t="90168" x="1690688" y="4333875"/>
          <p14:tracePt t="90176" x="1708150" y="4333875"/>
          <p14:tracePt t="90185" x="1724025" y="4333875"/>
          <p14:tracePt t="90193" x="1741488" y="4333875"/>
          <p14:tracePt t="90201" x="1758950" y="4333875"/>
          <p14:tracePt t="90209" x="1784350" y="4333875"/>
          <p14:tracePt t="90217" x="1827213" y="4333875"/>
          <p14:tracePt t="90226" x="1878013" y="4333875"/>
          <p14:tracePt t="90233" x="1954213" y="4333875"/>
          <p14:tracePt t="90242" x="2038350" y="4333875"/>
          <p14:tracePt t="90249" x="2141538" y="4333875"/>
          <p14:tracePt t="90257" x="2235200" y="4333875"/>
          <p14:tracePt t="90265" x="2336800" y="4333875"/>
          <p14:tracePt t="90272" x="2420938" y="4333875"/>
          <p14:tracePt t="90280" x="2506663" y="4333875"/>
          <p14:tracePt t="90288" x="2574925" y="4333875"/>
          <p14:tracePt t="90297" x="2633663" y="4333875"/>
          <p14:tracePt t="90305" x="2693988" y="4333875"/>
          <p14:tracePt t="90313" x="2770188" y="4341813"/>
          <p14:tracePt t="90321" x="2828925" y="4359275"/>
          <p14:tracePt t="90329" x="2871788" y="4359275"/>
          <p14:tracePt t="90336" x="2922588" y="4359275"/>
          <p14:tracePt t="90345" x="2973388" y="4359275"/>
          <p14:tracePt t="90353" x="3016250" y="4359275"/>
          <p14:tracePt t="90361" x="3074988" y="4359275"/>
          <p14:tracePt t="90369" x="3117850" y="4359275"/>
          <p14:tracePt t="90377" x="3160713" y="4359275"/>
          <p14:tracePt t="90385" x="3219450" y="4351338"/>
          <p14:tracePt t="90393" x="3254375" y="4351338"/>
          <p14:tracePt t="90401" x="3270250" y="4341813"/>
          <p14:tracePt t="90409" x="3287713" y="4333875"/>
          <p14:tracePt t="90417" x="3322638" y="4325938"/>
          <p14:tracePt t="90425" x="3348038" y="4316413"/>
          <p14:tracePt t="90442" x="3381375" y="4308475"/>
          <p14:tracePt t="90449" x="3398838" y="4300538"/>
          <p14:tracePt t="90457" x="3406775" y="4283075"/>
          <p14:tracePt t="90465" x="3424238" y="4283075"/>
          <p14:tracePt t="90473" x="3432175" y="4283075"/>
          <p14:tracePt t="90488" x="3441700" y="4275138"/>
          <p14:tracePt t="90513" x="3467100" y="4240213"/>
          <p14:tracePt t="90520" x="3475038" y="4206875"/>
          <p14:tracePt t="90528" x="3492500" y="4197350"/>
          <p14:tracePt t="90537" x="3508375" y="4189413"/>
          <p14:tracePt t="90545" x="3517900" y="4171950"/>
          <p14:tracePt t="90553" x="3533775" y="4156075"/>
          <p14:tracePt t="90561" x="3543300" y="4130675"/>
          <p14:tracePt t="90569" x="3543300" y="4121150"/>
          <p14:tracePt t="90577" x="3543300" y="4095750"/>
          <p14:tracePt t="90585" x="3543300" y="4062413"/>
          <p14:tracePt t="90593" x="3543300" y="4037013"/>
          <p14:tracePt t="90601" x="3543300" y="3976688"/>
          <p14:tracePt t="90609" x="3517900" y="3917950"/>
          <p14:tracePt t="90617" x="3500438" y="3867150"/>
          <p14:tracePt t="90625" x="3475038" y="3824288"/>
          <p14:tracePt t="90632" x="3467100" y="3806825"/>
          <p14:tracePt t="90642" x="3457575" y="3790950"/>
          <p14:tracePt t="90648" x="3449638" y="3763963"/>
          <p14:tracePt t="90657" x="3441700" y="3748088"/>
          <p14:tracePt t="90673" x="3441700" y="3738563"/>
          <p14:tracePt t="90681" x="3432175" y="3730625"/>
          <p14:tracePt t="90697" x="3432175" y="3722688"/>
          <p14:tracePt t="90849" x="3398838" y="3722688"/>
          <p14:tracePt t="90857" x="3355975" y="3722688"/>
          <p14:tracePt t="90865" x="3297238" y="3722688"/>
          <p14:tracePt t="90873" x="3228975" y="3722688"/>
          <p14:tracePt t="90881" x="3127375" y="3722688"/>
          <p14:tracePt t="90888" x="3041650" y="3722688"/>
          <p14:tracePt t="90897" x="2947988" y="3722688"/>
          <p14:tracePt t="90904" x="2846388" y="3722688"/>
          <p14:tracePt t="90913" x="2735263" y="3722688"/>
          <p14:tracePt t="90921" x="2608263" y="3722688"/>
          <p14:tracePt t="90929" x="2489200" y="3713163"/>
          <p14:tracePt t="90937" x="2387600" y="3697288"/>
          <p14:tracePt t="90945" x="2336800" y="3697288"/>
          <p14:tracePt t="90953" x="2260600" y="3697288"/>
          <p14:tracePt t="90960" x="2217738" y="3697288"/>
          <p14:tracePt t="90969" x="2182813" y="3697288"/>
          <p14:tracePt t="90977" x="2132013" y="3697288"/>
          <p14:tracePt t="90985" x="2055813" y="3713163"/>
          <p14:tracePt t="90993" x="1997075" y="3722688"/>
          <p14:tracePt t="91001" x="1928813" y="3722688"/>
          <p14:tracePt t="91008" x="1852613" y="3722688"/>
          <p14:tracePt t="91028" x="1682750" y="3722688"/>
          <p14:tracePt t="91033" x="1597025" y="3722688"/>
          <p14:tracePt t="91042" x="1512888" y="3722688"/>
          <p14:tracePt t="91049" x="1444625" y="3722688"/>
          <p14:tracePt t="91057" x="1376363" y="3722688"/>
          <p14:tracePt t="91065" x="1317625" y="3722688"/>
          <p14:tracePt t="91073" x="1257300" y="3722688"/>
          <p14:tracePt t="91081" x="1214438" y="3722688"/>
          <p14:tracePt t="91088" x="1155700" y="3730625"/>
          <p14:tracePt t="91097" x="1120775" y="3738563"/>
          <p14:tracePt t="91105" x="1095375" y="3748088"/>
          <p14:tracePt t="91113" x="1087438" y="3748088"/>
          <p14:tracePt t="91121" x="1062038" y="3748088"/>
          <p14:tracePt t="91129" x="1044575" y="3748088"/>
          <p14:tracePt t="91137" x="1019175" y="3748088"/>
          <p14:tracePt t="91144" x="985838" y="3748088"/>
          <p14:tracePt t="91153" x="950913" y="3748088"/>
          <p14:tracePt t="91161" x="917575" y="3748088"/>
          <p14:tracePt t="91168" x="874713" y="3748088"/>
          <p14:tracePt t="91177" x="831850" y="3763963"/>
          <p14:tracePt t="91185" x="781050" y="3773488"/>
          <p14:tracePt t="91193" x="765175" y="3773488"/>
          <p14:tracePt t="91201" x="704850" y="3781425"/>
          <p14:tracePt t="91209" x="661988" y="3790950"/>
          <p14:tracePt t="91217" x="628650" y="3806825"/>
          <p14:tracePt t="91226" x="595313" y="3816350"/>
          <p14:tracePt t="91233" x="577850" y="3832225"/>
          <p14:tracePt t="91242" x="569913" y="3841750"/>
          <p14:tracePt t="91489" x="569913" y="3849688"/>
          <p14:tracePt t="91497" x="569913" y="3857625"/>
          <p14:tracePt t="91505" x="569913" y="3883025"/>
          <p14:tracePt t="91513" x="569913" y="3900488"/>
          <p14:tracePt t="91521" x="569913" y="3935413"/>
          <p14:tracePt t="91529" x="569913" y="3968750"/>
          <p14:tracePt t="91537" x="569913" y="4002088"/>
          <p14:tracePt t="91545" x="569913" y="4019550"/>
          <p14:tracePt t="91553" x="569913" y="4052888"/>
          <p14:tracePt t="91561" x="569913" y="4087813"/>
          <p14:tracePt t="91569" x="569913" y="4121150"/>
          <p14:tracePt t="91576" x="569913" y="4146550"/>
          <p14:tracePt t="91584" x="569913" y="4181475"/>
          <p14:tracePt t="91592" x="577850" y="4214813"/>
          <p14:tracePt t="91601" x="577850" y="4232275"/>
          <p14:tracePt t="91609" x="585788" y="4265613"/>
          <p14:tracePt t="91617" x="585788" y="4275138"/>
          <p14:tracePt t="91625" x="585788" y="4300538"/>
          <p14:tracePt t="91633" x="595313" y="4325938"/>
          <p14:tracePt t="91642" x="603250" y="4341813"/>
          <p14:tracePt t="91649" x="603250" y="4351338"/>
          <p14:tracePt t="91657" x="611188" y="4368800"/>
          <p14:tracePt t="91665" x="611188" y="4376738"/>
          <p14:tracePt t="91673" x="611188" y="4384675"/>
          <p14:tracePt t="91681" x="611188" y="4394200"/>
          <p14:tracePt t="91809" x="620713" y="4394200"/>
          <p14:tracePt t="91825" x="636588" y="4402138"/>
          <p14:tracePt t="91832" x="646113" y="4410075"/>
          <p14:tracePt t="91841" x="654050" y="4419600"/>
          <p14:tracePt t="91848" x="671513" y="4427538"/>
          <p14:tracePt t="91856" x="696913" y="4435475"/>
          <p14:tracePt t="91865" x="704850" y="4435475"/>
          <p14:tracePt t="91872" x="714375" y="4435475"/>
          <p14:tracePt t="91880" x="739775" y="4435475"/>
          <p14:tracePt t="91889" x="765175" y="4435475"/>
          <p14:tracePt t="91897" x="781050" y="4435475"/>
          <p14:tracePt t="91905" x="798513" y="4435475"/>
          <p14:tracePt t="91913" x="806450" y="4435475"/>
          <p14:tracePt t="91921" x="823913" y="4435475"/>
          <p14:tracePt t="91929" x="849313" y="4435475"/>
          <p14:tracePt t="91945" x="874713" y="4435475"/>
          <p14:tracePt t="91953" x="884238" y="4427538"/>
          <p14:tracePt t="91960" x="892175" y="4419600"/>
          <p14:tracePt t="91969" x="900113" y="4410075"/>
          <p14:tracePt t="91977" x="909638" y="4410075"/>
          <p14:tracePt t="91985" x="917575" y="4394200"/>
          <p14:tracePt t="92008" x="917575" y="4384675"/>
          <p14:tracePt t="92065" x="917575" y="4376738"/>
          <p14:tracePt t="92097" x="917575" y="4368800"/>
          <p14:tracePt t="92113" x="917575" y="4359275"/>
          <p14:tracePt t="92121" x="917575" y="4351338"/>
          <p14:tracePt t="92137" x="909638" y="4341813"/>
          <p14:tracePt t="92585" x="925513" y="4341813"/>
          <p14:tracePt t="92592" x="942975" y="4341813"/>
          <p14:tracePt t="92600" x="960438" y="4341813"/>
          <p14:tracePt t="92609" x="976313" y="4341813"/>
          <p14:tracePt t="92617" x="985838" y="4341813"/>
          <p14:tracePt t="92627" x="1003300" y="4333875"/>
          <p14:tracePt t="92633" x="1019175" y="4325938"/>
          <p14:tracePt t="92705" x="1028700" y="4316413"/>
          <p14:tracePt t="92721" x="1054100" y="4308475"/>
          <p14:tracePt t="92729" x="1079500" y="4300538"/>
          <p14:tracePt t="92737" x="1095375" y="4291013"/>
          <p14:tracePt t="92744" x="1104900" y="4283075"/>
          <p14:tracePt t="92753" x="1130300" y="4275138"/>
          <p14:tracePt t="92761" x="1155700" y="4275138"/>
          <p14:tracePt t="92769" x="1198563" y="4265613"/>
          <p14:tracePt t="92777" x="1223963" y="4257675"/>
          <p14:tracePt t="92785" x="1239838" y="4249738"/>
          <p14:tracePt t="92792" x="1257300" y="4249738"/>
          <p14:tracePt t="92801" x="1282700" y="4249738"/>
          <p14:tracePt t="92817" x="1290638" y="4249738"/>
          <p14:tracePt t="93385" x="1300163" y="4249738"/>
          <p14:tracePt t="93401" x="1300163" y="4257675"/>
          <p14:tracePt t="93425" x="1308100" y="4265613"/>
          <p14:tracePt t="93449" x="1317625" y="4275138"/>
          <p14:tracePt t="93489" x="1317625" y="4283075"/>
          <p14:tracePt t="93497" x="1317625" y="4291013"/>
          <p14:tracePt t="94177" x="1325563" y="4300538"/>
          <p14:tracePt t="94193" x="1333500" y="4300538"/>
          <p14:tracePt t="94201" x="1343025" y="4300538"/>
          <p14:tracePt t="94209" x="1350963" y="4300538"/>
          <p14:tracePt t="94217" x="1358900" y="4300538"/>
          <p14:tracePt t="94226" x="1368425" y="4300538"/>
          <p14:tracePt t="94233" x="1376363" y="4300538"/>
          <p14:tracePt t="94241" x="1384300" y="4300538"/>
          <p14:tracePt t="94248" x="1401763" y="4300538"/>
          <p14:tracePt t="94257" x="1409700" y="4300538"/>
          <p14:tracePt t="94265" x="1435100" y="4300538"/>
          <p14:tracePt t="94273" x="1462088" y="4300538"/>
          <p14:tracePt t="94281" x="1477963" y="4300538"/>
          <p14:tracePt t="94289" x="1520825" y="4300538"/>
          <p14:tracePt t="94297" x="1563688" y="4300538"/>
          <p14:tracePt t="94305" x="1579563" y="4300538"/>
          <p14:tracePt t="94313" x="1589088" y="4300538"/>
          <p14:tracePt t="94825" x="1597025" y="4300538"/>
          <p14:tracePt t="94833" x="1606550" y="4300538"/>
          <p14:tracePt t="94849" x="1614488" y="4300538"/>
          <p14:tracePt t="95049" x="1622425" y="4300538"/>
          <p14:tracePt t="95057" x="1631950" y="4291013"/>
          <p14:tracePt t="95072" x="1657350" y="4291013"/>
          <p14:tracePt t="95081" x="1673225" y="4291013"/>
          <p14:tracePt t="95089" x="1698625" y="4291013"/>
          <p14:tracePt t="95097" x="1733550" y="4291013"/>
          <p14:tracePt t="95105" x="1749425" y="4291013"/>
          <p14:tracePt t="95113" x="1776413" y="4291013"/>
          <p14:tracePt t="95121" x="1801813" y="4291013"/>
          <p14:tracePt t="95128" x="1809750" y="4291013"/>
          <p14:tracePt t="95136" x="1827213" y="4291013"/>
          <p14:tracePt t="95145" x="1835150" y="4291013"/>
          <p14:tracePt t="95521" x="1843088" y="4291013"/>
          <p14:tracePt t="95529" x="1852613" y="4291013"/>
          <p14:tracePt t="95544" x="1860550" y="4291013"/>
          <p14:tracePt t="96161" x="1878013" y="4283075"/>
          <p14:tracePt t="96177" x="1885950" y="4283075"/>
          <p14:tracePt t="96185" x="1903413" y="4283075"/>
          <p14:tracePt t="96194" x="1911350" y="4275138"/>
          <p14:tracePt t="96201" x="1920875" y="4275138"/>
          <p14:tracePt t="96209" x="1928813" y="4265613"/>
          <p14:tracePt t="96217" x="1936750" y="4265613"/>
          <p14:tracePt t="96225" x="1946275" y="4265613"/>
          <p14:tracePt t="96232" x="1954213" y="4257675"/>
          <p14:tracePt t="96241" x="1962150" y="4257675"/>
          <p14:tracePt t="96305" x="1971675" y="4249738"/>
          <p14:tracePt t="96681" x="1987550" y="4249738"/>
          <p14:tracePt t="96689" x="2012950" y="4249738"/>
          <p14:tracePt t="96697" x="2038350" y="4249738"/>
          <p14:tracePt t="96705" x="2065338" y="4240213"/>
          <p14:tracePt t="96712" x="2073275" y="4232275"/>
          <p14:tracePt t="96745" x="2081213" y="4224338"/>
          <p14:tracePt t="96873" x="2116138" y="4224338"/>
          <p14:tracePt t="96881" x="2124075" y="4224338"/>
          <p14:tracePt t="96888" x="2157413" y="4232275"/>
          <p14:tracePt t="96897" x="2174875" y="4240213"/>
          <p14:tracePt t="96912" x="2182813" y="4240213"/>
          <p14:tracePt t="97280" x="2192338" y="4240213"/>
          <p14:tracePt t="97288" x="2200275" y="4240213"/>
          <p14:tracePt t="97305" x="2208213" y="4240213"/>
          <p14:tracePt t="97313" x="2217738" y="4240213"/>
          <p14:tracePt t="97329" x="2225675" y="4240213"/>
          <p14:tracePt t="97337" x="2235200" y="4240213"/>
          <p14:tracePt t="97400" x="2243138" y="4240213"/>
          <p14:tracePt t="97417" x="2260600" y="4240213"/>
          <p14:tracePt t="97425" x="2268538" y="4240213"/>
          <p14:tracePt t="97577" x="2286000" y="4240213"/>
          <p14:tracePt t="97585" x="2311400" y="4240213"/>
          <p14:tracePt t="97594" x="2336800" y="4240213"/>
          <p14:tracePt t="97601" x="2379663" y="4240213"/>
          <p14:tracePt t="97609" x="2430463" y="4240213"/>
          <p14:tracePt t="97617" x="2471738" y="4249738"/>
          <p14:tracePt t="97625" x="2532063" y="4265613"/>
          <p14:tracePt t="97633" x="2590800" y="4275138"/>
          <p14:tracePt t="97641" x="2641600" y="4283075"/>
          <p14:tracePt t="97649" x="2684463" y="4300538"/>
          <p14:tracePt t="97657" x="2719388" y="4308475"/>
          <p14:tracePt t="97665" x="2727325" y="4308475"/>
          <p14:tracePt t="97672" x="2735263" y="4308475"/>
          <p14:tracePt t="97713" x="2744788" y="4308475"/>
          <p14:tracePt t="98457" x="2752725" y="4308475"/>
          <p14:tracePt t="98465" x="2770188" y="4308475"/>
          <p14:tracePt t="98473" x="2786063" y="4300538"/>
          <p14:tracePt t="98481" x="2795588" y="4291013"/>
          <p14:tracePt t="98489" x="2795588" y="4283075"/>
          <p14:tracePt t="98497" x="2811463" y="4283075"/>
          <p14:tracePt t="98504" x="2828925" y="4275138"/>
          <p14:tracePt t="98521" x="2846388" y="4265613"/>
          <p14:tracePt t="98529" x="2863850" y="4257675"/>
          <p14:tracePt t="98537" x="2871788" y="4257675"/>
          <p14:tracePt t="98545" x="2889250" y="4249738"/>
          <p14:tracePt t="98561" x="2914650" y="4240213"/>
          <p14:tracePt t="98569" x="2940050" y="4232275"/>
          <p14:tracePt t="98578" x="2947988" y="4232275"/>
          <p14:tracePt t="98585" x="2973388" y="4224338"/>
          <p14:tracePt t="98593" x="2998788" y="4214813"/>
          <p14:tracePt t="98600" x="3024188" y="4206875"/>
          <p14:tracePt t="98608" x="3059113" y="4189413"/>
          <p14:tracePt t="98617" x="3100388" y="4171950"/>
          <p14:tracePt t="98625" x="3135313" y="4164013"/>
          <p14:tracePt t="98633" x="3186113" y="4138613"/>
          <p14:tracePt t="98641" x="3244850" y="4121150"/>
          <p14:tracePt t="98649" x="3322638" y="4087813"/>
          <p14:tracePt t="98657" x="3398838" y="4052888"/>
          <p14:tracePt t="98664" x="3482975" y="4019550"/>
          <p14:tracePt t="98673" x="3559175" y="3986213"/>
          <p14:tracePt t="98680" x="3652838" y="3968750"/>
          <p14:tracePt t="98689" x="3781425" y="3960813"/>
          <p14:tracePt t="98697" x="3900488" y="3960813"/>
          <p14:tracePt t="98705" x="4060825" y="3960813"/>
          <p14:tracePt t="98713" x="4214813" y="3960813"/>
          <p14:tracePt t="98721" x="4392613" y="3960813"/>
          <p14:tracePt t="98728" x="4529138" y="3986213"/>
          <p14:tracePt t="98736" x="4673600" y="4011613"/>
          <p14:tracePt t="98745" x="4833938" y="4044950"/>
          <p14:tracePt t="98753" x="4995863" y="4070350"/>
          <p14:tracePt t="98761" x="5132388" y="4105275"/>
          <p14:tracePt t="98769" x="5241925" y="4156075"/>
          <p14:tracePt t="98777" x="5335588" y="4189413"/>
          <p14:tracePt t="98785" x="5411788" y="4214813"/>
          <p14:tracePt t="98793" x="5462588" y="4240213"/>
          <p14:tracePt t="98801" x="5497513" y="4257675"/>
          <p14:tracePt t="98809" x="5505450" y="4275138"/>
          <p14:tracePt t="98817" x="5513388" y="4275138"/>
          <p14:tracePt t="98833" x="5530850" y="4283075"/>
          <p14:tracePt t="98841" x="5530850" y="4291013"/>
          <p14:tracePt t="98849" x="5538788" y="4300538"/>
          <p14:tracePt t="98857" x="5548313" y="4325938"/>
          <p14:tracePt t="98865" x="5565775" y="4351338"/>
          <p14:tracePt t="98873" x="5581650" y="4376738"/>
          <p14:tracePt t="98881" x="5599113" y="4410075"/>
          <p14:tracePt t="98888" x="5624513" y="4445000"/>
          <p14:tracePt t="98897" x="5657850" y="4495800"/>
          <p14:tracePt t="98905" x="5700713" y="4554538"/>
          <p14:tracePt t="98912" x="5726113" y="4622800"/>
          <p14:tracePt t="98921" x="5761038" y="4683125"/>
          <p14:tracePt t="98928" x="5776913" y="4733925"/>
          <p14:tracePt t="98937" x="5794375" y="4767263"/>
          <p14:tracePt t="98945" x="5802313" y="4802188"/>
          <p14:tracePt t="98953" x="5811838" y="4818063"/>
          <p14:tracePt t="98962" x="5811838" y="4827588"/>
          <p14:tracePt t="98968" x="5811838" y="4843463"/>
          <p14:tracePt t="98977" x="5811838" y="4860925"/>
          <p14:tracePt t="98985" x="5802313" y="4868863"/>
          <p14:tracePt t="98993" x="5794375" y="4868863"/>
          <p14:tracePt t="99001" x="5776913" y="4868863"/>
          <p14:tracePt t="99017" x="5761038" y="4868863"/>
          <p14:tracePt t="99025" x="5751513" y="4868863"/>
          <p14:tracePt t="99048" x="5743575" y="4868863"/>
          <p14:tracePt t="99057" x="5735638" y="4868863"/>
          <p14:tracePt t="99065" x="5726113" y="4868863"/>
          <p14:tracePt t="99073" x="5718175" y="4868863"/>
          <p14:tracePt t="99081" x="5700713" y="4860925"/>
          <p14:tracePt t="99089" x="5675313" y="4843463"/>
          <p14:tracePt t="99096" x="5649913" y="4827588"/>
          <p14:tracePt t="99104" x="5616575" y="4810125"/>
          <p14:tracePt t="99113" x="5591175" y="4792663"/>
          <p14:tracePt t="99121" x="5556250" y="4767263"/>
          <p14:tracePt t="99128" x="5505450" y="4749800"/>
          <p14:tracePt t="99137" x="5462588" y="4716463"/>
          <p14:tracePt t="99145" x="5394325" y="4691063"/>
          <p14:tracePt t="99153" x="5318125" y="4657725"/>
          <p14:tracePt t="99162" x="5233988" y="4622800"/>
          <p14:tracePt t="99169" x="5114925" y="4589463"/>
          <p14:tracePt t="99177" x="4995863" y="4554538"/>
          <p14:tracePt t="99184" x="4868863" y="4521200"/>
          <p14:tracePt t="99193" x="4740275" y="4495800"/>
          <p14:tracePt t="99200" x="4595813" y="4470400"/>
          <p14:tracePt t="99208" x="4486275" y="4445000"/>
          <p14:tracePt t="99217" x="4349750" y="4410075"/>
          <p14:tracePt t="99224" x="4248150" y="4376738"/>
          <p14:tracePt t="99232" x="4179888" y="4359275"/>
          <p14:tracePt t="99241" x="4111625" y="4333875"/>
          <p14:tracePt t="99249" x="4070350" y="4325938"/>
          <p14:tracePt t="99257" x="4044950" y="4316413"/>
          <p14:tracePt t="99265" x="4035425" y="4316413"/>
          <p14:tracePt t="99272" x="4027488" y="4316413"/>
          <p14:tracePt t="99280" x="4017963" y="4316413"/>
          <p14:tracePt t="99297" x="4010025" y="4316413"/>
          <p14:tracePt t="99305" x="3992563" y="4316413"/>
          <p14:tracePt t="99321" x="3976688" y="4316413"/>
          <p14:tracePt t="99328" x="3941763" y="4316413"/>
          <p14:tracePt t="99336" x="3900488" y="4316413"/>
          <p14:tracePt t="99345" x="3848100" y="4316413"/>
          <p14:tracePt t="99353" x="3771900" y="4316413"/>
          <p14:tracePt t="99362" x="3687763" y="4316413"/>
          <p14:tracePt t="99369" x="3586163" y="4308475"/>
          <p14:tracePt t="99377" x="3500438" y="4300538"/>
          <p14:tracePt t="99384" x="3414713" y="4275138"/>
          <p14:tracePt t="99392" x="3338513" y="4265613"/>
          <p14:tracePt t="99400" x="3279775" y="4265613"/>
          <p14:tracePt t="99409" x="3228975" y="4265613"/>
          <p14:tracePt t="99417" x="3178175" y="4265613"/>
          <p14:tracePt t="99425" x="3152775" y="4265613"/>
          <p14:tracePt t="99433" x="3127375" y="4265613"/>
          <p14:tracePt t="99441" x="3100388" y="4265613"/>
          <p14:tracePt t="99449" x="3084513" y="4265613"/>
          <p14:tracePt t="99457" x="3049588" y="4265613"/>
          <p14:tracePt t="99464" x="3024188" y="4275138"/>
          <p14:tracePt t="99473" x="2998788" y="4291013"/>
          <p14:tracePt t="99480" x="2973388" y="4300538"/>
          <p14:tracePt t="99488" x="2922588" y="4308475"/>
          <p14:tracePt t="99497" x="2863850" y="4316413"/>
          <p14:tracePt t="99505" x="2803525" y="4325938"/>
          <p14:tracePt t="99513" x="2760663" y="4325938"/>
          <p14:tracePt t="99520" x="2693988" y="4325938"/>
          <p14:tracePt t="99529" x="2600325" y="4333875"/>
          <p14:tracePt t="99537" x="2549525" y="4333875"/>
          <p14:tracePt t="99545" x="2489200" y="4333875"/>
          <p14:tracePt t="99553" x="2413000" y="4333875"/>
          <p14:tracePt t="99562" x="2344738" y="4333875"/>
          <p14:tracePt t="99568" x="2276475" y="4333875"/>
          <p14:tracePt t="99577" x="2217738" y="4333875"/>
          <p14:tracePt t="99585" x="2141538" y="4333875"/>
          <p14:tracePt t="99592" x="2081213" y="4359275"/>
          <p14:tracePt t="99601" x="2047875" y="4376738"/>
          <p14:tracePt t="99608" x="2047875" y="4384675"/>
          <p14:tracePt t="99617" x="2047875" y="4402138"/>
          <p14:tracePt t="99624" x="2047875" y="4445000"/>
          <p14:tracePt t="99633" x="2030413" y="4470400"/>
          <p14:tracePt t="99641" x="2005013" y="4486275"/>
          <p14:tracePt t="99649" x="1962150" y="4495800"/>
          <p14:tracePt t="99657" x="1920875" y="4513263"/>
          <p14:tracePt t="99665" x="1868488" y="4529138"/>
          <p14:tracePt t="99673" x="1835150" y="4546600"/>
          <p14:tracePt t="99680" x="1784350" y="4554538"/>
          <p14:tracePt t="99688" x="1749425" y="4579938"/>
          <p14:tracePt t="99697" x="1716088" y="4589463"/>
          <p14:tracePt t="99705" x="1698625" y="4597400"/>
          <p14:tracePt t="99713" x="1682750" y="4605338"/>
          <p14:tracePt t="99720" x="1657350" y="4614863"/>
          <p14:tracePt t="99737" x="1631950" y="4622800"/>
          <p14:tracePt t="99745" x="1631950" y="4630738"/>
          <p14:tracePt t="99762" x="1622425" y="4640263"/>
          <p14:tracePt t="99777" x="1622425" y="4657725"/>
          <p14:tracePt t="99785" x="1622425" y="4673600"/>
          <p14:tracePt t="99793" x="1622425" y="4691063"/>
          <p14:tracePt t="99801" x="1622425" y="4716463"/>
          <p14:tracePt t="99809" x="1614488" y="4741863"/>
          <p14:tracePt t="99817" x="1606550" y="4749800"/>
          <p14:tracePt t="99833" x="1606550" y="4759325"/>
          <p14:tracePt t="99841" x="1597025" y="4775200"/>
          <p14:tracePt t="99857" x="1589088" y="4784725"/>
          <p14:tracePt t="99872" x="1589088" y="4775200"/>
          <p14:tracePt t="99921" x="1597025" y="4784725"/>
          <p14:tracePt t="99928" x="1597025" y="4802188"/>
          <p14:tracePt t="99937" x="1597025" y="4827588"/>
          <p14:tracePt t="99945" x="1597025" y="4843463"/>
          <p14:tracePt t="99953" x="1597025" y="4860925"/>
          <p14:tracePt t="99962" x="1606550" y="4886325"/>
          <p14:tracePt t="99969" x="1614488" y="4894263"/>
          <p14:tracePt t="99977" x="1614488" y="4903788"/>
          <p14:tracePt t="99985" x="1614488" y="4929188"/>
          <p14:tracePt t="99992" x="1622425" y="4937125"/>
          <p14:tracePt t="100001" x="1639888" y="4962525"/>
          <p14:tracePt t="100008" x="1665288" y="4987925"/>
          <p14:tracePt t="100017" x="1698625" y="5013325"/>
          <p14:tracePt t="100024" x="1741488" y="5038725"/>
          <p14:tracePt t="100033" x="1792288" y="5073650"/>
          <p14:tracePt t="100040" x="1827213" y="5099050"/>
          <p14:tracePt t="100048" x="1878013" y="5132388"/>
          <p14:tracePt t="100057" x="1911350" y="5157788"/>
          <p14:tracePt t="100064" x="1936750" y="5175250"/>
          <p14:tracePt t="100072" x="1954213" y="5192713"/>
          <p14:tracePt t="100088" x="1971675" y="5200650"/>
          <p14:tracePt t="100177" x="1997075" y="5208588"/>
          <p14:tracePt t="100185" x="2005013" y="5218113"/>
          <p14:tracePt t="100193" x="2038350" y="5235575"/>
          <p14:tracePt t="100201" x="2081213" y="5268913"/>
          <p14:tracePt t="100208" x="2157413" y="5294313"/>
          <p14:tracePt t="100217" x="2225675" y="5311775"/>
          <p14:tracePt t="100225" x="2301875" y="5337175"/>
          <p14:tracePt t="100232" x="2395538" y="5362575"/>
          <p14:tracePt t="100241" x="2471738" y="5387975"/>
          <p14:tracePt t="100249" x="2557463" y="5413375"/>
          <p14:tracePt t="100257" x="2633663" y="5430838"/>
          <p14:tracePt t="100264" x="2676525" y="5456238"/>
          <p14:tracePt t="100273" x="2735263" y="5464175"/>
          <p14:tracePt t="100280" x="2760663" y="5464175"/>
          <p14:tracePt t="100289" x="2803525" y="5464175"/>
          <p14:tracePt t="100297" x="2838450" y="5464175"/>
          <p14:tracePt t="100305" x="2863850" y="5464175"/>
          <p14:tracePt t="100312" x="2905125" y="5464175"/>
          <p14:tracePt t="100321" x="2955925" y="5464175"/>
          <p14:tracePt t="100329" x="2982913" y="5464175"/>
          <p14:tracePt t="100337" x="3024188" y="5464175"/>
          <p14:tracePt t="100346" x="3074988" y="5464175"/>
          <p14:tracePt t="100353" x="3127375" y="5464175"/>
          <p14:tracePt t="100362" x="3168650" y="5464175"/>
          <p14:tracePt t="100369" x="3228975" y="5464175"/>
          <p14:tracePt t="100377" x="3270250" y="5464175"/>
          <p14:tracePt t="100384" x="3330575" y="5464175"/>
          <p14:tracePt t="100392" x="3406775" y="5464175"/>
          <p14:tracePt t="100400" x="3475038" y="5464175"/>
          <p14:tracePt t="100409" x="3559175" y="5464175"/>
          <p14:tracePt t="100417" x="3644900" y="5464175"/>
          <p14:tracePt t="100425" x="3771900" y="5472113"/>
          <p14:tracePt t="100433" x="3873500" y="5472113"/>
          <p14:tracePt t="100441" x="3984625" y="5472113"/>
          <p14:tracePt t="100449" x="4086225" y="5472113"/>
          <p14:tracePt t="100457" x="4154488" y="5472113"/>
          <p14:tracePt t="100465" x="4214813" y="5472113"/>
          <p14:tracePt t="100473" x="4256088" y="5472113"/>
          <p14:tracePt t="100480" x="4298950" y="5472113"/>
          <p14:tracePt t="100488" x="4324350" y="5464175"/>
          <p14:tracePt t="100497" x="4341813" y="5456238"/>
          <p14:tracePt t="100505" x="4367213" y="5446713"/>
          <p14:tracePt t="100513" x="4375150" y="5430838"/>
          <p14:tracePt t="100521" x="4392613" y="5405438"/>
          <p14:tracePt t="100529" x="4410075" y="5380038"/>
          <p14:tracePt t="100537" x="4435475" y="5353050"/>
          <p14:tracePt t="100545" x="4451350" y="5327650"/>
          <p14:tracePt t="100553" x="4476750" y="5311775"/>
          <p14:tracePt t="100563" x="4503738" y="5286375"/>
          <p14:tracePt t="100568" x="4529138" y="5260975"/>
          <p14:tracePt t="100577" x="4545013" y="5226050"/>
          <p14:tracePt t="100585" x="4562475" y="5192713"/>
          <p14:tracePt t="100593" x="4579938" y="5167313"/>
          <p14:tracePt t="100601" x="4595813" y="5132388"/>
          <p14:tracePt t="100608" x="4605338" y="5106988"/>
          <p14:tracePt t="100617" x="4621213" y="5064125"/>
          <p14:tracePt t="100625" x="4630738" y="5013325"/>
          <p14:tracePt t="100633" x="4630738" y="4987925"/>
          <p14:tracePt t="100640" x="4630738" y="4946650"/>
          <p14:tracePt t="100649" x="4630738" y="4894263"/>
          <p14:tracePt t="100657" x="4630738" y="4852988"/>
          <p14:tracePt t="100664" x="4630738" y="4802188"/>
          <p14:tracePt t="100672" x="4630738" y="4749800"/>
          <p14:tracePt t="100680" x="4630738" y="4708525"/>
          <p14:tracePt t="100689" x="4621213" y="4648200"/>
          <p14:tracePt t="100697" x="4613275" y="4605338"/>
          <p14:tracePt t="100705" x="4595813" y="4554538"/>
          <p14:tracePt t="100713" x="4579938" y="4521200"/>
          <p14:tracePt t="100721" x="4562475" y="4470400"/>
          <p14:tracePt t="100729" x="4537075" y="4427538"/>
          <p14:tracePt t="100737" x="4511675" y="4384675"/>
          <p14:tracePt t="100746" x="4486275" y="4351338"/>
          <p14:tracePt t="100753" x="4468813" y="4325938"/>
          <p14:tracePt t="100762" x="4443413" y="4283075"/>
          <p14:tracePt t="100769" x="4418013" y="4249738"/>
          <p14:tracePt t="100777" x="4400550" y="4232275"/>
          <p14:tracePt t="100785" x="4367213" y="4206875"/>
          <p14:tracePt t="100793" x="4341813" y="4181475"/>
          <p14:tracePt t="100801" x="4306888" y="4164013"/>
          <p14:tracePt t="100808" x="4265613" y="4130675"/>
          <p14:tracePt t="100817" x="4205288" y="4105275"/>
          <p14:tracePt t="100825" x="4129088" y="4070350"/>
          <p14:tracePt t="100832" x="4044950" y="4044950"/>
          <p14:tracePt t="100840" x="3951288" y="4027488"/>
          <p14:tracePt t="100849" x="3848100" y="4002088"/>
          <p14:tracePt t="100857" x="3746500" y="3976688"/>
          <p14:tracePt t="100864" x="3644900" y="3960813"/>
          <p14:tracePt t="100872" x="3551238" y="3943350"/>
          <p14:tracePt t="100881" x="3449638" y="3935413"/>
          <p14:tracePt t="100889" x="3373438" y="3935413"/>
          <p14:tracePt t="100897" x="3305175" y="3935413"/>
          <p14:tracePt t="100905" x="3236913" y="3935413"/>
          <p14:tracePt t="100913" x="3143250" y="3935413"/>
          <p14:tracePt t="100921" x="3074988" y="3951288"/>
          <p14:tracePt t="100929" x="2998788" y="3960813"/>
          <p14:tracePt t="100937" x="2955925" y="3976688"/>
          <p14:tracePt t="100946" x="2947988" y="3994150"/>
          <p14:tracePt t="100953" x="2930525" y="4019550"/>
          <p14:tracePt t="100961" x="2889250" y="4037013"/>
          <p14:tracePt t="100968" x="2828925" y="4044950"/>
          <p14:tracePt t="100977" x="2752725" y="4052888"/>
          <p14:tracePt t="100984" x="2668588" y="4062413"/>
          <p14:tracePt t="100992" x="2574925" y="4087813"/>
          <p14:tracePt t="101001" x="2506663" y="4095750"/>
          <p14:tracePt t="101009" x="2420938" y="4113213"/>
          <p14:tracePt t="101017" x="2327275" y="4121150"/>
          <p14:tracePt t="101025" x="2243138" y="4130675"/>
          <p14:tracePt t="101033" x="2208213" y="4130675"/>
          <p14:tracePt t="101040" x="2200275" y="4130675"/>
          <p14:tracePt t="101049" x="2192338" y="4130675"/>
          <p14:tracePt t="101057" x="2182813" y="4130675"/>
          <p14:tracePt t="101065" x="2166938" y="4130675"/>
          <p14:tracePt t="101073" x="2132013" y="4146550"/>
          <p14:tracePt t="101080" x="2098675" y="4164013"/>
          <p14:tracePt t="101088" x="2065338" y="4181475"/>
          <p14:tracePt t="101096" x="2030413" y="4197350"/>
          <p14:tracePt t="101105" x="1997075" y="4214813"/>
          <p14:tracePt t="101112" x="1954213" y="4249738"/>
          <p14:tracePt t="101121" x="1920875" y="4265613"/>
          <p14:tracePt t="101129" x="1868488" y="4283075"/>
          <p14:tracePt t="101137" x="1835150" y="4300538"/>
          <p14:tracePt t="101146" x="1801813" y="4325938"/>
          <p14:tracePt t="101153" x="1766888" y="4351338"/>
          <p14:tracePt t="101161" x="1724025" y="4384675"/>
          <p14:tracePt t="101169" x="1698625" y="4402138"/>
          <p14:tracePt t="101177" x="1682750" y="4410075"/>
          <p14:tracePt t="101184" x="1647825" y="4427538"/>
          <p14:tracePt t="101192" x="1622425" y="4445000"/>
          <p14:tracePt t="101201" x="1606550" y="4460875"/>
          <p14:tracePt t="101209" x="1589088" y="4470400"/>
          <p14:tracePt t="101241" x="1571625" y="4478338"/>
          <p14:tracePt t="101249" x="1563688" y="4503738"/>
          <p14:tracePt t="101257" x="1554163" y="4521200"/>
          <p14:tracePt t="101264" x="1554163" y="4546600"/>
          <p14:tracePt t="101273" x="1554163" y="4589463"/>
          <p14:tracePt t="101280" x="1554163" y="4622800"/>
          <p14:tracePt t="101288" x="1554163" y="4673600"/>
          <p14:tracePt t="101296" x="1563688" y="4733925"/>
          <p14:tracePt t="101305" x="1571625" y="4792663"/>
          <p14:tracePt t="101312" x="1597025" y="4852988"/>
          <p14:tracePt t="101321" x="1606550" y="4911725"/>
          <p14:tracePt t="101329" x="1622425" y="4979988"/>
          <p14:tracePt t="101337" x="1639888" y="5022850"/>
          <p14:tracePt t="101347" x="1673225" y="5073650"/>
          <p14:tracePt t="101352" x="1698625" y="5116513"/>
          <p14:tracePt t="101360" x="1716088" y="5132388"/>
          <p14:tracePt t="101368" x="1733550" y="5149850"/>
          <p14:tracePt t="101376" x="1758950" y="5175250"/>
          <p14:tracePt t="101384" x="1776413" y="5183188"/>
          <p14:tracePt t="101393" x="1792288" y="5200650"/>
          <p14:tracePt t="101400" x="1809750" y="5208588"/>
          <p14:tracePt t="101417" x="1817688" y="5208588"/>
          <p14:tracePt t="101424" x="1817688" y="5218113"/>
          <p14:tracePt t="101432" x="1843088" y="5226050"/>
          <p14:tracePt t="101441" x="1868488" y="5235575"/>
          <p14:tracePt t="101449" x="1885950" y="5235575"/>
          <p14:tracePt t="101457" x="1903413" y="5235575"/>
          <p14:tracePt t="101464" x="1920875" y="5235575"/>
          <p14:tracePt t="101472" x="1936750" y="5235575"/>
          <p14:tracePt t="101480" x="1946275" y="5235575"/>
          <p14:tracePt t="101504" x="1954213" y="5235575"/>
          <p14:tracePt t="101520" x="1954213" y="5251450"/>
          <p14:tracePt t="101529" x="1946275" y="5251450"/>
          <p14:tracePt t="101536" x="1936750" y="5251450"/>
          <p14:tracePt t="101665" x="1954213" y="5251450"/>
          <p14:tracePt t="101673" x="1997075" y="5251450"/>
          <p14:tracePt t="101681" x="2065338" y="5251450"/>
          <p14:tracePt t="101688" x="2141538" y="5286375"/>
          <p14:tracePt t="101697" x="2166938" y="5302250"/>
          <p14:tracePt t="101713" x="2182813" y="5302250"/>
          <p14:tracePt t="101721" x="2217738" y="5302250"/>
          <p14:tracePt t="101729" x="2251075" y="5302250"/>
          <p14:tracePt t="101737" x="2260600" y="5302250"/>
          <p14:tracePt t="101747" x="2276475" y="5302250"/>
          <p14:tracePt t="101752" x="2286000" y="5302250"/>
          <p14:tracePt t="101833" x="2293938" y="5302250"/>
          <p14:tracePt t="101841" x="2293938" y="5311775"/>
          <p14:tracePt t="101849" x="2293938" y="5327650"/>
          <p14:tracePt t="101857" x="2293938" y="5337175"/>
          <p14:tracePt t="101864" x="2293938" y="5353050"/>
          <p14:tracePt t="101873" x="2293938" y="5380038"/>
          <p14:tracePt t="101888" x="2293938" y="5387975"/>
          <p14:tracePt t="101897" x="2293938" y="5405438"/>
          <p14:tracePt t="101905" x="2293938" y="5421313"/>
          <p14:tracePt t="101913" x="2293938" y="5446713"/>
          <p14:tracePt t="101921" x="2293938" y="5456238"/>
          <p14:tracePt t="101929" x="2293938" y="5472113"/>
          <p14:tracePt t="101937" x="2293938" y="5497513"/>
          <p14:tracePt t="101946" x="2293938" y="5514975"/>
          <p14:tracePt t="101953" x="2293938" y="5549900"/>
          <p14:tracePt t="101961" x="2293938" y="5575300"/>
          <p14:tracePt t="101969" x="2311400" y="5591175"/>
          <p14:tracePt t="101976" x="2327275" y="5608638"/>
          <p14:tracePt t="101985" x="2344738" y="5616575"/>
          <p14:tracePt t="101993" x="2352675" y="5626100"/>
          <p14:tracePt t="102001" x="2362200" y="5641975"/>
          <p14:tracePt t="102009" x="2370138" y="5651500"/>
          <p14:tracePt t="102024" x="2379663" y="5651500"/>
          <p14:tracePt t="102088" x="2395538" y="5651500"/>
          <p14:tracePt t="102096" x="2420938" y="5651500"/>
          <p14:tracePt t="102105" x="2463800" y="5651500"/>
          <p14:tracePt t="102112" x="2506663" y="5659438"/>
          <p14:tracePt t="102120" x="2540000" y="5668963"/>
          <p14:tracePt t="102129" x="2582863" y="5676900"/>
          <p14:tracePt t="102137" x="2616200" y="5694363"/>
          <p14:tracePt t="102146" x="2659063" y="5710238"/>
          <p14:tracePt t="102152" x="2693988" y="5735638"/>
          <p14:tracePt t="102162" x="2727325" y="5753100"/>
          <p14:tracePt t="102169" x="2752725" y="5770563"/>
          <p14:tracePt t="102177" x="2778125" y="5795963"/>
          <p14:tracePt t="102185" x="2803525" y="5813425"/>
          <p14:tracePt t="102193" x="2820988" y="5829300"/>
          <p14:tracePt t="102201" x="2846388" y="5838825"/>
          <p14:tracePt t="102217" x="2854325" y="5838825"/>
          <p14:tracePt t="102354" x="2846388" y="5829300"/>
          <p14:tracePt t="102361" x="2846388" y="5821363"/>
          <p14:tracePt t="102369" x="2828925" y="5821363"/>
          <p14:tracePt t="102377" x="2811463" y="5813425"/>
          <p14:tracePt t="102385" x="2795588" y="5803900"/>
          <p14:tracePt t="102393" x="2770188" y="5788025"/>
          <p14:tracePt t="102401" x="2752725" y="5778500"/>
          <p14:tracePt t="102408" x="2744788" y="5770563"/>
          <p14:tracePt t="102449" x="2735263" y="5770563"/>
          <p14:tracePt t="102528" x="2727325" y="5770563"/>
          <p14:tracePt t="102546" x="2719388" y="5770563"/>
          <p14:tracePt t="102553" x="2701925" y="5770563"/>
          <p14:tracePt t="102561" x="2693988" y="5770563"/>
          <p14:tracePt t="102569" x="2684463" y="5770563"/>
          <p14:tracePt t="102577" x="2668588" y="5778500"/>
          <p14:tracePt t="102585" x="2659063" y="5788025"/>
          <p14:tracePt t="102601" x="2633663" y="5795963"/>
          <p14:tracePt t="102617" x="2616200" y="5803900"/>
          <p14:tracePt t="102624" x="2608263" y="5803900"/>
          <p14:tracePt t="102641" x="2600325" y="5803900"/>
          <p14:tracePt t="102649" x="2590800" y="5803900"/>
          <p14:tracePt t="108617" x="2590800" y="5813425"/>
          <p14:tracePt t="108625" x="2600325" y="5813425"/>
          <p14:tracePt t="108641" x="2608263" y="5813425"/>
          <p14:tracePt t="108713" x="2625725" y="5821363"/>
          <p14:tracePt t="108721" x="2633663" y="5829300"/>
          <p14:tracePt t="108729" x="2668588" y="5838825"/>
          <p14:tracePt t="108737" x="2701925" y="5838825"/>
          <p14:tracePt t="108744" x="2752725" y="5838825"/>
          <p14:tracePt t="108753" x="2811463" y="5838825"/>
          <p14:tracePt t="108760" x="2879725" y="5838825"/>
          <p14:tracePt t="108769" x="2973388" y="5838825"/>
          <p14:tracePt t="108776" x="3059113" y="5880100"/>
          <p14:tracePt t="108784" x="3160713" y="5905500"/>
          <p14:tracePt t="108792" x="3279775" y="5922963"/>
          <p14:tracePt t="108800" x="3406775" y="5948363"/>
          <p14:tracePt t="108808" x="3551238" y="5973763"/>
          <p14:tracePt t="108818" x="3713163" y="6008688"/>
          <p14:tracePt t="108825" x="3900488" y="6042025"/>
          <p14:tracePt t="108833" x="4146550" y="6067425"/>
          <p14:tracePt t="108840" x="4384675" y="6084888"/>
          <p14:tracePt t="108849" x="4646613" y="6084888"/>
          <p14:tracePt t="108857" x="4935538" y="6084888"/>
          <p14:tracePt t="108865" x="5199063" y="6102350"/>
          <p14:tracePt t="108873" x="5497513" y="6118225"/>
          <p14:tracePt t="108882" x="5802313" y="6169025"/>
          <p14:tracePt t="108888" x="6108700" y="6221413"/>
          <p14:tracePt t="108897" x="6389688" y="6272213"/>
          <p14:tracePt t="108905" x="6635750" y="6297613"/>
          <p14:tracePt t="108913" x="6848475" y="6313488"/>
          <p14:tracePt t="108920" x="6992938" y="6323013"/>
          <p14:tracePt t="108928" x="7085013" y="6323013"/>
          <p14:tracePt t="108936" x="7188200" y="6323013"/>
          <p14:tracePt t="108944" x="7272338" y="6323013"/>
          <p14:tracePt t="108953" x="7332663" y="6313488"/>
          <p14:tracePt t="108960" x="7383463" y="6297613"/>
          <p14:tracePt t="108969" x="7416800" y="6262688"/>
          <p14:tracePt t="108977" x="7442200" y="6229350"/>
          <p14:tracePt t="108985" x="7467600" y="6203950"/>
          <p14:tracePt t="108993" x="7502525" y="6169025"/>
          <p14:tracePt t="109001" x="7518400" y="6135688"/>
          <p14:tracePt t="109008" x="7535863" y="6092825"/>
          <p14:tracePt t="109017" x="7553325" y="6076950"/>
          <p14:tracePt t="109025" x="7570788" y="6049963"/>
          <p14:tracePt t="109033" x="7586663" y="6034088"/>
          <p14:tracePt t="109041" x="7604125" y="6008688"/>
          <p14:tracePt t="109050" x="7637463" y="5991225"/>
          <p14:tracePt t="109057" x="7672388" y="5965825"/>
          <p14:tracePt t="109065" x="7715250" y="5940425"/>
          <p14:tracePt t="109073" x="7748588" y="5905500"/>
          <p14:tracePt t="109082" x="7799388" y="5880100"/>
          <p14:tracePt t="109088" x="7832725" y="5864225"/>
          <p14:tracePt t="109097" x="7859713" y="5846763"/>
          <p14:tracePt t="109105" x="7893050" y="5821363"/>
          <p14:tracePt t="109113" x="7918450" y="5788025"/>
          <p14:tracePt t="109121" x="7935913" y="5745163"/>
          <p14:tracePt t="109129" x="7943850" y="5727700"/>
          <p14:tracePt t="109137" x="7943850" y="5702300"/>
          <p14:tracePt t="109144" x="7943850" y="5659438"/>
          <p14:tracePt t="109153" x="7943850" y="5616575"/>
          <p14:tracePt t="109161" x="7943850" y="5575300"/>
          <p14:tracePt t="109169" x="7943850" y="5540375"/>
          <p14:tracePt t="109177" x="7943850" y="5497513"/>
          <p14:tracePt t="109185" x="7943850" y="5456238"/>
          <p14:tracePt t="109193" x="7943850" y="5413375"/>
          <p14:tracePt t="109200" x="7943850" y="5370513"/>
          <p14:tracePt t="109209" x="7943850" y="5337175"/>
          <p14:tracePt t="109217" x="7943850" y="5302250"/>
          <p14:tracePt t="109225" x="7943850" y="5268913"/>
          <p14:tracePt t="109232" x="7943850" y="5243513"/>
          <p14:tracePt t="109241" x="7943850" y="5208588"/>
          <p14:tracePt t="109249" x="7943850" y="5183188"/>
          <p14:tracePt t="109257" x="7943850" y="5157788"/>
          <p14:tracePt t="109265" x="7943850" y="5141913"/>
          <p14:tracePt t="109273" x="7943850" y="5106988"/>
          <p14:tracePt t="109282" x="7943850" y="5081588"/>
          <p14:tracePt t="109288" x="7935913" y="5038725"/>
          <p14:tracePt t="109297" x="7926388" y="5005388"/>
          <p14:tracePt t="109305" x="7918450" y="4972050"/>
          <p14:tracePt t="109312" x="7910513" y="4946650"/>
          <p14:tracePt t="109320" x="7900988" y="4894263"/>
          <p14:tracePt t="109328" x="7893050" y="4860925"/>
          <p14:tracePt t="109337" x="7875588" y="4818063"/>
          <p14:tracePt t="109345" x="7859713" y="4767263"/>
          <p14:tracePt t="109353" x="7832725" y="4716463"/>
          <p14:tracePt t="109361" x="7807325" y="4665663"/>
          <p14:tracePt t="109369" x="7781925" y="4630738"/>
          <p14:tracePt t="109377" x="7748588" y="4597400"/>
          <p14:tracePt t="109384" x="7697788" y="4554538"/>
          <p14:tracePt t="109393" x="7662863" y="4513263"/>
          <p14:tracePt t="109400" x="7612063" y="4486275"/>
          <p14:tracePt t="109408" x="7561263" y="4452938"/>
          <p14:tracePt t="109417" x="7510463" y="4419600"/>
          <p14:tracePt t="109425" x="7459663" y="4384675"/>
          <p14:tracePt t="109433" x="7416800" y="4359275"/>
          <p14:tracePt t="109441" x="7373938" y="4325938"/>
          <p14:tracePt t="109449" x="7323138" y="4300538"/>
          <p14:tracePt t="109457" x="7281863" y="4283075"/>
          <p14:tracePt t="109466" x="7229475" y="4257675"/>
          <p14:tracePt t="109472" x="7188200" y="4249738"/>
          <p14:tracePt t="109482" x="7153275" y="4240213"/>
          <p14:tracePt t="109488" x="7119938" y="4240213"/>
          <p14:tracePt t="109497" x="7069138" y="4232275"/>
          <p14:tracePt t="109504" x="7008813" y="4224338"/>
          <p14:tracePt t="109512" x="6958013" y="4224338"/>
          <p14:tracePt t="109521" x="6907213" y="4224338"/>
          <p14:tracePt t="109528" x="6856413" y="4224338"/>
          <p14:tracePt t="109537" x="6813550" y="4224338"/>
          <p14:tracePt t="109545" x="6770688" y="4224338"/>
          <p14:tracePt t="109553" x="6737350" y="4224338"/>
          <p14:tracePt t="109561" x="6711950" y="4224338"/>
          <p14:tracePt t="109569" x="6669088" y="4224338"/>
          <p14:tracePt t="109577" x="6635750" y="4224338"/>
          <p14:tracePt t="109584" x="6592888" y="4224338"/>
          <p14:tracePt t="109593" x="6550025" y="4224338"/>
          <p14:tracePt t="109600" x="6516688" y="4232275"/>
          <p14:tracePt t="109608" x="6491288" y="4240213"/>
          <p14:tracePt t="109617" x="6473825" y="4240213"/>
          <p14:tracePt t="109624" x="6448425" y="4249738"/>
          <p14:tracePt t="109632" x="6397625" y="4257675"/>
          <p14:tracePt t="109641" x="6354763" y="4265613"/>
          <p14:tracePt t="109649" x="6278563" y="4275138"/>
          <p14:tracePt t="109657" x="6202363" y="4291013"/>
          <p14:tracePt t="109665" x="6134100" y="4308475"/>
          <p14:tracePt t="109672" x="6057900" y="4316413"/>
          <p14:tracePt t="109681" x="5997575" y="4316413"/>
          <p14:tracePt t="109689" x="5946775" y="4316413"/>
          <p14:tracePt t="109697" x="5888038" y="4316413"/>
          <p14:tracePt t="109705" x="5853113" y="4316413"/>
          <p14:tracePt t="109713" x="5811838" y="4325938"/>
          <p14:tracePt t="109721" x="5802313" y="4325938"/>
          <p14:tracePt t="109729" x="5794375" y="4333875"/>
          <p14:tracePt t="109737" x="5786438" y="4341813"/>
          <p14:tracePt t="109769" x="5776913" y="4351338"/>
          <p14:tracePt t="109777" x="5761038" y="4368800"/>
          <p14:tracePt t="109785" x="5743575" y="4394200"/>
          <p14:tracePt t="109793" x="5718175" y="4419600"/>
          <p14:tracePt t="109801" x="5692775" y="4452938"/>
          <p14:tracePt t="109808" x="5675313" y="4486275"/>
          <p14:tracePt t="109817" x="5657850" y="4521200"/>
          <p14:tracePt t="109824" x="5624513" y="4564063"/>
          <p14:tracePt t="109833" x="5599113" y="4597400"/>
          <p14:tracePt t="109841" x="5573713" y="4622800"/>
          <p14:tracePt t="109849" x="5548313" y="4648200"/>
          <p14:tracePt t="109857" x="5513388" y="4673600"/>
          <p14:tracePt t="109865" x="5497513" y="4691063"/>
          <p14:tracePt t="109873" x="5487988" y="4716463"/>
          <p14:tracePt t="109882" x="5472113" y="4733925"/>
          <p14:tracePt t="109888" x="5462588" y="4749800"/>
          <p14:tracePt t="109897" x="5462588" y="4775200"/>
          <p14:tracePt t="109904" x="5462588" y="4792663"/>
          <p14:tracePt t="109913" x="5462588" y="4802188"/>
          <p14:tracePt t="109921" x="5462588" y="4818063"/>
          <p14:tracePt t="109928" x="5462588" y="4827588"/>
          <p14:tracePt t="109937" x="5462588" y="4852988"/>
          <p14:tracePt t="109945" x="5462588" y="4878388"/>
          <p14:tracePt t="109953" x="5462588" y="4886325"/>
          <p14:tracePt t="109961" x="5462588" y="4903788"/>
          <p14:tracePt t="109969" x="5462588" y="4911725"/>
          <p14:tracePt t="109977" x="5462588" y="4937125"/>
          <p14:tracePt t="109985" x="5462588" y="4954588"/>
          <p14:tracePt t="109993" x="5462588" y="4962525"/>
          <p14:tracePt t="110000" x="5462588" y="4972050"/>
          <p14:tracePt t="110008" x="5462588" y="4987925"/>
          <p14:tracePt t="110024" x="5462588" y="4997450"/>
          <p14:tracePt t="110033" x="5462588" y="5005388"/>
          <p14:tracePt t="110051" x="5462588" y="5022850"/>
          <p14:tracePt t="110056" x="5462588" y="5038725"/>
          <p14:tracePt t="110072" x="5462588" y="5064125"/>
          <p14:tracePt t="110083" x="5472113" y="5081588"/>
          <p14:tracePt t="110088" x="5480050" y="5106988"/>
          <p14:tracePt t="110097" x="5487988" y="5124450"/>
          <p14:tracePt t="110104" x="5497513" y="5141913"/>
          <p14:tracePt t="110113" x="5513388" y="5149850"/>
          <p14:tracePt t="110120" x="5513388" y="5167313"/>
          <p14:tracePt t="110129" x="5530850" y="5183188"/>
          <p14:tracePt t="110137" x="5538788" y="5200650"/>
          <p14:tracePt t="110144" x="5556250" y="5200650"/>
          <p14:tracePt t="110153" x="5573713" y="5208588"/>
          <p14:tracePt t="110161" x="5591175" y="5226050"/>
          <p14:tracePt t="110169" x="5616575" y="5235575"/>
          <p14:tracePt t="110177" x="5641975" y="5251450"/>
          <p14:tracePt t="110185" x="5657850" y="5260975"/>
          <p14:tracePt t="110192" x="5667375" y="5268913"/>
          <p14:tracePt t="110201" x="5692775" y="5276850"/>
          <p14:tracePt t="110208" x="5708650" y="5276850"/>
          <p14:tracePt t="110216" x="5726113" y="5286375"/>
          <p14:tracePt t="110225" x="5735638" y="5286375"/>
          <p14:tracePt t="110232" x="5761038" y="5294313"/>
          <p14:tracePt t="110241" x="5768975" y="5302250"/>
          <p14:tracePt t="110250" x="5794375" y="5311775"/>
          <p14:tracePt t="110256" x="5819775" y="5319713"/>
          <p14:tracePt t="110265" x="5827713" y="5327650"/>
          <p14:tracePt t="110272" x="5845175" y="5337175"/>
          <p14:tracePt t="110281" x="5862638" y="5337175"/>
          <p14:tracePt t="110289" x="5888038" y="5345113"/>
          <p14:tracePt t="110297" x="5895975" y="5345113"/>
          <p14:tracePt t="110305" x="5921375" y="5345113"/>
          <p14:tracePt t="110312" x="5946775" y="5345113"/>
          <p14:tracePt t="110321" x="5972175" y="5345113"/>
          <p14:tracePt t="110329" x="6015038" y="5345113"/>
          <p14:tracePt t="110337" x="6057900" y="5345113"/>
          <p14:tracePt t="110344" x="6091238" y="5345113"/>
          <p14:tracePt t="110352" x="6126163" y="5345113"/>
          <p14:tracePt t="110360" x="6151563" y="5345113"/>
          <p14:tracePt t="110368" x="6176963" y="5345113"/>
          <p14:tracePt t="110376" x="6194425" y="5345113"/>
          <p14:tracePt t="110384" x="6210300" y="5345113"/>
          <p14:tracePt t="110393" x="6227763" y="5345113"/>
          <p14:tracePt t="110401" x="6253163" y="5345113"/>
          <p14:tracePt t="110409" x="6270625" y="5345113"/>
          <p14:tracePt t="110416" x="6278563" y="5345113"/>
          <p14:tracePt t="110424" x="6296025" y="5345113"/>
          <p14:tracePt t="110432" x="6303963" y="5345113"/>
          <p14:tracePt t="110440" x="6321425" y="5345113"/>
          <p14:tracePt t="110449" x="6329363" y="5345113"/>
          <p14:tracePt t="110457" x="6338888" y="5345113"/>
          <p14:tracePt t="110466" x="6354763" y="5345113"/>
          <p14:tracePt t="110472" x="6380163" y="5345113"/>
          <p14:tracePt t="110481" x="6397625" y="5345113"/>
          <p14:tracePt t="110488" x="6423025" y="5345113"/>
          <p14:tracePt t="110497" x="6448425" y="5345113"/>
          <p14:tracePt t="110505" x="6473825" y="5345113"/>
          <p14:tracePt t="110512" x="6508750" y="5345113"/>
          <p14:tracePt t="110520" x="6550025" y="5345113"/>
          <p14:tracePt t="110528" x="6592888" y="5345113"/>
          <p14:tracePt t="110537" x="6653213" y="5345113"/>
          <p14:tracePt t="110544" x="6686550" y="5345113"/>
          <p14:tracePt t="110553" x="6729413" y="5345113"/>
          <p14:tracePt t="110561" x="6770688" y="5345113"/>
          <p14:tracePt t="110568" x="6805613" y="5345113"/>
          <p14:tracePt t="110577" x="6831013" y="5345113"/>
          <p14:tracePt t="110584" x="6864350" y="5345113"/>
          <p14:tracePt t="110592" x="6899275" y="5345113"/>
          <p14:tracePt t="110601" x="6915150" y="5345113"/>
          <p14:tracePt t="110608" x="6950075" y="5345113"/>
          <p14:tracePt t="110616" x="6983413" y="5345113"/>
          <p14:tracePt t="110624" x="7008813" y="5345113"/>
          <p14:tracePt t="110632" x="7034213" y="5345113"/>
          <p14:tracePt t="110640" x="7059613" y="5345113"/>
          <p14:tracePt t="110649" x="7094538" y="5345113"/>
          <p14:tracePt t="110656" x="7137400" y="5327650"/>
          <p14:tracePt t="110665" x="7162800" y="5327650"/>
          <p14:tracePt t="110672" x="7196138" y="5319713"/>
          <p14:tracePt t="110681" x="7213600" y="5302250"/>
          <p14:tracePt t="110688" x="7239000" y="5294313"/>
          <p14:tracePt t="110697" x="7264400" y="5276850"/>
          <p14:tracePt t="110705" x="7289800" y="5260975"/>
          <p14:tracePt t="110713" x="7315200" y="5235575"/>
          <p14:tracePt t="110720" x="7323138" y="5208588"/>
          <p14:tracePt t="110728" x="7340600" y="5192713"/>
          <p14:tracePt t="110737" x="7358063" y="5167313"/>
          <p14:tracePt t="110745" x="7366000" y="5141913"/>
          <p14:tracePt t="110753" x="7373938" y="5106988"/>
          <p14:tracePt t="110760" x="7391400" y="5073650"/>
          <p14:tracePt t="110768" x="7400925" y="5038725"/>
          <p14:tracePt t="110776" x="7416800" y="5013325"/>
          <p14:tracePt t="110784" x="7426325" y="4997450"/>
          <p14:tracePt t="110793" x="7434263" y="4972050"/>
          <p14:tracePt t="110801" x="7434263" y="4954588"/>
          <p14:tracePt t="110808" x="7434263" y="4937125"/>
          <p14:tracePt t="110816" x="7442200" y="4903788"/>
          <p14:tracePt t="110824" x="7451725" y="4886325"/>
          <p14:tracePt t="110833" x="7451725" y="4878388"/>
          <p14:tracePt t="110841" x="7451725" y="4860925"/>
          <p14:tracePt t="110849" x="7451725" y="4835525"/>
          <p14:tracePt t="110857" x="7451725" y="4827588"/>
          <p14:tracePt t="110867" x="7459663" y="4802188"/>
          <p14:tracePt t="110873" x="7467600" y="4784725"/>
          <p14:tracePt t="110889" x="7467600" y="4759325"/>
          <p14:tracePt t="110896" x="7467600" y="4733925"/>
          <p14:tracePt t="110904" x="7459663" y="4724400"/>
          <p14:tracePt t="110913" x="7459663" y="4699000"/>
          <p14:tracePt t="110921" x="7451725" y="4683125"/>
          <p14:tracePt t="110928" x="7442200" y="4657725"/>
          <p14:tracePt t="110937" x="7426325" y="4640263"/>
          <p14:tracePt t="110944" x="7408863" y="4589463"/>
          <p14:tracePt t="110953" x="7383463" y="4554538"/>
          <p14:tracePt t="110961" x="7358063" y="4529138"/>
          <p14:tracePt t="110968" x="7332663" y="4503738"/>
          <p14:tracePt t="110977" x="7307263" y="4478338"/>
          <p14:tracePt t="110985" x="7281863" y="4452938"/>
          <p14:tracePt t="110993" x="7264400" y="4435475"/>
          <p14:tracePt t="111001" x="7246938" y="4419600"/>
          <p14:tracePt t="111009" x="7239000" y="4402138"/>
          <p14:tracePt t="111017" x="7213600" y="4394200"/>
          <p14:tracePt t="111025" x="7188200" y="4376738"/>
          <p14:tracePt t="111033" x="7162800" y="4368800"/>
          <p14:tracePt t="111040" x="7145338" y="4359275"/>
          <p14:tracePt t="111049" x="7094538" y="4341813"/>
          <p14:tracePt t="111057" x="7051675" y="4333875"/>
          <p14:tracePt t="111067" x="6975475" y="4325938"/>
          <p14:tracePt t="111073" x="6889750" y="4300538"/>
          <p14:tracePt t="111081" x="6770688" y="4283075"/>
          <p14:tracePt t="111089" x="6669088" y="4257675"/>
          <p14:tracePt t="111097" x="6559550" y="4232275"/>
          <p14:tracePt t="111104" x="6456363" y="4214813"/>
          <p14:tracePt t="111113" x="6354763" y="4189413"/>
          <p14:tracePt t="111121" x="6253163" y="4181475"/>
          <p14:tracePt t="111128" x="6194425" y="4156075"/>
          <p14:tracePt t="111137" x="6134100" y="4146550"/>
          <p14:tracePt t="111144" x="6100763" y="4138613"/>
          <p14:tracePt t="111153" x="6091238" y="4138613"/>
          <p14:tracePt t="111168" x="6083300" y="4138613"/>
          <p14:tracePt t="111217" x="6065838" y="4138613"/>
          <p14:tracePt t="111225" x="6049963" y="4146550"/>
          <p14:tracePt t="111232" x="6024563" y="4156075"/>
          <p14:tracePt t="111241" x="5997575" y="4164013"/>
          <p14:tracePt t="111250" x="5972175" y="4171950"/>
          <p14:tracePt t="111257" x="5956300" y="4181475"/>
          <p14:tracePt t="111266" x="5930900" y="4189413"/>
          <p14:tracePt t="111273" x="5905500" y="4197350"/>
          <p14:tracePt t="111281" x="5880100" y="4206875"/>
          <p14:tracePt t="111288" x="5845175" y="4206875"/>
          <p14:tracePt t="111296" x="5819775" y="4214813"/>
          <p14:tracePt t="111305" x="5794375" y="4224338"/>
          <p14:tracePt t="111313" x="5768975" y="4232275"/>
          <p14:tracePt t="111321" x="5761038" y="4232275"/>
          <p14:tracePt t="111328" x="5726113" y="4240213"/>
          <p14:tracePt t="111337" x="5700713" y="4249738"/>
          <p14:tracePt t="111345" x="5675313" y="4257675"/>
          <p14:tracePt t="111353" x="5649913" y="4265613"/>
          <p14:tracePt t="111360" x="5641975" y="4275138"/>
          <p14:tracePt t="111368" x="5624513" y="4291013"/>
          <p14:tracePt t="111377" x="5599113" y="4300538"/>
          <p14:tracePt t="111384" x="5581650" y="4316413"/>
          <p14:tracePt t="111393" x="5573713" y="4333875"/>
          <p14:tracePt t="111401" x="5556250" y="4351338"/>
          <p14:tracePt t="111408" x="5538788" y="4368800"/>
          <p14:tracePt t="111417" x="5522913" y="4376738"/>
          <p14:tracePt t="111425" x="5513388" y="4394200"/>
          <p14:tracePt t="111433" x="5505450" y="4410075"/>
          <p14:tracePt t="111441" x="5497513" y="4427538"/>
          <p14:tracePt t="111449" x="5480050" y="4427538"/>
          <p14:tracePt t="111457" x="5472113" y="4435475"/>
          <p14:tracePt t="111466" x="5462588" y="4445000"/>
          <p14:tracePt t="111473" x="5454650" y="4452938"/>
          <p14:tracePt t="111488" x="5454650" y="4460875"/>
          <p14:tracePt t="111496" x="5454650" y="4470400"/>
          <p14:tracePt t="111505" x="5446713" y="4486275"/>
          <p14:tracePt t="111513" x="5446713" y="4495800"/>
          <p14:tracePt t="111521" x="5446713" y="4513263"/>
          <p14:tracePt t="111529" x="5446713" y="4521200"/>
          <p14:tracePt t="111537" x="5446713" y="4538663"/>
          <p14:tracePt t="111545" x="5446713" y="4564063"/>
          <p14:tracePt t="111552" x="5446713" y="4579938"/>
          <p14:tracePt t="111561" x="5446713" y="4614863"/>
          <p14:tracePt t="111569" x="5446713" y="4630738"/>
          <p14:tracePt t="111577" x="5446713" y="4648200"/>
          <p14:tracePt t="111585" x="5446713" y="4673600"/>
          <p14:tracePt t="111593" x="5446713" y="4683125"/>
          <p14:tracePt t="111601" x="5446713" y="4699000"/>
          <p14:tracePt t="111609" x="5446713" y="4716463"/>
          <p14:tracePt t="111616" x="5446713" y="4724400"/>
          <p14:tracePt t="111625" x="5446713" y="4741863"/>
          <p14:tracePt t="111634" x="5446713" y="4749800"/>
          <p14:tracePt t="111641" x="5446713" y="4775200"/>
          <p14:tracePt t="111650" x="5454650" y="4802188"/>
          <p14:tracePt t="111657" x="5462588" y="4818063"/>
          <p14:tracePt t="111667" x="5480050" y="4835525"/>
          <p14:tracePt t="111673" x="5487988" y="4860925"/>
          <p14:tracePt t="111681" x="5505450" y="4886325"/>
          <p14:tracePt t="111689" x="5513388" y="4911725"/>
          <p14:tracePt t="111697" x="5530850" y="4946650"/>
          <p14:tracePt t="111705" x="5530850" y="4962525"/>
          <p14:tracePt t="111712" x="5548313" y="4987925"/>
          <p14:tracePt t="111721" x="5565775" y="5013325"/>
          <p14:tracePt t="111728" x="5581650" y="5038725"/>
          <p14:tracePt t="111737" x="5599113" y="5064125"/>
          <p14:tracePt t="111744" x="5607050" y="5081588"/>
          <p14:tracePt t="111752" x="5616575" y="5099050"/>
          <p14:tracePt t="111760" x="5624513" y="5116513"/>
          <p14:tracePt t="111777" x="5641975" y="5132388"/>
          <p14:tracePt t="111785" x="5649913" y="5149850"/>
          <p14:tracePt t="111792" x="5657850" y="5167313"/>
          <p14:tracePt t="111801" x="5667375" y="5175250"/>
          <p14:tracePt t="111808" x="5675313" y="5192713"/>
          <p14:tracePt t="111817" x="5675313" y="5200650"/>
          <p14:tracePt t="111825" x="5683250" y="5218113"/>
          <p14:tracePt t="111833" x="5692775" y="5235575"/>
          <p14:tracePt t="111841" x="5708650" y="5251450"/>
          <p14:tracePt t="111850" x="5726113" y="5268913"/>
          <p14:tracePt t="111857" x="5743575" y="5286375"/>
          <p14:tracePt t="111867" x="5768975" y="5302250"/>
          <p14:tracePt t="111872" x="5802313" y="5327650"/>
          <p14:tracePt t="111881" x="5837238" y="5345113"/>
          <p14:tracePt t="111889" x="5888038" y="5370513"/>
          <p14:tracePt t="111897" x="5921375" y="5387975"/>
          <p14:tracePt t="111905" x="5946775" y="5395913"/>
          <p14:tracePt t="111912" x="5972175" y="5413375"/>
          <p14:tracePt t="111921" x="6007100" y="5421313"/>
          <p14:tracePt t="111929" x="6024563" y="5430838"/>
          <p14:tracePt t="111937" x="6057900" y="5438775"/>
          <p14:tracePt t="111944" x="6091238" y="5446713"/>
          <p14:tracePt t="111952" x="6142038" y="5464175"/>
          <p14:tracePt t="111961" x="6202363" y="5481638"/>
          <p14:tracePt t="111969" x="6261100" y="5489575"/>
          <p14:tracePt t="111976" x="6311900" y="5489575"/>
          <p14:tracePt t="111985" x="6405563" y="5497513"/>
          <p14:tracePt t="111993" x="6465888" y="5507038"/>
          <p14:tracePt t="112001" x="6524625" y="5532438"/>
          <p14:tracePt t="112008" x="6584950" y="5540375"/>
          <p14:tracePt t="112016" x="6643688" y="5549900"/>
          <p14:tracePt t="112025" x="6678613" y="5549900"/>
          <p14:tracePt t="112033" x="6704013" y="5549900"/>
          <p14:tracePt t="112040" x="6729413" y="5549900"/>
          <p14:tracePt t="112050" x="6754813" y="5549900"/>
          <p14:tracePt t="112057" x="6770688" y="5549900"/>
          <p14:tracePt t="112066" x="6788150" y="5549900"/>
          <p14:tracePt t="112072" x="6805613" y="5549900"/>
          <p14:tracePt t="112080" x="6848475" y="5549900"/>
          <p14:tracePt t="112089" x="6873875" y="5549900"/>
          <p14:tracePt t="112097" x="6942138" y="5540375"/>
          <p14:tracePt t="112104" x="7000875" y="5532438"/>
          <p14:tracePt t="112113" x="7059613" y="5507038"/>
          <p14:tracePt t="112121" x="7119938" y="5497513"/>
          <p14:tracePt t="112128" x="7170738" y="5481638"/>
          <p14:tracePt t="112137" x="7229475" y="5456238"/>
          <p14:tracePt t="112145" x="7281863" y="5430838"/>
          <p14:tracePt t="112152" x="7332663" y="5413375"/>
          <p14:tracePt t="112161" x="7358063" y="5395913"/>
          <p14:tracePt t="112169" x="7366000" y="5387975"/>
          <p14:tracePt t="112177" x="7391400" y="5380038"/>
          <p14:tracePt t="112185" x="7408863" y="5370513"/>
          <p14:tracePt t="112193" x="7426325" y="5362575"/>
          <p14:tracePt t="112200" x="7426325" y="5353050"/>
          <p14:tracePt t="112209" x="7442200" y="5337175"/>
          <p14:tracePt t="112217" x="7459663" y="5311775"/>
          <p14:tracePt t="112224" x="7485063" y="5286375"/>
          <p14:tracePt t="112233" x="7510463" y="5268913"/>
          <p14:tracePt t="112241" x="7535863" y="5251450"/>
          <p14:tracePt t="112250" x="7553325" y="5226050"/>
          <p14:tracePt t="112257" x="7586663" y="5192713"/>
          <p14:tracePt t="112265" x="7612063" y="5157788"/>
          <p14:tracePt t="112273" x="7637463" y="5132388"/>
          <p14:tracePt t="112281" x="7662863" y="5099050"/>
          <p14:tracePt t="112289" x="7680325" y="5056188"/>
          <p14:tracePt t="112296" x="7697788" y="5038725"/>
          <p14:tracePt t="112305" x="7715250" y="5005388"/>
          <p14:tracePt t="112313" x="7723188" y="4979988"/>
          <p14:tracePt t="112321" x="7731125" y="4954588"/>
          <p14:tracePt t="112328" x="7740650" y="4929188"/>
          <p14:tracePt t="112337" x="7740650" y="4919663"/>
          <p14:tracePt t="112345" x="7740650" y="4894263"/>
          <p14:tracePt t="112353" x="7748588" y="4860925"/>
          <p14:tracePt t="112360" x="7756525" y="4843463"/>
          <p14:tracePt t="112369" x="7756525" y="4827588"/>
          <p14:tracePt t="112377" x="7756525" y="4802188"/>
          <p14:tracePt t="112385" x="7756525" y="4775200"/>
          <p14:tracePt t="112393" x="7756525" y="4724400"/>
          <p14:tracePt t="112401" x="7748588" y="4699000"/>
          <p14:tracePt t="112408" x="7740650" y="4648200"/>
          <p14:tracePt t="112416" x="7731125" y="4614863"/>
          <p14:tracePt t="112424" x="7723188" y="4579938"/>
          <p14:tracePt t="112433" x="7705725" y="4546600"/>
          <p14:tracePt t="112441" x="7697788" y="4529138"/>
          <p14:tracePt t="112450" x="7680325" y="4495800"/>
          <p14:tracePt t="112457" x="7672388" y="4470400"/>
          <p14:tracePt t="112466" x="7646988" y="4445000"/>
          <p14:tracePt t="112473" x="7604125" y="4419600"/>
          <p14:tracePt t="112481" x="7570788" y="4376738"/>
          <p14:tracePt t="112488" x="7527925" y="4341813"/>
          <p14:tracePt t="112497" x="7467600" y="4308475"/>
          <p14:tracePt t="112504" x="7391400" y="4265613"/>
          <p14:tracePt t="112512" x="7297738" y="4232275"/>
          <p14:tracePt t="112521" x="7213600" y="4197350"/>
          <p14:tracePt t="112528" x="7119938" y="4164013"/>
          <p14:tracePt t="112537" x="7018338" y="4121150"/>
          <p14:tracePt t="112545" x="6915150" y="4087813"/>
          <p14:tracePt t="112552" x="6831013" y="4062413"/>
          <p14:tracePt t="112561" x="6737350" y="4037013"/>
          <p14:tracePt t="112569" x="6669088" y="4019550"/>
          <p14:tracePt t="112576" x="6610350" y="4011613"/>
          <p14:tracePt t="112585" x="6559550" y="4002088"/>
          <p14:tracePt t="112593" x="6542088" y="4002088"/>
          <p14:tracePt t="112601" x="6524625" y="4002088"/>
          <p14:tracePt t="112609" x="6516688" y="4002088"/>
          <p14:tracePt t="112633" x="6508750" y="4002088"/>
          <p14:tracePt t="112640" x="6499225" y="4002088"/>
          <p14:tracePt t="112650" x="6483350" y="4002088"/>
          <p14:tracePt t="112657" x="6448425" y="4002088"/>
          <p14:tracePt t="112665" x="6415088" y="4019550"/>
          <p14:tracePt t="112672" x="6364288" y="4037013"/>
          <p14:tracePt t="112680" x="6321425" y="4044950"/>
          <p14:tracePt t="112689" x="6270625" y="4062413"/>
          <p14:tracePt t="112697" x="6210300" y="4070350"/>
          <p14:tracePt t="112705" x="6176963" y="4079875"/>
          <p14:tracePt t="112713" x="6142038" y="4070350"/>
          <p14:tracePt t="112721" x="6126163" y="4070350"/>
          <p14:tracePt t="112728" x="6100763" y="4070350"/>
          <p14:tracePt t="112737" x="6075363" y="4079875"/>
          <p14:tracePt t="112745" x="6057900" y="4087813"/>
          <p14:tracePt t="112753" x="6040438" y="4095750"/>
          <p14:tracePt t="112761" x="6024563" y="4113213"/>
          <p14:tracePt t="112769" x="6007100" y="4121150"/>
          <p14:tracePt t="112776" x="5989638" y="4146550"/>
          <p14:tracePt t="112785" x="5972175" y="4171950"/>
          <p14:tracePt t="112793" x="5956300" y="4197350"/>
          <p14:tracePt t="112800" x="5946775" y="4214813"/>
          <p14:tracePt t="112808" x="5938838" y="4224338"/>
          <p14:tracePt t="112817" x="5930900" y="4240213"/>
          <p14:tracePt t="112825" x="5913438" y="4265613"/>
          <p14:tracePt t="112833" x="5895975" y="4291013"/>
          <p14:tracePt t="112840" x="5870575" y="4308475"/>
          <p14:tracePt t="112850" x="5853113" y="4316413"/>
          <p14:tracePt t="112856" x="5837238" y="4325938"/>
          <p14:tracePt t="112865" x="5819775" y="4333875"/>
          <p14:tracePt t="112873" x="5802313" y="4341813"/>
          <p14:tracePt t="112881" x="5802313" y="4351338"/>
          <p14:tracePt t="112889" x="5794375" y="4359275"/>
          <p14:tracePt t="112896" x="5786438" y="4384675"/>
          <p14:tracePt t="112904" x="5776913" y="4402138"/>
          <p14:tracePt t="112913" x="5768975" y="4419600"/>
          <p14:tracePt t="112921" x="5761038" y="4445000"/>
          <p14:tracePt t="112929" x="5751513" y="4470400"/>
          <p14:tracePt t="112937" x="5743575" y="4495800"/>
          <p14:tracePt t="112945" x="5735638" y="4513263"/>
          <p14:tracePt t="112953" x="5735638" y="4538663"/>
          <p14:tracePt t="112960" x="5726113" y="4564063"/>
          <p14:tracePt t="112969" x="5726113" y="4572000"/>
          <p14:tracePt t="112976" x="5726113" y="4579938"/>
          <p14:tracePt t="112984" x="5726113" y="4597400"/>
          <p14:tracePt t="112992" x="5726113" y="4605338"/>
          <p14:tracePt t="113000" x="5726113" y="4622800"/>
          <p14:tracePt t="113008" x="5726113" y="4630738"/>
          <p14:tracePt t="113018" x="5718175" y="4648200"/>
          <p14:tracePt t="113025" x="5708650" y="4665663"/>
          <p14:tracePt t="113034" x="5708650" y="4673600"/>
          <p14:tracePt t="113041" x="5708650" y="4683125"/>
          <p14:tracePt t="113051" x="5708650" y="4699000"/>
          <p14:tracePt t="113057" x="5708650" y="4716463"/>
          <p14:tracePt t="113065" x="5708650" y="4741863"/>
          <p14:tracePt t="113073" x="5708650" y="4775200"/>
          <p14:tracePt t="113081" x="5718175" y="4802188"/>
          <p14:tracePt t="113088" x="5718175" y="4810125"/>
          <p14:tracePt t="113097" x="5726113" y="4835525"/>
          <p14:tracePt t="113105" x="5726113" y="4843463"/>
          <p14:tracePt t="113113" x="5735638" y="4868863"/>
          <p14:tracePt t="113121" x="5743575" y="4894263"/>
          <p14:tracePt t="113128" x="5743575" y="4929188"/>
          <p14:tracePt t="113137" x="5751513" y="4946650"/>
          <p14:tracePt t="113145" x="5761038" y="4962525"/>
          <p14:tracePt t="113153" x="5768975" y="4987925"/>
          <p14:tracePt t="113160" x="5776913" y="4997450"/>
          <p14:tracePt t="113169" x="5786438" y="5013325"/>
          <p14:tracePt t="113177" x="5794375" y="5030788"/>
          <p14:tracePt t="113185" x="5802313" y="5048250"/>
          <p14:tracePt t="113193" x="5802313" y="5056188"/>
          <p14:tracePt t="113200" x="5819775" y="5073650"/>
          <p14:tracePt t="113208" x="5837238" y="5099050"/>
          <p14:tracePt t="113217" x="5853113" y="5124450"/>
          <p14:tracePt t="113225" x="5870575" y="5132388"/>
          <p14:tracePt t="113234" x="5888038" y="5157788"/>
          <p14:tracePt t="113241" x="5905500" y="5183188"/>
          <p14:tracePt t="113250" x="5921375" y="5200650"/>
          <p14:tracePt t="113257" x="5930900" y="5218113"/>
          <p14:tracePt t="113267" x="5938838" y="5218113"/>
          <p14:tracePt t="113273" x="5946775" y="5226050"/>
          <p14:tracePt t="113313" x="5946775" y="5235575"/>
          <p14:tracePt t="113345" x="5938838" y="5235575"/>
          <p14:tracePt t="113384" x="5938838" y="5226050"/>
          <p14:tracePt t="113400" x="5972175" y="5235575"/>
          <p14:tracePt t="113408" x="6007100" y="5243513"/>
          <p14:tracePt t="113416" x="6057900" y="5260975"/>
          <p14:tracePt t="113424" x="6100763" y="5286375"/>
          <p14:tracePt t="113433" x="6151563" y="5302250"/>
          <p14:tracePt t="113440" x="6202363" y="5319713"/>
          <p14:tracePt t="113448" x="6219825" y="5327650"/>
          <p14:tracePt t="113456" x="6227763" y="5327650"/>
          <p14:tracePt t="113464" x="6235700" y="5327650"/>
          <p14:tracePt t="113472" x="6245225" y="5327650"/>
          <p14:tracePt t="113488" x="6253163" y="5327650"/>
          <p14:tracePt t="113520" x="6261100" y="5327650"/>
          <p14:tracePt t="113528" x="6270625" y="5327650"/>
          <p14:tracePt t="113536" x="6303963" y="5337175"/>
          <p14:tracePt t="113544" x="6321425" y="5337175"/>
          <p14:tracePt t="113552" x="6338888" y="5337175"/>
          <p14:tracePt t="113560" x="6372225" y="5337175"/>
          <p14:tracePt t="113568" x="6405563" y="5337175"/>
          <p14:tracePt t="113576" x="6448425" y="5337175"/>
          <p14:tracePt t="113585" x="6483350" y="5337175"/>
          <p14:tracePt t="113592" x="6508750" y="5337175"/>
          <p14:tracePt t="113600" x="6534150" y="5337175"/>
          <p14:tracePt t="113609" x="6559550" y="5337175"/>
          <p14:tracePt t="113617" x="6567488" y="5337175"/>
          <p14:tracePt t="113625" x="6584950" y="5337175"/>
          <p14:tracePt t="113633" x="6592888" y="5337175"/>
          <p14:tracePt t="113793" x="6600825" y="5337175"/>
          <p14:tracePt t="113800" x="6626225" y="5345113"/>
          <p14:tracePt t="113808" x="6661150" y="5353050"/>
          <p14:tracePt t="113817" x="6711950" y="5362575"/>
          <p14:tracePt t="113825" x="6754813" y="5370513"/>
          <p14:tracePt t="113834" x="6813550" y="5380038"/>
          <p14:tracePt t="113841" x="6856413" y="5380038"/>
          <p14:tracePt t="113849" x="6932613" y="5387975"/>
          <p14:tracePt t="113856" x="6967538" y="5387975"/>
          <p14:tracePt t="113864" x="6992938" y="5387975"/>
          <p14:tracePt t="113873" x="7008813" y="5387975"/>
          <p14:tracePt t="113881" x="7018338" y="5387975"/>
          <p14:tracePt t="114305" x="7018338" y="5395913"/>
          <p14:tracePt t="114312" x="6992938" y="5405438"/>
          <p14:tracePt t="114321" x="6975475" y="5405438"/>
          <p14:tracePt t="114328" x="6932613" y="5405438"/>
          <p14:tracePt t="114337" x="6873875" y="5405438"/>
          <p14:tracePt t="114345" x="6813550" y="5405438"/>
          <p14:tracePt t="114352" x="6745288" y="5413375"/>
          <p14:tracePt t="114360" x="6669088" y="5421313"/>
          <p14:tracePt t="114369" x="6592888" y="5438775"/>
          <p14:tracePt t="114377" x="6534150" y="5456238"/>
          <p14:tracePt t="114384" x="6473825" y="5464175"/>
          <p14:tracePt t="114393" x="6415088" y="5489575"/>
          <p14:tracePt t="114401" x="6354763" y="5497513"/>
          <p14:tracePt t="114409" x="6311900" y="5507038"/>
          <p14:tracePt t="114417" x="6261100" y="5514975"/>
          <p14:tracePt t="114425" x="6227763" y="5532438"/>
          <p14:tracePt t="114434" x="6176963" y="5549900"/>
          <p14:tracePt t="114440" x="6134100" y="5565775"/>
          <p14:tracePt t="114449" x="6075363" y="5583238"/>
          <p14:tracePt t="114456" x="6015038" y="5591175"/>
          <p14:tracePt t="114465" x="5964238" y="5600700"/>
          <p14:tracePt t="114472" x="5921375" y="5616575"/>
          <p14:tracePt t="114481" x="5888038" y="5634038"/>
          <p14:tracePt t="114489" x="5837238" y="5651500"/>
          <p14:tracePt t="114496" x="5802313" y="5659438"/>
          <p14:tracePt t="114505" x="5776913" y="5668963"/>
          <p14:tracePt t="114513" x="5761038" y="5676900"/>
          <p14:tracePt t="114521" x="5735638" y="5684838"/>
          <p14:tracePt t="114528" x="5700713" y="5702300"/>
          <p14:tracePt t="114537" x="5667375" y="5710238"/>
          <p14:tracePt t="114545" x="5607050" y="5719763"/>
          <p14:tracePt t="114552" x="5548313" y="5719763"/>
          <p14:tracePt t="114561" x="5480050" y="5719763"/>
          <p14:tracePt t="114568" x="5394325" y="5719763"/>
          <p14:tracePt t="114576" x="5310188" y="5719763"/>
          <p14:tracePt t="114584" x="5224463" y="5719763"/>
          <p14:tracePt t="114593" x="5122863" y="5719763"/>
          <p14:tracePt t="114601" x="5021263" y="5719763"/>
          <p14:tracePt t="114609" x="4910138" y="5735638"/>
          <p14:tracePt t="114617" x="4791075" y="5753100"/>
          <p14:tracePt t="114624" x="4664075" y="5795963"/>
          <p14:tracePt t="114634" x="4519613" y="5813425"/>
          <p14:tracePt t="114641" x="4384675" y="5838825"/>
          <p14:tracePt t="114649" x="4291013" y="5846763"/>
          <p14:tracePt t="114656" x="4273550" y="5864225"/>
          <p14:tracePt t="114664" x="4214813" y="5872163"/>
          <p14:tracePt t="114673" x="4137025" y="5897563"/>
          <p14:tracePt t="114680" x="4121150" y="5905500"/>
          <p14:tracePt t="114689" x="4111625" y="5905500"/>
          <p14:tracePt t="114697" x="4078288" y="5932488"/>
          <p14:tracePt t="114705" x="4035425" y="5948363"/>
          <p14:tracePt t="114713" x="3959225" y="5973763"/>
          <p14:tracePt t="114720" x="3900488" y="5983288"/>
          <p14:tracePt t="114728" x="3840163" y="5999163"/>
          <p14:tracePt t="114737" x="3763963" y="6016625"/>
          <p14:tracePt t="114744" x="3721100" y="6016625"/>
          <p14:tracePt t="114753" x="3662363" y="6016625"/>
          <p14:tracePt t="114760" x="3594100" y="6016625"/>
          <p14:tracePt t="114769" x="3517900" y="6016625"/>
          <p14:tracePt t="114777" x="3449638" y="6016625"/>
          <p14:tracePt t="114784" x="3406775" y="6016625"/>
          <p14:tracePt t="114793" x="3363913" y="6016625"/>
          <p14:tracePt t="114801" x="3330575" y="6016625"/>
          <p14:tracePt t="114808" x="3305175" y="6008688"/>
          <p14:tracePt t="114818" x="3287713" y="6008688"/>
          <p14:tracePt t="114824" x="3270250" y="5999163"/>
          <p14:tracePt t="114834" x="3254375" y="5991225"/>
          <p14:tracePt t="114841" x="3236913" y="5983288"/>
          <p14:tracePt t="114849" x="3228975" y="5973763"/>
          <p14:tracePt t="114856" x="3219450" y="5957888"/>
          <p14:tracePt t="114865" x="3203575" y="5932488"/>
          <p14:tracePt t="114873" x="3186113" y="5905500"/>
          <p14:tracePt t="114881" x="3168650" y="5880100"/>
          <p14:tracePt t="114889" x="3143250" y="5846763"/>
          <p14:tracePt t="114897" x="3117850" y="5813425"/>
          <p14:tracePt t="114905" x="3074988" y="5770563"/>
          <p14:tracePt t="114913" x="3041650" y="5735638"/>
          <p14:tracePt t="114921" x="2998788" y="5694363"/>
          <p14:tracePt t="114928" x="2955925" y="5659438"/>
          <p14:tracePt t="114937" x="2914650" y="5626100"/>
          <p14:tracePt t="114945" x="2871788" y="5600700"/>
          <p14:tracePt t="114953" x="2820988" y="5575300"/>
          <p14:tracePt t="114961" x="2786063" y="5540375"/>
          <p14:tracePt t="114969" x="2752725" y="5524500"/>
          <p14:tracePt t="114976" x="2727325" y="5507038"/>
          <p14:tracePt t="114984" x="2701925" y="5489575"/>
          <p14:tracePt t="114993" x="2684463" y="5481638"/>
          <p14:tracePt t="115001" x="2659063" y="5464175"/>
          <p14:tracePt t="115008" x="2641600" y="5456238"/>
          <p14:tracePt t="115017" x="2633663" y="5446713"/>
          <p14:tracePt t="115024" x="2633663" y="5438775"/>
          <p14:tracePt t="115032" x="2625725" y="5438775"/>
          <p14:tracePt t="115040" x="2616200" y="5421313"/>
          <p14:tracePt t="115048" x="2608263" y="5413375"/>
          <p14:tracePt t="115056" x="2608263" y="5395913"/>
          <p14:tracePt t="115064" x="2590800" y="5380038"/>
          <p14:tracePt t="115072" x="2582863" y="5353050"/>
          <p14:tracePt t="115080" x="2565400" y="5337175"/>
          <p14:tracePt t="115089" x="2532063" y="5311775"/>
          <p14:tracePt t="115097" x="2497138" y="5294313"/>
          <p14:tracePt t="115105" x="2455863" y="5260975"/>
          <p14:tracePt t="115112" x="2420938" y="5235575"/>
          <p14:tracePt t="115120" x="2370138" y="5208588"/>
          <p14:tracePt t="115129" x="2336800" y="5183188"/>
          <p14:tracePt t="115137" x="2301875" y="5167313"/>
          <p14:tracePt t="115144" x="2276475" y="5157788"/>
          <p14:tracePt t="115152" x="2251075" y="5132388"/>
          <p14:tracePt t="115160" x="2243138" y="5116513"/>
          <p14:tracePt t="115169" x="2225675" y="5106988"/>
          <p14:tracePt t="115184" x="2217738" y="5099050"/>
          <p14:tracePt t="115561" x="2225675" y="5099050"/>
          <p14:tracePt t="115577" x="2260600" y="5099050"/>
          <p14:tracePt t="115584" x="2311400" y="5099050"/>
          <p14:tracePt t="115593" x="2344738" y="5106988"/>
          <p14:tracePt t="115601" x="2395538" y="5124450"/>
          <p14:tracePt t="115609" x="2455863" y="5141913"/>
          <p14:tracePt t="115618" x="2506663" y="5175250"/>
          <p14:tracePt t="115625" x="2549525" y="5192713"/>
          <p14:tracePt t="115634" x="2600325" y="5208588"/>
          <p14:tracePt t="115640" x="2633663" y="5218113"/>
          <p14:tracePt t="115648" x="2659063" y="5235575"/>
          <p14:tracePt t="115656" x="2676525" y="5243513"/>
          <p14:tracePt t="115665" x="2693988" y="5251450"/>
          <p14:tracePt t="115673" x="2701925" y="5251450"/>
          <p14:tracePt t="115681" x="2719388" y="5251450"/>
          <p14:tracePt t="115689" x="2735263" y="5251450"/>
          <p14:tracePt t="115697" x="2744788" y="5251450"/>
          <p14:tracePt t="115704" x="2770188" y="5260975"/>
          <p14:tracePt t="115712" x="2786063" y="5268913"/>
          <p14:tracePt t="115721" x="2795588" y="5268913"/>
          <p14:tracePt t="115728" x="2811463" y="5276850"/>
          <p14:tracePt t="115737" x="2828925" y="5276850"/>
          <p14:tracePt t="115744" x="2854325" y="5276850"/>
          <p14:tracePt t="115753" x="2889250" y="5286375"/>
          <p14:tracePt t="115761" x="2922588" y="5311775"/>
          <p14:tracePt t="115769" x="2955925" y="5311775"/>
          <p14:tracePt t="115777" x="2990850" y="5337175"/>
          <p14:tracePt t="115784" x="3024188" y="5337175"/>
          <p14:tracePt t="115793" x="3074988" y="5353050"/>
          <p14:tracePt t="115801" x="3092450" y="5353050"/>
          <p14:tracePt t="115808" x="3109913" y="5362575"/>
          <p14:tracePt t="115818" x="3117850" y="5362575"/>
          <p14:tracePt t="115825" x="3127375" y="5362575"/>
          <p14:tracePt t="115904" x="3135313" y="5362575"/>
          <p14:tracePt t="115912" x="3143250" y="5362575"/>
          <p14:tracePt t="115921" x="3152775" y="5362575"/>
          <p14:tracePt t="115929" x="3168650" y="5362575"/>
          <p14:tracePt t="115945" x="3186113" y="5362575"/>
          <p14:tracePt t="115953" x="3194050" y="5362575"/>
          <p14:tracePt t="116113" x="3178175" y="5345113"/>
          <p14:tracePt t="116121" x="3143250" y="5327650"/>
          <p14:tracePt t="116128" x="3100388" y="5302250"/>
          <p14:tracePt t="116137" x="3067050" y="5286375"/>
          <p14:tracePt t="116145" x="3024188" y="5260975"/>
          <p14:tracePt t="116152" x="2973388" y="5251450"/>
          <p14:tracePt t="116161" x="2930525" y="5235575"/>
          <p14:tracePt t="116169" x="2889250" y="5218113"/>
          <p14:tracePt t="116177" x="2846388" y="5208588"/>
          <p14:tracePt t="116185" x="2811463" y="5200650"/>
          <p14:tracePt t="116193" x="2778125" y="5192713"/>
          <p14:tracePt t="116201" x="2770188" y="5192713"/>
          <p14:tracePt t="116208" x="2744788" y="5192713"/>
          <p14:tracePt t="116218" x="2719388" y="5183188"/>
          <p14:tracePt t="116225" x="2719388" y="5175250"/>
          <p14:tracePt t="116281" x="2709863" y="5175250"/>
          <p14:tracePt t="116289" x="2693988" y="5175250"/>
          <p14:tracePt t="116297" x="2668588" y="5175250"/>
          <p14:tracePt t="116305" x="2625725" y="5175250"/>
          <p14:tracePt t="116312" x="2590800" y="5175250"/>
          <p14:tracePt t="116320" x="2532063" y="5167313"/>
          <p14:tracePt t="116328" x="2514600" y="5167313"/>
          <p14:tracePt t="116336" x="2489200" y="5157788"/>
          <p14:tracePt t="116345" x="2463800" y="5149850"/>
          <p14:tracePt t="116408" x="2455863" y="5149850"/>
          <p14:tracePt t="116417" x="2446338" y="5149850"/>
          <p14:tracePt t="116424" x="2438400" y="5149850"/>
          <p14:tracePt t="116441" x="2420938" y="5149850"/>
          <p14:tracePt t="116449" x="2413000" y="5149850"/>
          <p14:tracePt t="116456" x="2405063" y="5149850"/>
          <p14:tracePt t="116465" x="2395538" y="5149850"/>
          <p14:tracePt t="116472" x="2387600" y="5149850"/>
          <p14:tracePt t="116488" x="2379663" y="5149850"/>
          <p14:tracePt t="116496" x="2370138" y="5149850"/>
          <p14:tracePt t="116520" x="2362200" y="5149850"/>
          <p14:tracePt t="116529" x="2352675" y="5149850"/>
          <p14:tracePt t="116536" x="2344738" y="5149850"/>
          <p14:tracePt t="116608" x="2344738" y="5141913"/>
          <p14:tracePt t="116625" x="2336800" y="5124450"/>
          <p14:tracePt t="116761" x="2370138" y="5124450"/>
          <p14:tracePt t="116768" x="2413000" y="5124450"/>
          <p14:tracePt t="116776" x="2463800" y="5141913"/>
          <p14:tracePt t="116784" x="2524125" y="5149850"/>
          <p14:tracePt t="116792" x="2582863" y="5167313"/>
          <p14:tracePt t="116801" x="2633663" y="5200650"/>
          <p14:tracePt t="116808" x="2693988" y="5218113"/>
          <p14:tracePt t="116817" x="2744788" y="5235575"/>
          <p14:tracePt t="116825" x="2786063" y="5243513"/>
          <p14:tracePt t="116833" x="2820988" y="5251450"/>
          <p14:tracePt t="116840" x="2846388" y="5260975"/>
          <p14:tracePt t="116856" x="2863850" y="5260975"/>
          <p14:tracePt t="116864" x="2871788" y="5260975"/>
          <p14:tracePt t="116905" x="2879725" y="5260975"/>
          <p14:tracePt t="116913" x="2889250" y="5260975"/>
          <p14:tracePt t="116921" x="2905125" y="5260975"/>
          <p14:tracePt t="116929" x="2930525" y="5260975"/>
          <p14:tracePt t="116937" x="2965450" y="5260975"/>
          <p14:tracePt t="116945" x="3008313" y="5268913"/>
          <p14:tracePt t="116952" x="3041650" y="5276850"/>
          <p14:tracePt t="116961" x="3084513" y="5286375"/>
          <p14:tracePt t="116969" x="3135313" y="5294313"/>
          <p14:tracePt t="116977" x="3178175" y="5311775"/>
          <p14:tracePt t="116985" x="3211513" y="5311775"/>
          <p14:tracePt t="116993" x="3228975" y="5311775"/>
          <p14:tracePt t="117001" x="3254375" y="5311775"/>
          <p14:tracePt t="117008" x="3279775" y="5311775"/>
          <p14:tracePt t="117017" x="3287713" y="5311775"/>
          <p14:tracePt t="117561" x="3313113" y="5327650"/>
          <p14:tracePt t="117568" x="3322638" y="5337175"/>
          <p14:tracePt t="117577" x="3348038" y="5353050"/>
          <p14:tracePt t="117585" x="3363913" y="5362575"/>
          <p14:tracePt t="117593" x="3373438" y="5362575"/>
          <p14:tracePt t="117602" x="3381375" y="5362575"/>
          <p14:tracePt t="117609" x="3381375" y="5380038"/>
          <p14:tracePt t="117617" x="3398838" y="5413375"/>
          <p14:tracePt t="117625" x="3441700" y="5438775"/>
          <p14:tracePt t="117632" x="3482975" y="5472113"/>
          <p14:tracePt t="117640" x="3533775" y="5489575"/>
          <p14:tracePt t="117648" x="3576638" y="5497513"/>
          <p14:tracePt t="117657" x="3602038" y="5524500"/>
          <p14:tracePt t="117664" x="3652838" y="5557838"/>
          <p14:tracePt t="117673" x="3678238" y="5565775"/>
          <p14:tracePt t="117681" x="3713163" y="5583238"/>
          <p14:tracePt t="117689" x="3746500" y="5591175"/>
          <p14:tracePt t="117697" x="3781425" y="5600700"/>
          <p14:tracePt t="117705" x="3840163" y="5616575"/>
          <p14:tracePt t="117713" x="3900488" y="5626100"/>
          <p14:tracePt t="117720" x="3984625" y="5641975"/>
          <p14:tracePt t="117728" x="4086225" y="5659438"/>
          <p14:tracePt t="117737" x="4187825" y="5676900"/>
          <p14:tracePt t="117745" x="4298950" y="5694363"/>
          <p14:tracePt t="117753" x="4418013" y="5710238"/>
          <p14:tracePt t="117761" x="4468813" y="5753100"/>
          <p14:tracePt t="117769" x="4570413" y="5778500"/>
          <p14:tracePt t="117776" x="4681538" y="5788025"/>
          <p14:tracePt t="117785" x="4783138" y="5795963"/>
          <p14:tracePt t="117792" x="4851400" y="5795963"/>
          <p14:tracePt t="117802" x="4927600" y="5795963"/>
          <p14:tracePt t="117808" x="4987925" y="5795963"/>
          <p14:tracePt t="117817" x="5013325" y="5788025"/>
          <p14:tracePt t="117825" x="5013325" y="5770563"/>
          <p14:tracePt t="117832" x="5029200" y="5735638"/>
          <p14:tracePt t="117841" x="5046663" y="5684838"/>
          <p14:tracePt t="117848" x="5046663" y="5651500"/>
          <p14:tracePt t="117857" x="5046663" y="5608638"/>
          <p14:tracePt t="117864" x="5046663" y="5565775"/>
          <p14:tracePt t="117872" x="5038725" y="5481638"/>
          <p14:tracePt t="117881" x="5029200" y="5421313"/>
          <p14:tracePt t="117888" x="5021263" y="5345113"/>
          <p14:tracePt t="117897" x="5013325" y="5276850"/>
          <p14:tracePt t="117905" x="4995863" y="5200650"/>
          <p14:tracePt t="117912" x="4962525" y="5116513"/>
          <p14:tracePt t="117920" x="4935538" y="5038725"/>
          <p14:tracePt t="117928" x="4902200" y="4946650"/>
          <p14:tracePt t="117936" x="4851400" y="4860925"/>
          <p14:tracePt t="117944" x="4808538" y="4784725"/>
          <p14:tracePt t="117952" x="4765675" y="4708525"/>
          <p14:tracePt t="117960" x="4749800" y="4640263"/>
          <p14:tracePt t="117968" x="4724400" y="4597400"/>
          <p14:tracePt t="117976" x="4714875" y="4546600"/>
          <p14:tracePt t="117984" x="4706938" y="4513263"/>
          <p14:tracePt t="117992" x="4699000" y="4486275"/>
          <p14:tracePt t="118001" x="4689475" y="4452938"/>
          <p14:tracePt t="118008" x="4689475" y="4427538"/>
          <p14:tracePt t="118016" x="4673600" y="4402138"/>
          <p14:tracePt t="118024" x="4656138" y="4384675"/>
          <p14:tracePt t="118032" x="4630738" y="4376738"/>
          <p14:tracePt t="118040" x="4605338" y="4351338"/>
          <p14:tracePt t="118048" x="4587875" y="4333875"/>
          <p14:tracePt t="118056" x="4570413" y="4325938"/>
          <p14:tracePt t="118064" x="4545013" y="4316413"/>
          <p14:tracePt t="118072" x="4511675" y="4300538"/>
          <p14:tracePt t="118080" x="4486275" y="4283075"/>
          <p14:tracePt t="118088" x="4443413" y="4265613"/>
          <p14:tracePt t="118096" x="4410075" y="4249738"/>
          <p14:tracePt t="118104" x="4375150" y="4232275"/>
          <p14:tracePt t="118112" x="4316413" y="4224338"/>
          <p14:tracePt t="118120" x="4256088" y="4214813"/>
          <p14:tracePt t="118128" x="4179888" y="4189413"/>
          <p14:tracePt t="118137" x="4095750" y="4181475"/>
          <p14:tracePt t="118145" x="4002088" y="4156075"/>
          <p14:tracePt t="118152" x="3900488" y="4146550"/>
          <p14:tracePt t="118161" x="3797300" y="4121150"/>
          <p14:tracePt t="118169" x="3713163" y="4113213"/>
          <p14:tracePt t="118176" x="3627438" y="4105275"/>
          <p14:tracePt t="118185" x="3568700" y="4105275"/>
          <p14:tracePt t="118192" x="3508375" y="4105275"/>
          <p14:tracePt t="118201" x="3467100" y="4105275"/>
          <p14:tracePt t="118208" x="3441700" y="4105275"/>
          <p14:tracePt t="118216" x="3406775" y="4105275"/>
          <p14:tracePt t="118225" x="3373438" y="4105275"/>
          <p14:tracePt t="118241" x="3363913" y="4105275"/>
          <p14:tracePt t="118273" x="3355975" y="4121150"/>
          <p14:tracePt t="118280" x="3338513" y="4138613"/>
          <p14:tracePt t="118289" x="3322638" y="4156075"/>
          <p14:tracePt t="118297" x="3313113" y="4156075"/>
          <p14:tracePt t="118305" x="3287713" y="4164013"/>
          <p14:tracePt t="118312" x="3279775" y="4164013"/>
          <p14:tracePt t="118320" x="3270250" y="4164013"/>
          <p14:tracePt t="118328" x="3262313" y="4164013"/>
          <p14:tracePt t="118337" x="3254375" y="4164013"/>
          <p14:tracePt t="118360" x="3236913" y="4171950"/>
          <p14:tracePt t="118369" x="3219450" y="4181475"/>
          <p14:tracePt t="118377" x="3203575" y="4197350"/>
          <p14:tracePt t="118385" x="3194050" y="4206875"/>
          <p14:tracePt t="118392" x="3178175" y="4214813"/>
          <p14:tracePt t="118402" x="3160713" y="4232275"/>
          <p14:tracePt t="118408" x="3135313" y="4257675"/>
          <p14:tracePt t="118417" x="3117850" y="4275138"/>
          <p14:tracePt t="118424" x="3109913" y="4291013"/>
          <p14:tracePt t="118432" x="3100388" y="4300538"/>
          <p14:tracePt t="118440" x="3084513" y="4316413"/>
          <p14:tracePt t="118448" x="3067050" y="4333875"/>
          <p14:tracePt t="118456" x="3049588" y="4351338"/>
          <p14:tracePt t="118464" x="3041650" y="4359275"/>
          <p14:tracePt t="118473" x="3033713" y="4368800"/>
          <p14:tracePt t="118481" x="3024188" y="4384675"/>
          <p14:tracePt t="118489" x="3016250" y="4394200"/>
          <p14:tracePt t="118496" x="3016250" y="4402138"/>
          <p14:tracePt t="118505" x="3008313" y="4419600"/>
          <p14:tracePt t="118529" x="3008313" y="4427538"/>
          <p14:tracePt t="118537" x="3008313" y="4435475"/>
          <p14:tracePt t="118544" x="3008313" y="4452938"/>
          <p14:tracePt t="118561" x="3008313" y="4470400"/>
          <p14:tracePt t="118569" x="3008313" y="4478338"/>
          <p14:tracePt t="118577" x="3008313" y="4486275"/>
          <p14:tracePt t="118586" x="3008313" y="4495800"/>
          <p14:tracePt t="118594" x="3008313" y="4503738"/>
          <p14:tracePt t="118601" x="3008313" y="4513263"/>
          <p14:tracePt t="118608" x="3008313" y="4521200"/>
          <p14:tracePt t="118617" x="3008313" y="4529138"/>
          <p14:tracePt t="118625" x="3008313" y="4538663"/>
          <p14:tracePt t="118633" x="3008313" y="4546600"/>
          <p14:tracePt t="118649" x="3008313" y="4564063"/>
          <p14:tracePt t="118657" x="3008313" y="4572000"/>
          <p14:tracePt t="118664" x="3008313" y="4579938"/>
          <p14:tracePt t="118673" x="3008313" y="4589463"/>
          <p14:tracePt t="118681" x="3008313" y="4597400"/>
          <p14:tracePt t="118689" x="3008313" y="4605338"/>
          <p14:tracePt t="118704" x="3008313" y="4614863"/>
          <p14:tracePt t="118720" x="3008313" y="4622800"/>
          <p14:tracePt t="118728" x="3008313" y="4630738"/>
          <p14:tracePt t="118737" x="3008313" y="4640263"/>
          <p14:tracePt t="118752" x="3008313" y="4657725"/>
          <p14:tracePt t="118777" x="3008313" y="4665663"/>
          <p14:tracePt t="118801" x="3008313" y="4673600"/>
          <p14:tracePt t="118808" x="3008313" y="4683125"/>
          <p14:tracePt t="118825" x="3008313" y="4691063"/>
          <p14:tracePt t="118833" x="3008313" y="4708525"/>
          <p14:tracePt t="118841" x="3016250" y="4708525"/>
          <p14:tracePt t="118848" x="3033713" y="4724400"/>
          <p14:tracePt t="118857" x="3041650" y="4741863"/>
          <p14:tracePt t="118865" x="3049588" y="4749800"/>
          <p14:tracePt t="118873" x="3074988" y="4759325"/>
          <p14:tracePt t="118881" x="3109913" y="4767263"/>
          <p14:tracePt t="118888" x="3135313" y="4784725"/>
          <p14:tracePt t="118897" x="3152775" y="4792663"/>
          <p14:tracePt t="118904" x="3178175" y="4802188"/>
          <p14:tracePt t="118912" x="3203575" y="4802188"/>
          <p14:tracePt t="118921" x="3228975" y="4802188"/>
          <p14:tracePt t="118929" x="3254375" y="4802188"/>
          <p14:tracePt t="118937" x="3287713" y="4802188"/>
          <p14:tracePt t="118945" x="3313113" y="4802188"/>
          <p14:tracePt t="118953" x="3330575" y="4802188"/>
          <p14:tracePt t="118960" x="3348038" y="4802188"/>
          <p14:tracePt t="118969" x="3355975" y="4802188"/>
          <p14:tracePt t="119080" x="3363913" y="4802188"/>
          <p14:tracePt t="119089" x="3373438" y="4802188"/>
          <p14:tracePt t="119097" x="3381375" y="4802188"/>
          <p14:tracePt t="119105" x="3389313" y="4802188"/>
          <p14:tracePt t="119113" x="3424238" y="4792663"/>
          <p14:tracePt t="119121" x="3432175" y="4792663"/>
          <p14:tracePt t="119128" x="3449638" y="4784725"/>
          <p14:tracePt t="119137" x="3475038" y="4767263"/>
          <p14:tracePt t="119144" x="3492500" y="4749800"/>
          <p14:tracePt t="119152" x="3500438" y="4741863"/>
          <p14:tracePt t="119161" x="3508375" y="4724400"/>
          <p14:tracePt t="119169" x="3517900" y="4716463"/>
          <p14:tracePt t="119177" x="3517900" y="4708525"/>
          <p14:tracePt t="119187" x="3517900" y="4699000"/>
          <p14:tracePt t="119193" x="3517900" y="4648200"/>
          <p14:tracePt t="119201" x="3500438" y="4605338"/>
          <p14:tracePt t="119208" x="3467100" y="4564063"/>
          <p14:tracePt t="119217" x="3432175" y="4513263"/>
          <p14:tracePt t="119225" x="3398838" y="4478338"/>
          <p14:tracePt t="119232" x="3373438" y="4427538"/>
          <p14:tracePt t="119240" x="3355975" y="4394200"/>
          <p14:tracePt t="119248" x="3338513" y="4368800"/>
          <p14:tracePt t="119257" x="3330575" y="4359275"/>
          <p14:tracePt t="119265" x="3322638" y="4341813"/>
          <p14:tracePt t="119273" x="3322638" y="4333875"/>
          <p14:tracePt t="119280" x="3322638" y="4325938"/>
          <p14:tracePt t="119288" x="3322638" y="4316413"/>
          <p14:tracePt t="119296" x="3322638" y="4300538"/>
          <p14:tracePt t="119304" x="3313113" y="4291013"/>
          <p14:tracePt t="119313" x="3313113" y="4283075"/>
          <p14:tracePt t="119320" x="3305175" y="4265613"/>
          <p14:tracePt t="119337" x="3297238" y="4249738"/>
          <p14:tracePt t="119344" x="3287713" y="4240213"/>
          <p14:tracePt t="119449" x="3287713" y="4249738"/>
          <p14:tracePt t="119457" x="3313113" y="4257675"/>
          <p14:tracePt t="119464" x="3348038" y="4283075"/>
          <p14:tracePt t="119473" x="3398838" y="4300538"/>
          <p14:tracePt t="119480" x="3441700" y="4333875"/>
          <p14:tracePt t="119488" x="3508375" y="4359275"/>
          <p14:tracePt t="119496" x="3551238" y="4384675"/>
          <p14:tracePt t="119504" x="3602038" y="4394200"/>
          <p14:tracePt t="119512" x="3644900" y="4402138"/>
          <p14:tracePt t="119520" x="3695700" y="4402138"/>
          <p14:tracePt t="119528" x="3746500" y="4402138"/>
          <p14:tracePt t="119536" x="3806825" y="4402138"/>
          <p14:tracePt t="119544" x="3865563" y="4402138"/>
          <p14:tracePt t="119552" x="3925888" y="4402138"/>
          <p14:tracePt t="119560" x="3967163" y="4394200"/>
          <p14:tracePt t="119569" x="4002088" y="4394200"/>
          <p14:tracePt t="119577" x="4052888" y="4394200"/>
          <p14:tracePt t="119585" x="4086225" y="4394200"/>
          <p14:tracePt t="119592" x="4095750" y="4402138"/>
          <p14:tracePt t="119600" x="4129088" y="4427538"/>
          <p14:tracePt t="119608" x="4205288" y="4452938"/>
          <p14:tracePt t="119617" x="4306888" y="4478338"/>
          <p14:tracePt t="119624" x="4392613" y="4513263"/>
          <p14:tracePt t="119632" x="4486275" y="4529138"/>
          <p14:tracePt t="119640" x="4545013" y="4564063"/>
          <p14:tracePt t="119648" x="4595813" y="4579938"/>
          <p14:tracePt t="119656" x="4630738" y="4597400"/>
          <p14:tracePt t="119664" x="4656138" y="4614863"/>
          <p14:tracePt t="119672" x="4664075" y="4622800"/>
          <p14:tracePt t="119680" x="4673600" y="4630738"/>
          <p14:tracePt t="119688" x="4681538" y="4630738"/>
          <p14:tracePt t="119705" x="4681538" y="4640263"/>
          <p14:tracePt t="119712" x="4681538" y="4648200"/>
          <p14:tracePt t="119728" x="4681538" y="4665663"/>
          <p14:tracePt t="119736" x="4673600" y="4683125"/>
          <p14:tracePt t="119752" x="4673600" y="4691063"/>
          <p14:tracePt t="119760" x="4673600" y="4699000"/>
          <p14:tracePt t="119769" x="4673600" y="4716463"/>
          <p14:tracePt t="119786" x="4673600" y="4733925"/>
          <p14:tracePt t="119793" x="4673600" y="4741863"/>
          <p14:tracePt t="119801" x="4673600" y="4759325"/>
          <p14:tracePt t="119809" x="4673600" y="4775200"/>
          <p14:tracePt t="119817" x="4673600" y="4784725"/>
          <p14:tracePt t="119824" x="4673600" y="4802188"/>
          <p14:tracePt t="119832" x="4673600" y="4810125"/>
          <p14:tracePt t="119840" x="4673600" y="4818063"/>
          <p14:tracePt t="119848" x="4673600" y="4835525"/>
          <p14:tracePt t="119856" x="4664075" y="4852988"/>
          <p14:tracePt t="119864" x="4664075" y="4860925"/>
          <p14:tracePt t="119873" x="4656138" y="4886325"/>
          <p14:tracePt t="119881" x="4656138" y="4894263"/>
          <p14:tracePt t="119889" x="4638675" y="4911725"/>
          <p14:tracePt t="119897" x="4613275" y="4929188"/>
          <p14:tracePt t="119905" x="4587875" y="4954588"/>
          <p14:tracePt t="119912" x="4554538" y="4972050"/>
          <p14:tracePt t="119921" x="4503738" y="4997450"/>
          <p14:tracePt t="119929" x="4468813" y="5013325"/>
          <p14:tracePt t="119937" x="4418013" y="5038725"/>
          <p14:tracePt t="119945" x="4392613" y="5048250"/>
          <p14:tracePt t="119953" x="4341813" y="5064125"/>
          <p14:tracePt t="119961" x="4306888" y="5073650"/>
          <p14:tracePt t="119969" x="4281488" y="5091113"/>
          <p14:tracePt t="119976" x="4256088" y="5099050"/>
          <p14:tracePt t="119986" x="4240213" y="5106988"/>
          <p14:tracePt t="119993" x="4214813" y="5116513"/>
          <p14:tracePt t="120001" x="4197350" y="5116513"/>
          <p14:tracePt t="120008" x="4187825" y="5116513"/>
          <p14:tracePt t="120017" x="4162425" y="5116513"/>
          <p14:tracePt t="120025" x="4137025" y="5116513"/>
          <p14:tracePt t="120033" x="4121150" y="5116513"/>
          <p14:tracePt t="120041" x="4103688" y="5116513"/>
          <p14:tracePt t="120048" x="4086225" y="5116513"/>
          <p14:tracePt t="120057" x="4070350" y="5116513"/>
          <p14:tracePt t="120065" x="4044950" y="5116513"/>
          <p14:tracePt t="120072" x="4002088" y="5106988"/>
          <p14:tracePt t="120081" x="3951288" y="5091113"/>
          <p14:tracePt t="120088" x="3890963" y="5081588"/>
          <p14:tracePt t="120097" x="3832225" y="5073650"/>
          <p14:tracePt t="120105" x="3789363" y="5064125"/>
          <p14:tracePt t="120113" x="3746500" y="5056188"/>
          <p14:tracePt t="120121" x="3713163" y="5056188"/>
          <p14:tracePt t="120128" x="3687763" y="5056188"/>
          <p14:tracePt t="120137" x="3678238" y="5056188"/>
          <p14:tracePt t="120145" x="3670300" y="5056188"/>
          <p14:tracePt t="120200" x="3662363" y="5038725"/>
          <p14:tracePt t="120217" x="3670300" y="5022850"/>
          <p14:tracePt t="120225" x="3670300" y="5013325"/>
          <p14:tracePt t="120241" x="3678238" y="4997450"/>
          <p14:tracePt t="120248" x="3687763" y="4979988"/>
          <p14:tracePt t="120257" x="3703638" y="4972050"/>
          <p14:tracePt t="120264" x="3713163" y="4946650"/>
          <p14:tracePt t="120273" x="3721100" y="4929188"/>
          <p14:tracePt t="120281" x="3729038" y="4911725"/>
          <p14:tracePt t="120289" x="3746500" y="4903788"/>
          <p14:tracePt t="120297" x="3763963" y="4878388"/>
          <p14:tracePt t="120305" x="3781425" y="4860925"/>
          <p14:tracePt t="120313" x="3789363" y="4843463"/>
          <p14:tracePt t="120321" x="3814763" y="4818063"/>
          <p14:tracePt t="120328" x="3832225" y="4802188"/>
          <p14:tracePt t="120336" x="3848100" y="4784725"/>
          <p14:tracePt t="120345" x="3865563" y="4767263"/>
          <p14:tracePt t="120353" x="3873500" y="4749800"/>
          <p14:tracePt t="120361" x="3883025" y="4741863"/>
          <p14:tracePt t="120369" x="3900488" y="4733925"/>
          <p14:tracePt t="120376" x="3916363" y="4724400"/>
          <p14:tracePt t="120386" x="3925888" y="4716463"/>
          <p14:tracePt t="120393" x="3933825" y="4708525"/>
          <p14:tracePt t="120401" x="3941763" y="4708525"/>
          <p14:tracePt t="120417" x="3951288" y="4708525"/>
          <p14:tracePt t="120433" x="3959225" y="4699000"/>
          <p14:tracePt t="120448" x="3967163" y="4699000"/>
          <p14:tracePt t="120457" x="3976688" y="4691063"/>
          <p14:tracePt t="120465" x="3984625" y="4683125"/>
          <p14:tracePt t="120481" x="4002088" y="4683125"/>
          <p14:tracePt t="120496" x="4027488" y="4683125"/>
          <p14:tracePt t="120504" x="4052888" y="4683125"/>
          <p14:tracePt t="120513" x="4103688" y="4683125"/>
          <p14:tracePt t="120521" x="4162425" y="4699000"/>
          <p14:tracePt t="120528" x="4222750" y="4708525"/>
          <p14:tracePt t="120537" x="4281488" y="4716463"/>
          <p14:tracePt t="120544" x="4341813" y="4724400"/>
          <p14:tracePt t="120553" x="4400550" y="4741863"/>
          <p14:tracePt t="120561" x="4460875" y="4759325"/>
          <p14:tracePt t="120570" x="4503738" y="4767263"/>
          <p14:tracePt t="120576" x="4537075" y="4775200"/>
          <p14:tracePt t="120585" x="4570413" y="4784725"/>
          <p14:tracePt t="120592" x="4587875" y="4784725"/>
          <p14:tracePt t="120601" x="4595813" y="4784725"/>
          <p14:tracePt t="120609" x="4613275" y="4784725"/>
          <p14:tracePt t="120680" x="4621213" y="4792663"/>
          <p14:tracePt t="120697" x="4621213" y="4810125"/>
          <p14:tracePt t="120713" x="4621213" y="4827588"/>
          <p14:tracePt t="120720" x="4621213" y="4835525"/>
          <p14:tracePt t="120728" x="4621213" y="4843463"/>
          <p14:tracePt t="120736" x="4621213" y="4860925"/>
          <p14:tracePt t="120745" x="4621213" y="4878388"/>
          <p14:tracePt t="120754" x="4630738" y="4911725"/>
          <p14:tracePt t="120761" x="4630738" y="4937125"/>
          <p14:tracePt t="120770" x="4638675" y="4972050"/>
          <p14:tracePt t="120777" x="4638675" y="4987925"/>
          <p14:tracePt t="120787" x="4646613" y="5048250"/>
          <p14:tracePt t="120793" x="4656138" y="5081588"/>
          <p14:tracePt t="120801" x="4656138" y="5116513"/>
          <p14:tracePt t="120809" x="4656138" y="5157788"/>
          <p14:tracePt t="120817" x="4646613" y="5218113"/>
          <p14:tracePt t="120825" x="4630738" y="5260975"/>
          <p14:tracePt t="120833" x="4595813" y="5311775"/>
          <p14:tracePt t="120841" x="4570413" y="5353050"/>
          <p14:tracePt t="120848" x="4529138" y="5387975"/>
          <p14:tracePt t="120857" x="4476750" y="5438775"/>
          <p14:tracePt t="120864" x="4400550" y="5472113"/>
          <p14:tracePt t="120873" x="4341813" y="5507038"/>
          <p14:tracePt t="120881" x="4316413" y="5514975"/>
          <p14:tracePt t="120888" x="4306888" y="5524500"/>
          <p14:tracePt t="120905" x="4265613" y="5524500"/>
          <p14:tracePt t="120912" x="4205288" y="5524500"/>
          <p14:tracePt t="120921" x="4146550" y="5524500"/>
          <p14:tracePt t="120929" x="4086225" y="5524500"/>
          <p14:tracePt t="120938" x="4027488" y="5514975"/>
          <p14:tracePt t="120945" x="4010025" y="5514975"/>
          <p14:tracePt t="120953" x="3951288" y="5497513"/>
          <p14:tracePt t="120960" x="3900488" y="5481638"/>
          <p14:tracePt t="120970" x="3883025" y="5464175"/>
          <p14:tracePt t="120977" x="3857625" y="5446713"/>
          <p14:tracePt t="120986" x="3832225" y="5430838"/>
          <p14:tracePt t="120992" x="3814763" y="5421313"/>
          <p14:tracePt t="121001" x="3806825" y="5421313"/>
          <p14:tracePt t="121009" x="3797300" y="5413375"/>
          <p14:tracePt t="121017" x="3789363" y="5405438"/>
          <p14:tracePt t="121025" x="3789363" y="5395913"/>
          <p14:tracePt t="121038" x="3781425" y="5387975"/>
          <p14:tracePt t="121040" x="3771900" y="5370513"/>
          <p14:tracePt t="121048" x="3771900" y="5362575"/>
          <p14:tracePt t="121057" x="3763963" y="5353050"/>
          <p14:tracePt t="121072" x="3763963" y="5345113"/>
          <p14:tracePt t="121080" x="3763963" y="5337175"/>
          <p14:tracePt t="121089" x="3756025" y="5327650"/>
          <p14:tracePt t="121097" x="3746500" y="5327650"/>
          <p14:tracePt t="121105" x="3738563" y="5327650"/>
          <p14:tracePt t="121112" x="3721100" y="5319713"/>
          <p14:tracePt t="121128" x="3721100" y="5311775"/>
          <p14:tracePt t="121136" x="3721100" y="5302250"/>
          <p14:tracePt t="121144" x="3721100" y="5294313"/>
          <p14:tracePt t="121152" x="3721100" y="5286375"/>
          <p14:tracePt t="121161" x="3721100" y="5268913"/>
          <p14:tracePt t="121170" x="3721100" y="5260975"/>
          <p14:tracePt t="121176" x="3721100" y="5251450"/>
          <p14:tracePt t="121184" x="3721100" y="5235575"/>
          <p14:tracePt t="121192" x="3721100" y="5226050"/>
          <p14:tracePt t="121200" x="3713163" y="5218113"/>
          <p14:tracePt t="121208" x="3695700" y="5208588"/>
          <p14:tracePt t="121216" x="3687763" y="5192713"/>
          <p14:tracePt t="121232" x="3678238" y="5167313"/>
          <p14:tracePt t="121240" x="3670300" y="5157788"/>
          <p14:tracePt t="121248" x="3652838" y="5141913"/>
          <p14:tracePt t="121256" x="3627438" y="5132388"/>
          <p14:tracePt t="121264" x="3611563" y="5124450"/>
          <p14:tracePt t="121280" x="3594100" y="5124450"/>
          <p14:tracePt t="121288" x="3586163" y="5124450"/>
          <p14:tracePt t="121336" x="3586163" y="5116513"/>
          <p14:tracePt t="121344" x="3586163" y="5106988"/>
          <p14:tracePt t="121352" x="3594100" y="5106988"/>
          <p14:tracePt t="121408" x="3594100" y="5099050"/>
          <p14:tracePt t="121417" x="3594100" y="5081588"/>
          <p14:tracePt t="121425" x="3586163" y="5073650"/>
          <p14:tracePt t="121433" x="3576638" y="5064125"/>
          <p14:tracePt t="121441" x="3576638" y="5056188"/>
          <p14:tracePt t="121457" x="3559175" y="5048250"/>
          <p14:tracePt t="121464" x="3551238" y="5048250"/>
          <p14:tracePt t="121488" x="3533775" y="5048250"/>
          <p14:tracePt t="121497" x="3508375" y="5048250"/>
          <p14:tracePt t="121505" x="3492500" y="5048250"/>
          <p14:tracePt t="121512" x="3467100" y="5048250"/>
          <p14:tracePt t="121520" x="3457575" y="5048250"/>
          <p14:tracePt t="121528" x="3441700" y="5048250"/>
          <p14:tracePt t="121537" x="3424238" y="5048250"/>
          <p14:tracePt t="121665" x="3414713" y="5048250"/>
          <p14:tracePt t="122865" x="3414713" y="5056188"/>
          <p14:tracePt t="122881" x="3449638" y="5056188"/>
          <p14:tracePt t="122889" x="3457575" y="5064125"/>
          <p14:tracePt t="122897" x="3475038" y="5073650"/>
          <p14:tracePt t="122905" x="3492500" y="5081588"/>
          <p14:tracePt t="122912" x="3517900" y="5099050"/>
          <p14:tracePt t="122920" x="3543300" y="5116513"/>
          <p14:tracePt t="122929" x="3551238" y="5124450"/>
          <p14:tracePt t="122937" x="3559175" y="5132388"/>
          <p14:tracePt t="122993" x="3559175" y="5149850"/>
          <p14:tracePt t="123001" x="3568700" y="5175250"/>
          <p14:tracePt t="123009" x="3576638" y="5183188"/>
          <p14:tracePt t="123017" x="3594100" y="5208588"/>
          <p14:tracePt t="123024" x="3594100" y="5226050"/>
          <p14:tracePt t="123033" x="3611563" y="5243513"/>
          <p14:tracePt t="123054" x="3652838" y="5260975"/>
          <p14:tracePt t="123057" x="3670300" y="5268913"/>
          <p14:tracePt t="123065" x="3678238" y="5268913"/>
          <p14:tracePt t="123072" x="3687763" y="5268913"/>
          <p14:tracePt t="123089" x="3687763" y="5276850"/>
          <p14:tracePt t="123096" x="3687763" y="5294313"/>
          <p14:tracePt t="123105" x="3703638" y="5319713"/>
          <p14:tracePt t="123112" x="3713163" y="5337175"/>
          <p14:tracePt t="123120" x="3721100" y="5353050"/>
          <p14:tracePt t="123128" x="3729038" y="5362575"/>
          <p14:tracePt t="123137" x="3746500" y="5380038"/>
          <p14:tracePt t="123145" x="3763963" y="5395913"/>
          <p14:tracePt t="123154" x="3789363" y="5405438"/>
          <p14:tracePt t="123160" x="3806825" y="5413375"/>
          <p14:tracePt t="123169" x="3822700" y="5421313"/>
          <p14:tracePt t="123177" x="3857625" y="5438775"/>
          <p14:tracePt t="123186" x="3908425" y="5456238"/>
          <p14:tracePt t="123192" x="3951288" y="5472113"/>
          <p14:tracePt t="123201" x="4027488" y="5497513"/>
          <p14:tracePt t="123208" x="4146550" y="5507038"/>
          <p14:tracePt t="123217" x="4240213" y="5514975"/>
          <p14:tracePt t="123224" x="4291013" y="5557838"/>
          <p14:tracePt t="123232" x="4384675" y="5591175"/>
          <p14:tracePt t="123240" x="4503738" y="5626100"/>
          <p14:tracePt t="123248" x="4613275" y="5659438"/>
          <p14:tracePt t="123257" x="4740275" y="5676900"/>
          <p14:tracePt t="123264" x="4868863" y="5684838"/>
          <p14:tracePt t="123273" x="4953000" y="5745163"/>
          <p14:tracePt t="123281" x="5064125" y="5788025"/>
          <p14:tracePt t="123289" x="5183188" y="5813425"/>
          <p14:tracePt t="123296" x="5292725" y="5821363"/>
          <p14:tracePt t="123304" x="5421313" y="5846763"/>
          <p14:tracePt t="123313" x="5538788" y="5854700"/>
          <p14:tracePt t="123321" x="5641975" y="5872163"/>
          <p14:tracePt t="123329" x="5726113" y="5872163"/>
          <p14:tracePt t="123338" x="5819775" y="5872163"/>
          <p14:tracePt t="123345" x="5905500" y="5872163"/>
          <p14:tracePt t="123354" x="5981700" y="5872163"/>
          <p14:tracePt t="123361" x="6083300" y="5864225"/>
          <p14:tracePt t="123369" x="6134100" y="5864225"/>
          <p14:tracePt t="123377" x="6194425" y="5854700"/>
          <p14:tracePt t="123385" x="6227763" y="5846763"/>
          <p14:tracePt t="123393" x="6261100" y="5829300"/>
          <p14:tracePt t="123401" x="6286500" y="5821363"/>
          <p14:tracePt t="123409" x="6311900" y="5803900"/>
          <p14:tracePt t="123417" x="6329363" y="5795963"/>
          <p14:tracePt t="123432" x="6346825" y="5788025"/>
          <p14:tracePt t="123440" x="6364288" y="5778500"/>
          <p14:tracePt t="123448" x="6364288" y="5770563"/>
          <p14:tracePt t="123457" x="6380163" y="5770563"/>
          <p14:tracePt t="123464" x="6405563" y="5761038"/>
          <p14:tracePt t="123473" x="6423025" y="5745163"/>
          <p14:tracePt t="123481" x="6456363" y="5735638"/>
          <p14:tracePt t="123489" x="6473825" y="5719763"/>
          <p14:tracePt t="123496" x="6508750" y="5702300"/>
          <p14:tracePt t="123504" x="6524625" y="5684838"/>
          <p14:tracePt t="123513" x="6550025" y="5668963"/>
          <p14:tracePt t="123521" x="6567488" y="5659438"/>
          <p14:tracePt t="123528" x="6584950" y="5634038"/>
          <p14:tracePt t="123538" x="6600825" y="5608638"/>
          <p14:tracePt t="123545" x="6618288" y="5583238"/>
          <p14:tracePt t="123554" x="6626225" y="5557838"/>
          <p14:tracePt t="123561" x="6626225" y="5549900"/>
          <p14:tracePt t="123569" x="6635750" y="5514975"/>
          <p14:tracePt t="123576" x="6635750" y="5497513"/>
          <p14:tracePt t="123585" x="6635750" y="5481638"/>
          <p14:tracePt t="123592" x="6635750" y="5456238"/>
          <p14:tracePt t="123601" x="6635750" y="5430838"/>
          <p14:tracePt t="123608" x="6635750" y="5413375"/>
          <p14:tracePt t="123616" x="6635750" y="5387975"/>
          <p14:tracePt t="123625" x="6635750" y="5353050"/>
          <p14:tracePt t="123641" x="6626225" y="5327650"/>
          <p14:tracePt t="123649" x="6618288" y="5311775"/>
          <p14:tracePt t="123657" x="6610350" y="5294313"/>
          <p14:tracePt t="123666" x="6610350" y="5276850"/>
          <p14:tracePt t="123672" x="6600825" y="5260975"/>
          <p14:tracePt t="123681" x="6592888" y="5251450"/>
          <p14:tracePt t="123688" x="6584950" y="5243513"/>
          <p14:tracePt t="123697" x="6575425" y="5226050"/>
          <p14:tracePt t="123704" x="6567488" y="5200650"/>
          <p14:tracePt t="123713" x="6567488" y="5192713"/>
          <p14:tracePt t="123721" x="6559550" y="5175250"/>
          <p14:tracePt t="123729" x="6542088" y="5149850"/>
          <p14:tracePt t="123738" x="6524625" y="5124450"/>
          <p14:tracePt t="123745" x="6508750" y="5116513"/>
          <p14:tracePt t="123754" x="6491288" y="5091113"/>
          <p14:tracePt t="123761" x="6491288" y="5081588"/>
          <p14:tracePt t="123769" x="6473825" y="5073650"/>
          <p14:tracePt t="123776" x="6465888" y="5073650"/>
          <p14:tracePt t="123873" x="6456363" y="5073650"/>
          <p14:tracePt t="123880" x="6448425" y="5073650"/>
          <p14:tracePt t="123904" x="6440488" y="5073650"/>
          <p14:tracePt t="123920" x="6430963" y="5073650"/>
          <p14:tracePt t="123937" x="6423025" y="5073650"/>
          <p14:tracePt t="123954" x="6423025" y="5091113"/>
          <p14:tracePt t="123961" x="6415088" y="5106988"/>
          <p14:tracePt t="123969" x="6415088" y="5124450"/>
          <p14:tracePt t="123976" x="6405563" y="5141913"/>
          <p14:tracePt t="123993" x="6405563" y="5149850"/>
          <p14:tracePt t="124001" x="6405563" y="5157788"/>
          <p14:tracePt t="124009" x="6405563" y="5167313"/>
          <p14:tracePt t="124016" x="6397625" y="5167313"/>
          <p14:tracePt t="124024" x="6389688" y="5175250"/>
          <p14:tracePt t="124057" x="6389688" y="5183188"/>
          <p14:tracePt t="124072" x="6380163" y="5192713"/>
          <p14:tracePt t="124297" x="6372225" y="5192713"/>
          <p14:tracePt t="124313" x="6364288" y="5192713"/>
          <p14:tracePt t="124328" x="6354763" y="5183188"/>
          <p14:tracePt t="124338" x="6346825" y="5175250"/>
          <p14:tracePt t="124353" x="6338888" y="5175250"/>
          <p14:tracePt t="124368" x="6338888" y="5167313"/>
          <p14:tracePt t="124385" x="6329363" y="5149850"/>
          <p14:tracePt t="124425" x="6329363" y="5141913"/>
          <p14:tracePt t="125073" x="6329363" y="5124450"/>
          <p14:tracePt t="125097" x="6338888" y="5124450"/>
          <p14:tracePt t="125105" x="6354763" y="5124450"/>
          <p14:tracePt t="125113" x="6364288" y="5124450"/>
          <p14:tracePt t="125121" x="6372225" y="5124450"/>
          <p14:tracePt t="125128" x="6389688" y="5124450"/>
          <p14:tracePt t="125138" x="6397625" y="5124450"/>
          <p14:tracePt t="125153" x="6405563" y="5124450"/>
          <p14:tracePt t="125161" x="6415088" y="5124450"/>
          <p14:tracePt t="125168" x="6423025" y="5124450"/>
          <p14:tracePt t="125176" x="6430963" y="5124450"/>
          <p14:tracePt t="125185" x="6448425" y="5132388"/>
          <p14:tracePt t="125192" x="6483350" y="5141913"/>
          <p14:tracePt t="125201" x="6508750" y="5149850"/>
          <p14:tracePt t="125209" x="6542088" y="5157788"/>
          <p14:tracePt t="125216" x="6559550" y="5157788"/>
          <p14:tracePt t="125225" x="6600825" y="5167313"/>
          <p14:tracePt t="125233" x="6653213" y="5175250"/>
          <p14:tracePt t="125241" x="6686550" y="5183188"/>
          <p14:tracePt t="125248" x="6729413" y="5192713"/>
          <p14:tracePt t="125256" x="6762750" y="5200650"/>
          <p14:tracePt t="125264" x="6788150" y="5208588"/>
          <p14:tracePt t="125273" x="6797675" y="5208588"/>
          <p14:tracePt t="125280" x="6813550" y="5208588"/>
          <p14:tracePt t="125289" x="6831013" y="5208588"/>
          <p14:tracePt t="125304" x="6838950" y="5208588"/>
          <p14:tracePt t="125369" x="6848475" y="5208588"/>
          <p14:tracePt t="125377" x="6864350" y="5218113"/>
          <p14:tracePt t="125384" x="6881813" y="5226050"/>
          <p14:tracePt t="125392" x="6889750" y="5226050"/>
          <p14:tracePt t="125400" x="6924675" y="5235575"/>
          <p14:tracePt t="125408" x="6942138" y="5235575"/>
          <p14:tracePt t="125417" x="6967538" y="5235575"/>
          <p14:tracePt t="125424" x="6983413" y="5235575"/>
          <p14:tracePt t="125433" x="7008813" y="5235575"/>
          <p14:tracePt t="125440" x="7018338" y="5235575"/>
          <p14:tracePt t="125449" x="7034213" y="5235575"/>
          <p14:tracePt t="125457" x="7051675" y="5235575"/>
          <p14:tracePt t="125497" x="7059613" y="5226050"/>
          <p14:tracePt t="125553" x="7059613" y="5218113"/>
          <p14:tracePt t="125561" x="7069138" y="5218113"/>
          <p14:tracePt t="143929" x="7077075" y="5218113"/>
          <p14:tracePt t="143945" x="7077075" y="5208588"/>
          <p14:tracePt t="143953" x="7077075" y="5192713"/>
          <p14:tracePt t="143961" x="7077075" y="5175250"/>
          <p14:tracePt t="143968" x="7077075" y="5167313"/>
          <p14:tracePt t="143977" x="7077075" y="5149850"/>
          <p14:tracePt t="143985" x="7077075" y="5141913"/>
          <p14:tracePt t="144001" x="7069138" y="5141913"/>
          <p14:tracePt t="144017" x="7051675" y="5141913"/>
          <p14:tracePt t="144030" x="7034213" y="5141913"/>
          <p14:tracePt t="144032" x="7026275" y="5149850"/>
          <p14:tracePt t="144056" x="7008813" y="5157788"/>
          <p14:tracePt t="144097" x="6992938" y="5157788"/>
          <p14:tracePt t="144105" x="6975475" y="5167313"/>
          <p14:tracePt t="144113" x="6967538" y="5175250"/>
          <p14:tracePt t="144121" x="6950075" y="5175250"/>
          <p14:tracePt t="144128" x="6932613" y="5175250"/>
          <p14:tracePt t="144136" x="6907213" y="5175250"/>
          <p14:tracePt t="144146" x="6881813" y="5175250"/>
          <p14:tracePt t="144153" x="6848475" y="5175250"/>
          <p14:tracePt t="144162" x="6823075" y="5175250"/>
          <p14:tracePt t="144168" x="6780213" y="5175250"/>
          <p14:tracePt t="144177" x="6745288" y="5175250"/>
          <p14:tracePt t="144185" x="6711950" y="5175250"/>
          <p14:tracePt t="144193" x="6678613" y="5175250"/>
          <p14:tracePt t="144200" x="6653213" y="5175250"/>
          <p14:tracePt t="144208" x="6635750" y="5175250"/>
          <p14:tracePt t="144217" x="6626225" y="5175250"/>
          <p14:tracePt t="144360" x="6618288" y="5175250"/>
          <p14:tracePt t="144369" x="6600825" y="5183188"/>
          <p14:tracePt t="144377" x="6592888" y="5192713"/>
          <p14:tracePt t="144393" x="6575425" y="5192713"/>
          <p14:tracePt t="144401" x="6542088" y="5192713"/>
          <p14:tracePt t="144408" x="6499225" y="5192713"/>
          <p14:tracePt t="144417" x="6473825" y="5192713"/>
          <p14:tracePt t="144425" x="6440488" y="5192713"/>
          <p14:tracePt t="144432" x="6415088" y="5192713"/>
          <p14:tracePt t="144441" x="6397625" y="5192713"/>
          <p14:tracePt t="144449" x="6389688" y="5192713"/>
          <p14:tracePt t="144456" x="6380163" y="5192713"/>
          <p14:tracePt t="144697" x="6372225" y="5192713"/>
          <p14:tracePt t="144705" x="6354763" y="5192713"/>
          <p14:tracePt t="144713" x="6329363" y="5192713"/>
          <p14:tracePt t="144721" x="6311900" y="5192713"/>
          <p14:tracePt t="144729" x="6303963" y="5192713"/>
          <p14:tracePt t="144736" x="6296025" y="5192713"/>
          <p14:tracePt t="145137" x="6286500" y="5192713"/>
          <p14:tracePt t="145145" x="6278563" y="5192713"/>
          <p14:tracePt t="145153" x="6270625" y="5192713"/>
          <p14:tracePt t="145801" x="6261100" y="5200650"/>
          <p14:tracePt t="145817" x="6245225" y="5200650"/>
          <p14:tracePt t="145825" x="6235700" y="5208588"/>
          <p14:tracePt t="145832" x="6235700" y="5226050"/>
          <p14:tracePt t="145841" x="6227763" y="5226050"/>
          <p14:tracePt t="145856" x="6219825" y="5235575"/>
          <p14:tracePt t="145864" x="6219825" y="5243513"/>
          <p14:tracePt t="145873" x="6210300" y="5251450"/>
          <p14:tracePt t="145881" x="6202363" y="5251450"/>
          <p14:tracePt t="145888" x="6194425" y="5260975"/>
          <p14:tracePt t="145897" x="6194425" y="5268913"/>
          <p14:tracePt t="145913" x="6184900" y="5268913"/>
          <p14:tracePt t="145920" x="6176963" y="5268913"/>
          <p14:tracePt t="146385" x="6184900" y="5276850"/>
          <p14:tracePt t="146393" x="6184900" y="5286375"/>
          <p14:tracePt t="146440" x="6194425" y="5286375"/>
          <p14:tracePt t="146448" x="6210300" y="5286375"/>
          <p14:tracePt t="146465" x="6219825" y="5286375"/>
          <p14:tracePt t="146472" x="6227763" y="5286375"/>
          <p14:tracePt t="146489" x="6245225" y="5286375"/>
          <p14:tracePt t="146497" x="6261100" y="5286375"/>
          <p14:tracePt t="146505" x="6270625" y="5276850"/>
          <p14:tracePt t="146513" x="6278563" y="5276850"/>
          <p14:tracePt t="146521" x="6296025" y="5276850"/>
          <p14:tracePt t="146529" x="6311900" y="5268913"/>
          <p14:tracePt t="146546" x="6329363" y="5268913"/>
          <p14:tracePt t="146552" x="6346825" y="5268913"/>
          <p14:tracePt t="146569" x="6354763" y="5268913"/>
          <p14:tracePt t="146576" x="6372225" y="5260975"/>
          <p14:tracePt t="146584" x="6380163" y="5260975"/>
          <p14:tracePt t="146608" x="6389688" y="5260975"/>
          <p14:tracePt t="146617" x="6397625" y="5260975"/>
          <p14:tracePt t="146641" x="6415088" y="5251450"/>
          <p14:tracePt t="146656" x="6423025" y="5251450"/>
          <p14:tracePt t="146681" x="6430963" y="5251450"/>
          <p14:tracePt t="146768" x="6440488" y="5251450"/>
          <p14:tracePt t="146776" x="6448425" y="5243513"/>
          <p14:tracePt t="146784" x="6456363" y="5235575"/>
          <p14:tracePt t="146809" x="6465888" y="5235575"/>
          <p14:tracePt t="146824" x="6483350" y="5235575"/>
          <p14:tracePt t="146832" x="6491288" y="5235575"/>
          <p14:tracePt t="146904" x="6499225" y="5235575"/>
          <p14:tracePt t="146913" x="6508750" y="5235575"/>
          <p14:tracePt t="146945" x="6524625" y="5235575"/>
          <p14:tracePt t="146952" x="6534150" y="5235575"/>
          <p14:tracePt t="146969" x="6550025" y="5235575"/>
          <p14:tracePt t="146976" x="6567488" y="5235575"/>
          <p14:tracePt t="146985" x="6575425" y="5235575"/>
          <p14:tracePt t="146993" x="6584950" y="5235575"/>
          <p14:tracePt t="147001" x="6592888" y="5235575"/>
          <p14:tracePt t="147009" x="6600825" y="5235575"/>
          <p14:tracePt t="147017" x="6610350" y="5235575"/>
          <p14:tracePt t="147048" x="6618288" y="5235575"/>
          <p14:tracePt t="147057" x="6626225" y="5235575"/>
          <p14:tracePt t="147361" x="6635750" y="5235575"/>
          <p14:tracePt t="147368" x="6643688" y="5226050"/>
          <p14:tracePt t="147377" x="6661150" y="5218113"/>
          <p14:tracePt t="147392" x="6686550" y="5208588"/>
          <p14:tracePt t="147400" x="6704013" y="5208588"/>
          <p14:tracePt t="147408" x="6737350" y="5208588"/>
          <p14:tracePt t="147417" x="6780213" y="5208588"/>
          <p14:tracePt t="147425" x="6823075" y="5208588"/>
          <p14:tracePt t="147432" x="6864350" y="5208588"/>
          <p14:tracePt t="147441" x="6924675" y="5208588"/>
          <p14:tracePt t="147449" x="6967538" y="5208588"/>
          <p14:tracePt t="147456" x="7008813" y="5208588"/>
          <p14:tracePt t="147465" x="7043738" y="5208588"/>
          <p14:tracePt t="147473" x="7069138" y="5208588"/>
          <p14:tracePt t="147481" x="7077075" y="5208588"/>
          <p14:tracePt t="147489" x="7085013" y="5208588"/>
          <p14:tracePt t="148473" x="7094538" y="5208588"/>
          <p14:tracePt t="148480" x="7170738" y="5208588"/>
          <p14:tracePt t="148488" x="7297738" y="5235575"/>
          <p14:tracePt t="148497" x="7459663" y="5260975"/>
          <p14:tracePt t="148505" x="7586663" y="5294313"/>
          <p14:tracePt t="148513" x="7715250" y="5319713"/>
          <p14:tracePt t="148520" x="7832725" y="5337175"/>
          <p14:tracePt t="148530" x="7935913" y="5362575"/>
          <p14:tracePt t="148536" x="8004175" y="5370513"/>
          <p14:tracePt t="148545" x="8096250" y="5395913"/>
          <p14:tracePt t="148553" x="8139113" y="5405438"/>
          <p14:tracePt t="148561" x="8189913" y="5413375"/>
          <p14:tracePt t="148569" x="8215313" y="5413375"/>
          <p14:tracePt t="148576" x="8258175" y="5413375"/>
          <p14:tracePt t="148585" x="8334375" y="5413375"/>
          <p14:tracePt t="148593" x="8462963" y="5395913"/>
          <p14:tracePt t="148601" x="8615363" y="5387975"/>
          <p14:tracePt t="148608" x="8818563" y="5362575"/>
          <p14:tracePt t="148617" x="9107488" y="5276850"/>
          <p14:tracePt t="148625" x="9447213" y="5183188"/>
          <p14:tracePt t="148632" x="9796463" y="5091113"/>
          <p14:tracePt t="148640" x="9915525" y="5048250"/>
          <p14:tracePt t="148649" x="10009188" y="5048250"/>
          <p14:tracePt t="148656" x="10136188" y="5048250"/>
          <p14:tracePt t="148665" x="10298113" y="5022850"/>
          <p14:tracePt t="148673" x="10501313" y="4962525"/>
          <p14:tracePt t="148680" x="10714038" y="4886325"/>
          <p14:tracePt t="148689" x="10891838" y="4835525"/>
          <p14:tracePt t="148697" x="11071225" y="4767263"/>
          <p14:tracePt t="148705" x="11215688" y="4724400"/>
          <p14:tracePt t="148713" x="11342688" y="4683125"/>
          <p14:tracePt t="148721" x="11436350" y="4657725"/>
          <p14:tracePt t="148730" x="11512550" y="4622800"/>
          <p14:tracePt t="148736" x="11571288" y="4605338"/>
          <p14:tracePt t="148744" x="11606213" y="4589463"/>
          <p14:tracePt t="148753" x="11622088" y="4579938"/>
          <p14:tracePt t="148761" x="11631613" y="4572000"/>
          <p14:tracePt t="148768" x="11639550" y="4572000"/>
          <p14:tracePt t="148825" x="11657013" y="4554538"/>
          <p14:tracePt t="148832" x="11664950" y="4538663"/>
          <p14:tracePt t="148841" x="11682413" y="4513263"/>
          <p14:tracePt t="148849" x="11690350" y="4513263"/>
          <p14:tracePt t="148873" x="11682413" y="4495800"/>
          <p14:tracePt t="148880" x="11664950" y="4486275"/>
          <p14:tracePt t="148888" x="11664950" y="4478338"/>
          <p14:tracePt t="148897" x="11664950" y="4452938"/>
          <p14:tracePt t="148904" x="11682413" y="4427538"/>
          <p14:tracePt t="148914" x="11707813" y="4402138"/>
          <p14:tracePt t="148921" x="11750675" y="4376738"/>
          <p14:tracePt t="148930" x="11784013" y="4359275"/>
          <p14:tracePt t="148936" x="11809413" y="4341813"/>
          <p14:tracePt t="148946" x="11826875" y="4333875"/>
          <p14:tracePt t="148952" x="11860213" y="4325938"/>
          <p14:tracePt t="148960" x="11885613" y="4325938"/>
          <p14:tracePt t="148969" x="11920538" y="4316413"/>
          <p14:tracePt t="148976" x="11936413" y="4308475"/>
          <p14:tracePt t="148984" x="11961813" y="4300538"/>
          <p14:tracePt t="148993" x="11988800" y="4291013"/>
          <p14:tracePt t="149000" x="12022138" y="4275138"/>
          <p14:tracePt t="149008" x="12055475" y="4265613"/>
          <p14:tracePt t="149017" x="12090400" y="4249738"/>
          <p14:tracePt t="149025" x="12141200" y="4224338"/>
          <p14:tracePt t="149033" x="12174538" y="42068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03A8E9-7333-45B0-809E-8E630C75C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b="1" dirty="0"/>
              <a:t>Zadatak 2.</a:t>
            </a:r>
            <a:r>
              <a:rPr lang="hr-HR" sz="2400" dirty="0"/>
              <a:t> Na koju </a:t>
            </a:r>
            <a:r>
              <a:rPr lang="hr-HR" sz="2400" dirty="0">
                <a:solidFill>
                  <a:srgbClr val="FF0000"/>
                </a:solidFill>
              </a:rPr>
              <a:t>visinu</a:t>
            </a:r>
            <a:r>
              <a:rPr lang="hr-HR" sz="2400" dirty="0"/>
              <a:t> se podigne tijelo </a:t>
            </a:r>
            <a:r>
              <a:rPr lang="hr-HR" sz="2400" dirty="0">
                <a:solidFill>
                  <a:srgbClr val="00B050"/>
                </a:solidFill>
              </a:rPr>
              <a:t>mase</a:t>
            </a:r>
            <a:r>
              <a:rPr lang="hr-HR" sz="2400" dirty="0"/>
              <a:t> 40kg ako mu se </a:t>
            </a:r>
            <a:r>
              <a:rPr lang="hr-HR" sz="2400" dirty="0">
                <a:solidFill>
                  <a:srgbClr val="0070C0"/>
                </a:solidFill>
              </a:rPr>
              <a:t>gravitacijska potencijalna energija</a:t>
            </a:r>
            <a:r>
              <a:rPr lang="hr-HR" sz="2400" dirty="0"/>
              <a:t> promijeni za 8kJ?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204DC5A7-EF24-44C8-9995-9BE30777AA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5151" y="1828800"/>
                <a:ext cx="10898155" cy="4749281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=40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hr-H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𝑔𝑝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=8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kJ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=8 000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hr-H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=10 </m:t>
                      </m:r>
                      <m:f>
                        <m:f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</a:rPr>
                            <m:t>kg</m:t>
                          </m:r>
                        </m:den>
                      </m:f>
                    </m:oMath>
                  </m:oMathPara>
                </a14:m>
                <a:endParaRPr lang="hr-H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hr-HR" b="0" dirty="0"/>
              </a:p>
              <a:p>
                <a:pPr marL="0" indent="0">
                  <a:buNone/>
                </a:pPr>
                <a:endParaRPr lang="hr-HR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  <m:t>𝑔𝑝</m:t>
                              </m:r>
                            </m:sub>
                          </m:sSub>
                        </m:num>
                        <m:den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hr-HR" b="0" dirty="0"/>
              </a:p>
              <a:p>
                <a:pPr marL="0" indent="0">
                  <a:buNone/>
                </a:pPr>
                <a:endParaRPr lang="hr-HR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8 000 </m:t>
                          </m:r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num>
                        <m:den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40 </m:t>
                          </m:r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</a:rPr>
                            <m:t>kg</m:t>
                          </m:r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∙10 </m:t>
                          </m:r>
                          <m:f>
                            <m:fPr>
                              <m:ctrlPr>
                                <a:rPr lang="hr-H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kg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hr-HR" dirty="0"/>
              </a:p>
              <a:p>
                <a:pPr marL="0" indent="0">
                  <a:buNone/>
                </a:pPr>
                <a:endParaRPr lang="hr-H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8 000 </m:t>
                          </m:r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num>
                        <m:den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400 </m:t>
                          </m:r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den>
                      </m:f>
                    </m:oMath>
                  </m:oMathPara>
                </a14:m>
                <a:endParaRPr lang="hr-HR" dirty="0"/>
              </a:p>
              <a:p>
                <a:pPr marL="0" indent="0">
                  <a:buNone/>
                </a:pPr>
                <a:endParaRPr lang="hr-H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=20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204DC5A7-EF24-44C8-9995-9BE30777AA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5151" y="1828800"/>
                <a:ext cx="10898155" cy="4749281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Ravni poveznik 4">
            <a:extLst>
              <a:ext uri="{FF2B5EF4-FFF2-40B4-BE49-F238E27FC236}">
                <a16:creationId xmlns:a16="http://schemas.microsoft.com/office/drawing/2014/main" id="{A93C6E92-9D54-4537-9884-2D72458FFD60}"/>
              </a:ext>
            </a:extLst>
          </p:cNvPr>
          <p:cNvCxnSpPr/>
          <p:nvPr/>
        </p:nvCxnSpPr>
        <p:spPr>
          <a:xfrm>
            <a:off x="1418253" y="4618653"/>
            <a:ext cx="289249" cy="279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ni poveznik 6">
            <a:extLst>
              <a:ext uri="{FF2B5EF4-FFF2-40B4-BE49-F238E27FC236}">
                <a16:creationId xmlns:a16="http://schemas.microsoft.com/office/drawing/2014/main" id="{C337B232-74C9-4CB6-896D-53A3027D03F5}"/>
              </a:ext>
            </a:extLst>
          </p:cNvPr>
          <p:cNvCxnSpPr/>
          <p:nvPr/>
        </p:nvCxnSpPr>
        <p:spPr>
          <a:xfrm>
            <a:off x="2248678" y="4814596"/>
            <a:ext cx="503853" cy="261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zapis 7">
            <a:hlinkClick r:id="" action="ppaction://media"/>
            <a:extLst>
              <a:ext uri="{FF2B5EF4-FFF2-40B4-BE49-F238E27FC236}">
                <a16:creationId xmlns:a16="http://schemas.microsoft.com/office/drawing/2014/main" id="{CE473609-F1B1-4E44-A387-767B3D585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1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53"/>
    </mc:Choice>
    <mc:Fallback xmlns="">
      <p:transition spd="slow" advTm="10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62" x="11936413" y="2217738"/>
          <p14:tracePt t="2471" x="11664950" y="2098675"/>
          <p14:tracePt t="2477" x="11342688" y="1971675"/>
          <p14:tracePt t="2487" x="11010900" y="1852613"/>
          <p14:tracePt t="2494" x="10714038" y="1708150"/>
          <p14:tracePt t="2502" x="10442575" y="1589088"/>
          <p14:tracePt t="2509" x="10229850" y="1512888"/>
          <p14:tracePt t="2517" x="9991725" y="1436688"/>
          <p14:tracePt t="2525" x="9804400" y="1343025"/>
          <p14:tracePt t="2533" x="9652000" y="1282700"/>
          <p14:tracePt t="2541" x="9490075" y="1216025"/>
          <p14:tracePt t="2549" x="9363075" y="1155700"/>
          <p14:tracePt t="2557" x="9244013" y="1087438"/>
          <p14:tracePt t="2566" x="9107488" y="1011238"/>
          <p14:tracePt t="2573" x="8997950" y="952500"/>
          <p14:tracePt t="2582" x="8921750" y="909638"/>
          <p14:tracePt t="2589" x="8878888" y="874713"/>
          <p14:tracePt t="2598" x="8836025" y="849313"/>
          <p14:tracePt t="2605" x="8818563" y="841375"/>
          <p14:tracePt t="2613" x="8802688" y="833438"/>
          <p14:tracePt t="2637" x="8777288" y="823913"/>
          <p14:tracePt t="2645" x="8750300" y="823913"/>
          <p14:tracePt t="2654" x="8674100" y="823913"/>
          <p14:tracePt t="2661" x="8564563" y="823913"/>
          <p14:tracePt t="2671" x="8428038" y="823913"/>
          <p14:tracePt t="2677" x="8283575" y="823913"/>
          <p14:tracePt t="2686" x="8131175" y="823913"/>
          <p14:tracePt t="2693" x="7969250" y="808038"/>
          <p14:tracePt t="2701" x="7824788" y="781050"/>
          <p14:tracePt t="2710" x="7697788" y="755650"/>
          <p14:tracePt t="2718" x="7586663" y="722313"/>
          <p14:tracePt t="2725" x="7477125" y="688975"/>
          <p14:tracePt t="2733" x="7391400" y="646113"/>
          <p14:tracePt t="2741" x="7297738" y="595313"/>
          <p14:tracePt t="2750" x="7221538" y="544513"/>
          <p14:tracePt t="2757" x="7170738" y="492125"/>
          <p14:tracePt t="2766" x="7127875" y="450850"/>
          <p14:tracePt t="2773" x="7102475" y="425450"/>
          <p14:tracePt t="2782" x="7094538" y="415925"/>
          <p14:tracePt t="2789" x="7085013" y="415925"/>
          <p14:tracePt t="2837" x="7077075" y="415925"/>
          <p14:tracePt t="2846" x="7069138" y="415925"/>
          <p14:tracePt t="2853" x="7043738" y="415925"/>
          <p14:tracePt t="2861" x="7018338" y="415925"/>
          <p14:tracePt t="2871" x="6992938" y="415925"/>
          <p14:tracePt t="2878" x="6958013" y="415925"/>
          <p14:tracePt t="2887" x="6915150" y="415925"/>
          <p14:tracePt t="2893" x="6873875" y="407988"/>
          <p14:tracePt t="2901" x="6823075" y="390525"/>
          <p14:tracePt t="2910" x="6797675" y="390525"/>
          <p14:tracePt t="2918" x="6754813" y="382588"/>
          <p14:tracePt t="2925" x="6745288" y="382588"/>
          <p14:tracePt t="2933" x="6737350" y="382588"/>
          <p14:tracePt t="2941" x="6729413" y="382588"/>
          <p14:tracePt t="2971" x="6719888" y="382588"/>
          <p14:tracePt t="2974" x="6694488" y="390525"/>
          <p14:tracePt t="2981" x="6669088" y="407988"/>
          <p14:tracePt t="2989" x="6643688" y="433388"/>
          <p14:tracePt t="2997" x="6610350" y="458788"/>
          <p14:tracePt t="3005" x="6575425" y="476250"/>
          <p14:tracePt t="3014" x="6524625" y="501650"/>
          <p14:tracePt t="3021" x="6483350" y="509588"/>
          <p14:tracePt t="3029" x="6430963" y="519113"/>
          <p14:tracePt t="3038" x="6405563" y="519113"/>
          <p14:tracePt t="3046" x="6372225" y="519113"/>
          <p14:tracePt t="3054" x="6346825" y="519113"/>
          <p14:tracePt t="3061" x="6338888" y="519113"/>
          <p14:tracePt t="3070" x="6329363" y="519113"/>
          <p14:tracePt t="3077" x="6321425" y="519113"/>
          <p14:tracePt t="3110" x="6311900" y="519113"/>
          <p14:tracePt t="3118" x="6296025" y="527050"/>
          <p14:tracePt t="3125" x="6270625" y="527050"/>
          <p14:tracePt t="3133" x="6253163" y="534988"/>
          <p14:tracePt t="3141" x="6219825" y="544513"/>
          <p14:tracePt t="3150" x="6184900" y="552450"/>
          <p14:tracePt t="3157" x="6134100" y="560388"/>
          <p14:tracePt t="3166" x="6091238" y="569913"/>
          <p14:tracePt t="3173" x="6049963" y="585788"/>
          <p14:tracePt t="3181" x="5981700" y="603250"/>
          <p14:tracePt t="3190" x="5921375" y="620713"/>
          <p14:tracePt t="3198" x="5862638" y="646113"/>
          <p14:tracePt t="3206" x="5811838" y="663575"/>
          <p14:tracePt t="3213" x="5751513" y="696913"/>
          <p14:tracePt t="3221" x="5700713" y="739775"/>
          <p14:tracePt t="3230" x="5667375" y="765175"/>
          <p14:tracePt t="3237" x="5641975" y="790575"/>
          <p14:tracePt t="3245" x="5632450" y="808038"/>
          <p14:tracePt t="3255" x="5624513" y="833438"/>
          <p14:tracePt t="3262" x="5624513" y="858838"/>
          <p14:tracePt t="3271" x="5624513" y="884238"/>
          <p14:tracePt t="3278" x="5624513" y="900113"/>
          <p14:tracePt t="3286" x="5624513" y="925513"/>
          <p14:tracePt t="3293" x="5641975" y="952500"/>
          <p14:tracePt t="3302" x="5649913" y="968375"/>
          <p14:tracePt t="3310" x="5667375" y="985838"/>
          <p14:tracePt t="3317" x="5683250" y="1011238"/>
          <p14:tracePt t="3325" x="5700713" y="1028700"/>
          <p14:tracePt t="3333" x="5718175" y="1054100"/>
          <p14:tracePt t="3341" x="5735638" y="1062038"/>
          <p14:tracePt t="3349" x="5751513" y="1079500"/>
          <p14:tracePt t="3357" x="5768975" y="1096963"/>
          <p14:tracePt t="3366" x="5794375" y="1112838"/>
          <p14:tracePt t="3373" x="5811838" y="1130300"/>
          <p14:tracePt t="3382" x="5837238" y="1147763"/>
          <p14:tracePt t="3389" x="5853113" y="1163638"/>
          <p14:tracePt t="3398" x="5870575" y="1173163"/>
          <p14:tracePt t="3405" x="5895975" y="1189038"/>
          <p14:tracePt t="3413" x="5921375" y="1216025"/>
          <p14:tracePt t="3421" x="5946775" y="1231900"/>
          <p14:tracePt t="3430" x="5964238" y="1249363"/>
          <p14:tracePt t="3437" x="5989638" y="1266825"/>
          <p14:tracePt t="3445" x="6015038" y="1292225"/>
          <p14:tracePt t="3454" x="6040438" y="1300163"/>
          <p14:tracePt t="3462" x="6065838" y="1317625"/>
          <p14:tracePt t="3470" x="6083300" y="1325563"/>
          <p14:tracePt t="3477" x="6108700" y="1333500"/>
          <p14:tracePt t="3486" x="6151563" y="1343025"/>
          <p14:tracePt t="3493" x="6184900" y="1350963"/>
          <p14:tracePt t="3501" x="6219825" y="1350963"/>
          <p14:tracePt t="3509" x="6253163" y="1350963"/>
          <p14:tracePt t="3518" x="6296025" y="1350963"/>
          <p14:tracePt t="3525" x="6346825" y="1350963"/>
          <p14:tracePt t="3533" x="6397625" y="1350963"/>
          <p14:tracePt t="3541" x="6440488" y="1350963"/>
          <p14:tracePt t="3550" x="6483350" y="1350963"/>
          <p14:tracePt t="3557" x="6524625" y="1350963"/>
          <p14:tracePt t="3565" x="6567488" y="1350963"/>
          <p14:tracePt t="3573" x="6610350" y="1350963"/>
          <p14:tracePt t="3581" x="6643688" y="1350963"/>
          <p14:tracePt t="3589" x="6686550" y="1350963"/>
          <p14:tracePt t="3597" x="6719888" y="1350963"/>
          <p14:tracePt t="3605" x="6762750" y="1350963"/>
          <p14:tracePt t="3613" x="6797675" y="1350963"/>
          <p14:tracePt t="3621" x="6848475" y="1350963"/>
          <p14:tracePt t="3629" x="6881813" y="1343025"/>
          <p14:tracePt t="3638" x="6915150" y="1333500"/>
          <p14:tracePt t="3646" x="6924675" y="1333500"/>
          <p14:tracePt t="3654" x="6958013" y="1325563"/>
          <p14:tracePt t="3661" x="6975475" y="1317625"/>
          <p14:tracePt t="3671" x="6992938" y="1308100"/>
          <p14:tracePt t="3693" x="6992938" y="1292225"/>
          <p14:tracePt t="3701" x="6992938" y="1282700"/>
          <p14:tracePt t="3710" x="6992938" y="1274763"/>
          <p14:tracePt t="3718" x="7000875" y="1257300"/>
          <p14:tracePt t="3733" x="7008813" y="1231900"/>
          <p14:tracePt t="3742" x="7018338" y="1216025"/>
          <p14:tracePt t="3750" x="7034213" y="1206500"/>
          <p14:tracePt t="3757" x="7034213" y="1198563"/>
          <p14:tracePt t="3765" x="7051675" y="1181100"/>
          <p14:tracePt t="3773" x="7059613" y="1163638"/>
          <p14:tracePt t="3782" x="7077075" y="1147763"/>
          <p14:tracePt t="3789" x="7085013" y="1122363"/>
          <p14:tracePt t="3797" x="7085013" y="1096963"/>
          <p14:tracePt t="3806" x="7094538" y="1087438"/>
          <p14:tracePt t="3813" x="7102475" y="1069975"/>
          <p14:tracePt t="3822" x="7102475" y="1062038"/>
          <p14:tracePt t="3829" x="7102475" y="1044575"/>
          <p14:tracePt t="3838" x="7102475" y="1028700"/>
          <p14:tracePt t="3846" x="7102475" y="1019175"/>
          <p14:tracePt t="3854" x="7102475" y="993775"/>
          <p14:tracePt t="3862" x="7102475" y="968375"/>
          <p14:tracePt t="3872" x="7102475" y="952500"/>
          <p14:tracePt t="3878" x="7102475" y="925513"/>
          <p14:tracePt t="3886" x="7102475" y="900113"/>
          <p14:tracePt t="3893" x="7102475" y="884238"/>
          <p14:tracePt t="3901" x="7102475" y="858838"/>
          <p14:tracePt t="3910" x="7102475" y="823913"/>
          <p14:tracePt t="3917" x="7094538" y="798513"/>
          <p14:tracePt t="3925" x="7085013" y="781050"/>
          <p14:tracePt t="3933" x="7077075" y="755650"/>
          <p14:tracePt t="3941" x="7069138" y="730250"/>
          <p14:tracePt t="3950" x="7043738" y="714375"/>
          <p14:tracePt t="3957" x="7034213" y="688975"/>
          <p14:tracePt t="3966" x="7026275" y="671513"/>
          <p14:tracePt t="3973" x="7008813" y="654050"/>
          <p14:tracePt t="3981" x="7000875" y="636588"/>
          <p14:tracePt t="3998" x="6992938" y="620713"/>
          <p14:tracePt t="4013" x="6983413" y="611188"/>
          <p14:tracePt t="4022" x="6967538" y="595313"/>
          <p14:tracePt t="4037" x="6950075" y="585788"/>
          <p14:tracePt t="4045" x="6924675" y="577850"/>
          <p14:tracePt t="4054" x="6915150" y="569913"/>
          <p14:tracePt t="4061" x="6889750" y="560388"/>
          <p14:tracePt t="4071" x="6873875" y="560388"/>
          <p14:tracePt t="4077" x="6848475" y="552450"/>
          <p14:tracePt t="4086" x="6831013" y="544513"/>
          <p14:tracePt t="4094" x="6813550" y="544513"/>
          <p14:tracePt t="4101" x="6805613" y="544513"/>
          <p14:tracePt t="4109" x="6780213" y="544513"/>
          <p14:tracePt t="4117" x="6745288" y="544513"/>
          <p14:tracePt t="4125" x="6719888" y="544513"/>
          <p14:tracePt t="4133" x="6704013" y="544513"/>
          <p14:tracePt t="4141" x="6669088" y="544513"/>
          <p14:tracePt t="4149" x="6643688" y="544513"/>
          <p14:tracePt t="4157" x="6600825" y="544513"/>
          <p14:tracePt t="4166" x="6567488" y="552450"/>
          <p14:tracePt t="4173" x="6534150" y="560388"/>
          <p14:tracePt t="4181" x="6499225" y="577850"/>
          <p14:tracePt t="4190" x="6473825" y="585788"/>
          <p14:tracePt t="4198" x="6448425" y="595313"/>
          <p14:tracePt t="4206" x="6423025" y="603250"/>
          <p14:tracePt t="4213" x="6405563" y="611188"/>
          <p14:tracePt t="4230" x="6372225" y="620713"/>
          <p14:tracePt t="4237" x="6354763" y="628650"/>
          <p14:tracePt t="4245" x="6346825" y="636588"/>
          <p14:tracePt t="4255" x="6329363" y="646113"/>
          <p14:tracePt t="4261" x="6303963" y="654050"/>
          <p14:tracePt t="4270" x="6286500" y="663575"/>
          <p14:tracePt t="4277" x="6261100" y="671513"/>
          <p14:tracePt t="4286" x="6227763" y="688975"/>
          <p14:tracePt t="4293" x="6194425" y="696913"/>
          <p14:tracePt t="4301" x="6159500" y="714375"/>
          <p14:tracePt t="4309" x="6134100" y="739775"/>
          <p14:tracePt t="4317" x="6100763" y="755650"/>
          <p14:tracePt t="4325" x="6065838" y="773113"/>
          <p14:tracePt t="4334" x="6049963" y="790575"/>
          <p14:tracePt t="4342" x="6032500" y="798513"/>
          <p14:tracePt t="4350" x="6024563" y="815975"/>
          <p14:tracePt t="4365" x="6024563" y="823913"/>
          <p14:tracePt t="4373" x="6024563" y="841375"/>
          <p14:tracePt t="4382" x="6024563" y="849313"/>
          <p14:tracePt t="4390" x="6024563" y="866775"/>
          <p14:tracePt t="4398" x="6024563" y="874713"/>
          <p14:tracePt t="4405" x="6024563" y="884238"/>
          <p14:tracePt t="4413" x="6024563" y="900113"/>
          <p14:tracePt t="4422" x="6024563" y="917575"/>
          <p14:tracePt t="4429" x="6024563" y="942975"/>
          <p14:tracePt t="4438" x="6024563" y="977900"/>
          <p14:tracePt t="4446" x="6024563" y="1003300"/>
          <p14:tracePt t="4454" x="6032500" y="1019175"/>
          <p14:tracePt t="4461" x="6049963" y="1044575"/>
          <p14:tracePt t="4470" x="6065838" y="1069975"/>
          <p14:tracePt t="4478" x="6100763" y="1096963"/>
          <p14:tracePt t="4486" x="6116638" y="1122363"/>
          <p14:tracePt t="4493" x="6151563" y="1147763"/>
          <p14:tracePt t="4501" x="6176963" y="1173163"/>
          <p14:tracePt t="4510" x="6194425" y="1189038"/>
          <p14:tracePt t="4518" x="6210300" y="1198563"/>
          <p14:tracePt t="4525" x="6210300" y="1206500"/>
          <p14:tracePt t="4550" x="6219825" y="1216025"/>
          <p14:tracePt t="4598" x="6227763" y="1241425"/>
          <p14:tracePt t="4605" x="6245225" y="1257300"/>
          <p14:tracePt t="4613" x="6261100" y="1282700"/>
          <p14:tracePt t="4621" x="6296025" y="1308100"/>
          <p14:tracePt t="4629" x="6354763" y="1333500"/>
          <p14:tracePt t="4638" x="6430963" y="1368425"/>
          <p14:tracePt t="4646" x="6516688" y="1401763"/>
          <p14:tracePt t="4655" x="6610350" y="1411288"/>
          <p14:tracePt t="4661" x="6694488" y="1427163"/>
          <p14:tracePt t="4671" x="6797675" y="1444625"/>
          <p14:tracePt t="4678" x="6899275" y="1462088"/>
          <p14:tracePt t="4685" x="6983413" y="1462088"/>
          <p14:tracePt t="4693" x="7051675" y="1462088"/>
          <p14:tracePt t="4701" x="7112000" y="1462088"/>
          <p14:tracePt t="4709" x="7153275" y="1462088"/>
          <p14:tracePt t="4718" x="7188200" y="1462088"/>
          <p14:tracePt t="4725" x="7204075" y="1462088"/>
          <p14:tracePt t="4733" x="7221538" y="1462088"/>
          <p14:tracePt t="4741" x="7239000" y="1452563"/>
          <p14:tracePt t="4750" x="7246938" y="1436688"/>
          <p14:tracePt t="4757" x="7256463" y="1411288"/>
          <p14:tracePt t="4766" x="7256463" y="1393825"/>
          <p14:tracePt t="4773" x="7264400" y="1333500"/>
          <p14:tracePt t="4781" x="7272338" y="1300163"/>
          <p14:tracePt t="4790" x="7272338" y="1274763"/>
          <p14:tracePt t="4798" x="7272338" y="1216025"/>
          <p14:tracePt t="4806" x="7272338" y="1163638"/>
          <p14:tracePt t="4813" x="7272338" y="1104900"/>
          <p14:tracePt t="4822" x="7272338" y="1044575"/>
          <p14:tracePt t="4830" x="7272338" y="1003300"/>
          <p14:tracePt t="4838" x="7272338" y="960438"/>
          <p14:tracePt t="4846" x="7272338" y="925513"/>
          <p14:tracePt t="4854" x="7281863" y="892175"/>
          <p14:tracePt t="4861" x="7281863" y="884238"/>
          <p14:tracePt t="4871" x="7281863" y="858838"/>
          <p14:tracePt t="4877" x="7289800" y="823913"/>
          <p14:tracePt t="4886" x="7289800" y="798513"/>
          <p14:tracePt t="4893" x="7289800" y="790575"/>
          <p14:tracePt t="4901" x="7289800" y="765175"/>
          <p14:tracePt t="4909" x="7289800" y="739775"/>
          <p14:tracePt t="4917" x="7289800" y="722313"/>
          <p14:tracePt t="4925" x="7289800" y="688975"/>
          <p14:tracePt t="4933" x="7289800" y="663575"/>
          <p14:tracePt t="4941" x="7272338" y="628650"/>
          <p14:tracePt t="4955" x="7264400" y="595313"/>
          <p14:tracePt t="4958" x="7246938" y="569913"/>
          <p14:tracePt t="4966" x="7229475" y="552450"/>
          <p14:tracePt t="4973" x="7204075" y="527050"/>
          <p14:tracePt t="4982" x="7178675" y="501650"/>
          <p14:tracePt t="4990" x="7162800" y="484188"/>
          <p14:tracePt t="4998" x="7153275" y="458788"/>
          <p14:tracePt t="5006" x="7119938" y="441325"/>
          <p14:tracePt t="5013" x="7094538" y="425450"/>
          <p14:tracePt t="5022" x="7043738" y="407988"/>
          <p14:tracePt t="5030" x="7000875" y="390525"/>
          <p14:tracePt t="5038" x="6950075" y="374650"/>
          <p14:tracePt t="5045" x="6899275" y="357188"/>
          <p14:tracePt t="5054" x="6838950" y="331788"/>
          <p14:tracePt t="5062" x="6788150" y="306388"/>
          <p14:tracePt t="5070" x="6745288" y="280988"/>
          <p14:tracePt t="5077" x="6711950" y="263525"/>
          <p14:tracePt t="5086" x="6678613" y="255588"/>
          <p14:tracePt t="5093" x="6653213" y="255588"/>
          <p14:tracePt t="5101" x="6618288" y="246063"/>
          <p14:tracePt t="5109" x="6610350" y="246063"/>
          <p14:tracePt t="5117" x="6592888" y="246063"/>
          <p14:tracePt t="5125" x="6584950" y="246063"/>
          <p14:tracePt t="5133" x="6550025" y="246063"/>
          <p14:tracePt t="5141" x="6524625" y="255588"/>
          <p14:tracePt t="5150" x="6499225" y="263525"/>
          <p14:tracePt t="5157" x="6465888" y="288925"/>
          <p14:tracePt t="5165" x="6430963" y="306388"/>
          <p14:tracePt t="5174" x="6380163" y="339725"/>
          <p14:tracePt t="5181" x="6346825" y="365125"/>
          <p14:tracePt t="5189" x="6296025" y="407988"/>
          <p14:tracePt t="5198" x="6253163" y="433388"/>
          <p14:tracePt t="5206" x="6210300" y="466725"/>
          <p14:tracePt t="5213" x="6167438" y="492125"/>
          <p14:tracePt t="5222" x="6142038" y="509588"/>
          <p14:tracePt t="5229" x="6134100" y="527050"/>
          <p14:tracePt t="5238" x="6116638" y="534988"/>
          <p14:tracePt t="5246" x="6100763" y="552450"/>
          <p14:tracePt t="5254" x="6091238" y="560388"/>
          <p14:tracePt t="5261" x="6091238" y="569913"/>
          <p14:tracePt t="5269" x="6091238" y="577850"/>
          <p14:tracePt t="5278" x="6083300" y="611188"/>
          <p14:tracePt t="5286" x="6083300" y="636588"/>
          <p14:tracePt t="5293" x="6065838" y="654050"/>
          <p14:tracePt t="5302" x="6057900" y="679450"/>
          <p14:tracePt t="5309" x="6040438" y="714375"/>
          <p14:tracePt t="5318" x="6024563" y="747713"/>
          <p14:tracePt t="5325" x="6007100" y="773113"/>
          <p14:tracePt t="5333" x="5989638" y="808038"/>
          <p14:tracePt t="5341" x="5964238" y="833438"/>
          <p14:tracePt t="5350" x="5946775" y="858838"/>
          <p14:tracePt t="5357" x="5930900" y="884238"/>
          <p14:tracePt t="5365" x="5921375" y="900113"/>
          <p14:tracePt t="5373" x="5913438" y="925513"/>
          <p14:tracePt t="5382" x="5905500" y="952500"/>
          <p14:tracePt t="5390" x="5905500" y="960438"/>
          <p14:tracePt t="5397" x="5905500" y="968375"/>
          <p14:tracePt t="5406" x="5905500" y="985838"/>
          <p14:tracePt t="5413" x="5905500" y="1003300"/>
          <p14:tracePt t="5422" x="5905500" y="1019175"/>
          <p14:tracePt t="5429" x="5905500" y="1044575"/>
          <p14:tracePt t="5439" x="5913438" y="1062038"/>
          <p14:tracePt t="5446" x="5938838" y="1104900"/>
          <p14:tracePt t="5455" x="5964238" y="1122363"/>
          <p14:tracePt t="5462" x="5989638" y="1138238"/>
          <p14:tracePt t="5471" x="6024563" y="1163638"/>
          <p14:tracePt t="5477" x="6049963" y="1189038"/>
          <p14:tracePt t="5486" x="6075363" y="1206500"/>
          <p14:tracePt t="5493" x="6108700" y="1231900"/>
          <p14:tracePt t="5502" x="6142038" y="1249363"/>
          <p14:tracePt t="5509" x="6194425" y="1274763"/>
          <p14:tracePt t="5517" x="6235700" y="1292225"/>
          <p14:tracePt t="5525" x="6303963" y="1308100"/>
          <p14:tracePt t="5533" x="6372225" y="1333500"/>
          <p14:tracePt t="5541" x="6448425" y="1368425"/>
          <p14:tracePt t="5549" x="6542088" y="1393825"/>
          <p14:tracePt t="5557" x="6618288" y="1427163"/>
          <p14:tracePt t="5566" x="6678613" y="1452563"/>
          <p14:tracePt t="5573" x="6737350" y="1470025"/>
          <p14:tracePt t="5581" x="6797675" y="1477963"/>
          <p14:tracePt t="5590" x="6856413" y="1487488"/>
          <p14:tracePt t="5598" x="6907213" y="1504950"/>
          <p14:tracePt t="5605" x="6950075" y="1504950"/>
          <p14:tracePt t="5613" x="6992938" y="1504950"/>
          <p14:tracePt t="5622" x="7034213" y="1495425"/>
          <p14:tracePt t="5630" x="7069138" y="1477963"/>
          <p14:tracePt t="5638" x="7094538" y="1452563"/>
          <p14:tracePt t="5646" x="7119938" y="1436688"/>
          <p14:tracePt t="5654" x="7145338" y="1411288"/>
          <p14:tracePt t="5661" x="7170738" y="1385888"/>
          <p14:tracePt t="5670" x="7196138" y="1360488"/>
          <p14:tracePt t="5677" x="7213600" y="1333500"/>
          <p14:tracePt t="5685" x="7229475" y="1308100"/>
          <p14:tracePt t="5693" x="7246938" y="1282700"/>
          <p14:tracePt t="5701" x="7256463" y="1266825"/>
          <p14:tracePt t="5710" x="7264400" y="1241425"/>
          <p14:tracePt t="5717" x="7272338" y="1216025"/>
          <p14:tracePt t="5725" x="7272338" y="1206500"/>
          <p14:tracePt t="5733" x="7272338" y="1173163"/>
          <p14:tracePt t="5741" x="7272338" y="1130300"/>
          <p14:tracePt t="5749" x="7272338" y="1069975"/>
          <p14:tracePt t="5757" x="7272338" y="1011238"/>
          <p14:tracePt t="5766" x="7272338" y="942975"/>
          <p14:tracePt t="5773" x="7256463" y="874713"/>
          <p14:tracePt t="5781" x="7229475" y="815975"/>
          <p14:tracePt t="5790" x="7213600" y="755650"/>
          <p14:tracePt t="5798" x="7178675" y="704850"/>
          <p14:tracePt t="5806" x="7153275" y="654050"/>
          <p14:tracePt t="5813" x="7112000" y="603250"/>
          <p14:tracePt t="5822" x="7059613" y="544513"/>
          <p14:tracePt t="5829" x="6992938" y="501650"/>
          <p14:tracePt t="5838" x="6932613" y="458788"/>
          <p14:tracePt t="5845" x="6856413" y="433388"/>
          <p14:tracePt t="5855" x="6780213" y="400050"/>
          <p14:tracePt t="5861" x="6704013" y="374650"/>
          <p14:tracePt t="5870" x="6643688" y="347663"/>
          <p14:tracePt t="5877" x="6584950" y="331788"/>
          <p14:tracePt t="5886" x="6516688" y="306388"/>
          <p14:tracePt t="5893" x="6483350" y="296863"/>
          <p14:tracePt t="5901" x="6473825" y="296863"/>
          <p14:tracePt t="5909" x="6456363" y="296863"/>
          <p14:tracePt t="5925" x="6448425" y="296863"/>
          <p14:tracePt t="5933" x="6440488" y="296863"/>
          <p14:tracePt t="5941" x="6430963" y="296863"/>
          <p14:tracePt t="5950" x="6423025" y="296863"/>
          <p14:tracePt t="5957" x="6397625" y="296863"/>
          <p14:tracePt t="5966" x="6364288" y="314325"/>
          <p14:tracePt t="5988" x="6286500" y="374650"/>
          <p14:tracePt t="5991" x="6253163" y="400050"/>
          <p14:tracePt t="5997" x="6227763" y="407988"/>
          <p14:tracePt t="6005" x="6194425" y="433388"/>
          <p14:tracePt t="6013" x="6142038" y="466725"/>
          <p14:tracePt t="6022" x="6083300" y="509588"/>
          <p14:tracePt t="6030" x="6015038" y="534988"/>
          <p14:tracePt t="6038" x="5972175" y="569913"/>
          <p14:tracePt t="6046" x="5921375" y="595313"/>
          <p14:tracePt t="6055" x="5880100" y="628650"/>
          <p14:tracePt t="6061" x="5862638" y="646113"/>
          <p14:tracePt t="6070" x="5845175" y="654050"/>
          <p14:tracePt t="6077" x="5837238" y="679450"/>
          <p14:tracePt t="6086" x="5827713" y="704850"/>
          <p14:tracePt t="6093" x="5827713" y="714375"/>
          <p14:tracePt t="6101" x="5827713" y="739775"/>
          <p14:tracePt t="6109" x="5827713" y="773113"/>
          <p14:tracePt t="6118" x="5837238" y="798513"/>
          <p14:tracePt t="6125" x="5845175" y="815975"/>
          <p14:tracePt t="6133" x="5862638" y="849313"/>
          <p14:tracePt t="6141" x="5888038" y="892175"/>
          <p14:tracePt t="6150" x="5905500" y="925513"/>
          <p14:tracePt t="6157" x="5930900" y="960438"/>
          <p14:tracePt t="6165" x="5938838" y="993775"/>
          <p14:tracePt t="6174" x="5946775" y="1028700"/>
          <p14:tracePt t="6181" x="5964238" y="1054100"/>
          <p14:tracePt t="6190" x="5972175" y="1069975"/>
          <p14:tracePt t="6197" x="5981700" y="1096963"/>
          <p14:tracePt t="6205" x="5989638" y="1122363"/>
          <p14:tracePt t="6213" x="5997575" y="1147763"/>
          <p14:tracePt t="6222" x="6015038" y="1173163"/>
          <p14:tracePt t="6230" x="6032500" y="1206500"/>
          <p14:tracePt t="6239" x="6049963" y="1241425"/>
          <p14:tracePt t="6245" x="6065838" y="1274763"/>
          <p14:tracePt t="6254" x="6091238" y="1308100"/>
          <p14:tracePt t="6261" x="6116638" y="1343025"/>
          <p14:tracePt t="6270" x="6151563" y="1385888"/>
          <p14:tracePt t="6277" x="6176963" y="1419225"/>
          <p14:tracePt t="6286" x="6202363" y="1452563"/>
          <p14:tracePt t="6293" x="6227763" y="1495425"/>
          <p14:tracePt t="6301" x="6253163" y="1520825"/>
          <p14:tracePt t="6309" x="6278563" y="1546225"/>
          <p14:tracePt t="6317" x="6296025" y="1563688"/>
          <p14:tracePt t="6325" x="6321425" y="1589088"/>
          <p14:tracePt t="6333" x="6338888" y="1606550"/>
          <p14:tracePt t="6341" x="6346825" y="1622425"/>
          <p14:tracePt t="6350" x="6372225" y="1649413"/>
          <p14:tracePt t="6357" x="6389688" y="1665288"/>
          <p14:tracePt t="6366" x="6415088" y="1674813"/>
          <p14:tracePt t="6374" x="6430963" y="1682750"/>
          <p14:tracePt t="6381" x="6440488" y="1690688"/>
          <p14:tracePt t="6390" x="6465888" y="1708150"/>
          <p14:tracePt t="6397" x="6491288" y="1725613"/>
          <p14:tracePt t="6405" x="6524625" y="1741488"/>
          <p14:tracePt t="6413" x="6559550" y="1766888"/>
          <p14:tracePt t="6422" x="6600825" y="1809750"/>
          <p14:tracePt t="6430" x="6653213" y="1835150"/>
          <p14:tracePt t="6439" x="6711950" y="1878013"/>
          <p14:tracePt t="6445" x="6813550" y="1928813"/>
          <p14:tracePt t="6454" x="6924675" y="1971675"/>
          <p14:tracePt t="6461" x="7034213" y="2030413"/>
          <p14:tracePt t="6470" x="7153275" y="2073275"/>
          <p14:tracePt t="6478" x="7289800" y="2133600"/>
          <p14:tracePt t="6485" x="7434263" y="2184400"/>
          <p14:tracePt t="6494" x="7553325" y="2235200"/>
          <p14:tracePt t="6501" x="7680325" y="2278063"/>
          <p14:tracePt t="6509" x="7799388" y="2328863"/>
          <p14:tracePt t="6517" x="7918450" y="2362200"/>
          <p14:tracePt t="6525" x="8045450" y="2397125"/>
          <p14:tracePt t="6533" x="8189913" y="2422525"/>
          <p14:tracePt t="6541" x="8326438" y="2455863"/>
          <p14:tracePt t="6549" x="8462963" y="2481263"/>
          <p14:tracePt t="6557" x="8589963" y="2516188"/>
          <p14:tracePt t="6566" x="8734425" y="2541588"/>
          <p14:tracePt t="6574" x="8869363" y="2549525"/>
          <p14:tracePt t="6581" x="8997950" y="2549525"/>
          <p14:tracePt t="6590" x="9142413" y="2549525"/>
          <p14:tracePt t="6598" x="9269413" y="2549525"/>
          <p14:tracePt t="6605" x="9396413" y="2549525"/>
          <p14:tracePt t="6613" x="9507538" y="2549525"/>
          <p14:tracePt t="6623" x="9617075" y="2549525"/>
          <p14:tracePt t="6629" x="9710738" y="2524125"/>
          <p14:tracePt t="6638" x="9779000" y="2506663"/>
          <p14:tracePt t="6645" x="9855200" y="2473325"/>
          <p14:tracePt t="6654" x="9923463" y="2455863"/>
          <p14:tracePt t="6662" x="9983788" y="2422525"/>
          <p14:tracePt t="6669" x="10042525" y="2397125"/>
          <p14:tracePt t="6677" x="10101263" y="2379663"/>
          <p14:tracePt t="6686" x="10169525" y="2336800"/>
          <p14:tracePt t="6693" x="10229850" y="2303463"/>
          <p14:tracePt t="6701" x="10280650" y="2278063"/>
          <p14:tracePt t="6709" x="10331450" y="2243138"/>
          <p14:tracePt t="6718" x="10364788" y="2209800"/>
          <p14:tracePt t="6725" x="10407650" y="2184400"/>
          <p14:tracePt t="6733" x="10433050" y="2141538"/>
          <p14:tracePt t="6741" x="10458450" y="2108200"/>
          <p14:tracePt t="6750" x="10493375" y="2055813"/>
          <p14:tracePt t="6757" x="10518775" y="1997075"/>
          <p14:tracePt t="6765" x="10560050" y="1928813"/>
          <p14:tracePt t="6774" x="10612438" y="1852613"/>
          <p14:tracePt t="6781" x="10653713" y="1793875"/>
          <p14:tracePt t="6790" x="10688638" y="1741488"/>
          <p14:tracePt t="6798" x="10729913" y="1690688"/>
          <p14:tracePt t="6805" x="10790238" y="1622425"/>
          <p14:tracePt t="6813" x="10841038" y="1581150"/>
          <p14:tracePt t="6822" x="10891838" y="1538288"/>
          <p14:tracePt t="6830" x="10942638" y="1495425"/>
          <p14:tracePt t="6838" x="10977563" y="1470025"/>
          <p14:tracePt t="6846" x="10993438" y="1436688"/>
          <p14:tracePt t="6853" x="11010900" y="1401763"/>
          <p14:tracePt t="6861" x="11036300" y="1368425"/>
          <p14:tracePt t="6869" x="11044238" y="1343025"/>
          <p14:tracePt t="6878" x="11053763" y="1308100"/>
          <p14:tracePt t="6886" x="11053763" y="1282700"/>
          <p14:tracePt t="6893" x="11053763" y="1241425"/>
          <p14:tracePt t="6902" x="11053763" y="1216025"/>
          <p14:tracePt t="6910" x="11044238" y="1155700"/>
          <p14:tracePt t="6917" x="11028363" y="1104900"/>
          <p14:tracePt t="6925" x="11010900" y="1062038"/>
          <p14:tracePt t="6934" x="10977563" y="1011238"/>
          <p14:tracePt t="6942" x="10952163" y="977900"/>
          <p14:tracePt t="6949" x="10909300" y="935038"/>
          <p14:tracePt t="6957" x="10874375" y="909638"/>
          <p14:tracePt t="6973" x="10790238" y="849313"/>
          <p14:tracePt t="6981" x="10739438" y="823913"/>
          <p14:tracePt t="6990" x="10714038" y="815975"/>
          <p14:tracePt t="6997" x="10704513" y="808038"/>
          <p14:tracePt t="7021" x="10696575" y="798513"/>
          <p14:tracePt t="7070" x="10671175" y="790575"/>
          <p14:tracePt t="7077" x="10637838" y="781050"/>
          <p14:tracePt t="7085" x="10594975" y="765175"/>
          <p14:tracePt t="7093" x="10544175" y="730250"/>
          <p14:tracePt t="7101" x="10483850" y="714375"/>
          <p14:tracePt t="7109" x="10390188" y="679450"/>
          <p14:tracePt t="7117" x="10288588" y="654050"/>
          <p14:tracePt t="7125" x="10204450" y="636588"/>
          <p14:tracePt t="7133" x="10085388" y="611188"/>
          <p14:tracePt t="7141" x="9956800" y="585788"/>
          <p14:tracePt t="7149" x="9829800" y="569913"/>
          <p14:tracePt t="7158" x="9728200" y="552450"/>
          <p14:tracePt t="7165" x="9626600" y="534988"/>
          <p14:tracePt t="7174" x="9566275" y="527050"/>
          <p14:tracePt t="7182" x="9507538" y="509588"/>
          <p14:tracePt t="7189" x="9498013" y="509588"/>
          <p14:tracePt t="7197" x="9472613" y="509588"/>
          <p14:tracePt t="7205" x="9456738" y="509588"/>
          <p14:tracePt t="7213" x="9447213" y="509588"/>
          <p14:tracePt t="7222" x="9431338" y="509588"/>
          <p14:tracePt t="7229" x="9413875" y="527050"/>
          <p14:tracePt t="7239" x="9388475" y="544513"/>
          <p14:tracePt t="7245" x="9371013" y="560388"/>
          <p14:tracePt t="7253" x="9328150" y="585788"/>
          <p14:tracePt t="7261" x="9294813" y="603250"/>
          <p14:tracePt t="7269" x="9277350" y="620713"/>
          <p14:tracePt t="7277" x="9218613" y="636588"/>
          <p14:tracePt t="7285" x="9158288" y="654050"/>
          <p14:tracePt t="7293" x="9099550" y="679450"/>
          <p14:tracePt t="7301" x="9039225" y="688975"/>
          <p14:tracePt t="7309" x="8972550" y="704850"/>
          <p14:tracePt t="7317" x="8904288" y="722313"/>
          <p14:tracePt t="7325" x="8828088" y="739775"/>
          <p14:tracePt t="7333" x="8767763" y="747713"/>
          <p14:tracePt t="7341" x="8716963" y="765175"/>
          <p14:tracePt t="7349" x="8683625" y="773113"/>
          <p14:tracePt t="7357" x="8666163" y="790575"/>
          <p14:tracePt t="7365" x="8648700" y="808038"/>
          <p14:tracePt t="7374" x="8632825" y="833438"/>
          <p14:tracePt t="7381" x="8605838" y="858838"/>
          <p14:tracePt t="7389" x="8589963" y="884238"/>
          <p14:tracePt t="7397" x="8572500" y="900113"/>
          <p14:tracePt t="7405" x="8555038" y="925513"/>
          <p14:tracePt t="7413" x="8539163" y="952500"/>
          <p14:tracePt t="7423" x="8513763" y="977900"/>
          <p14:tracePt t="7430" x="8470900" y="1003300"/>
          <p14:tracePt t="7438" x="8435975" y="1028700"/>
          <p14:tracePt t="7445" x="8385175" y="1062038"/>
          <p14:tracePt t="7454" x="8351838" y="1087438"/>
          <p14:tracePt t="7461" x="8301038" y="1122363"/>
          <p14:tracePt t="7469" x="8240713" y="1138238"/>
          <p14:tracePt t="7477" x="8164513" y="1163638"/>
          <p14:tracePt t="7486" x="8088313" y="1181100"/>
          <p14:tracePt t="7493" x="8012113" y="1206500"/>
          <p14:tracePt t="7501" x="7943850" y="1223963"/>
          <p14:tracePt t="7509" x="7850188" y="1231900"/>
          <p14:tracePt t="7518" x="7781925" y="1257300"/>
          <p14:tracePt t="7525" x="7697788" y="1266825"/>
          <p14:tracePt t="7533" x="7621588" y="1292225"/>
          <p14:tracePt t="7541" x="7535863" y="1300163"/>
          <p14:tracePt t="7550" x="7459663" y="1325563"/>
          <p14:tracePt t="7557" x="7400925" y="1333500"/>
          <p14:tracePt t="7565" x="7348538" y="1343025"/>
          <p14:tracePt t="7573" x="7307263" y="1343025"/>
          <p14:tracePt t="7581" x="7239000" y="1350963"/>
          <p14:tracePt t="7590" x="7178675" y="1360488"/>
          <p14:tracePt t="7598" x="7127875" y="1360488"/>
          <p14:tracePt t="7606" x="7077075" y="1360488"/>
          <p14:tracePt t="7613" x="7026275" y="1360488"/>
          <p14:tracePt t="7623" x="6975475" y="1360488"/>
          <p14:tracePt t="7629" x="6915150" y="1360488"/>
          <p14:tracePt t="7639" x="6856413" y="1360488"/>
          <p14:tracePt t="7646" x="6788150" y="1360488"/>
          <p14:tracePt t="7654" x="6704013" y="1360488"/>
          <p14:tracePt t="7661" x="6600825" y="1360488"/>
          <p14:tracePt t="7669" x="6499225" y="1360488"/>
          <p14:tracePt t="7678" x="6389688" y="1360488"/>
          <p14:tracePt t="7686" x="6253163" y="1360488"/>
          <p14:tracePt t="7693" x="6091238" y="1360488"/>
          <p14:tracePt t="7701" x="5938838" y="1360488"/>
          <p14:tracePt t="7709" x="5802313" y="1360488"/>
          <p14:tracePt t="7717" x="5683250" y="1360488"/>
          <p14:tracePt t="7725" x="5624513" y="1385888"/>
          <p14:tracePt t="7733" x="5599113" y="1393825"/>
          <p14:tracePt t="7741" x="5538788" y="1411288"/>
          <p14:tracePt t="7750" x="5462588" y="1419225"/>
          <p14:tracePt t="7757" x="5378450" y="1427163"/>
          <p14:tracePt t="7765" x="5292725" y="1436688"/>
          <p14:tracePt t="7774" x="5216525" y="1452563"/>
          <p14:tracePt t="7781" x="5140325" y="1470025"/>
          <p14:tracePt t="7790" x="5106988" y="1495425"/>
          <p14:tracePt t="7797" x="5029200" y="1546225"/>
          <p14:tracePt t="7806" x="4910138" y="1581150"/>
          <p14:tracePt t="7813" x="4800600" y="1597025"/>
          <p14:tracePt t="7822" x="4664075" y="1631950"/>
          <p14:tracePt t="7829" x="4537075" y="1674813"/>
          <p14:tracePt t="7839" x="4375150" y="1700213"/>
          <p14:tracePt t="7846" x="4240213" y="1708150"/>
          <p14:tracePt t="7854" x="4078288" y="1716088"/>
          <p14:tracePt t="7861" x="3925888" y="1733550"/>
          <p14:tracePt t="7870" x="3771900" y="1733550"/>
          <p14:tracePt t="7877" x="3576638" y="1733550"/>
          <p14:tracePt t="7886" x="3373438" y="1733550"/>
          <p14:tracePt t="7893" x="3168650" y="1733550"/>
          <p14:tracePt t="7902" x="2965450" y="1733550"/>
          <p14:tracePt t="7909" x="2727325" y="1725613"/>
          <p14:tracePt t="7918" x="2532063" y="1682750"/>
          <p14:tracePt t="7925" x="2344738" y="1665288"/>
          <p14:tracePt t="7933" x="2182813" y="1649413"/>
          <p14:tracePt t="7941" x="2030413" y="1631950"/>
          <p14:tracePt t="7949" x="1885950" y="1622425"/>
          <p14:tracePt t="7958" x="1758950" y="1597025"/>
          <p14:tracePt t="7966" x="1647825" y="1571625"/>
          <p14:tracePt t="7975" x="1546225" y="1555750"/>
          <p14:tracePt t="7981" x="1444625" y="1530350"/>
          <p14:tracePt t="7989" x="1343025" y="1520825"/>
          <p14:tracePt t="7998" x="1223963" y="1495425"/>
          <p14:tracePt t="8006" x="1095375" y="1487488"/>
          <p14:tracePt t="8013" x="968375" y="1462088"/>
          <p14:tracePt t="8023" x="823913" y="1436688"/>
          <p14:tracePt t="8030" x="688975" y="1401763"/>
          <p14:tracePt t="8039" x="544513" y="1376363"/>
          <p14:tracePt t="8046" x="425450" y="1350963"/>
          <p14:tracePt t="8053" x="322263" y="1343025"/>
          <p14:tracePt t="8061" x="238125" y="1333500"/>
          <p14:tracePt t="8070" x="177800" y="1333500"/>
          <p14:tracePt t="8077" x="127000" y="1333500"/>
          <p14:tracePt t="8085" x="93663" y="1333500"/>
          <p14:tracePt t="8093" x="76200" y="1333500"/>
          <p14:tracePt t="8110" x="68263" y="1333500"/>
          <p14:tracePt t="8205" x="76200" y="1333500"/>
          <p14:tracePt t="8213" x="93663" y="1333500"/>
          <p14:tracePt t="8222" x="127000" y="1343025"/>
          <p14:tracePt t="8229" x="177800" y="1350963"/>
          <p14:tracePt t="8239" x="238125" y="1368425"/>
          <p14:tracePt t="8245" x="296863" y="1376363"/>
          <p14:tracePt t="8253" x="357188" y="1393825"/>
          <p14:tracePt t="8261" x="415925" y="1401763"/>
          <p14:tracePt t="8270" x="476250" y="1419225"/>
          <p14:tracePt t="8277" x="560388" y="1419225"/>
          <p14:tracePt t="8285" x="654050" y="1419225"/>
          <p14:tracePt t="8293" x="755650" y="1419225"/>
          <p14:tracePt t="8301" x="858838" y="1419225"/>
          <p14:tracePt t="8309" x="968375" y="1427163"/>
          <p14:tracePt t="8318" x="1054100" y="1427163"/>
          <p14:tracePt t="8325" x="1155700" y="1427163"/>
          <p14:tracePt t="8333" x="1257300" y="1427163"/>
          <p14:tracePt t="8341" x="1343025" y="1427163"/>
          <p14:tracePt t="8350" x="1427163" y="1427163"/>
          <p14:tracePt t="8357" x="1495425" y="1427163"/>
          <p14:tracePt t="8366" x="1538288" y="1427163"/>
          <p14:tracePt t="8373" x="1597025" y="1427163"/>
          <p14:tracePt t="8381" x="1639888" y="1427163"/>
          <p14:tracePt t="8390" x="1665288" y="1427163"/>
          <p14:tracePt t="8397" x="1698625" y="1419225"/>
          <p14:tracePt t="8406" x="1724025" y="1419225"/>
          <p14:tracePt t="8413" x="1749425" y="1419225"/>
          <p14:tracePt t="8423" x="1784350" y="1419225"/>
          <p14:tracePt t="8430" x="1827213" y="1419225"/>
          <p14:tracePt t="8438" x="1868488" y="1419225"/>
          <p14:tracePt t="8446" x="1911350" y="1419225"/>
          <p14:tracePt t="8453" x="1987550" y="1419225"/>
          <p14:tracePt t="8461" x="2030413" y="1419225"/>
          <p14:tracePt t="8469" x="2090738" y="1419225"/>
          <p14:tracePt t="8477" x="2157413" y="1419225"/>
          <p14:tracePt t="8486" x="2235200" y="1419225"/>
          <p14:tracePt t="8493" x="2286000" y="1419225"/>
          <p14:tracePt t="8501" x="2344738" y="1419225"/>
          <p14:tracePt t="8509" x="2420938" y="1419225"/>
          <p14:tracePt t="8518" x="2489200" y="1411288"/>
          <p14:tracePt t="8525" x="2565400" y="1393825"/>
          <p14:tracePt t="8533" x="2641600" y="1385888"/>
          <p14:tracePt t="8541" x="2709863" y="1376363"/>
          <p14:tracePt t="8550" x="2770188" y="1368425"/>
          <p14:tracePt t="8558" x="2828925" y="1360488"/>
          <p14:tracePt t="8565" x="2863850" y="1360488"/>
          <p14:tracePt t="8573" x="2897188" y="1360488"/>
          <p14:tracePt t="8581" x="2914650" y="1360488"/>
          <p14:tracePt t="8589" x="2940050" y="1360488"/>
          <p14:tracePt t="8597" x="2955925" y="1360488"/>
          <p14:tracePt t="8606" x="2965450" y="1360488"/>
          <p14:tracePt t="8613" x="2982913" y="1360488"/>
          <p14:tracePt t="8623" x="2990850" y="1360488"/>
          <p14:tracePt t="8629" x="3008313" y="1360488"/>
          <p14:tracePt t="8639" x="3049588" y="1360488"/>
          <p14:tracePt t="8646" x="3067050" y="1360488"/>
          <p14:tracePt t="8654" x="3117850" y="1368425"/>
          <p14:tracePt t="8661" x="3168650" y="1385888"/>
          <p14:tracePt t="8670" x="3228975" y="1401763"/>
          <p14:tracePt t="8677" x="3287713" y="1427163"/>
          <p14:tracePt t="8686" x="3363913" y="1436688"/>
          <p14:tracePt t="8693" x="3449638" y="1444625"/>
          <p14:tracePt t="8701" x="3525838" y="1444625"/>
          <p14:tracePt t="8709" x="3611563" y="1444625"/>
          <p14:tracePt t="8717" x="3695700" y="1462088"/>
          <p14:tracePt t="8725" x="3756025" y="1470025"/>
          <p14:tracePt t="8733" x="3814763" y="1487488"/>
          <p14:tracePt t="8741" x="3857625" y="1495425"/>
          <p14:tracePt t="8749" x="3873500" y="1495425"/>
          <p14:tracePt t="8758" x="3883025" y="1495425"/>
          <p14:tracePt t="8933" x="3890963" y="1495425"/>
          <p14:tracePt t="8966" x="3908425" y="1477963"/>
          <p14:tracePt t="8973" x="3933825" y="1462088"/>
          <p14:tracePt t="8982" x="3976688" y="1452563"/>
          <p14:tracePt t="8989" x="4060825" y="1444625"/>
          <p14:tracePt t="8997" x="4162425" y="1419225"/>
          <p14:tracePt t="9006" x="4306888" y="1411288"/>
          <p14:tracePt t="9013" x="4460875" y="1385888"/>
          <p14:tracePt t="9023" x="4656138" y="1360488"/>
          <p14:tracePt t="9030" x="4868863" y="1325563"/>
          <p14:tracePt t="9037" x="5165725" y="1308100"/>
          <p14:tracePt t="9045" x="5513388" y="1308100"/>
          <p14:tracePt t="9053" x="5913438" y="1308100"/>
          <p14:tracePt t="9061" x="6321425" y="1308100"/>
          <p14:tracePt t="9069" x="6719888" y="1308100"/>
          <p14:tracePt t="9077" x="7127875" y="1308100"/>
          <p14:tracePt t="9086" x="7561263" y="1308100"/>
          <p14:tracePt t="9093" x="7994650" y="1292225"/>
          <p14:tracePt t="9101" x="8377238" y="1274763"/>
          <p14:tracePt t="9109" x="8734425" y="1241425"/>
          <p14:tracePt t="9118" x="9031288" y="1206500"/>
          <p14:tracePt t="9125" x="9286875" y="1155700"/>
          <p14:tracePt t="9133" x="9456738" y="1122363"/>
          <p14:tracePt t="9142" x="9540875" y="1087438"/>
          <p14:tracePt t="9150" x="9575800" y="1079500"/>
          <p14:tracePt t="9158" x="9617075" y="1036638"/>
          <p14:tracePt t="9165" x="9642475" y="1028700"/>
          <p14:tracePt t="9173" x="9659938" y="1019175"/>
          <p14:tracePt t="9182" x="9677400" y="1003300"/>
          <p14:tracePt t="9190" x="9685338" y="993775"/>
          <p14:tracePt t="9213" x="9685338" y="985838"/>
          <p14:tracePt t="9223" x="9694863" y="977900"/>
          <p14:tracePt t="9230" x="9702800" y="960438"/>
          <p14:tracePt t="9237" x="9710738" y="935038"/>
          <p14:tracePt t="9245" x="9745663" y="917575"/>
          <p14:tracePt t="9253" x="9779000" y="900113"/>
          <p14:tracePt t="9261" x="9821863" y="884238"/>
          <p14:tracePt t="9269" x="9855200" y="866775"/>
          <p14:tracePt t="9277" x="9898063" y="849313"/>
          <p14:tracePt t="9286" x="9931400" y="841375"/>
          <p14:tracePt t="9293" x="9948863" y="833438"/>
          <p14:tracePt t="9301" x="9956800" y="823913"/>
          <p14:tracePt t="9341" x="9948863" y="823913"/>
          <p14:tracePt t="9350" x="9915525" y="823913"/>
          <p14:tracePt t="9357" x="9864725" y="841375"/>
          <p14:tracePt t="9365" x="9804400" y="858838"/>
          <p14:tracePt t="9373" x="9728200" y="866775"/>
          <p14:tracePt t="9381" x="9652000" y="892175"/>
          <p14:tracePt t="9390" x="9566275" y="925513"/>
          <p14:tracePt t="9397" x="9464675" y="960438"/>
          <p14:tracePt t="9407" x="9363075" y="977900"/>
          <p14:tracePt t="9413" x="9261475" y="1003300"/>
          <p14:tracePt t="9422" x="9167813" y="1028700"/>
          <p14:tracePt t="9429" x="9099550" y="1044575"/>
          <p14:tracePt t="9438" x="9023350" y="1069975"/>
          <p14:tracePt t="9445" x="8972550" y="1087438"/>
          <p14:tracePt t="9453" x="8937625" y="1096963"/>
          <p14:tracePt t="9461" x="8921750" y="1112838"/>
          <p14:tracePt t="9470" x="8904288" y="1122363"/>
          <p14:tracePt t="9477" x="8894763" y="1122363"/>
          <p14:tracePt t="9485" x="8886825" y="1122363"/>
          <p14:tracePt t="9630" x="8921750" y="1122363"/>
          <p14:tracePt t="9638" x="8972550" y="1112838"/>
          <p14:tracePt t="9645" x="9031288" y="1104900"/>
          <p14:tracePt t="9653" x="9091613" y="1104900"/>
          <p14:tracePt t="9661" x="9175750" y="1104900"/>
          <p14:tracePt t="9669" x="9294813" y="1104900"/>
          <p14:tracePt t="9678" x="9413875" y="1104900"/>
          <p14:tracePt t="9685" x="9540875" y="1104900"/>
          <p14:tracePt t="9693" x="9702800" y="1112838"/>
          <p14:tracePt t="9701" x="9839325" y="1122363"/>
          <p14:tracePt t="9709" x="9966325" y="1130300"/>
          <p14:tracePt t="9718" x="10067925" y="1130300"/>
          <p14:tracePt t="9725" x="10169525" y="1130300"/>
          <p14:tracePt t="9733" x="10237788" y="1130300"/>
          <p14:tracePt t="9741" x="10298113" y="1130300"/>
          <p14:tracePt t="9749" x="10331450" y="1130300"/>
          <p14:tracePt t="9757" x="10339388" y="1130300"/>
          <p14:tracePt t="9765" x="10348913" y="1130300"/>
          <p14:tracePt t="9862" x="10339388" y="1155700"/>
          <p14:tracePt t="9870" x="10313988" y="1173163"/>
          <p14:tracePt t="9877" x="10271125" y="1189038"/>
          <p14:tracePt t="9885" x="10229850" y="1198563"/>
          <p14:tracePt t="9893" x="10169525" y="1206500"/>
          <p14:tracePt t="9901" x="10093325" y="1216025"/>
          <p14:tracePt t="9909" x="10009188" y="1231900"/>
          <p14:tracePt t="9917" x="9890125" y="1249363"/>
          <p14:tracePt t="9925" x="9761538" y="1274763"/>
          <p14:tracePt t="9933" x="9601200" y="1317625"/>
          <p14:tracePt t="9942" x="9413875" y="1343025"/>
          <p14:tracePt t="9950" x="9167813" y="1368425"/>
          <p14:tracePt t="9958" x="8912225" y="1419225"/>
          <p14:tracePt t="9976" x="8410575" y="1512888"/>
          <p14:tracePt t="9982" x="8121650" y="1581150"/>
          <p14:tracePt t="9990" x="7842250" y="1631950"/>
          <p14:tracePt t="9998" x="7510463" y="1682750"/>
          <p14:tracePt t="10006" x="7178675" y="1716088"/>
          <p14:tracePt t="10013" x="6805613" y="1733550"/>
          <p14:tracePt t="10022" x="6397625" y="1733550"/>
          <p14:tracePt t="10029" x="5997575" y="1733550"/>
          <p14:tracePt t="10037" x="5624513" y="1733550"/>
          <p14:tracePt t="10046" x="5302250" y="1733550"/>
          <p14:tracePt t="10053" x="5003800" y="1725613"/>
          <p14:tracePt t="10061" x="4910138" y="1725613"/>
          <p14:tracePt t="10070" x="4876800" y="1725613"/>
          <p14:tracePt t="10077" x="4843463" y="1708150"/>
          <p14:tracePt t="10085" x="4833938" y="1700213"/>
          <p14:tracePt t="10118" x="4826000" y="1682750"/>
          <p14:tracePt t="10142" x="4833938" y="1690688"/>
          <p14:tracePt t="10150" x="4859338" y="1716088"/>
          <p14:tracePt t="10157" x="4868863" y="1716088"/>
          <p14:tracePt t="10165" x="4876800" y="1725613"/>
          <p14:tracePt t="10261" x="4884738" y="1725613"/>
          <p14:tracePt t="10270" x="4910138" y="1725613"/>
          <p14:tracePt t="10278" x="4935538" y="1725613"/>
          <p14:tracePt t="10285" x="4978400" y="1725613"/>
          <p14:tracePt t="10293" x="5038725" y="1725613"/>
          <p14:tracePt t="10302" x="5097463" y="1725613"/>
          <p14:tracePt t="10309" x="5165725" y="1725613"/>
          <p14:tracePt t="10317" x="5249863" y="1725613"/>
          <p14:tracePt t="10325" x="5335588" y="1725613"/>
          <p14:tracePt t="10333" x="5421313" y="1725613"/>
          <p14:tracePt t="10342" x="5505450" y="1725613"/>
          <p14:tracePt t="10349" x="5591175" y="1725613"/>
          <p14:tracePt t="10357" x="5692775" y="1708150"/>
          <p14:tracePt t="10366" x="5768975" y="1700213"/>
          <p14:tracePt t="10373" x="5811838" y="1690688"/>
          <p14:tracePt t="10381" x="5837238" y="1682750"/>
          <p14:tracePt t="10390" x="5870575" y="1674813"/>
          <p14:tracePt t="10397" x="5880100" y="1665288"/>
          <p14:tracePt t="10407" x="5888038" y="1657350"/>
          <p14:tracePt t="10413" x="5888038" y="1649413"/>
          <p14:tracePt t="10421" x="5888038" y="1622425"/>
          <p14:tracePt t="10430" x="5888038" y="1597025"/>
          <p14:tracePt t="10437" x="5888038" y="1555750"/>
          <p14:tracePt t="10445" x="5880100" y="1504950"/>
          <p14:tracePt t="10453" x="5870575" y="1462088"/>
          <p14:tracePt t="10461" x="5870575" y="1427163"/>
          <p14:tracePt t="10469" x="5870575" y="1385888"/>
          <p14:tracePt t="10477" x="5870575" y="1350963"/>
          <p14:tracePt t="10485" x="5870575" y="1333500"/>
          <p14:tracePt t="10493" x="5870575" y="1308100"/>
          <p14:tracePt t="10501" x="5862638" y="1282700"/>
          <p14:tracePt t="10509" x="5853113" y="1266825"/>
          <p14:tracePt t="10517" x="5837238" y="1249363"/>
          <p14:tracePt t="10525" x="5837238" y="1223963"/>
          <p14:tracePt t="10533" x="5819775" y="1198563"/>
          <p14:tracePt t="10542" x="5802313" y="1173163"/>
          <p14:tracePt t="10549" x="5776913" y="1147763"/>
          <p14:tracePt t="10558" x="5751513" y="1130300"/>
          <p14:tracePt t="10566" x="5692775" y="1087438"/>
          <p14:tracePt t="10573" x="5649913" y="1044575"/>
          <p14:tracePt t="10582" x="5616575" y="1019175"/>
          <p14:tracePt t="10590" x="5565775" y="985838"/>
          <p14:tracePt t="10597" x="5522913" y="960438"/>
          <p14:tracePt t="10606" x="5480050" y="925513"/>
          <p14:tracePt t="10613" x="5429250" y="909638"/>
          <p14:tracePt t="10622" x="5368925" y="892175"/>
          <p14:tracePt t="10629" x="5318125" y="858838"/>
          <p14:tracePt t="10638" x="5267325" y="841375"/>
          <p14:tracePt t="10645" x="5233988" y="823913"/>
          <p14:tracePt t="10653" x="5199063" y="815975"/>
          <p14:tracePt t="10661" x="5191125" y="815975"/>
          <p14:tracePt t="10669" x="5165725" y="815975"/>
          <p14:tracePt t="10677" x="5132388" y="815975"/>
          <p14:tracePt t="10685" x="5097463" y="823913"/>
          <p14:tracePt t="10693" x="5064125" y="841375"/>
          <p14:tracePt t="10701" x="5029200" y="849313"/>
          <p14:tracePt t="10709" x="5013325" y="866775"/>
          <p14:tracePt t="10717" x="4987925" y="884238"/>
          <p14:tracePt t="10725" x="4953000" y="909638"/>
          <p14:tracePt t="10733" x="4919663" y="925513"/>
          <p14:tracePt t="10742" x="4876800" y="942975"/>
          <p14:tracePt t="10750" x="4859338" y="960438"/>
          <p14:tracePt t="10758" x="4833938" y="985838"/>
          <p14:tracePt t="10766" x="4808538" y="1011238"/>
          <p14:tracePt t="10774" x="4800600" y="1019175"/>
          <p14:tracePt t="10781" x="4791075" y="1044575"/>
          <p14:tracePt t="10790" x="4783138" y="1069975"/>
          <p14:tracePt t="10797" x="4783138" y="1087438"/>
          <p14:tracePt t="10807" x="4783138" y="1112838"/>
          <p14:tracePt t="10813" x="4783138" y="1147763"/>
          <p14:tracePt t="10822" x="4783138" y="1181100"/>
          <p14:tracePt t="10829" x="4783138" y="1198563"/>
          <p14:tracePt t="10838" x="4783138" y="1223963"/>
          <p14:tracePt t="10846" x="4783138" y="1249363"/>
          <p14:tracePt t="10853" x="4783138" y="1266825"/>
          <p14:tracePt t="10861" x="4783138" y="1282700"/>
          <p14:tracePt t="10869" x="4783138" y="1292225"/>
          <p14:tracePt t="10877" x="4783138" y="1308100"/>
          <p14:tracePt t="10885" x="4783138" y="1333500"/>
          <p14:tracePt t="10893" x="4783138" y="1343025"/>
          <p14:tracePt t="10902" x="4800600" y="1368425"/>
          <p14:tracePt t="10909" x="4818063" y="1385888"/>
          <p14:tracePt t="10918" x="4851400" y="1401763"/>
          <p14:tracePt t="10925" x="4894263" y="1411288"/>
          <p14:tracePt t="10933" x="4945063" y="1427163"/>
          <p14:tracePt t="10942" x="5003800" y="1462088"/>
          <p14:tracePt t="10949" x="5064125" y="1477963"/>
          <p14:tracePt t="10958" x="5132388" y="1512888"/>
          <p14:tracePt t="10965" x="5199063" y="1530350"/>
          <p14:tracePt t="10974" x="5276850" y="1555750"/>
          <p14:tracePt t="10982" x="5327650" y="1563688"/>
          <p14:tracePt t="10990" x="5386388" y="1571625"/>
          <p14:tracePt t="10997" x="5429250" y="1581150"/>
          <p14:tracePt t="11007" x="5487988" y="1589088"/>
          <p14:tracePt t="11013" x="5548313" y="1606550"/>
          <p14:tracePt t="11022" x="5581650" y="1606550"/>
          <p14:tracePt t="11029" x="5616575" y="1606550"/>
          <p14:tracePt t="11038" x="5641975" y="1606550"/>
          <p14:tracePt t="11045" x="5675313" y="1606550"/>
          <p14:tracePt t="11053" x="5708650" y="1606550"/>
          <p14:tracePt t="11061" x="5718175" y="1606550"/>
          <p14:tracePt t="11077" x="5726113" y="1606550"/>
          <p14:tracePt t="11085" x="5735638" y="1597025"/>
          <p14:tracePt t="11102" x="5735638" y="1581150"/>
          <p14:tracePt t="11126" x="5718175" y="1581150"/>
          <p14:tracePt t="11134" x="5700713" y="1581150"/>
          <p14:tracePt t="11142" x="5675313" y="1581150"/>
          <p14:tracePt t="11149" x="5641975" y="1581150"/>
          <p14:tracePt t="11158" x="5607050" y="1581150"/>
          <p14:tracePt t="11165" x="5556250" y="1581150"/>
          <p14:tracePt t="11174" x="5513388" y="1597025"/>
          <p14:tracePt t="11181" x="5462588" y="1606550"/>
          <p14:tracePt t="11190" x="5421313" y="1614488"/>
          <p14:tracePt t="11197" x="5386388" y="1622425"/>
          <p14:tracePt t="11207" x="5335588" y="1631950"/>
          <p14:tracePt t="11213" x="5310188" y="1639888"/>
          <p14:tracePt t="11222" x="5284788" y="1639888"/>
          <p14:tracePt t="11230" x="5259388" y="1639888"/>
          <p14:tracePt t="11238" x="5224463" y="1639888"/>
          <p14:tracePt t="11245" x="5199063" y="1639888"/>
          <p14:tracePt t="11253" x="5157788" y="1639888"/>
          <p14:tracePt t="11261" x="5114925" y="1639888"/>
          <p14:tracePt t="11269" x="5064125" y="1639888"/>
          <p14:tracePt t="11278" x="5021263" y="1639888"/>
          <p14:tracePt t="11285" x="4935538" y="1631950"/>
          <p14:tracePt t="11293" x="4851400" y="1622425"/>
          <p14:tracePt t="11301" x="4765675" y="1614488"/>
          <p14:tracePt t="11309" x="4681538" y="1614488"/>
          <p14:tracePt t="11317" x="4579938" y="1614488"/>
          <p14:tracePt t="11325" x="4476750" y="1614488"/>
          <p14:tracePt t="11333" x="4367213" y="1614488"/>
          <p14:tracePt t="11342" x="4256088" y="1614488"/>
          <p14:tracePt t="11349" x="4129088" y="1614488"/>
          <p14:tracePt t="11358" x="3984625" y="1614488"/>
          <p14:tracePt t="11365" x="3848100" y="1597025"/>
          <p14:tracePt t="11374" x="3703638" y="1581150"/>
          <p14:tracePt t="11382" x="3559175" y="1555750"/>
          <p14:tracePt t="11391" x="3424238" y="1546225"/>
          <p14:tracePt t="11398" x="3322638" y="1530350"/>
          <p14:tracePt t="11407" x="3244850" y="1530350"/>
          <p14:tracePt t="11413" x="3178175" y="1530350"/>
          <p14:tracePt t="11421" x="3143250" y="1530350"/>
          <p14:tracePt t="11429" x="3109913" y="1530350"/>
          <p14:tracePt t="11437" x="3100388" y="1530350"/>
          <p14:tracePt t="11445" x="3092450" y="1530350"/>
          <p14:tracePt t="11453" x="3084513" y="1530350"/>
          <p14:tracePt t="11461" x="3049588" y="1530350"/>
          <p14:tracePt t="11469" x="2990850" y="1530350"/>
          <p14:tracePt t="11477" x="2947988" y="1530350"/>
          <p14:tracePt t="11485" x="2879725" y="1530350"/>
          <p14:tracePt t="11493" x="2795588" y="1530350"/>
          <p14:tracePt t="11501" x="2693988" y="1530350"/>
          <p14:tracePt t="11509" x="2582863" y="1530350"/>
          <p14:tracePt t="11517" x="2497138" y="1530350"/>
          <p14:tracePt t="11525" x="2395538" y="1530350"/>
          <p14:tracePt t="11533" x="2311400" y="1530350"/>
          <p14:tracePt t="11541" x="2243138" y="1530350"/>
          <p14:tracePt t="11549" x="2217738" y="1530350"/>
          <p14:tracePt t="11557" x="2200275" y="1530350"/>
          <p14:tracePt t="11685" x="2208213" y="1530350"/>
          <p14:tracePt t="11693" x="2235200" y="1530350"/>
          <p14:tracePt t="11702" x="2251075" y="1530350"/>
          <p14:tracePt t="11709" x="2293938" y="1530350"/>
          <p14:tracePt t="11718" x="2344738" y="1530350"/>
          <p14:tracePt t="11725" x="2395538" y="1530350"/>
          <p14:tracePt t="11733" x="2438400" y="1530350"/>
          <p14:tracePt t="11741" x="2497138" y="1530350"/>
          <p14:tracePt t="11749" x="2540000" y="1530350"/>
          <p14:tracePt t="11757" x="2590800" y="1530350"/>
          <p14:tracePt t="11765" x="2616200" y="1530350"/>
          <p14:tracePt t="11774" x="2659063" y="1530350"/>
          <p14:tracePt t="11781" x="2693988" y="1530350"/>
          <p14:tracePt t="11790" x="2719388" y="1530350"/>
          <p14:tracePt t="11798" x="2735263" y="1530350"/>
          <p14:tracePt t="11806" x="2752725" y="1530350"/>
          <p14:tracePt t="11813" x="2760663" y="1530350"/>
          <p14:tracePt t="13061" x="2744788" y="1538288"/>
          <p14:tracePt t="13069" x="2735263" y="1546225"/>
          <p14:tracePt t="13077" x="2709863" y="1563688"/>
          <p14:tracePt t="13086" x="2676525" y="1571625"/>
          <p14:tracePt t="13093" x="2641600" y="1589088"/>
          <p14:tracePt t="13101" x="2600325" y="1597025"/>
          <p14:tracePt t="13110" x="2557463" y="1614488"/>
          <p14:tracePt t="13118" x="2514600" y="1622425"/>
          <p14:tracePt t="13126" x="2481263" y="1639888"/>
          <p14:tracePt t="13133" x="2455863" y="1649413"/>
          <p14:tracePt t="13142" x="2438400" y="1657350"/>
          <p14:tracePt t="13150" x="2438400" y="1665288"/>
          <p14:tracePt t="13158" x="2430463" y="1665288"/>
          <p14:tracePt t="13166" x="2430463" y="1674813"/>
          <p14:tracePt t="13174" x="2430463" y="1690688"/>
          <p14:tracePt t="13182" x="2430463" y="1700213"/>
          <p14:tracePt t="13191" x="2430463" y="1716088"/>
          <p14:tracePt t="13198" x="2430463" y="1725613"/>
          <p14:tracePt t="13205" x="2438400" y="1741488"/>
          <p14:tracePt t="13213" x="2438400" y="1751013"/>
          <p14:tracePt t="13221" x="2446338" y="1758950"/>
          <p14:tracePt t="13229" x="2455863" y="1766888"/>
          <p14:tracePt t="13237" x="2463800" y="1784350"/>
          <p14:tracePt t="13245" x="2471738" y="1793875"/>
          <p14:tracePt t="13253" x="2481263" y="1793875"/>
          <p14:tracePt t="13261" x="2497138" y="1801813"/>
          <p14:tracePt t="13269" x="2497138" y="1809750"/>
          <p14:tracePt t="13277" x="2514600" y="1819275"/>
          <p14:tracePt t="13285" x="2524125" y="1835150"/>
          <p14:tracePt t="13293" x="2532063" y="1852613"/>
          <p14:tracePt t="13318" x="2532063" y="1860550"/>
          <p14:tracePt t="13325" x="2532063" y="1870075"/>
          <p14:tracePt t="13333" x="2532063" y="1878013"/>
          <p14:tracePt t="13350" x="2532063" y="1885950"/>
          <p14:tracePt t="13358" x="2532063" y="1895475"/>
          <p14:tracePt t="13365" x="2524125" y="1895475"/>
          <p14:tracePt t="13375" x="2524125" y="1903413"/>
          <p14:tracePt t="13382" x="2506663" y="1903413"/>
          <p14:tracePt t="13391" x="2481263" y="1903413"/>
          <p14:tracePt t="13397" x="2455863" y="1903413"/>
          <p14:tracePt t="13406" x="2430463" y="1903413"/>
          <p14:tracePt t="13414" x="2405063" y="1903413"/>
          <p14:tracePt t="13421" x="2387600" y="1903413"/>
          <p14:tracePt t="13429" x="2362200" y="1903413"/>
          <p14:tracePt t="13438" x="2352675" y="1903413"/>
          <p14:tracePt t="13470" x="2344738" y="1903413"/>
          <p14:tracePt t="13486" x="2336800" y="1903413"/>
          <p14:tracePt t="13493" x="2327275" y="1903413"/>
          <p14:tracePt t="13501" x="2301875" y="1903413"/>
          <p14:tracePt t="13509" x="2276475" y="1903413"/>
          <p14:tracePt t="13517" x="2243138" y="1911350"/>
          <p14:tracePt t="13526" x="2235200" y="1911350"/>
          <p14:tracePt t="13533" x="2208213" y="1920875"/>
          <p14:tracePt t="13541" x="2192338" y="1928813"/>
          <p14:tracePt t="13669" x="2174875" y="1938338"/>
          <p14:tracePt t="13685" x="2149475" y="1946275"/>
          <p14:tracePt t="13952" x="2166938" y="1946275"/>
          <p14:tracePt t="13957" x="2208213" y="1946275"/>
          <p14:tracePt t="13965" x="2268538" y="1954213"/>
          <p14:tracePt t="13974" x="2301875" y="1954213"/>
          <p14:tracePt t="13982" x="2344738" y="1954213"/>
          <p14:tracePt t="13991" x="2395538" y="1954213"/>
          <p14:tracePt t="13997" x="2471738" y="1971675"/>
          <p14:tracePt t="14005" x="2514600" y="1979613"/>
          <p14:tracePt t="14013" x="2565400" y="1989138"/>
          <p14:tracePt t="14021" x="2600325" y="1997075"/>
          <p14:tracePt t="14029" x="2641600" y="2005013"/>
          <p14:tracePt t="14037" x="2693988" y="2014538"/>
          <p14:tracePt t="14045" x="2719388" y="2022475"/>
          <p14:tracePt t="14054" x="2744788" y="2030413"/>
          <p14:tracePt t="14061" x="2770188" y="2047875"/>
          <p14:tracePt t="14069" x="2786063" y="2055813"/>
          <p14:tracePt t="14086" x="2820988" y="2055813"/>
          <p14:tracePt t="14093" x="2846388" y="2065338"/>
          <p14:tracePt t="14101" x="2871788" y="2073275"/>
          <p14:tracePt t="14110" x="2897188" y="2073275"/>
          <p14:tracePt t="14118" x="2940050" y="2073275"/>
          <p14:tracePt t="14126" x="2982913" y="2073275"/>
          <p14:tracePt t="14133" x="3024188" y="2073275"/>
          <p14:tracePt t="14141" x="3067050" y="2073275"/>
          <p14:tracePt t="14149" x="3092450" y="2073275"/>
          <p14:tracePt t="14158" x="3109913" y="2073275"/>
          <p14:tracePt t="14175" x="3117850" y="2073275"/>
          <p14:tracePt t="14229" x="3127375" y="2082800"/>
          <p14:tracePt t="14246" x="3135313" y="2090738"/>
          <p14:tracePt t="14261" x="3135313" y="2098675"/>
          <p14:tracePt t="14270" x="3135313" y="2116138"/>
          <p14:tracePt t="14285" x="3135313" y="2133600"/>
          <p14:tracePt t="14293" x="3135313" y="2141538"/>
          <p14:tracePt t="14302" x="3127375" y="2149475"/>
          <p14:tracePt t="14309" x="3117850" y="2159000"/>
          <p14:tracePt t="14326" x="3117850" y="2166938"/>
          <p14:tracePt t="14342" x="3117850" y="2174875"/>
          <p14:tracePt t="14350" x="3117850" y="2184400"/>
          <p14:tracePt t="14359" x="3117850" y="2192338"/>
          <p14:tracePt t="14677" x="3109913" y="2192338"/>
          <p14:tracePt t="14686" x="3100388" y="2174875"/>
          <p14:tracePt t="14693" x="3084513" y="2159000"/>
          <p14:tracePt t="14701" x="3059113" y="2133600"/>
          <p14:tracePt t="14710" x="3033713" y="2108200"/>
          <p14:tracePt t="14718" x="3016250" y="2082800"/>
          <p14:tracePt t="14726" x="2973388" y="2055813"/>
          <p14:tracePt t="14733" x="2922588" y="2022475"/>
          <p14:tracePt t="14743" x="2889250" y="2005013"/>
          <p14:tracePt t="14750" x="2838450" y="1979613"/>
          <p14:tracePt t="14759" x="2778125" y="1946275"/>
          <p14:tracePt t="14765" x="2719388" y="1920875"/>
          <p14:tracePt t="14773" x="2651125" y="1895475"/>
          <p14:tracePt t="14781" x="2590800" y="1870075"/>
          <p14:tracePt t="14790" x="2532063" y="1852613"/>
          <p14:tracePt t="14798" x="2471738" y="1835150"/>
          <p14:tracePt t="14805" x="2438400" y="1827213"/>
          <p14:tracePt t="14813" x="2413000" y="1827213"/>
          <p14:tracePt t="14821" x="2405063" y="1827213"/>
          <p14:tracePt t="14829" x="2395538" y="1827213"/>
          <p14:tracePt t="14869" x="2387600" y="1819275"/>
          <p14:tracePt t="14886" x="2387600" y="1809750"/>
          <p14:tracePt t="14893" x="2370138" y="1801813"/>
          <p14:tracePt t="14901" x="2352675" y="1801813"/>
          <p14:tracePt t="14910" x="2311400" y="1793875"/>
          <p14:tracePt t="14918" x="2293938" y="1793875"/>
          <p14:tracePt t="14925" x="2243138" y="1784350"/>
          <p14:tracePt t="14933" x="2225675" y="1776413"/>
          <p14:tracePt t="14942" x="2208213" y="1776413"/>
          <p14:tracePt t="14950" x="2182813" y="1766888"/>
          <p14:tracePt t="15093" x="2182813" y="1784350"/>
          <p14:tracePt t="15109" x="2200275" y="1793875"/>
          <p14:tracePt t="15117" x="2225675" y="1793875"/>
          <p14:tracePt t="15125" x="2276475" y="1793875"/>
          <p14:tracePt t="15133" x="2352675" y="1793875"/>
          <p14:tracePt t="15142" x="2438400" y="1793875"/>
          <p14:tracePt t="15149" x="2532063" y="1793875"/>
          <p14:tracePt t="15158" x="2633663" y="1793875"/>
          <p14:tracePt t="15166" x="2735263" y="1793875"/>
          <p14:tracePt t="15174" x="2828925" y="1801813"/>
          <p14:tracePt t="15181" x="2922588" y="1809750"/>
          <p14:tracePt t="15189" x="2990850" y="1835150"/>
          <p14:tracePt t="15198" x="3049588" y="1844675"/>
          <p14:tracePt t="15205" x="3084513" y="1852613"/>
          <p14:tracePt t="15213" x="3109913" y="1860550"/>
          <p14:tracePt t="15222" x="3117850" y="1870075"/>
          <p14:tracePt t="15229" x="3127375" y="1878013"/>
          <p14:tracePt t="15238" x="3152775" y="1911350"/>
          <p14:tracePt t="15245" x="3186113" y="1954213"/>
          <p14:tracePt t="15253" x="3211513" y="1989138"/>
          <p14:tracePt t="15261" x="3228975" y="2022475"/>
          <p14:tracePt t="15270" x="3254375" y="2073275"/>
          <p14:tracePt t="15277" x="3287713" y="2108200"/>
          <p14:tracePt t="15285" x="3313113" y="2149475"/>
          <p14:tracePt t="15294" x="3338513" y="2166938"/>
          <p14:tracePt t="15301" x="3363913" y="2192338"/>
          <p14:tracePt t="15310" x="3389313" y="2217738"/>
          <p14:tracePt t="15317" x="3398838" y="2235200"/>
          <p14:tracePt t="15325" x="3406775" y="2252663"/>
          <p14:tracePt t="15398" x="3406775" y="2260600"/>
          <p14:tracePt t="15405" x="3406775" y="2278063"/>
          <p14:tracePt t="15413" x="3398838" y="2293938"/>
          <p14:tracePt t="15421" x="3389313" y="2303463"/>
          <p14:tracePt t="15525" x="3389313" y="2293938"/>
          <p14:tracePt t="15533" x="3389313" y="2278063"/>
          <p14:tracePt t="15542" x="3389313" y="2268538"/>
          <p14:tracePt t="15550" x="3389313" y="2243138"/>
          <p14:tracePt t="15559" x="3389313" y="2217738"/>
          <p14:tracePt t="15565" x="3381375" y="2192338"/>
          <p14:tracePt t="15573" x="3373438" y="2159000"/>
          <p14:tracePt t="15582" x="3363913" y="2124075"/>
          <p14:tracePt t="15590" x="3348038" y="2098675"/>
          <p14:tracePt t="15597" x="3330575" y="2073275"/>
          <p14:tracePt t="15605" x="3313113" y="2039938"/>
          <p14:tracePt t="15613" x="3287713" y="2014538"/>
          <p14:tracePt t="15621" x="3270250" y="2005013"/>
          <p14:tracePt t="15629" x="3244850" y="1979613"/>
          <p14:tracePt t="15637" x="3203575" y="1946275"/>
          <p14:tracePt t="15645" x="3168650" y="1928813"/>
          <p14:tracePt t="15653" x="3135313" y="1911350"/>
          <p14:tracePt t="15661" x="3100388" y="1903413"/>
          <p14:tracePt t="15669" x="3067050" y="1895475"/>
          <p14:tracePt t="15677" x="3024188" y="1885950"/>
          <p14:tracePt t="15686" x="2982913" y="1878013"/>
          <p14:tracePt t="15694" x="2914650" y="1860550"/>
          <p14:tracePt t="15701" x="2828925" y="1852613"/>
          <p14:tracePt t="15709" x="2744788" y="1827213"/>
          <p14:tracePt t="15718" x="2659063" y="1819275"/>
          <p14:tracePt t="15725" x="2565400" y="1793875"/>
          <p14:tracePt t="15733" x="2481263" y="1784350"/>
          <p14:tracePt t="15743" x="2405063" y="1758950"/>
          <p14:tracePt t="15750" x="2344738" y="1751013"/>
          <p14:tracePt t="15759" x="2286000" y="1741488"/>
          <p14:tracePt t="15765" x="2260600" y="1741488"/>
          <p14:tracePt t="15774" x="2225675" y="1741488"/>
          <p14:tracePt t="15781" x="2182813" y="1741488"/>
          <p14:tracePt t="15790" x="2124075" y="1741488"/>
          <p14:tracePt t="15797" x="2073275" y="1751013"/>
          <p14:tracePt t="15805" x="2030413" y="1758950"/>
          <p14:tracePt t="15813" x="2012950" y="1776413"/>
          <p14:tracePt t="15821" x="1997075" y="1784350"/>
          <p14:tracePt t="15829" x="1997075" y="1801813"/>
          <p14:tracePt t="15877" x="1997075" y="1819275"/>
          <p14:tracePt t="15886" x="2005013" y="1827213"/>
          <p14:tracePt t="15893" x="2012950" y="1827213"/>
          <p14:tracePt t="15902" x="2030413" y="1827213"/>
          <p14:tracePt t="15909" x="2047875" y="1827213"/>
          <p14:tracePt t="15918" x="2065338" y="1827213"/>
          <p14:tracePt t="15926" x="2098675" y="1827213"/>
          <p14:tracePt t="15933" x="2141538" y="1827213"/>
          <p14:tracePt t="15942" x="2200275" y="1827213"/>
          <p14:tracePt t="15950" x="2260600" y="1827213"/>
          <p14:tracePt t="15960" x="2311400" y="1827213"/>
          <p14:tracePt t="15966" x="2405063" y="1852613"/>
          <p14:tracePt t="15973" x="2471738" y="1860550"/>
          <p14:tracePt t="15981" x="2565400" y="1885950"/>
          <p14:tracePt t="15990" x="2633663" y="1895475"/>
          <p14:tracePt t="15997" x="2693988" y="1895475"/>
          <p14:tracePt t="16006" x="2770188" y="1903413"/>
          <p14:tracePt t="16013" x="2838450" y="1920875"/>
          <p14:tracePt t="16022" x="2914650" y="1928813"/>
          <p14:tracePt t="16029" x="2990850" y="1938338"/>
          <p14:tracePt t="16037" x="3049588" y="1946275"/>
          <p14:tracePt t="16045" x="3109913" y="1971675"/>
          <p14:tracePt t="16053" x="3168650" y="1989138"/>
          <p14:tracePt t="16061" x="3228975" y="2022475"/>
          <p14:tracePt t="16069" x="3297238" y="2047875"/>
          <p14:tracePt t="16077" x="3355975" y="2082800"/>
          <p14:tracePt t="16085" x="3406775" y="2116138"/>
          <p14:tracePt t="16094" x="3457575" y="2141538"/>
          <p14:tracePt t="16101" x="3508375" y="2174875"/>
          <p14:tracePt t="16109" x="3559175" y="2209800"/>
          <p14:tracePt t="16117" x="3594100" y="2252663"/>
          <p14:tracePt t="16125" x="3627438" y="2303463"/>
          <p14:tracePt t="16133" x="3652838" y="2336800"/>
          <p14:tracePt t="16142" x="3678238" y="2371725"/>
          <p14:tracePt t="16150" x="3695700" y="2397125"/>
          <p14:tracePt t="16159" x="3713163" y="2422525"/>
          <p14:tracePt t="16166" x="3721100" y="2447925"/>
          <p14:tracePt t="16173" x="3729038" y="2455863"/>
          <p14:tracePt t="16181" x="3729038" y="2463800"/>
          <p14:tracePt t="16191" x="3729038" y="2473325"/>
          <p14:tracePt t="16213" x="3729038" y="2481263"/>
          <p14:tracePt t="16230" x="3729038" y="2489200"/>
          <p14:tracePt t="16358" x="3729038" y="2473325"/>
          <p14:tracePt t="16366" x="3729038" y="2447925"/>
          <p14:tracePt t="16374" x="3729038" y="2405063"/>
          <p14:tracePt t="16381" x="3729038" y="2362200"/>
          <p14:tracePt t="16390" x="3729038" y="2293938"/>
          <p14:tracePt t="16397" x="3729038" y="2217738"/>
          <p14:tracePt t="16405" x="3738563" y="2174875"/>
          <p14:tracePt t="16414" x="3746500" y="2124075"/>
          <p14:tracePt t="16422" x="3756025" y="2065338"/>
          <p14:tracePt t="16429" x="3771900" y="2022475"/>
          <p14:tracePt t="16437" x="3781425" y="1979613"/>
          <p14:tracePt t="16445" x="3789363" y="1946275"/>
          <p14:tracePt t="16453" x="3797300" y="1911350"/>
          <p14:tracePt t="16461" x="3797300" y="1885950"/>
          <p14:tracePt t="16469" x="3814763" y="1860550"/>
          <p14:tracePt t="16477" x="3822700" y="1827213"/>
          <p14:tracePt t="16485" x="3822700" y="1809750"/>
          <p14:tracePt t="16494" x="3822700" y="1776413"/>
          <p14:tracePt t="16501" x="3840163" y="1741488"/>
          <p14:tracePt t="16509" x="3857625" y="1716088"/>
          <p14:tracePt t="16518" x="3883025" y="1682750"/>
          <p14:tracePt t="16526" x="3925888" y="1649413"/>
          <p14:tracePt t="16533" x="3976688" y="1606550"/>
          <p14:tracePt t="16543" x="4027488" y="1571625"/>
          <p14:tracePt t="16549" x="4103688" y="1538288"/>
          <p14:tracePt t="16559" x="4162425" y="1512888"/>
          <p14:tracePt t="16565" x="4240213" y="1477963"/>
          <p14:tracePt t="16573" x="4298950" y="1462088"/>
          <p14:tracePt t="16582" x="4332288" y="1444625"/>
          <p14:tracePt t="16589" x="4359275" y="1436688"/>
          <p14:tracePt t="16597" x="4384675" y="1427163"/>
          <p14:tracePt t="16606" x="4392613" y="1419225"/>
          <p14:tracePt t="16621" x="4392613" y="1401763"/>
          <p14:tracePt t="16629" x="4392613" y="1376363"/>
          <p14:tracePt t="16638" x="4375150" y="1343025"/>
          <p14:tracePt t="16645" x="4359275" y="1282700"/>
          <p14:tracePt t="16653" x="4341813" y="1206500"/>
          <p14:tracePt t="16662" x="4316413" y="1122363"/>
          <p14:tracePt t="16670" x="4291013" y="1044575"/>
          <p14:tracePt t="16677" x="4273550" y="1003300"/>
          <p14:tracePt t="16685" x="4256088" y="952500"/>
          <p14:tracePt t="16694" x="4248150" y="909638"/>
          <p14:tracePt t="16701" x="4240213" y="858838"/>
          <p14:tracePt t="16710" x="4230688" y="823913"/>
          <p14:tracePt t="16717" x="4222750" y="781050"/>
          <p14:tracePt t="16726" x="4214813" y="747713"/>
          <p14:tracePt t="16733" x="4214813" y="714375"/>
          <p14:tracePt t="16742" x="4205288" y="671513"/>
          <p14:tracePt t="16750" x="4197350" y="636588"/>
          <p14:tracePt t="16759" x="4179888" y="620713"/>
          <p14:tracePt t="16766" x="4171950" y="595313"/>
          <p14:tracePt t="16773" x="4162425" y="569913"/>
          <p14:tracePt t="16781" x="4162425" y="552450"/>
          <p14:tracePt t="16789" x="4154488" y="527050"/>
          <p14:tracePt t="16798" x="4146550" y="492125"/>
          <p14:tracePt t="16806" x="4129088" y="458788"/>
          <p14:tracePt t="16813" x="4121150" y="433388"/>
          <p14:tracePt t="16821" x="4103688" y="407988"/>
          <p14:tracePt t="16829" x="4095750" y="382588"/>
          <p14:tracePt t="16838" x="4086225" y="365125"/>
          <p14:tracePt t="16845" x="4086225" y="347663"/>
          <p14:tracePt t="16853" x="4078288" y="331788"/>
          <p14:tracePt t="16861" x="4060825" y="314325"/>
          <p14:tracePt t="16870" x="4044950" y="314325"/>
          <p14:tracePt t="16877" x="4035425" y="314325"/>
          <p14:tracePt t="16885" x="4002088" y="314325"/>
          <p14:tracePt t="16894" x="3967163" y="314325"/>
          <p14:tracePt t="16901" x="3925888" y="314325"/>
          <p14:tracePt t="16909" x="3883025" y="314325"/>
          <p14:tracePt t="16917" x="3822700" y="314325"/>
          <p14:tracePt t="16926" x="3789363" y="314325"/>
          <p14:tracePt t="16933" x="3763963" y="314325"/>
          <p14:tracePt t="16943" x="3729038" y="314325"/>
          <p14:tracePt t="16962" x="3678238" y="314325"/>
          <p14:tracePt t="16965" x="3662363" y="314325"/>
          <p14:tracePt t="16973" x="3652838" y="314325"/>
          <p14:tracePt t="16981" x="3644900" y="314325"/>
          <p14:tracePt t="16998" x="3627438" y="314325"/>
          <p14:tracePt t="17006" x="3619500" y="314325"/>
          <p14:tracePt t="17013" x="3586163" y="314325"/>
          <p14:tracePt t="17022" x="3543300" y="322263"/>
          <p14:tracePt t="17029" x="3492500" y="331788"/>
          <p14:tracePt t="17037" x="3432175" y="339725"/>
          <p14:tracePt t="17045" x="3373438" y="347663"/>
          <p14:tracePt t="17053" x="3287713" y="357188"/>
          <p14:tracePt t="17061" x="3219450" y="357188"/>
          <p14:tracePt t="17070" x="3117850" y="357188"/>
          <p14:tracePt t="17078" x="3033713" y="357188"/>
          <p14:tracePt t="17086" x="2930525" y="374650"/>
          <p14:tracePt t="17093" x="2871788" y="374650"/>
          <p14:tracePt t="17101" x="2828925" y="382588"/>
          <p14:tracePt t="17110" x="2811463" y="390525"/>
          <p14:tracePt t="17118" x="2795588" y="400050"/>
          <p14:tracePt t="17166" x="2795588" y="415925"/>
          <p14:tracePt t="17173" x="2803525" y="441325"/>
          <p14:tracePt t="17190" x="2803525" y="450850"/>
          <p14:tracePt t="17230" x="2803525" y="458788"/>
          <p14:tracePt t="17237" x="2811463" y="484188"/>
          <p14:tracePt t="17245" x="2820988" y="509588"/>
          <p14:tracePt t="17253" x="2838450" y="534988"/>
          <p14:tracePt t="17261" x="2846388" y="560388"/>
          <p14:tracePt t="17269" x="2854325" y="595313"/>
          <p14:tracePt t="17277" x="2854325" y="620713"/>
          <p14:tracePt t="17285" x="2863850" y="663575"/>
          <p14:tracePt t="17294" x="2871788" y="696913"/>
          <p14:tracePt t="17301" x="2879725" y="730250"/>
          <p14:tracePt t="17310" x="2889250" y="747713"/>
          <p14:tracePt t="17318" x="2914650" y="790575"/>
          <p14:tracePt t="17326" x="2940050" y="823913"/>
          <p14:tracePt t="17333" x="2955925" y="858838"/>
          <p14:tracePt t="17343" x="2982913" y="892175"/>
          <p14:tracePt t="17350" x="3016250" y="935038"/>
          <p14:tracePt t="17358" x="3049588" y="960438"/>
          <p14:tracePt t="17365" x="3100388" y="1003300"/>
          <p14:tracePt t="17373" x="3160713" y="1036638"/>
          <p14:tracePt t="17381" x="3228975" y="1062038"/>
          <p14:tracePt t="17390" x="3279775" y="1104900"/>
          <p14:tracePt t="17397" x="3330575" y="1147763"/>
          <p14:tracePt t="17406" x="3389313" y="1173163"/>
          <p14:tracePt t="17413" x="3457575" y="1216025"/>
          <p14:tracePt t="17421" x="3508375" y="1249363"/>
          <p14:tracePt t="17429" x="3551238" y="1282700"/>
          <p14:tracePt t="17438" x="3602038" y="1308100"/>
          <p14:tracePt t="17445" x="3636963" y="1325563"/>
          <p14:tracePt t="17453" x="3678238" y="1343025"/>
          <p14:tracePt t="17461" x="3721100" y="1350963"/>
          <p14:tracePt t="17470" x="3763963" y="1360488"/>
          <p14:tracePt t="17477" x="3814763" y="1368425"/>
          <p14:tracePt t="17486" x="3873500" y="1385888"/>
          <p14:tracePt t="17493" x="3900488" y="1385888"/>
          <p14:tracePt t="17501" x="3908425" y="1385888"/>
          <p14:tracePt t="17509" x="3959225" y="1385888"/>
          <p14:tracePt t="17518" x="4017963" y="1385888"/>
          <p14:tracePt t="17526" x="4078288" y="1385888"/>
          <p14:tracePt t="17533" x="4111625" y="1385888"/>
          <p14:tracePt t="17543" x="4121150" y="1368425"/>
          <p14:tracePt t="17550" x="4129088" y="1350963"/>
          <p14:tracePt t="17557" x="4137025" y="1333500"/>
          <p14:tracePt t="17566" x="4146550" y="1333500"/>
          <p14:tracePt t="17573" x="4162425" y="1317625"/>
          <p14:tracePt t="17581" x="4187825" y="1308100"/>
          <p14:tracePt t="17589" x="4197350" y="1292225"/>
          <p14:tracePt t="17598" x="4222750" y="1266825"/>
          <p14:tracePt t="17605" x="4240213" y="1249363"/>
          <p14:tracePt t="17613" x="4256088" y="1231900"/>
          <p14:tracePt t="17621" x="4273550" y="1206500"/>
          <p14:tracePt t="17629" x="4291013" y="1181100"/>
          <p14:tracePt t="17637" x="4298950" y="1163638"/>
          <p14:tracePt t="17645" x="4306888" y="1147763"/>
          <p14:tracePt t="17653" x="4306888" y="1122363"/>
          <p14:tracePt t="17661" x="4306888" y="1096963"/>
          <p14:tracePt t="17669" x="4306888" y="1069975"/>
          <p14:tracePt t="17677" x="4306888" y="1036638"/>
          <p14:tracePt t="17685" x="4306888" y="977900"/>
          <p14:tracePt t="17693" x="4298950" y="917575"/>
          <p14:tracePt t="17701" x="4281488" y="874713"/>
          <p14:tracePt t="17709" x="4248150" y="808038"/>
          <p14:tracePt t="17717" x="4205288" y="747713"/>
          <p14:tracePt t="17726" x="4179888" y="704850"/>
          <p14:tracePt t="17733" x="4154488" y="671513"/>
          <p14:tracePt t="17742" x="4111625" y="636588"/>
          <p14:tracePt t="17749" x="4070350" y="595313"/>
          <p14:tracePt t="17759" x="4035425" y="560388"/>
          <p14:tracePt t="17766" x="3984625" y="534988"/>
          <p14:tracePt t="17774" x="3933825" y="501650"/>
          <p14:tracePt t="17781" x="3883025" y="466725"/>
          <p14:tracePt t="17790" x="3873500" y="441325"/>
          <p14:tracePt t="17797" x="3848100" y="407988"/>
          <p14:tracePt t="17805" x="3822700" y="400050"/>
          <p14:tracePt t="17813" x="3789363" y="365125"/>
          <p14:tracePt t="17821" x="3721100" y="331788"/>
          <p14:tracePt t="17829" x="3644900" y="296863"/>
          <p14:tracePt t="17838" x="3586163" y="280988"/>
          <p14:tracePt t="17845" x="3533775" y="263525"/>
          <p14:tracePt t="17853" x="3517900" y="255588"/>
          <p14:tracePt t="17861" x="3500438" y="246063"/>
          <p14:tracePt t="17878" x="3482975" y="246063"/>
          <p14:tracePt t="17886" x="3467100" y="246063"/>
          <p14:tracePt t="17894" x="3449638" y="263525"/>
          <p14:tracePt t="17901" x="3432175" y="288925"/>
          <p14:tracePt t="17910" x="3406775" y="306388"/>
          <p14:tracePt t="17917" x="3373438" y="347663"/>
          <p14:tracePt t="17926" x="3338513" y="382588"/>
          <p14:tracePt t="17933" x="3305175" y="415925"/>
          <p14:tracePt t="17943" x="3279775" y="433388"/>
          <p14:tracePt t="17950" x="3254375" y="450850"/>
          <p14:tracePt t="17957" x="3244850" y="458788"/>
          <p14:tracePt t="17965" x="3236913" y="466725"/>
          <p14:tracePt t="17981" x="3236913" y="458788"/>
          <p14:tracePt t="17990" x="3236913" y="450850"/>
          <p14:tracePt t="17998" x="3236913" y="441325"/>
          <p14:tracePt t="18053" x="3211513" y="441325"/>
          <p14:tracePt t="18069" x="3186113" y="458788"/>
          <p14:tracePt t="18086" x="3186113" y="476250"/>
          <p14:tracePt t="18093" x="3186113" y="484188"/>
          <p14:tracePt t="18101" x="3186113" y="492125"/>
          <p14:tracePt t="18110" x="3186113" y="501650"/>
          <p14:tracePt t="18117" x="3186113" y="509588"/>
          <p14:tracePt t="18126" x="3186113" y="519113"/>
          <p14:tracePt t="18133" x="3186113" y="534988"/>
          <p14:tracePt t="18143" x="3186113" y="552450"/>
          <p14:tracePt t="18150" x="3186113" y="569913"/>
          <p14:tracePt t="18158" x="3194050" y="595313"/>
          <p14:tracePt t="18165" x="3203575" y="620713"/>
          <p14:tracePt t="18173" x="3211513" y="628650"/>
          <p14:tracePt t="18181" x="3228975" y="646113"/>
          <p14:tracePt t="18190" x="3228975" y="663575"/>
          <p14:tracePt t="18197" x="3244850" y="688975"/>
          <p14:tracePt t="18206" x="3254375" y="704850"/>
          <p14:tracePt t="18213" x="3262313" y="722313"/>
          <p14:tracePt t="18221" x="3262313" y="730250"/>
          <p14:tracePt t="18229" x="3262313" y="739775"/>
          <p14:tracePt t="18238" x="3270250" y="773113"/>
          <p14:tracePt t="18245" x="3279775" y="790575"/>
          <p14:tracePt t="18262" x="3287713" y="823913"/>
          <p14:tracePt t="18270" x="3297238" y="841375"/>
          <p14:tracePt t="18277" x="3297238" y="858838"/>
          <p14:tracePt t="18286" x="3313113" y="884238"/>
          <p14:tracePt t="18293" x="3330575" y="900113"/>
          <p14:tracePt t="18301" x="3355975" y="917575"/>
          <p14:tracePt t="18310" x="3373438" y="925513"/>
          <p14:tracePt t="18317" x="3381375" y="935038"/>
          <p14:tracePt t="18327" x="3389313" y="942975"/>
          <p14:tracePt t="18333" x="3406775" y="960438"/>
          <p14:tracePt t="18349" x="3414713" y="977900"/>
          <p14:tracePt t="18357" x="3424238" y="985838"/>
          <p14:tracePt t="18366" x="3432175" y="993775"/>
          <p14:tracePt t="18373" x="3432175" y="1003300"/>
          <p14:tracePt t="18381" x="3449638" y="1019175"/>
          <p14:tracePt t="18389" x="3467100" y="1028700"/>
          <p14:tracePt t="18397" x="3482975" y="1044575"/>
          <p14:tracePt t="18406" x="3500438" y="1062038"/>
          <p14:tracePt t="18413" x="3525838" y="1069975"/>
          <p14:tracePt t="18421" x="3551238" y="1087438"/>
          <p14:tracePt t="18429" x="3576638" y="1104900"/>
          <p14:tracePt t="18438" x="3602038" y="1122363"/>
          <p14:tracePt t="18445" x="3619500" y="1130300"/>
          <p14:tracePt t="18453" x="3644900" y="1138238"/>
          <p14:tracePt t="18462" x="3670300" y="1155700"/>
          <p14:tracePt t="18470" x="3703638" y="1173163"/>
          <p14:tracePt t="18478" x="3738563" y="1181100"/>
          <p14:tracePt t="18485" x="3781425" y="1189038"/>
          <p14:tracePt t="18493" x="3806825" y="1189038"/>
          <p14:tracePt t="18501" x="3848100" y="1189038"/>
          <p14:tracePt t="18509" x="3908425" y="1189038"/>
          <p14:tracePt t="18517" x="3916363" y="1189038"/>
          <p14:tracePt t="18527" x="3925888" y="1189038"/>
          <p14:tracePt t="18573" x="3925888" y="1163638"/>
          <p14:tracePt t="18581" x="3925888" y="1130300"/>
          <p14:tracePt t="18590" x="3925888" y="1122363"/>
          <p14:tracePt t="18597" x="3925888" y="1096963"/>
          <p14:tracePt t="18606" x="3916363" y="1062038"/>
          <p14:tracePt t="18613" x="3908425" y="1036638"/>
          <p14:tracePt t="18621" x="3900488" y="1011238"/>
          <p14:tracePt t="18629" x="3900488" y="985838"/>
          <p14:tracePt t="18638" x="3900488" y="968375"/>
          <p14:tracePt t="18645" x="3900488" y="952500"/>
          <p14:tracePt t="18653" x="3900488" y="925513"/>
          <p14:tracePt t="18661" x="3900488" y="909638"/>
          <p14:tracePt t="18669" x="3900488" y="900113"/>
          <p14:tracePt t="18677" x="3900488" y="884238"/>
          <p14:tracePt t="18686" x="3900488" y="874713"/>
          <p14:tracePt t="18693" x="3900488" y="858838"/>
          <p14:tracePt t="18701" x="3890963" y="833438"/>
          <p14:tracePt t="18710" x="3883025" y="808038"/>
          <p14:tracePt t="18718" x="3865563" y="790575"/>
          <p14:tracePt t="18727" x="3840163" y="755650"/>
          <p14:tracePt t="18733" x="3814763" y="714375"/>
          <p14:tracePt t="18741" x="3797300" y="679450"/>
          <p14:tracePt t="18750" x="3771900" y="646113"/>
          <p14:tracePt t="18759" x="3746500" y="603250"/>
          <p14:tracePt t="18765" x="3713163" y="569913"/>
          <p14:tracePt t="18773" x="3687763" y="534988"/>
          <p14:tracePt t="18782" x="3636963" y="492125"/>
          <p14:tracePt t="18790" x="3586163" y="458788"/>
          <p14:tracePt t="18797" x="3508375" y="415925"/>
          <p14:tracePt t="18805" x="3449638" y="390525"/>
          <p14:tracePt t="18813" x="3389313" y="365125"/>
          <p14:tracePt t="18821" x="3338513" y="357188"/>
          <p14:tracePt t="18829" x="3297238" y="347663"/>
          <p14:tracePt t="18837" x="3262313" y="339725"/>
          <p14:tracePt t="18845" x="3236913" y="339725"/>
          <p14:tracePt t="18853" x="3211513" y="339725"/>
          <p14:tracePt t="18861" x="3178175" y="357188"/>
          <p14:tracePt t="18869" x="3160713" y="374650"/>
          <p14:tracePt t="18878" x="3135313" y="400050"/>
          <p14:tracePt t="18886" x="3109913" y="425450"/>
          <p14:tracePt t="18893" x="3074988" y="450850"/>
          <p14:tracePt t="18901" x="3033713" y="484188"/>
          <p14:tracePt t="18910" x="2998788" y="519113"/>
          <p14:tracePt t="18918" x="2947988" y="544513"/>
          <p14:tracePt t="18926" x="2905125" y="569913"/>
          <p14:tracePt t="18933" x="2863850" y="603250"/>
          <p14:tracePt t="18942" x="2820988" y="628650"/>
          <p14:tracePt t="18949" x="2770188" y="663575"/>
          <p14:tracePt t="18958" x="2727325" y="679450"/>
          <p14:tracePt t="18965" x="2693988" y="696913"/>
          <p14:tracePt t="18973" x="2668588" y="722313"/>
          <p14:tracePt t="18981" x="2651125" y="747713"/>
          <p14:tracePt t="18995" x="2633663" y="765175"/>
          <p14:tracePt t="18998" x="2633663" y="781050"/>
          <p14:tracePt t="19006" x="2633663" y="808038"/>
          <p14:tracePt t="19013" x="2633663" y="823913"/>
          <p14:tracePt t="19021" x="2633663" y="866775"/>
          <p14:tracePt t="19029" x="2641600" y="900113"/>
          <p14:tracePt t="19038" x="2659063" y="925513"/>
          <p14:tracePt t="19045" x="2668588" y="942975"/>
          <p14:tracePt t="19053" x="2684463" y="960438"/>
          <p14:tracePt t="19061" x="2684463" y="968375"/>
          <p14:tracePt t="19070" x="2701925" y="985838"/>
          <p14:tracePt t="19078" x="2709863" y="993775"/>
          <p14:tracePt t="19085" x="2719388" y="1003300"/>
          <p14:tracePt t="19093" x="2735263" y="1011238"/>
          <p14:tracePt t="19102" x="2760663" y="1028700"/>
          <p14:tracePt t="19110" x="2786063" y="1044575"/>
          <p14:tracePt t="19118" x="2820988" y="1069975"/>
          <p14:tracePt t="19126" x="2854325" y="1096963"/>
          <p14:tracePt t="19133" x="2905125" y="1130300"/>
          <p14:tracePt t="19142" x="2940050" y="1155700"/>
          <p14:tracePt t="19150" x="2990850" y="1173163"/>
          <p14:tracePt t="19157" x="3041650" y="1198563"/>
          <p14:tracePt t="19165" x="3100388" y="1216025"/>
          <p14:tracePt t="19173" x="3160713" y="1231900"/>
          <p14:tracePt t="19181" x="3219450" y="1257300"/>
          <p14:tracePt t="19189" x="3287713" y="1274763"/>
          <p14:tracePt t="19197" x="3373438" y="1300163"/>
          <p14:tracePt t="19206" x="3457575" y="1317625"/>
          <p14:tracePt t="19213" x="3543300" y="1333500"/>
          <p14:tracePt t="19221" x="3644900" y="1343025"/>
          <p14:tracePt t="19229" x="3746500" y="1350963"/>
          <p14:tracePt t="19238" x="3848100" y="1368425"/>
          <p14:tracePt t="19245" x="3951288" y="1376363"/>
          <p14:tracePt t="19253" x="4035425" y="1376363"/>
          <p14:tracePt t="19262" x="4103688" y="1376363"/>
          <p14:tracePt t="19270" x="4179888" y="1376363"/>
          <p14:tracePt t="19278" x="4214813" y="1368425"/>
          <p14:tracePt t="19285" x="4230688" y="1360488"/>
          <p14:tracePt t="19293" x="4248150" y="1343025"/>
          <p14:tracePt t="19302" x="4256088" y="1333500"/>
          <p14:tracePt t="19318" x="4256088" y="1325563"/>
          <p14:tracePt t="19327" x="4256088" y="1308100"/>
          <p14:tracePt t="19342" x="4256088" y="1292225"/>
          <p14:tracePt t="19349" x="4256088" y="1266825"/>
          <p14:tracePt t="19357" x="4256088" y="1249363"/>
          <p14:tracePt t="19365" x="4256088" y="1216025"/>
          <p14:tracePt t="19373" x="4265613" y="1173163"/>
          <p14:tracePt t="19381" x="4265613" y="1147763"/>
          <p14:tracePt t="19389" x="4265613" y="1112838"/>
          <p14:tracePt t="19397" x="4265613" y="1069975"/>
          <p14:tracePt t="19405" x="4265613" y="1028700"/>
          <p14:tracePt t="19413" x="4265613" y="960438"/>
          <p14:tracePt t="19421" x="4240213" y="892175"/>
          <p14:tracePt t="19429" x="4222750" y="823913"/>
          <p14:tracePt t="19437" x="4187825" y="755650"/>
          <p14:tracePt t="19445" x="4146550" y="704850"/>
          <p14:tracePt t="19453" x="4121150" y="671513"/>
          <p14:tracePt t="19461" x="4078288" y="628650"/>
          <p14:tracePt t="19470" x="4060825" y="611188"/>
          <p14:tracePt t="19478" x="4017963" y="585788"/>
          <p14:tracePt t="19485" x="3984625" y="560388"/>
          <p14:tracePt t="19493" x="3933825" y="534988"/>
          <p14:tracePt t="19501" x="3900488" y="501650"/>
          <p14:tracePt t="19510" x="3848100" y="466725"/>
          <p14:tracePt t="19518" x="3797300" y="441325"/>
          <p14:tracePt t="19527" x="3746500" y="415925"/>
          <p14:tracePt t="19533" x="3703638" y="382588"/>
          <p14:tracePt t="19541" x="3662363" y="357188"/>
          <p14:tracePt t="19549" x="3627438" y="347663"/>
          <p14:tracePt t="19557" x="3594100" y="331788"/>
          <p14:tracePt t="19565" x="3576638" y="322263"/>
          <p14:tracePt t="19573" x="3559175" y="322263"/>
          <p14:tracePt t="19581" x="3543300" y="322263"/>
          <p14:tracePt t="19590" x="3525838" y="322263"/>
          <p14:tracePt t="19597" x="3492500" y="322263"/>
          <p14:tracePt t="19605" x="3457575" y="331788"/>
          <p14:tracePt t="19613" x="3406775" y="347663"/>
          <p14:tracePt t="19622" x="3348038" y="382588"/>
          <p14:tracePt t="19629" x="3279775" y="425450"/>
          <p14:tracePt t="19637" x="3203575" y="466725"/>
          <p14:tracePt t="19645" x="3117850" y="501650"/>
          <p14:tracePt t="19653" x="3041650" y="534988"/>
          <p14:tracePt t="19662" x="2965450" y="569913"/>
          <p14:tracePt t="19669" x="2905125" y="577850"/>
          <p14:tracePt t="19677" x="2863850" y="585788"/>
          <p14:tracePt t="19685" x="2838450" y="595313"/>
          <p14:tracePt t="19702" x="2828925" y="595313"/>
          <p14:tracePt t="19718" x="2820988" y="603250"/>
          <p14:tracePt t="19742" x="2820988" y="620713"/>
          <p14:tracePt t="19750" x="2828925" y="654050"/>
          <p14:tracePt t="19757" x="2838450" y="688975"/>
          <p14:tracePt t="19765" x="2846388" y="722313"/>
          <p14:tracePt t="19773" x="2846388" y="739775"/>
          <p14:tracePt t="19781" x="2846388" y="765175"/>
          <p14:tracePt t="19789" x="2846388" y="773113"/>
          <p14:tracePt t="19798" x="2846388" y="798513"/>
          <p14:tracePt t="19805" x="2846388" y="823913"/>
          <p14:tracePt t="19813" x="2846388" y="858838"/>
          <p14:tracePt t="19821" x="2838450" y="892175"/>
          <p14:tracePt t="19829" x="2828925" y="909638"/>
          <p14:tracePt t="19838" x="2811463" y="942975"/>
          <p14:tracePt t="19846" x="2803525" y="977900"/>
          <p14:tracePt t="19853" x="2786063" y="1011238"/>
          <p14:tracePt t="19862" x="2778125" y="1062038"/>
          <p14:tracePt t="19870" x="2760663" y="1096963"/>
          <p14:tracePt t="19877" x="2752725" y="1138238"/>
          <p14:tracePt t="19885" x="2752725" y="1181100"/>
          <p14:tracePt t="19894" x="2752725" y="1241425"/>
          <p14:tracePt t="19901" x="2752725" y="1300163"/>
          <p14:tracePt t="19911" x="2760663" y="1360488"/>
          <p14:tracePt t="19918" x="2786063" y="1419225"/>
          <p14:tracePt t="19927" x="2811463" y="1470025"/>
          <p14:tracePt t="19933" x="2846388" y="1520825"/>
          <p14:tracePt t="19942" x="2871788" y="1555750"/>
          <p14:tracePt t="19962" x="2955925" y="1622425"/>
          <p14:tracePt t="19965" x="2998788" y="1657350"/>
          <p14:tracePt t="19973" x="3049588" y="1682750"/>
          <p14:tracePt t="19981" x="3084513" y="1708150"/>
          <p14:tracePt t="19990" x="3135313" y="1741488"/>
          <p14:tracePt t="19997" x="3186113" y="1766888"/>
          <p14:tracePt t="20006" x="3228975" y="1801813"/>
          <p14:tracePt t="20013" x="3279775" y="1827213"/>
          <p14:tracePt t="20021" x="3330575" y="1860550"/>
          <p14:tracePt t="20029" x="3381375" y="1885950"/>
          <p14:tracePt t="20037" x="3414713" y="1920875"/>
          <p14:tracePt t="20045" x="3441700" y="1946275"/>
          <p14:tracePt t="20053" x="3467100" y="1963738"/>
          <p14:tracePt t="20062" x="3492500" y="1971675"/>
          <p14:tracePt t="20069" x="3500438" y="1979613"/>
          <p14:tracePt t="20077" x="3500438" y="1989138"/>
          <p14:tracePt t="20126" x="3500438" y="1997075"/>
          <p14:tracePt t="20133" x="3500438" y="2005013"/>
          <p14:tracePt t="20142" x="3500438" y="2030413"/>
          <p14:tracePt t="20149" x="3500438" y="2065338"/>
          <p14:tracePt t="20158" x="3492500" y="2082800"/>
          <p14:tracePt t="20166" x="3482975" y="2108200"/>
          <p14:tracePt t="20173" x="3457575" y="2133600"/>
          <p14:tracePt t="20182" x="3414713" y="2166938"/>
          <p14:tracePt t="20190" x="3389313" y="2192338"/>
          <p14:tracePt t="20197" x="3355975" y="2227263"/>
          <p14:tracePt t="20205" x="3330575" y="2243138"/>
          <p14:tracePt t="20213" x="3287713" y="2268538"/>
          <p14:tracePt t="20222" x="3236913" y="2293938"/>
          <p14:tracePt t="20229" x="3203575" y="2328863"/>
          <p14:tracePt t="20238" x="3152775" y="2354263"/>
          <p14:tracePt t="20245" x="3109913" y="2379663"/>
          <p14:tracePt t="20253" x="3067050" y="2413000"/>
          <p14:tracePt t="20262" x="3024188" y="2438400"/>
          <p14:tracePt t="20269" x="2990850" y="2463800"/>
          <p14:tracePt t="20277" x="2965450" y="2489200"/>
          <p14:tracePt t="20286" x="2940050" y="2532063"/>
          <p14:tracePt t="20293" x="2905125" y="2566988"/>
          <p14:tracePt t="20301" x="2897188" y="2592388"/>
          <p14:tracePt t="20310" x="2879725" y="2608263"/>
          <p14:tracePt t="20317" x="2854325" y="2633663"/>
          <p14:tracePt t="20327" x="2838450" y="2660650"/>
          <p14:tracePt t="20333" x="2820988" y="2686050"/>
          <p14:tracePt t="20341" x="2803525" y="2711450"/>
          <p14:tracePt t="20349" x="2770188" y="2736850"/>
          <p14:tracePt t="20357" x="2735263" y="2762250"/>
          <p14:tracePt t="20365" x="2668588" y="2795588"/>
          <p14:tracePt t="20373" x="2608263" y="2838450"/>
          <p14:tracePt t="20381" x="2514600" y="2881313"/>
          <p14:tracePt t="20389" x="2413000" y="2932113"/>
          <p14:tracePt t="20397" x="2293938" y="2965450"/>
          <p14:tracePt t="20405" x="2182813" y="3000375"/>
          <p14:tracePt t="20413" x="2055813" y="3016250"/>
          <p14:tracePt t="20421" x="1936750" y="3041650"/>
          <p14:tracePt t="20429" x="1817688" y="3067050"/>
          <p14:tracePt t="20437" x="1708150" y="3094038"/>
          <p14:tracePt t="20445" x="1606550" y="3109913"/>
          <p14:tracePt t="20453" x="1520825" y="3127375"/>
          <p14:tracePt t="20462" x="1444625" y="3135313"/>
          <p14:tracePt t="20469" x="1384300" y="3144838"/>
          <p14:tracePt t="20477" x="1325563" y="3160713"/>
          <p14:tracePt t="20486" x="1290638" y="3178175"/>
          <p14:tracePt t="20493" x="1257300" y="3195638"/>
          <p14:tracePt t="20501" x="1231900" y="3203575"/>
          <p14:tracePt t="20511" x="1214438" y="3221038"/>
          <p14:tracePt t="20517" x="1206500" y="3228975"/>
          <p14:tracePt t="20526" x="1206500" y="3238500"/>
          <p14:tracePt t="20757" x="1206500" y="3246438"/>
          <p14:tracePt t="20765" x="1214438" y="3263900"/>
          <p14:tracePt t="20773" x="1231900" y="3279775"/>
          <p14:tracePt t="20782" x="1257300" y="3297238"/>
          <p14:tracePt t="20789" x="1282700" y="3305175"/>
          <p14:tracePt t="20798" x="1317625" y="3322638"/>
          <p14:tracePt t="20805" x="1358900" y="3340100"/>
          <p14:tracePt t="20813" x="1435100" y="3348038"/>
          <p14:tracePt t="20821" x="1503363" y="3365500"/>
          <p14:tracePt t="20829" x="1579563" y="3382963"/>
          <p14:tracePt t="20837" x="1639888" y="3382963"/>
          <p14:tracePt t="20845" x="1708150" y="3382963"/>
          <p14:tracePt t="20853" x="1766888" y="3382963"/>
          <p14:tracePt t="20862" x="1809750" y="3382963"/>
          <p14:tracePt t="20869" x="1868488" y="3373438"/>
          <p14:tracePt t="20877" x="1903413" y="3365500"/>
          <p14:tracePt t="20885" x="1920875" y="3365500"/>
          <p14:tracePt t="20909" x="1928813" y="3355975"/>
          <p14:tracePt t="20926" x="1928813" y="3348038"/>
          <p14:tracePt t="21053" x="1928813" y="3340100"/>
          <p14:tracePt t="21070" x="1928813" y="3330575"/>
          <p14:tracePt t="21077" x="1928813" y="3322638"/>
          <p14:tracePt t="21086" x="1928813" y="3314700"/>
          <p14:tracePt t="21093" x="1928813" y="3305175"/>
          <p14:tracePt t="21101" x="1928813" y="3297238"/>
          <p14:tracePt t="21110" x="1928813" y="3289300"/>
          <p14:tracePt t="21118" x="1928813" y="3279775"/>
          <p14:tracePt t="21126" x="1928813" y="3271838"/>
          <p14:tracePt t="21142" x="1928813" y="3254375"/>
          <p14:tracePt t="21150" x="1928813" y="3246438"/>
          <p14:tracePt t="21165" x="1928813" y="3228975"/>
          <p14:tracePt t="21173" x="1936750" y="3211513"/>
          <p14:tracePt t="21181" x="1946275" y="3203575"/>
          <p14:tracePt t="21189" x="1962150" y="3195638"/>
          <p14:tracePt t="21197" x="1971675" y="3178175"/>
          <p14:tracePt t="21213" x="1971675" y="3170238"/>
          <p14:tracePt t="21221" x="1987550" y="3144838"/>
          <p14:tracePt t="21229" x="2012950" y="3135313"/>
          <p14:tracePt t="21237" x="2065338" y="3127375"/>
          <p14:tracePt t="21245" x="2116138" y="3101975"/>
          <p14:tracePt t="21253" x="2174875" y="3094038"/>
          <p14:tracePt t="21262" x="2260600" y="3076575"/>
          <p14:tracePt t="21269" x="2362200" y="3059113"/>
          <p14:tracePt t="21277" x="2463800" y="3041650"/>
          <p14:tracePt t="21285" x="2590800" y="3025775"/>
          <p14:tracePt t="21294" x="2727325" y="3008313"/>
          <p14:tracePt t="21301" x="2871788" y="2965450"/>
          <p14:tracePt t="21312" x="3016250" y="2949575"/>
          <p14:tracePt t="21317" x="3143250" y="2906713"/>
          <p14:tracePt t="21326" x="3244850" y="2889250"/>
          <p14:tracePt t="21333" x="3348038" y="2863850"/>
          <p14:tracePt t="21341" x="3424238" y="2830513"/>
          <p14:tracePt t="21349" x="3475038" y="2805113"/>
          <p14:tracePt t="21357" x="3500438" y="2778125"/>
          <p14:tracePt t="21365" x="3508375" y="2762250"/>
          <p14:tracePt t="21373" x="3508375" y="2752725"/>
          <p14:tracePt t="21381" x="3508375" y="2736850"/>
          <p14:tracePt t="21389" x="3500438" y="2711450"/>
          <p14:tracePt t="21398" x="3475038" y="2686050"/>
          <p14:tracePt t="21406" x="3449638" y="2651125"/>
          <p14:tracePt t="21413" x="3406775" y="2608263"/>
          <p14:tracePt t="21421" x="3355975" y="2557463"/>
          <p14:tracePt t="21430" x="3297238" y="2506663"/>
          <p14:tracePt t="21438" x="3228975" y="2438400"/>
          <p14:tracePt t="21446" x="3160713" y="2362200"/>
          <p14:tracePt t="21453" x="3092450" y="2293938"/>
          <p14:tracePt t="21461" x="3024188" y="2227263"/>
          <p14:tracePt t="21470" x="2965450" y="2166938"/>
          <p14:tracePt t="21477" x="2905125" y="2098675"/>
          <p14:tracePt t="21486" x="2863850" y="2047875"/>
          <p14:tracePt t="21494" x="2838450" y="2014538"/>
          <p14:tracePt t="21501" x="2828925" y="1989138"/>
          <p14:tracePt t="21510" x="2820988" y="1971675"/>
          <p14:tracePt t="21517" x="2820988" y="1963738"/>
          <p14:tracePt t="21525" x="2811463" y="1954213"/>
          <p14:tracePt t="21534" x="2803525" y="1938338"/>
          <p14:tracePt t="21541" x="2803525" y="1928813"/>
          <p14:tracePt t="21566" x="2795588" y="1920875"/>
          <p14:tracePt t="21581" x="2795588" y="1911350"/>
          <p14:tracePt t="21589" x="2795588" y="1903413"/>
          <p14:tracePt t="21597" x="2795588" y="1885950"/>
          <p14:tracePt t="21606" x="2786063" y="1852613"/>
          <p14:tracePt t="21613" x="2778125" y="1835150"/>
          <p14:tracePt t="21621" x="2770188" y="1809750"/>
          <p14:tracePt t="21630" x="2770188" y="1784350"/>
          <p14:tracePt t="21637" x="2760663" y="1758950"/>
          <p14:tracePt t="21645" x="2744788" y="1751013"/>
          <p14:tracePt t="21653" x="2727325" y="1733550"/>
          <p14:tracePt t="21661" x="2701925" y="1725613"/>
          <p14:tracePt t="21670" x="2693988" y="1716088"/>
          <p14:tracePt t="21677" x="2684463" y="1716088"/>
          <p14:tracePt t="21685" x="2668588" y="1716088"/>
          <p14:tracePt t="21694" x="2651125" y="1716088"/>
          <p14:tracePt t="21701" x="2633663" y="1725613"/>
          <p14:tracePt t="21711" x="2625725" y="1725613"/>
          <p14:tracePt t="21717" x="2616200" y="1733550"/>
          <p14:tracePt t="21726" x="2608263" y="1751013"/>
          <p14:tracePt t="21733" x="2590800" y="1766888"/>
          <p14:tracePt t="21741" x="2582863" y="1793875"/>
          <p14:tracePt t="21749" x="2582863" y="1801813"/>
          <p14:tracePt t="21758" x="2600325" y="1852613"/>
          <p14:tracePt t="21765" x="2616200" y="1870075"/>
          <p14:tracePt t="21773" x="2633663" y="1895475"/>
          <p14:tracePt t="21781" x="2641600" y="1920875"/>
          <p14:tracePt t="21790" x="2659063" y="1946275"/>
          <p14:tracePt t="21797" x="2668588" y="1963738"/>
          <p14:tracePt t="21805" x="2676525" y="1979613"/>
          <p14:tracePt t="21813" x="2684463" y="2005013"/>
          <p14:tracePt t="21822" x="2684463" y="2022475"/>
          <p14:tracePt t="21829" x="2693988" y="2030413"/>
          <p14:tracePt t="21837" x="2693988" y="2039938"/>
          <p14:tracePt t="21846" x="2701925" y="2055813"/>
          <p14:tracePt t="21853" x="2709863" y="2065338"/>
          <p14:tracePt t="21861" x="2719388" y="2082800"/>
          <p14:tracePt t="21878" x="2727325" y="2090738"/>
          <p14:tracePt t="21894" x="2735263" y="2098675"/>
          <p14:tracePt t="21950" x="2744788" y="2098675"/>
          <p14:tracePt t="21965" x="2760663" y="2098675"/>
          <p14:tracePt t="21973" x="2778125" y="2098675"/>
          <p14:tracePt t="21989" x="2795588" y="2090738"/>
          <p14:tracePt t="22005" x="2795588" y="2082800"/>
          <p14:tracePt t="22029" x="2795588" y="2073275"/>
          <p14:tracePt t="22037" x="2795588" y="2055813"/>
          <p14:tracePt t="22053" x="2786063" y="2030413"/>
          <p14:tracePt t="22061" x="2786063" y="2005013"/>
          <p14:tracePt t="22069" x="2770188" y="1997075"/>
          <p14:tracePt t="22078" x="2735263" y="1971675"/>
          <p14:tracePt t="22086" x="2684463" y="1946275"/>
          <p14:tracePt t="22094" x="2641600" y="1938338"/>
          <p14:tracePt t="22101" x="2590800" y="1938338"/>
          <p14:tracePt t="22112" x="2540000" y="1938338"/>
          <p14:tracePt t="22117" x="2471738" y="1954213"/>
          <p14:tracePt t="22126" x="2430463" y="1963738"/>
          <p14:tracePt t="22133" x="2395538" y="1979613"/>
          <p14:tracePt t="22141" x="2370138" y="1989138"/>
          <p14:tracePt t="22150" x="2352675" y="1997075"/>
          <p14:tracePt t="22165" x="2352675" y="2022475"/>
          <p14:tracePt t="22173" x="2387600" y="2065338"/>
          <p14:tracePt t="22181" x="2446338" y="2108200"/>
          <p14:tracePt t="22190" x="2540000" y="2149475"/>
          <p14:tracePt t="22198" x="2625725" y="2192338"/>
          <p14:tracePt t="22206" x="2727325" y="2227263"/>
          <p14:tracePt t="22213" x="2846388" y="2252663"/>
          <p14:tracePt t="22221" x="2965450" y="2286000"/>
          <p14:tracePt t="22230" x="3074988" y="2311400"/>
          <p14:tracePt t="22238" x="3178175" y="2336800"/>
          <p14:tracePt t="22246" x="3279775" y="2354263"/>
          <p14:tracePt t="22253" x="3363913" y="2371725"/>
          <p14:tracePt t="22262" x="3441700" y="2379663"/>
          <p14:tracePt t="22269" x="3482975" y="2379663"/>
          <p14:tracePt t="22278" x="3543300" y="2379663"/>
          <p14:tracePt t="22285" x="3568700" y="2379663"/>
          <p14:tracePt t="22294" x="3586163" y="2379663"/>
          <p14:tracePt t="22301" x="3594100" y="2379663"/>
          <p14:tracePt t="22311" x="3602038" y="2379663"/>
          <p14:tracePt t="22397" x="3586163" y="2379663"/>
          <p14:tracePt t="22405" x="3576638" y="2379663"/>
          <p14:tracePt t="22413" x="3543300" y="2379663"/>
          <p14:tracePt t="22421" x="3508375" y="2379663"/>
          <p14:tracePt t="22429" x="3475038" y="2387600"/>
          <p14:tracePt t="22437" x="3449638" y="2397125"/>
          <p14:tracePt t="22446" x="3414713" y="2405063"/>
          <p14:tracePt t="22453" x="3381375" y="2405063"/>
          <p14:tracePt t="22462" x="3338513" y="2413000"/>
          <p14:tracePt t="22469" x="3322638" y="2422525"/>
          <p14:tracePt t="22485" x="3313113" y="2422525"/>
          <p14:tracePt t="22542" x="3287713" y="2430463"/>
          <p14:tracePt t="22549" x="3270250" y="2430463"/>
          <p14:tracePt t="22558" x="3236913" y="2430463"/>
          <p14:tracePt t="22565" x="3194050" y="2430463"/>
          <p14:tracePt t="22573" x="3135313" y="2430463"/>
          <p14:tracePt t="22581" x="3092450" y="2430463"/>
          <p14:tracePt t="22590" x="3059113" y="2430463"/>
          <p14:tracePt t="22597" x="3033713" y="2430463"/>
          <p14:tracePt t="22613" x="3024188" y="2430463"/>
          <p14:tracePt t="22701" x="3033713" y="2430463"/>
          <p14:tracePt t="22710" x="3049588" y="2430463"/>
          <p14:tracePt t="22717" x="3074988" y="2430463"/>
          <p14:tracePt t="22725" x="3100388" y="2430463"/>
          <p14:tracePt t="22733" x="3117850" y="2430463"/>
          <p14:tracePt t="22742" x="3160713" y="2422525"/>
          <p14:tracePt t="22750" x="3194050" y="2413000"/>
          <p14:tracePt t="22758" x="3236913" y="2405063"/>
          <p14:tracePt t="22765" x="3262313" y="2405063"/>
          <p14:tracePt t="22773" x="3279775" y="2405063"/>
          <p14:tracePt t="22781" x="3287713" y="2397125"/>
          <p14:tracePt t="22790" x="3297238" y="2387600"/>
          <p14:tracePt t="22829" x="3297238" y="2371725"/>
          <p14:tracePt t="22837" x="3287713" y="2371725"/>
          <p14:tracePt t="22845" x="3279775" y="2371725"/>
          <p14:tracePt t="22853" x="3262313" y="2371725"/>
          <p14:tracePt t="22861" x="3244850" y="2371725"/>
          <p14:tracePt t="22869" x="3228975" y="2371725"/>
          <p14:tracePt t="22990" x="3219450" y="2371725"/>
          <p14:tracePt t="22997" x="3211513" y="2371725"/>
          <p14:tracePt t="23013" x="3203575" y="2362200"/>
          <p14:tracePt t="23046" x="3203575" y="2354263"/>
          <p14:tracePt t="27509" x="3203575" y="2371725"/>
          <p14:tracePt t="27517" x="3203575" y="2379663"/>
          <p14:tracePt t="27526" x="3203575" y="2387600"/>
          <p14:tracePt t="27742" x="3178175" y="2397125"/>
          <p14:tracePt t="27750" x="3127375" y="2430463"/>
          <p14:tracePt t="27758" x="3033713" y="2473325"/>
          <p14:tracePt t="27765" x="2998788" y="2532063"/>
          <p14:tracePt t="27773" x="2955925" y="2608263"/>
          <p14:tracePt t="27782" x="2889250" y="2693988"/>
          <p14:tracePt t="27790" x="2811463" y="2762250"/>
          <p14:tracePt t="27798" x="2735263" y="2805113"/>
          <p14:tracePt t="27805" x="2659063" y="2846388"/>
          <p14:tracePt t="27813" x="2590800" y="2889250"/>
          <p14:tracePt t="27821" x="2532063" y="2922588"/>
          <p14:tracePt t="27829" x="2481263" y="2965450"/>
          <p14:tracePt t="27837" x="2430463" y="3000375"/>
          <p14:tracePt t="27846" x="2395538" y="3033713"/>
          <p14:tracePt t="27853" x="2379663" y="3041650"/>
          <p14:tracePt t="27862" x="2362200" y="3067050"/>
          <p14:tracePt t="27869" x="2352675" y="3076575"/>
          <p14:tracePt t="27877" x="2344738" y="3094038"/>
          <p14:tracePt t="28005" x="2336800" y="3094038"/>
          <p14:tracePt t="28013" x="2301875" y="3084513"/>
          <p14:tracePt t="28021" x="2251075" y="3067050"/>
          <p14:tracePt t="28029" x="2217738" y="3051175"/>
          <p14:tracePt t="28037" x="2166938" y="3025775"/>
          <p14:tracePt t="28046" x="2132013" y="2990850"/>
          <p14:tracePt t="28053" x="2090738" y="2965450"/>
          <p14:tracePt t="28061" x="2065338" y="2940050"/>
          <p14:tracePt t="28069" x="2047875" y="2914650"/>
          <p14:tracePt t="28077" x="2038350" y="2897188"/>
          <p14:tracePt t="28085" x="2030413" y="2889250"/>
          <p14:tracePt t="28165" x="2030413" y="2871788"/>
          <p14:tracePt t="28173" x="2030413" y="2855913"/>
          <p14:tracePt t="28181" x="2012950" y="2805113"/>
          <p14:tracePt t="28189" x="2005013" y="2770188"/>
          <p14:tracePt t="28198" x="1987550" y="2752725"/>
          <p14:tracePt t="28205" x="1979613" y="2727325"/>
          <p14:tracePt t="28213" x="1971675" y="2719388"/>
          <p14:tracePt t="38470" x="1971675" y="2711450"/>
          <p14:tracePt t="38477" x="1997075" y="2676525"/>
          <p14:tracePt t="38485" x="2047875" y="2608263"/>
          <p14:tracePt t="38494" x="2081213" y="2566988"/>
          <p14:tracePt t="38502" x="2106613" y="2524125"/>
          <p14:tracePt t="38510" x="2124075" y="2489200"/>
          <p14:tracePt t="38518" x="2132013" y="2463800"/>
          <p14:tracePt t="38526" x="2149475" y="2447925"/>
          <p14:tracePt t="38534" x="2157413" y="2413000"/>
          <p14:tracePt t="38541" x="2174875" y="2387600"/>
          <p14:tracePt t="38550" x="2182813" y="2362200"/>
          <p14:tracePt t="38558" x="2192338" y="2336800"/>
          <p14:tracePt t="38567" x="2200275" y="2311400"/>
          <p14:tracePt t="38573" x="2208213" y="2278063"/>
          <p14:tracePt t="38581" x="2208213" y="2260600"/>
          <p14:tracePt t="38590" x="2217738" y="2217738"/>
          <p14:tracePt t="38597" x="2217738" y="2200275"/>
          <p14:tracePt t="38605" x="2217738" y="2184400"/>
          <p14:tracePt t="38613" x="2217738" y="2159000"/>
          <p14:tracePt t="38621" x="2217738" y="2149475"/>
          <p14:tracePt t="38630" x="2217738" y="2133600"/>
          <p14:tracePt t="38637" x="2217738" y="2108200"/>
          <p14:tracePt t="38645" x="2217738" y="2082800"/>
          <p14:tracePt t="38653" x="2208213" y="2065338"/>
          <p14:tracePt t="38661" x="2200275" y="2039938"/>
          <p14:tracePt t="38669" x="2182813" y="2014538"/>
          <p14:tracePt t="38677" x="2149475" y="1989138"/>
          <p14:tracePt t="38685" x="2116138" y="1963738"/>
          <p14:tracePt t="38693" x="2065338" y="1928813"/>
          <p14:tracePt t="38701" x="1997075" y="1885950"/>
          <p14:tracePt t="38709" x="1936750" y="1844675"/>
          <p14:tracePt t="38717" x="1868488" y="1801813"/>
          <p14:tracePt t="38725" x="1792288" y="1758950"/>
          <p14:tracePt t="38734" x="1716088" y="1716088"/>
          <p14:tracePt t="38741" x="1622425" y="1657350"/>
          <p14:tracePt t="38752" x="1520825" y="1614488"/>
          <p14:tracePt t="38757" x="1427163" y="1555750"/>
          <p14:tracePt t="38767" x="1343025" y="1512888"/>
          <p14:tracePt t="38773" x="1265238" y="1477963"/>
          <p14:tracePt t="38782" x="1189038" y="1444625"/>
          <p14:tracePt t="38789" x="1130300" y="1427163"/>
          <p14:tracePt t="38797" x="1095375" y="1419225"/>
          <p14:tracePt t="38805" x="1079500" y="1419225"/>
          <p14:tracePt t="38813" x="1069975" y="1419225"/>
          <p14:tracePt t="38821" x="1044575" y="1419225"/>
          <p14:tracePt t="38829" x="1028700" y="1427163"/>
          <p14:tracePt t="38837" x="1019175" y="1452563"/>
          <p14:tracePt t="38845" x="1003300" y="1487488"/>
          <p14:tracePt t="38853" x="993775" y="1520825"/>
          <p14:tracePt t="38861" x="976313" y="1571625"/>
          <p14:tracePt t="38869" x="950913" y="1606550"/>
          <p14:tracePt t="38878" x="909638" y="1657350"/>
          <p14:tracePt t="38885" x="892175" y="1708150"/>
          <p14:tracePt t="38893" x="858838" y="1741488"/>
          <p14:tracePt t="38901" x="831850" y="1776413"/>
          <p14:tracePt t="38909" x="815975" y="1819275"/>
          <p14:tracePt t="38917" x="798513" y="1835150"/>
          <p14:tracePt t="38925" x="781050" y="1852613"/>
          <p14:tracePt t="38934" x="773113" y="1870075"/>
          <p14:tracePt t="38941" x="747713" y="1878013"/>
          <p14:tracePt t="38950" x="730250" y="1895475"/>
          <p14:tracePt t="38958" x="704850" y="1895475"/>
          <p14:tracePt t="38968" x="696913" y="1911350"/>
          <p14:tracePt t="38973" x="671513" y="1928813"/>
          <p14:tracePt t="38982" x="646113" y="1946275"/>
          <p14:tracePt t="38989" x="620713" y="1963738"/>
          <p14:tracePt t="38997" x="603250" y="1979613"/>
          <p14:tracePt t="39006" x="595313" y="1997075"/>
          <p14:tracePt t="39013" x="577850" y="2022475"/>
          <p14:tracePt t="39021" x="552450" y="2047875"/>
          <p14:tracePt t="39029" x="534988" y="2073275"/>
          <p14:tracePt t="39037" x="517525" y="2098675"/>
          <p14:tracePt t="39046" x="501650" y="2124075"/>
          <p14:tracePt t="39054" x="492125" y="2141538"/>
          <p14:tracePt t="39061" x="476250" y="2174875"/>
          <p14:tracePt t="39069" x="466725" y="2209800"/>
          <p14:tracePt t="39077" x="466725" y="2227263"/>
          <p14:tracePt t="39085" x="466725" y="2243138"/>
          <p14:tracePt t="39093" x="466725" y="2278063"/>
          <p14:tracePt t="39102" x="466725" y="2303463"/>
          <p14:tracePt t="39110" x="466725" y="2344738"/>
          <p14:tracePt t="39117" x="466725" y="2387600"/>
          <p14:tracePt t="39125" x="476250" y="2422525"/>
          <p14:tracePt t="39134" x="492125" y="2455863"/>
          <p14:tracePt t="39141" x="509588" y="2489200"/>
          <p14:tracePt t="39151" x="534988" y="2516188"/>
          <p14:tracePt t="39157" x="560388" y="2541588"/>
          <p14:tracePt t="39166" x="603250" y="2566988"/>
          <p14:tracePt t="39173" x="636588" y="2600325"/>
          <p14:tracePt t="39181" x="688975" y="2625725"/>
          <p14:tracePt t="39189" x="765175" y="2660650"/>
          <p14:tracePt t="39198" x="841375" y="2693988"/>
          <p14:tracePt t="39205" x="917575" y="2727325"/>
          <p14:tracePt t="39213" x="993775" y="2752725"/>
          <p14:tracePt t="39221" x="1079500" y="2805113"/>
          <p14:tracePt t="39230" x="1173163" y="2846388"/>
          <p14:tracePt t="39237" x="1274763" y="2881313"/>
          <p14:tracePt t="39245" x="1358900" y="2914650"/>
          <p14:tracePt t="39253" x="1435100" y="2949575"/>
          <p14:tracePt t="39262" x="1512888" y="2982913"/>
          <p14:tracePt t="39269" x="1589088" y="3016250"/>
          <p14:tracePt t="39278" x="1665288" y="3041650"/>
          <p14:tracePt t="39286" x="1724025" y="3067050"/>
          <p14:tracePt t="39293" x="1784350" y="3084513"/>
          <p14:tracePt t="39301" x="1835150" y="3094038"/>
          <p14:tracePt t="39309" x="1878013" y="3101975"/>
          <p14:tracePt t="39318" x="1928813" y="3127375"/>
          <p14:tracePt t="39325" x="2005013" y="3135313"/>
          <p14:tracePt t="39333" x="2073275" y="3144838"/>
          <p14:tracePt t="39341" x="2116138" y="3144838"/>
          <p14:tracePt t="39350" x="2192338" y="3144838"/>
          <p14:tracePt t="39357" x="2260600" y="3144838"/>
          <p14:tracePt t="39365" x="2344738" y="3144838"/>
          <p14:tracePt t="39373" x="2430463" y="3144838"/>
          <p14:tracePt t="39381" x="2514600" y="3144838"/>
          <p14:tracePt t="39389" x="2616200" y="3144838"/>
          <p14:tracePt t="39397" x="2719388" y="3144838"/>
          <p14:tracePt t="39405" x="2803525" y="3144838"/>
          <p14:tracePt t="39413" x="2889250" y="3144838"/>
          <p14:tracePt t="39421" x="2955925" y="3144838"/>
          <p14:tracePt t="39429" x="2982913" y="3144838"/>
          <p14:tracePt t="39437" x="3016250" y="3135313"/>
          <p14:tracePt t="39445" x="3024188" y="3127375"/>
          <p14:tracePt t="39453" x="3033713" y="3119438"/>
          <p14:tracePt t="39493" x="3033713" y="3101975"/>
          <p14:tracePt t="39501" x="3033713" y="3076575"/>
          <p14:tracePt t="39509" x="3024188" y="3059113"/>
          <p14:tracePt t="39517" x="3008313" y="3033713"/>
          <p14:tracePt t="39525" x="3008313" y="3016250"/>
          <p14:tracePt t="39534" x="2990850" y="3000375"/>
          <p14:tracePt t="39541" x="2973388" y="2974975"/>
          <p14:tracePt t="39551" x="2965450" y="2965450"/>
          <p14:tracePt t="39557" x="2955925" y="2949575"/>
          <p14:tracePt t="39566" x="2947988" y="2932113"/>
          <p14:tracePt t="39581" x="2947988" y="2906713"/>
          <p14:tracePt t="39597" x="2940050" y="2889250"/>
          <p14:tracePt t="39605" x="2930525" y="2871788"/>
          <p14:tracePt t="39613" x="2922588" y="2863850"/>
          <p14:tracePt t="39621" x="2922588" y="2855913"/>
          <p14:tracePt t="39630" x="2922588" y="2838450"/>
          <p14:tracePt t="39637" x="2922588" y="2830513"/>
          <p14:tracePt t="39646" x="2914650" y="2813050"/>
          <p14:tracePt t="39653" x="2905125" y="2805113"/>
          <p14:tracePt t="39669" x="2905125" y="2795588"/>
          <p14:tracePt t="39678" x="2905125" y="2778125"/>
          <p14:tracePt t="39685" x="2905125" y="2770188"/>
          <p14:tracePt t="39693" x="2905125" y="2752725"/>
          <p14:tracePt t="39702" x="2905125" y="2744788"/>
          <p14:tracePt t="39709" x="2905125" y="2736850"/>
          <p14:tracePt t="39718" x="2905125" y="2719388"/>
          <p14:tracePt t="39734" x="2905125" y="2711450"/>
          <p14:tracePt t="39751" x="2905125" y="2701925"/>
          <p14:tracePt t="39758" x="2905125" y="2693988"/>
          <p14:tracePt t="39773" x="2905125" y="2686050"/>
          <p14:tracePt t="39781" x="2905125" y="2676525"/>
          <p14:tracePt t="39789" x="2905125" y="2668588"/>
          <p14:tracePt t="39797" x="2905125" y="2651125"/>
          <p14:tracePt t="39806" x="2905125" y="2643188"/>
          <p14:tracePt t="39821" x="2905125" y="2625725"/>
          <p14:tracePt t="39829" x="2905125" y="2617788"/>
          <p14:tracePt t="44702" x="2897188" y="2617788"/>
          <p14:tracePt t="44710" x="2879725" y="2625725"/>
          <p14:tracePt t="44717" x="2879725" y="2633663"/>
          <p14:tracePt t="44725" x="2871788" y="2643188"/>
          <p14:tracePt t="44806" x="2863850" y="2643188"/>
          <p14:tracePt t="44813" x="2854325" y="2660650"/>
          <p14:tracePt t="44822" x="2854325" y="2668588"/>
          <p14:tracePt t="44830" x="2838450" y="2693988"/>
          <p14:tracePt t="44837" x="2828925" y="2719388"/>
          <p14:tracePt t="44845" x="2811463" y="2744788"/>
          <p14:tracePt t="44853" x="2795588" y="2770188"/>
          <p14:tracePt t="44861" x="2778125" y="2778125"/>
          <p14:tracePt t="44870" x="2760663" y="2805113"/>
          <p14:tracePt t="44877" x="2760663" y="2813050"/>
          <p14:tracePt t="44886" x="2752725" y="2830513"/>
          <p14:tracePt t="44893" x="2752725" y="2838450"/>
          <p14:tracePt t="44903" x="2752725" y="2855913"/>
          <p14:tracePt t="44909" x="2752725" y="2863850"/>
          <p14:tracePt t="44918" x="2752725" y="2871788"/>
          <p14:tracePt t="44926" x="2752725" y="2881313"/>
          <p14:tracePt t="44982" x="2744788" y="2881313"/>
          <p14:tracePt t="44989" x="2744788" y="2889250"/>
          <p14:tracePt t="44997" x="2744788" y="2906713"/>
          <p14:tracePt t="45005" x="2744788" y="2922588"/>
          <p14:tracePt t="45013" x="2735263" y="2957513"/>
          <p14:tracePt t="45021" x="2735263" y="2965450"/>
          <p14:tracePt t="45030" x="2727325" y="2990850"/>
          <p14:tracePt t="45037" x="2727325" y="3008313"/>
          <p14:tracePt t="45045" x="2719388" y="3041650"/>
          <p14:tracePt t="45053" x="2709863" y="3059113"/>
          <p14:tracePt t="45062" x="2709863" y="3094038"/>
          <p14:tracePt t="45069" x="2701925" y="3127375"/>
          <p14:tracePt t="45077" x="2693988" y="3152775"/>
          <p14:tracePt t="45093" x="2693988" y="3170238"/>
          <p14:tracePt t="45102" x="2684463" y="3195638"/>
          <p14:tracePt t="45118" x="2684463" y="3203575"/>
          <p14:tracePt t="45126" x="2684463" y="3211513"/>
          <p14:tracePt t="45133" x="2684463" y="3221038"/>
          <p14:tracePt t="45142" x="2676525" y="3228975"/>
          <p14:tracePt t="45151" x="2668588" y="3246438"/>
          <p14:tracePt t="45157" x="2651125" y="3263900"/>
          <p14:tracePt t="45166" x="2641600" y="3279775"/>
          <p14:tracePt t="45173" x="2633663" y="3305175"/>
          <p14:tracePt t="45182" x="2616200" y="3330575"/>
          <p14:tracePt t="45189" x="2590800" y="3365500"/>
          <p14:tracePt t="45197" x="2557463" y="3416300"/>
          <p14:tracePt t="45205" x="2532063" y="3449638"/>
          <p14:tracePt t="45213" x="2514600" y="3484563"/>
          <p14:tracePt t="45221" x="2497138" y="3527425"/>
          <p14:tracePt t="45230" x="2481263" y="3543300"/>
          <p14:tracePt t="45238" x="2463800" y="3560763"/>
          <p14:tracePt t="45245" x="2446338" y="3578225"/>
          <p14:tracePt t="45253" x="2446338" y="3586163"/>
          <p14:tracePt t="45261" x="2430463" y="3586163"/>
          <p14:tracePt t="45270" x="2420938" y="3586163"/>
          <p14:tracePt t="45278" x="2413000" y="3594100"/>
          <p14:tracePt t="45286" x="2405063" y="3603625"/>
          <p14:tracePt t="45349" x="2395538" y="3603625"/>
          <p14:tracePt t="45357" x="2387600" y="3603625"/>
          <p14:tracePt t="45365" x="2362200" y="3603625"/>
          <p14:tracePt t="45373" x="2336800" y="3603625"/>
          <p14:tracePt t="45382" x="2319338" y="3603625"/>
          <p14:tracePt t="45389" x="2293938" y="3603625"/>
          <p14:tracePt t="45397" x="2276475" y="3603625"/>
          <p14:tracePt t="45565" x="2268538" y="3603625"/>
          <p14:tracePt t="45573" x="2260600" y="3603625"/>
          <p14:tracePt t="45581" x="2243138" y="3594100"/>
          <p14:tracePt t="45589" x="2208213" y="3578225"/>
          <p14:tracePt t="45597" x="2182813" y="3560763"/>
          <p14:tracePt t="45605" x="2157413" y="3543300"/>
          <p14:tracePt t="45613" x="2132013" y="3535363"/>
          <p14:tracePt t="45622" x="2124075" y="3527425"/>
          <p14:tracePt t="45630" x="2098675" y="3517900"/>
          <p14:tracePt t="45638" x="2090738" y="3517900"/>
          <p14:tracePt t="45645" x="2073275" y="3509963"/>
          <p14:tracePt t="45654" x="2055813" y="3502025"/>
          <p14:tracePt t="45670" x="2038350" y="3502025"/>
          <p14:tracePt t="45677" x="2030413" y="3492500"/>
          <p14:tracePt t="45686" x="2012950" y="3492500"/>
          <p14:tracePt t="45693" x="1979613" y="3492500"/>
          <p14:tracePt t="45702" x="1936750" y="3484563"/>
          <p14:tracePt t="45709" x="1903413" y="3475038"/>
          <p14:tracePt t="45717" x="1878013" y="3467100"/>
          <p14:tracePt t="45725" x="1827213" y="3459163"/>
          <p14:tracePt t="45733" x="1792288" y="3449638"/>
          <p14:tracePt t="45741" x="1758950" y="3441700"/>
          <p14:tracePt t="45749" x="1749425" y="3441700"/>
          <p14:tracePt t="45757" x="1724025" y="3433763"/>
          <p14:tracePt t="45766" x="1708150" y="3433763"/>
          <p14:tracePt t="45782" x="1698625" y="3433763"/>
          <p14:tracePt t="45797" x="1682750" y="3433763"/>
          <p14:tracePt t="45813" x="1657350" y="3433763"/>
          <p14:tracePt t="45821" x="1639888" y="3433763"/>
          <p14:tracePt t="45830" x="1597025" y="3433763"/>
          <p14:tracePt t="45837" x="1563688" y="3433763"/>
          <p14:tracePt t="45845" x="1503363" y="3408363"/>
          <p14:tracePt t="45854" x="1462088" y="3398838"/>
          <p14:tracePt t="45862" x="1419225" y="3390900"/>
          <p14:tracePt t="45870" x="1368425" y="3382963"/>
          <p14:tracePt t="45877" x="1325563" y="3373438"/>
          <p14:tracePt t="45887" x="1274763" y="3355975"/>
          <p14:tracePt t="45893" x="1239838" y="3348038"/>
          <p14:tracePt t="45902" x="1231900" y="3348038"/>
          <p14:tracePt t="45909" x="1214438" y="3348038"/>
          <p14:tracePt t="45918" x="1189038" y="3340100"/>
          <p14:tracePt t="45941" x="1181100" y="3340100"/>
          <p14:tracePt t="45971" x="1173163" y="3340100"/>
          <p14:tracePt t="45974" x="1163638" y="3340100"/>
          <p14:tracePt t="45981" x="1155700" y="3340100"/>
          <p14:tracePt t="45989" x="1130300" y="3340100"/>
          <p14:tracePt t="45998" x="1112838" y="3340100"/>
          <p14:tracePt t="46005" x="1069975" y="3340100"/>
          <p14:tracePt t="46013" x="1036638" y="3340100"/>
          <p14:tracePt t="46021" x="993775" y="3340100"/>
          <p14:tracePt t="46030" x="950913" y="3340100"/>
          <p14:tracePt t="46037" x="909638" y="3340100"/>
          <p14:tracePt t="46046" x="866775" y="3340100"/>
          <p14:tracePt t="46053" x="831850" y="3340100"/>
          <p14:tracePt t="46061" x="790575" y="3340100"/>
          <p14:tracePt t="46070" x="755650" y="3340100"/>
          <p14:tracePt t="46078" x="730250" y="3340100"/>
          <p14:tracePt t="46093" x="696913" y="3348038"/>
          <p14:tracePt t="46102" x="679450" y="3365500"/>
          <p14:tracePt t="46110" x="661988" y="3365500"/>
          <p14:tracePt t="46118" x="646113" y="3382963"/>
          <p14:tracePt t="46125" x="620713" y="3398838"/>
          <p14:tracePt t="46133" x="585788" y="3416300"/>
          <p14:tracePt t="46141" x="560388" y="3424238"/>
          <p14:tracePt t="46149" x="552450" y="3441700"/>
          <p14:tracePt t="46157" x="527050" y="3449638"/>
          <p14:tracePt t="46165" x="501650" y="3467100"/>
          <p14:tracePt t="46173" x="476250" y="3467100"/>
          <p14:tracePt t="46181" x="466725" y="3475038"/>
          <p14:tracePt t="46189" x="441325" y="3484563"/>
          <p14:tracePt t="46197" x="415925" y="3492500"/>
          <p14:tracePt t="46205" x="407988" y="3502025"/>
          <p14:tracePt t="46213" x="390525" y="3509963"/>
          <p14:tracePt t="46221" x="382588" y="3517900"/>
          <p14:tracePt t="46229" x="373063" y="3527425"/>
          <p14:tracePt t="46237" x="373063" y="3535363"/>
          <p14:tracePt t="46245" x="365125" y="3543300"/>
          <p14:tracePt t="46253" x="347663" y="3543300"/>
          <p14:tracePt t="46261" x="347663" y="3552825"/>
          <p14:tracePt t="46271" x="339725" y="3568700"/>
          <p14:tracePt t="46278" x="331788" y="3568700"/>
          <p14:tracePt t="46286" x="322263" y="3586163"/>
          <p14:tracePt t="46302" x="314325" y="3611563"/>
          <p14:tracePt t="46317" x="314325" y="3646488"/>
          <p14:tracePt t="46325" x="306388" y="3662363"/>
          <p14:tracePt t="46333" x="296863" y="3679825"/>
          <p14:tracePt t="46341" x="296863" y="3687763"/>
          <p14:tracePt t="46349" x="296863" y="3705225"/>
          <p14:tracePt t="46357" x="296863" y="3722688"/>
          <p14:tracePt t="46365" x="296863" y="3748088"/>
          <p14:tracePt t="46373" x="296863" y="3763963"/>
          <p14:tracePt t="46381" x="296863" y="3790950"/>
          <p14:tracePt t="46389" x="296863" y="3816350"/>
          <p14:tracePt t="46398" x="296863" y="3824288"/>
          <p14:tracePt t="46406" x="296863" y="3841750"/>
          <p14:tracePt t="46413" x="296863" y="3857625"/>
          <p14:tracePt t="46421" x="296863" y="3875088"/>
          <p14:tracePt t="46430" x="296863" y="3883025"/>
          <p14:tracePt t="46437" x="296863" y="3900488"/>
          <p14:tracePt t="46445" x="296863" y="3917950"/>
          <p14:tracePt t="46454" x="306388" y="3935413"/>
          <p14:tracePt t="46470" x="306388" y="3943350"/>
          <p14:tracePt t="46477" x="306388" y="3960813"/>
          <p14:tracePt t="46487" x="314325" y="3976688"/>
          <p14:tracePt t="46493" x="314325" y="3986213"/>
          <p14:tracePt t="46501" x="314325" y="4002088"/>
          <p14:tracePt t="46510" x="322263" y="4037013"/>
          <p14:tracePt t="46517" x="331788" y="4052888"/>
          <p14:tracePt t="46525" x="339725" y="4070350"/>
          <p14:tracePt t="46541" x="347663" y="4095750"/>
          <p14:tracePt t="46549" x="347663" y="4113213"/>
          <p14:tracePt t="46565" x="347663" y="4121150"/>
          <p14:tracePt t="46573" x="357188" y="4138613"/>
          <p14:tracePt t="46629" x="357188" y="4146550"/>
          <p14:tracePt t="46637" x="373063" y="4156075"/>
          <p14:tracePt t="46645" x="390525" y="4171950"/>
          <p14:tracePt t="46653" x="425450" y="4181475"/>
          <p14:tracePt t="46661" x="466725" y="4189413"/>
          <p14:tracePt t="46669" x="501650" y="4197350"/>
          <p14:tracePt t="46677" x="544513" y="4214813"/>
          <p14:tracePt t="46686" x="577850" y="4224338"/>
          <p14:tracePt t="46693" x="628650" y="4232275"/>
          <p14:tracePt t="46701" x="646113" y="4232275"/>
          <p14:tracePt t="46709" x="688975" y="4232275"/>
          <p14:tracePt t="46717" x="722313" y="4232275"/>
          <p14:tracePt t="46725" x="747713" y="4232275"/>
          <p14:tracePt t="46733" x="781050" y="4232275"/>
          <p14:tracePt t="46741" x="798513" y="4232275"/>
          <p14:tracePt t="46749" x="823913" y="4232275"/>
          <p14:tracePt t="46757" x="858838" y="4232275"/>
          <p14:tracePt t="46765" x="884238" y="4232275"/>
          <p14:tracePt t="46773" x="935038" y="4240213"/>
          <p14:tracePt t="46781" x="960438" y="4249738"/>
          <p14:tracePt t="46789" x="993775" y="4257675"/>
          <p14:tracePt t="46797" x="1028700" y="4265613"/>
          <p14:tracePt t="46806" x="1062038" y="4275138"/>
          <p14:tracePt t="46813" x="1095375" y="4283075"/>
          <p14:tracePt t="46822" x="1120775" y="4283075"/>
          <p14:tracePt t="46829" x="1163638" y="4291013"/>
          <p14:tracePt t="46837" x="1189038" y="4291013"/>
          <p14:tracePt t="46845" x="1231900" y="4291013"/>
          <p14:tracePt t="46853" x="1290638" y="4300538"/>
          <p14:tracePt t="46861" x="1325563" y="4300538"/>
          <p14:tracePt t="46870" x="1368425" y="4300538"/>
          <p14:tracePt t="46877" x="1427163" y="4308475"/>
          <p14:tracePt t="46887" x="1452563" y="4308475"/>
          <p14:tracePt t="46893" x="1495425" y="4316413"/>
          <p14:tracePt t="46902" x="1520825" y="4325938"/>
          <p14:tracePt t="46910" x="1538288" y="4333875"/>
          <p14:tracePt t="46918" x="1563688" y="4333875"/>
          <p14:tracePt t="46926" x="1571625" y="4333875"/>
          <p14:tracePt t="46933" x="1579563" y="4333875"/>
          <p14:tracePt t="46941" x="1606550" y="4333875"/>
          <p14:tracePt t="46955" x="1622425" y="4341813"/>
          <p14:tracePt t="46957" x="1631950" y="4359275"/>
          <p14:tracePt t="46965" x="1647825" y="4368800"/>
          <p14:tracePt t="46973" x="1673225" y="4376738"/>
          <p14:tracePt t="46981" x="1690688" y="4376738"/>
          <p14:tracePt t="46989" x="1716088" y="4376738"/>
          <p14:tracePt t="46997" x="1749425" y="4376738"/>
          <p14:tracePt t="47005" x="1792288" y="4376738"/>
          <p14:tracePt t="47013" x="1827213" y="4376738"/>
          <p14:tracePt t="47022" x="1860550" y="4376738"/>
          <p14:tracePt t="47029" x="1878013" y="4376738"/>
          <p14:tracePt t="47037" x="1903413" y="4376738"/>
          <p14:tracePt t="47046" x="1928813" y="4376738"/>
          <p14:tracePt t="47054" x="1936750" y="4376738"/>
          <p14:tracePt t="47062" x="1954213" y="4376738"/>
          <p14:tracePt t="47077" x="1979613" y="4376738"/>
          <p14:tracePt t="47087" x="1997075" y="4368800"/>
          <p14:tracePt t="47093" x="2005013" y="4351338"/>
          <p14:tracePt t="47102" x="2030413" y="4341813"/>
          <p14:tracePt t="47109" x="2047875" y="4325938"/>
          <p14:tracePt t="47117" x="2081213" y="4291013"/>
          <p14:tracePt t="47125" x="2090738" y="4283075"/>
          <p14:tracePt t="47133" x="2098675" y="4283075"/>
          <p14:tracePt t="47141" x="2098675" y="4275138"/>
          <p14:tracePt t="47150" x="2098675" y="4257675"/>
          <p14:tracePt t="47157" x="2106613" y="4240213"/>
          <p14:tracePt t="47165" x="2106613" y="4214813"/>
          <p14:tracePt t="47173" x="2106613" y="4197350"/>
          <p14:tracePt t="47181" x="2106613" y="4181475"/>
          <p14:tracePt t="47189" x="2116138" y="4146550"/>
          <p14:tracePt t="47197" x="2124075" y="4121150"/>
          <p14:tracePt t="47205" x="2132013" y="4095750"/>
          <p14:tracePt t="47214" x="2141538" y="4079875"/>
          <p14:tracePt t="47221" x="2149475" y="4052888"/>
          <p14:tracePt t="47229" x="2166938" y="4027488"/>
          <p14:tracePt t="47237" x="2182813" y="4002088"/>
          <p14:tracePt t="47245" x="2192338" y="3994150"/>
          <p14:tracePt t="47254" x="2200275" y="3976688"/>
          <p14:tracePt t="47261" x="2200275" y="3960813"/>
          <p14:tracePt t="47271" x="2208213" y="3943350"/>
          <p14:tracePt t="47277" x="2217738" y="3935413"/>
          <p14:tracePt t="47286" x="2217738" y="3925888"/>
          <p14:tracePt t="47293" x="2217738" y="3900488"/>
          <p14:tracePt t="47302" x="2217738" y="3875088"/>
          <p14:tracePt t="47309" x="2217738" y="3841750"/>
          <p14:tracePt t="47317" x="2217738" y="3798888"/>
          <p14:tracePt t="47326" x="2217738" y="3756025"/>
          <p14:tracePt t="47333" x="2200275" y="3722688"/>
          <p14:tracePt t="47341" x="2182813" y="3687763"/>
          <p14:tracePt t="47349" x="2166938" y="3654425"/>
          <p14:tracePt t="47357" x="2149475" y="3629025"/>
          <p14:tracePt t="47365" x="2124075" y="3594100"/>
          <p14:tracePt t="47373" x="2098675" y="3552825"/>
          <p14:tracePt t="47381" x="2090738" y="3517900"/>
          <p14:tracePt t="47389" x="2073275" y="3502025"/>
          <p14:tracePt t="47397" x="2065338" y="3484563"/>
          <p14:tracePt t="47406" x="2055813" y="3467100"/>
          <p14:tracePt t="47413" x="2047875" y="3459163"/>
          <p14:tracePt t="47429" x="2047875" y="3433763"/>
          <p14:tracePt t="47437" x="2038350" y="3416300"/>
          <p14:tracePt t="47445" x="2038350" y="3408363"/>
          <p14:tracePt t="47454" x="2038350" y="3382963"/>
          <p14:tracePt t="47461" x="2030413" y="3365500"/>
          <p14:tracePt t="47470" x="2030413" y="3355975"/>
          <p14:tracePt t="47477" x="2022475" y="3340100"/>
          <p14:tracePt t="47487" x="2012950" y="3340100"/>
          <p14:tracePt t="47493" x="1997075" y="3322638"/>
          <p14:tracePt t="47501" x="1971675" y="3314700"/>
          <p14:tracePt t="47509" x="1946275" y="3297238"/>
          <p14:tracePt t="47518" x="1920875" y="3279775"/>
          <p14:tracePt t="47525" x="1903413" y="3271838"/>
          <p14:tracePt t="47533" x="1868488" y="3254375"/>
          <p14:tracePt t="47541" x="1843088" y="3238500"/>
          <p14:tracePt t="47550" x="1809750" y="3228975"/>
          <p14:tracePt t="47557" x="1776413" y="3211513"/>
          <p14:tracePt t="47565" x="1724025" y="3186113"/>
          <p14:tracePt t="47573" x="1690688" y="3170238"/>
          <p14:tracePt t="47582" x="1647825" y="3160713"/>
          <p14:tracePt t="47589" x="1597025" y="3152775"/>
          <p14:tracePt t="47597" x="1538288" y="3144838"/>
          <p14:tracePt t="47606" x="1477963" y="3135313"/>
          <p14:tracePt t="47613" x="1435100" y="3127375"/>
          <p14:tracePt t="47621" x="1401763" y="3127375"/>
          <p14:tracePt t="47629" x="1350963" y="3127375"/>
          <p14:tracePt t="47637" x="1317625" y="3127375"/>
          <p14:tracePt t="47646" x="1282700" y="3127375"/>
          <p14:tracePt t="47654" x="1239838" y="3127375"/>
          <p14:tracePt t="47661" x="1206500" y="3127375"/>
          <p14:tracePt t="47670" x="1189038" y="3127375"/>
          <p14:tracePt t="47678" x="1155700" y="3127375"/>
          <p14:tracePt t="47686" x="1120775" y="3127375"/>
          <p14:tracePt t="47693" x="1095375" y="3127375"/>
          <p14:tracePt t="47701" x="1069975" y="3127375"/>
          <p14:tracePt t="47710" x="1036638" y="3127375"/>
          <p14:tracePt t="47717" x="1003300" y="3127375"/>
          <p14:tracePt t="47725" x="960438" y="3127375"/>
          <p14:tracePt t="47733" x="935038" y="3127375"/>
          <p14:tracePt t="47741" x="892175" y="3127375"/>
          <p14:tracePt t="47749" x="831850" y="3127375"/>
          <p14:tracePt t="47757" x="773113" y="3127375"/>
          <p14:tracePt t="47765" x="704850" y="3119438"/>
          <p14:tracePt t="47773" x="654050" y="3101975"/>
          <p14:tracePt t="47781" x="611188" y="3094038"/>
          <p14:tracePt t="47789" x="577850" y="3094038"/>
          <p14:tracePt t="47797" x="544513" y="3094038"/>
          <p14:tracePt t="47805" x="517525" y="3094038"/>
          <p14:tracePt t="47813" x="492125" y="3094038"/>
          <p14:tracePt t="47821" x="466725" y="3094038"/>
          <p14:tracePt t="47829" x="458788" y="3094038"/>
          <p14:tracePt t="47838" x="441325" y="3094038"/>
          <p14:tracePt t="47845" x="415925" y="3094038"/>
          <p14:tracePt t="47854" x="407988" y="3101975"/>
          <p14:tracePt t="47861" x="390525" y="3109913"/>
          <p14:tracePt t="47871" x="373063" y="3127375"/>
          <p14:tracePt t="47877" x="357188" y="3144838"/>
          <p14:tracePt t="47887" x="339725" y="3152775"/>
          <p14:tracePt t="47893" x="339725" y="3170238"/>
          <p14:tracePt t="47901" x="331788" y="3186113"/>
          <p14:tracePt t="47909" x="322263" y="3195638"/>
          <p14:tracePt t="47917" x="306388" y="3211513"/>
          <p14:tracePt t="47925" x="288925" y="3228975"/>
          <p14:tracePt t="47933" x="280988" y="3246438"/>
          <p14:tracePt t="47941" x="271463" y="3254375"/>
          <p14:tracePt t="47949" x="255588" y="3271838"/>
          <p14:tracePt t="47971" x="220663" y="3314700"/>
          <p14:tracePt t="47974" x="212725" y="3330575"/>
          <p14:tracePt t="47981" x="203200" y="3340100"/>
          <p14:tracePt t="47989" x="187325" y="3355975"/>
          <p14:tracePt t="47997" x="169863" y="3373438"/>
          <p14:tracePt t="48006" x="152400" y="3390900"/>
          <p14:tracePt t="48013" x="144463" y="3398838"/>
          <p14:tracePt t="48022" x="136525" y="3416300"/>
          <p14:tracePt t="48030" x="127000" y="3433763"/>
          <p14:tracePt t="48037" x="127000" y="3441700"/>
          <p14:tracePt t="48045" x="119063" y="3467100"/>
          <p14:tracePt t="48054" x="111125" y="3484563"/>
          <p14:tracePt t="48061" x="111125" y="3502025"/>
          <p14:tracePt t="48071" x="111125" y="3517900"/>
          <p14:tracePt t="48077" x="111125" y="3543300"/>
          <p14:tracePt t="48085" x="111125" y="3568700"/>
          <p14:tracePt t="48093" x="111125" y="3586163"/>
          <p14:tracePt t="48101" x="111125" y="3611563"/>
          <p14:tracePt t="48110" x="111125" y="3646488"/>
          <p14:tracePt t="48117" x="111125" y="3662363"/>
          <p14:tracePt t="48125" x="111125" y="3687763"/>
          <p14:tracePt t="48133" x="111125" y="3713163"/>
          <p14:tracePt t="48141" x="119063" y="3730625"/>
          <p14:tracePt t="48149" x="119063" y="3748088"/>
          <p14:tracePt t="48157" x="127000" y="3763963"/>
          <p14:tracePt t="48173" x="127000" y="3773488"/>
          <p14:tracePt t="48182" x="136525" y="3798888"/>
          <p14:tracePt t="48205" x="144463" y="3816350"/>
          <p14:tracePt t="48222" x="152400" y="3841750"/>
          <p14:tracePt t="48230" x="161925" y="3849688"/>
          <p14:tracePt t="48237" x="177800" y="3867150"/>
          <p14:tracePt t="48245" x="195263" y="3883025"/>
          <p14:tracePt t="48254" x="220663" y="3900488"/>
          <p14:tracePt t="48262" x="255588" y="3925888"/>
          <p14:tracePt t="48271" x="306388" y="3951288"/>
          <p14:tracePt t="48277" x="347663" y="3986213"/>
          <p14:tracePt t="48285" x="382588" y="4011613"/>
          <p14:tracePt t="48293" x="415925" y="4037013"/>
          <p14:tracePt t="48301" x="441325" y="4062413"/>
          <p14:tracePt t="48309" x="458788" y="4087813"/>
          <p14:tracePt t="48318" x="476250" y="4105275"/>
          <p14:tracePt t="48325" x="484188" y="4113213"/>
          <p14:tracePt t="48341" x="484188" y="4130675"/>
          <p14:tracePt t="48397" x="492125" y="4138613"/>
          <p14:tracePt t="48413" x="492125" y="4130675"/>
          <p14:tracePt t="48421" x="484188" y="4130675"/>
          <p14:tracePt t="48453" x="492125" y="4130675"/>
          <p14:tracePt t="48470" x="517525" y="4130675"/>
          <p14:tracePt t="48477" x="552450" y="4130675"/>
          <p14:tracePt t="48486" x="577850" y="4130675"/>
          <p14:tracePt t="48493" x="611188" y="4130675"/>
          <p14:tracePt t="48502" x="661988" y="4130675"/>
          <p14:tracePt t="48510" x="714375" y="4138613"/>
          <p14:tracePt t="48517" x="739775" y="4138613"/>
          <p14:tracePt t="48525" x="773113" y="4146550"/>
          <p14:tracePt t="48533" x="798513" y="4156075"/>
          <p14:tracePt t="48541" x="815975" y="4156075"/>
          <p14:tracePt t="48550" x="841375" y="4164013"/>
          <p14:tracePt t="48557" x="866775" y="4171950"/>
          <p14:tracePt t="48565" x="884238" y="4171950"/>
          <p14:tracePt t="48573" x="925513" y="4171950"/>
          <p14:tracePt t="48581" x="968375" y="4171950"/>
          <p14:tracePt t="48589" x="1011238" y="4181475"/>
          <p14:tracePt t="48597" x="1036638" y="4181475"/>
          <p14:tracePt t="48605" x="1079500" y="4189413"/>
          <p14:tracePt t="48613" x="1112838" y="4197350"/>
          <p14:tracePt t="48621" x="1130300" y="4197350"/>
          <p14:tracePt t="48629" x="1147763" y="4197350"/>
          <p14:tracePt t="48638" x="1181100" y="4206875"/>
          <p14:tracePt t="48646" x="1189038" y="4206875"/>
          <p14:tracePt t="48654" x="1198563" y="4214813"/>
          <p14:tracePt t="48671" x="1249363" y="4224338"/>
          <p14:tracePt t="48677" x="1265238" y="4224338"/>
          <p14:tracePt t="48686" x="1300163" y="4224338"/>
          <p14:tracePt t="48693" x="1325563" y="4224338"/>
          <p14:tracePt t="48702" x="1343025" y="4224338"/>
          <p14:tracePt t="48710" x="1368425" y="4224338"/>
          <p14:tracePt t="48717" x="1409700" y="4224338"/>
          <p14:tracePt t="48725" x="1444625" y="4214813"/>
          <p14:tracePt t="48733" x="1470025" y="4206875"/>
          <p14:tracePt t="48741" x="1477963" y="4206875"/>
          <p14:tracePt t="48749" x="1528763" y="4197350"/>
          <p14:tracePt t="48757" x="1538288" y="4189413"/>
          <p14:tracePt t="48766" x="1546225" y="4189413"/>
          <p14:tracePt t="48773" x="1554163" y="4189413"/>
          <p14:tracePt t="48781" x="1579563" y="4189413"/>
          <p14:tracePt t="48790" x="1614488" y="4181475"/>
          <p14:tracePt t="48798" x="1631950" y="4181475"/>
          <p14:tracePt t="48805" x="1647825" y="4181475"/>
          <p14:tracePt t="48813" x="1673225" y="4181475"/>
          <p14:tracePt t="48822" x="1708150" y="4181475"/>
          <p14:tracePt t="48830" x="1733550" y="4181475"/>
          <p14:tracePt t="48838" x="1766888" y="4181475"/>
          <p14:tracePt t="48845" x="1801813" y="4181475"/>
          <p14:tracePt t="48854" x="1843088" y="4171950"/>
          <p14:tracePt t="48861" x="1885950" y="4164013"/>
          <p14:tracePt t="48871" x="1920875" y="4156075"/>
          <p14:tracePt t="48878" x="1946275" y="4146550"/>
          <p14:tracePt t="48885" x="1971675" y="4138613"/>
          <p14:tracePt t="48893" x="1987550" y="4130675"/>
          <p14:tracePt t="48901" x="1997075" y="4121150"/>
          <p14:tracePt t="48909" x="2012950" y="4105275"/>
          <p14:tracePt t="48917" x="2030413" y="4095750"/>
          <p14:tracePt t="48925" x="2038350" y="4079875"/>
          <p14:tracePt t="48941" x="2047875" y="4062413"/>
          <p14:tracePt t="48949" x="2055813" y="4052888"/>
          <p14:tracePt t="48957" x="2065338" y="4044950"/>
          <p14:tracePt t="48973" x="2090738" y="4002088"/>
          <p14:tracePt t="48981" x="2098675" y="3986213"/>
          <p14:tracePt t="48989" x="2106613" y="3951288"/>
          <p14:tracePt t="48997" x="2106613" y="3925888"/>
          <p14:tracePt t="49006" x="2106613" y="3883025"/>
          <p14:tracePt t="49013" x="2106613" y="3849688"/>
          <p14:tracePt t="49021" x="2106613" y="3806825"/>
          <p14:tracePt t="49030" x="2106613" y="3763963"/>
          <p14:tracePt t="49038" x="2106613" y="3697288"/>
          <p14:tracePt t="49045" x="2098675" y="3646488"/>
          <p14:tracePt t="49054" x="2090738" y="3603625"/>
          <p14:tracePt t="49061" x="2081213" y="3568700"/>
          <p14:tracePt t="49071" x="2073275" y="3517900"/>
          <p14:tracePt t="49077" x="2065338" y="3492500"/>
          <p14:tracePt t="49086" x="2047875" y="3459163"/>
          <p14:tracePt t="49093" x="2038350" y="3433763"/>
          <p14:tracePt t="49101" x="2030413" y="3408363"/>
          <p14:tracePt t="49109" x="2022475" y="3382963"/>
          <p14:tracePt t="49118" x="2012950" y="3365500"/>
          <p14:tracePt t="49125" x="1997075" y="3340100"/>
          <p14:tracePt t="49133" x="1987550" y="3322638"/>
          <p14:tracePt t="49141" x="1971675" y="3305175"/>
          <p14:tracePt t="49149" x="1962150" y="3297238"/>
          <p14:tracePt t="49157" x="1936750" y="3289300"/>
          <p14:tracePt t="49165" x="1911350" y="3271838"/>
          <p14:tracePt t="49173" x="1885950" y="3254375"/>
          <p14:tracePt t="49181" x="1843088" y="3238500"/>
          <p14:tracePt t="49189" x="1809750" y="3203575"/>
          <p14:tracePt t="49197" x="1758950" y="3186113"/>
          <p14:tracePt t="49206" x="1708150" y="3170238"/>
          <p14:tracePt t="49213" x="1639888" y="3144838"/>
          <p14:tracePt t="49222" x="1589088" y="3127375"/>
          <p14:tracePt t="49229" x="1512888" y="3094038"/>
          <p14:tracePt t="49238" x="1452563" y="3076575"/>
          <p14:tracePt t="49245" x="1401763" y="3059113"/>
          <p14:tracePt t="49254" x="1343025" y="3041650"/>
          <p14:tracePt t="49261" x="1290638" y="3025775"/>
          <p14:tracePt t="49270" x="1249363" y="3016250"/>
          <p14:tracePt t="49278" x="1223963" y="3016250"/>
          <p14:tracePt t="49286" x="1206500" y="3016250"/>
          <p14:tracePt t="49293" x="1181100" y="3016250"/>
          <p14:tracePt t="49301" x="1155700" y="3016250"/>
          <p14:tracePt t="49309" x="1147763" y="3016250"/>
          <p14:tracePt t="49317" x="1120775" y="3016250"/>
          <p14:tracePt t="49325" x="1095375" y="3025775"/>
          <p14:tracePt t="49333" x="1062038" y="3033713"/>
          <p14:tracePt t="49342" x="1044575" y="3041650"/>
          <p14:tracePt t="49349" x="1011238" y="3059113"/>
          <p14:tracePt t="49357" x="976313" y="3076575"/>
          <p14:tracePt t="49365" x="935038" y="3094038"/>
          <p14:tracePt t="49373" x="892175" y="3101975"/>
          <p14:tracePt t="49381" x="858838" y="3119438"/>
          <p14:tracePt t="49389" x="806450" y="3127375"/>
          <p14:tracePt t="49397" x="773113" y="3144838"/>
          <p14:tracePt t="49406" x="730250" y="3152775"/>
          <p14:tracePt t="49413" x="696913" y="3170238"/>
          <p14:tracePt t="49421" x="671513" y="3178175"/>
          <p14:tracePt t="49429" x="646113" y="3186113"/>
          <p14:tracePt t="49437" x="628650" y="3195638"/>
          <p14:tracePt t="49445" x="603250" y="3203575"/>
          <p14:tracePt t="49454" x="577850" y="3221038"/>
          <p14:tracePt t="49461" x="552450" y="3228975"/>
          <p14:tracePt t="49469" x="534988" y="3246438"/>
          <p14:tracePt t="49477" x="517525" y="3263900"/>
          <p14:tracePt t="49485" x="501650" y="3289300"/>
          <p14:tracePt t="49493" x="484188" y="3314700"/>
          <p14:tracePt t="49501" x="476250" y="3348038"/>
          <p14:tracePt t="49509" x="466725" y="3373438"/>
          <p14:tracePt t="49517" x="458788" y="3398838"/>
          <p14:tracePt t="49525" x="458788" y="3416300"/>
          <p14:tracePt t="49533" x="458788" y="3449638"/>
          <p14:tracePt t="49541" x="458788" y="3484563"/>
          <p14:tracePt t="49549" x="458788" y="3509963"/>
          <p14:tracePt t="49557" x="458788" y="3535363"/>
          <p14:tracePt t="49565" x="458788" y="3560763"/>
          <p14:tracePt t="49573" x="458788" y="3578225"/>
          <p14:tracePt t="49581" x="458788" y="3603625"/>
          <p14:tracePt t="49589" x="458788" y="3629025"/>
          <p14:tracePt t="49598" x="458788" y="3646488"/>
          <p14:tracePt t="49605" x="458788" y="3662363"/>
          <p14:tracePt t="49613" x="458788" y="3679825"/>
          <p14:tracePt t="49622" x="458788" y="3687763"/>
          <p14:tracePt t="49630" x="458788" y="3722688"/>
          <p14:tracePt t="49638" x="466725" y="3738563"/>
          <p14:tracePt t="49646" x="476250" y="3748088"/>
          <p14:tracePt t="49654" x="484188" y="3773488"/>
          <p14:tracePt t="49662" x="484188" y="3790950"/>
          <p14:tracePt t="49670" x="501650" y="3806825"/>
          <p14:tracePt t="49677" x="517525" y="3816350"/>
          <p14:tracePt t="49685" x="544513" y="3841750"/>
          <p14:tracePt t="49693" x="569913" y="3857625"/>
          <p14:tracePt t="49701" x="585788" y="3875088"/>
          <p14:tracePt t="49709" x="611188" y="3892550"/>
          <p14:tracePt t="49717" x="636588" y="3900488"/>
          <p14:tracePt t="49725" x="654050" y="3917950"/>
          <p14:tracePt t="49733" x="671513" y="3925888"/>
          <p14:tracePt t="49741" x="679450" y="3943350"/>
          <p14:tracePt t="49749" x="696913" y="3960813"/>
          <p14:tracePt t="49757" x="714375" y="3976688"/>
          <p14:tracePt t="49765" x="722313" y="3986213"/>
          <p14:tracePt t="49774" x="739775" y="4002088"/>
          <p14:tracePt t="49781" x="747713" y="4011613"/>
          <p14:tracePt t="49790" x="765175" y="4027488"/>
          <p14:tracePt t="49797" x="773113" y="4037013"/>
          <p14:tracePt t="49806" x="781050" y="4044950"/>
          <p14:tracePt t="49813" x="781050" y="4062413"/>
          <p14:tracePt t="49822" x="798513" y="4079875"/>
          <p14:tracePt t="49830" x="806450" y="4087813"/>
          <p14:tracePt t="49838" x="823913" y="4105275"/>
          <p14:tracePt t="49845" x="849313" y="4130675"/>
          <p14:tracePt t="49854" x="858838" y="4146550"/>
          <p14:tracePt t="49861" x="884238" y="4164013"/>
          <p14:tracePt t="49870" x="892175" y="4164013"/>
          <p14:tracePt t="49877" x="900113" y="4197350"/>
          <p14:tracePt t="49886" x="925513" y="4214813"/>
          <p14:tracePt t="49893" x="960438" y="4232275"/>
          <p14:tracePt t="49901" x="976313" y="4240213"/>
          <p14:tracePt t="49909" x="993775" y="4249738"/>
          <p14:tracePt t="49918" x="1003300" y="4257675"/>
          <p14:tracePt t="49933" x="1019175" y="4265613"/>
          <p14:tracePt t="49941" x="1036638" y="4265613"/>
          <p14:tracePt t="49950" x="1069975" y="4275138"/>
          <p14:tracePt t="49957" x="1087438" y="4283075"/>
          <p14:tracePt t="49973" x="1138238" y="4300538"/>
          <p14:tracePt t="49982" x="1155700" y="4300538"/>
          <p14:tracePt t="49989" x="1181100" y="4308475"/>
          <p14:tracePt t="49998" x="1198563" y="4308475"/>
          <p14:tracePt t="50006" x="1223963" y="4308475"/>
          <p14:tracePt t="50013" x="1239838" y="4308475"/>
          <p14:tracePt t="50022" x="1265238" y="4308475"/>
          <p14:tracePt t="50029" x="1290638" y="4308475"/>
          <p14:tracePt t="50038" x="1317625" y="4308475"/>
          <p14:tracePt t="50046" x="1350963" y="4308475"/>
          <p14:tracePt t="50055" x="1384300" y="4308475"/>
          <p14:tracePt t="50061" x="1419225" y="4300538"/>
          <p14:tracePt t="50070" x="1444625" y="4300538"/>
          <p14:tracePt t="50078" x="1452563" y="4300538"/>
          <p14:tracePt t="50086" x="1487488" y="4291013"/>
          <p14:tracePt t="50093" x="1503363" y="4291013"/>
          <p14:tracePt t="50101" x="1528763" y="4283075"/>
          <p14:tracePt t="50109" x="1546225" y="4275138"/>
          <p14:tracePt t="50117" x="1571625" y="4265613"/>
          <p14:tracePt t="50125" x="1597025" y="4257675"/>
          <p14:tracePt t="50133" x="1639888" y="4240213"/>
          <p14:tracePt t="50141" x="1673225" y="4224338"/>
          <p14:tracePt t="50150" x="1724025" y="4206875"/>
          <p14:tracePt t="50157" x="1784350" y="4181475"/>
          <p14:tracePt t="50165" x="1843088" y="4164013"/>
          <p14:tracePt t="50174" x="1893888" y="4156075"/>
          <p14:tracePt t="50181" x="1936750" y="4146550"/>
          <p14:tracePt t="50190" x="1979613" y="4130675"/>
          <p14:tracePt t="50197" x="2012950" y="4121150"/>
          <p14:tracePt t="50206" x="2047875" y="4121150"/>
          <p14:tracePt t="50213" x="2073275" y="4113213"/>
          <p14:tracePt t="50221" x="2106613" y="4105275"/>
          <p14:tracePt t="50229" x="2141538" y="4095750"/>
          <p14:tracePt t="50238" x="2149475" y="4087813"/>
          <p14:tracePt t="50246" x="2174875" y="4070350"/>
          <p14:tracePt t="50255" x="2200275" y="4062413"/>
          <p14:tracePt t="50261" x="2225675" y="4052888"/>
          <p14:tracePt t="50271" x="2243138" y="4044950"/>
          <p14:tracePt t="50277" x="2276475" y="4037013"/>
          <p14:tracePt t="50286" x="2311400" y="4019550"/>
          <p14:tracePt t="50293" x="2336800" y="4011613"/>
          <p14:tracePt t="50301" x="2370138" y="3994150"/>
          <p14:tracePt t="50309" x="2405063" y="3986213"/>
          <p14:tracePt t="50317" x="2438400" y="3968750"/>
          <p14:tracePt t="50325" x="2471738" y="3960813"/>
          <p14:tracePt t="50333" x="2506663" y="3943350"/>
          <p14:tracePt t="50341" x="2524125" y="3935413"/>
          <p14:tracePt t="50349" x="2549525" y="3917950"/>
          <p14:tracePt t="50357" x="2557463" y="3917950"/>
          <p14:tracePt t="50366" x="2574925" y="3908425"/>
          <p14:tracePt t="50373" x="2590800" y="3892550"/>
          <p14:tracePt t="50381" x="2600325" y="3875088"/>
          <p14:tracePt t="50389" x="2600325" y="3857625"/>
          <p14:tracePt t="50398" x="2608263" y="3841750"/>
          <p14:tracePt t="50405" x="2616200" y="3816350"/>
          <p14:tracePt t="50413" x="2625725" y="3790950"/>
          <p14:tracePt t="50422" x="2625725" y="3781425"/>
          <p14:tracePt t="50429" x="2625725" y="3756025"/>
          <p14:tracePt t="50438" x="2625725" y="3730625"/>
          <p14:tracePt t="50446" x="2625725" y="3713163"/>
          <p14:tracePt t="50455" x="2625725" y="3697288"/>
          <p14:tracePt t="50461" x="2625725" y="3687763"/>
          <p14:tracePt t="50470" x="2625725" y="3662363"/>
          <p14:tracePt t="50477" x="2625725" y="3636963"/>
          <p14:tracePt t="50485" x="2608263" y="3611563"/>
          <p14:tracePt t="50494" x="2600325" y="3603625"/>
          <p14:tracePt t="50501" x="2590800" y="3586163"/>
          <p14:tracePt t="50509" x="2574925" y="3578225"/>
          <p14:tracePt t="50517" x="2540000" y="3568700"/>
          <p14:tracePt t="50525" x="2506663" y="3560763"/>
          <p14:tracePt t="50533" x="2489200" y="3543300"/>
          <p14:tracePt t="50541" x="2438400" y="3527425"/>
          <p14:tracePt t="50549" x="2395538" y="3509963"/>
          <p14:tracePt t="50557" x="2327275" y="3484563"/>
          <p14:tracePt t="50566" x="2268538" y="3459163"/>
          <p14:tracePt t="50574" x="2225675" y="3449638"/>
          <p14:tracePt t="50581" x="2174875" y="3441700"/>
          <p14:tracePt t="50590" x="2132013" y="3424238"/>
          <p14:tracePt t="50598" x="2098675" y="3424238"/>
          <p14:tracePt t="50606" x="2047875" y="3408363"/>
          <p14:tracePt t="50613" x="2022475" y="3398838"/>
          <p14:tracePt t="50622" x="1997075" y="3398838"/>
          <p14:tracePt t="50629" x="1971675" y="3390900"/>
          <p14:tracePt t="50638" x="1946275" y="3382963"/>
          <p14:tracePt t="50645" x="1928813" y="3373438"/>
          <p14:tracePt t="50655" x="1911350" y="3365500"/>
          <p14:tracePt t="50661" x="1885950" y="3355975"/>
          <p14:tracePt t="50670" x="1878013" y="3355975"/>
          <p14:tracePt t="50677" x="1852613" y="3348038"/>
          <p14:tracePt t="50686" x="1835150" y="3340100"/>
          <p14:tracePt t="50693" x="1817688" y="3322638"/>
          <p14:tracePt t="50701" x="1792288" y="3322638"/>
          <p14:tracePt t="50709" x="1758950" y="3314700"/>
          <p14:tracePt t="50717" x="1733550" y="3314700"/>
          <p14:tracePt t="50725" x="1690688" y="3305175"/>
          <p14:tracePt t="50733" x="1647825" y="3289300"/>
          <p14:tracePt t="50742" x="1589088" y="3279775"/>
          <p14:tracePt t="50749" x="1546225" y="3279775"/>
          <p14:tracePt t="50757" x="1470025" y="3279775"/>
          <p14:tracePt t="50765" x="1409700" y="3279775"/>
          <p14:tracePt t="50773" x="1368425" y="3279775"/>
          <p14:tracePt t="50781" x="1308100" y="3279775"/>
          <p14:tracePt t="50789" x="1282700" y="3279775"/>
          <p14:tracePt t="50797" x="1239838" y="3279775"/>
          <p14:tracePt t="50805" x="1206500" y="3279775"/>
          <p14:tracePt t="50813" x="1173163" y="3279775"/>
          <p14:tracePt t="50821" x="1155700" y="3279775"/>
          <p14:tracePt t="50829" x="1120775" y="3279775"/>
          <p14:tracePt t="50838" x="1079500" y="3279775"/>
          <p14:tracePt t="50845" x="1062038" y="3279775"/>
          <p14:tracePt t="50853" x="1044575" y="3279775"/>
          <p14:tracePt t="50869" x="1003300" y="3279775"/>
          <p14:tracePt t="50877" x="950913" y="3279775"/>
          <p14:tracePt t="50885" x="858838" y="3279775"/>
          <p14:tracePt t="50894" x="815975" y="3279775"/>
          <p14:tracePt t="50901" x="755650" y="3279775"/>
          <p14:tracePt t="50909" x="696913" y="3289300"/>
          <p14:tracePt t="50917" x="636588" y="3297238"/>
          <p14:tracePt t="50925" x="603250" y="3305175"/>
          <p14:tracePt t="50933" x="560388" y="3314700"/>
          <p14:tracePt t="50941" x="544513" y="3314700"/>
          <p14:tracePt t="50949" x="527050" y="3314700"/>
          <p14:tracePt t="50957" x="492125" y="3322638"/>
          <p14:tracePt t="50974" x="476250" y="3330575"/>
          <p14:tracePt t="51005" x="466725" y="3330575"/>
          <p14:tracePt t="51070" x="458788" y="3340100"/>
          <p14:tracePt t="51078" x="450850" y="3340100"/>
          <p14:tracePt t="51086" x="450850" y="3355975"/>
          <p14:tracePt t="51093" x="433388" y="3382963"/>
          <p14:tracePt t="51102" x="425450" y="3398838"/>
          <p14:tracePt t="51110" x="407988" y="3408363"/>
          <p14:tracePt t="51117" x="400050" y="3433763"/>
          <p14:tracePt t="51125" x="382588" y="3449638"/>
          <p14:tracePt t="51133" x="382588" y="3475038"/>
          <p14:tracePt t="51141" x="365125" y="3492500"/>
          <p14:tracePt t="51149" x="357188" y="3517900"/>
          <p14:tracePt t="51157" x="347663" y="3543300"/>
          <p14:tracePt t="51166" x="339725" y="3568700"/>
          <p14:tracePt t="51173" x="331788" y="3568700"/>
          <p14:tracePt t="51181" x="322263" y="3586163"/>
          <p14:tracePt t="51190" x="322263" y="3594100"/>
          <p14:tracePt t="51197" x="322263" y="3611563"/>
          <p14:tracePt t="51205" x="314325" y="3629025"/>
          <p14:tracePt t="51230" x="314325" y="3646488"/>
          <p14:tracePt t="51239" x="314325" y="3654425"/>
          <p14:tracePt t="51262" x="314325" y="3662363"/>
          <p14:tracePt t="51270" x="314325" y="3671888"/>
          <p14:tracePt t="51278" x="314325" y="3679825"/>
          <p14:tracePt t="51285" x="314325" y="3687763"/>
          <p14:tracePt t="51293" x="314325" y="3705225"/>
          <p14:tracePt t="51310" x="314325" y="3722688"/>
          <p14:tracePt t="51325" x="314325" y="3738563"/>
          <p14:tracePt t="51333" x="314325" y="3748088"/>
          <p14:tracePt t="51349" x="314325" y="3756025"/>
          <p14:tracePt t="51357" x="314325" y="3763963"/>
          <p14:tracePt t="51365" x="314325" y="3773488"/>
          <p14:tracePt t="51381" x="314325" y="3781425"/>
          <p14:tracePt t="51389" x="314325" y="3790950"/>
          <p14:tracePt t="51413" x="314325" y="3798888"/>
          <p14:tracePt t="51422" x="314325" y="3824288"/>
          <p14:tracePt t="51453" x="322263" y="3841750"/>
          <p14:tracePt t="51469" x="322263" y="3849688"/>
          <p14:tracePt t="51485" x="322263" y="3857625"/>
          <p14:tracePt t="51493" x="322263" y="3867150"/>
          <p14:tracePt t="51509" x="331788" y="3883025"/>
          <p14:tracePt t="51518" x="339725" y="3900488"/>
          <p14:tracePt t="51533" x="339725" y="3908425"/>
          <p14:tracePt t="51541" x="339725" y="3917950"/>
          <p14:tracePt t="51550" x="339725" y="3935413"/>
          <p14:tracePt t="51565" x="339725" y="3943350"/>
          <p14:tracePt t="51581" x="339725" y="3951288"/>
          <p14:tracePt t="51589" x="347663" y="3960813"/>
          <p14:tracePt t="51613" x="357188" y="3960813"/>
          <p14:tracePt t="51622" x="365125" y="3968750"/>
          <p14:tracePt t="51646" x="373063" y="3976688"/>
          <p14:tracePt t="51653" x="390525" y="3986213"/>
          <p14:tracePt t="51661" x="400050" y="3986213"/>
          <p14:tracePt t="51678" x="425450" y="3994150"/>
          <p14:tracePt t="51685" x="441325" y="4002088"/>
          <p14:tracePt t="51693" x="450850" y="4011613"/>
          <p14:tracePt t="51701" x="466725" y="4019550"/>
          <p14:tracePt t="51709" x="492125" y="4027488"/>
          <p14:tracePt t="51717" x="509588" y="4044950"/>
          <p14:tracePt t="51725" x="534988" y="4052888"/>
          <p14:tracePt t="51733" x="560388" y="4062413"/>
          <p14:tracePt t="51741" x="577850" y="4079875"/>
          <p14:tracePt t="51750" x="595313" y="4095750"/>
          <p14:tracePt t="51757" x="611188" y="4113213"/>
          <p14:tracePt t="51765" x="636588" y="4121150"/>
          <p14:tracePt t="51774" x="654050" y="4138613"/>
          <p14:tracePt t="51781" x="679450" y="4138613"/>
          <p14:tracePt t="51790" x="688975" y="4146550"/>
          <p14:tracePt t="51798" x="704850" y="4164013"/>
          <p14:tracePt t="51805" x="722313" y="4171950"/>
          <p14:tracePt t="51813" x="730250" y="4171950"/>
          <p14:tracePt t="51822" x="747713" y="4181475"/>
          <p14:tracePt t="51829" x="765175" y="4189413"/>
          <p14:tracePt t="51845" x="781050" y="4189413"/>
          <p14:tracePt t="51854" x="815975" y="4197350"/>
          <p14:tracePt t="51861" x="823913" y="4197350"/>
          <p14:tracePt t="51871" x="858838" y="4197350"/>
          <p14:tracePt t="51878" x="884238" y="4197350"/>
          <p14:tracePt t="51885" x="917575" y="4197350"/>
          <p14:tracePt t="51893" x="942975" y="4197350"/>
          <p14:tracePt t="51901" x="985838" y="4197350"/>
          <p14:tracePt t="51909" x="1028700" y="4197350"/>
          <p14:tracePt t="51917" x="1079500" y="4197350"/>
          <p14:tracePt t="51925" x="1138238" y="4214813"/>
          <p14:tracePt t="51933" x="1198563" y="4224338"/>
          <p14:tracePt t="51941" x="1239838" y="4232275"/>
          <p14:tracePt t="51949" x="1290638" y="4240213"/>
          <p14:tracePt t="51957" x="1325563" y="4249738"/>
          <p14:tracePt t="51966" x="1343025" y="4249738"/>
          <p14:tracePt t="51974" x="1368425" y="4249738"/>
          <p14:tracePt t="51981" x="1401763" y="4249738"/>
          <p14:tracePt t="51989" x="1427163" y="4249738"/>
          <p14:tracePt t="51998" x="1462088" y="4249738"/>
          <p14:tracePt t="52006" x="1487488" y="4249738"/>
          <p14:tracePt t="52013" x="1528763" y="4240213"/>
          <p14:tracePt t="52022" x="1563688" y="4232275"/>
          <p14:tracePt t="52030" x="1606550" y="4224338"/>
          <p14:tracePt t="52039" x="1639888" y="4214813"/>
          <p14:tracePt t="52045" x="1690688" y="4206875"/>
          <p14:tracePt t="52053" x="1716088" y="4197350"/>
          <p14:tracePt t="52062" x="1733550" y="4197350"/>
          <p14:tracePt t="52070" x="1776413" y="4189413"/>
          <p14:tracePt t="52078" x="1801813" y="4181475"/>
          <p14:tracePt t="52085" x="1835150" y="4171950"/>
          <p14:tracePt t="52093" x="1852613" y="4171950"/>
          <p14:tracePt t="52101" x="1878013" y="4171950"/>
          <p14:tracePt t="52109" x="1911350" y="4171950"/>
          <p14:tracePt t="52117" x="1928813" y="4171950"/>
          <p14:tracePt t="52125" x="1954213" y="4171950"/>
          <p14:tracePt t="52133" x="1971675" y="4171950"/>
          <p14:tracePt t="52141" x="1979613" y="4171950"/>
          <p14:tracePt t="52149" x="1997075" y="4171950"/>
          <p14:tracePt t="52157" x="2012950" y="4171950"/>
          <p14:tracePt t="52165" x="2022475" y="4171950"/>
          <p14:tracePt t="52173" x="2030413" y="4171950"/>
          <p14:tracePt t="52181" x="2047875" y="4164013"/>
          <p14:tracePt t="52189" x="2055813" y="4164013"/>
          <p14:tracePt t="52197" x="2065338" y="4164013"/>
          <p14:tracePt t="52205" x="2081213" y="4156075"/>
          <p14:tracePt t="52213" x="2098675" y="4146550"/>
          <p14:tracePt t="52222" x="2116138" y="4138613"/>
          <p14:tracePt t="52230" x="2124075" y="4121150"/>
          <p14:tracePt t="52238" x="2141538" y="4121150"/>
          <p14:tracePt t="52245" x="2157413" y="4105275"/>
          <p14:tracePt t="52253" x="2166938" y="4087813"/>
          <p14:tracePt t="52261" x="2182813" y="4062413"/>
          <p14:tracePt t="52269" x="2182813" y="4052888"/>
          <p14:tracePt t="52277" x="2200275" y="4027488"/>
          <p14:tracePt t="52285" x="2208213" y="4002088"/>
          <p14:tracePt t="52293" x="2217738" y="3986213"/>
          <p14:tracePt t="52301" x="2225675" y="3960813"/>
          <p14:tracePt t="52309" x="2235200" y="3935413"/>
          <p14:tracePt t="52317" x="2235200" y="3908425"/>
          <p14:tracePt t="52325" x="2243138" y="3867150"/>
          <p14:tracePt t="52333" x="2243138" y="3841750"/>
          <p14:tracePt t="52341" x="2251075" y="3798888"/>
          <p14:tracePt t="52350" x="2260600" y="3763963"/>
          <p14:tracePt t="52357" x="2268538" y="3730625"/>
          <p14:tracePt t="52365" x="2268538" y="3713163"/>
          <p14:tracePt t="52373" x="2268538" y="3687763"/>
          <p14:tracePt t="52381" x="2268538" y="3654425"/>
          <p14:tracePt t="52389" x="2260600" y="3636963"/>
          <p14:tracePt t="52397" x="2251075" y="3619500"/>
          <p14:tracePt t="52406" x="2235200" y="3603625"/>
          <p14:tracePt t="52413" x="2225675" y="3578225"/>
          <p14:tracePt t="52422" x="2225675" y="3560763"/>
          <p14:tracePt t="52429" x="2217738" y="3535363"/>
          <p14:tracePt t="52438" x="2208213" y="3509963"/>
          <p14:tracePt t="52446" x="2192338" y="3484563"/>
          <p14:tracePt t="52453" x="2182813" y="3475038"/>
          <p14:tracePt t="52461" x="2166938" y="3459163"/>
          <p14:tracePt t="52469" x="2157413" y="3441700"/>
          <p14:tracePt t="52477" x="2149475" y="3424238"/>
          <p14:tracePt t="52485" x="2141538" y="3416300"/>
          <p14:tracePt t="52493" x="2132013" y="3398838"/>
          <p14:tracePt t="52501" x="2124075" y="3390900"/>
          <p14:tracePt t="52509" x="2116138" y="3382963"/>
          <p14:tracePt t="52517" x="2106613" y="3373438"/>
          <p14:tracePt t="52525" x="2098675" y="3365500"/>
          <p14:tracePt t="52533" x="2090738" y="3355975"/>
          <p14:tracePt t="52541" x="2065338" y="3348038"/>
          <p14:tracePt t="52550" x="2038350" y="3340100"/>
          <p14:tracePt t="52557" x="2012950" y="3322638"/>
          <p14:tracePt t="52565" x="1979613" y="3305175"/>
          <p14:tracePt t="52573" x="1946275" y="3289300"/>
          <p14:tracePt t="52581" x="1920875" y="3271838"/>
          <p14:tracePt t="52589" x="1878013" y="3254375"/>
          <p14:tracePt t="52597" x="1843088" y="3238500"/>
          <p14:tracePt t="52606" x="1809750" y="3228975"/>
          <p14:tracePt t="52613" x="1776413" y="3211513"/>
          <p14:tracePt t="52622" x="1758950" y="3203575"/>
          <p14:tracePt t="52629" x="1733550" y="3186113"/>
          <p14:tracePt t="52639" x="1724025" y="3178175"/>
          <p14:tracePt t="52645" x="1716088" y="3170238"/>
          <p14:tracePt t="52661" x="1698625" y="3160713"/>
          <p14:tracePt t="52670" x="1682750" y="3160713"/>
          <p14:tracePt t="52677" x="1665288" y="3160713"/>
          <p14:tracePt t="52685" x="1647825" y="3160713"/>
          <p14:tracePt t="52693" x="1614488" y="3160713"/>
          <p14:tracePt t="52702" x="1571625" y="3160713"/>
          <p14:tracePt t="52709" x="1520825" y="3170238"/>
          <p14:tracePt t="52718" x="1477963" y="3178175"/>
          <p14:tracePt t="52725" x="1427163" y="3186113"/>
          <p14:tracePt t="52733" x="1384300" y="3195638"/>
          <p14:tracePt t="52741" x="1350963" y="3203575"/>
          <p14:tracePt t="52749" x="1317625" y="3203575"/>
          <p14:tracePt t="52757" x="1265238" y="3211513"/>
          <p14:tracePt t="52766" x="1231900" y="3221038"/>
          <p14:tracePt t="52774" x="1198563" y="3228975"/>
          <p14:tracePt t="52781" x="1163638" y="3238500"/>
          <p14:tracePt t="52790" x="1147763" y="3246438"/>
          <p14:tracePt t="52798" x="1130300" y="3246438"/>
          <p14:tracePt t="52806" x="1112838" y="3254375"/>
          <p14:tracePt t="52823" x="1095375" y="3254375"/>
          <p14:tracePt t="52830" x="1069975" y="3263900"/>
          <p14:tracePt t="52839" x="1044575" y="3271838"/>
          <p14:tracePt t="52846" x="1011238" y="3279775"/>
          <p14:tracePt t="52853" x="976313" y="3279775"/>
          <p14:tracePt t="52861" x="935038" y="3279775"/>
          <p14:tracePt t="52869" x="874713" y="3289300"/>
          <p14:tracePt t="52877" x="823913" y="3297238"/>
          <p14:tracePt t="52885" x="765175" y="3305175"/>
          <p14:tracePt t="52893" x="739775" y="3305175"/>
          <p14:tracePt t="52901" x="671513" y="3314700"/>
          <p14:tracePt t="52909" x="636588" y="3322638"/>
          <p14:tracePt t="52917" x="603250" y="3330575"/>
          <p14:tracePt t="52950" x="585788" y="3348038"/>
          <p14:tracePt t="52957" x="585788" y="3355975"/>
          <p14:tracePt t="52965" x="585788" y="3365500"/>
          <p14:tracePt t="52973" x="585788" y="3373438"/>
          <p14:tracePt t="52981" x="585788" y="3382963"/>
          <p14:tracePt t="52990" x="577850" y="3390900"/>
          <p14:tracePt t="53006" x="569913" y="3408363"/>
          <p14:tracePt t="53013" x="560388" y="3416300"/>
          <p14:tracePt t="53029" x="552450" y="3416300"/>
          <p14:tracePt t="53037" x="544513" y="3424238"/>
          <p14:tracePt t="53053" x="534988" y="3441700"/>
          <p14:tracePt t="53061" x="527050" y="3441700"/>
          <p14:tracePt t="53069" x="527050" y="3459163"/>
          <p14:tracePt t="53077" x="517525" y="3475038"/>
          <p14:tracePt t="53086" x="509588" y="3484563"/>
          <p14:tracePt t="53093" x="501650" y="3502025"/>
          <p14:tracePt t="53102" x="501650" y="3509963"/>
          <p14:tracePt t="53109" x="501650" y="3527425"/>
          <p14:tracePt t="53118" x="501650" y="3543300"/>
          <p14:tracePt t="53125" x="492125" y="3568700"/>
          <p14:tracePt t="53133" x="484188" y="3568700"/>
          <p14:tracePt t="53141" x="484188" y="3578225"/>
          <p14:tracePt t="53150" x="484188" y="3586163"/>
          <p14:tracePt t="53157" x="484188" y="3594100"/>
          <p14:tracePt t="53166" x="484188" y="3603625"/>
          <p14:tracePt t="53173" x="484188" y="3611563"/>
          <p14:tracePt t="53181" x="484188" y="3629025"/>
          <p14:tracePt t="53189" x="484188" y="3636963"/>
          <p14:tracePt t="53197" x="484188" y="3646488"/>
          <p14:tracePt t="53206" x="484188" y="3654425"/>
          <p14:tracePt t="53213" x="484188" y="3662363"/>
          <p14:tracePt t="53223" x="484188" y="3671888"/>
          <p14:tracePt t="53229" x="484188" y="3679825"/>
          <p14:tracePt t="53237" x="484188" y="3687763"/>
          <p14:tracePt t="53246" x="484188" y="3697288"/>
          <p14:tracePt t="53253" x="484188" y="3705225"/>
          <p14:tracePt t="53261" x="484188" y="3713163"/>
          <p14:tracePt t="53277" x="484188" y="3722688"/>
          <p14:tracePt t="53286" x="484188" y="3730625"/>
          <p14:tracePt t="53302" x="484188" y="3748088"/>
          <p14:tracePt t="53309" x="484188" y="3756025"/>
          <p14:tracePt t="53318" x="484188" y="3763963"/>
          <p14:tracePt t="53325" x="484188" y="3773488"/>
          <p14:tracePt t="53333" x="484188" y="3781425"/>
          <p14:tracePt t="53397" x="484188" y="3790950"/>
          <p14:tracePt t="53438" x="484188" y="3798888"/>
          <p14:tracePt t="53453" x="484188" y="3824288"/>
          <p14:tracePt t="53461" x="484188" y="3849688"/>
          <p14:tracePt t="53469" x="492125" y="3857625"/>
          <p14:tracePt t="53477" x="509588" y="3875088"/>
          <p14:tracePt t="53485" x="517525" y="3892550"/>
          <p14:tracePt t="53493" x="534988" y="3917950"/>
          <p14:tracePt t="53501" x="544513" y="3925888"/>
          <p14:tracePt t="53509" x="552450" y="3943350"/>
          <p14:tracePt t="53517" x="560388" y="3951288"/>
          <p14:tracePt t="53525" x="569913" y="3960813"/>
          <p14:tracePt t="53541" x="569913" y="3968750"/>
          <p14:tracePt t="53549" x="577850" y="3976688"/>
          <p14:tracePt t="53558" x="577850" y="3986213"/>
          <p14:tracePt t="53573" x="585788" y="3994150"/>
          <p14:tracePt t="53589" x="595313" y="4011613"/>
          <p14:tracePt t="53598" x="611188" y="4027488"/>
          <p14:tracePt t="53606" x="620713" y="4027488"/>
          <p14:tracePt t="53613" x="636588" y="4044950"/>
          <p14:tracePt t="53623" x="661988" y="4062413"/>
          <p14:tracePt t="53629" x="696913" y="4079875"/>
          <p14:tracePt t="53637" x="722313" y="4087813"/>
          <p14:tracePt t="53645" x="739775" y="4095750"/>
          <p14:tracePt t="53653" x="755650" y="4105275"/>
          <p14:tracePt t="53661" x="781050" y="4113213"/>
          <p14:tracePt t="53669" x="798513" y="4121150"/>
          <p14:tracePt t="53677" x="806450" y="4121150"/>
          <p14:tracePt t="53685" x="815975" y="4121150"/>
          <p14:tracePt t="53693" x="823913" y="4121150"/>
          <p14:tracePt t="53782" x="831850" y="4121150"/>
          <p14:tracePt t="53790" x="849313" y="4121150"/>
          <p14:tracePt t="53798" x="866775" y="4121150"/>
          <p14:tracePt t="53805" x="892175" y="4121150"/>
          <p14:tracePt t="53813" x="917575" y="4130675"/>
          <p14:tracePt t="53823" x="925513" y="4130675"/>
          <p14:tracePt t="53830" x="950913" y="4130675"/>
          <p14:tracePt t="53838" x="976313" y="4138613"/>
          <p14:tracePt t="53845" x="985838" y="4138613"/>
          <p14:tracePt t="53853" x="1011238" y="4146550"/>
          <p14:tracePt t="53861" x="1028700" y="4146550"/>
          <p14:tracePt t="53869" x="1036638" y="4146550"/>
          <p14:tracePt t="53877" x="1054100" y="4146550"/>
          <p14:tracePt t="53886" x="1087438" y="4156075"/>
          <p14:tracePt t="53901" x="1112838" y="4156075"/>
          <p14:tracePt t="53909" x="1130300" y="4164013"/>
          <p14:tracePt t="53918" x="1130300" y="4171950"/>
          <p14:tracePt t="53925" x="1138238" y="4171950"/>
          <p14:tracePt t="53933" x="1155700" y="4171950"/>
          <p14:tracePt t="53950" x="1155700" y="4189413"/>
          <p14:tracePt t="53957" x="1163638" y="4197350"/>
          <p14:tracePt t="53974" x="1181100" y="4197350"/>
          <p14:tracePt t="53981" x="1189038" y="4206875"/>
          <p14:tracePt t="53990" x="1206500" y="4214813"/>
          <p14:tracePt t="53997" x="1231900" y="4214813"/>
          <p14:tracePt t="54006" x="1249363" y="4224338"/>
          <p14:tracePt t="54023" x="1257300" y="4224338"/>
          <p14:tracePt t="54030" x="1274763" y="4224338"/>
          <p14:tracePt t="54038" x="1317625" y="4232275"/>
          <p14:tracePt t="54045" x="1368425" y="4240213"/>
          <p14:tracePt t="54053" x="1409700" y="4240213"/>
          <p14:tracePt t="54061" x="1470025" y="4240213"/>
          <p14:tracePt t="54069" x="1528763" y="4249738"/>
          <p14:tracePt t="54078" x="1563688" y="4249738"/>
          <p14:tracePt t="54085" x="1606550" y="4249738"/>
          <p14:tracePt t="54093" x="1647825" y="4249738"/>
          <p14:tracePt t="54101" x="1690688" y="4249738"/>
          <p14:tracePt t="54109" x="1724025" y="4249738"/>
          <p14:tracePt t="54117" x="1766888" y="4249738"/>
          <p14:tracePt t="54125" x="1792288" y="4249738"/>
          <p14:tracePt t="54133" x="1843088" y="4249738"/>
          <p14:tracePt t="54141" x="1860550" y="4240213"/>
          <p14:tracePt t="54149" x="1893888" y="4232275"/>
          <p14:tracePt t="54157" x="1928813" y="4224338"/>
          <p14:tracePt t="54165" x="1979613" y="4206875"/>
          <p14:tracePt t="54173" x="2005013" y="4197350"/>
          <p14:tracePt t="54181" x="2055813" y="4189413"/>
          <p14:tracePt t="54189" x="2090738" y="4181475"/>
          <p14:tracePt t="54197" x="2124075" y="4164013"/>
          <p14:tracePt t="54207" x="2149475" y="4156075"/>
          <p14:tracePt t="54213" x="2157413" y="4156075"/>
          <p14:tracePt t="54222" x="2182813" y="4146550"/>
          <p14:tracePt t="54229" x="2192338" y="4146550"/>
          <p14:tracePt t="54269" x="2200275" y="4138613"/>
          <p14:tracePt t="54277" x="2200275" y="4130675"/>
          <p14:tracePt t="54285" x="2208213" y="4105275"/>
          <p14:tracePt t="54293" x="2217738" y="4087813"/>
          <p14:tracePt t="54301" x="2225675" y="4079875"/>
          <p14:tracePt t="54309" x="2225675" y="4062413"/>
          <p14:tracePt t="54317" x="2235200" y="4037013"/>
          <p14:tracePt t="54325" x="2243138" y="4011613"/>
          <p14:tracePt t="54333" x="2260600" y="3994150"/>
          <p14:tracePt t="54341" x="2268538" y="3976688"/>
          <p14:tracePt t="54350" x="2276475" y="3960813"/>
          <p14:tracePt t="54357" x="2286000" y="3943350"/>
          <p14:tracePt t="54365" x="2293938" y="3925888"/>
          <p14:tracePt t="54373" x="2301875" y="3900488"/>
          <p14:tracePt t="54381" x="2301875" y="3883025"/>
          <p14:tracePt t="54390" x="2301875" y="3867150"/>
          <p14:tracePt t="54398" x="2301875" y="3849688"/>
          <p14:tracePt t="54407" x="2301875" y="3841750"/>
          <p14:tracePt t="54413" x="2301875" y="3806825"/>
          <p14:tracePt t="54422" x="2301875" y="3790950"/>
          <p14:tracePt t="54430" x="2293938" y="3756025"/>
          <p14:tracePt t="54437" x="2286000" y="3748088"/>
          <p14:tracePt t="54445" x="2276475" y="3722688"/>
          <p14:tracePt t="54453" x="2268538" y="3697288"/>
          <p14:tracePt t="54461" x="2260600" y="3679825"/>
          <p14:tracePt t="54469" x="2251075" y="3671888"/>
          <p14:tracePt t="54477" x="2243138" y="3654425"/>
          <p14:tracePt t="54485" x="2243138" y="3636963"/>
          <p14:tracePt t="54493" x="2235200" y="3629025"/>
          <p14:tracePt t="54501" x="2225675" y="3603625"/>
          <p14:tracePt t="54509" x="2217738" y="3586163"/>
          <p14:tracePt t="54517" x="2200275" y="3560763"/>
          <p14:tracePt t="54525" x="2182813" y="3543300"/>
          <p14:tracePt t="54533" x="2166938" y="3527425"/>
          <p14:tracePt t="54541" x="2157413" y="3509963"/>
          <p14:tracePt t="54549" x="2149475" y="3492500"/>
          <p14:tracePt t="54558" x="2132013" y="3475038"/>
          <p14:tracePt t="54565" x="2124075" y="3467100"/>
          <p14:tracePt t="54573" x="2106613" y="3449638"/>
          <p14:tracePt t="54581" x="2098675" y="3424238"/>
          <p14:tracePt t="54590" x="2090738" y="3408363"/>
          <p14:tracePt t="54598" x="2081213" y="3398838"/>
          <p14:tracePt t="54607" x="2065338" y="3373438"/>
          <p14:tracePt t="54613" x="2055813" y="3355975"/>
          <p14:tracePt t="54622" x="2038350" y="3330575"/>
          <p14:tracePt t="54629" x="2012950" y="3322638"/>
          <p14:tracePt t="54637" x="2005013" y="3305175"/>
          <p14:tracePt t="54645" x="1987550" y="3297238"/>
          <p14:tracePt t="54653" x="1962150" y="3279775"/>
          <p14:tracePt t="54661" x="1936750" y="3271838"/>
          <p14:tracePt t="54670" x="1903413" y="3254375"/>
          <p14:tracePt t="54677" x="1860550" y="3238500"/>
          <p14:tracePt t="54686" x="1809750" y="3221038"/>
          <p14:tracePt t="54693" x="1758950" y="3195638"/>
          <p14:tracePt t="54701" x="1716088" y="3186113"/>
          <p14:tracePt t="54709" x="1682750" y="3178175"/>
          <p14:tracePt t="54718" x="1657350" y="3170238"/>
          <p14:tracePt t="54725" x="1639888" y="3170238"/>
          <p14:tracePt t="54733" x="1622425" y="3170238"/>
          <p14:tracePt t="54742" x="1597025" y="3170238"/>
          <p14:tracePt t="54750" x="1589088" y="3170238"/>
          <p14:tracePt t="54757" x="1571625" y="3170238"/>
          <p14:tracePt t="54765" x="1563688" y="3170238"/>
          <p14:tracePt t="54774" x="1538288" y="3170238"/>
          <p14:tracePt t="54781" x="1503363" y="3170238"/>
          <p14:tracePt t="54790" x="1470025" y="3170238"/>
          <p14:tracePt t="54797" x="1435100" y="3178175"/>
          <p14:tracePt t="54806" x="1409700" y="3178175"/>
          <p14:tracePt t="54813" x="1368425" y="3178175"/>
          <p14:tracePt t="54821" x="1308100" y="3178175"/>
          <p14:tracePt t="54829" x="1265238" y="3178175"/>
          <p14:tracePt t="54837" x="1223963" y="3178175"/>
          <p14:tracePt t="54846" x="1189038" y="3178175"/>
          <p14:tracePt t="54853" x="1163638" y="3178175"/>
          <p14:tracePt t="54861" x="1138238" y="3178175"/>
          <p14:tracePt t="54869" x="1130300" y="3178175"/>
          <p14:tracePt t="54878" x="1112838" y="3178175"/>
          <p14:tracePt t="54885" x="1095375" y="3178175"/>
          <p14:tracePt t="54893" x="1062038" y="3186113"/>
          <p14:tracePt t="54901" x="1036638" y="3195638"/>
          <p14:tracePt t="54910" x="1011238" y="3203575"/>
          <p14:tracePt t="54917" x="1003300" y="3203575"/>
          <p14:tracePt t="54926" x="960438" y="3211513"/>
          <p14:tracePt t="54933" x="925513" y="3221038"/>
          <p14:tracePt t="54941" x="874713" y="3228975"/>
          <p14:tracePt t="54949" x="831850" y="3238500"/>
          <p14:tracePt t="54957" x="781050" y="3246438"/>
          <p14:tracePt t="54965" x="739775" y="3263900"/>
          <p14:tracePt t="54973" x="714375" y="3263900"/>
          <p14:tracePt t="54981" x="671513" y="3271838"/>
          <p14:tracePt t="54989" x="646113" y="3271838"/>
          <p14:tracePt t="54997" x="628650" y="3279775"/>
          <p14:tracePt t="55006" x="620713" y="3279775"/>
          <p14:tracePt t="55013" x="603250" y="3289300"/>
          <p14:tracePt t="55021" x="603250" y="3297238"/>
          <p14:tracePt t="55029" x="595313" y="3305175"/>
          <p14:tracePt t="55037" x="577850" y="3314700"/>
          <p14:tracePt t="55045" x="569913" y="3330575"/>
          <p14:tracePt t="55053" x="560388" y="3355975"/>
          <p14:tracePt t="55061" x="560388" y="3365500"/>
          <p14:tracePt t="55069" x="552450" y="3390900"/>
          <p14:tracePt t="55077" x="534988" y="3416300"/>
          <p14:tracePt t="55085" x="527050" y="3433763"/>
          <p14:tracePt t="55093" x="509588" y="3441700"/>
          <p14:tracePt t="55101" x="501650" y="3459163"/>
          <p14:tracePt t="55109" x="484188" y="3475038"/>
          <p14:tracePt t="55117" x="484188" y="3492500"/>
          <p14:tracePt t="55125" x="476250" y="3492500"/>
          <p14:tracePt t="55133" x="466725" y="3509963"/>
          <p14:tracePt t="55141" x="458788" y="3517900"/>
          <p14:tracePt t="55175" x="458788" y="3543300"/>
          <p14:tracePt t="55181" x="458788" y="3552825"/>
          <p14:tracePt t="55190" x="458788" y="3568700"/>
          <p14:tracePt t="55198" x="458788" y="3578225"/>
          <p14:tracePt t="55207" x="458788" y="3594100"/>
          <p14:tracePt t="55213" x="458788" y="3619500"/>
          <p14:tracePt t="55221" x="458788" y="3629025"/>
          <p14:tracePt t="55229" x="458788" y="3646488"/>
          <p14:tracePt t="55237" x="458788" y="3654425"/>
          <p14:tracePt t="55246" x="458788" y="3671888"/>
          <p14:tracePt t="55253" x="458788" y="3687763"/>
          <p14:tracePt t="55270" x="458788" y="3705225"/>
          <p14:tracePt t="55277" x="458788" y="3713163"/>
          <p14:tracePt t="55285" x="458788" y="3722688"/>
          <p14:tracePt t="55293" x="458788" y="3738563"/>
          <p14:tracePt t="55317" x="458788" y="3748088"/>
          <p14:tracePt t="55325" x="458788" y="3756025"/>
          <p14:tracePt t="55333" x="458788" y="3763963"/>
          <p14:tracePt t="55349" x="458788" y="3773488"/>
          <p14:tracePt t="55357" x="458788" y="3790950"/>
          <p14:tracePt t="55366" x="458788" y="3798888"/>
          <p14:tracePt t="55374" x="458788" y="3816350"/>
          <p14:tracePt t="55381" x="466725" y="3832225"/>
          <p14:tracePt t="55397" x="476250" y="3849688"/>
          <p14:tracePt t="55407" x="476250" y="3857625"/>
          <p14:tracePt t="55413" x="476250" y="3875088"/>
          <p14:tracePt t="55430" x="476250" y="3900488"/>
          <p14:tracePt t="55437" x="476250" y="3908425"/>
          <p14:tracePt t="55445" x="476250" y="3925888"/>
          <p14:tracePt t="55453" x="476250" y="3951288"/>
          <p14:tracePt t="55470" x="484188" y="3976688"/>
          <p14:tracePt t="55477" x="492125" y="3976688"/>
          <p14:tracePt t="55486" x="492125" y="3994150"/>
          <p14:tracePt t="55493" x="501650" y="4002088"/>
          <p14:tracePt t="55501" x="509588" y="4011613"/>
          <p14:tracePt t="55509" x="527050" y="4019550"/>
          <p14:tracePt t="55518" x="527050" y="4037013"/>
          <p14:tracePt t="55525" x="534988" y="4044950"/>
          <p14:tracePt t="55533" x="552450" y="4052888"/>
          <p14:tracePt t="55541" x="569913" y="4062413"/>
          <p14:tracePt t="55550" x="577850" y="4070350"/>
          <p14:tracePt t="55558" x="595313" y="4079875"/>
          <p14:tracePt t="55565" x="611188" y="4087813"/>
          <p14:tracePt t="55574" x="628650" y="4095750"/>
          <p14:tracePt t="55581" x="646113" y="4105275"/>
          <p14:tracePt t="55590" x="671513" y="4121150"/>
          <p14:tracePt t="55597" x="696913" y="4130675"/>
          <p14:tracePt t="55607" x="704850" y="4146550"/>
          <p14:tracePt t="55613" x="722313" y="4156075"/>
          <p14:tracePt t="55622" x="739775" y="4164013"/>
          <p14:tracePt t="55629" x="755650" y="4164013"/>
          <p14:tracePt t="55637" x="755650" y="4171950"/>
          <p14:tracePt t="55661" x="773113" y="4181475"/>
          <p14:tracePt t="55693" x="781050" y="4181475"/>
          <p14:tracePt t="55701" x="790575" y="4189413"/>
          <p14:tracePt t="55709" x="806450" y="4197350"/>
          <p14:tracePt t="55725" x="815975" y="4197350"/>
          <p14:tracePt t="55733" x="849313" y="4197350"/>
          <p14:tracePt t="55741" x="874713" y="4197350"/>
          <p14:tracePt t="55750" x="909638" y="4197350"/>
          <p14:tracePt t="55757" x="942975" y="4206875"/>
          <p14:tracePt t="55765" x="985838" y="4224338"/>
          <p14:tracePt t="55773" x="1003300" y="4206875"/>
          <p14:tracePt t="55782" x="1019175" y="4197350"/>
          <p14:tracePt t="55790" x="1036638" y="4197350"/>
          <p14:tracePt t="55797" x="1069975" y="4206875"/>
          <p14:tracePt t="55807" x="1104900" y="4206875"/>
          <p14:tracePt t="55813" x="1155700" y="4214813"/>
          <p14:tracePt t="55821" x="1206500" y="4224338"/>
          <p14:tracePt t="55829" x="1239838" y="4232275"/>
          <p14:tracePt t="55838" x="1257300" y="4240213"/>
          <p14:tracePt t="55845" x="1290638" y="4249738"/>
          <p14:tracePt t="55853" x="1317625" y="4265613"/>
          <p14:tracePt t="55861" x="1350963" y="4275138"/>
          <p14:tracePt t="55870" x="1384300" y="4283075"/>
          <p14:tracePt t="55877" x="1401763" y="4283075"/>
          <p14:tracePt t="55886" x="1427163" y="4283075"/>
          <p14:tracePt t="55893" x="1462088" y="4283075"/>
          <p14:tracePt t="55902" x="1487488" y="4291013"/>
          <p14:tracePt t="55909" x="1495425" y="4291013"/>
          <p14:tracePt t="55917" x="1520825" y="4291013"/>
          <p14:tracePt t="55925" x="1546225" y="4291013"/>
          <p14:tracePt t="55933" x="1571625" y="4291013"/>
          <p14:tracePt t="55941" x="1606550" y="4291013"/>
          <p14:tracePt t="55949" x="1639888" y="4291013"/>
          <p14:tracePt t="55960" x="1682750" y="4291013"/>
          <p14:tracePt t="55966" x="1716088" y="4283075"/>
          <p14:tracePt t="55974" x="1749425" y="4275138"/>
          <p14:tracePt t="55981" x="1776413" y="4265613"/>
          <p14:tracePt t="55990" x="1809750" y="4257675"/>
          <p14:tracePt t="55998" x="1835150" y="4257675"/>
          <p14:tracePt t="56005" x="1860550" y="4249738"/>
          <p14:tracePt t="56013" x="1893888" y="4240213"/>
          <p14:tracePt t="56021" x="1928813" y="4224338"/>
          <p14:tracePt t="56029" x="1962150" y="4214813"/>
          <p14:tracePt t="56037" x="1997075" y="4206875"/>
          <p14:tracePt t="56045" x="2022475" y="4197350"/>
          <p14:tracePt t="56053" x="2073275" y="4189413"/>
          <p14:tracePt t="56061" x="2116138" y="4164013"/>
          <p14:tracePt t="56070" x="2166938" y="4156075"/>
          <p14:tracePt t="56077" x="2208213" y="4146550"/>
          <p14:tracePt t="56085" x="2243138" y="4146550"/>
          <p14:tracePt t="56093" x="2286000" y="4138613"/>
          <p14:tracePt t="56101" x="2311400" y="4130675"/>
          <p14:tracePt t="56109" x="2336800" y="4121150"/>
          <p14:tracePt t="56117" x="2344738" y="4121150"/>
          <p14:tracePt t="56125" x="2370138" y="4113213"/>
          <p14:tracePt t="56133" x="2387600" y="4113213"/>
          <p14:tracePt t="56142" x="2395538" y="4105275"/>
          <p14:tracePt t="56149" x="2413000" y="4095750"/>
          <p14:tracePt t="56157" x="2430463" y="4087813"/>
          <p14:tracePt t="56173" x="2455863" y="4079875"/>
          <p14:tracePt t="56191" x="2481263" y="4070350"/>
          <p14:tracePt t="56197" x="2489200" y="4062413"/>
          <p14:tracePt t="56207" x="2506663" y="4052888"/>
          <p14:tracePt t="56213" x="2524125" y="4044950"/>
          <p14:tracePt t="56222" x="2540000" y="4027488"/>
          <p14:tracePt t="56229" x="2540000" y="4019550"/>
          <p14:tracePt t="56237" x="2557463" y="4011613"/>
          <p14:tracePt t="56245" x="2565400" y="3994150"/>
          <p14:tracePt t="56253" x="2574925" y="3976688"/>
          <p14:tracePt t="56269" x="2574925" y="3951288"/>
          <p14:tracePt t="56278" x="2574925" y="3935413"/>
          <p14:tracePt t="56285" x="2574925" y="3900488"/>
          <p14:tracePt t="56293" x="2574925" y="3857625"/>
          <p14:tracePt t="56301" x="2565400" y="3832225"/>
          <p14:tracePt t="56309" x="2557463" y="3806825"/>
          <p14:tracePt t="56317" x="2540000" y="3781425"/>
          <p14:tracePt t="56326" x="2532063" y="3763963"/>
          <p14:tracePt t="56333" x="2514600" y="3738563"/>
          <p14:tracePt t="56341" x="2506663" y="3713163"/>
          <p14:tracePt t="56350" x="2506663" y="3705225"/>
          <p14:tracePt t="56357" x="2506663" y="3687763"/>
          <p14:tracePt t="56374" x="2506663" y="3679825"/>
          <p14:tracePt t="56397" x="2497138" y="3671888"/>
          <p14:tracePt t="56405" x="2489200" y="3662363"/>
          <p14:tracePt t="56910" x="2481263" y="3636963"/>
          <p14:tracePt t="56926" x="2471738" y="3611563"/>
          <p14:tracePt t="56933" x="2471738" y="3603625"/>
          <p14:tracePt t="56941" x="2455863" y="3586163"/>
          <p14:tracePt t="56949" x="2446338" y="3568700"/>
          <p14:tracePt t="56958" x="2430463" y="3543300"/>
          <p14:tracePt t="56975" x="2370138" y="3509963"/>
          <p14:tracePt t="56981" x="2336800" y="3492500"/>
          <p14:tracePt t="56991" x="2311400" y="3484563"/>
          <p14:tracePt t="56997" x="2276475" y="3467100"/>
          <p14:tracePt t="57005" x="2243138" y="3449638"/>
          <p14:tracePt t="57013" x="2208213" y="3441700"/>
          <p14:tracePt t="57021" x="2192338" y="3433763"/>
          <p14:tracePt t="57030" x="2157413" y="3424238"/>
          <p14:tracePt t="57037" x="2132013" y="3424238"/>
          <p14:tracePt t="57045" x="2116138" y="3424238"/>
          <p14:tracePt t="57053" x="2098675" y="3424238"/>
          <p14:tracePt t="57061" x="2081213" y="3424238"/>
          <p14:tracePt t="57077" x="2073275" y="3424238"/>
          <p14:tracePt t="57086" x="2065338" y="3424238"/>
          <p14:tracePt t="57118" x="2065338" y="3433763"/>
          <p14:tracePt t="57125" x="2065338" y="3441700"/>
          <p14:tracePt t="57133" x="2065338" y="3449638"/>
          <p14:tracePt t="57141" x="2065338" y="3459163"/>
          <p14:tracePt t="57157" x="2055813" y="3475038"/>
          <p14:tracePt t="57165" x="2055813" y="3484563"/>
          <p14:tracePt t="57174" x="2047875" y="3484563"/>
          <p14:tracePt t="57181" x="2030413" y="3502025"/>
          <p14:tracePt t="57191" x="2030413" y="3509963"/>
          <p14:tracePt t="57198" x="2012950" y="3517900"/>
          <p14:tracePt t="57205" x="2005013" y="3517900"/>
          <p14:tracePt t="57213" x="1997075" y="3517900"/>
          <p14:tracePt t="57221" x="1971675" y="3517900"/>
          <p14:tracePt t="57229" x="1954213" y="3527425"/>
          <p14:tracePt t="57246" x="1936750" y="3527425"/>
          <p14:tracePt t="57301" x="1928813" y="3535363"/>
          <p14:tracePt t="57333" x="1920875" y="3535363"/>
          <p14:tracePt t="57341" x="1911350" y="3543300"/>
          <p14:tracePt t="57350" x="1903413" y="3552825"/>
          <p14:tracePt t="57365" x="1893888" y="3552825"/>
          <p14:tracePt t="57374" x="1885950" y="3552825"/>
          <p14:tracePt t="57390" x="1878013" y="3552825"/>
          <p14:tracePt t="57397" x="1860550" y="3552825"/>
          <p14:tracePt t="57406" x="1852613" y="3543300"/>
          <p14:tracePt t="57413" x="1835150" y="3535363"/>
          <p14:tracePt t="57429" x="1817688" y="3527425"/>
          <p14:tracePt t="57438" x="1809750" y="3517900"/>
          <p14:tracePt t="57517" x="1801813" y="3509963"/>
          <p14:tracePt t="57525" x="1792288" y="3509963"/>
          <p14:tracePt t="57533" x="1776413" y="3502025"/>
          <p14:tracePt t="57549" x="1766888" y="3502025"/>
          <p14:tracePt t="57557" x="1758950" y="3502025"/>
          <p14:tracePt t="57566" x="1749425" y="3502025"/>
          <p14:tracePt t="57574" x="1741488" y="3502025"/>
          <p14:tracePt t="57581" x="1724025" y="3502025"/>
          <p14:tracePt t="57606" x="1716088" y="3502025"/>
          <p14:tracePt t="57637" x="1724025" y="3502025"/>
          <p14:tracePt t="57646" x="1724025" y="3509963"/>
          <p14:tracePt t="57741" x="1724025" y="3517900"/>
          <p14:tracePt t="57789" x="1716088" y="3517900"/>
          <p14:tracePt t="58525" x="1708150" y="3527425"/>
          <p14:tracePt t="58533" x="1698625" y="3543300"/>
          <p14:tracePt t="58541" x="1682750" y="3560763"/>
          <p14:tracePt t="58549" x="1657350" y="3586163"/>
          <p14:tracePt t="58558" x="1639888" y="3594100"/>
          <p14:tracePt t="58566" x="1622425" y="3611563"/>
          <p14:tracePt t="58574" x="1606550" y="3629025"/>
          <p14:tracePt t="58582" x="1579563" y="3654425"/>
          <p14:tracePt t="58590" x="1554163" y="3662363"/>
          <p14:tracePt t="58597" x="1538288" y="3679825"/>
          <p14:tracePt t="58606" x="1528763" y="3687763"/>
          <p14:tracePt t="58613" x="1512888" y="3705225"/>
          <p14:tracePt t="58621" x="1495425" y="3722688"/>
          <p14:tracePt t="58629" x="1487488" y="3748088"/>
          <p14:tracePt t="58637" x="1477963" y="3756025"/>
          <p14:tracePt t="58645" x="1470025" y="3773488"/>
          <p14:tracePt t="58653" x="1470025" y="3781425"/>
          <p14:tracePt t="58661" x="1462088" y="3790950"/>
          <p14:tracePt t="58669" x="1452563" y="3798888"/>
          <p14:tracePt t="58677" x="1444625" y="3816350"/>
          <p14:tracePt t="58693" x="1435100" y="3832225"/>
          <p14:tracePt t="58701" x="1419225" y="3841750"/>
          <p14:tracePt t="58709" x="1401763" y="3849688"/>
          <p14:tracePt t="58718" x="1393825" y="3857625"/>
          <p14:tracePt t="58726" x="1368425" y="3867150"/>
          <p14:tracePt t="58733" x="1350963" y="3875088"/>
          <p14:tracePt t="58742" x="1325563" y="3883025"/>
          <p14:tracePt t="58750" x="1308100" y="3892550"/>
          <p14:tracePt t="58758" x="1282700" y="3892550"/>
          <p14:tracePt t="58765" x="1249363" y="3892550"/>
          <p14:tracePt t="58774" x="1223963" y="3892550"/>
          <p14:tracePt t="58782" x="1189038" y="3892550"/>
          <p14:tracePt t="58791" x="1155700" y="3892550"/>
          <p14:tracePt t="58797" x="1112838" y="3892550"/>
          <p14:tracePt t="58805" x="1079500" y="3892550"/>
          <p14:tracePt t="58813" x="1036638" y="3892550"/>
          <p14:tracePt t="58821" x="1011238" y="3892550"/>
          <p14:tracePt t="58830" x="976313" y="3892550"/>
          <p14:tracePt t="58837" x="942975" y="3892550"/>
          <p14:tracePt t="58845" x="909638" y="3892550"/>
          <p14:tracePt t="58853" x="866775" y="3892550"/>
          <p14:tracePt t="58861" x="841375" y="3892550"/>
          <p14:tracePt t="58869" x="823913" y="3892550"/>
          <p14:tracePt t="58877" x="798513" y="3892550"/>
          <p14:tracePt t="58886" x="790575" y="3892550"/>
          <p14:tracePt t="58893" x="773113" y="3892550"/>
          <p14:tracePt t="58901" x="765175" y="3892550"/>
          <p14:tracePt t="58909" x="755650" y="3892550"/>
          <p14:tracePt t="58917" x="730250" y="3892550"/>
          <p14:tracePt t="58933" x="722313" y="3883025"/>
          <p14:tracePt t="58942" x="714375" y="3883025"/>
          <p14:tracePt t="58950" x="704850" y="3875088"/>
          <p14:tracePt t="58965" x="696913" y="3867150"/>
          <p14:tracePt t="58975" x="688975" y="3857625"/>
          <p14:tracePt t="59021" x="679450" y="3857625"/>
          <p14:tracePt t="59029" x="671513" y="3857625"/>
          <p14:tracePt t="59038" x="661988" y="3857625"/>
          <p14:tracePt t="59045" x="654050" y="3857625"/>
          <p14:tracePt t="59389" x="671513" y="3867150"/>
          <p14:tracePt t="59397" x="679450" y="3875088"/>
          <p14:tracePt t="59405" x="696913" y="3883025"/>
          <p14:tracePt t="59413" x="714375" y="3883025"/>
          <p14:tracePt t="59421" x="739775" y="3892550"/>
          <p14:tracePt t="59430" x="755650" y="3900488"/>
          <p14:tracePt t="59437" x="773113" y="3908425"/>
          <p14:tracePt t="59445" x="790575" y="3908425"/>
          <p14:tracePt t="59453" x="806450" y="3917950"/>
          <p14:tracePt t="59461" x="815975" y="3917950"/>
          <p14:tracePt t="59469" x="831850" y="3917950"/>
          <p14:tracePt t="59477" x="841375" y="3917950"/>
          <p14:tracePt t="59486" x="866775" y="3925888"/>
          <p14:tracePt t="59493" x="874713" y="3935413"/>
          <p14:tracePt t="59509" x="900113" y="3935413"/>
          <p14:tracePt t="59518" x="909638" y="3935413"/>
          <p14:tracePt t="59526" x="935038" y="3935413"/>
          <p14:tracePt t="59533" x="960438" y="3935413"/>
          <p14:tracePt t="59543" x="976313" y="3943350"/>
          <p14:tracePt t="59550" x="1003300" y="3951288"/>
          <p14:tracePt t="59558" x="1011238" y="3951288"/>
          <p14:tracePt t="59565" x="1036638" y="3960813"/>
          <p14:tracePt t="59573" x="1054100" y="3960813"/>
          <p14:tracePt t="59581" x="1079500" y="3960813"/>
          <p14:tracePt t="59590" x="1095375" y="3951288"/>
          <p14:tracePt t="59597" x="1104900" y="3935413"/>
          <p14:tracePt t="59605" x="1120775" y="3925888"/>
          <p14:tracePt t="59613" x="1147763" y="3917950"/>
          <p14:tracePt t="59621" x="1155700" y="3917950"/>
          <p14:tracePt t="59629" x="1173163" y="3917950"/>
          <p14:tracePt t="59637" x="1198563" y="3917950"/>
          <p14:tracePt t="59645" x="1214438" y="3917950"/>
          <p14:tracePt t="59653" x="1239838" y="3917950"/>
          <p14:tracePt t="59661" x="1265238" y="3917950"/>
          <p14:tracePt t="59669" x="1282700" y="3917950"/>
          <p14:tracePt t="59677" x="1317625" y="3917950"/>
          <p14:tracePt t="59686" x="1343025" y="3917950"/>
          <p14:tracePt t="59693" x="1376363" y="3917950"/>
          <p14:tracePt t="59701" x="1401763" y="3917950"/>
          <p14:tracePt t="59709" x="1444625" y="3917950"/>
          <p14:tracePt t="59717" x="1477963" y="3917950"/>
          <p14:tracePt t="59725" x="1520825" y="3917950"/>
          <p14:tracePt t="59733" x="1554163" y="3917950"/>
          <p14:tracePt t="59742" x="1579563" y="3917950"/>
          <p14:tracePt t="59749" x="1614488" y="3917950"/>
          <p14:tracePt t="59758" x="1657350" y="3925888"/>
          <p14:tracePt t="59765" x="1665288" y="3925888"/>
          <p14:tracePt t="59773" x="1682750" y="3925888"/>
          <p14:tracePt t="59789" x="1690688" y="3925888"/>
          <p14:tracePt t="59933" x="1690688" y="3935413"/>
          <p14:tracePt t="59941" x="1673225" y="3943350"/>
          <p14:tracePt t="59949" x="1657350" y="3951288"/>
          <p14:tracePt t="59958" x="1631950" y="3960813"/>
          <p14:tracePt t="59966" x="1597025" y="3968750"/>
          <p14:tracePt t="59973" x="1563688" y="3976688"/>
          <p14:tracePt t="59981" x="1528763" y="3986213"/>
          <p14:tracePt t="59989" x="1512888" y="3986213"/>
          <p14:tracePt t="59998" x="1470025" y="3986213"/>
          <p14:tracePt t="60005" x="1435100" y="3986213"/>
          <p14:tracePt t="60013" x="1384300" y="3986213"/>
          <p14:tracePt t="60021" x="1350963" y="3976688"/>
          <p14:tracePt t="60029" x="1300163" y="3968750"/>
          <p14:tracePt t="60037" x="1265238" y="3951288"/>
          <p14:tracePt t="60045" x="1214438" y="3917950"/>
          <p14:tracePt t="60053" x="1181100" y="3900488"/>
          <p14:tracePt t="60061" x="1155700" y="3883025"/>
          <p14:tracePt t="60070" x="1112838" y="3867150"/>
          <p14:tracePt t="60077" x="1079500" y="3857625"/>
          <p14:tracePt t="60085" x="1036638" y="3841750"/>
          <p14:tracePt t="60094" x="968375" y="3816350"/>
          <p14:tracePt t="60101" x="925513" y="3798888"/>
          <p14:tracePt t="60110" x="866775" y="3781425"/>
          <p14:tracePt t="60117" x="798513" y="3756025"/>
          <p14:tracePt t="60125" x="739775" y="3748088"/>
          <p14:tracePt t="60133" x="696913" y="3738563"/>
          <p14:tracePt t="60142" x="646113" y="3730625"/>
          <p14:tracePt t="60149" x="636588" y="3730625"/>
          <p14:tracePt t="60159" x="620713" y="3730625"/>
          <p14:tracePt t="60174" x="611188" y="3730625"/>
          <p14:tracePt t="60237" x="603250" y="3730625"/>
          <p14:tracePt t="60253" x="595313" y="3730625"/>
          <p14:tracePt t="60405" x="611188" y="3730625"/>
          <p14:tracePt t="60413" x="654050" y="3738563"/>
          <p14:tracePt t="60421" x="688975" y="3748088"/>
          <p14:tracePt t="60429" x="747713" y="3763963"/>
          <p14:tracePt t="60437" x="806450" y="3790950"/>
          <p14:tracePt t="60445" x="900113" y="3806825"/>
          <p14:tracePt t="60453" x="968375" y="3832225"/>
          <p14:tracePt t="60461" x="1019175" y="3832225"/>
          <p14:tracePt t="60469" x="1079500" y="3832225"/>
          <p14:tracePt t="60477" x="1163638" y="3832225"/>
          <p14:tracePt t="60486" x="1231900" y="3841750"/>
          <p14:tracePt t="60493" x="1300163" y="3867150"/>
          <p14:tracePt t="60501" x="1343025" y="3875088"/>
          <p14:tracePt t="60509" x="1368425" y="3883025"/>
          <p14:tracePt t="60518" x="1376363" y="3883025"/>
          <p14:tracePt t="60525" x="1384300" y="3883025"/>
          <p14:tracePt t="60533" x="1393825" y="3883025"/>
          <p14:tracePt t="60646" x="1401763" y="3883025"/>
          <p14:tracePt t="60661" x="1409700" y="3883025"/>
          <p14:tracePt t="60670" x="1427163" y="3883025"/>
          <p14:tracePt t="60677" x="1435100" y="3883025"/>
          <p14:tracePt t="60686" x="1462088" y="3883025"/>
          <p14:tracePt t="60694" x="1477963" y="3883025"/>
          <p14:tracePt t="60701" x="1495425" y="3883025"/>
          <p14:tracePt t="60709" x="1512888" y="3883025"/>
          <p14:tracePt t="60773" x="1520825" y="3883025"/>
          <p14:tracePt t="60789" x="1520825" y="3900488"/>
          <p14:tracePt t="60805" x="1512888" y="3900488"/>
          <p14:tracePt t="60813" x="1487488" y="3908425"/>
          <p14:tracePt t="60821" x="1462088" y="3917950"/>
          <p14:tracePt t="60829" x="1419225" y="3925888"/>
          <p14:tracePt t="60837" x="1358900" y="3935413"/>
          <p14:tracePt t="60845" x="1300163" y="3943350"/>
          <p14:tracePt t="60853" x="1223963" y="3951288"/>
          <p14:tracePt t="60861" x="1181100" y="3951288"/>
          <p14:tracePt t="60870" x="1120775" y="3951288"/>
          <p14:tracePt t="60877" x="1069975" y="3951288"/>
          <p14:tracePt t="60885" x="985838" y="3951288"/>
          <p14:tracePt t="60893" x="917575" y="3943350"/>
          <p14:tracePt t="60901" x="874713" y="3935413"/>
          <p14:tracePt t="60910" x="849313" y="3935413"/>
          <p14:tracePt t="60917" x="823913" y="3925888"/>
          <p14:tracePt t="60925" x="815975" y="3925888"/>
          <p14:tracePt t="60933" x="798513" y="3925888"/>
          <p14:tracePt t="60942" x="790575" y="3925888"/>
          <p14:tracePt t="60949" x="781050" y="3925888"/>
          <p14:tracePt t="60959" x="773113" y="3925888"/>
          <p14:tracePt t="60975" x="739775" y="3925888"/>
          <p14:tracePt t="60981" x="730250" y="3925888"/>
          <p14:tracePt t="60991" x="688975" y="3917950"/>
          <p14:tracePt t="60997" x="671513" y="3908425"/>
          <p14:tracePt t="61006" x="654050" y="3900488"/>
          <p14:tracePt t="61013" x="646113" y="3900488"/>
          <p14:tracePt t="61165" x="654050" y="3883025"/>
          <p14:tracePt t="61173" x="671513" y="3883025"/>
          <p14:tracePt t="61181" x="714375" y="3883025"/>
          <p14:tracePt t="61190" x="755650" y="3883025"/>
          <p14:tracePt t="61197" x="815975" y="3883025"/>
          <p14:tracePt t="61205" x="900113" y="3892550"/>
          <p14:tracePt t="61213" x="976313" y="3900488"/>
          <p14:tracePt t="61221" x="1036638" y="3908425"/>
          <p14:tracePt t="61229" x="1130300" y="3917950"/>
          <p14:tracePt t="61237" x="1231900" y="3943350"/>
          <p14:tracePt t="61245" x="1333500" y="3976688"/>
          <p14:tracePt t="61253" x="1427163" y="4002088"/>
          <p14:tracePt t="61261" x="1487488" y="4019550"/>
          <p14:tracePt t="61269" x="1512888" y="4027488"/>
          <p14:tracePt t="61285" x="1520825" y="4027488"/>
          <p14:tracePt t="61294" x="1538288" y="4037013"/>
          <p14:tracePt t="61693" x="1546225" y="4044950"/>
          <p14:tracePt t="61701" x="1571625" y="4052888"/>
          <p14:tracePt t="61710" x="1597025" y="4052888"/>
          <p14:tracePt t="61717" x="1631950" y="4052888"/>
          <p14:tracePt t="61726" x="1682750" y="4052888"/>
          <p14:tracePt t="61733" x="1741488" y="4052888"/>
          <p14:tracePt t="61743" x="1792288" y="4052888"/>
          <p14:tracePt t="61749" x="1852613" y="4052888"/>
          <p14:tracePt t="61759" x="1911350" y="4052888"/>
          <p14:tracePt t="61765" x="1954213" y="4052888"/>
          <p14:tracePt t="61773" x="1997075" y="4052888"/>
          <p14:tracePt t="61781" x="2022475" y="4044950"/>
          <p14:tracePt t="61789" x="2047875" y="4037013"/>
          <p14:tracePt t="61797" x="2055813" y="4037013"/>
          <p14:tracePt t="61805" x="2081213" y="4037013"/>
          <p14:tracePt t="61813" x="2106613" y="4037013"/>
          <p14:tracePt t="61821" x="2116138" y="4037013"/>
          <p14:tracePt t="61829" x="2149475" y="4019550"/>
          <p14:tracePt t="61837" x="2166938" y="4002088"/>
          <p14:tracePt t="61845" x="2182813" y="3986213"/>
          <p14:tracePt t="61853" x="2200275" y="3960813"/>
          <p14:tracePt t="61861" x="2208213" y="3935413"/>
          <p14:tracePt t="61869" x="2217738" y="3900488"/>
          <p14:tracePt t="61878" x="2225675" y="3883025"/>
          <p14:tracePt t="61885" x="2225675" y="3875088"/>
          <p14:tracePt t="61894" x="2225675" y="3867150"/>
          <p14:tracePt t="61901" x="2225675" y="3857625"/>
          <p14:tracePt t="61909" x="2235200" y="3849688"/>
          <p14:tracePt t="61917" x="2251075" y="3849688"/>
          <p14:tracePt t="61926" x="2251075" y="3841750"/>
          <p14:tracePt t="61933" x="2268538" y="3841750"/>
          <p14:tracePt t="61944" x="2301875" y="3832225"/>
          <p14:tracePt t="61950" x="2319338" y="3832225"/>
          <p14:tracePt t="61959" x="2362200" y="3824288"/>
          <p14:tracePt t="61965" x="2395538" y="3816350"/>
          <p14:tracePt t="61973" x="2430463" y="3806825"/>
          <p14:tracePt t="61981" x="2455863" y="3806825"/>
          <p14:tracePt t="61989" x="2497138" y="3798888"/>
          <p14:tracePt t="61997" x="2514600" y="3790950"/>
          <p14:tracePt t="62005" x="2540000" y="3773488"/>
          <p14:tracePt t="62013" x="2549525" y="3763963"/>
          <p14:tracePt t="62021" x="2565400" y="3756025"/>
          <p14:tracePt t="62029" x="2574925" y="3756025"/>
          <p14:tracePt t="62037" x="2574925" y="3748088"/>
          <p14:tracePt t="62045" x="2582863" y="3738563"/>
          <p14:tracePt t="62053" x="2590800" y="3738563"/>
          <p14:tracePt t="62069" x="2600325" y="3713163"/>
          <p14:tracePt t="62077" x="2608263" y="3697288"/>
          <p14:tracePt t="62085" x="2625725" y="3687763"/>
          <p14:tracePt t="62094" x="2641600" y="3671888"/>
          <p14:tracePt t="62101" x="2668588" y="3662363"/>
          <p14:tracePt t="62109" x="2676525" y="3646488"/>
          <p14:tracePt t="62117" x="2701925" y="3636963"/>
          <p14:tracePt t="62126" x="2719388" y="3619500"/>
          <p14:tracePt t="62133" x="2727325" y="3619500"/>
          <p14:tracePt t="62143" x="2727325" y="3603625"/>
          <p14:tracePt t="62150" x="2735263" y="3594100"/>
          <p14:tracePt t="62157" x="2735263" y="3586163"/>
          <p14:tracePt t="62165" x="2735263" y="3568700"/>
          <p14:tracePt t="62181" x="2735263" y="3552825"/>
          <p14:tracePt t="62189" x="2735263" y="3543300"/>
          <p14:tracePt t="62197" x="2735263" y="3535363"/>
          <p14:tracePt t="62277" x="2719388" y="3535363"/>
          <p14:tracePt t="62285" x="2709863" y="3552825"/>
          <p14:tracePt t="62293" x="2701925" y="3568700"/>
          <p14:tracePt t="62301" x="2676525" y="3586163"/>
          <p14:tracePt t="62310" x="2641600" y="3611563"/>
          <p14:tracePt t="62317" x="2616200" y="3636963"/>
          <p14:tracePt t="62326" x="2565400" y="3654425"/>
          <p14:tracePt t="62333" x="2532063" y="3679825"/>
          <p14:tracePt t="62342" x="2481263" y="3713163"/>
          <p14:tracePt t="62350" x="2430463" y="3738563"/>
          <p14:tracePt t="62357" x="2370138" y="3773488"/>
          <p14:tracePt t="62365" x="2327275" y="3798888"/>
          <p14:tracePt t="62373" x="2293938" y="3824288"/>
          <p14:tracePt t="62381" x="2260600" y="3867150"/>
          <p14:tracePt t="62389" x="2225675" y="3900488"/>
          <p14:tracePt t="62398" x="2208213" y="3925888"/>
          <p14:tracePt t="62405" x="2200275" y="3951288"/>
          <p14:tracePt t="62413" x="2200275" y="3960813"/>
          <p14:tracePt t="62421" x="2200275" y="3976688"/>
          <p14:tracePt t="62429" x="2200275" y="3986213"/>
          <p14:tracePt t="62438" x="2200275" y="3994150"/>
          <p14:tracePt t="62453" x="2192338" y="4011613"/>
          <p14:tracePt t="62470" x="2182813" y="4019550"/>
          <p14:tracePt t="62477" x="2174875" y="4019550"/>
          <p14:tracePt t="62485" x="2166938" y="4027488"/>
          <p14:tracePt t="62493" x="2141538" y="4044950"/>
          <p14:tracePt t="62501" x="2106613" y="4052888"/>
          <p14:tracePt t="62509" x="2047875" y="4062413"/>
          <p14:tracePt t="62517" x="2005013" y="4062413"/>
          <p14:tracePt t="62526" x="1936750" y="4062413"/>
          <p14:tracePt t="62533" x="1860550" y="4062413"/>
          <p14:tracePt t="62543" x="1801813" y="4062413"/>
          <p14:tracePt t="62549" x="1749425" y="4062413"/>
          <p14:tracePt t="62558" x="1673225" y="4052888"/>
          <p14:tracePt t="62565" x="1614488" y="4052888"/>
          <p14:tracePt t="62573" x="1546225" y="4052888"/>
          <p14:tracePt t="62581" x="1503363" y="4052888"/>
          <p14:tracePt t="62590" x="1444625" y="4052888"/>
          <p14:tracePt t="62598" x="1409700" y="4052888"/>
          <p14:tracePt t="62605" x="1368425" y="4052888"/>
          <p14:tracePt t="62613" x="1333500" y="4052888"/>
          <p14:tracePt t="62621" x="1317625" y="4052888"/>
          <p14:tracePt t="62629" x="1300163" y="4052888"/>
          <p14:tracePt t="62637" x="1282700" y="4052888"/>
          <p14:tracePt t="62653" x="1274763" y="4052888"/>
          <p14:tracePt t="62661" x="1265238" y="4052888"/>
          <p14:tracePt t="62678" x="1257300" y="4052888"/>
          <p14:tracePt t="62686" x="1249363" y="4052888"/>
          <p14:tracePt t="62701" x="1239838" y="4052888"/>
          <p14:tracePt t="62718" x="1223963" y="4052888"/>
          <p14:tracePt t="62726" x="1214438" y="4052888"/>
          <p14:tracePt t="62733" x="1181100" y="4044950"/>
          <p14:tracePt t="62743" x="1163638" y="4044950"/>
          <p14:tracePt t="62750" x="1130300" y="4037013"/>
          <p14:tracePt t="62758" x="1120775" y="4037013"/>
          <p14:tracePt t="62766" x="1095375" y="4037013"/>
          <p14:tracePt t="62773" x="1062038" y="4027488"/>
          <p14:tracePt t="62781" x="1044575" y="4019550"/>
          <p14:tracePt t="62789" x="1028700" y="4019550"/>
          <p14:tracePt t="62797" x="993775" y="4011613"/>
          <p14:tracePt t="62805" x="985838" y="4011613"/>
          <p14:tracePt t="62813" x="960438" y="4011613"/>
          <p14:tracePt t="62822" x="925513" y="4002088"/>
          <p14:tracePt t="62829" x="900113" y="3994150"/>
          <p14:tracePt t="62837" x="866775" y="3986213"/>
          <p14:tracePt t="62845" x="841375" y="3976688"/>
          <p14:tracePt t="62853" x="798513" y="3960813"/>
          <p14:tracePt t="62861" x="781050" y="3943350"/>
          <p14:tracePt t="62869" x="755650" y="3925888"/>
          <p14:tracePt t="62878" x="730250" y="3917950"/>
          <p14:tracePt t="62885" x="714375" y="3917950"/>
          <p14:tracePt t="62893" x="714375" y="3908425"/>
          <p14:tracePt t="62910" x="704850" y="3908425"/>
          <p14:tracePt t="63086" x="755650" y="3908425"/>
          <p14:tracePt t="63093" x="798513" y="3917950"/>
          <p14:tracePt t="63101" x="815975" y="3917950"/>
          <p14:tracePt t="63110" x="874713" y="3925888"/>
          <p14:tracePt t="63117" x="968375" y="3935413"/>
          <p14:tracePt t="63126" x="1069975" y="3960813"/>
          <p14:tracePt t="63133" x="1173163" y="3986213"/>
          <p14:tracePt t="63142" x="1274763" y="4002088"/>
          <p14:tracePt t="63149" x="1368425" y="4027488"/>
          <p14:tracePt t="63157" x="1462088" y="4037013"/>
          <p14:tracePt t="63166" x="1520825" y="4044950"/>
          <p14:tracePt t="63173" x="1563688" y="4062413"/>
          <p14:tracePt t="63181" x="1597025" y="4070350"/>
          <p14:tracePt t="63189" x="1606550" y="4070350"/>
          <p14:tracePt t="63205" x="1614488" y="4070350"/>
          <p14:tracePt t="63293" x="1597025" y="4070350"/>
          <p14:tracePt t="63301" x="1554163" y="4070350"/>
          <p14:tracePt t="63309" x="1477963" y="4062413"/>
          <p14:tracePt t="63317" x="1409700" y="4052888"/>
          <p14:tracePt t="63326" x="1317625" y="4044950"/>
          <p14:tracePt t="63333" x="1231900" y="4037013"/>
          <p14:tracePt t="63342" x="1147763" y="4019550"/>
          <p14:tracePt t="63349" x="1062038" y="4002088"/>
          <p14:tracePt t="63358" x="968375" y="3976688"/>
          <p14:tracePt t="63365" x="909638" y="3960813"/>
          <p14:tracePt t="63373" x="849313" y="3943350"/>
          <p14:tracePt t="63381" x="790575" y="3935413"/>
          <p14:tracePt t="63390" x="747713" y="3925888"/>
          <p14:tracePt t="63397" x="730250" y="3917950"/>
          <p14:tracePt t="63405" x="714375" y="3917950"/>
          <p14:tracePt t="63413" x="696913" y="3908425"/>
          <p14:tracePt t="63422" x="671513" y="3908425"/>
          <p14:tracePt t="63429" x="654050" y="3900488"/>
          <p14:tracePt t="63437" x="646113" y="3900488"/>
          <p14:tracePt t="63445" x="628650" y="3892550"/>
          <p14:tracePt t="63453" x="603250" y="3883025"/>
          <p14:tracePt t="63461" x="603250" y="3875088"/>
          <p14:tracePt t="63525" x="603250" y="3867150"/>
          <p14:tracePt t="63533" x="636588" y="3867150"/>
          <p14:tracePt t="63542" x="671513" y="3867150"/>
          <p14:tracePt t="63550" x="722313" y="3867150"/>
          <p14:tracePt t="63558" x="781050" y="3841750"/>
          <p14:tracePt t="63565" x="841375" y="3832225"/>
          <p14:tracePt t="63573" x="900113" y="3832225"/>
          <p14:tracePt t="63581" x="985838" y="3832225"/>
          <p14:tracePt t="63589" x="1062038" y="3841750"/>
          <p14:tracePt t="63597" x="1138238" y="3867150"/>
          <p14:tracePt t="63605" x="1198563" y="3875088"/>
          <p14:tracePt t="63613" x="1239838" y="3892550"/>
          <p14:tracePt t="63621" x="1274763" y="3900488"/>
          <p14:tracePt t="63629" x="1300163" y="3917950"/>
          <p14:tracePt t="63637" x="1325563" y="3925888"/>
          <p14:tracePt t="63645" x="1343025" y="3935413"/>
          <p14:tracePt t="63653" x="1368425" y="3943350"/>
          <p14:tracePt t="63662" x="1384300" y="3951288"/>
          <p14:tracePt t="63669" x="1393825" y="3960813"/>
          <p14:tracePt t="63693" x="1393825" y="3968750"/>
          <p14:tracePt t="63710" x="1401763" y="3968750"/>
          <p14:tracePt t="63717" x="1409700" y="3968750"/>
          <p14:tracePt t="63727" x="1427163" y="3976688"/>
          <p14:tracePt t="63733" x="1435100" y="3976688"/>
          <p14:tracePt t="63742" x="1444625" y="3976688"/>
          <p14:tracePt t="63749" x="1452563" y="3976688"/>
          <p14:tracePt t="63757" x="1470025" y="3986213"/>
          <p14:tracePt t="63765" x="1477963" y="3986213"/>
          <p14:tracePt t="63781" x="1495425" y="3994150"/>
          <p14:tracePt t="63797" x="1520825" y="4002088"/>
          <p14:tracePt t="63806" x="1538288" y="4011613"/>
          <p14:tracePt t="63813" x="1563688" y="4011613"/>
          <p14:tracePt t="63821" x="1597025" y="4019550"/>
          <p14:tracePt t="63829" x="1606550" y="4019550"/>
          <p14:tracePt t="63838" x="1622425" y="4019550"/>
          <p14:tracePt t="63845" x="1631950" y="4019550"/>
          <p14:tracePt t="63870" x="1631950" y="4027488"/>
          <p14:tracePt t="63877" x="1614488" y="4027488"/>
          <p14:tracePt t="63886" x="1589088" y="4037013"/>
          <p14:tracePt t="63894" x="1563688" y="4037013"/>
          <p14:tracePt t="63901" x="1528763" y="4037013"/>
          <p14:tracePt t="63910" x="1487488" y="4037013"/>
          <p14:tracePt t="63917" x="1427163" y="4037013"/>
          <p14:tracePt t="63927" x="1376363" y="4037013"/>
          <p14:tracePt t="63933" x="1317625" y="4037013"/>
          <p14:tracePt t="63942" x="1257300" y="4037013"/>
          <p14:tracePt t="63961" x="1130300" y="4037013"/>
          <p14:tracePt t="63965" x="1069975" y="4027488"/>
          <p14:tracePt t="63973" x="1011238" y="4019550"/>
          <p14:tracePt t="63981" x="942975" y="3994150"/>
          <p14:tracePt t="63989" x="900113" y="3968750"/>
          <p14:tracePt t="63997" x="849313" y="3951288"/>
          <p14:tracePt t="64006" x="815975" y="3935413"/>
          <p14:tracePt t="64013" x="765175" y="3917950"/>
          <p14:tracePt t="64022" x="722313" y="3908425"/>
          <p14:tracePt t="64029" x="688975" y="3900488"/>
          <p14:tracePt t="64037" x="654050" y="3883025"/>
          <p14:tracePt t="64045" x="628650" y="3867150"/>
          <p14:tracePt t="64053" x="603250" y="3857625"/>
          <p14:tracePt t="64062" x="585788" y="3841750"/>
          <p14:tracePt t="64070" x="552450" y="3832225"/>
          <p14:tracePt t="64077" x="527050" y="3824288"/>
          <p14:tracePt t="64085" x="509588" y="3824288"/>
          <p14:tracePt t="64094" x="492125" y="3824288"/>
          <p14:tracePt t="64101" x="484188" y="3824288"/>
          <p14:tracePt t="64110" x="476250" y="3824288"/>
          <p14:tracePt t="64149" x="476250" y="3832225"/>
          <p14:tracePt t="64158" x="492125" y="3841750"/>
          <p14:tracePt t="64222" x="501650" y="3857625"/>
          <p14:tracePt t="64229" x="509588" y="3857625"/>
          <p14:tracePt t="64237" x="517525" y="3867150"/>
          <p14:tracePt t="64245" x="517525" y="3875088"/>
          <p14:tracePt t="64253" x="527050" y="3875088"/>
          <p14:tracePt t="64318" x="544513" y="3883025"/>
          <p14:tracePt t="64327" x="544513" y="3892550"/>
          <p14:tracePt t="64342" x="560388" y="3892550"/>
          <p14:tracePt t="64350" x="569913" y="3892550"/>
          <p14:tracePt t="64358" x="577850" y="3900488"/>
          <p14:tracePt t="64373" x="585788" y="3900488"/>
          <p14:tracePt t="66197" x="595313" y="3900488"/>
          <p14:tracePt t="66206" x="611188" y="3917950"/>
          <p14:tracePt t="66213" x="628650" y="3943350"/>
          <p14:tracePt t="66221" x="654050" y="3960813"/>
          <p14:tracePt t="66229" x="679450" y="3968750"/>
          <p14:tracePt t="66238" x="688975" y="3968750"/>
          <p14:tracePt t="66245" x="704850" y="3968750"/>
          <p14:tracePt t="66253" x="722313" y="3968750"/>
          <p14:tracePt t="66262" x="730250" y="3968750"/>
          <p14:tracePt t="66270" x="739775" y="3968750"/>
          <p14:tracePt t="66293" x="747713" y="3960813"/>
          <p14:tracePt t="66301" x="747713" y="3951288"/>
          <p14:tracePt t="66311" x="739775" y="3943350"/>
          <p14:tracePt t="66317" x="714375" y="3935413"/>
          <p14:tracePt t="66325" x="696913" y="3925888"/>
          <p14:tracePt t="66333" x="671513" y="3925888"/>
          <p14:tracePt t="66341" x="646113" y="3925888"/>
          <p14:tracePt t="66349" x="628650" y="3925888"/>
          <p14:tracePt t="66357" x="603250" y="3925888"/>
          <p14:tracePt t="66365" x="595313" y="3925888"/>
          <p14:tracePt t="66397" x="585788" y="3925888"/>
          <p14:tracePt t="66405" x="595313" y="3935413"/>
          <p14:tracePt t="66413" x="620713" y="3951288"/>
          <p14:tracePt t="66421" x="688975" y="3986213"/>
          <p14:tracePt t="66429" x="747713" y="4011613"/>
          <p14:tracePt t="66437" x="831850" y="4027488"/>
          <p14:tracePt t="66446" x="935038" y="4052888"/>
          <p14:tracePt t="66453" x="1054100" y="4079875"/>
          <p14:tracePt t="66461" x="1181100" y="4113213"/>
          <p14:tracePt t="66470" x="1308100" y="4130675"/>
          <p14:tracePt t="66477" x="1452563" y="4156075"/>
          <p14:tracePt t="66485" x="1589088" y="4171950"/>
          <p14:tracePt t="66494" x="1708150" y="4181475"/>
          <p14:tracePt t="66501" x="1741488" y="4181475"/>
          <p14:tracePt t="66510" x="1792288" y="4181475"/>
          <p14:tracePt t="66517" x="1827213" y="4181475"/>
          <p14:tracePt t="66526" x="1835150" y="4181475"/>
          <p14:tracePt t="66533" x="1843088" y="4181475"/>
          <p14:tracePt t="66541" x="1852613" y="4181475"/>
          <p14:tracePt t="66573" x="1835150" y="4171950"/>
          <p14:tracePt t="66581" x="1784350" y="4156075"/>
          <p14:tracePt t="66590" x="1716088" y="4130675"/>
          <p14:tracePt t="66597" x="1657350" y="4113213"/>
          <p14:tracePt t="66605" x="1597025" y="4105275"/>
          <p14:tracePt t="66613" x="1571625" y="4087813"/>
          <p14:tracePt t="66622" x="1554163" y="4079875"/>
          <p14:tracePt t="66629" x="1512888" y="4079875"/>
          <p14:tracePt t="66638" x="1462088" y="4079875"/>
          <p14:tracePt t="66646" x="1376363" y="4079875"/>
          <p14:tracePt t="66653" x="1333500" y="4079875"/>
          <p14:tracePt t="66661" x="1274763" y="4079875"/>
          <p14:tracePt t="66669" x="1223963" y="4079875"/>
          <p14:tracePt t="66678" x="1189038" y="4079875"/>
          <p14:tracePt t="66685" x="1155700" y="4079875"/>
          <p14:tracePt t="66694" x="1130300" y="4079875"/>
          <p14:tracePt t="66701" x="1120775" y="4079875"/>
          <p14:tracePt t="66712" x="1112838" y="4079875"/>
          <p14:tracePt t="66717" x="1104900" y="4079875"/>
          <p14:tracePt t="66726" x="1095375" y="4079875"/>
          <p14:tracePt t="66813" x="1112838" y="4079875"/>
          <p14:tracePt t="66821" x="1155700" y="4079875"/>
          <p14:tracePt t="66829" x="1198563" y="4079875"/>
          <p14:tracePt t="66837" x="1249363" y="4079875"/>
          <p14:tracePt t="66845" x="1290638" y="4087813"/>
          <p14:tracePt t="66853" x="1325563" y="4095750"/>
          <p14:tracePt t="66861" x="1333500" y="4095750"/>
          <p14:tracePt t="66870" x="1358900" y="4105275"/>
          <p14:tracePt t="66885" x="1368425" y="4105275"/>
          <p14:tracePt t="66917" x="1368425" y="4113213"/>
          <p14:tracePt t="66926" x="1350963" y="4113213"/>
          <p14:tracePt t="66933" x="1325563" y="4113213"/>
          <p14:tracePt t="66941" x="1265238" y="4113213"/>
          <p14:tracePt t="66949" x="1181100" y="4113213"/>
          <p14:tracePt t="66957" x="1095375" y="4113213"/>
          <p14:tracePt t="66965" x="985838" y="4113213"/>
          <p14:tracePt t="66973" x="884238" y="4087813"/>
          <p14:tracePt t="66981" x="773113" y="4079875"/>
          <p14:tracePt t="66989" x="654050" y="4062413"/>
          <p14:tracePt t="66997" x="552450" y="4044950"/>
          <p14:tracePt t="67005" x="466725" y="4037013"/>
          <p14:tracePt t="67013" x="382588" y="4011613"/>
          <p14:tracePt t="67021" x="322263" y="4002088"/>
          <p14:tracePt t="67030" x="263525" y="3994150"/>
          <p14:tracePt t="67037" x="230188" y="3986213"/>
          <p14:tracePt t="67046" x="212725" y="3976688"/>
          <p14:tracePt t="67062" x="203200" y="3976688"/>
          <p14:tracePt t="67166" x="195263" y="3968750"/>
          <p14:tracePt t="67189" x="220663" y="3960813"/>
          <p14:tracePt t="67198" x="246063" y="3951288"/>
          <p14:tracePt t="67206" x="280988" y="3943350"/>
          <p14:tracePt t="67213" x="288925" y="3943350"/>
          <p14:tracePt t="67221" x="322263" y="3943350"/>
          <p14:tracePt t="67229" x="357188" y="3943350"/>
          <p14:tracePt t="67238" x="382588" y="3943350"/>
          <p14:tracePt t="67245" x="407988" y="3943350"/>
          <p14:tracePt t="67253" x="441325" y="3943350"/>
          <p14:tracePt t="67262" x="458788" y="3943350"/>
          <p14:tracePt t="67269" x="492125" y="3943350"/>
          <p14:tracePt t="67278" x="517525" y="3951288"/>
          <p14:tracePt t="67286" x="544513" y="3960813"/>
          <p14:tracePt t="67295" x="560388" y="3968750"/>
          <p14:tracePt t="67301" x="585788" y="3976688"/>
          <p14:tracePt t="67310" x="603250" y="4002088"/>
          <p14:tracePt t="67317" x="611188" y="4027488"/>
          <p14:tracePt t="67326" x="620713" y="4037013"/>
          <p14:tracePt t="67333" x="628650" y="4044950"/>
          <p14:tracePt t="67341" x="636588" y="4052888"/>
          <p14:tracePt t="67349" x="646113" y="4052888"/>
          <p14:tracePt t="67365" x="646113" y="4062413"/>
          <p14:tracePt t="67582" x="636588" y="4062413"/>
          <p14:tracePt t="67597" x="636588" y="4044950"/>
          <p14:tracePt t="67605" x="628650" y="4027488"/>
          <p14:tracePt t="67613" x="620713" y="4019550"/>
          <p14:tracePt t="67629" x="620713" y="4011613"/>
          <p14:tracePt t="67637" x="620713" y="4002088"/>
          <p14:tracePt t="67661" x="611188" y="4002088"/>
          <p14:tracePt t="69990" x="636588" y="4019550"/>
          <p14:tracePt t="69997" x="679450" y="4037013"/>
          <p14:tracePt t="70005" x="739775" y="4052888"/>
          <p14:tracePt t="70013" x="798513" y="4070350"/>
          <p14:tracePt t="70021" x="858838" y="4070350"/>
          <p14:tracePt t="70030" x="925513" y="4070350"/>
          <p14:tracePt t="70037" x="993775" y="4070350"/>
          <p14:tracePt t="70045" x="1054100" y="4070350"/>
          <p14:tracePt t="70053" x="1095375" y="4070350"/>
          <p14:tracePt t="70062" x="1138238" y="4070350"/>
          <p14:tracePt t="70069" x="1189038" y="4070350"/>
          <p14:tracePt t="70080" x="1223963" y="4062413"/>
          <p14:tracePt t="70085" x="1249363" y="4044950"/>
          <p14:tracePt t="70093" x="1265238" y="4037013"/>
          <p14:tracePt t="70101" x="1290638" y="4019550"/>
          <p14:tracePt t="70110" x="1317625" y="3994150"/>
          <p14:tracePt t="70117" x="1343025" y="3968750"/>
          <p14:tracePt t="70125" x="1376363" y="3935413"/>
          <p14:tracePt t="70133" x="1419225" y="3892550"/>
          <p14:tracePt t="70141" x="1452563" y="3867150"/>
          <p14:tracePt t="70149" x="1503363" y="3824288"/>
          <p14:tracePt t="70157" x="1546225" y="3798888"/>
          <p14:tracePt t="70165" x="1579563" y="3773488"/>
          <p14:tracePt t="70173" x="1614488" y="3748088"/>
          <p14:tracePt t="70181" x="1647825" y="3738563"/>
          <p14:tracePt t="70190" x="1673225" y="3738563"/>
          <p14:tracePt t="70197" x="1698625" y="3730625"/>
          <p14:tracePt t="70205" x="1716088" y="3730625"/>
          <p14:tracePt t="70213" x="1741488" y="3722688"/>
          <p14:tracePt t="70221" x="1758950" y="3713163"/>
          <p14:tracePt t="70229" x="1766888" y="3705225"/>
          <p14:tracePt t="70237" x="1776413" y="3687763"/>
          <p14:tracePt t="70246" x="1792288" y="3679825"/>
          <p14:tracePt t="70253" x="1809750" y="3654425"/>
          <p14:tracePt t="70263" x="1827213" y="3629025"/>
          <p14:tracePt t="70270" x="1835150" y="3594100"/>
          <p14:tracePt t="70279" x="1843088" y="3578225"/>
          <p14:tracePt t="70285" x="1852613" y="3560763"/>
          <p14:tracePt t="70293" x="1860550" y="3543300"/>
          <p14:tracePt t="70301" x="1860550" y="3535363"/>
          <p14:tracePt t="70310" x="1868488" y="3517900"/>
          <p14:tracePt t="70317" x="1878013" y="3509963"/>
          <p14:tracePt t="70325" x="1878013" y="3502025"/>
          <p14:tracePt t="70341" x="1878013" y="3492500"/>
          <p14:tracePt t="70349" x="1878013" y="3484563"/>
          <p14:tracePt t="70357" x="1878013" y="3475038"/>
          <p14:tracePt t="70365" x="1868488" y="3459163"/>
          <p14:tracePt t="70373" x="1852613" y="3449638"/>
          <p14:tracePt t="70381" x="1843088" y="3433763"/>
          <p14:tracePt t="70389" x="1835150" y="3424238"/>
          <p14:tracePt t="70397" x="1817688" y="3416300"/>
          <p14:tracePt t="70405" x="1792288" y="3398838"/>
          <p14:tracePt t="70414" x="1766888" y="3390900"/>
          <p14:tracePt t="70421" x="1758950" y="3382963"/>
          <p14:tracePt t="70429" x="1741488" y="3373438"/>
          <p14:tracePt t="70437" x="1716088" y="3365500"/>
          <p14:tracePt t="70445" x="1690688" y="3355975"/>
          <p14:tracePt t="70453" x="1673225" y="3355975"/>
          <p14:tracePt t="70462" x="1639888" y="3348038"/>
          <p14:tracePt t="70469" x="1606550" y="3340100"/>
          <p14:tracePt t="70478" x="1579563" y="3340100"/>
          <p14:tracePt t="70485" x="1554163" y="3340100"/>
          <p14:tracePt t="70493" x="1512888" y="3340100"/>
          <p14:tracePt t="70501" x="1452563" y="3340100"/>
          <p14:tracePt t="70509" x="1409700" y="3340100"/>
          <p14:tracePt t="70517" x="1350963" y="3340100"/>
          <p14:tracePt t="70525" x="1308100" y="3340100"/>
          <p14:tracePt t="70533" x="1282700" y="3340100"/>
          <p14:tracePt t="70541" x="1257300" y="3340100"/>
          <p14:tracePt t="70549" x="1249363" y="3340100"/>
          <p14:tracePt t="70557" x="1231900" y="3340100"/>
          <p14:tracePt t="70565" x="1223963" y="3340100"/>
          <p14:tracePt t="70581" x="1214438" y="3348038"/>
          <p14:tracePt t="70597" x="1206500" y="3373438"/>
          <p14:tracePt t="70605" x="1198563" y="3382963"/>
          <p14:tracePt t="70613" x="1189038" y="3398838"/>
          <p14:tracePt t="70621" x="1173163" y="3424238"/>
          <p14:tracePt t="70629" x="1155700" y="3449638"/>
          <p14:tracePt t="70637" x="1147763" y="3475038"/>
          <p14:tracePt t="70646" x="1130300" y="3492500"/>
          <p14:tracePt t="70653" x="1104900" y="3509963"/>
          <p14:tracePt t="70662" x="1079500" y="3527425"/>
          <p14:tracePt t="70669" x="1054100" y="3543300"/>
          <p14:tracePt t="70678" x="1044575" y="3552825"/>
          <p14:tracePt t="70686" x="1019175" y="3568700"/>
          <p14:tracePt t="70693" x="1003300" y="3578225"/>
          <p14:tracePt t="70701" x="985838" y="3586163"/>
          <p14:tracePt t="70709" x="985838" y="3594100"/>
          <p14:tracePt t="70718" x="976313" y="3611563"/>
          <p14:tracePt t="70725" x="968375" y="3611563"/>
          <p14:tracePt t="70733" x="960438" y="3629025"/>
          <p14:tracePt t="70741" x="960438" y="3636963"/>
          <p14:tracePt t="70749" x="960438" y="3662363"/>
          <p14:tracePt t="70757" x="960438" y="3679825"/>
          <p14:tracePt t="70765" x="960438" y="3697288"/>
          <p14:tracePt t="70773" x="960438" y="3722688"/>
          <p14:tracePt t="70781" x="968375" y="3738563"/>
          <p14:tracePt t="70790" x="985838" y="3748088"/>
          <p14:tracePt t="70797" x="993775" y="3756025"/>
          <p14:tracePt t="70805" x="1003300" y="3763963"/>
          <p14:tracePt t="70813" x="1028700" y="3781425"/>
          <p14:tracePt t="70821" x="1054100" y="3790950"/>
          <p14:tracePt t="70829" x="1079500" y="3806825"/>
          <p14:tracePt t="70837" x="1112838" y="3816350"/>
          <p14:tracePt t="70846" x="1130300" y="3824288"/>
          <p14:tracePt t="70853" x="1155700" y="3824288"/>
          <p14:tracePt t="70862" x="1189038" y="3824288"/>
          <p14:tracePt t="70869" x="1231900" y="3824288"/>
          <p14:tracePt t="70879" x="1257300" y="3824288"/>
          <p14:tracePt t="70886" x="1300163" y="3824288"/>
          <p14:tracePt t="70893" x="1350963" y="3824288"/>
          <p14:tracePt t="70902" x="1393825" y="3824288"/>
          <p14:tracePt t="70910" x="1435100" y="3824288"/>
          <p14:tracePt t="70917" x="1512888" y="3824288"/>
          <p14:tracePt t="70925" x="1571625" y="3806825"/>
          <p14:tracePt t="70933" x="1631950" y="3798888"/>
          <p14:tracePt t="70941" x="1690688" y="3781425"/>
          <p14:tracePt t="70949" x="1716088" y="3781425"/>
          <p14:tracePt t="70958" x="1766888" y="3773488"/>
          <p14:tracePt t="70979" x="1801813" y="3773488"/>
          <p14:tracePt t="70982" x="1817688" y="3763963"/>
          <p14:tracePt t="70989" x="1817688" y="3756025"/>
          <p14:tracePt t="70998" x="1817688" y="3748088"/>
          <p14:tracePt t="71006" x="1817688" y="3730625"/>
          <p14:tracePt t="71013" x="1817688" y="3705225"/>
          <p14:tracePt t="71021" x="1817688" y="3679825"/>
          <p14:tracePt t="71030" x="1809750" y="3646488"/>
          <p14:tracePt t="71037" x="1792288" y="3611563"/>
          <p14:tracePt t="71046" x="1776413" y="3568700"/>
          <p14:tracePt t="71053" x="1749425" y="3552825"/>
          <p14:tracePt t="71062" x="1724025" y="3527425"/>
          <p14:tracePt t="71070" x="1708150" y="3502025"/>
          <p14:tracePt t="71079" x="1690688" y="3492500"/>
          <p14:tracePt t="71086" x="1673225" y="3484563"/>
          <p14:tracePt t="71093" x="1665288" y="3475038"/>
          <p14:tracePt t="71165" x="1657350" y="3475038"/>
          <p14:tracePt t="71173" x="1639888" y="3475038"/>
          <p14:tracePt t="71181" x="1614488" y="3467100"/>
          <p14:tracePt t="71189" x="1589088" y="3449638"/>
          <p14:tracePt t="71197" x="1554163" y="3441700"/>
          <p14:tracePt t="71206" x="1528763" y="3424238"/>
          <p14:tracePt t="71214" x="1503363" y="3416300"/>
          <p14:tracePt t="71221" x="1477963" y="3416300"/>
          <p14:tracePt t="71230" x="1435100" y="3416300"/>
          <p14:tracePt t="71237" x="1401763" y="3416300"/>
          <p14:tracePt t="71246" x="1368425" y="3416300"/>
          <p14:tracePt t="71253" x="1350963" y="3416300"/>
          <p14:tracePt t="71263" x="1333500" y="3416300"/>
          <p14:tracePt t="71270" x="1300163" y="3416300"/>
          <p14:tracePt t="71277" x="1290638" y="3424238"/>
          <p14:tracePt t="71285" x="1274763" y="3441700"/>
          <p14:tracePt t="71293" x="1265238" y="3441700"/>
          <p14:tracePt t="71301" x="1257300" y="3459163"/>
          <p14:tracePt t="71310" x="1249363" y="3484563"/>
          <p14:tracePt t="71317" x="1239838" y="3492500"/>
          <p14:tracePt t="71325" x="1223963" y="3517900"/>
          <p14:tracePt t="71333" x="1206500" y="3535363"/>
          <p14:tracePt t="71341" x="1189038" y="3552825"/>
          <p14:tracePt t="71349" x="1181100" y="3578225"/>
          <p14:tracePt t="71358" x="1173163" y="3586163"/>
          <p14:tracePt t="71365" x="1155700" y="3594100"/>
          <p14:tracePt t="71373" x="1147763" y="3603625"/>
          <p14:tracePt t="71381" x="1138238" y="3611563"/>
          <p14:tracePt t="71390" x="1130300" y="3629025"/>
          <p14:tracePt t="71397" x="1130300" y="3636963"/>
          <p14:tracePt t="71406" x="1130300" y="3646488"/>
          <p14:tracePt t="71414" x="1130300" y="3654425"/>
          <p14:tracePt t="71421" x="1130300" y="3671888"/>
          <p14:tracePt t="71430" x="1130300" y="3687763"/>
          <p14:tracePt t="71438" x="1130300" y="3713163"/>
          <p14:tracePt t="71446" x="1138238" y="3738563"/>
          <p14:tracePt t="71453" x="1147763" y="3738563"/>
          <p14:tracePt t="71463" x="1163638" y="3748088"/>
          <p14:tracePt t="71469" x="1163638" y="3756025"/>
          <p14:tracePt t="71477" x="1181100" y="3763963"/>
          <p14:tracePt t="71485" x="1198563" y="3773488"/>
          <p14:tracePt t="71493" x="1214438" y="3773488"/>
          <p14:tracePt t="71501" x="1239838" y="3781425"/>
          <p14:tracePt t="71509" x="1265238" y="3790950"/>
          <p14:tracePt t="71517" x="1300163" y="3798888"/>
          <p14:tracePt t="71526" x="1343025" y="3806825"/>
          <p14:tracePt t="71533" x="1401763" y="3824288"/>
          <p14:tracePt t="71541" x="1462088" y="3832225"/>
          <p14:tracePt t="71549" x="1503363" y="3832225"/>
          <p14:tracePt t="71558" x="1538288" y="3832225"/>
          <p14:tracePt t="71565" x="1579563" y="3832225"/>
          <p14:tracePt t="71573" x="1614488" y="3832225"/>
          <p14:tracePt t="71581" x="1639888" y="3832225"/>
          <p14:tracePt t="71590" x="1665288" y="3832225"/>
          <p14:tracePt t="71597" x="1690688" y="3832225"/>
          <p14:tracePt t="71605" x="1708150" y="3824288"/>
          <p14:tracePt t="71613" x="1716088" y="3816350"/>
          <p14:tracePt t="71621" x="1724025" y="3806825"/>
          <p14:tracePt t="71645" x="1724025" y="3790950"/>
          <p14:tracePt t="71653" x="1724025" y="3748088"/>
          <p14:tracePt t="71663" x="1724025" y="3738563"/>
          <p14:tracePt t="71669" x="1708150" y="3705225"/>
          <p14:tracePt t="71678" x="1690688" y="3679825"/>
          <p14:tracePt t="71685" x="1665288" y="3646488"/>
          <p14:tracePt t="71693" x="1647825" y="3611563"/>
          <p14:tracePt t="71701" x="1622425" y="3568700"/>
          <p14:tracePt t="71710" x="1597025" y="3543300"/>
          <p14:tracePt t="71717" x="1571625" y="3509963"/>
          <p14:tracePt t="71726" x="1546225" y="3484563"/>
          <p14:tracePt t="71733" x="1520825" y="3459163"/>
          <p14:tracePt t="71741" x="1495425" y="3441700"/>
          <p14:tracePt t="71749" x="1470025" y="3433763"/>
          <p14:tracePt t="71757" x="1444625" y="3416300"/>
          <p14:tracePt t="71765" x="1419225" y="3408363"/>
          <p14:tracePt t="71773" x="1393825" y="3398838"/>
          <p14:tracePt t="71781" x="1368425" y="3382963"/>
          <p14:tracePt t="71789" x="1343025" y="3373438"/>
          <p14:tracePt t="71806" x="1308100" y="3365500"/>
          <p14:tracePt t="71821" x="1290638" y="3365500"/>
          <p14:tracePt t="71830" x="1265238" y="3355975"/>
          <p14:tracePt t="71838" x="1249363" y="3348038"/>
          <p14:tracePt t="71846" x="1223963" y="3340100"/>
          <p14:tracePt t="71853" x="1214438" y="3340100"/>
          <p14:tracePt t="71863" x="1206500" y="3340100"/>
          <p14:tracePt t="71870" x="1189038" y="3340100"/>
          <p14:tracePt t="71878" x="1181100" y="3340100"/>
          <p14:tracePt t="71893" x="1163638" y="3340100"/>
          <p14:tracePt t="71901" x="1155700" y="3340100"/>
          <p14:tracePt t="71917" x="1130300" y="3340100"/>
          <p14:tracePt t="71925" x="1112838" y="3348038"/>
          <p14:tracePt t="71933" x="1112838" y="3355975"/>
          <p14:tracePt t="71941" x="1095375" y="3365500"/>
          <p14:tracePt t="71957" x="1079500" y="3373438"/>
          <p14:tracePt t="71965" x="1069975" y="3390900"/>
          <p14:tracePt t="71983" x="1069975" y="3408363"/>
          <p14:tracePt t="71989" x="1069975" y="3424238"/>
          <p14:tracePt t="72005" x="1069975" y="3433763"/>
          <p14:tracePt t="72014" x="1069975" y="3449638"/>
          <p14:tracePt t="72021" x="1079500" y="3449638"/>
          <p14:tracePt t="72053" x="1095375" y="3449638"/>
          <p14:tracePt t="72062" x="1104900" y="3449638"/>
          <p14:tracePt t="72069" x="1130300" y="3449638"/>
          <p14:tracePt t="72077" x="1138238" y="3449638"/>
          <p14:tracePt t="72085" x="1147763" y="3441700"/>
          <p14:tracePt t="72109" x="1147763" y="3433763"/>
          <p14:tracePt t="72158" x="1147763" y="3467100"/>
          <p14:tracePt t="72181" x="1155700" y="3467100"/>
          <p14:tracePt t="72197" x="1163638" y="3459163"/>
          <p14:tracePt t="72213" x="1163638" y="3441700"/>
          <p14:tracePt t="72221" x="1163638" y="3433763"/>
          <p14:tracePt t="72237" x="1155700" y="3433763"/>
          <p14:tracePt t="72246" x="1147763" y="3441700"/>
          <p14:tracePt t="72254" x="1147763" y="3467100"/>
          <p14:tracePt t="72262" x="1147763" y="3484563"/>
          <p14:tracePt t="72269" x="1138238" y="3502025"/>
          <p14:tracePt t="72277" x="1130300" y="3517900"/>
          <p14:tracePt t="72285" x="1120775" y="3535363"/>
          <p14:tracePt t="72293" x="1112838" y="3552825"/>
          <p14:tracePt t="72301" x="1104900" y="3552825"/>
          <p14:tracePt t="72309" x="1104900" y="3560763"/>
          <p14:tracePt t="72317" x="1104900" y="3568700"/>
          <p14:tracePt t="72325" x="1104900" y="3578225"/>
          <p14:tracePt t="72333" x="1104900" y="3586163"/>
          <p14:tracePt t="72341" x="1095375" y="3603625"/>
          <p14:tracePt t="72358" x="1095375" y="3619500"/>
          <p14:tracePt t="72365" x="1095375" y="3629025"/>
          <p14:tracePt t="72373" x="1095375" y="3636963"/>
          <p14:tracePt t="72381" x="1095375" y="3646488"/>
          <p14:tracePt t="72390" x="1095375" y="3654425"/>
          <p14:tracePt t="72421" x="1095375" y="3662363"/>
          <p14:tracePt t="72485" x="1095375" y="3671888"/>
          <p14:tracePt t="72510" x="1095375" y="3679825"/>
          <p14:tracePt t="72517" x="1095375" y="3697288"/>
          <p14:tracePt t="72533" x="1095375" y="3705225"/>
          <p14:tracePt t="72541" x="1095375" y="3713163"/>
          <p14:tracePt t="72549" x="1095375" y="3722688"/>
          <p14:tracePt t="72565" x="1095375" y="3730625"/>
          <p14:tracePt t="72621" x="1095375" y="3738563"/>
          <p14:tracePt t="72662" x="1095375" y="3756025"/>
          <p14:tracePt t="72670" x="1095375" y="3763963"/>
          <p14:tracePt t="72677" x="1095375" y="3798888"/>
          <p14:tracePt t="72685" x="1095375" y="3816350"/>
          <p14:tracePt t="72693" x="1095375" y="3832225"/>
          <p14:tracePt t="72701" x="1095375" y="3857625"/>
          <p14:tracePt t="72710" x="1095375" y="3883025"/>
          <p14:tracePt t="72717" x="1095375" y="3900488"/>
          <p14:tracePt t="72725" x="1095375" y="3925888"/>
          <p14:tracePt t="72733" x="1104900" y="3951288"/>
          <p14:tracePt t="72741" x="1112838" y="3976688"/>
          <p14:tracePt t="72749" x="1112838" y="3986213"/>
          <p14:tracePt t="72757" x="1120775" y="4011613"/>
          <p14:tracePt t="72765" x="1120775" y="4019550"/>
          <p14:tracePt t="72773" x="1120775" y="4027488"/>
          <p14:tracePt t="72781" x="1130300" y="4052888"/>
          <p14:tracePt t="72789" x="1138238" y="4070350"/>
          <p14:tracePt t="72805" x="1147763" y="4087813"/>
          <p14:tracePt t="72813" x="1155700" y="4095750"/>
          <p14:tracePt t="72822" x="1173163" y="4105275"/>
          <p14:tracePt t="72830" x="1173163" y="4113213"/>
          <p14:tracePt t="72837" x="1189038" y="4121150"/>
          <p14:tracePt t="72846" x="1198563" y="4121150"/>
          <p14:tracePt t="72853" x="1206500" y="4130675"/>
          <p14:tracePt t="72862" x="1231900" y="4138613"/>
          <p14:tracePt t="72869" x="1239838" y="4138613"/>
          <p14:tracePt t="72877" x="1274763" y="4138613"/>
          <p14:tracePt t="72885" x="1317625" y="4146550"/>
          <p14:tracePt t="72893" x="1350963" y="4156075"/>
          <p14:tracePt t="72901" x="1384300" y="4164013"/>
          <p14:tracePt t="72909" x="1419225" y="4171950"/>
          <p14:tracePt t="72917" x="1444625" y="4181475"/>
          <p14:tracePt t="72925" x="1462088" y="4189413"/>
          <p14:tracePt t="72933" x="1477963" y="4189413"/>
          <p14:tracePt t="72941" x="1495425" y="4189413"/>
          <p14:tracePt t="72958" x="1503363" y="4189413"/>
          <p14:tracePt t="72965" x="1512888" y="4189413"/>
          <p14:tracePt t="72981" x="1520825" y="4189413"/>
          <p14:tracePt t="72990" x="1528763" y="4189413"/>
          <p14:tracePt t="72997" x="1546225" y="4189413"/>
          <p14:tracePt t="73005" x="1571625" y="4181475"/>
          <p14:tracePt t="73014" x="1589088" y="4171950"/>
          <p14:tracePt t="73021" x="1614488" y="4156075"/>
          <p14:tracePt t="73030" x="1631950" y="4156075"/>
          <p14:tracePt t="73037" x="1657350" y="4138613"/>
          <p14:tracePt t="73047" x="1682750" y="4130675"/>
          <p14:tracePt t="73053" x="1698625" y="4113213"/>
          <p14:tracePt t="73061" x="1698625" y="4105275"/>
          <p14:tracePt t="73077" x="1708150" y="4105275"/>
          <p14:tracePt t="73109" x="1716088" y="4095750"/>
          <p14:tracePt t="73126" x="1724025" y="4079875"/>
          <p14:tracePt t="73141" x="1724025" y="4052888"/>
          <p14:tracePt t="73149" x="1733550" y="4044950"/>
          <p14:tracePt t="73165" x="1741488" y="4019550"/>
          <p14:tracePt t="73181" x="1741488" y="4002088"/>
          <p14:tracePt t="73189" x="1741488" y="3994150"/>
          <p14:tracePt t="73197" x="1741488" y="3986213"/>
          <p14:tracePt t="73205" x="1741488" y="3976688"/>
          <p14:tracePt t="73214" x="1741488" y="3968750"/>
          <p14:tracePt t="73237" x="1741488" y="3960813"/>
          <p14:tracePt t="73247" x="1741488" y="3951288"/>
          <p14:tracePt t="73261" x="1741488" y="3943350"/>
          <p14:tracePt t="73269" x="1741488" y="3925888"/>
          <p14:tracePt t="73285" x="1741488" y="3917950"/>
          <p14:tracePt t="73293" x="1741488" y="3908425"/>
          <p14:tracePt t="73301" x="1741488" y="3900488"/>
          <p14:tracePt t="73310" x="1724025" y="3883025"/>
          <p14:tracePt t="73317" x="1716088" y="3867150"/>
          <p14:tracePt t="73325" x="1690688" y="3849688"/>
          <p14:tracePt t="73333" x="1657350" y="3832225"/>
          <p14:tracePt t="73341" x="1622425" y="3824288"/>
          <p14:tracePt t="73349" x="1597025" y="3806825"/>
          <p14:tracePt t="73357" x="1554163" y="3798888"/>
          <p14:tracePt t="73365" x="1512888" y="3790950"/>
          <p14:tracePt t="73373" x="1487488" y="3790950"/>
          <p14:tracePt t="73382" x="1427163" y="3781425"/>
          <p14:tracePt t="73389" x="1401763" y="3773488"/>
          <p14:tracePt t="73397" x="1376363" y="3773488"/>
          <p14:tracePt t="73406" x="1343025" y="3773488"/>
          <p14:tracePt t="73413" x="1308100" y="3773488"/>
          <p14:tracePt t="73421" x="1282700" y="3773488"/>
          <p14:tracePt t="73430" x="1257300" y="3773488"/>
          <p14:tracePt t="73437" x="1231900" y="3773488"/>
          <p14:tracePt t="73447" x="1214438" y="3773488"/>
          <p14:tracePt t="73453" x="1198563" y="3781425"/>
          <p14:tracePt t="73470" x="1189038" y="3781425"/>
          <p14:tracePt t="73478" x="1181100" y="3781425"/>
          <p14:tracePt t="73486" x="1173163" y="3790950"/>
          <p14:tracePt t="73533" x="1163638" y="3790950"/>
          <p14:tracePt t="73541" x="1155700" y="3798888"/>
          <p14:tracePt t="73549" x="1155700" y="3806825"/>
          <p14:tracePt t="73565" x="1138238" y="3816350"/>
          <p14:tracePt t="73573" x="1130300" y="3816350"/>
          <p14:tracePt t="73581" x="1130300" y="3824288"/>
          <p14:tracePt t="73597" x="1120775" y="3841750"/>
          <p14:tracePt t="73606" x="1112838" y="3841750"/>
          <p14:tracePt t="73621" x="1112838" y="3849688"/>
          <p14:tracePt t="73630" x="1104900" y="3857625"/>
          <p14:tracePt t="73637" x="1095375" y="3867150"/>
          <p14:tracePt t="73653" x="1095375" y="3875088"/>
          <p14:tracePt t="73661" x="1087438" y="3892550"/>
          <p14:tracePt t="73678" x="1087438" y="3900488"/>
          <p14:tracePt t="73685" x="1087438" y="3908425"/>
          <p14:tracePt t="73693" x="1087438" y="3917950"/>
          <p14:tracePt t="73701" x="1087438" y="3925888"/>
          <p14:tracePt t="73710" x="1087438" y="3935413"/>
          <p14:tracePt t="73717" x="1087438" y="3943350"/>
          <p14:tracePt t="73725" x="1087438" y="3951288"/>
          <p14:tracePt t="73733" x="1087438" y="3960813"/>
          <p14:tracePt t="73741" x="1087438" y="3968750"/>
          <p14:tracePt t="73765" x="1087438" y="3976688"/>
          <p14:tracePt t="73773" x="1087438" y="3994150"/>
          <p14:tracePt t="73790" x="1104900" y="3994150"/>
          <p14:tracePt t="73797" x="1104900" y="4002088"/>
          <p14:tracePt t="73805" x="1120775" y="4011613"/>
          <p14:tracePt t="73814" x="1138238" y="4019550"/>
          <p14:tracePt t="73831" x="1155700" y="4027488"/>
          <p14:tracePt t="73837" x="1173163" y="4037013"/>
          <p14:tracePt t="73846" x="1198563" y="4044950"/>
          <p14:tracePt t="73853" x="1223963" y="4052888"/>
          <p14:tracePt t="73862" x="1249363" y="4070350"/>
          <p14:tracePt t="73869" x="1265238" y="4079875"/>
          <p14:tracePt t="73877" x="1300163" y="4087813"/>
          <p14:tracePt t="73885" x="1325563" y="4095750"/>
          <p14:tracePt t="73893" x="1358900" y="4105275"/>
          <p14:tracePt t="73909" x="1368425" y="4105275"/>
          <p14:tracePt t="73917" x="1384300" y="4105275"/>
          <p14:tracePt t="73958" x="1401763" y="4113213"/>
          <p14:tracePt t="73973" x="1419225" y="4113213"/>
          <p14:tracePt t="73981" x="1435100" y="4113213"/>
          <p14:tracePt t="73990" x="1462088" y="4113213"/>
          <p14:tracePt t="73997" x="1487488" y="4113213"/>
          <p14:tracePt t="74005" x="1512888" y="4113213"/>
          <p14:tracePt t="74014" x="1546225" y="4113213"/>
          <p14:tracePt t="74021" x="1597025" y="4113213"/>
          <p14:tracePt t="74030" x="1622425" y="4113213"/>
          <p14:tracePt t="74037" x="1665288" y="4105275"/>
          <p14:tracePt t="74047" x="1690688" y="4095750"/>
          <p14:tracePt t="74053" x="1698625" y="4079875"/>
          <p14:tracePt t="74061" x="1716088" y="4070350"/>
          <p14:tracePt t="74069" x="1716088" y="4062413"/>
          <p14:tracePt t="74078" x="1724025" y="4052888"/>
          <p14:tracePt t="74085" x="1733550" y="4037013"/>
          <p14:tracePt t="74093" x="1733550" y="4027488"/>
          <p14:tracePt t="74101" x="1741488" y="4002088"/>
          <p14:tracePt t="74110" x="1749425" y="3976688"/>
          <p14:tracePt t="74117" x="1758950" y="3960813"/>
          <p14:tracePt t="74126" x="1758950" y="3943350"/>
          <p14:tracePt t="74133" x="1758950" y="3917950"/>
          <p14:tracePt t="74141" x="1766888" y="3883025"/>
          <p14:tracePt t="74149" x="1766888" y="3875088"/>
          <p14:tracePt t="74157" x="1766888" y="3849688"/>
          <p14:tracePt t="74165" x="1766888" y="3841750"/>
          <p14:tracePt t="74173" x="1766888" y="3824288"/>
          <p14:tracePt t="74238" x="1758950" y="3824288"/>
          <p14:tracePt t="74246" x="1724025" y="3824288"/>
          <p14:tracePt t="74253" x="1690688" y="3824288"/>
          <p14:tracePt t="74261" x="1647825" y="3824288"/>
          <p14:tracePt t="74270" x="1606550" y="3824288"/>
          <p14:tracePt t="74278" x="1546225" y="3824288"/>
          <p14:tracePt t="74285" x="1495425" y="3824288"/>
          <p14:tracePt t="74293" x="1435100" y="3824288"/>
          <p14:tracePt t="74301" x="1393825" y="3824288"/>
          <p14:tracePt t="74310" x="1333500" y="3824288"/>
          <p14:tracePt t="74317" x="1300163" y="3824288"/>
          <p14:tracePt t="74325" x="1265238" y="3824288"/>
          <p14:tracePt t="74333" x="1223963" y="3824288"/>
          <p14:tracePt t="74341" x="1189038" y="3832225"/>
          <p14:tracePt t="74349" x="1155700" y="3841750"/>
          <p14:tracePt t="74357" x="1147763" y="3849688"/>
          <p14:tracePt t="74365" x="1130300" y="3857625"/>
          <p14:tracePt t="74373" x="1112838" y="3857625"/>
          <p14:tracePt t="74382" x="1104900" y="3867150"/>
          <p14:tracePt t="74397" x="1087438" y="3875088"/>
          <p14:tracePt t="74414" x="1079500" y="3892550"/>
          <p14:tracePt t="74431" x="1069975" y="3892550"/>
          <p14:tracePt t="74437" x="1069975" y="3900488"/>
          <p14:tracePt t="74446" x="1062038" y="3900488"/>
          <p14:tracePt t="74453" x="1054100" y="3908425"/>
          <p14:tracePt t="74462" x="1044575" y="3917950"/>
          <p14:tracePt t="74469" x="1036638" y="3917950"/>
          <p14:tracePt t="74477" x="1019175" y="3925888"/>
          <p14:tracePt t="74485" x="1019175" y="3935413"/>
          <p14:tracePt t="74493" x="1011238" y="3943350"/>
          <p14:tracePt t="74509" x="1011238" y="3951288"/>
          <p14:tracePt t="74517" x="1011238" y="3960813"/>
          <p14:tracePt t="74526" x="1011238" y="3968750"/>
          <p14:tracePt t="74541" x="1011238" y="3986213"/>
          <p14:tracePt t="74549" x="1011238" y="3994150"/>
          <p14:tracePt t="74557" x="1011238" y="4002088"/>
          <p14:tracePt t="74565" x="1011238" y="4011613"/>
          <p14:tracePt t="74581" x="1011238" y="4019550"/>
          <p14:tracePt t="74590" x="1011238" y="4027488"/>
          <p14:tracePt t="74597" x="1011238" y="4037013"/>
          <p14:tracePt t="74614" x="1011238" y="4044950"/>
          <p14:tracePt t="74622" x="1019175" y="4052888"/>
          <p14:tracePt t="74631" x="1036638" y="4062413"/>
          <p14:tracePt t="74646" x="1054100" y="4070350"/>
          <p14:tracePt t="74653" x="1087438" y="4079875"/>
          <p14:tracePt t="74661" x="1120775" y="4087813"/>
          <p14:tracePt t="74669" x="1155700" y="4095750"/>
          <p14:tracePt t="74677" x="1181100" y="4105275"/>
          <p14:tracePt t="74685" x="1231900" y="4113213"/>
          <p14:tracePt t="74693" x="1290638" y="4121150"/>
          <p14:tracePt t="74701" x="1350963" y="4130675"/>
          <p14:tracePt t="74709" x="1393825" y="4146550"/>
          <p14:tracePt t="74717" x="1444625" y="4156075"/>
          <p14:tracePt t="74726" x="1487488" y="4164013"/>
          <p14:tracePt t="74733" x="1538288" y="4171950"/>
          <p14:tracePt t="74741" x="1563688" y="4181475"/>
          <p14:tracePt t="74749" x="1589088" y="4181475"/>
          <p14:tracePt t="74758" x="1606550" y="4181475"/>
          <p14:tracePt t="74765" x="1614488" y="4181475"/>
          <p14:tracePt t="74773" x="1631950" y="4181475"/>
          <p14:tracePt t="74781" x="1647825" y="4181475"/>
          <p14:tracePt t="74797" x="1657350" y="4181475"/>
          <p14:tracePt t="74805" x="1673225" y="4181475"/>
          <p14:tracePt t="74814" x="1673225" y="4171950"/>
          <p14:tracePt t="74821" x="1690688" y="4164013"/>
          <p14:tracePt t="74830" x="1698625" y="4138613"/>
          <p14:tracePt t="74837" x="1708150" y="4113213"/>
          <p14:tracePt t="74847" x="1716088" y="4095750"/>
          <p14:tracePt t="74853" x="1716088" y="4079875"/>
          <p14:tracePt t="74862" x="1724025" y="4062413"/>
          <p14:tracePt t="74869" x="1733550" y="4044950"/>
          <p14:tracePt t="74878" x="1741488" y="4044950"/>
          <p14:tracePt t="74885" x="1749425" y="4037013"/>
          <p14:tracePt t="74893" x="1749425" y="4027488"/>
          <p14:tracePt t="74901" x="1758950" y="4019550"/>
          <p14:tracePt t="74909" x="1776413" y="4019550"/>
          <p14:tracePt t="74949" x="1784350" y="4011613"/>
          <p14:tracePt t="74965" x="1784350" y="4002088"/>
          <p14:tracePt t="74981" x="1784350" y="3994150"/>
          <p14:tracePt t="74990" x="1784350" y="3968750"/>
          <p14:tracePt t="74997" x="1776413" y="3960813"/>
          <p14:tracePt t="75005" x="1766888" y="3943350"/>
          <p14:tracePt t="75014" x="1758950" y="3925888"/>
          <p14:tracePt t="75021" x="1733550" y="3908425"/>
          <p14:tracePt t="75030" x="1698625" y="3883025"/>
          <p14:tracePt t="75038" x="1673225" y="3867150"/>
          <p14:tracePt t="75046" x="1631950" y="3849688"/>
          <p14:tracePt t="75053" x="1597025" y="3832225"/>
          <p14:tracePt t="75061" x="1546225" y="3806825"/>
          <p14:tracePt t="75070" x="1495425" y="3781425"/>
          <p14:tracePt t="75078" x="1435100" y="3773488"/>
          <p14:tracePt t="75085" x="1376363" y="3763963"/>
          <p14:tracePt t="75093" x="1333500" y="3756025"/>
          <p14:tracePt t="75101" x="1300163" y="3756025"/>
          <p14:tracePt t="75110" x="1265238" y="3756025"/>
          <p14:tracePt t="75117" x="1231900" y="3748088"/>
          <p14:tracePt t="75125" x="1223963" y="3748088"/>
          <p14:tracePt t="75133" x="1206500" y="3748088"/>
          <p14:tracePt t="75142" x="1189038" y="3748088"/>
          <p14:tracePt t="75149" x="1181100" y="3748088"/>
          <p14:tracePt t="75157" x="1155700" y="3748088"/>
          <p14:tracePt t="75173" x="1130300" y="3756025"/>
          <p14:tracePt t="75182" x="1130300" y="3763963"/>
          <p14:tracePt t="75189" x="1112838" y="3773488"/>
          <p14:tracePt t="75198" x="1104900" y="3781425"/>
          <p14:tracePt t="75205" x="1095375" y="3790950"/>
          <p14:tracePt t="75214" x="1079500" y="3798888"/>
          <p14:tracePt t="75221" x="1054100" y="3798888"/>
          <p14:tracePt t="75232" x="1036638" y="3806825"/>
          <p14:tracePt t="75237" x="1011238" y="3816350"/>
          <p14:tracePt t="75246" x="985838" y="3824288"/>
          <p14:tracePt t="75253" x="968375" y="3832225"/>
          <p14:tracePt t="75270" x="950913" y="3832225"/>
          <p14:tracePt t="75277" x="917575" y="3841750"/>
          <p14:tracePt t="75285" x="917575" y="3849688"/>
          <p14:tracePt t="75293" x="909638" y="3849688"/>
          <p14:tracePt t="75310" x="900113" y="3857625"/>
          <p14:tracePt t="75325" x="900113" y="3867150"/>
          <p14:tracePt t="75333" x="900113" y="3875088"/>
          <p14:tracePt t="75349" x="892175" y="3875088"/>
          <p14:tracePt t="75365" x="892175" y="3883025"/>
          <p14:tracePt t="75373" x="892175" y="3892550"/>
          <p14:tracePt t="75389" x="892175" y="3900488"/>
          <p14:tracePt t="75398" x="892175" y="3908425"/>
          <p14:tracePt t="75405" x="892175" y="3917950"/>
          <p14:tracePt t="75414" x="892175" y="3925888"/>
          <p14:tracePt t="75421" x="892175" y="3943350"/>
          <p14:tracePt t="75431" x="900113" y="3951288"/>
          <p14:tracePt t="75437" x="900113" y="3960813"/>
          <p14:tracePt t="75445" x="909638" y="3976688"/>
          <p14:tracePt t="75453" x="917575" y="3976688"/>
          <p14:tracePt t="75461" x="925513" y="3994150"/>
          <p14:tracePt t="75470" x="925513" y="4002088"/>
          <p14:tracePt t="75477" x="935038" y="4011613"/>
          <p14:tracePt t="75485" x="942975" y="4019550"/>
          <p14:tracePt t="75493" x="942975" y="4027488"/>
          <p14:tracePt t="75501" x="950913" y="4037013"/>
          <p14:tracePt t="75509" x="968375" y="4052888"/>
          <p14:tracePt t="75517" x="976313" y="4062413"/>
          <p14:tracePt t="75526" x="985838" y="4070350"/>
          <p14:tracePt t="75533" x="1003300" y="4079875"/>
          <p14:tracePt t="75541" x="1019175" y="4087813"/>
          <p14:tracePt t="75549" x="1028700" y="4095750"/>
          <p14:tracePt t="75557" x="1054100" y="4105275"/>
          <p14:tracePt t="75566" x="1079500" y="4121150"/>
          <p14:tracePt t="75573" x="1104900" y="4130675"/>
          <p14:tracePt t="75582" x="1138238" y="4146550"/>
          <p14:tracePt t="75589" x="1163638" y="4156075"/>
          <p14:tracePt t="75598" x="1189038" y="4171950"/>
          <p14:tracePt t="75605" x="1214438" y="4181475"/>
          <p14:tracePt t="75614" x="1239838" y="4181475"/>
          <p14:tracePt t="75621" x="1282700" y="4189413"/>
          <p14:tracePt t="75631" x="1325563" y="4197350"/>
          <p14:tracePt t="75637" x="1358900" y="4206875"/>
          <p14:tracePt t="75646" x="1393825" y="4206875"/>
          <p14:tracePt t="75653" x="1427163" y="4206875"/>
          <p14:tracePt t="75661" x="1470025" y="4206875"/>
          <p14:tracePt t="75669" x="1503363" y="4206875"/>
          <p14:tracePt t="75678" x="1546225" y="4206875"/>
          <p14:tracePt t="75685" x="1571625" y="4206875"/>
          <p14:tracePt t="75693" x="1606550" y="4206875"/>
          <p14:tracePt t="75701" x="1631950" y="4206875"/>
          <p14:tracePt t="75710" x="1657350" y="4206875"/>
          <p14:tracePt t="75717" x="1673225" y="4206875"/>
          <p14:tracePt t="75725" x="1698625" y="4206875"/>
          <p14:tracePt t="75733" x="1716088" y="4197350"/>
          <p14:tracePt t="75742" x="1716088" y="4181475"/>
          <p14:tracePt t="75749" x="1724025" y="4171950"/>
          <p14:tracePt t="75765" x="1741488" y="4171950"/>
          <p14:tracePt t="75781" x="1758950" y="4164013"/>
          <p14:tracePt t="75789" x="1766888" y="4156075"/>
          <p14:tracePt t="75798" x="1766888" y="4138613"/>
          <p14:tracePt t="75806" x="1784350" y="4138613"/>
          <p14:tracePt t="75814" x="1801813" y="4121150"/>
          <p14:tracePt t="75821" x="1817688" y="4113213"/>
          <p14:tracePt t="75830" x="1827213" y="4095750"/>
          <p14:tracePt t="75838" x="1835150" y="4087813"/>
          <p14:tracePt t="75846" x="1852613" y="4079875"/>
          <p14:tracePt t="75853" x="1860550" y="4062413"/>
          <p14:tracePt t="75861" x="1868488" y="4037013"/>
          <p14:tracePt t="75870" x="1868488" y="4027488"/>
          <p14:tracePt t="75877" x="1868488" y="4002088"/>
          <p14:tracePt t="75885" x="1868488" y="3976688"/>
          <p14:tracePt t="75893" x="1868488" y="3960813"/>
          <p14:tracePt t="75901" x="1868488" y="3935413"/>
          <p14:tracePt t="75910" x="1860550" y="3900488"/>
          <p14:tracePt t="75917" x="1852613" y="3875088"/>
          <p14:tracePt t="75925" x="1843088" y="3849688"/>
          <p14:tracePt t="75933" x="1827213" y="3841750"/>
          <p14:tracePt t="75941" x="1801813" y="3824288"/>
          <p14:tracePt t="75950" x="1792288" y="3806825"/>
          <p14:tracePt t="75967" x="1749425" y="3773488"/>
          <p14:tracePt t="75973" x="1724025" y="3763963"/>
          <p14:tracePt t="75997" x="1716088" y="3763963"/>
          <p14:tracePt t="76005" x="1708150" y="3763963"/>
          <p14:tracePt t="76031" x="1698625" y="3763963"/>
          <p14:tracePt t="76070" x="1690688" y="3763963"/>
          <p14:tracePt t="76078" x="1682750" y="3763963"/>
          <p14:tracePt t="76109" x="1665288" y="3763963"/>
          <p14:tracePt t="76117" x="1631950" y="3763963"/>
          <p14:tracePt t="76125" x="1597025" y="3763963"/>
          <p14:tracePt t="76133" x="1546225" y="3763963"/>
          <p14:tracePt t="76141" x="1520825" y="3763963"/>
          <p14:tracePt t="76149" x="1477963" y="3773488"/>
          <p14:tracePt t="76158" x="1444625" y="3781425"/>
          <p14:tracePt t="76165" x="1409700" y="3790950"/>
          <p14:tracePt t="76173" x="1401763" y="3790950"/>
          <p14:tracePt t="76181" x="1376363" y="3790950"/>
          <p14:tracePt t="76190" x="1343025" y="3798888"/>
          <p14:tracePt t="76198" x="1308100" y="3806825"/>
          <p14:tracePt t="76206" x="1290638" y="3816350"/>
          <p14:tracePt t="76214" x="1274763" y="3816350"/>
          <p14:tracePt t="76221" x="1249363" y="3816350"/>
          <p14:tracePt t="76231" x="1231900" y="3816350"/>
          <p14:tracePt t="76237" x="1214438" y="3816350"/>
          <p14:tracePt t="76245" x="1206500" y="3816350"/>
          <p14:tracePt t="76253" x="1189038" y="3816350"/>
          <p14:tracePt t="76261" x="1163638" y="3816350"/>
          <p14:tracePt t="76270" x="1155700" y="3816350"/>
          <p14:tracePt t="76277" x="1138238" y="3816350"/>
          <p14:tracePt t="76285" x="1120775" y="3816350"/>
          <p14:tracePt t="76293" x="1112838" y="3816350"/>
          <p14:tracePt t="76301" x="1087438" y="3816350"/>
          <p14:tracePt t="76309" x="1079500" y="3824288"/>
          <p14:tracePt t="76317" x="1079500" y="3832225"/>
          <p14:tracePt t="76333" x="1069975" y="3832225"/>
          <p14:tracePt t="76373" x="1062038" y="3832225"/>
          <p14:tracePt t="76397" x="1062038" y="3841750"/>
          <p14:tracePt t="76414" x="1054100" y="3841750"/>
          <p14:tracePt t="76421" x="1044575" y="3849688"/>
          <p14:tracePt t="76429" x="1036638" y="3857625"/>
          <p14:tracePt t="76446" x="1036638" y="3867150"/>
          <p14:tracePt t="76453" x="1028700" y="3875088"/>
          <p14:tracePt t="76469" x="1019175" y="3892550"/>
          <p14:tracePt t="76493" x="1019175" y="3908425"/>
          <p14:tracePt t="76510" x="1011238" y="3917950"/>
          <p14:tracePt t="76525" x="1011238" y="3925888"/>
          <p14:tracePt t="76541" x="1011238" y="3935413"/>
          <p14:tracePt t="76558" x="1011238" y="3943350"/>
          <p14:tracePt t="76566" x="1011238" y="3951288"/>
          <p14:tracePt t="76582" x="1011238" y="3960813"/>
          <p14:tracePt t="76589" x="1011238" y="3968750"/>
          <p14:tracePt t="76598" x="1011238" y="3976688"/>
          <p14:tracePt t="76614" x="1011238" y="3986213"/>
          <p14:tracePt t="76621" x="1011238" y="4002088"/>
          <p14:tracePt t="76629" x="1011238" y="4011613"/>
          <p14:tracePt t="76638" x="1011238" y="4027488"/>
          <p14:tracePt t="76645" x="1019175" y="4037013"/>
          <p14:tracePt t="76661" x="1028700" y="4044950"/>
          <p14:tracePt t="76670" x="1036638" y="4052888"/>
          <p14:tracePt t="76677" x="1044575" y="4070350"/>
          <p14:tracePt t="76685" x="1054100" y="4070350"/>
          <p14:tracePt t="76693" x="1069975" y="4087813"/>
          <p14:tracePt t="76701" x="1087438" y="4095750"/>
          <p14:tracePt t="76710" x="1112838" y="4105275"/>
          <p14:tracePt t="76717" x="1147763" y="4113213"/>
          <p14:tracePt t="76725" x="1181100" y="4121150"/>
          <p14:tracePt t="76733" x="1214438" y="4138613"/>
          <p14:tracePt t="76741" x="1257300" y="4146550"/>
          <p14:tracePt t="76749" x="1308100" y="4164013"/>
          <p14:tracePt t="76757" x="1350963" y="4171950"/>
          <p14:tracePt t="76766" x="1384300" y="4181475"/>
          <p14:tracePt t="76773" x="1409700" y="4181475"/>
          <p14:tracePt t="76781" x="1444625" y="4189413"/>
          <p14:tracePt t="76789" x="1462088" y="4197350"/>
          <p14:tracePt t="76806" x="1470025" y="4197350"/>
          <p14:tracePt t="76837" x="1477963" y="4197350"/>
          <p14:tracePt t="76845" x="1487488" y="4197350"/>
          <p14:tracePt t="76853" x="1503363" y="4189413"/>
          <p14:tracePt t="76861" x="1520825" y="4181475"/>
          <p14:tracePt t="76869" x="1528763" y="4181475"/>
          <p14:tracePt t="76877" x="1563688" y="4171950"/>
          <p14:tracePt t="76885" x="1597025" y="4171950"/>
          <p14:tracePt t="76893" x="1622425" y="4164013"/>
          <p14:tracePt t="76901" x="1647825" y="4164013"/>
          <p14:tracePt t="76910" x="1690688" y="4156075"/>
          <p14:tracePt t="76917" x="1708150" y="4146550"/>
          <p14:tracePt t="76926" x="1724025" y="4138613"/>
          <p14:tracePt t="76933" x="1749425" y="4130675"/>
          <p14:tracePt t="76941" x="1766888" y="4121150"/>
          <p14:tracePt t="76950" x="1776413" y="4113213"/>
          <p14:tracePt t="76958" x="1792288" y="4105275"/>
          <p14:tracePt t="76967" x="1809750" y="4095750"/>
          <p14:tracePt t="76973" x="1827213" y="4070350"/>
          <p14:tracePt t="76983" x="1835150" y="4052888"/>
          <p14:tracePt t="76990" x="1843088" y="4037013"/>
          <p14:tracePt t="76998" x="1852613" y="4037013"/>
          <p14:tracePt t="77014" x="1860550" y="4027488"/>
          <p14:tracePt t="77021" x="1860550" y="4019550"/>
          <p14:tracePt t="77037" x="1868488" y="4011613"/>
          <p14:tracePt t="77053" x="1868488" y="4002088"/>
          <p14:tracePt t="77061" x="1868488" y="3986213"/>
          <p14:tracePt t="77077" x="1868488" y="3968750"/>
          <p14:tracePt t="77085" x="1868488" y="3960813"/>
          <p14:tracePt t="77093" x="1868488" y="3951288"/>
          <p14:tracePt t="77101" x="1868488" y="3943350"/>
          <p14:tracePt t="77109" x="1868488" y="3925888"/>
          <p14:tracePt t="77117" x="1868488" y="3917950"/>
          <p14:tracePt t="77126" x="1868488" y="3900488"/>
          <p14:tracePt t="77133" x="1852613" y="3883025"/>
          <p14:tracePt t="77141" x="1835150" y="3867150"/>
          <p14:tracePt t="77150" x="1817688" y="3849688"/>
          <p14:tracePt t="77157" x="1792288" y="3832225"/>
          <p14:tracePt t="77165" x="1766888" y="3824288"/>
          <p14:tracePt t="77173" x="1733550" y="3806825"/>
          <p14:tracePt t="77182" x="1698625" y="3798888"/>
          <p14:tracePt t="77190" x="1665288" y="3798888"/>
          <p14:tracePt t="77198" x="1597025" y="3790950"/>
          <p14:tracePt t="77205" x="1563688" y="3790950"/>
          <p14:tracePt t="77214" x="1512888" y="3781425"/>
          <p14:tracePt t="77221" x="1470025" y="3773488"/>
          <p14:tracePt t="77230" x="1435100" y="3773488"/>
          <p14:tracePt t="77237" x="1393825" y="3773488"/>
          <p14:tracePt t="77246" x="1358900" y="3763963"/>
          <p14:tracePt t="77261" x="1350963" y="3763963"/>
          <p14:tracePt t="77269" x="1350963" y="3756025"/>
          <p14:tracePt t="77293" x="1325563" y="3763963"/>
          <p14:tracePt t="77301" x="1317625" y="3773488"/>
          <p14:tracePt t="77309" x="1308100" y="3781425"/>
          <p14:tracePt t="77317" x="1290638" y="3781425"/>
          <p14:tracePt t="77325" x="1265238" y="3781425"/>
          <p14:tracePt t="77333" x="1257300" y="3790950"/>
          <p14:tracePt t="77341" x="1231900" y="3798888"/>
          <p14:tracePt t="77350" x="1198563" y="3806825"/>
          <p14:tracePt t="77357" x="1173163" y="3816350"/>
          <p14:tracePt t="77365" x="1163638" y="3824288"/>
          <p14:tracePt t="77373" x="1147763" y="3824288"/>
          <p14:tracePt t="77382" x="1112838" y="3832225"/>
          <p14:tracePt t="77389" x="1087438" y="3841750"/>
          <p14:tracePt t="77398" x="1079500" y="3849688"/>
          <p14:tracePt t="77406" x="1054100" y="3857625"/>
          <p14:tracePt t="77414" x="1044575" y="3857625"/>
          <p14:tracePt t="77421" x="1044575" y="3867150"/>
          <p14:tracePt t="77430" x="1028700" y="3875088"/>
          <p14:tracePt t="77437" x="1019175" y="3883025"/>
          <p14:tracePt t="77485" x="1011238" y="3892550"/>
          <p14:tracePt t="77493" x="1003300" y="3900488"/>
          <p14:tracePt t="77510" x="993775" y="3908425"/>
          <p14:tracePt t="77525" x="993775" y="3917950"/>
          <p14:tracePt t="77533" x="993775" y="3925888"/>
          <p14:tracePt t="77549" x="993775" y="3943350"/>
          <p14:tracePt t="77557" x="985838" y="3951288"/>
          <p14:tracePt t="77581" x="985838" y="3960813"/>
          <p14:tracePt t="77589" x="985838" y="3968750"/>
          <p14:tracePt t="77599" x="985838" y="3976688"/>
          <p14:tracePt t="77605" x="985838" y="3986213"/>
          <p14:tracePt t="77621" x="993775" y="4002088"/>
          <p14:tracePt t="77637" x="993775" y="4011613"/>
          <p14:tracePt t="77645" x="1003300" y="4027488"/>
          <p14:tracePt t="77653" x="1011238" y="4037013"/>
          <p14:tracePt t="77669" x="1019175" y="4052888"/>
          <p14:tracePt t="77677" x="1028700" y="4070350"/>
          <p14:tracePt t="77685" x="1036638" y="4079875"/>
          <p14:tracePt t="77693" x="1044575" y="4095750"/>
          <p14:tracePt t="77701" x="1062038" y="4105275"/>
          <p14:tracePt t="77710" x="1069975" y="4121150"/>
          <p14:tracePt t="77717" x="1087438" y="4130675"/>
          <p14:tracePt t="77726" x="1104900" y="4146550"/>
          <p14:tracePt t="77734" x="1130300" y="4164013"/>
          <p14:tracePt t="77741" x="1147763" y="4171950"/>
          <p14:tracePt t="77750" x="1163638" y="4189413"/>
          <p14:tracePt t="77758" x="1181100" y="4197350"/>
          <p14:tracePt t="77765" x="1198563" y="4206875"/>
          <p14:tracePt t="77773" x="1206500" y="4206875"/>
          <p14:tracePt t="77782" x="1239838" y="4206875"/>
          <p14:tracePt t="77789" x="1257300" y="4214813"/>
          <p14:tracePt t="77799" x="1265238" y="4214813"/>
          <p14:tracePt t="77805" x="1282700" y="4214813"/>
          <p14:tracePt t="77813" x="1308100" y="4214813"/>
          <p14:tracePt t="77821" x="1325563" y="4214813"/>
          <p14:tracePt t="77830" x="1350963" y="4214813"/>
          <p14:tracePt t="77837" x="1368425" y="4214813"/>
          <p14:tracePt t="77845" x="1384300" y="4214813"/>
          <p14:tracePt t="77853" x="1409700" y="4214813"/>
          <p14:tracePt t="77861" x="1435100" y="4214813"/>
          <p14:tracePt t="77869" x="1462088" y="4214813"/>
          <p14:tracePt t="77877" x="1487488" y="4206875"/>
          <p14:tracePt t="77885" x="1503363" y="4206875"/>
          <p14:tracePt t="77893" x="1546225" y="4197350"/>
          <p14:tracePt t="77901" x="1571625" y="4197350"/>
          <p14:tracePt t="77909" x="1597025" y="4197350"/>
          <p14:tracePt t="77917" x="1622425" y="4197350"/>
          <p14:tracePt t="77925" x="1657350" y="4197350"/>
          <p14:tracePt t="77934" x="1682750" y="4197350"/>
          <p14:tracePt t="77941" x="1708150" y="4197350"/>
          <p14:tracePt t="77949" x="1733550" y="4197350"/>
          <p14:tracePt t="77958" x="1758950" y="4197350"/>
          <p14:tracePt t="77966" x="1766888" y="4189413"/>
          <p14:tracePt t="77973" x="1784350" y="4189413"/>
          <p14:tracePt t="77982" x="1801813" y="4181475"/>
          <p14:tracePt t="77990" x="1801813" y="4171950"/>
          <p14:tracePt t="77998" x="1809750" y="4164013"/>
          <p14:tracePt t="78005" x="1817688" y="4156075"/>
          <p14:tracePt t="78013" x="1827213" y="4138613"/>
          <p14:tracePt t="78021" x="1827213" y="4130675"/>
          <p14:tracePt t="78029" x="1827213" y="4121150"/>
          <p14:tracePt t="78037" x="1827213" y="4105275"/>
          <p14:tracePt t="78045" x="1827213" y="4095750"/>
          <p14:tracePt t="78053" x="1827213" y="4079875"/>
          <p14:tracePt t="78061" x="1835150" y="4052888"/>
          <p14:tracePt t="78069" x="1843088" y="4037013"/>
          <p14:tracePt t="78078" x="1852613" y="4019550"/>
          <p14:tracePt t="78085" x="1852613" y="4011613"/>
          <p14:tracePt t="78093" x="1852613" y="4002088"/>
          <p14:tracePt t="78101" x="1852613" y="3994150"/>
          <p14:tracePt t="78110" x="1852613" y="3986213"/>
          <p14:tracePt t="78125" x="1852613" y="3976688"/>
          <p14:tracePt t="78133" x="1852613" y="3968750"/>
          <p14:tracePt t="78142" x="1852613" y="3960813"/>
          <p14:tracePt t="78149" x="1852613" y="3951288"/>
          <p14:tracePt t="78165" x="1843088" y="3925888"/>
          <p14:tracePt t="78173" x="1827213" y="3917950"/>
          <p14:tracePt t="78182" x="1801813" y="3900488"/>
          <p14:tracePt t="78189" x="1766888" y="3892550"/>
          <p14:tracePt t="78198" x="1741488" y="3875088"/>
          <p14:tracePt t="78205" x="1716088" y="3867150"/>
          <p14:tracePt t="78213" x="1665288" y="3857625"/>
          <p14:tracePt t="78221" x="1622425" y="3849688"/>
          <p14:tracePt t="78229" x="1589088" y="3841750"/>
          <p14:tracePt t="78237" x="1538288" y="3824288"/>
          <p14:tracePt t="78245" x="1477963" y="3816350"/>
          <p14:tracePt t="78253" x="1444625" y="3806825"/>
          <p14:tracePt t="78261" x="1419225" y="3806825"/>
          <p14:tracePt t="78269" x="1384300" y="3806825"/>
          <p14:tracePt t="78277" x="1358900" y="3798888"/>
          <p14:tracePt t="78286" x="1333500" y="3790950"/>
          <p14:tracePt t="78301" x="1317625" y="3790950"/>
          <p14:tracePt t="78309" x="1300163" y="3790950"/>
          <p14:tracePt t="78317" x="1290638" y="3790950"/>
          <p14:tracePt t="78325" x="1274763" y="3790950"/>
          <p14:tracePt t="78333" x="1265238" y="3790950"/>
          <p14:tracePt t="78341" x="1257300" y="3790950"/>
          <p14:tracePt t="78349" x="1239838" y="3790950"/>
          <p14:tracePt t="78357" x="1223963" y="3790950"/>
          <p14:tracePt t="78365" x="1206500" y="3798888"/>
          <p14:tracePt t="78373" x="1189038" y="3806825"/>
          <p14:tracePt t="78382" x="1181100" y="3816350"/>
          <p14:tracePt t="78389" x="1163638" y="3816350"/>
          <p14:tracePt t="78399" x="1147763" y="3824288"/>
          <p14:tracePt t="78413" x="1120775" y="3832225"/>
          <p14:tracePt t="78421" x="1120775" y="3841750"/>
          <p14:tracePt t="78431" x="1104900" y="3849688"/>
          <p14:tracePt t="78437" x="1095375" y="3849688"/>
          <p14:tracePt t="78445" x="1069975" y="3857625"/>
          <p14:tracePt t="78453" x="1044575" y="3857625"/>
          <p14:tracePt t="78461" x="1036638" y="3867150"/>
          <p14:tracePt t="78469" x="1028700" y="3867150"/>
          <p14:tracePt t="78478" x="1011238" y="3867150"/>
          <p14:tracePt t="78485" x="1003300" y="3867150"/>
          <p14:tracePt t="78493" x="985838" y="3875088"/>
          <p14:tracePt t="78501" x="976313" y="3883025"/>
          <p14:tracePt t="78509" x="976313" y="3892550"/>
          <p14:tracePt t="78533" x="968375" y="3900488"/>
          <p14:tracePt t="78549" x="968375" y="3917950"/>
          <p14:tracePt t="78557" x="968375" y="3925888"/>
          <p14:tracePt t="78566" x="968375" y="3935413"/>
          <p14:tracePt t="78573" x="968375" y="3951288"/>
          <p14:tracePt t="78582" x="976313" y="3968750"/>
          <p14:tracePt t="78590" x="985838" y="3986213"/>
          <p14:tracePt t="78599" x="993775" y="4002088"/>
          <p14:tracePt t="78606" x="1003300" y="4011613"/>
          <p14:tracePt t="78613" x="1011238" y="4019550"/>
          <p14:tracePt t="78621" x="1019175" y="4027488"/>
          <p14:tracePt t="78630" x="1019175" y="4037013"/>
          <p14:tracePt t="78637" x="1036638" y="4044950"/>
          <p14:tracePt t="78645" x="1044575" y="4062413"/>
          <p14:tracePt t="78653" x="1062038" y="4070350"/>
          <p14:tracePt t="78661" x="1062038" y="4079875"/>
          <p14:tracePt t="78669" x="1079500" y="4079875"/>
          <p14:tracePt t="78677" x="1087438" y="4087813"/>
          <p14:tracePt t="78685" x="1095375" y="4095750"/>
          <p14:tracePt t="78693" x="1112838" y="4105275"/>
          <p14:tracePt t="78701" x="1130300" y="4113213"/>
          <p14:tracePt t="78709" x="1138238" y="4113213"/>
          <p14:tracePt t="78717" x="1155700" y="4121150"/>
          <p14:tracePt t="78725" x="1173163" y="4130675"/>
          <p14:tracePt t="78734" x="1181100" y="4138613"/>
          <p14:tracePt t="78741" x="1198563" y="4146550"/>
          <p14:tracePt t="78750" x="1214438" y="4156075"/>
          <p14:tracePt t="78758" x="1231900" y="4164013"/>
          <p14:tracePt t="78765" x="1239838" y="4164013"/>
          <p14:tracePt t="78773" x="1265238" y="4171950"/>
          <p14:tracePt t="78783" x="1274763" y="4171950"/>
          <p14:tracePt t="78790" x="1290638" y="4181475"/>
          <p14:tracePt t="78799" x="1300163" y="4181475"/>
          <p14:tracePt t="78805" x="1317625" y="4189413"/>
          <p14:tracePt t="78813" x="1325563" y="4197350"/>
          <p14:tracePt t="78830" x="1333500" y="4197350"/>
          <p14:tracePt t="78869" x="1343025" y="4197350"/>
          <p14:tracePt t="78877" x="1350963" y="4197350"/>
          <p14:tracePt t="78886" x="1368425" y="4197350"/>
          <p14:tracePt t="78893" x="1384300" y="4189413"/>
          <p14:tracePt t="78901" x="1393825" y="4189413"/>
          <p14:tracePt t="78910" x="1401763" y="4189413"/>
          <p14:tracePt t="78917" x="1409700" y="4189413"/>
          <p14:tracePt t="78926" x="1419225" y="4189413"/>
          <p14:tracePt t="78933" x="1435100" y="4189413"/>
          <p14:tracePt t="78941" x="1452563" y="4189413"/>
          <p14:tracePt t="78966" x="1470025" y="4189413"/>
          <p14:tracePt t="78973" x="1477963" y="4189413"/>
          <p14:tracePt t="78982" x="1487488" y="4189413"/>
          <p14:tracePt t="78989" x="1503363" y="4189413"/>
          <p14:tracePt t="79006" x="1520825" y="4189413"/>
          <p14:tracePt t="79021" x="1538288" y="4189413"/>
          <p14:tracePt t="79029" x="1546225" y="4189413"/>
          <p14:tracePt t="79038" x="1554163" y="4189413"/>
          <p14:tracePt t="79046" x="1563688" y="4189413"/>
          <p14:tracePt t="79053" x="1571625" y="4189413"/>
          <p14:tracePt t="79061" x="1579563" y="4189413"/>
          <p14:tracePt t="79069" x="1589088" y="4189413"/>
          <p14:tracePt t="79078" x="1597025" y="4189413"/>
          <p14:tracePt t="79093" x="1606550" y="4189413"/>
          <p14:tracePt t="80006" x="1622425" y="4189413"/>
          <p14:tracePt t="80013" x="1631950" y="4189413"/>
          <p14:tracePt t="80021" x="1665288" y="4189413"/>
          <p14:tracePt t="80030" x="1716088" y="4181475"/>
          <p14:tracePt t="80037" x="1758950" y="4181475"/>
          <p14:tracePt t="80045" x="1817688" y="4171950"/>
          <p14:tracePt t="80053" x="1878013" y="4164013"/>
          <p14:tracePt t="80061" x="1946275" y="4138613"/>
          <p14:tracePt t="80069" x="2005013" y="4130675"/>
          <p14:tracePt t="80077" x="2065338" y="4121150"/>
          <p14:tracePt t="80085" x="2124075" y="4113213"/>
          <p14:tracePt t="80093" x="2182813" y="4095750"/>
          <p14:tracePt t="80101" x="2225675" y="4087813"/>
          <p14:tracePt t="80109" x="2260600" y="4087813"/>
          <p14:tracePt t="80118" x="2293938" y="4087813"/>
          <p14:tracePt t="80125" x="2336800" y="4087813"/>
          <p14:tracePt t="80133" x="2405063" y="4095750"/>
          <p14:tracePt t="80141" x="2481263" y="4105275"/>
          <p14:tracePt t="80150" x="2549525" y="4113213"/>
          <p14:tracePt t="80158" x="2625725" y="4138613"/>
          <p14:tracePt t="80166" x="2701925" y="4146550"/>
          <p14:tracePt t="80173" x="2760663" y="4164013"/>
          <p14:tracePt t="80183" x="2811463" y="4181475"/>
          <p14:tracePt t="80189" x="2846388" y="4206875"/>
          <p14:tracePt t="80198" x="2871788" y="4214813"/>
          <p14:tracePt t="80205" x="2879725" y="4224338"/>
          <p14:tracePt t="80213" x="2889250" y="4232275"/>
          <p14:tracePt t="80245" x="2879725" y="4232275"/>
          <p14:tracePt t="80254" x="2871788" y="4232275"/>
          <p14:tracePt t="80261" x="2863850" y="4232275"/>
          <p14:tracePt t="80269" x="2854325" y="4232275"/>
          <p14:tracePt t="80277" x="2838450" y="4232275"/>
          <p14:tracePt t="80309" x="2828925" y="4232275"/>
          <p14:tracePt t="80325" x="2820988" y="4232275"/>
          <p14:tracePt t="80333" x="2811463" y="4232275"/>
          <p14:tracePt t="80341" x="2795588" y="4224338"/>
          <p14:tracePt t="80349" x="2778125" y="4214813"/>
          <p14:tracePt t="80357" x="2752725" y="4197350"/>
          <p14:tracePt t="80365" x="2727325" y="4171950"/>
          <p14:tracePt t="80373" x="2709863" y="4156075"/>
          <p14:tracePt t="80382" x="2676525" y="4130675"/>
          <p14:tracePt t="80389" x="2633663" y="4105275"/>
          <p14:tracePt t="80397" x="2582863" y="4070350"/>
          <p14:tracePt t="80405" x="2549525" y="4052888"/>
          <p14:tracePt t="80413" x="2524125" y="4019550"/>
          <p14:tracePt t="80421" x="2497138" y="3994150"/>
          <p14:tracePt t="80429" x="2463800" y="3976688"/>
          <p14:tracePt t="80437" x="2438400" y="3960813"/>
          <p14:tracePt t="80446" x="2413000" y="3943350"/>
          <p14:tracePt t="80453" x="2395538" y="3935413"/>
          <p14:tracePt t="80461" x="2387600" y="3935413"/>
          <p14:tracePt t="80469" x="2362200" y="3925888"/>
          <p14:tracePt t="80485" x="2336800" y="3925888"/>
          <p14:tracePt t="80493" x="2327275" y="3925888"/>
          <p14:tracePt t="80501" x="2311400" y="3925888"/>
          <p14:tracePt t="80510" x="2293938" y="3925888"/>
          <p14:tracePt t="80517" x="2268538" y="3925888"/>
          <p14:tracePt t="80525" x="2243138" y="3925888"/>
          <p14:tracePt t="80533" x="2217738" y="3925888"/>
          <p14:tracePt t="80541" x="2200275" y="3925888"/>
          <p14:tracePt t="80550" x="2174875" y="3925888"/>
          <p14:tracePt t="80557" x="2166938" y="3925888"/>
          <p14:tracePt t="80566" x="2141538" y="3925888"/>
          <p14:tracePt t="80573" x="2116138" y="3925888"/>
          <p14:tracePt t="80583" x="2106613" y="3925888"/>
          <p14:tracePt t="80589" x="2090738" y="3925888"/>
          <p14:tracePt t="80597" x="2073275" y="3925888"/>
          <p14:tracePt t="80606" x="2055813" y="3925888"/>
          <p14:tracePt t="80613" x="2047875" y="3925888"/>
          <p14:tracePt t="80621" x="2038350" y="3925888"/>
          <p14:tracePt t="80629" x="2022475" y="3935413"/>
          <p14:tracePt t="80637" x="2005013" y="3943350"/>
          <p14:tracePt t="80646" x="1987550" y="3951288"/>
          <p14:tracePt t="80661" x="1962150" y="3951288"/>
          <p14:tracePt t="80669" x="1954213" y="3951288"/>
          <p14:tracePt t="80677" x="1928813" y="3951288"/>
          <p14:tracePt t="80685" x="1911350" y="3951288"/>
          <p14:tracePt t="80693" x="1903413" y="3951288"/>
          <p14:tracePt t="80701" x="1885950" y="3951288"/>
          <p14:tracePt t="80710" x="1868488" y="3951288"/>
          <p14:tracePt t="80717" x="1852613" y="3951288"/>
          <p14:tracePt t="80725" x="1835150" y="3951288"/>
          <p14:tracePt t="80733" x="1827213" y="3960813"/>
          <p14:tracePt t="80741" x="1809750" y="3960813"/>
          <p14:tracePt t="80749" x="1792288" y="3960813"/>
          <p14:tracePt t="80757" x="1784350" y="3960813"/>
          <p14:tracePt t="80766" x="1758950" y="3960813"/>
          <p14:tracePt t="80773" x="1733550" y="3960813"/>
          <p14:tracePt t="80783" x="1724025" y="3960813"/>
          <p14:tracePt t="80789" x="1708150" y="3960813"/>
          <p14:tracePt t="80797" x="1673225" y="3960813"/>
          <p14:tracePt t="80805" x="1665288" y="3960813"/>
          <p14:tracePt t="80813" x="1647825" y="3951288"/>
          <p14:tracePt t="80821" x="1639888" y="3951288"/>
          <p14:tracePt t="80830" x="1631950" y="3943350"/>
          <p14:tracePt t="80838" x="1614488" y="3935413"/>
          <p14:tracePt t="80853" x="1597025" y="3935413"/>
          <p14:tracePt t="80861" x="1579563" y="3935413"/>
          <p14:tracePt t="80869" x="1554163" y="3935413"/>
          <p14:tracePt t="80877" x="1528763" y="3935413"/>
          <p14:tracePt t="80885" x="1512888" y="3935413"/>
          <p14:tracePt t="80893" x="1487488" y="3935413"/>
          <p14:tracePt t="80901" x="1462088" y="3935413"/>
          <p14:tracePt t="80909" x="1444625" y="3935413"/>
          <p14:tracePt t="80917" x="1419225" y="3935413"/>
          <p14:tracePt t="80925" x="1401763" y="3935413"/>
          <p14:tracePt t="80941" x="1393825" y="3935413"/>
          <p14:tracePt t="80950" x="1384300" y="3935413"/>
          <p14:tracePt t="80982" x="1376363" y="3935413"/>
          <p14:tracePt t="80989" x="1368425" y="3935413"/>
          <p14:tracePt t="81006" x="1358900" y="3935413"/>
          <p14:tracePt t="81013" x="1350963" y="3935413"/>
          <p14:tracePt t="81021" x="1333500" y="3943350"/>
          <p14:tracePt t="81029" x="1325563" y="3951288"/>
          <p14:tracePt t="81038" x="1317625" y="3960813"/>
          <p14:tracePt t="81045" x="1308100" y="3968750"/>
          <p14:tracePt t="81053" x="1290638" y="3976688"/>
          <p14:tracePt t="81061" x="1290638" y="3986213"/>
          <p14:tracePt t="81069" x="1274763" y="3994150"/>
          <p14:tracePt t="81077" x="1265238" y="4002088"/>
          <p14:tracePt t="81085" x="1265238" y="4011613"/>
          <p14:tracePt t="81246" x="1265238" y="4027488"/>
          <p14:tracePt t="81261" x="1265238" y="4044950"/>
          <p14:tracePt t="81269" x="1265238" y="4052888"/>
          <p14:tracePt t="81278" x="1265238" y="4062413"/>
          <p14:tracePt t="81285" x="1265238" y="4070350"/>
          <p14:tracePt t="81293" x="1265238" y="4079875"/>
          <p14:tracePt t="81310" x="1265238" y="4087813"/>
          <p14:tracePt t="81317" x="1265238" y="4105275"/>
          <p14:tracePt t="81334" x="1265238" y="4113213"/>
          <p14:tracePt t="81341" x="1265238" y="4121150"/>
          <p14:tracePt t="81357" x="1265238" y="4138613"/>
          <p14:tracePt t="81366" x="1265238" y="4146550"/>
          <p14:tracePt t="81373" x="1265238" y="4156075"/>
          <p14:tracePt t="81382" x="1265238" y="4164013"/>
          <p14:tracePt t="81389" x="1265238" y="4181475"/>
          <p14:tracePt t="81397" x="1265238" y="4197350"/>
          <p14:tracePt t="81405" x="1282700" y="4214813"/>
          <p14:tracePt t="81413" x="1300163" y="4232275"/>
          <p14:tracePt t="81421" x="1317625" y="4240213"/>
          <p14:tracePt t="81429" x="1317625" y="4257675"/>
          <p14:tracePt t="81437" x="1333500" y="4265613"/>
          <p14:tracePt t="81446" x="1350963" y="4283075"/>
          <p14:tracePt t="81453" x="1368425" y="4291013"/>
          <p14:tracePt t="81461" x="1376363" y="4291013"/>
          <p14:tracePt t="81469" x="1384300" y="4300538"/>
          <p14:tracePt t="81477" x="1401763" y="4308475"/>
          <p14:tracePt t="81485" x="1401763" y="4316413"/>
          <p14:tracePt t="81493" x="1419225" y="4316413"/>
          <p14:tracePt t="81533" x="1427163" y="4325938"/>
          <p14:tracePt t="81557" x="1452563" y="4333875"/>
          <p14:tracePt t="81566" x="1477963" y="4351338"/>
          <p14:tracePt t="81573" x="1495425" y="4368800"/>
          <p14:tracePt t="81582" x="1520825" y="4384675"/>
          <p14:tracePt t="81589" x="1554163" y="4402138"/>
          <p14:tracePt t="81598" x="1589088" y="4419600"/>
          <p14:tracePt t="81606" x="1639888" y="4435475"/>
          <p14:tracePt t="81613" x="1698625" y="4452938"/>
          <p14:tracePt t="81621" x="1758950" y="4460875"/>
          <p14:tracePt t="81629" x="1809750" y="4470400"/>
          <p14:tracePt t="81637" x="1852613" y="4486275"/>
          <p14:tracePt t="81645" x="1885950" y="4495800"/>
          <p14:tracePt t="81653" x="1911350" y="4495800"/>
          <p14:tracePt t="81661" x="1920875" y="4495800"/>
          <p14:tracePt t="81669" x="1928813" y="4495800"/>
          <p14:tracePt t="81677" x="1936750" y="4495800"/>
          <p14:tracePt t="81717" x="1954213" y="4495800"/>
          <p14:tracePt t="81725" x="1979613" y="4495800"/>
          <p14:tracePt t="81733" x="1997075" y="4495800"/>
          <p14:tracePt t="81741" x="2012950" y="4495800"/>
          <p14:tracePt t="81750" x="2038350" y="4486275"/>
          <p14:tracePt t="81757" x="2047875" y="4486275"/>
          <p14:tracePt t="81766" x="2073275" y="4486275"/>
          <p14:tracePt t="81773" x="2106613" y="4478338"/>
          <p14:tracePt t="81781" x="2141538" y="4470400"/>
          <p14:tracePt t="81789" x="2174875" y="4460875"/>
          <p14:tracePt t="81797" x="2182813" y="4460875"/>
          <p14:tracePt t="81805" x="2208213" y="4452938"/>
          <p14:tracePt t="81813" x="2235200" y="4445000"/>
          <p14:tracePt t="81821" x="2251075" y="4435475"/>
          <p14:tracePt t="81829" x="2268538" y="4427538"/>
          <p14:tracePt t="81837" x="2286000" y="4419600"/>
          <p14:tracePt t="81845" x="2301875" y="4410075"/>
          <p14:tracePt t="81853" x="2301875" y="4402138"/>
          <p14:tracePt t="81861" x="2319338" y="4384675"/>
          <p14:tracePt t="81869" x="2327275" y="4384675"/>
          <p14:tracePt t="81877" x="2327275" y="4368800"/>
          <p14:tracePt t="81885" x="2327275" y="4359275"/>
          <p14:tracePt t="81893" x="2327275" y="4351338"/>
          <p14:tracePt t="81901" x="2327275" y="4333875"/>
          <p14:tracePt t="81909" x="2327275" y="4325938"/>
          <p14:tracePt t="81917" x="2327275" y="4308475"/>
          <p14:tracePt t="81925" x="2327275" y="4283075"/>
          <p14:tracePt t="81933" x="2327275" y="4275138"/>
          <p14:tracePt t="81941" x="2319338" y="4265613"/>
          <p14:tracePt t="81950" x="2301875" y="4257675"/>
          <p14:tracePt t="81957" x="2293938" y="4240213"/>
          <p14:tracePt t="81967" x="2268538" y="4224338"/>
          <p14:tracePt t="81986" x="2217738" y="4214813"/>
          <p14:tracePt t="81989" x="2182813" y="4197350"/>
          <p14:tracePt t="81997" x="2149475" y="4189413"/>
          <p14:tracePt t="82005" x="2106613" y="4181475"/>
          <p14:tracePt t="82013" x="2090738" y="4181475"/>
          <p14:tracePt t="82021" x="2081213" y="4181475"/>
          <p14:tracePt t="82029" x="2047875" y="4171950"/>
          <p14:tracePt t="82037" x="2030413" y="4164013"/>
          <p14:tracePt t="82053" x="2022475" y="4164013"/>
          <p14:tracePt t="82061" x="2005013" y="4164013"/>
          <p14:tracePt t="82078" x="1979613" y="4164013"/>
          <p14:tracePt t="82085" x="1962150" y="4164013"/>
          <p14:tracePt t="82093" x="1954213" y="4164013"/>
          <p14:tracePt t="82101" x="1920875" y="4164013"/>
          <p14:tracePt t="82110" x="1885950" y="4164013"/>
          <p14:tracePt t="82117" x="1843088" y="4164013"/>
          <p14:tracePt t="82125" x="1801813" y="4164013"/>
          <p14:tracePt t="82134" x="1758950" y="4164013"/>
          <p14:tracePt t="82141" x="1716088" y="4164013"/>
          <p14:tracePt t="82150" x="1682750" y="4164013"/>
          <p14:tracePt t="82158" x="1647825" y="4164013"/>
          <p14:tracePt t="82167" x="1631950" y="4164013"/>
          <p14:tracePt t="82173" x="1614488" y="4164013"/>
          <p14:tracePt t="82181" x="1606550" y="4164013"/>
          <p14:tracePt t="82189" x="1597025" y="4164013"/>
          <p14:tracePt t="82197" x="1571625" y="4171950"/>
          <p14:tracePt t="82213" x="1554163" y="4181475"/>
          <p14:tracePt t="82221" x="1546225" y="4189413"/>
          <p14:tracePt t="82229" x="1528763" y="4197350"/>
          <p14:tracePt t="82237" x="1528763" y="4206875"/>
          <p14:tracePt t="82245" x="1512888" y="4214813"/>
          <p14:tracePt t="82253" x="1495425" y="4224338"/>
          <p14:tracePt t="82261" x="1487488" y="4232275"/>
          <p14:tracePt t="82270" x="1470025" y="4232275"/>
          <p14:tracePt t="82278" x="1462088" y="4232275"/>
          <p14:tracePt t="82285" x="1444625" y="4240213"/>
          <p14:tracePt t="82293" x="1427163" y="4249738"/>
          <p14:tracePt t="82310" x="1409700" y="4257675"/>
          <p14:tracePt t="82342" x="1401763" y="4265613"/>
          <p14:tracePt t="82357" x="1393825" y="4275138"/>
          <p14:tracePt t="82381" x="1384300" y="4291013"/>
          <p14:tracePt t="82389" x="1376363" y="4308475"/>
          <p14:tracePt t="82413" x="1376363" y="4325938"/>
          <p14:tracePt t="82429" x="1376363" y="4341813"/>
          <p14:tracePt t="82445" x="1376363" y="4359275"/>
          <p14:tracePt t="82461" x="1376363" y="4376738"/>
          <p14:tracePt t="82469" x="1376363" y="4394200"/>
          <p14:tracePt t="82478" x="1376363" y="4402138"/>
          <p14:tracePt t="82485" x="1393825" y="4410075"/>
          <p14:tracePt t="82493" x="1419225" y="4427538"/>
          <p14:tracePt t="82502" x="1444625" y="4435475"/>
          <p14:tracePt t="82509" x="1477963" y="4452938"/>
          <p14:tracePt t="82517" x="1503363" y="4460875"/>
          <p14:tracePt t="82526" x="1554163" y="4470400"/>
          <p14:tracePt t="82533" x="1589088" y="4478338"/>
          <p14:tracePt t="82541" x="1631950" y="4486275"/>
          <p14:tracePt t="82550" x="1682750" y="4503738"/>
          <p14:tracePt t="82558" x="1741488" y="4521200"/>
          <p14:tracePt t="82567" x="1801813" y="4538663"/>
          <p14:tracePt t="82573" x="1860550" y="4546600"/>
          <p14:tracePt t="82582" x="1920875" y="4572000"/>
          <p14:tracePt t="82589" x="1979613" y="4579938"/>
          <p14:tracePt t="82598" x="2030413" y="4589463"/>
          <p14:tracePt t="82605" x="2055813" y="4589463"/>
          <p14:tracePt t="82613" x="2090738" y="4589463"/>
          <p14:tracePt t="82621" x="2132013" y="4589463"/>
          <p14:tracePt t="82630" x="2166938" y="4589463"/>
          <p14:tracePt t="82637" x="2200275" y="4589463"/>
          <p14:tracePt t="82645" x="2217738" y="4589463"/>
          <p14:tracePt t="82653" x="2251075" y="4589463"/>
          <p14:tracePt t="82661" x="2268538" y="4579938"/>
          <p14:tracePt t="82669" x="2286000" y="4572000"/>
          <p14:tracePt t="82677" x="2293938" y="4564063"/>
          <p14:tracePt t="82685" x="2311400" y="4554538"/>
          <p14:tracePt t="82693" x="2327275" y="4554538"/>
          <p14:tracePt t="82702" x="2362200" y="4538663"/>
          <p14:tracePt t="82709" x="2405063" y="4513263"/>
          <p14:tracePt t="82718" x="2446338" y="4486275"/>
          <p14:tracePt t="82725" x="2497138" y="4460875"/>
          <p14:tracePt t="82734" x="2557463" y="4427538"/>
          <p14:tracePt t="82741" x="2608263" y="4394200"/>
          <p14:tracePt t="82751" x="2641600" y="4368800"/>
          <p14:tracePt t="82757" x="2668588" y="4359275"/>
          <p14:tracePt t="82767" x="2676525" y="4351338"/>
          <p14:tracePt t="82893" x="2668588" y="4351338"/>
          <p14:tracePt t="82901" x="2651125" y="4351338"/>
          <p14:tracePt t="82909" x="2641600" y="4351338"/>
          <p14:tracePt t="82917" x="2625725" y="4351338"/>
          <p14:tracePt t="82925" x="2590800" y="4351338"/>
          <p14:tracePt t="82934" x="2582863" y="4359275"/>
          <p14:tracePt t="82941" x="2557463" y="4368800"/>
          <p14:tracePt t="82950" x="2540000" y="4376738"/>
          <p14:tracePt t="82957" x="2514600" y="4384675"/>
          <p14:tracePt t="82968" x="2497138" y="4402138"/>
          <p14:tracePt t="82973" x="2481263" y="4427538"/>
          <p14:tracePt t="82981" x="2455863" y="4452938"/>
          <p14:tracePt t="82989" x="2438400" y="4470400"/>
          <p14:tracePt t="82997" x="2430463" y="4503738"/>
          <p14:tracePt t="83005" x="2420938" y="4529138"/>
          <p14:tracePt t="83013" x="2413000" y="4554538"/>
          <p14:tracePt t="83021" x="2413000" y="4564063"/>
          <p14:tracePt t="83029" x="2405063" y="4597400"/>
          <p14:tracePt t="83037" x="2405063" y="4614863"/>
          <p14:tracePt t="83045" x="2405063" y="4630738"/>
          <p14:tracePt t="83053" x="2395538" y="4665663"/>
          <p14:tracePt t="83061" x="2387600" y="4691063"/>
          <p14:tracePt t="83069" x="2387600" y="4699000"/>
          <p14:tracePt t="83077" x="2387600" y="4733925"/>
          <p14:tracePt t="83085" x="2387600" y="4749800"/>
          <p14:tracePt t="83093" x="2379663" y="4784725"/>
          <p14:tracePt t="83101" x="2370138" y="4810125"/>
          <p14:tracePt t="83109" x="2352675" y="4852988"/>
          <p14:tracePt t="83117" x="2344738" y="4878388"/>
          <p14:tracePt t="83125" x="2311400" y="4919663"/>
          <p14:tracePt t="83133" x="2286000" y="4946650"/>
          <p14:tracePt t="83141" x="2260600" y="4979988"/>
          <p14:tracePt t="83149" x="2225675" y="5022850"/>
          <p14:tracePt t="83157" x="2182813" y="5056188"/>
          <p14:tracePt t="83165" x="2132013" y="5091113"/>
          <p14:tracePt t="83173" x="2081213" y="5116513"/>
          <p14:tracePt t="83181" x="2038350" y="5149850"/>
          <p14:tracePt t="83189" x="1971675" y="5175250"/>
          <p14:tracePt t="83197" x="1920875" y="5208588"/>
          <p14:tracePt t="83205" x="1885950" y="5226050"/>
          <p14:tracePt t="83213" x="1852613" y="5235575"/>
          <p14:tracePt t="83221" x="1843088" y="5243513"/>
          <p14:tracePt t="83229" x="1827213" y="5243513"/>
          <p14:tracePt t="83237" x="1809750" y="5251450"/>
          <p14:tracePt t="83261" x="1801813" y="5251450"/>
          <p14:tracePt t="83269" x="1784350" y="5260975"/>
          <p14:tracePt t="83277" x="1784350" y="5268913"/>
          <p14:tracePt t="83285" x="1776413" y="5268913"/>
          <p14:tracePt t="83293" x="1758950" y="5268913"/>
          <p14:tracePt t="83301" x="1749425" y="5268913"/>
          <p14:tracePt t="83309" x="1724025" y="5268913"/>
          <p14:tracePt t="83317" x="1690688" y="5268913"/>
          <p14:tracePt t="83325" x="1647825" y="5268913"/>
          <p14:tracePt t="83333" x="1606550" y="5268913"/>
          <p14:tracePt t="83341" x="1563688" y="5260975"/>
          <p14:tracePt t="83350" x="1512888" y="5251450"/>
          <p14:tracePt t="83357" x="1487488" y="5251450"/>
          <p14:tracePt t="83365" x="1462088" y="5251450"/>
          <p14:tracePt t="83373" x="1419225" y="5243513"/>
          <p14:tracePt t="83381" x="1393825" y="5235575"/>
          <p14:tracePt t="83389" x="1384300" y="5235575"/>
          <p14:tracePt t="83397" x="1376363" y="5235575"/>
          <p14:tracePt t="83405" x="1358900" y="5226050"/>
          <p14:tracePt t="83509" x="1343025" y="5208588"/>
          <p14:tracePt t="83517" x="1333500" y="5192713"/>
          <p14:tracePt t="83541" x="1325563" y="5175250"/>
          <p14:tracePt t="83557" x="1325563" y="5157788"/>
          <p14:tracePt t="83566" x="1325563" y="5149850"/>
          <p14:tracePt t="83573" x="1325563" y="5141913"/>
          <p14:tracePt t="83583" x="1325563" y="5132388"/>
          <p14:tracePt t="83589" x="1325563" y="5116513"/>
          <p14:tracePt t="83597" x="1325563" y="5099050"/>
          <p14:tracePt t="83605" x="1325563" y="5073650"/>
          <p14:tracePt t="83613" x="1325563" y="5048250"/>
          <p14:tracePt t="83621" x="1325563" y="5038725"/>
          <p14:tracePt t="83630" x="1325563" y="5013325"/>
          <p14:tracePt t="83637" x="1333500" y="4979988"/>
          <p14:tracePt t="83646" x="1343025" y="4972050"/>
          <p14:tracePt t="83653" x="1343025" y="4962525"/>
          <p14:tracePt t="83661" x="1343025" y="4946650"/>
          <p14:tracePt t="83669" x="1343025" y="4937125"/>
          <p14:tracePt t="83678" x="1350963" y="4911725"/>
          <p14:tracePt t="83685" x="1350963" y="4894263"/>
          <p14:tracePt t="83693" x="1350963" y="4878388"/>
          <p14:tracePt t="83701" x="1350963" y="4852988"/>
          <p14:tracePt t="83710" x="1350963" y="4818063"/>
          <p14:tracePt t="83717" x="1350963" y="4792663"/>
          <p14:tracePt t="83725" x="1350963" y="4759325"/>
          <p14:tracePt t="83734" x="1350963" y="4724400"/>
          <p14:tracePt t="83741" x="1350963" y="4683125"/>
          <p14:tracePt t="83751" x="1350963" y="4622800"/>
          <p14:tracePt t="83757" x="1350963" y="4579938"/>
          <p14:tracePt t="83765" x="1350963" y="4538663"/>
          <p14:tracePt t="83773" x="1350963" y="4495800"/>
          <p14:tracePt t="83781" x="1350963" y="4460875"/>
          <p14:tracePt t="83790" x="1350963" y="4419600"/>
          <p14:tracePt t="83797" x="1350963" y="4384675"/>
          <p14:tracePt t="83805" x="1350963" y="4359275"/>
          <p14:tracePt t="83813" x="1350963" y="4333875"/>
          <p14:tracePt t="83821" x="1350963" y="4308475"/>
          <p14:tracePt t="83829" x="1350963" y="4291013"/>
          <p14:tracePt t="83837" x="1350963" y="4283075"/>
          <p14:tracePt t="83845" x="1343025" y="4265613"/>
          <p14:tracePt t="83853" x="1333500" y="4257675"/>
          <p14:tracePt t="83861" x="1325563" y="4240213"/>
          <p14:tracePt t="83869" x="1317625" y="4224338"/>
          <p14:tracePt t="83877" x="1300163" y="4206875"/>
          <p14:tracePt t="83886" x="1290638" y="4206875"/>
          <p14:tracePt t="83941" x="1290638" y="4197350"/>
          <p14:tracePt t="83950" x="1290638" y="4189413"/>
          <p14:tracePt t="83957" x="1290638" y="4181475"/>
          <p14:tracePt t="83966" x="1290638" y="4164013"/>
          <p14:tracePt t="83973" x="1290638" y="4156075"/>
          <p14:tracePt t="83981" x="1290638" y="4138613"/>
          <p14:tracePt t="83989" x="1290638" y="4130675"/>
          <p14:tracePt t="84077" x="1290638" y="4121150"/>
          <p14:tracePt t="84166" x="1300163" y="4121150"/>
          <p14:tracePt t="84173" x="1300163" y="4138613"/>
          <p14:tracePt t="84182" x="1290638" y="4164013"/>
          <p14:tracePt t="84190" x="1282700" y="4189413"/>
          <p14:tracePt t="84198" x="1282700" y="4206875"/>
          <p14:tracePt t="84205" x="1282700" y="4232275"/>
          <p14:tracePt t="84213" x="1282700" y="4265613"/>
          <p14:tracePt t="84221" x="1282700" y="4291013"/>
          <p14:tracePt t="84230" x="1282700" y="4325938"/>
          <p14:tracePt t="84237" x="1282700" y="4359275"/>
          <p14:tracePt t="84245" x="1282700" y="4402138"/>
          <p14:tracePt t="84253" x="1282700" y="4445000"/>
          <p14:tracePt t="84261" x="1290638" y="4495800"/>
          <p14:tracePt t="84269" x="1300163" y="4521200"/>
          <p14:tracePt t="84277" x="1308100" y="4554538"/>
          <p14:tracePt t="84286" x="1308100" y="4579938"/>
          <p14:tracePt t="84294" x="1317625" y="4622800"/>
          <p14:tracePt t="84301" x="1325563" y="4648200"/>
          <p14:tracePt t="84309" x="1325563" y="4657725"/>
          <p14:tracePt t="84318" x="1333500" y="4683125"/>
          <p14:tracePt t="84326" x="1333500" y="4691063"/>
          <p14:tracePt t="84334" x="1333500" y="4699000"/>
          <p14:tracePt t="84341" x="1333500" y="4716463"/>
          <p14:tracePt t="84351" x="1333500" y="4724400"/>
          <p14:tracePt t="84365" x="1333500" y="4733925"/>
          <p14:tracePt t="84373" x="1333500" y="4741863"/>
          <p14:tracePt t="84381" x="1333500" y="4749800"/>
          <p14:tracePt t="84389" x="1333500" y="4759325"/>
          <p14:tracePt t="84397" x="1333500" y="4775200"/>
          <p14:tracePt t="84413" x="1333500" y="4802188"/>
          <p14:tracePt t="84429" x="1325563" y="4827588"/>
          <p14:tracePt t="84445" x="1317625" y="4843463"/>
          <p14:tracePt t="84461" x="1317625" y="4852988"/>
          <p14:tracePt t="84573" x="1317625" y="4860925"/>
          <p14:tracePt t="84597" x="1317625" y="4868863"/>
          <p14:tracePt t="84621" x="1317625" y="4878388"/>
          <p14:tracePt t="84629" x="1325563" y="4886325"/>
          <p14:tracePt t="84637" x="1350963" y="4903788"/>
          <p14:tracePt t="84645" x="1384300" y="4929188"/>
          <p14:tracePt t="84653" x="1419225" y="4946650"/>
          <p14:tracePt t="84661" x="1452563" y="4962525"/>
          <p14:tracePt t="84669" x="1503363" y="4979988"/>
          <p14:tracePt t="84677" x="1563688" y="4997450"/>
          <p14:tracePt t="84685" x="1622425" y="5013325"/>
          <p14:tracePt t="84693" x="1673225" y="5022850"/>
          <p14:tracePt t="84701" x="1698625" y="5022850"/>
          <p14:tracePt t="84709" x="1741488" y="5022850"/>
          <p14:tracePt t="84717" x="1792288" y="5022850"/>
          <p14:tracePt t="84725" x="1835150" y="5022850"/>
          <p14:tracePt t="84733" x="1860550" y="5013325"/>
          <p14:tracePt t="84741" x="1868488" y="5005388"/>
          <p14:tracePt t="84749" x="1885950" y="4997450"/>
          <p14:tracePt t="84757" x="1893888" y="4997450"/>
          <p14:tracePt t="84773" x="1903413" y="4979988"/>
          <p14:tracePt t="84781" x="1903413" y="4972050"/>
          <p14:tracePt t="84797" x="1903413" y="4962525"/>
          <p14:tracePt t="84805" x="1903413" y="4946650"/>
          <p14:tracePt t="84821" x="1903413" y="4929188"/>
          <p14:tracePt t="84829" x="1903413" y="4919663"/>
          <p14:tracePt t="84837" x="1893888" y="4903788"/>
          <p14:tracePt t="84845" x="1878013" y="4894263"/>
          <p14:tracePt t="84853" x="1860550" y="4878388"/>
          <p14:tracePt t="84861" x="1843088" y="4868863"/>
          <p14:tracePt t="84869" x="1809750" y="4852988"/>
          <p14:tracePt t="84877" x="1784350" y="4843463"/>
          <p14:tracePt t="84886" x="1758950" y="4827588"/>
          <p14:tracePt t="84893" x="1724025" y="4810125"/>
          <p14:tracePt t="84901" x="1698625" y="4802188"/>
          <p14:tracePt t="84909" x="1673225" y="4784725"/>
          <p14:tracePt t="84917" x="1657350" y="4767263"/>
          <p14:tracePt t="84925" x="1622425" y="4759325"/>
          <p14:tracePt t="84933" x="1597025" y="4749800"/>
          <p14:tracePt t="84941" x="1571625" y="4733925"/>
          <p14:tracePt t="84951" x="1546225" y="4724400"/>
          <p14:tracePt t="84957" x="1528763" y="4716463"/>
          <p14:tracePt t="84965" x="1512888" y="4716463"/>
          <p14:tracePt t="84973" x="1487488" y="4716463"/>
          <p14:tracePt t="84981" x="1477963" y="4716463"/>
          <p14:tracePt t="84989" x="1452563" y="4716463"/>
          <p14:tracePt t="84997" x="1444625" y="4716463"/>
          <p14:tracePt t="85005" x="1427163" y="4716463"/>
          <p14:tracePt t="85013" x="1409700" y="4716463"/>
          <p14:tracePt t="85021" x="1384300" y="4716463"/>
          <p14:tracePt t="85029" x="1368425" y="4716463"/>
          <p14:tracePt t="85037" x="1350963" y="4716463"/>
          <p14:tracePt t="85045" x="1343025" y="4716463"/>
          <p14:tracePt t="85053" x="1308100" y="4724400"/>
          <p14:tracePt t="85061" x="1282700" y="4733925"/>
          <p14:tracePt t="85069" x="1257300" y="4741863"/>
          <p14:tracePt t="85077" x="1223963" y="4759325"/>
          <p14:tracePt t="85086" x="1189038" y="4775200"/>
          <p14:tracePt t="85093" x="1155700" y="4784725"/>
          <p14:tracePt t="85101" x="1120775" y="4802188"/>
          <p14:tracePt t="85109" x="1104900" y="4810125"/>
          <p14:tracePt t="85118" x="1079500" y="4827588"/>
          <p14:tracePt t="85125" x="1062038" y="4835525"/>
          <p14:tracePt t="85134" x="1036638" y="4852988"/>
          <p14:tracePt t="85141" x="1011238" y="4868863"/>
          <p14:tracePt t="85151" x="1003300" y="4894263"/>
          <p14:tracePt t="85157" x="985838" y="4919663"/>
          <p14:tracePt t="85166" x="976313" y="4946650"/>
          <p14:tracePt t="85173" x="968375" y="4962525"/>
          <p14:tracePt t="85181" x="960438" y="4979988"/>
          <p14:tracePt t="85189" x="950913" y="5005388"/>
          <p14:tracePt t="85197" x="950913" y="5022850"/>
          <p14:tracePt t="85205" x="942975" y="5038725"/>
          <p14:tracePt t="85213" x="935038" y="5056188"/>
          <p14:tracePt t="85221" x="935038" y="5064125"/>
          <p14:tracePt t="85229" x="935038" y="5073650"/>
          <p14:tracePt t="85237" x="935038" y="5081588"/>
          <p14:tracePt t="85245" x="935038" y="5091113"/>
          <p14:tracePt t="85253" x="935038" y="5099050"/>
          <p14:tracePt t="85261" x="935038" y="5106988"/>
          <p14:tracePt t="85269" x="935038" y="5116513"/>
          <p14:tracePt t="85293" x="935038" y="5132388"/>
          <p14:tracePt t="85302" x="935038" y="5149850"/>
          <p14:tracePt t="85318" x="942975" y="5157788"/>
          <p14:tracePt t="85325" x="960438" y="5175250"/>
          <p14:tracePt t="85334" x="985838" y="5192713"/>
          <p14:tracePt t="85341" x="1019175" y="5200650"/>
          <p14:tracePt t="85350" x="1054100" y="5208588"/>
          <p14:tracePt t="85357" x="1095375" y="5226050"/>
          <p14:tracePt t="85365" x="1155700" y="5235575"/>
          <p14:tracePt t="85373" x="1214438" y="5243513"/>
          <p14:tracePt t="85381" x="1274763" y="5243513"/>
          <p14:tracePt t="85390" x="1350963" y="5243513"/>
          <p14:tracePt t="85397" x="1435100" y="5243513"/>
          <p14:tracePt t="85405" x="1503363" y="5243513"/>
          <p14:tracePt t="85413" x="1589088" y="5243513"/>
          <p14:tracePt t="85421" x="1657350" y="5243513"/>
          <p14:tracePt t="85429" x="1733550" y="5243513"/>
          <p14:tracePt t="85437" x="1784350" y="5235575"/>
          <p14:tracePt t="85446" x="1809750" y="5226050"/>
          <p14:tracePt t="85453" x="1827213" y="5218113"/>
          <p14:tracePt t="85470" x="1835150" y="5218113"/>
          <p14:tracePt t="85525" x="1827213" y="5200650"/>
          <p14:tracePt t="85534" x="1817688" y="5200650"/>
          <p14:tracePt t="85541" x="1801813" y="5200650"/>
          <p14:tracePt t="85550" x="1792288" y="5200650"/>
          <p14:tracePt t="85566" x="1784350" y="5200650"/>
          <p14:tracePt t="85573" x="1776413" y="5200650"/>
          <p14:tracePt t="85605" x="1776413" y="5208588"/>
          <p14:tracePt t="85613" x="1776413" y="5218113"/>
          <p14:tracePt t="85621" x="1792288" y="5218113"/>
          <p14:tracePt t="85630" x="1809750" y="5226050"/>
          <p14:tracePt t="85637" x="1827213" y="5235575"/>
          <p14:tracePt t="85645" x="1835150" y="5235575"/>
          <p14:tracePt t="85653" x="1843088" y="5235575"/>
          <p14:tracePt t="85661" x="1868488" y="5235575"/>
          <p14:tracePt t="85669" x="1893888" y="5235575"/>
          <p14:tracePt t="85677" x="1903413" y="5235575"/>
          <p14:tracePt t="85685" x="1920875" y="5235575"/>
          <p14:tracePt t="85693" x="1928813" y="5235575"/>
          <p14:tracePt t="85702" x="1962150" y="5235575"/>
          <p14:tracePt t="85710" x="1979613" y="5235575"/>
          <p14:tracePt t="85718" x="1987550" y="5235575"/>
          <p14:tracePt t="85726" x="2012950" y="5235575"/>
          <p14:tracePt t="85735" x="2038350" y="5226050"/>
          <p14:tracePt t="85741" x="2038350" y="5218113"/>
          <p14:tracePt t="85758" x="2047875" y="5218113"/>
          <p14:tracePt t="85781" x="2055813" y="5218113"/>
          <p14:tracePt t="85797" x="2055813" y="5208588"/>
          <p14:tracePt t="85805" x="2055813" y="5192713"/>
          <p14:tracePt t="85813" x="2047875" y="5167313"/>
          <p14:tracePt t="85821" x="2030413" y="5149850"/>
          <p14:tracePt t="85830" x="2022475" y="5124450"/>
          <p14:tracePt t="85837" x="1997075" y="5099050"/>
          <p14:tracePt t="85845" x="1946275" y="5073650"/>
          <p14:tracePt t="85853" x="1893888" y="5038725"/>
          <p14:tracePt t="85861" x="1835150" y="5013325"/>
          <p14:tracePt t="85869" x="1758950" y="4979988"/>
          <p14:tracePt t="85877" x="1682750" y="4946650"/>
          <p14:tracePt t="85886" x="1614488" y="4911725"/>
          <p14:tracePt t="85893" x="1571625" y="4894263"/>
          <p14:tracePt t="85901" x="1546225" y="4878388"/>
          <p14:tracePt t="85909" x="1528763" y="4868863"/>
          <p14:tracePt t="85934" x="1520825" y="4868863"/>
          <p14:tracePt t="85951" x="1528763" y="4868863"/>
          <p14:tracePt t="85957" x="1563688" y="4860925"/>
          <p14:tracePt t="85965" x="1589088" y="4852988"/>
          <p14:tracePt t="85973" x="1614488" y="4843463"/>
          <p14:tracePt t="85981" x="1647825" y="4835525"/>
          <p14:tracePt t="85989" x="1698625" y="4827588"/>
          <p14:tracePt t="85997" x="1733550" y="4810125"/>
          <p14:tracePt t="86005" x="1749425" y="4784725"/>
          <p14:tracePt t="86013" x="1776413" y="4759325"/>
          <p14:tracePt t="86021" x="1784350" y="4724400"/>
          <p14:tracePt t="86029" x="1784350" y="4691063"/>
          <p14:tracePt t="86037" x="1784350" y="4673600"/>
          <p14:tracePt t="86045" x="1784350" y="4640263"/>
          <p14:tracePt t="86053" x="1784350" y="4597400"/>
          <p14:tracePt t="86061" x="1784350" y="4538663"/>
          <p14:tracePt t="86069" x="1776413" y="4495800"/>
          <p14:tracePt t="86078" x="1758950" y="4445000"/>
          <p14:tracePt t="86085" x="1741488" y="4410075"/>
          <p14:tracePt t="86093" x="1724025" y="4359275"/>
          <p14:tracePt t="86103" x="1690688" y="4325938"/>
          <p14:tracePt t="86110" x="1673225" y="4275138"/>
          <p14:tracePt t="86118" x="1657350" y="4240213"/>
          <p14:tracePt t="86125" x="1639888" y="4189413"/>
          <p14:tracePt t="86134" x="1631950" y="4156075"/>
          <p14:tracePt t="86141" x="1614488" y="4121150"/>
          <p14:tracePt t="86150" x="1606550" y="4105275"/>
          <p14:tracePt t="86157" x="1606550" y="4087813"/>
          <p14:tracePt t="86165" x="1606550" y="4079875"/>
          <p14:tracePt t="86253" x="1606550" y="4062413"/>
          <p14:tracePt t="86269" x="1631950" y="4044950"/>
          <p14:tracePt t="86277" x="1647825" y="4037013"/>
          <p14:tracePt t="86285" x="1657350" y="4019550"/>
          <p14:tracePt t="86293" x="1665288" y="4002088"/>
          <p14:tracePt t="86301" x="1673225" y="3986213"/>
          <p14:tracePt t="86309" x="1682750" y="3986213"/>
          <p14:tracePt t="86317" x="1682750" y="3976688"/>
          <p14:tracePt t="86325" x="1682750" y="3968750"/>
          <p14:tracePt t="86381" x="1682750" y="3976688"/>
          <p14:tracePt t="86389" x="1682750" y="4002088"/>
          <p14:tracePt t="86397" x="1682750" y="4037013"/>
          <p14:tracePt t="86405" x="1682750" y="4062413"/>
          <p14:tracePt t="86413" x="1690688" y="4095750"/>
          <p14:tracePt t="86421" x="1698625" y="4113213"/>
          <p14:tracePt t="86429" x="1708150" y="4130675"/>
          <p14:tracePt t="86437" x="1708150" y="4138613"/>
          <p14:tracePt t="86445" x="1708150" y="4164013"/>
          <p14:tracePt t="86454" x="1716088" y="4189413"/>
          <p14:tracePt t="86461" x="1716088" y="4206875"/>
          <p14:tracePt t="86469" x="1716088" y="4224338"/>
          <p14:tracePt t="86477" x="1716088" y="4257675"/>
          <p14:tracePt t="86485" x="1716088" y="4291013"/>
          <p14:tracePt t="86493" x="1716088" y="4316413"/>
          <p14:tracePt t="86502" x="1716088" y="4359275"/>
          <p14:tracePt t="86510" x="1716088" y="4410075"/>
          <p14:tracePt t="86518" x="1724025" y="4470400"/>
          <p14:tracePt t="86525" x="1724025" y="4486275"/>
          <p14:tracePt t="86533" x="1733550" y="4529138"/>
          <p14:tracePt t="86541" x="1741488" y="4554538"/>
          <p14:tracePt t="86549" x="1758950" y="4579938"/>
          <p14:tracePt t="86558" x="1766888" y="4605338"/>
          <p14:tracePt t="86565" x="1776413" y="4614863"/>
          <p14:tracePt t="86573" x="1784350" y="4630738"/>
          <p14:tracePt t="86581" x="1792288" y="4648200"/>
          <p14:tracePt t="86589" x="1809750" y="4673600"/>
          <p14:tracePt t="86597" x="1817688" y="4691063"/>
          <p14:tracePt t="86605" x="1852613" y="4733925"/>
          <p14:tracePt t="86613" x="1878013" y="4767263"/>
          <p14:tracePt t="86621" x="1903413" y="4818063"/>
          <p14:tracePt t="86629" x="1936750" y="4868863"/>
          <p14:tracePt t="86637" x="1971675" y="4929188"/>
          <p14:tracePt t="86645" x="1997075" y="4979988"/>
          <p14:tracePt t="86654" x="2022475" y="5013325"/>
          <p14:tracePt t="86661" x="2047875" y="5038725"/>
          <p14:tracePt t="86670" x="2065338" y="5064125"/>
          <p14:tracePt t="86677" x="2081213" y="5091113"/>
          <p14:tracePt t="86685" x="2098675" y="5106988"/>
          <p14:tracePt t="86693" x="2106613" y="5124450"/>
          <p14:tracePt t="86702" x="2106613" y="5141913"/>
          <p14:tracePt t="86718" x="2116138" y="5157788"/>
          <p14:tracePt t="86750" x="2116138" y="5167313"/>
          <p14:tracePt t="86765" x="2116138" y="5175250"/>
          <p14:tracePt t="86773" x="2124075" y="5183188"/>
          <p14:tracePt t="86789" x="2141538" y="5192713"/>
          <p14:tracePt t="86813" x="2149475" y="5192713"/>
          <p14:tracePt t="86821" x="2157413" y="5192713"/>
          <p14:tracePt t="86830" x="2182813" y="5192713"/>
          <p14:tracePt t="86837" x="2200275" y="5192713"/>
          <p14:tracePt t="86845" x="2235200" y="5192713"/>
          <p14:tracePt t="86853" x="2268538" y="5192713"/>
          <p14:tracePt t="86861" x="2311400" y="5192713"/>
          <p14:tracePt t="86869" x="2352675" y="5192713"/>
          <p14:tracePt t="86878" x="2420938" y="5192713"/>
          <p14:tracePt t="86885" x="2497138" y="5192713"/>
          <p14:tracePt t="86893" x="2574925" y="5183188"/>
          <p14:tracePt t="86903" x="2633663" y="5157788"/>
          <p14:tracePt t="86910" x="2693988" y="5132388"/>
          <p14:tracePt t="86918" x="2735263" y="5099050"/>
          <p14:tracePt t="86925" x="2770188" y="5073650"/>
          <p14:tracePt t="86934" x="2786063" y="5038725"/>
          <p14:tracePt t="86941" x="2795588" y="5005388"/>
          <p14:tracePt t="86950" x="2803525" y="4962525"/>
          <p14:tracePt t="86969" x="2803525" y="4886325"/>
          <p14:tracePt t="86973" x="2803525" y="4843463"/>
          <p14:tracePt t="86981" x="2803525" y="4810125"/>
          <p14:tracePt t="86989" x="2803525" y="4784725"/>
          <p14:tracePt t="86997" x="2803525" y="4767263"/>
          <p14:tracePt t="87005" x="2803525" y="4749800"/>
          <p14:tracePt t="87013" x="2803525" y="4741863"/>
          <p14:tracePt t="87021" x="2803525" y="4724400"/>
          <p14:tracePt t="87029" x="2803525" y="4708525"/>
          <p14:tracePt t="87053" x="2803525" y="4691063"/>
          <p14:tracePt t="87061" x="2803525" y="4683125"/>
          <p14:tracePt t="87078" x="2803525" y="4673600"/>
          <p14:tracePt t="87085" x="2803525" y="4665663"/>
          <p14:tracePt t="87093" x="2803525" y="4648200"/>
          <p14:tracePt t="87102" x="2795588" y="4640263"/>
          <p14:tracePt t="87109" x="2795588" y="4630738"/>
          <p14:tracePt t="87119" x="2786063" y="4622800"/>
          <p14:tracePt t="87125" x="2778125" y="4605338"/>
          <p14:tracePt t="87133" x="2770188" y="4597400"/>
          <p14:tracePt t="87141" x="2752725" y="4589463"/>
          <p14:tracePt t="87150" x="2735263" y="4572000"/>
          <p14:tracePt t="87157" x="2719388" y="4564063"/>
          <p14:tracePt t="87165" x="2693988" y="4554538"/>
          <p14:tracePt t="87173" x="2676525" y="4538663"/>
          <p14:tracePt t="87181" x="2641600" y="4529138"/>
          <p14:tracePt t="87189" x="2608263" y="4513263"/>
          <p14:tracePt t="87198" x="2582863" y="4503738"/>
          <p14:tracePt t="87205" x="2557463" y="4495800"/>
          <p14:tracePt t="87221" x="2540000" y="4495800"/>
          <p14:tracePt t="87230" x="2524125" y="4495800"/>
          <p14:tracePt t="87237" x="2514600" y="4495800"/>
          <p14:tracePt t="87246" x="2489200" y="4495800"/>
          <p14:tracePt t="87253" x="2463800" y="4503738"/>
          <p14:tracePt t="87261" x="2446338" y="4513263"/>
          <p14:tracePt t="87270" x="2420938" y="4529138"/>
          <p14:tracePt t="87278" x="2395538" y="4546600"/>
          <p14:tracePt t="87285" x="2370138" y="4572000"/>
          <p14:tracePt t="87293" x="2336800" y="4589463"/>
          <p14:tracePt t="87302" x="2301875" y="4597400"/>
          <p14:tracePt t="87309" x="2260600" y="4605338"/>
          <p14:tracePt t="87318" x="2225675" y="4614863"/>
          <p14:tracePt t="87325" x="2192338" y="4614863"/>
          <p14:tracePt t="87333" x="2157413" y="4614863"/>
          <p14:tracePt t="87341" x="2132013" y="4614863"/>
          <p14:tracePt t="87350" x="2098675" y="4622800"/>
          <p14:tracePt t="87357" x="2081213" y="4622800"/>
          <p14:tracePt t="87365" x="2055813" y="4630738"/>
          <p14:tracePt t="87373" x="2047875" y="4640263"/>
          <p14:tracePt t="87382" x="2038350" y="4648200"/>
          <p14:tracePt t="87389" x="2030413" y="4665663"/>
          <p14:tracePt t="87397" x="2030413" y="4683125"/>
          <p14:tracePt t="87405" x="2030413" y="4691063"/>
          <p14:tracePt t="87413" x="2030413" y="4708525"/>
          <p14:tracePt t="87421" x="2022475" y="4741863"/>
          <p14:tracePt t="87430" x="2012950" y="4749800"/>
          <p14:tracePt t="87437" x="2005013" y="4767263"/>
          <p14:tracePt t="87445" x="2005013" y="4775200"/>
          <p14:tracePt t="87454" x="2005013" y="4792663"/>
          <p14:tracePt t="87461" x="1997075" y="4818063"/>
          <p14:tracePt t="87470" x="1987550" y="4835525"/>
          <p14:tracePt t="87477" x="1979613" y="4843463"/>
          <p14:tracePt t="87485" x="1971675" y="4852988"/>
          <p14:tracePt t="87493" x="1962150" y="4868863"/>
          <p14:tracePt t="87502" x="1954213" y="4878388"/>
          <p14:tracePt t="87509" x="1946275" y="4894263"/>
          <p14:tracePt t="87519" x="1936750" y="4911725"/>
          <p14:tracePt t="87525" x="1928813" y="4919663"/>
          <p14:tracePt t="87534" x="1928813" y="4929188"/>
          <p14:tracePt t="87541" x="1928813" y="4946650"/>
          <p14:tracePt t="87549" x="1928813" y="4954588"/>
          <p14:tracePt t="87557" x="1928813" y="4979988"/>
          <p14:tracePt t="87565" x="1928813" y="5005388"/>
          <p14:tracePt t="87573" x="1928813" y="5030788"/>
          <p14:tracePt t="87581" x="1936750" y="5056188"/>
          <p14:tracePt t="87589" x="1954213" y="5081588"/>
          <p14:tracePt t="87598" x="1962150" y="5099050"/>
          <p14:tracePt t="87605" x="1971675" y="5106988"/>
          <p14:tracePt t="87613" x="1971675" y="5124450"/>
          <p14:tracePt t="87621" x="1979613" y="5141913"/>
          <p14:tracePt t="87629" x="1979613" y="5149850"/>
          <p14:tracePt t="87637" x="1987550" y="5157788"/>
          <p14:tracePt t="87669" x="1987550" y="5167313"/>
          <p14:tracePt t="87677" x="1997075" y="5175250"/>
          <p14:tracePt t="87685" x="2005013" y="5192713"/>
          <p14:tracePt t="87693" x="2005013" y="5200650"/>
          <p14:tracePt t="87702" x="2022475" y="5208588"/>
          <p14:tracePt t="87709" x="2038350" y="5218113"/>
          <p14:tracePt t="87718" x="2047875" y="5226050"/>
          <p14:tracePt t="87725" x="2073275" y="5235575"/>
          <p14:tracePt t="87733" x="2098675" y="5243513"/>
          <p14:tracePt t="87741" x="2124075" y="5251450"/>
          <p14:tracePt t="87749" x="2132013" y="5251450"/>
          <p14:tracePt t="87757" x="2157413" y="5251450"/>
          <p14:tracePt t="87765" x="2192338" y="5251450"/>
          <p14:tracePt t="87773" x="2208213" y="5251450"/>
          <p14:tracePt t="87781" x="2235200" y="5251450"/>
          <p14:tracePt t="87789" x="2260600" y="5251450"/>
          <p14:tracePt t="87797" x="2293938" y="5251450"/>
          <p14:tracePt t="87805" x="2311400" y="5251450"/>
          <p14:tracePt t="87813" x="2344738" y="5243513"/>
          <p14:tracePt t="87821" x="2379663" y="5235575"/>
          <p14:tracePt t="87829" x="2405063" y="5218113"/>
          <p14:tracePt t="87837" x="2438400" y="5208588"/>
          <p14:tracePt t="87845" x="2471738" y="5192713"/>
          <p14:tracePt t="87853" x="2514600" y="5175250"/>
          <p14:tracePt t="87861" x="2565400" y="5157788"/>
          <p14:tracePt t="87869" x="2616200" y="5132388"/>
          <p14:tracePt t="87877" x="2659063" y="5106988"/>
          <p14:tracePt t="87884" x="2709863" y="5073650"/>
          <p14:tracePt t="87893" x="2744788" y="5056188"/>
          <p14:tracePt t="87901" x="2786063" y="5030788"/>
          <p14:tracePt t="87909" x="2811463" y="5013325"/>
          <p14:tracePt t="87917" x="2820988" y="4997450"/>
          <p14:tracePt t="87925" x="2828925" y="4987925"/>
          <p14:tracePt t="87933" x="2838450" y="4962525"/>
          <p14:tracePt t="87941" x="2838450" y="4954588"/>
          <p14:tracePt t="87949" x="2838450" y="4937125"/>
          <p14:tracePt t="87968" x="2820988" y="4886325"/>
          <p14:tracePt t="87973" x="2811463" y="4860925"/>
          <p14:tracePt t="87981" x="2803525" y="4843463"/>
          <p14:tracePt t="87989" x="2786063" y="4818063"/>
          <p14:tracePt t="87997" x="2778125" y="4792663"/>
          <p14:tracePt t="88005" x="2760663" y="4759325"/>
          <p14:tracePt t="88013" x="2752725" y="4724400"/>
          <p14:tracePt t="88021" x="2744788" y="4691063"/>
          <p14:tracePt t="88029" x="2735263" y="4665663"/>
          <p14:tracePt t="88037" x="2727325" y="4630738"/>
          <p14:tracePt t="88045" x="2709863" y="4605338"/>
          <p14:tracePt t="88053" x="2701925" y="4572000"/>
          <p14:tracePt t="88061" x="2684463" y="4546600"/>
          <p14:tracePt t="88069" x="2676525" y="4529138"/>
          <p14:tracePt t="88077" x="2659063" y="4521200"/>
          <p14:tracePt t="88085" x="2641600" y="4513263"/>
          <p14:tracePt t="88093" x="2633663" y="4503738"/>
          <p14:tracePt t="88101" x="2633663" y="4495800"/>
          <p14:tracePt t="88109" x="2625725" y="4495800"/>
          <p14:tracePt t="88117" x="2616200" y="4486275"/>
          <p14:tracePt t="88125" x="2608263" y="4478338"/>
          <p14:tracePt t="88133" x="2582863" y="4460875"/>
          <p14:tracePt t="88141" x="2549525" y="4452938"/>
          <p14:tracePt t="88149" x="2497138" y="4435475"/>
          <p14:tracePt t="88157" x="2455863" y="4427538"/>
          <p14:tracePt t="88165" x="2395538" y="4419600"/>
          <p14:tracePt t="88173" x="2352675" y="4419600"/>
          <p14:tracePt t="88181" x="2311400" y="4419600"/>
          <p14:tracePt t="88189" x="2251075" y="4419600"/>
          <p14:tracePt t="88197" x="2200275" y="4427538"/>
          <p14:tracePt t="88205" x="2166938" y="4445000"/>
          <p14:tracePt t="88213" x="2132013" y="4470400"/>
          <p14:tracePt t="88221" x="2081213" y="4503738"/>
          <p14:tracePt t="88229" x="2047875" y="4529138"/>
          <p14:tracePt t="88238" x="2022475" y="4554538"/>
          <p14:tracePt t="88245" x="1987550" y="4605338"/>
          <p14:tracePt t="88254" x="1962150" y="4657725"/>
          <p14:tracePt t="88261" x="1928813" y="4708525"/>
          <p14:tracePt t="88269" x="1903413" y="4749800"/>
          <p14:tracePt t="88277" x="1868488" y="4802188"/>
          <p14:tracePt t="88286" x="1843088" y="4843463"/>
          <p14:tracePt t="88293" x="1827213" y="4852988"/>
          <p14:tracePt t="88302" x="1792288" y="4886325"/>
          <p14:tracePt t="88309" x="1776413" y="4894263"/>
          <p14:tracePt t="88320" x="1741488" y="4903788"/>
          <p14:tracePt t="88325" x="1733550" y="4911725"/>
          <p14:tracePt t="88333" x="1716088" y="4919663"/>
          <p14:tracePt t="88341" x="1698625" y="4929188"/>
          <p14:tracePt t="88351" x="1698625" y="4937125"/>
          <p14:tracePt t="88357" x="1690688" y="4946650"/>
          <p14:tracePt t="88365" x="1682750" y="4954588"/>
          <p14:tracePt t="88373" x="1673225" y="4962525"/>
          <p14:tracePt t="88382" x="1673225" y="4979988"/>
          <p14:tracePt t="88389" x="1673225" y="5005388"/>
          <p14:tracePt t="88397" x="1673225" y="5022850"/>
          <p14:tracePt t="88405" x="1673225" y="5038725"/>
          <p14:tracePt t="88413" x="1673225" y="5064125"/>
          <p14:tracePt t="88421" x="1673225" y="5073650"/>
          <p14:tracePt t="88429" x="1673225" y="5091113"/>
          <p14:tracePt t="88437" x="1673225" y="5116513"/>
          <p14:tracePt t="88453" x="1673225" y="5132388"/>
          <p14:tracePt t="88461" x="1682750" y="5149850"/>
          <p14:tracePt t="88470" x="1690688" y="5167313"/>
          <p14:tracePt t="88478" x="1708150" y="5183188"/>
          <p14:tracePt t="88486" x="1716088" y="5192713"/>
          <p14:tracePt t="88493" x="1733550" y="5208588"/>
          <p14:tracePt t="88502" x="1749425" y="5218113"/>
          <p14:tracePt t="88509" x="1784350" y="5235575"/>
          <p14:tracePt t="88519" x="1809750" y="5251450"/>
          <p14:tracePt t="88525" x="1843088" y="5260975"/>
          <p14:tracePt t="88533" x="1860550" y="5276850"/>
          <p14:tracePt t="88541" x="1885950" y="5286375"/>
          <p14:tracePt t="88550" x="1911350" y="5302250"/>
          <p14:tracePt t="88557" x="1936750" y="5319713"/>
          <p14:tracePt t="88565" x="1962150" y="5337175"/>
          <p14:tracePt t="88573" x="1971675" y="5345113"/>
          <p14:tracePt t="88581" x="1987550" y="5353050"/>
          <p14:tracePt t="88589" x="2005013" y="5362575"/>
          <p14:tracePt t="88597" x="2012950" y="5362575"/>
          <p14:tracePt t="88605" x="2030413" y="5370513"/>
          <p14:tracePt t="88613" x="2038350" y="5380038"/>
          <p14:tracePt t="88629" x="2055813" y="5380038"/>
          <p14:tracePt t="88645" x="2065338" y="5380038"/>
          <p14:tracePt t="88662" x="2081213" y="5380038"/>
          <p14:tracePt t="88669" x="2098675" y="5380038"/>
          <p14:tracePt t="88686" x="2106613" y="5380038"/>
          <p14:tracePt t="88693" x="2124075" y="5380038"/>
          <p14:tracePt t="88703" x="2132013" y="5380038"/>
          <p14:tracePt t="88709" x="2149475" y="5370513"/>
          <p14:tracePt t="88719" x="2157413" y="5370513"/>
          <p14:tracePt t="88725" x="2174875" y="5370513"/>
          <p14:tracePt t="88733" x="2192338" y="5370513"/>
          <p14:tracePt t="88741" x="2200275" y="5370513"/>
          <p14:tracePt t="88749" x="2225675" y="5370513"/>
          <p14:tracePt t="88757" x="2251075" y="5362575"/>
          <p14:tracePt t="88765" x="2260600" y="5362575"/>
          <p14:tracePt t="88773" x="2286000" y="5362575"/>
          <p14:tracePt t="88781" x="2319338" y="5353050"/>
          <p14:tracePt t="88789" x="2344738" y="5345113"/>
          <p14:tracePt t="88798" x="2352675" y="5337175"/>
          <p14:tracePt t="88805" x="2370138" y="5327650"/>
          <p14:tracePt t="88813" x="2395538" y="5319713"/>
          <p14:tracePt t="88821" x="2413000" y="5311775"/>
          <p14:tracePt t="88830" x="2430463" y="5302250"/>
          <p14:tracePt t="88837" x="2455863" y="5286375"/>
          <p14:tracePt t="88845" x="2471738" y="5276850"/>
          <p14:tracePt t="88853" x="2481263" y="5260975"/>
          <p14:tracePt t="88861" x="2497138" y="5251450"/>
          <p14:tracePt t="88869" x="2524125" y="5235575"/>
          <p14:tracePt t="88877" x="2540000" y="5235575"/>
          <p14:tracePt t="88886" x="2549525" y="5218113"/>
          <p14:tracePt t="88893" x="2557463" y="5208588"/>
          <p14:tracePt t="88903" x="2565400" y="5200650"/>
          <p14:tracePt t="88909" x="2574925" y="5183188"/>
          <p14:tracePt t="88917" x="2582863" y="5167313"/>
          <p14:tracePt t="88926" x="2590800" y="5149850"/>
          <p14:tracePt t="88941" x="2590800" y="5132388"/>
          <p14:tracePt t="88949" x="2600325" y="5124450"/>
          <p14:tracePt t="88966" x="2608263" y="5116513"/>
          <p14:tracePt t="89069" x="2600325" y="5116513"/>
          <p14:tracePt t="89077" x="2600325" y="5124450"/>
          <p14:tracePt t="89118" x="2590800" y="5132388"/>
          <p14:tracePt t="89133" x="2574925" y="5141913"/>
          <p14:tracePt t="89141" x="2565400" y="5141913"/>
          <p14:tracePt t="89149" x="2540000" y="5149850"/>
          <p14:tracePt t="89157" x="2514600" y="5157788"/>
          <p14:tracePt t="89165" x="2481263" y="5167313"/>
          <p14:tracePt t="89173" x="2463800" y="5175250"/>
          <p14:tracePt t="89181" x="2430463" y="5192713"/>
          <p14:tracePt t="89189" x="2395538" y="5200650"/>
          <p14:tracePt t="89197" x="2362200" y="5218113"/>
          <p14:tracePt t="89205" x="2311400" y="5235575"/>
          <p14:tracePt t="89213" x="2260600" y="5260975"/>
          <p14:tracePt t="89221" x="2200275" y="5276850"/>
          <p14:tracePt t="89229" x="2141538" y="5286375"/>
          <p14:tracePt t="89237" x="2073275" y="5294313"/>
          <p14:tracePt t="89245" x="2012950" y="5294313"/>
          <p14:tracePt t="89254" x="1954213" y="5294313"/>
          <p14:tracePt t="89261" x="1911350" y="5294313"/>
          <p14:tracePt t="89270" x="1868488" y="5294313"/>
          <p14:tracePt t="89277" x="1817688" y="5294313"/>
          <p14:tracePt t="89286" x="1758950" y="5294313"/>
          <p14:tracePt t="89293" x="1724025" y="5276850"/>
          <p14:tracePt t="89303" x="1682750" y="5260975"/>
          <p14:tracePt t="89310" x="1622425" y="5243513"/>
          <p14:tracePt t="89318" x="1546225" y="5208588"/>
          <p14:tracePt t="89325" x="1477963" y="5183188"/>
          <p14:tracePt t="89333" x="1419225" y="5175250"/>
          <p14:tracePt t="89341" x="1376363" y="5167313"/>
          <p14:tracePt t="89350" x="1343025" y="5157788"/>
          <p14:tracePt t="89357" x="1333500" y="5157788"/>
          <p14:tracePt t="89389" x="1358900" y="5157788"/>
          <p14:tracePt t="89397" x="1401763" y="5157788"/>
          <p14:tracePt t="89405" x="1452563" y="5157788"/>
          <p14:tracePt t="89414" x="1512888" y="5149850"/>
          <p14:tracePt t="89422" x="1538288" y="5141913"/>
          <p14:tracePt t="89429" x="1563688" y="5132388"/>
          <p14:tracePt t="89437" x="1589088" y="5124450"/>
          <p14:tracePt t="89445" x="1597025" y="5124450"/>
          <p14:tracePt t="89453" x="1614488" y="5124450"/>
          <p14:tracePt t="89461" x="1631950" y="5116513"/>
          <p14:tracePt t="89501" x="1631950" y="5106988"/>
          <p14:tracePt t="89517" x="1622425" y="5099050"/>
          <p14:tracePt t="89525" x="1622425" y="5091113"/>
          <p14:tracePt t="89533" x="1614488" y="5081588"/>
          <p14:tracePt t="89581" x="1614488" y="5073650"/>
          <p14:tracePt t="89589" x="1614488" y="5064125"/>
          <p14:tracePt t="89605" x="1614488" y="5056188"/>
          <p14:tracePt t="89613" x="1614488" y="5048250"/>
          <p14:tracePt t="89621" x="1606550" y="5038725"/>
          <p14:tracePt t="89629" x="1597025" y="5022850"/>
          <p14:tracePt t="89645" x="1589088" y="5005388"/>
          <p14:tracePt t="89669" x="1589088" y="4997450"/>
          <p14:tracePt t="89677" x="1579563" y="4997450"/>
          <p14:tracePt t="89693" x="1571625" y="4987925"/>
          <p14:tracePt t="89701" x="1563688" y="4979988"/>
          <p14:tracePt t="89717" x="1554163" y="4972050"/>
          <p14:tracePt t="89845" x="1563688" y="4972050"/>
          <p14:tracePt t="89853" x="1579563" y="4979988"/>
          <p14:tracePt t="89861" x="1614488" y="4987925"/>
          <p14:tracePt t="89869" x="1665288" y="5005388"/>
          <p14:tracePt t="89877" x="1724025" y="5013325"/>
          <p14:tracePt t="89886" x="1784350" y="5030788"/>
          <p14:tracePt t="89893" x="1860550" y="5048250"/>
          <p14:tracePt t="89902" x="1920875" y="5064125"/>
          <p14:tracePt t="89909" x="1979613" y="5073650"/>
          <p14:tracePt t="89917" x="2038350" y="5073650"/>
          <p14:tracePt t="89925" x="2090738" y="5073650"/>
          <p14:tracePt t="89933" x="2166938" y="5073650"/>
          <p14:tracePt t="89941" x="2235200" y="5073650"/>
          <p14:tracePt t="89949" x="2293938" y="5073650"/>
          <p14:tracePt t="89957" x="2352675" y="5073650"/>
          <p14:tracePt t="89965" x="2413000" y="5073650"/>
          <p14:tracePt t="89973" x="2455863" y="5073650"/>
          <p14:tracePt t="89981" x="2514600" y="5081588"/>
          <p14:tracePt t="89989" x="2549525" y="5091113"/>
          <p14:tracePt t="89997" x="2565400" y="5099050"/>
          <p14:tracePt t="90013" x="2574925" y="5099050"/>
          <p14:tracePt t="90021" x="2582863" y="5106988"/>
          <p14:tracePt t="90045" x="2574925" y="5124450"/>
          <p14:tracePt t="90053" x="2557463" y="5124450"/>
          <p14:tracePt t="90061" x="2532063" y="5132388"/>
          <p14:tracePt t="90070" x="2497138" y="5141913"/>
          <p14:tracePt t="90078" x="2463800" y="5141913"/>
          <p14:tracePt t="90087" x="2413000" y="5141913"/>
          <p14:tracePt t="90093" x="2319338" y="5141913"/>
          <p14:tracePt t="90103" x="2235200" y="5132388"/>
          <p14:tracePt t="90110" x="2124075" y="5106988"/>
          <p14:tracePt t="90118" x="1987550" y="5073650"/>
          <p14:tracePt t="90125" x="1852613" y="5038725"/>
          <p14:tracePt t="90133" x="1682750" y="4997450"/>
          <p14:tracePt t="90141" x="1546225" y="4962525"/>
          <p14:tracePt t="90149" x="1409700" y="4929188"/>
          <p14:tracePt t="90157" x="1325563" y="4919663"/>
          <p14:tracePt t="90165" x="1265238" y="4894263"/>
          <p14:tracePt t="90173" x="1239838" y="4886325"/>
          <p14:tracePt t="90189" x="1231900" y="4886325"/>
          <p14:tracePt t="90237" x="1239838" y="4886325"/>
          <p14:tracePt t="90245" x="1274763" y="4886325"/>
          <p14:tracePt t="90253" x="1308100" y="4894263"/>
          <p14:tracePt t="90261" x="1333500" y="4903788"/>
          <p14:tracePt t="90270" x="1384300" y="4911725"/>
          <p14:tracePt t="90277" x="1427163" y="4919663"/>
          <p14:tracePt t="90286" x="1503363" y="4946650"/>
          <p14:tracePt t="90293" x="1589088" y="4962525"/>
          <p14:tracePt t="90302" x="1698625" y="4997450"/>
          <p14:tracePt t="90309" x="1809750" y="5048250"/>
          <p14:tracePt t="90318" x="1946275" y="5099050"/>
          <p14:tracePt t="90325" x="2055813" y="5141913"/>
          <p14:tracePt t="90333" x="2192338" y="5175250"/>
          <p14:tracePt t="90341" x="2301875" y="5208588"/>
          <p14:tracePt t="90349" x="2405063" y="5235575"/>
          <p14:tracePt t="90357" x="2497138" y="5260975"/>
          <p14:tracePt t="90366" x="2565400" y="5268913"/>
          <p14:tracePt t="90373" x="2616200" y="5276850"/>
          <p14:tracePt t="90389" x="2625725" y="5276850"/>
          <p14:tracePt t="90397" x="2633663" y="5276850"/>
          <p14:tracePt t="90429" x="2608263" y="5276850"/>
          <p14:tracePt t="90437" x="2574925" y="5268913"/>
          <p14:tracePt t="90445" x="2524125" y="5260975"/>
          <p14:tracePt t="90453" x="2463800" y="5243513"/>
          <p14:tracePt t="90461" x="2420938" y="5218113"/>
          <p14:tracePt t="90470" x="2370138" y="5200650"/>
          <p14:tracePt t="90478" x="2336800" y="5183188"/>
          <p14:tracePt t="90486" x="2311400" y="5175250"/>
          <p14:tracePt t="90493" x="2286000" y="5157788"/>
          <p14:tracePt t="90501" x="2276475" y="5149850"/>
          <p14:tracePt t="90669" x="2293938" y="5149850"/>
          <p14:tracePt t="90677" x="2311400" y="5149850"/>
          <p14:tracePt t="90686" x="2327275" y="5149850"/>
          <p14:tracePt t="90693" x="2336800" y="5149850"/>
          <p14:tracePt t="90701" x="2344738" y="5149850"/>
          <p14:tracePt t="90709" x="2362200" y="5149850"/>
          <p14:tracePt t="90725" x="2379663" y="5149850"/>
          <p14:tracePt t="90733" x="2395538" y="5149850"/>
          <p14:tracePt t="90750" x="2405063" y="5149850"/>
          <p14:tracePt t="90757" x="2413000" y="5149850"/>
          <p14:tracePt t="90765" x="2438400" y="5149850"/>
          <p14:tracePt t="90773" x="2455863" y="5157788"/>
          <p14:tracePt t="90782" x="2471738" y="5167313"/>
          <p14:tracePt t="90789" x="2481263" y="5175250"/>
          <p14:tracePt t="90797" x="2497138" y="5183188"/>
          <p14:tracePt t="90805" x="2506663" y="5183188"/>
          <p14:tracePt t="90813" x="2514600" y="5183188"/>
          <p14:tracePt t="90821" x="2532063" y="5183188"/>
          <p14:tracePt t="90829" x="2540000" y="5183188"/>
          <p14:tracePt t="90837" x="2549525" y="5192713"/>
          <p14:tracePt t="90853" x="2557463" y="5192713"/>
          <p14:tracePt t="90861" x="2565400" y="5192713"/>
          <p14:tracePt t="90878" x="2574925" y="5192713"/>
          <p14:tracePt t="91317" x="2582863" y="5192713"/>
          <p14:tracePt t="91325" x="2582863" y="5208588"/>
          <p14:tracePt t="91333" x="2582863" y="5218113"/>
          <p14:tracePt t="91341" x="2574925" y="5251450"/>
          <p14:tracePt t="91349" x="2565400" y="5276850"/>
          <p14:tracePt t="91357" x="2549525" y="5311775"/>
          <p14:tracePt t="91366" x="2540000" y="5345113"/>
          <p14:tracePt t="91373" x="2524125" y="5370513"/>
          <p14:tracePt t="91381" x="2514600" y="5387975"/>
          <p14:tracePt t="91389" x="2497138" y="5421313"/>
          <p14:tracePt t="91398" x="2481263" y="5464175"/>
          <p14:tracePt t="91405" x="2463800" y="5497513"/>
          <p14:tracePt t="91413" x="2446338" y="5524500"/>
          <p14:tracePt t="91422" x="2438400" y="5540375"/>
          <p14:tracePt t="91430" x="2438400" y="5565775"/>
          <p14:tracePt t="91437" x="2430463" y="5583238"/>
          <p14:tracePt t="91445" x="2420938" y="5583238"/>
          <p14:tracePt t="91454" x="2420938" y="5591175"/>
          <p14:tracePt t="91461" x="2420938" y="5600700"/>
          <p14:tracePt t="91471" x="2420938" y="5608638"/>
          <p14:tracePt t="91477" x="2413000" y="5608638"/>
          <p14:tracePt t="91501" x="2405063" y="5626100"/>
          <p14:tracePt t="91518" x="2395538" y="5634038"/>
          <p14:tracePt t="91582" x="2387600" y="5634038"/>
          <p14:tracePt t="91589" x="2379663" y="5626100"/>
          <p14:tracePt t="91605" x="2379663" y="5608638"/>
          <p14:tracePt t="91613" x="2370138" y="5583238"/>
          <p14:tracePt t="91621" x="2370138" y="5575300"/>
          <p14:tracePt t="91629" x="2362200" y="5540375"/>
          <p14:tracePt t="91637" x="2352675" y="5507038"/>
          <p14:tracePt t="91645" x="2344738" y="5481638"/>
          <p14:tracePt t="91653" x="2327275" y="5464175"/>
          <p14:tracePt t="91661" x="2311400" y="5446713"/>
          <p14:tracePt t="91671" x="2293938" y="5430838"/>
          <p14:tracePt t="91677" x="2276475" y="5405438"/>
          <p14:tracePt t="91687" x="2260600" y="5387975"/>
          <p14:tracePt t="91693" x="2235200" y="5370513"/>
          <p14:tracePt t="91702" x="2200275" y="5362575"/>
          <p14:tracePt t="91710" x="2149475" y="5345113"/>
          <p14:tracePt t="91717" x="2106613" y="5327650"/>
          <p14:tracePt t="91725" x="2055813" y="5311775"/>
          <p14:tracePt t="91733" x="2005013" y="5286375"/>
          <p14:tracePt t="91741" x="1946275" y="5268913"/>
          <p14:tracePt t="91749" x="1893888" y="5235575"/>
          <p14:tracePt t="91757" x="1852613" y="5218113"/>
          <p14:tracePt t="91765" x="1801813" y="5200650"/>
          <p14:tracePt t="91773" x="1749425" y="5167313"/>
          <p14:tracePt t="91781" x="1698625" y="5141913"/>
          <p14:tracePt t="91789" x="1673225" y="5124450"/>
          <p14:tracePt t="91797" x="1657350" y="5099050"/>
          <p14:tracePt t="91805" x="1631950" y="5073650"/>
          <p14:tracePt t="91813" x="1622425" y="5073650"/>
          <p14:tracePt t="91822" x="1606550" y="5064125"/>
          <p14:tracePt t="91829" x="1606550" y="5056188"/>
          <p14:tracePt t="91862" x="1597025" y="5056188"/>
          <p14:tracePt t="91871" x="1579563" y="5056188"/>
          <p14:tracePt t="91877" x="1554163" y="5056188"/>
          <p14:tracePt t="91886" x="1528763" y="5073650"/>
          <p14:tracePt t="91893" x="1503363" y="5091113"/>
          <p14:tracePt t="91901" x="1462088" y="5116513"/>
          <p14:tracePt t="91909" x="1409700" y="5141913"/>
          <p14:tracePt t="91917" x="1368425" y="5175250"/>
          <p14:tracePt t="91925" x="1325563" y="5200650"/>
          <p14:tracePt t="91933" x="1290638" y="5208588"/>
          <p14:tracePt t="91941" x="1265238" y="5226050"/>
          <p14:tracePt t="91953" x="1249363" y="5243513"/>
          <p14:tracePt t="91957" x="1231900" y="5260975"/>
          <p14:tracePt t="91965" x="1223963" y="5260975"/>
          <p14:tracePt t="91981" x="1206500" y="5268913"/>
          <p14:tracePt t="91989" x="1198563" y="5276850"/>
          <p14:tracePt t="92005" x="1198563" y="5286375"/>
          <p14:tracePt t="92013" x="1189038" y="5294313"/>
          <p14:tracePt t="92021" x="1189038" y="5302250"/>
          <p14:tracePt t="92029" x="1189038" y="5311775"/>
          <p14:tracePt t="92037" x="1189038" y="5319713"/>
          <p14:tracePt t="92045" x="1189038" y="5337175"/>
          <p14:tracePt t="92053" x="1181100" y="5353050"/>
          <p14:tracePt t="92069" x="1173163" y="5387975"/>
          <p14:tracePt t="92077" x="1163638" y="5395913"/>
          <p14:tracePt t="92085" x="1155700" y="5413375"/>
          <p14:tracePt t="92093" x="1147763" y="5430838"/>
          <p14:tracePt t="92101" x="1147763" y="5438775"/>
          <p14:tracePt t="92109" x="1147763" y="5456238"/>
          <p14:tracePt t="92117" x="1138238" y="5464175"/>
          <p14:tracePt t="92133" x="1130300" y="5481638"/>
          <p14:tracePt t="92189" x="1130300" y="5489575"/>
          <p14:tracePt t="92205" x="1130300" y="5497513"/>
          <p14:tracePt t="92221" x="1130300" y="5507038"/>
          <p14:tracePt t="92229" x="1130300" y="5514975"/>
          <p14:tracePt t="92237" x="1130300" y="5524500"/>
          <p14:tracePt t="92245" x="1130300" y="5532438"/>
          <p14:tracePt t="92254" x="1130300" y="5540375"/>
          <p14:tracePt t="92261" x="1130300" y="5557838"/>
          <p14:tracePt t="92271" x="1130300" y="5583238"/>
          <p14:tracePt t="92277" x="1130300" y="5591175"/>
          <p14:tracePt t="92285" x="1130300" y="5608638"/>
          <p14:tracePt t="92293" x="1130300" y="5616575"/>
          <p14:tracePt t="92301" x="1130300" y="5641975"/>
          <p14:tracePt t="92309" x="1130300" y="5651500"/>
          <p14:tracePt t="92317" x="1138238" y="5668963"/>
          <p14:tracePt t="92325" x="1147763" y="5684838"/>
          <p14:tracePt t="92333" x="1147763" y="5694363"/>
          <p14:tracePt t="92341" x="1147763" y="5719763"/>
          <p14:tracePt t="92349" x="1155700" y="5735638"/>
          <p14:tracePt t="92357" x="1163638" y="5745163"/>
          <p14:tracePt t="92365" x="1173163" y="5761038"/>
          <p14:tracePt t="92373" x="1173163" y="5770563"/>
          <p14:tracePt t="92381" x="1181100" y="5788025"/>
          <p14:tracePt t="92389" x="1189038" y="5803900"/>
          <p14:tracePt t="92398" x="1189038" y="5813425"/>
          <p14:tracePt t="92421" x="1189038" y="5821363"/>
          <p14:tracePt t="92429" x="1198563" y="5838825"/>
          <p14:tracePt t="92453" x="1206500" y="5838825"/>
          <p14:tracePt t="92461" x="1214438" y="5846763"/>
          <p14:tracePt t="92478" x="1214438" y="5854700"/>
          <p14:tracePt t="92493" x="1223963" y="5854700"/>
          <p14:tracePt t="92629" x="1231900" y="5854700"/>
          <p14:tracePt t="92637" x="1239838" y="5864225"/>
          <p14:tracePt t="92645" x="1257300" y="5864225"/>
          <p14:tracePt t="92653" x="1274763" y="5872163"/>
          <p14:tracePt t="92661" x="1282700" y="5880100"/>
          <p14:tracePt t="92671" x="1300163" y="5880100"/>
          <p14:tracePt t="92677" x="1325563" y="5889625"/>
          <p14:tracePt t="92685" x="1333500" y="5897563"/>
          <p14:tracePt t="92702" x="1350963" y="5905500"/>
          <p14:tracePt t="92709" x="1358900" y="5905500"/>
          <p14:tracePt t="92717" x="1376363" y="5915025"/>
          <p14:tracePt t="92725" x="1393825" y="5915025"/>
          <p14:tracePt t="92733" x="1419225" y="5922963"/>
          <p14:tracePt t="92741" x="1427163" y="5932488"/>
          <p14:tracePt t="92757" x="1452563" y="5940425"/>
          <p14:tracePt t="92773" x="1462088" y="5940425"/>
          <p14:tracePt t="92789" x="1470025" y="5940425"/>
          <p14:tracePt t="92798" x="1477963" y="5940425"/>
          <p14:tracePt t="92805" x="1487488" y="5940425"/>
          <p14:tracePt t="92821" x="1503363" y="5940425"/>
          <p14:tracePt t="92838" x="1520825" y="5940425"/>
          <p14:tracePt t="92845" x="1528763" y="5940425"/>
          <p14:tracePt t="92910" x="1538288" y="5940425"/>
          <p14:tracePt t="92917" x="1563688" y="5940425"/>
          <p14:tracePt t="92925" x="1589088" y="5940425"/>
          <p14:tracePt t="92933" x="1622425" y="5940425"/>
          <p14:tracePt t="92941" x="1647825" y="5940425"/>
          <p14:tracePt t="92949" x="1673225" y="5940425"/>
          <p14:tracePt t="92957" x="1708150" y="5940425"/>
          <p14:tracePt t="92973" x="1776413" y="5940425"/>
          <p14:tracePt t="92981" x="1801813" y="5940425"/>
          <p14:tracePt t="92989" x="1843088" y="5940425"/>
          <p14:tracePt t="92997" x="1878013" y="5940425"/>
          <p14:tracePt t="93005" x="1920875" y="5940425"/>
          <p14:tracePt t="93013" x="1946275" y="5940425"/>
          <p14:tracePt t="93021" x="1954213" y="5940425"/>
          <p14:tracePt t="93029" x="1962150" y="5940425"/>
          <p14:tracePt t="93038" x="1971675" y="5940425"/>
          <p14:tracePt t="93086" x="1979613" y="5940425"/>
          <p14:tracePt t="93101" x="1987550" y="5922963"/>
          <p14:tracePt t="93109" x="1997075" y="5915025"/>
          <p14:tracePt t="93118" x="1997075" y="5905500"/>
          <p14:tracePt t="93133" x="2005013" y="5889625"/>
          <p14:tracePt t="93141" x="2012950" y="5872163"/>
          <p14:tracePt t="93150" x="2022475" y="5864225"/>
          <p14:tracePt t="93157" x="2030413" y="5854700"/>
          <p14:tracePt t="93165" x="2047875" y="5846763"/>
          <p14:tracePt t="93173" x="2065338" y="5829300"/>
          <p14:tracePt t="93181" x="2073275" y="5829300"/>
          <p14:tracePt t="93189" x="2073275" y="5813425"/>
          <p14:tracePt t="93197" x="2081213" y="5788025"/>
          <p14:tracePt t="93213" x="2081213" y="5770563"/>
          <p14:tracePt t="93221" x="2090738" y="5745163"/>
          <p14:tracePt t="93229" x="2098675" y="5735638"/>
          <p14:tracePt t="93238" x="2106613" y="5719763"/>
          <p14:tracePt t="93254" x="2124075" y="5710238"/>
          <p14:tracePt t="93270" x="2141538" y="5702300"/>
          <p14:tracePt t="93278" x="2157413" y="5694363"/>
          <p14:tracePt t="93285" x="2157413" y="5684838"/>
          <p14:tracePt t="93293" x="2166938" y="5668963"/>
          <p14:tracePt t="93301" x="2174875" y="5659438"/>
          <p14:tracePt t="93309" x="2182813" y="5659438"/>
          <p14:tracePt t="93317" x="2192338" y="5641975"/>
          <p14:tracePt t="93325" x="2200275" y="5634038"/>
          <p14:tracePt t="93373" x="2208213" y="5634038"/>
          <p14:tracePt t="93389" x="2208213" y="5626100"/>
          <p14:tracePt t="93397" x="2208213" y="5608638"/>
          <p14:tracePt t="93413" x="2208213" y="5591175"/>
          <p14:tracePt t="93421" x="2208213" y="5583238"/>
          <p14:tracePt t="93430" x="2208213" y="5565775"/>
          <p14:tracePt t="93438" x="2208213" y="5549900"/>
          <p14:tracePt t="93454" x="2208213" y="5540375"/>
          <p14:tracePt t="94189" x="2200275" y="5540375"/>
          <p14:tracePt t="94197" x="2174875" y="5540375"/>
          <p14:tracePt t="94205" x="2174875" y="5549900"/>
          <p14:tracePt t="94213" x="2166938" y="5549900"/>
          <p14:tracePt t="94221" x="2157413" y="5549900"/>
          <p14:tracePt t="94726" x="2149475" y="5557838"/>
          <p14:tracePt t="94733" x="2141538" y="5583238"/>
          <p14:tracePt t="94741" x="2132013" y="5608638"/>
          <p14:tracePt t="94750" x="2132013" y="5616575"/>
          <p14:tracePt t="94757" x="2132013" y="5641975"/>
          <p14:tracePt t="94765" x="2132013" y="5668963"/>
          <p14:tracePt t="94773" x="2132013" y="5676900"/>
          <p14:tracePt t="94781" x="2132013" y="5702300"/>
          <p14:tracePt t="94789" x="2132013" y="5710238"/>
          <p14:tracePt t="94797" x="2124075" y="5735638"/>
          <p14:tracePt t="94813" x="2124075" y="5753100"/>
          <p14:tracePt t="94821" x="2124075" y="5761038"/>
          <p14:tracePt t="94838" x="2116138" y="5778500"/>
          <p14:tracePt t="94846" x="2116138" y="5788025"/>
          <p14:tracePt t="94869" x="2106613" y="5803900"/>
          <p14:tracePt t="94886" x="2098675" y="5813425"/>
          <p14:tracePt t="94893" x="2090738" y="5821363"/>
          <p14:tracePt t="94901" x="2081213" y="5838825"/>
          <p14:tracePt t="94918" x="2073275" y="5854700"/>
          <p14:tracePt t="94925" x="2065338" y="5872163"/>
          <p14:tracePt t="94933" x="2055813" y="5872163"/>
          <p14:tracePt t="94941" x="2055813" y="5880100"/>
          <p14:tracePt t="94957" x="2047875" y="5897563"/>
          <p14:tracePt t="96222" x="2038350" y="5905500"/>
          <p14:tracePt t="96238" x="2030413" y="5905500"/>
          <p14:tracePt t="96245" x="2012950" y="5905500"/>
          <p14:tracePt t="96253" x="2005013" y="5905500"/>
          <p14:tracePt t="96261" x="1997075" y="5915025"/>
          <p14:tracePt t="96270" x="1979613" y="5922963"/>
          <p14:tracePt t="96278" x="1971675" y="5940425"/>
          <p14:tracePt t="96285" x="1954213" y="5948363"/>
          <p14:tracePt t="96293" x="1954213" y="5957888"/>
          <p14:tracePt t="96302" x="1946275" y="5973763"/>
          <p14:tracePt t="96309" x="1936750" y="5983288"/>
          <p14:tracePt t="96317" x="1928813" y="5983288"/>
          <p14:tracePt t="96325" x="1920875" y="5999163"/>
          <p14:tracePt t="96349" x="1920875" y="6008688"/>
          <p14:tracePt t="96813" x="1920875" y="5999163"/>
          <p14:tracePt t="96822" x="1936750" y="5991225"/>
          <p14:tracePt t="96829" x="1946275" y="5991225"/>
          <p14:tracePt t="96838" x="1954213" y="5991225"/>
          <p14:tracePt t="96845" x="1971675" y="5983288"/>
          <p14:tracePt t="96861" x="1979613" y="5983288"/>
          <p14:tracePt t="96917" x="1987550" y="5973763"/>
          <p14:tracePt t="96933" x="1987550" y="5965825"/>
          <p14:tracePt t="96941" x="1987550" y="5957888"/>
          <p14:tracePt t="96949" x="1987550" y="5940425"/>
          <p14:tracePt t="96957" x="1987550" y="5932488"/>
          <p14:tracePt t="97013" x="1979613" y="5915025"/>
          <p14:tracePt t="97061" x="1979613" y="5905500"/>
          <p14:tracePt t="97069" x="1979613" y="5897563"/>
          <p14:tracePt t="97077" x="1979613" y="5872163"/>
          <p14:tracePt t="97085" x="1979613" y="5838825"/>
          <p14:tracePt t="97093" x="1979613" y="5803900"/>
          <p14:tracePt t="97101" x="1979613" y="5778500"/>
          <p14:tracePt t="97109" x="1979613" y="5735638"/>
          <p14:tracePt t="97117" x="1979613" y="5694363"/>
          <p14:tracePt t="97125" x="1979613" y="5641975"/>
          <p14:tracePt t="97133" x="1979613" y="5591175"/>
          <p14:tracePt t="97141" x="1979613" y="5532438"/>
          <p14:tracePt t="97150" x="1979613" y="5472113"/>
          <p14:tracePt t="97157" x="1979613" y="5430838"/>
          <p14:tracePt t="97165" x="1979613" y="5387975"/>
          <p14:tracePt t="97174" x="1979613" y="5345113"/>
          <p14:tracePt t="97182" x="1971675" y="5294313"/>
          <p14:tracePt t="97189" x="1971675" y="5286375"/>
          <p14:tracePt t="97197" x="1962150" y="5251450"/>
          <p14:tracePt t="97206" x="1954213" y="5235575"/>
          <p14:tracePt t="97213" x="1946275" y="5226050"/>
          <p14:tracePt t="97230" x="1946275" y="5218113"/>
          <p14:tracePt t="97261" x="1936750" y="5208588"/>
          <p14:tracePt t="97277" x="1928813" y="5200650"/>
          <p14:tracePt t="97285" x="1920875" y="5200650"/>
          <p14:tracePt t="97293" x="1903413" y="5200650"/>
          <p14:tracePt t="97301" x="1878013" y="5200650"/>
          <p14:tracePt t="97309" x="1843088" y="5200650"/>
          <p14:tracePt t="97318" x="1817688" y="5200650"/>
          <p14:tracePt t="97325" x="1758950" y="5192713"/>
          <p14:tracePt t="97333" x="1716088" y="5183188"/>
          <p14:tracePt t="97341" x="1682750" y="5175250"/>
          <p14:tracePt t="97350" x="1631950" y="5167313"/>
          <p14:tracePt t="97357" x="1606550" y="5157788"/>
          <p14:tracePt t="97365" x="1579563" y="5149850"/>
          <p14:tracePt t="97374" x="1571625" y="5149850"/>
          <p14:tracePt t="97381" x="1563688" y="5149850"/>
          <p14:tracePt t="97389" x="1538288" y="5149850"/>
          <p14:tracePt t="97397" x="1520825" y="5149850"/>
          <p14:tracePt t="97413" x="1512888" y="5149850"/>
          <p14:tracePt t="97423" x="1503363" y="5149850"/>
          <p14:tracePt t="97429" x="1495425" y="5149850"/>
          <p14:tracePt t="97440" x="1487488" y="5149850"/>
          <p14:tracePt t="97446" x="1477963" y="5149850"/>
          <p14:tracePt t="97477" x="1470025" y="5167313"/>
          <p14:tracePt t="97493" x="1462088" y="5167313"/>
          <p14:tracePt t="97510" x="1462088" y="5175250"/>
          <p14:tracePt t="97517" x="1462088" y="5183188"/>
          <p14:tracePt t="97525" x="1462088" y="5200650"/>
          <p14:tracePt t="97533" x="1452563" y="5226050"/>
          <p14:tracePt t="97541" x="1452563" y="5235575"/>
          <p14:tracePt t="97549" x="1444625" y="5260975"/>
          <p14:tracePt t="97557" x="1435100" y="5294313"/>
          <p14:tracePt t="97566" x="1427163" y="5319713"/>
          <p14:tracePt t="97574" x="1419225" y="5337175"/>
          <p14:tracePt t="97581" x="1409700" y="5362575"/>
          <p14:tracePt t="97589" x="1401763" y="5387975"/>
          <p14:tracePt t="97597" x="1393825" y="5405438"/>
          <p14:tracePt t="97606" x="1376363" y="5430838"/>
          <p14:tracePt t="97613" x="1368425" y="5438775"/>
          <p14:tracePt t="97622" x="1358900" y="5464175"/>
          <p14:tracePt t="97630" x="1350963" y="5481638"/>
          <p14:tracePt t="97638" x="1343025" y="5489575"/>
          <p14:tracePt t="97645" x="1343025" y="5514975"/>
          <p14:tracePt t="97653" x="1333500" y="5532438"/>
          <p14:tracePt t="97662" x="1325563" y="5549900"/>
          <p14:tracePt t="97677" x="1325563" y="5565775"/>
          <p14:tracePt t="97685" x="1325563" y="5575300"/>
          <p14:tracePt t="97693" x="1325563" y="5591175"/>
          <p14:tracePt t="97701" x="1325563" y="5600700"/>
          <p14:tracePt t="97726" x="1325563" y="5608638"/>
          <p14:tracePt t="97737" x="1325563" y="5616575"/>
          <p14:tracePt t="97746" x="1325563" y="5626100"/>
          <p14:tracePt t="97749" x="1325563" y="5634038"/>
          <p14:tracePt t="97758" x="1325563" y="5651500"/>
          <p14:tracePt t="97766" x="1325563" y="5659438"/>
          <p14:tracePt t="97773" x="1325563" y="5676900"/>
          <p14:tracePt t="97781" x="1325563" y="5684838"/>
          <p14:tracePt t="97789" x="1325563" y="5702300"/>
          <p14:tracePt t="97798" x="1325563" y="5719763"/>
          <p14:tracePt t="97806" x="1325563" y="5735638"/>
          <p14:tracePt t="97813" x="1325563" y="5745163"/>
          <p14:tracePt t="97822" x="1333500" y="5761038"/>
          <p14:tracePt t="97861" x="1343025" y="5778500"/>
          <p14:tracePt t="97869" x="1350963" y="5788025"/>
          <p14:tracePt t="97965" x="1350963" y="5795963"/>
          <p14:tracePt t="97973" x="1350963" y="5813425"/>
          <p14:tracePt t="97982" x="1350963" y="5838825"/>
          <p14:tracePt t="97989" x="1343025" y="5864225"/>
          <p14:tracePt t="97997" x="1325563" y="5889625"/>
          <p14:tracePt t="98006" x="1317625" y="5922963"/>
          <p14:tracePt t="98013" x="1308100" y="5965825"/>
          <p14:tracePt t="98022" x="1308100" y="5991225"/>
          <p14:tracePt t="98029" x="1300163" y="6042025"/>
          <p14:tracePt t="98037" x="1290638" y="6092825"/>
          <p14:tracePt t="98045" x="1290638" y="6118225"/>
          <p14:tracePt t="98053" x="1290638" y="6161088"/>
          <p14:tracePt t="98061" x="1290638" y="6211888"/>
          <p14:tracePt t="98069" x="1290638" y="6254750"/>
          <p14:tracePt t="98077" x="1282700" y="6313488"/>
          <p14:tracePt t="98085" x="1282700" y="6330950"/>
          <p14:tracePt t="98093" x="1282700" y="6373813"/>
          <p14:tracePt t="98101" x="1265238" y="6416675"/>
          <p14:tracePt t="98109" x="1257300" y="6432550"/>
          <p14:tracePt t="98117" x="1257300" y="6450013"/>
          <p14:tracePt t="98125" x="1249363" y="6483350"/>
          <p14:tracePt t="98133" x="1239838" y="6492875"/>
          <p14:tracePt t="98141" x="1231900" y="6510338"/>
          <p14:tracePt t="98238" x="1231900" y="6518275"/>
          <p14:tracePt t="98270" x="1231900" y="6526213"/>
          <p14:tracePt t="98381" x="1223963" y="6518275"/>
          <p14:tracePt t="98398" x="1198563" y="6510338"/>
          <p14:tracePt t="98405" x="1189038" y="6500813"/>
          <p14:tracePt t="98413" x="1163638" y="6483350"/>
          <p14:tracePt t="98422" x="1147763" y="6475413"/>
          <p14:tracePt t="98429" x="1138238" y="6475413"/>
          <p14:tracePt t="98438" x="1130300" y="6475413"/>
          <p14:tracePt t="98445" x="1095375" y="6475413"/>
          <p14:tracePt t="98453" x="1087438" y="6475413"/>
          <p14:tracePt t="98461" x="1079500" y="6475413"/>
          <p14:tracePt t="98470" x="1069975" y="6475413"/>
          <p14:tracePt t="98477" x="1062038" y="6475413"/>
          <p14:tracePt t="98709" x="1079500" y="6475413"/>
          <p14:tracePt t="98717" x="1112838" y="6475413"/>
          <p14:tracePt t="98725" x="1130300" y="6475413"/>
          <p14:tracePt t="98733" x="1155700" y="6475413"/>
          <p14:tracePt t="98741" x="1189038" y="6475413"/>
          <p14:tracePt t="98750" x="1206500" y="6475413"/>
          <p14:tracePt t="98757" x="1239838" y="6475413"/>
          <p14:tracePt t="98765" x="1274763" y="6475413"/>
          <p14:tracePt t="98773" x="1282700" y="6475413"/>
          <p14:tracePt t="98781" x="1308100" y="6475413"/>
          <p14:tracePt t="98790" x="1325563" y="6475413"/>
          <p14:tracePt t="98806" x="1333500" y="6475413"/>
          <p14:tracePt t="99429" x="1350963" y="6467475"/>
          <p14:tracePt t="99438" x="1358900" y="6457950"/>
          <p14:tracePt t="99445" x="1376363" y="6457950"/>
          <p14:tracePt t="99453" x="1401763" y="6457950"/>
          <p14:tracePt t="99461" x="1419225" y="6457950"/>
          <p14:tracePt t="99469" x="1435100" y="6457950"/>
          <p14:tracePt t="99477" x="1462088" y="6457950"/>
          <p14:tracePt t="99485" x="1470025" y="6457950"/>
          <p14:tracePt t="99493" x="1495425" y="6457950"/>
          <p14:tracePt t="99501" x="1512888" y="6457950"/>
          <p14:tracePt t="99581" x="1520825" y="6457950"/>
          <p14:tracePt t="99590" x="1528763" y="6457950"/>
          <p14:tracePt t="99606" x="1538288" y="6457950"/>
          <p14:tracePt t="99613" x="1563688" y="6467475"/>
          <p14:tracePt t="99621" x="1589088" y="6475413"/>
          <p14:tracePt t="99630" x="1597025" y="6475413"/>
          <p14:tracePt t="99637" x="1622425" y="6475413"/>
          <p14:tracePt t="99646" x="1639888" y="6475413"/>
          <p14:tracePt t="99701" x="1647825" y="6475413"/>
          <p14:tracePt t="99709" x="1647825" y="6483350"/>
          <p14:tracePt t="99717" x="1639888" y="6492875"/>
          <p14:tracePt t="99733" x="1631950" y="6492875"/>
          <p14:tracePt t="99742" x="1622425" y="6492875"/>
          <p14:tracePt t="99757" x="1614488" y="6492875"/>
          <p14:tracePt t="99765" x="1606550" y="6492875"/>
          <p14:tracePt t="99773" x="1597025" y="6492875"/>
          <p14:tracePt t="99781" x="1589088" y="6492875"/>
          <p14:tracePt t="100629" x="1606550" y="6492875"/>
          <p14:tracePt t="100638" x="1647825" y="6483350"/>
          <p14:tracePt t="100645" x="1682750" y="6475413"/>
          <p14:tracePt t="100653" x="1716088" y="6467475"/>
          <p14:tracePt t="100661" x="1758950" y="6457950"/>
          <p14:tracePt t="100670" x="1776413" y="6450013"/>
          <p14:tracePt t="100677" x="1809750" y="6442075"/>
          <p14:tracePt t="100685" x="1843088" y="6432550"/>
          <p14:tracePt t="100693" x="1868488" y="6424613"/>
          <p14:tracePt t="100702" x="1885950" y="6416675"/>
          <p14:tracePt t="100717" x="1893888" y="6416675"/>
          <p14:tracePt t="100725" x="1903413" y="6416675"/>
          <p14:tracePt t="100749" x="1911350" y="6407150"/>
          <p14:tracePt t="100759" x="1928813" y="6399213"/>
          <p14:tracePt t="100765" x="1954213" y="6373813"/>
          <p14:tracePt t="100773" x="1987550" y="6348413"/>
          <p14:tracePt t="100781" x="2030413" y="6313488"/>
          <p14:tracePt t="100790" x="2073275" y="6288088"/>
          <p14:tracePt t="100797" x="2124075" y="6246813"/>
          <p14:tracePt t="100806" x="2174875" y="6203950"/>
          <p14:tracePt t="100813" x="2225675" y="6178550"/>
          <p14:tracePt t="100822" x="2268538" y="6143625"/>
          <p14:tracePt t="100829" x="2301875" y="6118225"/>
          <p14:tracePt t="100837" x="2327275" y="6092825"/>
          <p14:tracePt t="100845" x="2352675" y="6067425"/>
          <p14:tracePt t="100853" x="2379663" y="6049963"/>
          <p14:tracePt t="100861" x="2405063" y="6024563"/>
          <p14:tracePt t="100869" x="2413000" y="6008688"/>
          <p14:tracePt t="100877" x="2430463" y="5983288"/>
          <p14:tracePt t="100885" x="2438400" y="5957888"/>
          <p14:tracePt t="100893" x="2446338" y="5940425"/>
          <p14:tracePt t="100901" x="2446338" y="5915025"/>
          <p14:tracePt t="100909" x="2446338" y="5889625"/>
          <p14:tracePt t="100917" x="2455863" y="5846763"/>
          <p14:tracePt t="100925" x="2455863" y="5829300"/>
          <p14:tracePt t="100933" x="2413000" y="5821363"/>
          <p14:tracePt t="100941" x="2387600" y="5821363"/>
          <p14:tracePt t="100949" x="2370138" y="5813425"/>
          <p14:tracePt t="100957" x="2362200" y="5803900"/>
          <p14:tracePt t="100976" x="2362200" y="5778500"/>
          <p14:tracePt t="100981" x="2362200" y="5770563"/>
          <p14:tracePt t="100991" x="2362200" y="5753100"/>
          <p14:tracePt t="101005" x="2362200" y="5745163"/>
          <p14:tracePt t="101013" x="2362200" y="5735638"/>
          <p14:tracePt t="101029" x="2362200" y="5727700"/>
          <p14:tracePt t="101037" x="2352675" y="5719763"/>
          <p14:tracePt t="101045" x="2344738" y="5710238"/>
          <p14:tracePt t="101053" x="2344738" y="5702300"/>
          <p14:tracePt t="101061" x="2327275" y="5694363"/>
          <p14:tracePt t="101069" x="2311400" y="5676900"/>
          <p14:tracePt t="101077" x="2286000" y="5641975"/>
          <p14:tracePt t="101085" x="2260600" y="5608638"/>
          <p14:tracePt t="101093" x="2225675" y="5565775"/>
          <p14:tracePt t="101101" x="2200275" y="5532438"/>
          <p14:tracePt t="101109" x="2174875" y="5481638"/>
          <p14:tracePt t="101117" x="2157413" y="5446713"/>
          <p14:tracePt t="101125" x="2132013" y="5395913"/>
          <p14:tracePt t="101133" x="2116138" y="5370513"/>
          <p14:tracePt t="101141" x="2116138" y="5362575"/>
          <p14:tracePt t="101150" x="2106613" y="5353050"/>
          <p14:tracePt t="101157" x="2098675" y="5345113"/>
          <p14:tracePt t="101509" x="2098675" y="5353050"/>
          <p14:tracePt t="101517" x="2098675" y="5362575"/>
          <p14:tracePt t="101525" x="2098675" y="5380038"/>
          <p14:tracePt t="102413" x="2098675" y="5395913"/>
          <p14:tracePt t="102421" x="2098675" y="5430838"/>
          <p14:tracePt t="102430" x="2098675" y="5446713"/>
          <p14:tracePt t="102438" x="2098675" y="5464175"/>
          <p14:tracePt t="102445" x="2098675" y="5489575"/>
          <p14:tracePt t="102453" x="2098675" y="5507038"/>
          <p14:tracePt t="102461" x="2098675" y="5524500"/>
          <p14:tracePt t="102773" x="2098675" y="5514975"/>
          <p14:tracePt t="102781" x="2098675" y="5507038"/>
          <p14:tracePt t="102791" x="2098675" y="5497513"/>
          <p14:tracePt t="102798" x="2098675" y="5489575"/>
          <p14:tracePt t="102805" x="2098675" y="5472113"/>
          <p14:tracePt t="102821" x="2098675" y="5456238"/>
          <p14:tracePt t="102829" x="2098675" y="5446713"/>
          <p14:tracePt t="104341" x="2106613" y="5438775"/>
          <p14:tracePt t="104350" x="2116138" y="5438775"/>
          <p14:tracePt t="104358" x="2149475" y="5430838"/>
          <p14:tracePt t="104365" x="2166938" y="5421313"/>
          <p14:tracePt t="104374" x="2192338" y="5405438"/>
          <p14:tracePt t="104381" x="2208213" y="5387975"/>
          <p14:tracePt t="104390" x="2225675" y="5370513"/>
          <p14:tracePt t="104397" x="2243138" y="5345113"/>
          <p14:tracePt t="104405" x="2260600" y="5319713"/>
          <p14:tracePt t="104413" x="2268538" y="5294313"/>
          <p14:tracePt t="104421" x="2276475" y="5276850"/>
          <p14:tracePt t="104437" x="2276475" y="5268913"/>
          <p14:tracePt t="104725" x="2276475" y="5276850"/>
          <p14:tracePt t="104733" x="2268538" y="5294313"/>
          <p14:tracePt t="104742" x="2251075" y="5345113"/>
          <p14:tracePt t="104749" x="2235200" y="5387975"/>
          <p14:tracePt t="104758" x="2208213" y="5438775"/>
          <p14:tracePt t="104765" x="2192338" y="5489575"/>
          <p14:tracePt t="104774" x="2182813" y="5514975"/>
          <p14:tracePt t="104781" x="2166938" y="5557838"/>
          <p14:tracePt t="104789" x="2157413" y="5583238"/>
          <p14:tracePt t="104797" x="2141538" y="5608638"/>
          <p14:tracePt t="104805" x="2132013" y="5634038"/>
          <p14:tracePt t="104813" x="2132013" y="5659438"/>
          <p14:tracePt t="104829" x="2132013" y="5684838"/>
          <p14:tracePt t="104838" x="2132013" y="5694363"/>
          <p14:tracePt t="104845" x="2132013" y="5710238"/>
          <p14:tracePt t="104853" x="2132013" y="5727700"/>
          <p14:tracePt t="104869" x="2124075" y="5753100"/>
          <p14:tracePt t="104877" x="2116138" y="5770563"/>
          <p14:tracePt t="104885" x="2106613" y="5778500"/>
          <p14:tracePt t="104894" x="2098675" y="5795963"/>
          <p14:tracePt t="104901" x="2090738" y="5813425"/>
          <p14:tracePt t="104910" x="2081213" y="5821363"/>
          <p14:tracePt t="104917" x="2065338" y="5838825"/>
          <p14:tracePt t="104925" x="2038350" y="5864225"/>
          <p14:tracePt t="104933" x="2022475" y="5880100"/>
          <p14:tracePt t="104943" x="2005013" y="5905500"/>
          <p14:tracePt t="104949" x="1997075" y="5922963"/>
          <p14:tracePt t="104958" x="1979613" y="5948363"/>
          <p14:tracePt t="104965" x="1971675" y="5973763"/>
          <p14:tracePt t="104973" x="1946275" y="5999163"/>
          <p14:tracePt t="104981" x="1928813" y="6024563"/>
          <p14:tracePt t="104991" x="1911350" y="6042025"/>
          <p14:tracePt t="104997" x="1903413" y="6067425"/>
          <p14:tracePt t="105005" x="1885950" y="6092825"/>
          <p14:tracePt t="105013" x="1878013" y="6110288"/>
          <p14:tracePt t="105021" x="1868488" y="6127750"/>
          <p14:tracePt t="105029" x="1860550" y="6127750"/>
          <p14:tracePt t="105037" x="1852613" y="6143625"/>
          <p14:tracePt t="105150" x="1860550" y="6143625"/>
          <p14:tracePt t="105158" x="1860550" y="6135688"/>
          <p14:tracePt t="105173" x="1878013" y="6127750"/>
          <p14:tracePt t="105181" x="1885950" y="6127750"/>
          <p14:tracePt t="105190" x="1893888" y="6110288"/>
          <p14:tracePt t="105198" x="1903413" y="6102350"/>
          <p14:tracePt t="105205" x="1920875" y="6102350"/>
          <p14:tracePt t="105213" x="1928813" y="6084888"/>
          <p14:tracePt t="105221" x="1936750" y="6076950"/>
          <p14:tracePt t="105229" x="1946275" y="6067425"/>
          <p14:tracePt t="105237" x="1954213" y="6067425"/>
          <p14:tracePt t="105245" x="1962150" y="6049963"/>
          <p14:tracePt t="105253" x="1971675" y="6042025"/>
          <p14:tracePt t="105261" x="1979613" y="6034088"/>
          <p14:tracePt t="105269" x="1979613" y="6024563"/>
          <p14:tracePt t="105453" x="1987550" y="6024563"/>
          <p14:tracePt t="105461" x="2005013" y="6024563"/>
          <p14:tracePt t="105469" x="2012950" y="6034088"/>
          <p14:tracePt t="105477" x="2022475" y="6034088"/>
          <p14:tracePt t="105485" x="2038350" y="6034088"/>
          <p14:tracePt t="105493" x="2047875" y="6034088"/>
          <p14:tracePt t="105501" x="2065338" y="6034088"/>
          <p14:tracePt t="105509" x="2098675" y="6034088"/>
          <p14:tracePt t="105517" x="2106613" y="6024563"/>
          <p14:tracePt t="105526" x="2124075" y="6016625"/>
          <p14:tracePt t="105533" x="2141538" y="6008688"/>
          <p14:tracePt t="105543" x="2157413" y="5999163"/>
          <p14:tracePt t="105559" x="2116138" y="5999163"/>
          <p14:tracePt t="105565" x="2090738" y="5991225"/>
          <p14:tracePt t="105581" x="2090738" y="5965825"/>
          <p14:tracePt t="105590" x="2098675" y="5932488"/>
          <p14:tracePt t="105598" x="2132013" y="5880100"/>
          <p14:tracePt t="105606" x="2166938" y="5846763"/>
          <p14:tracePt t="105613" x="2200275" y="5803900"/>
          <p14:tracePt t="105621" x="2225675" y="5788025"/>
          <p14:tracePt t="105629" x="2235200" y="5770563"/>
          <p14:tracePt t="105638" x="2260600" y="5761038"/>
          <p14:tracePt t="105653" x="2268538" y="5761038"/>
          <p14:tracePt t="105837" x="2260600" y="5778500"/>
          <p14:tracePt t="105845" x="2251075" y="5795963"/>
          <p14:tracePt t="105853" x="2243138" y="5813425"/>
          <p14:tracePt t="105861" x="2243138" y="5821363"/>
          <p14:tracePt t="105869" x="2225675" y="5846763"/>
          <p14:tracePt t="105877" x="2217738" y="5872163"/>
          <p14:tracePt t="105885" x="2200275" y="5897563"/>
          <p14:tracePt t="105894" x="2192338" y="5915025"/>
          <p14:tracePt t="105901" x="2182813" y="5932488"/>
          <p14:tracePt t="105910" x="2157413" y="5957888"/>
          <p14:tracePt t="105917" x="2149475" y="5973763"/>
          <p14:tracePt t="105925" x="2141538" y="5991225"/>
          <p14:tracePt t="105933" x="2116138" y="6016625"/>
          <p14:tracePt t="105942" x="2090738" y="6042025"/>
          <p14:tracePt t="105950" x="2081213" y="6059488"/>
          <p14:tracePt t="105975" x="2065338" y="6084888"/>
          <p14:tracePt t="105990" x="2065338" y="6110288"/>
          <p14:tracePt t="105997" x="2055813" y="6118225"/>
          <p14:tracePt t="106013" x="2047875" y="6127750"/>
          <p14:tracePt t="106029" x="2047875" y="6143625"/>
          <p14:tracePt t="106037" x="2038350" y="6161088"/>
          <p14:tracePt t="106045" x="2030413" y="6186488"/>
          <p14:tracePt t="106053" x="2022475" y="6203950"/>
          <p14:tracePt t="106061" x="2012950" y="6221413"/>
          <p14:tracePt t="106069" x="2012950" y="6229350"/>
          <p14:tracePt t="106077" x="2005013" y="6254750"/>
          <p14:tracePt t="106085" x="1997075" y="6272213"/>
          <p14:tracePt t="106094" x="1987550" y="6280150"/>
          <p14:tracePt t="106101" x="1971675" y="6305550"/>
          <p14:tracePt t="106109" x="1962150" y="6323013"/>
          <p14:tracePt t="106117" x="1954213" y="6338888"/>
          <p14:tracePt t="106125" x="1954213" y="6348413"/>
          <p14:tracePt t="106133" x="1946275" y="6356350"/>
          <p14:tracePt t="106143" x="1936750" y="6373813"/>
          <p14:tracePt t="106150" x="1928813" y="6373813"/>
          <p14:tracePt t="106157" x="1928813" y="6381750"/>
          <p14:tracePt t="106293" x="1928813" y="6365875"/>
          <p14:tracePt t="106301" x="1928813" y="6348413"/>
          <p14:tracePt t="106309" x="1936750" y="6313488"/>
          <p14:tracePt t="106317" x="1946275" y="6305550"/>
          <p14:tracePt t="106326" x="1946275" y="6297613"/>
          <p14:tracePt t="106333" x="1946275" y="6280150"/>
          <p14:tracePt t="106342" x="1954213" y="6280150"/>
          <p14:tracePt t="106413" x="1962150" y="6280150"/>
          <p14:tracePt t="106430" x="1962150" y="6297613"/>
          <p14:tracePt t="106438" x="1962150" y="6305550"/>
          <p14:tracePt t="106509" x="1962150" y="6323013"/>
          <p14:tracePt t="106517" x="1946275" y="6330950"/>
          <p14:tracePt t="107846" x="1962150" y="6330950"/>
          <p14:tracePt t="107853" x="2166938" y="6338888"/>
          <p14:tracePt t="107861" x="2684463" y="6338888"/>
          <p14:tracePt t="107870" x="3287713" y="6338888"/>
          <p14:tracePt t="107877" x="3865563" y="6338888"/>
          <p14:tracePt t="107885" x="4443413" y="6338888"/>
          <p14:tracePt t="107894" x="4987925" y="6338888"/>
          <p14:tracePt t="107901" x="5530850" y="6338888"/>
          <p14:tracePt t="107910" x="6108700" y="6330950"/>
          <p14:tracePt t="107917" x="6483350" y="6330950"/>
          <p14:tracePt t="107926" x="6899275" y="6313488"/>
          <p14:tracePt t="107933" x="7221538" y="6272213"/>
          <p14:tracePt t="107942" x="7502525" y="6229350"/>
          <p14:tracePt t="107960" x="7791450" y="6178550"/>
          <p14:tracePt t="107965" x="7885113" y="6169025"/>
          <p14:tracePt t="107973" x="7943850" y="6153150"/>
          <p14:tracePt t="107981" x="7961313" y="6153150"/>
          <p14:tracePt t="107989" x="7977188" y="6143625"/>
          <p14:tracePt t="108013" x="7986713" y="6143625"/>
          <p14:tracePt t="108021" x="7994650" y="6143625"/>
          <p14:tracePt t="108030" x="8004175" y="6135688"/>
          <p14:tracePt t="108038" x="8020050" y="6135688"/>
          <p14:tracePt t="108045" x="8037513" y="6135688"/>
          <p14:tracePt t="108053" x="8070850" y="6135688"/>
          <p14:tracePt t="108061" x="8113713" y="6135688"/>
          <p14:tracePt t="108070" x="8174038" y="6135688"/>
          <p14:tracePt t="108077" x="8207375" y="6135688"/>
          <p14:tracePt t="108085" x="8258175" y="6135688"/>
          <p14:tracePt t="108093" x="8301038" y="6135688"/>
          <p14:tracePt t="108101" x="8334375" y="6135688"/>
          <p14:tracePt t="108109" x="8359775" y="6135688"/>
          <p14:tracePt t="108117" x="8377238" y="6135688"/>
          <p14:tracePt t="108127" x="8385175" y="6135688"/>
          <p14:tracePt t="108133" x="8402638" y="6135688"/>
          <p14:tracePt t="108141" x="8420100" y="6135688"/>
          <p14:tracePt t="108149" x="8445500" y="6135688"/>
          <p14:tracePt t="108158" x="8478838" y="6135688"/>
          <p14:tracePt t="108166" x="8539163" y="6135688"/>
          <p14:tracePt t="108173" x="8615363" y="6110288"/>
          <p14:tracePt t="108181" x="8716963" y="6076950"/>
          <p14:tracePt t="108190" x="8853488" y="6016625"/>
          <p14:tracePt t="108197" x="8980488" y="5973763"/>
          <p14:tracePt t="108205" x="9132888" y="5905500"/>
          <p14:tracePt t="108213" x="9286875" y="5864225"/>
          <p14:tracePt t="108221" x="9396413" y="5803900"/>
          <p14:tracePt t="108229" x="9515475" y="5727700"/>
          <p14:tracePt t="108237" x="9609138" y="5676900"/>
          <p14:tracePt t="108245" x="9685338" y="5616575"/>
          <p14:tracePt t="108253" x="9753600" y="5575300"/>
          <p14:tracePt t="108262" x="9779000" y="5549900"/>
          <p14:tracePt t="108269" x="9812338" y="5524500"/>
          <p14:tracePt t="108277" x="9847263" y="5497513"/>
          <p14:tracePt t="108286" x="9864725" y="5481638"/>
          <p14:tracePt t="108293" x="9872663" y="5464175"/>
          <p14:tracePt t="108309" x="9872663" y="5456238"/>
          <p14:tracePt t="108317" x="9880600" y="5446713"/>
          <p14:tracePt t="108326" x="9898063" y="5438775"/>
          <p14:tracePt t="108333" x="9915525" y="5421313"/>
          <p14:tracePt t="108349" x="9956800" y="5387975"/>
          <p14:tracePt t="108358" x="10017125" y="5345113"/>
          <p14:tracePt t="108365" x="10118725" y="5294313"/>
          <p14:tracePt t="108373" x="10237788" y="5251450"/>
          <p14:tracePt t="108381" x="10374313" y="5192713"/>
          <p14:tracePt t="108389" x="10518775" y="5141913"/>
          <p14:tracePt t="108397" x="10663238" y="5106988"/>
          <p14:tracePt t="108405" x="10823575" y="5064125"/>
          <p14:tracePt t="108413" x="10985500" y="5038725"/>
          <p14:tracePt t="108421" x="11129963" y="5005388"/>
          <p14:tracePt t="108429" x="11274425" y="4972050"/>
          <p14:tracePt t="108437" x="11360150" y="4946650"/>
          <p14:tracePt t="108445" x="11393488" y="4946650"/>
          <p14:tracePt t="108453" x="11418888" y="4903788"/>
          <p14:tracePt t="108462" x="11426825" y="4886325"/>
          <p14:tracePt t="108469" x="11436350" y="4886325"/>
          <p14:tracePt t="108493" x="11477625" y="4868863"/>
          <p14:tracePt t="108501" x="11555413" y="4827588"/>
          <p14:tracePt t="108509" x="11664950" y="4767263"/>
          <p14:tracePt t="108517" x="11801475" y="4716463"/>
          <p14:tracePt t="108526" x="11971338" y="46482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F00A66-8192-40A5-9402-0569533A7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b="1" dirty="0"/>
              <a:t>Zadatak 3.</a:t>
            </a:r>
            <a:r>
              <a:rPr lang="hr-HR" sz="2400" dirty="0"/>
              <a:t> Kolika je </a:t>
            </a:r>
            <a:r>
              <a:rPr lang="hr-HR" sz="2400" dirty="0">
                <a:solidFill>
                  <a:srgbClr val="FF0000"/>
                </a:solidFill>
              </a:rPr>
              <a:t>masa</a:t>
            </a:r>
            <a:r>
              <a:rPr lang="hr-HR" sz="2400" dirty="0"/>
              <a:t> tijela koje padne s </a:t>
            </a:r>
            <a:r>
              <a:rPr lang="hr-HR" sz="2400" dirty="0">
                <a:solidFill>
                  <a:srgbClr val="00B050"/>
                </a:solidFill>
              </a:rPr>
              <a:t>visine</a:t>
            </a:r>
            <a:r>
              <a:rPr lang="hr-HR" sz="2400" dirty="0"/>
              <a:t> od 8 m  ako mu se pritom promijeni </a:t>
            </a:r>
            <a:r>
              <a:rPr lang="hr-HR" sz="2400" dirty="0">
                <a:solidFill>
                  <a:srgbClr val="0070C0"/>
                </a:solidFill>
              </a:rPr>
              <a:t>gravitacijska energija </a:t>
            </a:r>
            <a:r>
              <a:rPr lang="hr-HR" sz="2400" dirty="0"/>
              <a:t>za 5kJ?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6C117827-C271-4B85-8FD7-FF13657203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4813" y="1816295"/>
                <a:ext cx="10515600" cy="4351338"/>
              </a:xfrm>
            </p:spPr>
            <p:txBody>
              <a:bodyPr>
                <a:normAutofit fontScale="55000" lnSpcReduction="2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hr-HR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hr-HR" b="0" i="1" smtClean="0">
                        <a:latin typeface="Cambria Math" panose="02040503050406030204" pitchFamily="18" charset="0"/>
                      </a:rPr>
                      <m:t>=8 </m:t>
                    </m:r>
                  </m:oMath>
                </a14:m>
                <a:r>
                  <a:rPr lang="hr-HR" dirty="0"/>
                  <a:t>m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𝑔𝑝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=5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kJ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=5 000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hr-H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=10 </m:t>
                      </m:r>
                      <m:f>
                        <m:f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</a:rPr>
                            <m:t>kg</m:t>
                          </m:r>
                        </m:den>
                      </m:f>
                    </m:oMath>
                  </m:oMathPara>
                </a14:m>
                <a:endParaRPr lang="hr-H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hr-HR" b="0" dirty="0"/>
              </a:p>
              <a:p>
                <a:pPr marL="0" indent="0">
                  <a:buNone/>
                </a:pPr>
                <a:endParaRPr lang="hr-HR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  <m:t>𝑔𝑝</m:t>
                              </m:r>
                            </m:sub>
                          </m:sSub>
                        </m:num>
                        <m:den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hr-HR" b="0" dirty="0"/>
              </a:p>
              <a:p>
                <a:pPr marL="0" indent="0">
                  <a:buNone/>
                </a:pPr>
                <a:endParaRPr lang="hr-HR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5 000 </m:t>
                          </m:r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num>
                        <m:den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0 </m:t>
                          </m:r>
                          <m:f>
                            <m:fPr>
                              <m:ctrlPr>
                                <a:rPr lang="hr-H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kg</m:t>
                              </m:r>
                            </m:den>
                          </m:f>
                          <m: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∙8 </m:t>
                          </m:r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den>
                      </m:f>
                    </m:oMath>
                  </m:oMathPara>
                </a14:m>
                <a:endParaRPr lang="hr-HR" dirty="0"/>
              </a:p>
              <a:p>
                <a:pPr marL="0" indent="0">
                  <a:buNone/>
                </a:pPr>
                <a:endParaRPr lang="hr-H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5 000 </m:t>
                          </m:r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num>
                        <m:den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80 </m:t>
                          </m:r>
                          <m:f>
                            <m:fPr>
                              <m:ctrlP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latin typeface="Cambria Math" panose="02040503050406030204" pitchFamily="18" charset="0"/>
                                </a:rPr>
                                <m:t>kg</m:t>
                              </m:r>
                            </m:den>
                          </m:f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hr-HR" dirty="0"/>
              </a:p>
              <a:p>
                <a:pPr marL="0" indent="0">
                  <a:buNone/>
                </a:pPr>
                <a:endParaRPr lang="hr-HR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hr-HR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hr-HR" b="0" i="1" smtClean="0">
                        <a:latin typeface="Cambria Math" panose="02040503050406030204" pitchFamily="18" charset="0"/>
                      </a:rPr>
                      <m:t>=62,5 </m:t>
                    </m:r>
                  </m:oMath>
                </a14:m>
                <a:r>
                  <a:rPr lang="hr-HR" dirty="0"/>
                  <a:t>kg</a:t>
                </a:r>
              </a:p>
              <a:p>
                <a:pPr marL="0" indent="0">
                  <a:buNone/>
                </a:pPr>
                <a:endParaRPr lang="hr-HR" dirty="0"/>
              </a:p>
            </p:txBody>
          </p:sp>
        </mc:Choice>
        <mc:Fallback xmlns="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6C117827-C271-4B85-8FD7-FF13657203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4813" y="1816295"/>
                <a:ext cx="10515600" cy="4351338"/>
              </a:xfrm>
              <a:blipFill>
                <a:blip r:embed="rId4"/>
                <a:stretch>
                  <a:fillRect t="-1541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niOkvir 4">
                <a:extLst>
                  <a:ext uri="{FF2B5EF4-FFF2-40B4-BE49-F238E27FC236}">
                    <a16:creationId xmlns:a16="http://schemas.microsoft.com/office/drawing/2014/main" id="{DA71FDDF-7463-4230-B8DA-92862440E2A4}"/>
                  </a:ext>
                </a:extLst>
              </p:cNvPr>
              <p:cNvSpPr txBox="1"/>
              <p:nvPr/>
            </p:nvSpPr>
            <p:spPr>
              <a:xfrm>
                <a:off x="6540759" y="3429000"/>
                <a:ext cx="2514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</m:d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</a:rPr>
                            <m:t>Nm</m:t>
                          </m:r>
                        </m:e>
                      </m:d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5" name="TekstniOkvir 4">
                <a:extLst>
                  <a:ext uri="{FF2B5EF4-FFF2-40B4-BE49-F238E27FC236}">
                    <a16:creationId xmlns:a16="http://schemas.microsoft.com/office/drawing/2014/main" id="{DA71FDDF-7463-4230-B8DA-92862440E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759" y="3429000"/>
                <a:ext cx="2514600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niOkvir 5">
                <a:extLst>
                  <a:ext uri="{FF2B5EF4-FFF2-40B4-BE49-F238E27FC236}">
                    <a16:creationId xmlns:a16="http://schemas.microsoft.com/office/drawing/2014/main" id="{AE3B2250-324B-488C-8459-E3F6DF99422B}"/>
                  </a:ext>
                </a:extLst>
              </p:cNvPr>
              <p:cNvSpPr txBox="1"/>
              <p:nvPr/>
            </p:nvSpPr>
            <p:spPr>
              <a:xfrm>
                <a:off x="6776356" y="4255532"/>
                <a:ext cx="4131129" cy="972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hr-HR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num>
                            <m:den>
                              <m:f>
                                <m:fPr>
                                  <m:ctrlPr>
                                    <a:rPr lang="hr-H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r-HR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num>
                                <m:den>
                                  <m:r>
                                    <a:rPr lang="hr-HR" b="0" i="1" smtClean="0">
                                      <a:latin typeface="Cambria Math" panose="02040503050406030204" pitchFamily="18" charset="0"/>
                                    </a:rPr>
                                    <m:t>𝑘𝑔</m:t>
                                  </m:r>
                                </m:den>
                              </m:f>
                              <m:r>
                                <a:rPr lang="hr-H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hr-H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latin typeface="Cambria Math" panose="02040503050406030204" pitchFamily="18" charset="0"/>
                                </a:rPr>
                                <m:t>Nm</m:t>
                              </m:r>
                            </m:num>
                            <m:den>
                              <m:f>
                                <m:fPr>
                                  <m:ctrlPr>
                                    <a:rPr lang="hr-H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hr-HR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hr-HR" b="0" i="0" smtClean="0">
                                      <a:latin typeface="Cambria Math" panose="02040503050406030204" pitchFamily="18" charset="0"/>
                                    </a:rPr>
                                    <m:t>kg</m:t>
                                  </m:r>
                                </m:den>
                              </m:f>
                              <m:r>
                                <a:rPr lang="hr-H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hr-H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</m:t>
                              </m:r>
                            </m:den>
                          </m:f>
                        </m:e>
                      </m:d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</a:rPr>
                            <m:t>kg</m:t>
                          </m:r>
                        </m:e>
                      </m:d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6" name="TekstniOkvir 5">
                <a:extLst>
                  <a:ext uri="{FF2B5EF4-FFF2-40B4-BE49-F238E27FC236}">
                    <a16:creationId xmlns:a16="http://schemas.microsoft.com/office/drawing/2014/main" id="{AE3B2250-324B-488C-8459-E3F6DF994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356" y="4255532"/>
                <a:ext cx="4131129" cy="9727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Ravni poveznik 7">
            <a:extLst>
              <a:ext uri="{FF2B5EF4-FFF2-40B4-BE49-F238E27FC236}">
                <a16:creationId xmlns:a16="http://schemas.microsoft.com/office/drawing/2014/main" id="{7D4F2DFC-967E-4948-B71B-2F8A5AAD5EA4}"/>
              </a:ext>
            </a:extLst>
          </p:cNvPr>
          <p:cNvCxnSpPr/>
          <p:nvPr/>
        </p:nvCxnSpPr>
        <p:spPr>
          <a:xfrm>
            <a:off x="8859415" y="4296897"/>
            <a:ext cx="200608" cy="2791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id="{3DA57A82-8844-4E54-B36F-DD119E0A069C}"/>
              </a:ext>
            </a:extLst>
          </p:cNvPr>
          <p:cNvCxnSpPr/>
          <p:nvPr/>
        </p:nvCxnSpPr>
        <p:spPr>
          <a:xfrm>
            <a:off x="8749780" y="4685946"/>
            <a:ext cx="219270" cy="1617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ni poveznik 11">
            <a:extLst>
              <a:ext uri="{FF2B5EF4-FFF2-40B4-BE49-F238E27FC236}">
                <a16:creationId xmlns:a16="http://schemas.microsoft.com/office/drawing/2014/main" id="{98FB0CB3-2AFD-4716-BE4A-BC76C44B9AA3}"/>
              </a:ext>
            </a:extLst>
          </p:cNvPr>
          <p:cNvCxnSpPr/>
          <p:nvPr/>
        </p:nvCxnSpPr>
        <p:spPr>
          <a:xfrm flipH="1">
            <a:off x="9100456" y="4315448"/>
            <a:ext cx="149290" cy="27914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38EC29B3-DBDC-4573-8BE7-8E6694554E43}"/>
              </a:ext>
            </a:extLst>
          </p:cNvPr>
          <p:cNvCxnSpPr/>
          <p:nvPr/>
        </p:nvCxnSpPr>
        <p:spPr>
          <a:xfrm flipH="1">
            <a:off x="9136224" y="4777086"/>
            <a:ext cx="205274" cy="26865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Audiozapis 14">
            <a:hlinkClick r:id="" action="ppaction://media"/>
            <a:extLst>
              <a:ext uri="{FF2B5EF4-FFF2-40B4-BE49-F238E27FC236}">
                <a16:creationId xmlns:a16="http://schemas.microsoft.com/office/drawing/2014/main" id="{A3BF66C1-FA64-49F0-B7C5-2CCEDB2FA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80"/>
    </mc:Choice>
    <mc:Fallback xmlns="">
      <p:transition spd="slow" advTm="91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8" x="11725275" y="3857625"/>
          <p14:tracePt t="216" x="11614150" y="3857625"/>
          <p14:tracePt t="224" x="11555413" y="3857625"/>
          <p14:tracePt t="232" x="11537950" y="3857625"/>
          <p14:tracePt t="240" x="11512550" y="3867150"/>
          <p14:tracePt t="304" x="11487150" y="3875088"/>
          <p14:tracePt t="312" x="11452225" y="3900488"/>
          <p14:tracePt t="320" x="11376025" y="3968750"/>
          <p14:tracePt t="328" x="11266488" y="4052888"/>
          <p14:tracePt t="336" x="11163300" y="4146550"/>
          <p14:tracePt t="344" x="11018838" y="4232275"/>
          <p14:tracePt t="352" x="10891838" y="4300538"/>
          <p14:tracePt t="360" x="10721975" y="4351338"/>
          <p14:tracePt t="368" x="10594975" y="4394200"/>
          <p14:tracePt t="376" x="10415588" y="4419600"/>
          <p14:tracePt t="385" x="10229850" y="4435475"/>
          <p14:tracePt t="392" x="10025063" y="4435475"/>
          <p14:tracePt t="400" x="9796463" y="4435475"/>
          <p14:tracePt t="408" x="9617075" y="4435475"/>
          <p14:tracePt t="416" x="9550400" y="4435475"/>
          <p14:tracePt t="424" x="9507538" y="4435475"/>
          <p14:tracePt t="433" x="9431338" y="4435475"/>
          <p14:tracePt t="439" x="9363075" y="4435475"/>
          <p14:tracePt t="449" x="9320213" y="4435475"/>
          <p14:tracePt t="456" x="9269413" y="4435475"/>
          <p14:tracePt t="465" x="9226550" y="4435475"/>
          <p14:tracePt t="472" x="9183688" y="4435475"/>
          <p14:tracePt t="480" x="9158288" y="4435475"/>
          <p14:tracePt t="496" x="9150350" y="4435475"/>
          <p14:tracePt t="800" x="9150350" y="4402138"/>
          <p14:tracePt t="808" x="9158288" y="4325938"/>
          <p14:tracePt t="815" x="9158288" y="4265613"/>
          <p14:tracePt t="823" x="9158288" y="4181475"/>
          <p14:tracePt t="833" x="9142413" y="4079875"/>
          <p14:tracePt t="840" x="9124950" y="3968750"/>
          <p14:tracePt t="849" x="9107488" y="3867150"/>
          <p14:tracePt t="855" x="9091613" y="3738563"/>
          <p14:tracePt t="866" x="9064625" y="3603625"/>
          <p14:tracePt t="871" x="9056688" y="3467100"/>
          <p14:tracePt t="879" x="9039225" y="3322638"/>
          <p14:tracePt t="887" x="9013825" y="3178175"/>
          <p14:tracePt t="900" x="9005888" y="3051175"/>
          <p14:tracePt t="904" x="8997950" y="2940050"/>
          <p14:tracePt t="912" x="8980488" y="2838450"/>
          <p14:tracePt t="920" x="8980488" y="2795588"/>
          <p14:tracePt t="928" x="9005888" y="2762250"/>
          <p14:tracePt t="936" x="9005888" y="2727325"/>
          <p14:tracePt t="944" x="9005888" y="2701925"/>
          <p14:tracePt t="952" x="9005888" y="2660650"/>
          <p14:tracePt t="960" x="8997950" y="2625725"/>
          <p14:tracePt t="968" x="8980488" y="2574925"/>
          <p14:tracePt t="976" x="8955088" y="2541588"/>
          <p14:tracePt t="984" x="8921750" y="2489200"/>
          <p14:tracePt t="992" x="8886825" y="2455863"/>
          <p14:tracePt t="1000" x="8836025" y="2413000"/>
          <p14:tracePt t="1008" x="8793163" y="2371725"/>
          <p14:tracePt t="1017" x="8742363" y="2336800"/>
          <p14:tracePt t="1024" x="8666163" y="2303463"/>
          <p14:tracePt t="1032" x="8597900" y="2268538"/>
          <p14:tracePt t="1040" x="8504238" y="2235200"/>
          <p14:tracePt t="1049" x="8385175" y="2209800"/>
          <p14:tracePt t="1056" x="8275638" y="2174875"/>
          <p14:tracePt t="1065" x="8131175" y="2149475"/>
          <p14:tracePt t="1072" x="7969250" y="2133600"/>
          <p14:tracePt t="1080" x="7756525" y="2116138"/>
          <p14:tracePt t="1088" x="7527925" y="2116138"/>
          <p14:tracePt t="1096" x="7297738" y="2116138"/>
          <p14:tracePt t="1104" x="7034213" y="2116138"/>
          <p14:tracePt t="1111" x="6737350" y="2124075"/>
          <p14:tracePt t="1120" x="6465888" y="2159000"/>
          <p14:tracePt t="1127" x="6245225" y="2184400"/>
          <p14:tracePt t="1136" x="6049963" y="2227263"/>
          <p14:tracePt t="1143" x="5888038" y="2252663"/>
          <p14:tracePt t="1152" x="5768975" y="2286000"/>
          <p14:tracePt t="1160" x="5667375" y="2319338"/>
          <p14:tracePt t="1168" x="5607050" y="2354263"/>
          <p14:tracePt t="1176" x="5548313" y="2379663"/>
          <p14:tracePt t="1184" x="5497513" y="2413000"/>
          <p14:tracePt t="1192" x="5454650" y="2438400"/>
          <p14:tracePt t="1200" x="5437188" y="2463800"/>
          <p14:tracePt t="1208" x="5421313" y="2489200"/>
          <p14:tracePt t="1216" x="5411788" y="2524125"/>
          <p14:tracePt t="1224" x="5411788" y="2541588"/>
          <p14:tracePt t="1232" x="5411788" y="2582863"/>
          <p14:tracePt t="1239" x="5411788" y="2633663"/>
          <p14:tracePt t="1249" x="5421313" y="2668588"/>
          <p14:tracePt t="1256" x="5429250" y="2686050"/>
          <p14:tracePt t="1264" x="5437188" y="2711450"/>
          <p14:tracePt t="1272" x="5446713" y="2736850"/>
          <p14:tracePt t="1280" x="5446713" y="2744788"/>
          <p14:tracePt t="1288" x="5446713" y="2770188"/>
          <p14:tracePt t="1296" x="5446713" y="2795588"/>
          <p14:tracePt t="1304" x="5446713" y="2805113"/>
          <p14:tracePt t="1328" x="5454650" y="2813050"/>
          <p14:tracePt t="1344" x="5462588" y="2813050"/>
          <p14:tracePt t="1352" x="5462588" y="2820988"/>
          <p14:tracePt t="2711" x="5454650" y="2820988"/>
          <p14:tracePt t="2719" x="5386388" y="2830513"/>
          <p14:tracePt t="2727" x="5284788" y="2813050"/>
          <p14:tracePt t="2735" x="5140325" y="2778125"/>
          <p14:tracePt t="2743" x="4962525" y="2736850"/>
          <p14:tracePt t="2751" x="4732338" y="2693988"/>
          <p14:tracePt t="2760" x="4486275" y="2643188"/>
          <p14:tracePt t="2768" x="4197350" y="2582863"/>
          <p14:tracePt t="2776" x="3941763" y="2516188"/>
          <p14:tracePt t="2785" x="3662363" y="2463800"/>
          <p14:tracePt t="2791" x="3414713" y="2422525"/>
          <p14:tracePt t="2799" x="3168650" y="2387600"/>
          <p14:tracePt t="2807" x="2955925" y="2371725"/>
          <p14:tracePt t="2816" x="2795588" y="2344738"/>
          <p14:tracePt t="2823" x="2668588" y="2328863"/>
          <p14:tracePt t="2833" x="2549525" y="2311400"/>
          <p14:tracePt t="2840" x="2463800" y="2293938"/>
          <p14:tracePt t="2848" x="2405063" y="2286000"/>
          <p14:tracePt t="2856" x="2379663" y="2268538"/>
          <p14:tracePt t="2864" x="2362200" y="2252663"/>
          <p14:tracePt t="2872" x="2352675" y="2235200"/>
          <p14:tracePt t="2888" x="2352675" y="2200275"/>
          <p14:tracePt t="2896" x="2362200" y="2174875"/>
          <p14:tracePt t="2904" x="2370138" y="2159000"/>
          <p14:tracePt t="2912" x="2387600" y="2124075"/>
          <p14:tracePt t="2920" x="2405063" y="2098675"/>
          <p14:tracePt t="2927" x="2413000" y="2073275"/>
          <p14:tracePt t="2935" x="2420938" y="2047875"/>
          <p14:tracePt t="2944" x="2430463" y="2039938"/>
          <p14:tracePt t="2951" x="2438400" y="2014538"/>
          <p14:tracePt t="2960" x="2455863" y="1989138"/>
          <p14:tracePt t="2968" x="2463800" y="1963738"/>
          <p14:tracePt t="2976" x="2489200" y="1938338"/>
          <p14:tracePt t="2983" x="2506663" y="1895475"/>
          <p14:tracePt t="2992" x="2549525" y="1844675"/>
          <p14:tracePt t="3000" x="2565400" y="1793875"/>
          <p14:tracePt t="3008" x="2600325" y="1741488"/>
          <p14:tracePt t="3017" x="2616200" y="1700213"/>
          <p14:tracePt t="3023" x="2633663" y="1665288"/>
          <p14:tracePt t="3033" x="2641600" y="1631950"/>
          <p14:tracePt t="3040" x="2641600" y="1614488"/>
          <p14:tracePt t="3048" x="2641600" y="1589088"/>
          <p14:tracePt t="3056" x="2641600" y="1581150"/>
          <p14:tracePt t="3064" x="2651125" y="1571625"/>
          <p14:tracePt t="3160" x="2659063" y="1563688"/>
          <p14:tracePt t="3184" x="2659063" y="1555750"/>
          <p14:tracePt t="3192" x="2668588" y="1546225"/>
          <p14:tracePt t="3199" x="2676525" y="1538288"/>
          <p14:tracePt t="3208" x="2684463" y="1538288"/>
          <p14:tracePt t="3216" x="2701925" y="1520825"/>
          <p14:tracePt t="3223" x="2727325" y="1504950"/>
          <p14:tracePt t="3233" x="2752725" y="1477963"/>
          <p14:tracePt t="3240" x="2803525" y="1452563"/>
          <p14:tracePt t="3248" x="2846388" y="1419225"/>
          <p14:tracePt t="3256" x="2914650" y="1401763"/>
          <p14:tracePt t="3265" x="2947988" y="1385888"/>
          <p14:tracePt t="3272" x="2990850" y="1376363"/>
          <p14:tracePt t="3280" x="3024188" y="1350963"/>
          <p14:tracePt t="3287" x="3049588" y="1350963"/>
          <p14:tracePt t="3296" x="3067050" y="1350963"/>
          <p14:tracePt t="3304" x="3074988" y="1350963"/>
          <p14:tracePt t="3312" x="3109913" y="1350963"/>
          <p14:tracePt t="3320" x="3135313" y="1350963"/>
          <p14:tracePt t="3328" x="3160713" y="1350963"/>
          <p14:tracePt t="3336" x="3186113" y="1350963"/>
          <p14:tracePt t="3344" x="3219450" y="1350963"/>
          <p14:tracePt t="3351" x="3262313" y="1343025"/>
          <p14:tracePt t="3360" x="3287713" y="1343025"/>
          <p14:tracePt t="3368" x="3305175" y="1343025"/>
          <p14:tracePt t="3376" x="3338513" y="1333500"/>
          <p14:tracePt t="3383" x="3363913" y="1325563"/>
          <p14:tracePt t="3392" x="3389313" y="1317625"/>
          <p14:tracePt t="3400" x="3398838" y="1317625"/>
          <p14:tracePt t="3408" x="3432175" y="1308100"/>
          <p14:tracePt t="3417" x="3457575" y="1292225"/>
          <p14:tracePt t="3424" x="3482975" y="1282700"/>
          <p14:tracePt t="3433" x="3500438" y="1274763"/>
          <p14:tracePt t="3440" x="3525838" y="1257300"/>
          <p14:tracePt t="3448" x="3559175" y="1241425"/>
          <p14:tracePt t="3456" x="3594100" y="1223963"/>
          <p14:tracePt t="3464" x="3627438" y="1206500"/>
          <p14:tracePt t="3472" x="3670300" y="1189038"/>
          <p14:tracePt t="3479" x="3703638" y="1163638"/>
          <p14:tracePt t="3488" x="3756025" y="1147763"/>
          <p14:tracePt t="3496" x="3789363" y="1112838"/>
          <p14:tracePt t="3504" x="3840163" y="1096963"/>
          <p14:tracePt t="3511" x="3857625" y="1069975"/>
          <p14:tracePt t="3520" x="3883025" y="1044575"/>
          <p14:tracePt t="3528" x="3900488" y="1028700"/>
          <p14:tracePt t="3535" x="3916363" y="1011238"/>
          <p14:tracePt t="3544" x="3933825" y="985838"/>
          <p14:tracePt t="3551" x="3941763" y="960438"/>
          <p14:tracePt t="3560" x="3941763" y="942975"/>
          <p14:tracePt t="3568" x="3941763" y="925513"/>
          <p14:tracePt t="3576" x="3941763" y="900113"/>
          <p14:tracePt t="3583" x="3941763" y="874713"/>
          <p14:tracePt t="3592" x="3951288" y="849313"/>
          <p14:tracePt t="3600" x="3951288" y="823913"/>
          <p14:tracePt t="3608" x="3959225" y="790575"/>
          <p14:tracePt t="3617" x="3967163" y="765175"/>
          <p14:tracePt t="3624" x="3967163" y="755650"/>
          <p14:tracePt t="3640" x="3967163" y="747713"/>
          <p14:tracePt t="3720" x="3967163" y="739775"/>
          <p14:tracePt t="3728" x="3967163" y="722313"/>
          <p14:tracePt t="3736" x="3959225" y="704850"/>
          <p14:tracePt t="3744" x="3941763" y="688975"/>
          <p14:tracePt t="3752" x="3916363" y="671513"/>
          <p14:tracePt t="3759" x="3883025" y="654050"/>
          <p14:tracePt t="3767" x="3840163" y="646113"/>
          <p14:tracePt t="3776" x="3763963" y="628650"/>
          <p14:tracePt t="3783" x="3721100" y="620713"/>
          <p14:tracePt t="3792" x="3644900" y="595313"/>
          <p14:tracePt t="3800" x="3568700" y="585788"/>
          <p14:tracePt t="3807" x="3508375" y="569913"/>
          <p14:tracePt t="3817" x="3467100" y="552450"/>
          <p14:tracePt t="3824" x="3441700" y="552450"/>
          <p14:tracePt t="3832" x="3414713" y="552450"/>
          <p14:tracePt t="3840" x="3406775" y="552450"/>
          <p14:tracePt t="3848" x="3389313" y="552450"/>
          <p14:tracePt t="3856" x="3381375" y="552450"/>
          <p14:tracePt t="3863" x="3373438" y="552450"/>
          <p14:tracePt t="3872" x="3355975" y="552450"/>
          <p14:tracePt t="3880" x="3338513" y="560388"/>
          <p14:tracePt t="3900" x="3297238" y="585788"/>
          <p14:tracePt t="3904" x="3270250" y="603250"/>
          <p14:tracePt t="3912" x="3254375" y="611188"/>
          <p14:tracePt t="3920" x="3244850" y="620713"/>
          <p14:tracePt t="3927" x="3228975" y="636588"/>
          <p14:tracePt t="3935" x="3219450" y="654050"/>
          <p14:tracePt t="3944" x="3203575" y="671513"/>
          <p14:tracePt t="3952" x="3194050" y="688975"/>
          <p14:tracePt t="3960" x="3186113" y="704850"/>
          <p14:tracePt t="3968" x="3186113" y="714375"/>
          <p14:tracePt t="3976" x="3186113" y="722313"/>
          <p14:tracePt t="3983" x="3186113" y="730250"/>
          <p14:tracePt t="3991" x="3186113" y="747713"/>
          <p14:tracePt t="4040" x="3186113" y="755650"/>
          <p14:tracePt t="4064" x="3186113" y="765175"/>
          <p14:tracePt t="4080" x="3186113" y="781050"/>
          <p14:tracePt t="4088" x="3186113" y="798513"/>
          <p14:tracePt t="4104" x="3194050" y="808038"/>
          <p14:tracePt t="4112" x="3211513" y="815975"/>
          <p14:tracePt t="4120" x="3236913" y="833438"/>
          <p14:tracePt t="4128" x="3244850" y="841375"/>
          <p14:tracePt t="4136" x="3262313" y="858838"/>
          <p14:tracePt t="4144" x="3279775" y="866775"/>
          <p14:tracePt t="4152" x="3305175" y="874713"/>
          <p14:tracePt t="4160" x="3313113" y="884238"/>
          <p14:tracePt t="4168" x="3330575" y="892175"/>
          <p14:tracePt t="4176" x="3348038" y="909638"/>
          <p14:tracePt t="4183" x="3363913" y="925513"/>
          <p14:tracePt t="4192" x="3373438" y="935038"/>
          <p14:tracePt t="4200" x="3389313" y="935038"/>
          <p14:tracePt t="4208" x="3406775" y="942975"/>
          <p14:tracePt t="4217" x="3414713" y="952500"/>
          <p14:tracePt t="4224" x="3432175" y="960438"/>
          <p14:tracePt t="4232" x="3457575" y="968375"/>
          <p14:tracePt t="4240" x="3475038" y="977900"/>
          <p14:tracePt t="4248" x="3482975" y="993775"/>
          <p14:tracePt t="4256" x="3500438" y="993775"/>
          <p14:tracePt t="4264" x="3525838" y="1011238"/>
          <p14:tracePt t="4272" x="3551238" y="1019175"/>
          <p14:tracePt t="4279" x="3568700" y="1036638"/>
          <p14:tracePt t="4288" x="3602038" y="1044575"/>
          <p14:tracePt t="4296" x="3636963" y="1054100"/>
          <p14:tracePt t="4304" x="3670300" y="1054100"/>
          <p14:tracePt t="4311" x="3713163" y="1062038"/>
          <p14:tracePt t="4320" x="3746500" y="1069975"/>
          <p14:tracePt t="4328" x="3806825" y="1079500"/>
          <p14:tracePt t="4335" x="3832225" y="1079500"/>
          <p14:tracePt t="4344" x="3873500" y="1079500"/>
          <p14:tracePt t="4351" x="3900488" y="1079500"/>
          <p14:tracePt t="4360" x="3933825" y="1079500"/>
          <p14:tracePt t="4368" x="3992563" y="1079500"/>
          <p14:tracePt t="4376" x="4010025" y="1079500"/>
          <p14:tracePt t="4384" x="4035425" y="1069975"/>
          <p14:tracePt t="4392" x="4052888" y="1062038"/>
          <p14:tracePt t="4408" x="4078288" y="1062038"/>
          <p14:tracePt t="4424" x="4086225" y="1062038"/>
          <p14:tracePt t="4432" x="4086225" y="1054100"/>
          <p14:tracePt t="4439" x="4095750" y="1044575"/>
          <p14:tracePt t="4448" x="4103688" y="1036638"/>
          <p14:tracePt t="4616" x="4086225" y="1036638"/>
          <p14:tracePt t="4624" x="4070350" y="1062038"/>
          <p14:tracePt t="4632" x="4052888" y="1087438"/>
          <p14:tracePt t="4640" x="4044950" y="1122363"/>
          <p14:tracePt t="4647" x="4052888" y="1163638"/>
          <p14:tracePt t="4656" x="4060825" y="1198563"/>
          <p14:tracePt t="4664" x="4078288" y="1231900"/>
          <p14:tracePt t="4672" x="4086225" y="1282700"/>
          <p14:tracePt t="4680" x="4137025" y="1343025"/>
          <p14:tracePt t="4688" x="4187825" y="1393825"/>
          <p14:tracePt t="4696" x="4273550" y="1462088"/>
          <p14:tracePt t="4704" x="4349750" y="1530350"/>
          <p14:tracePt t="4711" x="4443413" y="1614488"/>
          <p14:tracePt t="4720" x="4537075" y="1690688"/>
          <p14:tracePt t="4727" x="4638675" y="1793875"/>
          <p14:tracePt t="4736" x="4749800" y="1870075"/>
          <p14:tracePt t="4743" x="4851400" y="1971675"/>
          <p14:tracePt t="4752" x="4978400" y="2065338"/>
          <p14:tracePt t="4759" x="5097463" y="2166938"/>
          <p14:tracePt t="4767" x="5224463" y="2252663"/>
          <p14:tracePt t="4776" x="5335588" y="2319338"/>
          <p14:tracePt t="4783" x="5454650" y="2379663"/>
          <p14:tracePt t="4792" x="5565775" y="2422525"/>
          <p14:tracePt t="4801" x="5667375" y="2455863"/>
          <p14:tracePt t="4807" x="5768975" y="2481263"/>
          <p14:tracePt t="4817" x="5853113" y="2489200"/>
          <p14:tracePt t="4824" x="5938838" y="2489200"/>
          <p14:tracePt t="4833" x="6024563" y="2489200"/>
          <p14:tracePt t="4840" x="6108700" y="2489200"/>
          <p14:tracePt t="4848" x="6210300" y="2489200"/>
          <p14:tracePt t="4856" x="6278563" y="2481263"/>
          <p14:tracePt t="4864" x="6329363" y="2463800"/>
          <p14:tracePt t="4872" x="6389688" y="2438400"/>
          <p14:tracePt t="4880" x="6440488" y="2422525"/>
          <p14:tracePt t="4888" x="6483350" y="2405063"/>
          <p14:tracePt t="4896" x="6534150" y="2371725"/>
          <p14:tracePt t="4904" x="6584950" y="2344738"/>
          <p14:tracePt t="4912" x="6653213" y="2311400"/>
          <p14:tracePt t="4919" x="6694488" y="2278063"/>
          <p14:tracePt t="4928" x="6762750" y="2252663"/>
          <p14:tracePt t="4936" x="6823075" y="2209800"/>
          <p14:tracePt t="4944" x="6889750" y="2166938"/>
          <p14:tracePt t="4952" x="6942138" y="2133600"/>
          <p14:tracePt t="4960" x="7000875" y="2108200"/>
          <p14:tracePt t="4967" x="7043738" y="2065338"/>
          <p14:tracePt t="4976" x="7085013" y="2039938"/>
          <p14:tracePt t="4984" x="7119938" y="1997075"/>
          <p14:tracePt t="4992" x="7145338" y="1963738"/>
          <p14:tracePt t="5001" x="7153275" y="1928813"/>
          <p14:tracePt t="5007" x="7170738" y="1895475"/>
          <p14:tracePt t="5017" x="7178675" y="1860550"/>
          <p14:tracePt t="5024" x="7178675" y="1835150"/>
          <p14:tracePt t="5032" x="7178675" y="1809750"/>
          <p14:tracePt t="5040" x="7170738" y="1758950"/>
          <p14:tracePt t="5047" x="7145338" y="1716088"/>
          <p14:tracePt t="5056" x="7119938" y="1665288"/>
          <p14:tracePt t="5064" x="7077075" y="1597025"/>
          <p14:tracePt t="5072" x="7034213" y="1546225"/>
          <p14:tracePt t="5080" x="6992938" y="1495425"/>
          <p14:tracePt t="5088" x="6942138" y="1444625"/>
          <p14:tracePt t="5096" x="6889750" y="1376363"/>
          <p14:tracePt t="5104" x="6848475" y="1317625"/>
          <p14:tracePt t="5111" x="6813550" y="1266825"/>
          <p14:tracePt t="5120" x="6788150" y="1216025"/>
          <p14:tracePt t="5127" x="6762750" y="1181100"/>
          <p14:tracePt t="5136" x="6754813" y="1155700"/>
          <p14:tracePt t="5143" x="6745288" y="1130300"/>
          <p14:tracePt t="5152" x="6737350" y="1122363"/>
          <p14:tracePt t="5160" x="6729413" y="1104900"/>
          <p14:tracePt t="5167" x="6719888" y="1087438"/>
          <p14:tracePt t="5184" x="6719888" y="1079500"/>
          <p14:tracePt t="5192" x="6711950" y="1062038"/>
          <p14:tracePt t="5240" x="6704013" y="1054100"/>
          <p14:tracePt t="5247" x="6686550" y="1054100"/>
          <p14:tracePt t="5256" x="6678613" y="1054100"/>
          <p14:tracePt t="5264" x="6669088" y="1054100"/>
          <p14:tracePt t="5272" x="6653213" y="1054100"/>
          <p14:tracePt t="5280" x="6643688" y="1054100"/>
          <p14:tracePt t="5304" x="6635750" y="1054100"/>
          <p14:tracePt t="5312" x="6626225" y="1054100"/>
          <p14:tracePt t="5320" x="6618288" y="1054100"/>
          <p14:tracePt t="5328" x="6600825" y="1054100"/>
          <p14:tracePt t="5336" x="6584950" y="1054100"/>
          <p14:tracePt t="5344" x="6584950" y="1062038"/>
          <p14:tracePt t="5352" x="6575425" y="1069975"/>
          <p14:tracePt t="5360" x="6567488" y="1069975"/>
          <p14:tracePt t="5367" x="6567488" y="1079500"/>
          <p14:tracePt t="5376" x="6559550" y="1087438"/>
          <p14:tracePt t="5384" x="6550025" y="1096963"/>
          <p14:tracePt t="5401" x="6542088" y="1096963"/>
          <p14:tracePt t="5408" x="6534150" y="1096963"/>
          <p14:tracePt t="5416" x="6516688" y="1096963"/>
          <p14:tracePt t="5432" x="6499225" y="1096963"/>
          <p14:tracePt t="5440" x="6491288" y="1096963"/>
          <p14:tracePt t="5447" x="6465888" y="1096963"/>
          <p14:tracePt t="5456" x="6448425" y="1096963"/>
          <p14:tracePt t="5464" x="6440488" y="1096963"/>
          <p14:tracePt t="5472" x="6415088" y="1096963"/>
          <p14:tracePt t="5480" x="6389688" y="1087438"/>
          <p14:tracePt t="5488" x="6364288" y="1079500"/>
          <p14:tracePt t="5496" x="6354763" y="1069975"/>
          <p14:tracePt t="5504" x="6338888" y="1062038"/>
          <p14:tracePt t="5512" x="6311900" y="1062038"/>
          <p14:tracePt t="5519" x="6296025" y="1062038"/>
          <p14:tracePt t="5527" x="6261100" y="1062038"/>
          <p14:tracePt t="5536" x="6235700" y="1062038"/>
          <p14:tracePt t="5568" x="6210300" y="1062038"/>
          <p14:tracePt t="5576" x="6202363" y="1069975"/>
          <p14:tracePt t="5591" x="6202363" y="1079500"/>
          <p14:tracePt t="5601" x="6202363" y="1087438"/>
          <p14:tracePt t="5608" x="6210300" y="1087438"/>
          <p14:tracePt t="5616" x="6227763" y="1087438"/>
          <p14:tracePt t="5624" x="6245225" y="1096963"/>
          <p14:tracePt t="5640" x="6253163" y="1104900"/>
          <p14:tracePt t="5664" x="6261100" y="1104900"/>
          <p14:tracePt t="5696" x="6270625" y="1104900"/>
          <p14:tracePt t="5704" x="6278563" y="1104900"/>
          <p14:tracePt t="5720" x="6286500" y="1104900"/>
          <p14:tracePt t="5728" x="6296025" y="1104900"/>
          <p14:tracePt t="5736" x="6303963" y="1104900"/>
          <p14:tracePt t="5744" x="6321425" y="1104900"/>
          <p14:tracePt t="5751" x="6338888" y="1104900"/>
          <p14:tracePt t="5760" x="6364288" y="1096963"/>
          <p14:tracePt t="5776" x="6380163" y="1087438"/>
          <p14:tracePt t="5784" x="6397625" y="1079500"/>
          <p14:tracePt t="5792" x="6397625" y="1069975"/>
          <p14:tracePt t="5808" x="6405563" y="1069975"/>
          <p14:tracePt t="5832" x="6415088" y="1069975"/>
          <p14:tracePt t="5863" x="6430963" y="1069975"/>
          <p14:tracePt t="5872" x="6465888" y="1069975"/>
          <p14:tracePt t="5879" x="6483350" y="1069975"/>
          <p14:tracePt t="5888" x="6542088" y="1069975"/>
          <p14:tracePt t="5896" x="6575425" y="1079500"/>
          <p14:tracePt t="5904" x="6618288" y="1096963"/>
          <p14:tracePt t="5911" x="6669088" y="1104900"/>
          <p14:tracePt t="5919" x="6711950" y="1112838"/>
          <p14:tracePt t="5927" x="6754813" y="1122363"/>
          <p14:tracePt t="5936" x="6805613" y="1138238"/>
          <p14:tracePt t="5943" x="6848475" y="1147763"/>
          <p14:tracePt t="5952" x="6881813" y="1155700"/>
          <p14:tracePt t="5960" x="6899275" y="1155700"/>
          <p14:tracePt t="5967" x="6915150" y="1155700"/>
          <p14:tracePt t="6048" x="6924675" y="1155700"/>
          <p14:tracePt t="6056" x="6932613" y="1155700"/>
          <p14:tracePt t="6064" x="6958013" y="1155700"/>
          <p14:tracePt t="6072" x="6992938" y="1155700"/>
          <p14:tracePt t="6080" x="7008813" y="1147763"/>
          <p14:tracePt t="6088" x="7018338" y="1138238"/>
          <p14:tracePt t="6096" x="7034213" y="1138238"/>
          <p14:tracePt t="6104" x="7043738" y="1138238"/>
          <p14:tracePt t="6112" x="7059613" y="1138238"/>
          <p14:tracePt t="6120" x="7077075" y="1138238"/>
          <p14:tracePt t="6128" x="7102475" y="1130300"/>
          <p14:tracePt t="6136" x="7112000" y="1122363"/>
          <p14:tracePt t="6144" x="7119938" y="1122363"/>
          <p14:tracePt t="6152" x="7127875" y="1122363"/>
          <p14:tracePt t="6160" x="7153275" y="1112838"/>
          <p14:tracePt t="6168" x="7162800" y="1112838"/>
          <p14:tracePt t="6176" x="7170738" y="1112838"/>
          <p14:tracePt t="6184" x="7188200" y="1112838"/>
          <p14:tracePt t="6192" x="7213600" y="1104900"/>
          <p14:tracePt t="6201" x="7221538" y="1096963"/>
          <p14:tracePt t="6208" x="7239000" y="1096963"/>
          <p14:tracePt t="6216" x="7264400" y="1087438"/>
          <p14:tracePt t="6224" x="7272338" y="1087438"/>
          <p14:tracePt t="6232" x="7289800" y="1087438"/>
          <p14:tracePt t="6240" x="7315200" y="1079500"/>
          <p14:tracePt t="6247" x="7332663" y="1069975"/>
          <p14:tracePt t="6256" x="7358063" y="1062038"/>
          <p14:tracePt t="6263" x="7373938" y="1062038"/>
          <p14:tracePt t="6272" x="7391400" y="1062038"/>
          <p14:tracePt t="6280" x="7426325" y="1062038"/>
          <p14:tracePt t="6288" x="7451725" y="1054100"/>
          <p14:tracePt t="6296" x="7477125" y="1044575"/>
          <p14:tracePt t="6304" x="7485063" y="1044575"/>
          <p14:tracePt t="6312" x="7510463" y="1044575"/>
          <p14:tracePt t="6319" x="7545388" y="1036638"/>
          <p14:tracePt t="6327" x="7561263" y="1028700"/>
          <p14:tracePt t="6344" x="7570788" y="1028700"/>
          <p14:tracePt t="6351" x="7586663" y="1028700"/>
          <p14:tracePt t="6367" x="7604125" y="1028700"/>
          <p14:tracePt t="6376" x="7621588" y="1019175"/>
          <p14:tracePt t="6384" x="7629525" y="1019175"/>
          <p14:tracePt t="6392" x="7646988" y="1019175"/>
          <p14:tracePt t="6401" x="7654925" y="1019175"/>
          <p14:tracePt t="6407" x="7680325" y="1019175"/>
          <p14:tracePt t="6416" x="7697788" y="1019175"/>
          <p14:tracePt t="6423" x="7705725" y="1019175"/>
          <p14:tracePt t="6432" x="7731125" y="1019175"/>
          <p14:tracePt t="6440" x="7756525" y="1019175"/>
          <p14:tracePt t="6447" x="7766050" y="1019175"/>
          <p14:tracePt t="6456" x="7791450" y="1019175"/>
          <p14:tracePt t="6464" x="7807325" y="1019175"/>
          <p14:tracePt t="6472" x="7824788" y="1019175"/>
          <p14:tracePt t="6480" x="7842250" y="1019175"/>
          <p14:tracePt t="6600" x="7816850" y="1036638"/>
          <p14:tracePt t="6607" x="7756525" y="1054100"/>
          <p14:tracePt t="6616" x="7688263" y="1062038"/>
          <p14:tracePt t="6624" x="7596188" y="1104900"/>
          <p14:tracePt t="6632" x="7493000" y="1138238"/>
          <p14:tracePt t="6640" x="7391400" y="1155700"/>
          <p14:tracePt t="6647" x="7281863" y="1163638"/>
          <p14:tracePt t="6656" x="7170738" y="1163638"/>
          <p14:tracePt t="6663" x="7051675" y="1163638"/>
          <p14:tracePt t="6672" x="6942138" y="1163638"/>
          <p14:tracePt t="6680" x="6813550" y="1163638"/>
          <p14:tracePt t="6688" x="6711950" y="1147763"/>
          <p14:tracePt t="6696" x="6643688" y="1138238"/>
          <p14:tracePt t="6704" x="6584950" y="1138238"/>
          <p14:tracePt t="6712" x="6542088" y="1138238"/>
          <p14:tracePt t="6720" x="6508750" y="1138238"/>
          <p14:tracePt t="6728" x="6473825" y="1138238"/>
          <p14:tracePt t="6736" x="6456363" y="1138238"/>
          <p14:tracePt t="6743" x="6440488" y="1138238"/>
          <p14:tracePt t="6751" x="6430963" y="1138238"/>
          <p14:tracePt t="6767" x="6423025" y="1138238"/>
          <p14:tracePt t="6791" x="6415088" y="1138238"/>
          <p14:tracePt t="6800" x="6405563" y="1138238"/>
          <p14:tracePt t="6823" x="6380163" y="1147763"/>
          <p14:tracePt t="6831" x="6372225" y="1147763"/>
          <p14:tracePt t="6847" x="6364288" y="1147763"/>
          <p14:tracePt t="6855" x="6354763" y="1147763"/>
          <p14:tracePt t="6864" x="6346825" y="1147763"/>
          <p14:tracePt t="6975" x="6380163" y="1147763"/>
          <p14:tracePt t="6984" x="6423025" y="1147763"/>
          <p14:tracePt t="6991" x="6465888" y="1147763"/>
          <p14:tracePt t="7000" x="6524625" y="1147763"/>
          <p14:tracePt t="7007" x="6584950" y="1147763"/>
          <p14:tracePt t="7015" x="6669088" y="1147763"/>
          <p14:tracePt t="7024" x="6754813" y="1147763"/>
          <p14:tracePt t="7031" x="6838950" y="1147763"/>
          <p14:tracePt t="7040" x="6942138" y="1147763"/>
          <p14:tracePt t="7047" x="7026275" y="1147763"/>
          <p14:tracePt t="7055" x="7112000" y="1147763"/>
          <p14:tracePt t="7063" x="7196138" y="1147763"/>
          <p14:tracePt t="7071" x="7281863" y="1147763"/>
          <p14:tracePt t="7079" x="7366000" y="1147763"/>
          <p14:tracePt t="7087" x="7434263" y="1147763"/>
          <p14:tracePt t="7095" x="7510463" y="1147763"/>
          <p14:tracePt t="7103" x="7553325" y="1138238"/>
          <p14:tracePt t="7111" x="7604125" y="1130300"/>
          <p14:tracePt t="7119" x="7629525" y="1130300"/>
          <p14:tracePt t="7127" x="7672388" y="1130300"/>
          <p14:tracePt t="7136" x="7705725" y="1130300"/>
          <p14:tracePt t="7143" x="7740650" y="1130300"/>
          <p14:tracePt t="7151" x="7756525" y="1130300"/>
          <p14:tracePt t="7159" x="7781925" y="1130300"/>
          <p14:tracePt t="7167" x="7807325" y="1130300"/>
          <p14:tracePt t="7175" x="7824788" y="1130300"/>
          <p14:tracePt t="7185" x="7850188" y="1130300"/>
          <p14:tracePt t="7191" x="7875588" y="1130300"/>
          <p14:tracePt t="7201" x="7893050" y="1130300"/>
          <p14:tracePt t="7207" x="7918450" y="1130300"/>
          <p14:tracePt t="7215" x="7935913" y="1130300"/>
          <p14:tracePt t="7223" x="7943850" y="1130300"/>
          <p14:tracePt t="7231" x="7951788" y="1130300"/>
          <p14:tracePt t="7239" x="7969250" y="1130300"/>
          <p14:tracePt t="7247" x="7977188" y="1130300"/>
          <p14:tracePt t="7256" x="7994650" y="1130300"/>
          <p14:tracePt t="7263" x="8012113" y="1122363"/>
          <p14:tracePt t="7271" x="8020050" y="1112838"/>
          <p14:tracePt t="7608" x="8004175" y="1122363"/>
          <p14:tracePt t="7616" x="7935913" y="1130300"/>
          <p14:tracePt t="7624" x="7832725" y="1155700"/>
          <p14:tracePt t="7632" x="7697788" y="1173163"/>
          <p14:tracePt t="7640" x="7502525" y="1231900"/>
          <p14:tracePt t="7648" x="7272338" y="1308100"/>
          <p14:tracePt t="7656" x="6983413" y="1393825"/>
          <p14:tracePt t="7664" x="6661150" y="1477963"/>
          <p14:tracePt t="7672" x="6296025" y="1555750"/>
          <p14:tracePt t="7680" x="6015038" y="1622425"/>
          <p14:tracePt t="7688" x="5649913" y="1690688"/>
          <p14:tracePt t="7696" x="5394325" y="1741488"/>
          <p14:tracePt t="7703" x="5054600" y="1809750"/>
          <p14:tracePt t="7712" x="4689475" y="1885950"/>
          <p14:tracePt t="7719" x="4349750" y="1954213"/>
          <p14:tracePt t="7727" x="4035425" y="2047875"/>
          <p14:tracePt t="7736" x="3721100" y="2116138"/>
          <p14:tracePt t="7744" x="3467100" y="2184400"/>
          <p14:tracePt t="7751" x="3262313" y="2227263"/>
          <p14:tracePt t="7760" x="3127375" y="2260600"/>
          <p14:tracePt t="7768" x="2990850" y="2278063"/>
          <p14:tracePt t="7776" x="2879725" y="2303463"/>
          <p14:tracePt t="7785" x="2778125" y="2328863"/>
          <p14:tracePt t="7792" x="2659063" y="2354263"/>
          <p14:tracePt t="7800" x="2549525" y="2371725"/>
          <p14:tracePt t="7807" x="2420938" y="2387600"/>
          <p14:tracePt t="7815" x="2293938" y="2387600"/>
          <p14:tracePt t="7824" x="2149475" y="2387600"/>
          <p14:tracePt t="7831" x="2012950" y="2387600"/>
          <p14:tracePt t="7840" x="1843088" y="2387600"/>
          <p14:tracePt t="7847" x="1682750" y="2387600"/>
          <p14:tracePt t="7856" x="1546225" y="2379663"/>
          <p14:tracePt t="7864" x="1419225" y="2362200"/>
          <p14:tracePt t="7872" x="1317625" y="2336800"/>
          <p14:tracePt t="7880" x="1214438" y="2303463"/>
          <p14:tracePt t="7888" x="1120775" y="2268538"/>
          <p14:tracePt t="7896" x="1019175" y="2235200"/>
          <p14:tracePt t="7904" x="935038" y="2200275"/>
          <p14:tracePt t="7912" x="858838" y="2166938"/>
          <p14:tracePt t="7920" x="790575" y="2133600"/>
          <p14:tracePt t="7927" x="755650" y="2108200"/>
          <p14:tracePt t="7936" x="739775" y="2090738"/>
          <p14:tracePt t="7944" x="730250" y="2090738"/>
          <p14:tracePt t="7952" x="747713" y="2073275"/>
          <p14:tracePt t="7960" x="790575" y="2047875"/>
          <p14:tracePt t="7968" x="849313" y="2022475"/>
          <p14:tracePt t="7976" x="950913" y="2005013"/>
          <p14:tracePt t="7985" x="1054100" y="1979613"/>
          <p14:tracePt t="7992" x="1155700" y="1971675"/>
          <p14:tracePt t="8000" x="1231900" y="1971675"/>
          <p14:tracePt t="8008" x="1325563" y="1954213"/>
          <p14:tracePt t="8016" x="1384300" y="1954213"/>
          <p14:tracePt t="8024" x="1470025" y="1946275"/>
          <p14:tracePt t="8032" x="1546225" y="1938338"/>
          <p14:tracePt t="8040" x="1622425" y="1911350"/>
          <p14:tracePt t="8047" x="1682750" y="1895475"/>
          <p14:tracePt t="8055" x="1741488" y="1878013"/>
          <p14:tracePt t="8063" x="1801813" y="1852613"/>
          <p14:tracePt t="8071" x="1860550" y="1844675"/>
          <p14:tracePt t="8079" x="1911350" y="1827213"/>
          <p14:tracePt t="8087" x="1962150" y="1809750"/>
          <p14:tracePt t="8095" x="2005013" y="1784350"/>
          <p14:tracePt t="8103" x="2038350" y="1766888"/>
          <p14:tracePt t="8111" x="2065338" y="1758950"/>
          <p14:tracePt t="8119" x="2090738" y="1741488"/>
          <p14:tracePt t="8127" x="2098675" y="1741488"/>
          <p14:tracePt t="8136" x="2098675" y="1733550"/>
          <p14:tracePt t="8160" x="2098675" y="1716088"/>
          <p14:tracePt t="8168" x="2098675" y="1708150"/>
          <p14:tracePt t="8176" x="2098675" y="1682750"/>
          <p14:tracePt t="8185" x="2098675" y="1674813"/>
          <p14:tracePt t="8191" x="2081213" y="1665288"/>
          <p14:tracePt t="8199" x="2065338" y="1649413"/>
          <p14:tracePt t="8207" x="2055813" y="1631950"/>
          <p14:tracePt t="8215" x="2038350" y="1622425"/>
          <p14:tracePt t="8223" x="2030413" y="1606550"/>
          <p14:tracePt t="8231" x="2012950" y="1589088"/>
          <p14:tracePt t="8239" x="2005013" y="1571625"/>
          <p14:tracePt t="8247" x="1997075" y="1563688"/>
          <p14:tracePt t="8255" x="1971675" y="1555750"/>
          <p14:tracePt t="8263" x="1946275" y="1546225"/>
          <p14:tracePt t="8271" x="1920875" y="1530350"/>
          <p14:tracePt t="8279" x="1911350" y="1520825"/>
          <p14:tracePt t="8287" x="1903413" y="1504950"/>
          <p14:tracePt t="8295" x="1893888" y="1504950"/>
          <p14:tracePt t="8328" x="1893888" y="1495425"/>
          <p14:tracePt t="8336" x="1893888" y="1487488"/>
          <p14:tracePt t="8343" x="1911350" y="1477963"/>
          <p14:tracePt t="8352" x="1946275" y="1470025"/>
          <p14:tracePt t="8360" x="2005013" y="1470025"/>
          <p14:tracePt t="8368" x="2073275" y="1470025"/>
          <p14:tracePt t="8376" x="2157413" y="1470025"/>
          <p14:tracePt t="8385" x="2243138" y="1470025"/>
          <p14:tracePt t="8392" x="2327275" y="1470025"/>
          <p14:tracePt t="8400" x="2430463" y="1470025"/>
          <p14:tracePt t="8408" x="2514600" y="1470025"/>
          <p14:tracePt t="8416" x="2600325" y="1470025"/>
          <p14:tracePt t="8424" x="2684463" y="1470025"/>
          <p14:tracePt t="8432" x="2786063" y="1470025"/>
          <p14:tracePt t="8440" x="2871788" y="1470025"/>
          <p14:tracePt t="8448" x="2965450" y="1477963"/>
          <p14:tracePt t="8456" x="3024188" y="1477963"/>
          <p14:tracePt t="8464" x="3084513" y="1477963"/>
          <p14:tracePt t="8472" x="3152775" y="1477963"/>
          <p14:tracePt t="8480" x="3211513" y="1477963"/>
          <p14:tracePt t="8488" x="3270250" y="1477963"/>
          <p14:tracePt t="8496" x="3305175" y="1477963"/>
          <p14:tracePt t="8503" x="3348038" y="1477963"/>
          <p14:tracePt t="8512" x="3363913" y="1477963"/>
          <p14:tracePt t="8519" x="3389313" y="1477963"/>
          <p14:tracePt t="8528" x="3406775" y="1477963"/>
          <p14:tracePt t="8536" x="3414713" y="1477963"/>
          <p14:tracePt t="8544" x="3432175" y="1477963"/>
          <p14:tracePt t="8552" x="3449638" y="1477963"/>
          <p14:tracePt t="8568" x="3475038" y="1477963"/>
          <p14:tracePt t="8576" x="3492500" y="1470025"/>
          <p14:tracePt t="8585" x="3517900" y="1462088"/>
          <p14:tracePt t="8591" x="3543300" y="1452563"/>
          <p14:tracePt t="8600" x="3551238" y="1452563"/>
          <p14:tracePt t="8608" x="3576638" y="1452563"/>
          <p14:tracePt t="8616" x="3602038" y="1452563"/>
          <p14:tracePt t="8624" x="3636963" y="1444625"/>
          <p14:tracePt t="8631" x="3652838" y="1436688"/>
          <p14:tracePt t="8640" x="3678238" y="1427163"/>
          <p14:tracePt t="8648" x="3695700" y="1427163"/>
          <p14:tracePt t="8656" x="3738563" y="1419225"/>
          <p14:tracePt t="8663" x="3771900" y="1411288"/>
          <p14:tracePt t="8672" x="3814763" y="1401763"/>
          <p14:tracePt t="8680" x="3840163" y="1401763"/>
          <p14:tracePt t="8687" x="3890963" y="1393825"/>
          <p14:tracePt t="8696" x="3941763" y="1385888"/>
          <p14:tracePt t="8703" x="3967163" y="1385888"/>
          <p14:tracePt t="8712" x="4010025" y="1385888"/>
          <p14:tracePt t="8720" x="4060825" y="1385888"/>
          <p14:tracePt t="8727" x="4103688" y="1385888"/>
          <p14:tracePt t="8735" x="4146550" y="1385888"/>
          <p14:tracePt t="8744" x="4205288" y="1385888"/>
          <p14:tracePt t="8752" x="4248150" y="1385888"/>
          <p14:tracePt t="8760" x="4291013" y="1385888"/>
          <p14:tracePt t="8769" x="4332288" y="1385888"/>
          <p14:tracePt t="8776" x="4392613" y="1385888"/>
          <p14:tracePt t="8785" x="4451350" y="1385888"/>
          <p14:tracePt t="8791" x="4503738" y="1385888"/>
          <p14:tracePt t="8800" x="4562475" y="1385888"/>
          <p14:tracePt t="8807" x="4621213" y="1385888"/>
          <p14:tracePt t="8816" x="4664075" y="1385888"/>
          <p14:tracePt t="8824" x="4706938" y="1385888"/>
          <p14:tracePt t="8832" x="4757738" y="1385888"/>
          <p14:tracePt t="8840" x="4783138" y="1385888"/>
          <p14:tracePt t="8847" x="4826000" y="1385888"/>
          <p14:tracePt t="8856" x="4859338" y="1385888"/>
          <p14:tracePt t="8864" x="4902200" y="1385888"/>
          <p14:tracePt t="8872" x="4945063" y="1385888"/>
          <p14:tracePt t="8880" x="4987925" y="1385888"/>
          <p14:tracePt t="8902" x="5080000" y="1385888"/>
          <p14:tracePt t="8904" x="5122863" y="1385888"/>
          <p14:tracePt t="8912" x="5165725" y="1385888"/>
          <p14:tracePt t="8920" x="5208588" y="1385888"/>
          <p14:tracePt t="8928" x="5241925" y="1385888"/>
          <p14:tracePt t="8936" x="5276850" y="1385888"/>
          <p14:tracePt t="8944" x="5302250" y="1385888"/>
          <p14:tracePt t="8952" x="5335588" y="1385888"/>
          <p14:tracePt t="8960" x="5368925" y="1385888"/>
          <p14:tracePt t="8968" x="5386388" y="1385888"/>
          <p14:tracePt t="8976" x="5411788" y="1385888"/>
          <p14:tracePt t="8985" x="5437188" y="1385888"/>
          <p14:tracePt t="8992" x="5454650" y="1385888"/>
          <p14:tracePt t="9000" x="5487988" y="1376363"/>
          <p14:tracePt t="9008" x="5505450" y="1376363"/>
          <p14:tracePt t="9024" x="5513388" y="1385888"/>
          <p14:tracePt t="9136" x="5513388" y="1401763"/>
          <p14:tracePt t="9143" x="5497513" y="1411288"/>
          <p14:tracePt t="9151" x="5472113" y="1427163"/>
          <p14:tracePt t="9160" x="5454650" y="1444625"/>
          <p14:tracePt t="9168" x="5421313" y="1452563"/>
          <p14:tracePt t="9176" x="5360988" y="1470025"/>
          <p14:tracePt t="9184" x="5310188" y="1477963"/>
          <p14:tracePt t="9192" x="5233988" y="1487488"/>
          <p14:tracePt t="9200" x="5165725" y="1487488"/>
          <p14:tracePt t="9207" x="5064125" y="1487488"/>
          <p14:tracePt t="9215" x="4978400" y="1487488"/>
          <p14:tracePt t="9224" x="4894263" y="1487488"/>
          <p14:tracePt t="9232" x="4808538" y="1487488"/>
          <p14:tracePt t="9240" x="4714875" y="1487488"/>
          <p14:tracePt t="9248" x="4613275" y="1487488"/>
          <p14:tracePt t="9256" x="4529138" y="1487488"/>
          <p14:tracePt t="9264" x="4443413" y="1487488"/>
          <p14:tracePt t="9271" x="4359275" y="1487488"/>
          <p14:tracePt t="9280" x="4256088" y="1487488"/>
          <p14:tracePt t="9288" x="4162425" y="1487488"/>
          <p14:tracePt t="9295" x="4078288" y="1487488"/>
          <p14:tracePt t="9303" x="3992563" y="1487488"/>
          <p14:tracePt t="9313" x="3916363" y="1487488"/>
          <p14:tracePt t="9320" x="3848100" y="1487488"/>
          <p14:tracePt t="9328" x="3806825" y="1487488"/>
          <p14:tracePt t="9337" x="3756025" y="1487488"/>
          <p14:tracePt t="9344" x="3713163" y="1487488"/>
          <p14:tracePt t="9352" x="3662363" y="1487488"/>
          <p14:tracePt t="9359" x="3602038" y="1487488"/>
          <p14:tracePt t="9369" x="3543300" y="1487488"/>
          <p14:tracePt t="9376" x="3482975" y="1487488"/>
          <p14:tracePt t="9384" x="3424238" y="1487488"/>
          <p14:tracePt t="9392" x="3381375" y="1487488"/>
          <p14:tracePt t="9399" x="3338513" y="1487488"/>
          <p14:tracePt t="9407" x="3305175" y="1487488"/>
          <p14:tracePt t="9416" x="3262313" y="1487488"/>
          <p14:tracePt t="9424" x="3236913" y="1487488"/>
          <p14:tracePt t="9431" x="3211513" y="1487488"/>
          <p14:tracePt t="9440" x="3194050" y="1487488"/>
          <p14:tracePt t="9456" x="3186113" y="1487488"/>
          <p14:tracePt t="9552" x="3178175" y="1487488"/>
          <p14:tracePt t="9559" x="3186113" y="1487488"/>
          <p14:tracePt t="9568" x="3194050" y="1487488"/>
          <p14:tracePt t="9575" x="3236913" y="1487488"/>
          <p14:tracePt t="9584" x="3297238" y="1487488"/>
          <p14:tracePt t="9591" x="3373438" y="1487488"/>
          <p14:tracePt t="9601" x="3467100" y="1487488"/>
          <p14:tracePt t="9608" x="3576638" y="1487488"/>
          <p14:tracePt t="9616" x="3695700" y="1487488"/>
          <p14:tracePt t="9624" x="3789363" y="1487488"/>
          <p14:tracePt t="9631" x="3890963" y="1487488"/>
          <p14:tracePt t="9640" x="3992563" y="1487488"/>
          <p14:tracePt t="9647" x="4086225" y="1487488"/>
          <p14:tracePt t="9655" x="4187825" y="1487488"/>
          <p14:tracePt t="9663" x="4298950" y="1487488"/>
          <p14:tracePt t="9671" x="4418013" y="1487488"/>
          <p14:tracePt t="9679" x="4529138" y="1487488"/>
          <p14:tracePt t="9687" x="4630738" y="1487488"/>
          <p14:tracePt t="9695" x="4724400" y="1487488"/>
          <p14:tracePt t="9703" x="4808538" y="1487488"/>
          <p14:tracePt t="9712" x="4884738" y="1487488"/>
          <p14:tracePt t="9720" x="4935538" y="1487488"/>
          <p14:tracePt t="9728" x="4995863" y="1487488"/>
          <p14:tracePt t="9736" x="5054600" y="1487488"/>
          <p14:tracePt t="9743" x="5114925" y="1487488"/>
          <p14:tracePt t="9752" x="5157788" y="1487488"/>
          <p14:tracePt t="9760" x="5216525" y="1477963"/>
          <p14:tracePt t="9769" x="5259388" y="1470025"/>
          <p14:tracePt t="9776" x="5310188" y="1462088"/>
          <p14:tracePt t="9784" x="5343525" y="1452563"/>
          <p14:tracePt t="9792" x="5353050" y="1452563"/>
          <p14:tracePt t="9800" x="5394325" y="1444625"/>
          <p14:tracePt t="9808" x="5429250" y="1436688"/>
          <p14:tracePt t="9816" x="5446713" y="1436688"/>
          <p14:tracePt t="9824" x="5480050" y="1436688"/>
          <p14:tracePt t="9832" x="5497513" y="1436688"/>
          <p14:tracePt t="9840" x="5530850" y="1444625"/>
          <p14:tracePt t="9847" x="5548313" y="1452563"/>
          <p14:tracePt t="9856" x="5556250" y="1452563"/>
          <p14:tracePt t="9863" x="5581650" y="1462088"/>
          <p14:tracePt t="9871" x="5591175" y="1462088"/>
          <p14:tracePt t="9887" x="5599113" y="1462088"/>
          <p14:tracePt t="9944" x="5607050" y="1462088"/>
          <p14:tracePt t="9960" x="5616575" y="1462088"/>
          <p14:tracePt t="9968" x="5624513" y="1462088"/>
          <p14:tracePt t="9975" x="5641975" y="1462088"/>
          <p14:tracePt t="9985" x="5649913" y="1462088"/>
          <p14:tracePt t="9992" x="5657850" y="1462088"/>
          <p14:tracePt t="10000" x="5667375" y="1462088"/>
          <p14:tracePt t="10487" x="5649913" y="1477963"/>
          <p14:tracePt t="10496" x="5616575" y="1487488"/>
          <p14:tracePt t="10504" x="5548313" y="1504950"/>
          <p14:tracePt t="10512" x="5497513" y="1504950"/>
          <p14:tracePt t="10519" x="5462588" y="1477963"/>
          <p14:tracePt t="10527" x="5360988" y="1470025"/>
          <p14:tracePt t="10536" x="5216525" y="1452563"/>
          <p14:tracePt t="10544" x="5097463" y="1452563"/>
          <p14:tracePt t="10553" x="4894263" y="1444625"/>
          <p14:tracePt t="10560" x="4714875" y="1427163"/>
          <p14:tracePt t="10569" x="4537075" y="1427163"/>
          <p14:tracePt t="10576" x="4332288" y="1427163"/>
          <p14:tracePt t="10584" x="4129088" y="1427163"/>
          <p14:tracePt t="10592" x="3992563" y="1427163"/>
          <p14:tracePt t="10600" x="3865563" y="1427163"/>
          <p14:tracePt t="10608" x="3822700" y="1427163"/>
          <p14:tracePt t="10616" x="3789363" y="1462088"/>
          <p14:tracePt t="10624" x="3789363" y="1470025"/>
          <p14:tracePt t="10632" x="3781425" y="1477963"/>
          <p14:tracePt t="10647" x="3781425" y="1487488"/>
          <p14:tracePt t="10728" x="3771900" y="1487488"/>
          <p14:tracePt t="10735" x="3756025" y="1512888"/>
          <p14:tracePt t="10744" x="3756025" y="1530350"/>
          <p14:tracePt t="10776" x="3746500" y="1530350"/>
          <p14:tracePt t="10800" x="3738563" y="1530350"/>
          <p14:tracePt t="10808" x="3729038" y="1530350"/>
          <p14:tracePt t="10824" x="3721100" y="1530350"/>
          <p14:tracePt t="10832" x="3713163" y="1530350"/>
          <p14:tracePt t="10840" x="3695700" y="1530350"/>
          <p14:tracePt t="10847" x="3687763" y="1530350"/>
          <p14:tracePt t="10856" x="3678238" y="1530350"/>
          <p14:tracePt t="10864" x="3652838" y="1530350"/>
          <p14:tracePt t="10871" x="3619500" y="1530350"/>
          <p14:tracePt t="10880" x="3576638" y="1530350"/>
          <p14:tracePt t="10887" x="3508375" y="1530350"/>
          <p14:tracePt t="10904" x="3363913" y="1530350"/>
          <p14:tracePt t="10912" x="3262313" y="1530350"/>
          <p14:tracePt t="10919" x="3178175" y="1520825"/>
          <p14:tracePt t="10928" x="3092450" y="1495425"/>
          <p14:tracePt t="10936" x="3016250" y="1487488"/>
          <p14:tracePt t="10944" x="2930525" y="1462088"/>
          <p14:tracePt t="10953" x="2854325" y="1452563"/>
          <p14:tracePt t="10960" x="2778125" y="1427163"/>
          <p14:tracePt t="10968" x="2719388" y="1419225"/>
          <p14:tracePt t="10976" x="2659063" y="1401763"/>
          <p14:tracePt t="10984" x="2590800" y="1393825"/>
          <p14:tracePt t="10991" x="2514600" y="1376363"/>
          <p14:tracePt t="10999" x="2455863" y="1368425"/>
          <p14:tracePt t="11007" x="2370138" y="1360488"/>
          <p14:tracePt t="11015" x="2293938" y="1350963"/>
          <p14:tracePt t="11023" x="2225675" y="1350963"/>
          <p14:tracePt t="11031" x="2124075" y="1350963"/>
          <p14:tracePt t="11039" x="2022475" y="1350963"/>
          <p14:tracePt t="11047" x="1911350" y="1350963"/>
          <p14:tracePt t="11055" x="1801813" y="1350963"/>
          <p14:tracePt t="11063" x="1698625" y="1350963"/>
          <p14:tracePt t="11071" x="1589088" y="1350963"/>
          <p14:tracePt t="11080" x="1462088" y="1350963"/>
          <p14:tracePt t="11087" x="1343025" y="1368425"/>
          <p14:tracePt t="11096" x="1249363" y="1376363"/>
          <p14:tracePt t="11104" x="1147763" y="1385888"/>
          <p14:tracePt t="11112" x="1062038" y="1393825"/>
          <p14:tracePt t="11119" x="985838" y="1411288"/>
          <p14:tracePt t="11127" x="925513" y="1427163"/>
          <p14:tracePt t="11137" x="874713" y="1444625"/>
          <p14:tracePt t="11144" x="841375" y="1462088"/>
          <p14:tracePt t="11153" x="806450" y="1477963"/>
          <p14:tracePt t="11159" x="773113" y="1512888"/>
          <p14:tracePt t="11168" x="730250" y="1538288"/>
          <p14:tracePt t="11176" x="696913" y="1563688"/>
          <p14:tracePt t="11184" x="654050" y="1606550"/>
          <p14:tracePt t="11192" x="620713" y="1631950"/>
          <p14:tracePt t="11200" x="585788" y="1665288"/>
          <p14:tracePt t="11208" x="544513" y="1700213"/>
          <p14:tracePt t="11215" x="492125" y="1725613"/>
          <p14:tracePt t="11224" x="458788" y="1758950"/>
          <p14:tracePt t="11232" x="433388" y="1776413"/>
          <p14:tracePt t="11240" x="407988" y="1801813"/>
          <p14:tracePt t="11248" x="390525" y="1827213"/>
          <p14:tracePt t="11256" x="373063" y="1852613"/>
          <p14:tracePt t="11264" x="365125" y="1878013"/>
          <p14:tracePt t="11271" x="347663" y="1903413"/>
          <p14:tracePt t="11280" x="331788" y="1920875"/>
          <p14:tracePt t="11288" x="314325" y="1954213"/>
          <p14:tracePt t="11296" x="296863" y="1989138"/>
          <p14:tracePt t="11303" x="280988" y="2030413"/>
          <p14:tracePt t="11311" x="246063" y="2065338"/>
          <p14:tracePt t="11319" x="230188" y="2098675"/>
          <p14:tracePt t="11328" x="220663" y="2133600"/>
          <p14:tracePt t="11336" x="220663" y="2141538"/>
          <p14:tracePt t="11344" x="220663" y="2174875"/>
          <p14:tracePt t="11353" x="238125" y="2200275"/>
          <p14:tracePt t="11360" x="255588" y="2227263"/>
          <p14:tracePt t="11368" x="288925" y="2252663"/>
          <p14:tracePt t="11376" x="314325" y="2278063"/>
          <p14:tracePt t="11383" x="339725" y="2303463"/>
          <p14:tracePt t="11392" x="357188" y="2328863"/>
          <p14:tracePt t="11400" x="373063" y="2336800"/>
          <p14:tracePt t="11408" x="400050" y="2354263"/>
          <p14:tracePt t="11416" x="407988" y="2362200"/>
          <p14:tracePt t="11424" x="425450" y="2379663"/>
          <p14:tracePt t="11432" x="441325" y="2387600"/>
          <p14:tracePt t="11439" x="466725" y="2405063"/>
          <p14:tracePt t="11447" x="476250" y="2405063"/>
          <p14:tracePt t="11456" x="492125" y="2422525"/>
          <p14:tracePt t="11464" x="501650" y="2430463"/>
          <p14:tracePt t="11471" x="501650" y="2447925"/>
          <p14:tracePt t="11479" x="509588" y="2447925"/>
          <p14:tracePt t="11488" x="517525" y="2463800"/>
          <p14:tracePt t="11496" x="527050" y="2481263"/>
          <p14:tracePt t="11504" x="534988" y="2498725"/>
          <p14:tracePt t="11511" x="544513" y="2524125"/>
          <p14:tracePt t="11519" x="560388" y="2549525"/>
          <p14:tracePt t="11527" x="569913" y="2574925"/>
          <p14:tracePt t="11536" x="585788" y="2592388"/>
          <p14:tracePt t="11543" x="603250" y="2617788"/>
          <p14:tracePt t="11553" x="628650" y="2633663"/>
          <p14:tracePt t="11560" x="654050" y="2651125"/>
          <p14:tracePt t="11568" x="679450" y="2660650"/>
          <p14:tracePt t="11575" x="704850" y="2676525"/>
          <p14:tracePt t="11585" x="730250" y="2701925"/>
          <p14:tracePt t="11592" x="755650" y="2719388"/>
          <p14:tracePt t="11600" x="790575" y="2744788"/>
          <p14:tracePt t="11607" x="831850" y="2770188"/>
          <p14:tracePt t="11616" x="866775" y="2787650"/>
          <p14:tracePt t="11624" x="909638" y="2805113"/>
          <p14:tracePt t="11632" x="960438" y="2813050"/>
          <p14:tracePt t="11640" x="1011238" y="2838450"/>
          <p14:tracePt t="11647" x="1054100" y="2855913"/>
          <p14:tracePt t="11656" x="1104900" y="2881313"/>
          <p14:tracePt t="11664" x="1138238" y="2897188"/>
          <p14:tracePt t="11672" x="1173163" y="2922588"/>
          <p14:tracePt t="11680" x="1206500" y="2922588"/>
          <p14:tracePt t="11688" x="1231900" y="2940050"/>
          <p14:tracePt t="11696" x="1257300" y="2949575"/>
          <p14:tracePt t="11703" x="1274763" y="2965450"/>
          <p14:tracePt t="11712" x="1308100" y="2974975"/>
          <p14:tracePt t="11720" x="1325563" y="2974975"/>
          <p14:tracePt t="11728" x="1368425" y="2982913"/>
          <p14:tracePt t="11737" x="1401763" y="3000375"/>
          <p14:tracePt t="11744" x="1435100" y="3016250"/>
          <p14:tracePt t="11753" x="1487488" y="3025775"/>
          <p14:tracePt t="11759" x="1546225" y="3051175"/>
          <p14:tracePt t="11768" x="1606550" y="3059113"/>
          <p14:tracePt t="11776" x="1665288" y="3076575"/>
          <p14:tracePt t="11784" x="1749425" y="3094038"/>
          <p14:tracePt t="11792" x="1843088" y="3109913"/>
          <p14:tracePt t="11799" x="1928813" y="3119438"/>
          <p14:tracePt t="11808" x="2012950" y="3144838"/>
          <p14:tracePt t="11816" x="2116138" y="3152775"/>
          <p14:tracePt t="11824" x="2200275" y="3178175"/>
          <p14:tracePt t="11831" x="2301875" y="3186113"/>
          <p14:tracePt t="11840" x="2379663" y="3186113"/>
          <p14:tracePt t="11847" x="2463800" y="3186113"/>
          <p14:tracePt t="11856" x="2549525" y="3186113"/>
          <p14:tracePt t="11864" x="2600325" y="3186113"/>
          <p14:tracePt t="11871" x="2633663" y="3186113"/>
          <p14:tracePt t="11880" x="2676525" y="3186113"/>
          <p14:tracePt t="11888" x="2752725" y="3186113"/>
          <p14:tracePt t="11896" x="2795588" y="3178175"/>
          <p14:tracePt t="11903" x="2828925" y="3160713"/>
          <p14:tracePt t="11912" x="2863850" y="3152775"/>
          <p14:tracePt t="11919" x="2889250" y="3135313"/>
          <p14:tracePt t="11927" x="2914650" y="3109913"/>
          <p14:tracePt t="11937" x="2940050" y="3084513"/>
          <p14:tracePt t="11944" x="2965450" y="3051175"/>
          <p14:tracePt t="11953" x="2990850" y="3025775"/>
          <p14:tracePt t="11959" x="3016250" y="2974975"/>
          <p14:tracePt t="11968" x="3059113" y="2940050"/>
          <p14:tracePt t="11976" x="3084513" y="2889250"/>
          <p14:tracePt t="11984" x="3117850" y="2855913"/>
          <p14:tracePt t="11992" x="3143250" y="2813050"/>
          <p14:tracePt t="12000" x="3168650" y="2778125"/>
          <p14:tracePt t="12008" x="3203575" y="2736850"/>
          <p14:tracePt t="12015" x="3228975" y="2701925"/>
          <p14:tracePt t="12024" x="3244850" y="2676525"/>
          <p14:tracePt t="12032" x="3254375" y="2651125"/>
          <p14:tracePt t="12040" x="3262313" y="2617788"/>
          <p14:tracePt t="12047" x="3270250" y="2582863"/>
          <p14:tracePt t="12056" x="3270250" y="2549525"/>
          <p14:tracePt t="12064" x="3270250" y="2524125"/>
          <p14:tracePt t="12071" x="3270250" y="2481263"/>
          <p14:tracePt t="12079" x="3270250" y="2455863"/>
          <p14:tracePt t="12088" x="3270250" y="2413000"/>
          <p14:tracePt t="12096" x="3270250" y="2379663"/>
          <p14:tracePt t="12103" x="3270250" y="2336800"/>
          <p14:tracePt t="12112" x="3270250" y="2293938"/>
          <p14:tracePt t="12120" x="3270250" y="2243138"/>
          <p14:tracePt t="12127" x="3270250" y="2217738"/>
          <p14:tracePt t="12137" x="3262313" y="2166938"/>
          <p14:tracePt t="12144" x="3254375" y="2133600"/>
          <p14:tracePt t="12153" x="3236913" y="2090738"/>
          <p14:tracePt t="12160" x="3219450" y="2055813"/>
          <p14:tracePt t="12168" x="3194050" y="2005013"/>
          <p14:tracePt t="12176" x="3178175" y="1971675"/>
          <p14:tracePt t="12184" x="3143250" y="1920875"/>
          <p14:tracePt t="12192" x="3100388" y="1878013"/>
          <p14:tracePt t="12200" x="3067050" y="1844675"/>
          <p14:tracePt t="12208" x="3016250" y="1809750"/>
          <p14:tracePt t="12216" x="2982913" y="1784350"/>
          <p14:tracePt t="12224" x="2940050" y="1758950"/>
          <p14:tracePt t="12232" x="2905125" y="1733550"/>
          <p14:tracePt t="12240" x="2871788" y="1700213"/>
          <p14:tracePt t="12247" x="2828925" y="1674813"/>
          <p14:tracePt t="12256" x="2795588" y="1657350"/>
          <p14:tracePt t="12264" x="2760663" y="1639888"/>
          <p14:tracePt t="12271" x="2719388" y="1631950"/>
          <p14:tracePt t="12279" x="2659063" y="1606550"/>
          <p14:tracePt t="12287" x="2590800" y="1581150"/>
          <p14:tracePt t="12295" x="2532063" y="1571625"/>
          <p14:tracePt t="12304" x="2455863" y="1546225"/>
          <p14:tracePt t="12311" x="2387600" y="1530350"/>
          <p14:tracePt t="12319" x="2319338" y="1504950"/>
          <p14:tracePt t="12327" x="2251075" y="1487488"/>
          <p14:tracePt t="12336" x="2192338" y="1477963"/>
          <p14:tracePt t="12343" x="2116138" y="1452563"/>
          <p14:tracePt t="12351" x="2038350" y="1444625"/>
          <p14:tracePt t="12359" x="1979613" y="1436688"/>
          <p14:tracePt t="12367" x="1920875" y="1419225"/>
          <p14:tracePt t="12375" x="1878013" y="1411288"/>
          <p14:tracePt t="12383" x="1835150" y="1411288"/>
          <p14:tracePt t="12391" x="1784350" y="1411288"/>
          <p14:tracePt t="12399" x="1733550" y="1411288"/>
          <p14:tracePt t="12407" x="1690688" y="1411288"/>
          <p14:tracePt t="12415" x="1639888" y="1411288"/>
          <p14:tracePt t="12423" x="1597025" y="1411288"/>
          <p14:tracePt t="12431" x="1554163" y="1411288"/>
          <p14:tracePt t="12439" x="1512888" y="1411288"/>
          <p14:tracePt t="12447" x="1487488" y="1419225"/>
          <p14:tracePt t="12455" x="1462088" y="1427163"/>
          <p14:tracePt t="12463" x="1435100" y="1436688"/>
          <p14:tracePt t="12471" x="1419225" y="1444625"/>
          <p14:tracePt t="12479" x="1393825" y="1462088"/>
          <p14:tracePt t="12487" x="1358900" y="1487488"/>
          <p14:tracePt t="12495" x="1317625" y="1512888"/>
          <p14:tracePt t="12503" x="1274763" y="1546225"/>
          <p14:tracePt t="12511" x="1231900" y="1581150"/>
          <p14:tracePt t="12519" x="1181100" y="1614488"/>
          <p14:tracePt t="12527" x="1130300" y="1639888"/>
          <p14:tracePt t="12537" x="1069975" y="1674813"/>
          <p14:tracePt t="12543" x="1019175" y="1708150"/>
          <p14:tracePt t="12553" x="968375" y="1725613"/>
          <p14:tracePt t="12559" x="935038" y="1741488"/>
          <p14:tracePt t="12567" x="917575" y="1758950"/>
          <p14:tracePt t="12575" x="900113" y="1776413"/>
          <p14:tracePt t="12583" x="884238" y="1776413"/>
          <p14:tracePt t="12591" x="866775" y="1784350"/>
          <p14:tracePt t="12599" x="858838" y="1793875"/>
          <p14:tracePt t="12607" x="849313" y="1809750"/>
          <p14:tracePt t="12616" x="831850" y="1827213"/>
          <p14:tracePt t="12624" x="815975" y="1835150"/>
          <p14:tracePt t="12631" x="798513" y="1860550"/>
          <p14:tracePt t="12639" x="790575" y="1885950"/>
          <p14:tracePt t="12647" x="781050" y="1911350"/>
          <p14:tracePt t="12655" x="765175" y="1938338"/>
          <p14:tracePt t="12664" x="755650" y="1954213"/>
          <p14:tracePt t="12671" x="747713" y="1971675"/>
          <p14:tracePt t="12680" x="739775" y="1997075"/>
          <p14:tracePt t="12689" x="730250" y="2005013"/>
          <p14:tracePt t="12696" x="722313" y="2022475"/>
          <p14:tracePt t="12712" x="714375" y="2047875"/>
          <p14:tracePt t="12720" x="714375" y="2065338"/>
          <p14:tracePt t="12727" x="704850" y="2073275"/>
          <p14:tracePt t="12738" x="696913" y="2090738"/>
          <p14:tracePt t="12744" x="688975" y="2108200"/>
          <p14:tracePt t="12759" x="688975" y="2124075"/>
          <p14:tracePt t="12768" x="679450" y="2159000"/>
          <p14:tracePt t="12776" x="679450" y="2166938"/>
          <p14:tracePt t="12784" x="679450" y="2192338"/>
          <p14:tracePt t="12791" x="679450" y="2227263"/>
          <p14:tracePt t="12800" x="679450" y="2243138"/>
          <p14:tracePt t="12808" x="679450" y="2268538"/>
          <p14:tracePt t="12816" x="679450" y="2303463"/>
          <p14:tracePt t="12824" x="679450" y="2328863"/>
          <p14:tracePt t="12832" x="679450" y="2371725"/>
          <p14:tracePt t="12839" x="679450" y="2387600"/>
          <p14:tracePt t="12847" x="688975" y="2422525"/>
          <p14:tracePt t="12856" x="696913" y="2447925"/>
          <p14:tracePt t="12864" x="704850" y="2473325"/>
          <p14:tracePt t="12871" x="714375" y="2489200"/>
          <p14:tracePt t="12880" x="722313" y="2516188"/>
          <p14:tracePt t="12903" x="755650" y="2592388"/>
          <p14:tracePt t="12912" x="765175" y="2617788"/>
          <p14:tracePt t="12920" x="773113" y="2643188"/>
          <p14:tracePt t="12928" x="781050" y="2676525"/>
          <p14:tracePt t="12937" x="798513" y="2711450"/>
          <p14:tracePt t="12944" x="823913" y="2744788"/>
          <p14:tracePt t="12952" x="858838" y="2787650"/>
          <p14:tracePt t="12960" x="884238" y="2820988"/>
          <p14:tracePt t="12968" x="909638" y="2855913"/>
          <p14:tracePt t="12975" x="935038" y="2881313"/>
          <p14:tracePt t="12984" x="950913" y="2906713"/>
          <p14:tracePt t="12992" x="968375" y="2940050"/>
          <p14:tracePt t="13000" x="985838" y="2974975"/>
          <p14:tracePt t="13008" x="1011238" y="3016250"/>
          <p14:tracePt t="13016" x="1028700" y="3033713"/>
          <p14:tracePt t="13024" x="1044575" y="3059113"/>
          <p14:tracePt t="13032" x="1062038" y="3084513"/>
          <p14:tracePt t="13040" x="1087438" y="3101975"/>
          <p14:tracePt t="13047" x="1112838" y="3127375"/>
          <p14:tracePt t="13055" x="1130300" y="3144838"/>
          <p14:tracePt t="13064" x="1173163" y="3170238"/>
          <p14:tracePt t="13071" x="1189038" y="3186113"/>
          <p14:tracePt t="13080" x="1223963" y="3203575"/>
          <p14:tracePt t="13088" x="1249363" y="3203575"/>
          <p14:tracePt t="13096" x="1282700" y="3211513"/>
          <p14:tracePt t="13103" x="1317625" y="3221038"/>
          <p14:tracePt t="13111" x="1333500" y="3221038"/>
          <p14:tracePt t="13120" x="1368425" y="3221038"/>
          <p14:tracePt t="13127" x="1401763" y="3221038"/>
          <p14:tracePt t="13137" x="1435100" y="3221038"/>
          <p14:tracePt t="13143" x="1462088" y="3221038"/>
          <p14:tracePt t="13154" x="1487488" y="3221038"/>
          <p14:tracePt t="13160" x="1512888" y="3221038"/>
          <p14:tracePt t="13168" x="1528763" y="3221038"/>
          <p14:tracePt t="13176" x="1571625" y="3221038"/>
          <p14:tracePt t="13185" x="1622425" y="3221038"/>
          <p14:tracePt t="13192" x="1665288" y="3221038"/>
          <p14:tracePt t="13200" x="1716088" y="3221038"/>
          <p14:tracePt t="13208" x="1792288" y="3221038"/>
          <p14:tracePt t="13216" x="1860550" y="3221038"/>
          <p14:tracePt t="13224" x="1962150" y="3221038"/>
          <p14:tracePt t="13232" x="2065338" y="3221038"/>
          <p14:tracePt t="13240" x="2192338" y="3221038"/>
          <p14:tracePt t="13247" x="2286000" y="3211513"/>
          <p14:tracePt t="13256" x="2405063" y="3186113"/>
          <p14:tracePt t="13264" x="2524125" y="3160713"/>
          <p14:tracePt t="13272" x="2608263" y="3127375"/>
          <p14:tracePt t="13280" x="2684463" y="3119438"/>
          <p14:tracePt t="13287" x="2744788" y="3109913"/>
          <p14:tracePt t="13296" x="2786063" y="3094038"/>
          <p14:tracePt t="13304" x="2820988" y="3076575"/>
          <p14:tracePt t="13312" x="2863850" y="3041650"/>
          <p14:tracePt t="13320" x="2889250" y="3025775"/>
          <p14:tracePt t="13327" x="2889250" y="3016250"/>
          <p14:tracePt t="13337" x="2897188" y="3008313"/>
          <p14:tracePt t="13343" x="2905125" y="3000375"/>
          <p14:tracePt t="13352" x="2914650" y="2982913"/>
          <p14:tracePt t="13360" x="2922588" y="2957513"/>
          <p14:tracePt t="13368" x="2922588" y="2940050"/>
          <p14:tracePt t="13376" x="2922588" y="2922588"/>
          <p14:tracePt t="13384" x="2922588" y="2906713"/>
          <p14:tracePt t="13392" x="2922588" y="2897188"/>
          <p14:tracePt t="13400" x="2922588" y="2863850"/>
          <p14:tracePt t="13408" x="2897188" y="2846388"/>
          <p14:tracePt t="13416" x="2863850" y="2820988"/>
          <p14:tracePt t="13424" x="2803525" y="2795588"/>
          <p14:tracePt t="13431" x="2727325" y="2778125"/>
          <p14:tracePt t="13440" x="2659063" y="2744788"/>
          <p14:tracePt t="13448" x="2590800" y="2727325"/>
          <p14:tracePt t="13456" x="2514600" y="2711450"/>
          <p14:tracePt t="13463" x="2438400" y="2701925"/>
          <p14:tracePt t="13472" x="2370138" y="2686050"/>
          <p14:tracePt t="13479" x="2293938" y="2668588"/>
          <p14:tracePt t="13487" x="2208213" y="2651125"/>
          <p14:tracePt t="13495" x="2132013" y="2643188"/>
          <p14:tracePt t="13504" x="2065338" y="2625725"/>
          <p14:tracePt t="13512" x="1987550" y="2617788"/>
          <p14:tracePt t="13520" x="1928813" y="2608263"/>
          <p14:tracePt t="13527" x="1893888" y="2600325"/>
          <p14:tracePt t="13538" x="1860550" y="2592388"/>
          <p14:tracePt t="13543" x="1835150" y="2582863"/>
          <p14:tracePt t="13559" x="1827213" y="2582863"/>
          <p14:tracePt t="13568" x="1817688" y="2582863"/>
          <p14:tracePt t="13600" x="1809750" y="2574925"/>
          <p14:tracePt t="13616" x="1792288" y="2574925"/>
          <p14:tracePt t="13624" x="1784350" y="2566988"/>
          <p14:tracePt t="13632" x="1758950" y="2549525"/>
          <p14:tracePt t="13640" x="1733550" y="2541588"/>
          <p14:tracePt t="13648" x="1698625" y="2524125"/>
          <p14:tracePt t="13656" x="1665288" y="2516188"/>
          <p14:tracePt t="13664" x="1622425" y="2498725"/>
          <p14:tracePt t="13672" x="1579563" y="2473325"/>
          <p14:tracePt t="13680" x="1554163" y="2455863"/>
          <p14:tracePt t="13688" x="1546225" y="2438400"/>
          <p14:tracePt t="13696" x="1538288" y="2422525"/>
          <p14:tracePt t="13704" x="1528763" y="2422525"/>
          <p14:tracePt t="13711" x="1528763" y="2413000"/>
          <p14:tracePt t="13720" x="1528763" y="2405063"/>
          <p14:tracePt t="13728" x="1528763" y="2397125"/>
          <p14:tracePt t="13737" x="1538288" y="2387600"/>
          <p14:tracePt t="13744" x="1538288" y="2379663"/>
          <p14:tracePt t="13752" x="1554163" y="2371725"/>
          <p14:tracePt t="13760" x="1571625" y="2362200"/>
          <p14:tracePt t="13768" x="1579563" y="2362200"/>
          <p14:tracePt t="13775" x="1597025" y="2354263"/>
          <p14:tracePt t="13784" x="1614488" y="2336800"/>
          <p14:tracePt t="13791" x="1639888" y="2328863"/>
          <p14:tracePt t="13799" x="1647825" y="2319338"/>
          <p14:tracePt t="13808" x="1665288" y="2311400"/>
          <p14:tracePt t="13816" x="1682750" y="2311400"/>
          <p14:tracePt t="13960" x="1690688" y="2311400"/>
          <p14:tracePt t="13968" x="1698625" y="2303463"/>
          <p14:tracePt t="13984" x="1708150" y="2286000"/>
          <p14:tracePt t="14000" x="1724025" y="2278063"/>
          <p14:tracePt t="14008" x="1733550" y="2278063"/>
          <p14:tracePt t="14016" x="1749425" y="2268538"/>
          <p14:tracePt t="14040" x="1758950" y="2268538"/>
          <p14:tracePt t="14080" x="1776413" y="2260600"/>
          <p14:tracePt t="14087" x="1792288" y="2252663"/>
          <p14:tracePt t="14104" x="1827213" y="2252663"/>
          <p14:tracePt t="14112" x="1852613" y="2252663"/>
          <p14:tracePt t="14120" x="1878013" y="2252663"/>
          <p14:tracePt t="14127" x="1920875" y="2252663"/>
          <p14:tracePt t="14137" x="1954213" y="2260600"/>
          <p14:tracePt t="14144" x="1962150" y="2260600"/>
          <p14:tracePt t="14152" x="1979613" y="2268538"/>
          <p14:tracePt t="14160" x="1987550" y="2268538"/>
          <p14:tracePt t="14167" x="1997075" y="2268538"/>
          <p14:tracePt t="14264" x="1997075" y="2286000"/>
          <p14:tracePt t="14271" x="1987550" y="2286000"/>
          <p14:tracePt t="14280" x="1979613" y="2293938"/>
          <p14:tracePt t="14287" x="1971675" y="2303463"/>
          <p14:tracePt t="14295" x="1954213" y="2311400"/>
          <p14:tracePt t="14304" x="1954213" y="2319338"/>
          <p14:tracePt t="14312" x="1936750" y="2336800"/>
          <p14:tracePt t="14320" x="1928813" y="2336800"/>
          <p14:tracePt t="14327" x="1920875" y="2354263"/>
          <p14:tracePt t="14337" x="1920875" y="2362200"/>
          <p14:tracePt t="14344" x="1920875" y="2371725"/>
          <p14:tracePt t="14352" x="1920875" y="2379663"/>
          <p14:tracePt t="14360" x="1920875" y="2387600"/>
          <p14:tracePt t="14368" x="1928813" y="2405063"/>
          <p14:tracePt t="14376" x="1936750" y="2413000"/>
          <p14:tracePt t="14383" x="1954213" y="2422525"/>
          <p14:tracePt t="14391" x="1987550" y="2438400"/>
          <p14:tracePt t="14400" x="2047875" y="2447925"/>
          <p14:tracePt t="14408" x="2090738" y="2447925"/>
          <p14:tracePt t="14415" x="2149475" y="2447925"/>
          <p14:tracePt t="14424" x="2225675" y="2447925"/>
          <p14:tracePt t="14432" x="2311400" y="2447925"/>
          <p14:tracePt t="14440" x="2395538" y="2447925"/>
          <p14:tracePt t="14448" x="2463800" y="2447925"/>
          <p14:tracePt t="14455" x="2524125" y="2447925"/>
          <p14:tracePt t="14464" x="2582863" y="2447925"/>
          <p14:tracePt t="14472" x="2625725" y="2447925"/>
          <p14:tracePt t="14480" x="2641600" y="2447925"/>
          <p14:tracePt t="14488" x="2659063" y="2447925"/>
          <p14:tracePt t="14496" x="2668588" y="2447925"/>
          <p14:tracePt t="14504" x="2676525" y="2447925"/>
          <p14:tracePt t="14512" x="2684463" y="2447925"/>
          <p14:tracePt t="14521" x="2701925" y="2447925"/>
          <p14:tracePt t="14536" x="2701925" y="2438400"/>
          <p14:tracePt t="14543" x="2701925" y="2430463"/>
          <p14:tracePt t="14551" x="2709863" y="2422525"/>
          <p14:tracePt t="14568" x="2719388" y="2413000"/>
          <p14:tracePt t="14584" x="2727325" y="2387600"/>
          <p14:tracePt t="14592" x="2727325" y="2379663"/>
          <p14:tracePt t="14608" x="2727325" y="2371725"/>
          <p14:tracePt t="14624" x="2727325" y="2354263"/>
          <p14:tracePt t="14633" x="2735263" y="2336800"/>
          <p14:tracePt t="14656" x="2744788" y="2328863"/>
          <p14:tracePt t="14664" x="2752725" y="2319338"/>
          <p14:tracePt t="14680" x="2760663" y="2311400"/>
          <p14:tracePt t="14888" x="2760663" y="2319338"/>
          <p14:tracePt t="14896" x="2760663" y="2328863"/>
          <p14:tracePt t="14904" x="2760663" y="2336800"/>
          <p14:tracePt t="14912" x="2760663" y="2344738"/>
          <p14:tracePt t="14936" x="2760663" y="2354263"/>
          <p14:tracePt t="14944" x="2760663" y="2362200"/>
          <p14:tracePt t="14960" x="2760663" y="2371725"/>
          <p14:tracePt t="15144" x="2760663" y="2379663"/>
          <p14:tracePt t="15904" x="2786063" y="2362200"/>
          <p14:tracePt t="15912" x="2820988" y="2344738"/>
          <p14:tracePt t="15922" x="2854325" y="2311400"/>
          <p14:tracePt t="15928" x="2897188" y="2286000"/>
          <p14:tracePt t="15936" x="2930525" y="2260600"/>
          <p14:tracePt t="15944" x="2982913" y="2227263"/>
          <p14:tracePt t="15952" x="3024188" y="2209800"/>
          <p14:tracePt t="15959" x="3074988" y="2192338"/>
          <p14:tracePt t="15967" x="3127375" y="2159000"/>
          <p14:tracePt t="15976" x="3160713" y="2141538"/>
          <p14:tracePt t="15984" x="3186113" y="2116138"/>
          <p14:tracePt t="15992" x="3203575" y="2108200"/>
          <p14:tracePt t="16000" x="3219450" y="2090738"/>
          <p14:tracePt t="16008" x="3228975" y="2073275"/>
          <p14:tracePt t="16016" x="3236913" y="2047875"/>
          <p14:tracePt t="16040" x="3236913" y="2039938"/>
          <p14:tracePt t="16048" x="3236913" y="2030413"/>
          <p14:tracePt t="16064" x="3236913" y="2014538"/>
          <p14:tracePt t="16071" x="3244850" y="1989138"/>
          <p14:tracePt t="16080" x="3254375" y="1979613"/>
          <p14:tracePt t="16088" x="3254375" y="1971675"/>
          <p14:tracePt t="16096" x="3262313" y="1954213"/>
          <p14:tracePt t="16105" x="3270250" y="1946275"/>
          <p14:tracePt t="16111" x="3270250" y="1938338"/>
          <p14:tracePt t="16121" x="3279775" y="1920875"/>
          <p14:tracePt t="16136" x="3297238" y="1903413"/>
          <p14:tracePt t="16144" x="3305175" y="1895475"/>
          <p14:tracePt t="16152" x="3313113" y="1895475"/>
          <p14:tracePt t="16160" x="3338513" y="1885950"/>
          <p14:tracePt t="16200" x="3355975" y="1885950"/>
          <p14:tracePt t="16216" x="3363913" y="1878013"/>
          <p14:tracePt t="16231" x="3373438" y="1870075"/>
          <p14:tracePt t="16247" x="3381375" y="1860550"/>
          <p14:tracePt t="16256" x="3389313" y="1860550"/>
          <p14:tracePt t="16264" x="3389313" y="1852613"/>
          <p14:tracePt t="16279" x="3398838" y="1852613"/>
          <p14:tracePt t="16288" x="3406775" y="1852613"/>
          <p14:tracePt t="16688" x="3406775" y="1870075"/>
          <p14:tracePt t="16695" x="3406775" y="1895475"/>
          <p14:tracePt t="16704" x="3424238" y="1938338"/>
          <p14:tracePt t="16711" x="3424238" y="1946275"/>
          <p14:tracePt t="16719" x="3424238" y="1971675"/>
          <p14:tracePt t="16727" x="3424238" y="1997075"/>
          <p14:tracePt t="16735" x="3424238" y="2022475"/>
          <p14:tracePt t="16744" x="3432175" y="2065338"/>
          <p14:tracePt t="16752" x="3432175" y="2082800"/>
          <p14:tracePt t="16760" x="3432175" y="2098675"/>
          <p14:tracePt t="16767" x="3432175" y="2124075"/>
          <p14:tracePt t="16776" x="3432175" y="2133600"/>
          <p14:tracePt t="16784" x="3432175" y="2149475"/>
          <p14:tracePt t="16792" x="3432175" y="2184400"/>
          <p14:tracePt t="16800" x="3432175" y="2192338"/>
          <p14:tracePt t="16808" x="3432175" y="2209800"/>
          <p14:tracePt t="16815" x="3432175" y="2235200"/>
          <p14:tracePt t="16823" x="3424238" y="2252663"/>
          <p14:tracePt t="16832" x="3424238" y="2260600"/>
          <p14:tracePt t="16839" x="3424238" y="2278063"/>
          <p14:tracePt t="16848" x="3424238" y="2286000"/>
          <p14:tracePt t="16855" x="3414713" y="2311400"/>
          <p14:tracePt t="16871" x="3414713" y="2328863"/>
          <p14:tracePt t="16891" x="3414713" y="2336800"/>
          <p14:tracePt t="16896" x="3414713" y="2344738"/>
          <p14:tracePt t="16905" x="3406775" y="2354263"/>
          <p14:tracePt t="16912" x="3406775" y="2362200"/>
          <p14:tracePt t="16920" x="3406775" y="2379663"/>
          <p14:tracePt t="16928" x="3406775" y="2397125"/>
          <p14:tracePt t="16936" x="3406775" y="2422525"/>
          <p14:tracePt t="16944" x="3406775" y="2447925"/>
          <p14:tracePt t="16951" x="3406775" y="2463800"/>
          <p14:tracePt t="16960" x="3398838" y="2498725"/>
          <p14:tracePt t="16968" x="3398838" y="2524125"/>
          <p14:tracePt t="16976" x="3389313" y="2566988"/>
          <p14:tracePt t="16984" x="3381375" y="2608263"/>
          <p14:tracePt t="16992" x="3373438" y="2643188"/>
          <p14:tracePt t="17000" x="3373438" y="2668588"/>
          <p14:tracePt t="17007" x="3363913" y="2701925"/>
          <p14:tracePt t="17016" x="3355975" y="2719388"/>
          <p14:tracePt t="17023" x="3338513" y="2744788"/>
          <p14:tracePt t="17032" x="3330575" y="2770188"/>
          <p14:tracePt t="17040" x="3313113" y="2795588"/>
          <p14:tracePt t="17047" x="3313113" y="2813050"/>
          <p14:tracePt t="17055" x="3297238" y="2830513"/>
          <p14:tracePt t="17064" x="3270250" y="2846388"/>
          <p14:tracePt t="17072" x="3244850" y="2871788"/>
          <p14:tracePt t="17079" x="3219450" y="2897188"/>
          <p14:tracePt t="17088" x="3194050" y="2914650"/>
          <p14:tracePt t="17096" x="3186113" y="2940050"/>
          <p14:tracePt t="17104" x="3160713" y="2949575"/>
          <p14:tracePt t="17111" x="3152775" y="2957513"/>
          <p14:tracePt t="17232" x="3143250" y="2957513"/>
          <p14:tracePt t="17240" x="3143250" y="2932113"/>
          <p14:tracePt t="17247" x="3143250" y="2889250"/>
          <p14:tracePt t="17255" x="3143250" y="2846388"/>
          <p14:tracePt t="17264" x="3143250" y="2787650"/>
          <p14:tracePt t="17273" x="3143250" y="2727325"/>
          <p14:tracePt t="17279" x="3143250" y="2668588"/>
          <p14:tracePt t="17288" x="3143250" y="2600325"/>
          <p14:tracePt t="17296" x="3160713" y="2541588"/>
          <p14:tracePt t="17305" x="3178175" y="2489200"/>
          <p14:tracePt t="17312" x="3186113" y="2447925"/>
          <p14:tracePt t="17320" x="3194050" y="2387600"/>
          <p14:tracePt t="17327" x="3203575" y="2336800"/>
          <p14:tracePt t="17336" x="3211513" y="2293938"/>
          <p14:tracePt t="17344" x="3219450" y="2243138"/>
          <p14:tracePt t="17352" x="3228975" y="2217738"/>
          <p14:tracePt t="17360" x="3236913" y="2166938"/>
          <p14:tracePt t="17367" x="3236913" y="2124075"/>
          <p14:tracePt t="17376" x="3236913" y="2065338"/>
          <p14:tracePt t="17384" x="3236913" y="1997075"/>
          <p14:tracePt t="17392" x="3236913" y="1938338"/>
          <p14:tracePt t="17400" x="3236913" y="1878013"/>
          <p14:tracePt t="17407" x="3236913" y="1809750"/>
          <p14:tracePt t="17416" x="3236913" y="1733550"/>
          <p14:tracePt t="17423" x="3228975" y="1674813"/>
          <p14:tracePt t="17431" x="3219450" y="1639888"/>
          <p14:tracePt t="17440" x="3219450" y="1622425"/>
          <p14:tracePt t="17447" x="3211513" y="1589088"/>
          <p14:tracePt t="17455" x="3203575" y="1571625"/>
          <p14:tracePt t="17472" x="3203575" y="1563688"/>
          <p14:tracePt t="17600" x="3203575" y="1589088"/>
          <p14:tracePt t="17608" x="3203575" y="1631950"/>
          <p14:tracePt t="17616" x="3297238" y="1665288"/>
          <p14:tracePt t="17623" x="3330575" y="1700213"/>
          <p14:tracePt t="17632" x="3348038" y="1733550"/>
          <p14:tracePt t="17640" x="3355975" y="1793875"/>
          <p14:tracePt t="17648" x="3355975" y="1827213"/>
          <p14:tracePt t="17656" x="3355975" y="1878013"/>
          <p14:tracePt t="17664" x="3355975" y="1971675"/>
          <p14:tracePt t="17672" x="3348038" y="2030413"/>
          <p14:tracePt t="17680" x="3338513" y="2090738"/>
          <p14:tracePt t="17688" x="3338513" y="2133600"/>
          <p14:tracePt t="17696" x="3338513" y="2174875"/>
          <p14:tracePt t="17705" x="3338513" y="2235200"/>
          <p14:tracePt t="17712" x="3338513" y="2260600"/>
          <p14:tracePt t="17720" x="3338513" y="2303463"/>
          <p14:tracePt t="17727" x="3338513" y="2336800"/>
          <p14:tracePt t="17736" x="3338513" y="2362200"/>
          <p14:tracePt t="17744" x="3338513" y="2379663"/>
          <p14:tracePt t="17751" x="3338513" y="2405063"/>
          <p14:tracePt t="17760" x="3338513" y="2430463"/>
          <p14:tracePt t="17767" x="3338513" y="2455863"/>
          <p14:tracePt t="17776" x="3338513" y="2481263"/>
          <p14:tracePt t="17784" x="3338513" y="2516188"/>
          <p14:tracePt t="17792" x="3338513" y="2549525"/>
          <p14:tracePt t="17800" x="3338513" y="2592388"/>
          <p14:tracePt t="17807" x="3338513" y="2617788"/>
          <p14:tracePt t="17816" x="3338513" y="2643188"/>
          <p14:tracePt t="17823" x="3338513" y="2668588"/>
          <p14:tracePt t="17832" x="3338513" y="2676525"/>
          <p14:tracePt t="17839" x="3338513" y="2701925"/>
          <p14:tracePt t="17848" x="3338513" y="2711450"/>
          <p14:tracePt t="17896" x="3338513" y="2719388"/>
          <p14:tracePt t="17905" x="3338513" y="2727325"/>
          <p14:tracePt t="17911" x="3338513" y="2736850"/>
          <p14:tracePt t="17920" x="3338513" y="2762250"/>
          <p14:tracePt t="17927" x="3338513" y="2787650"/>
          <p14:tracePt t="17936" x="3330575" y="2813050"/>
          <p14:tracePt t="17943" x="3330575" y="2820988"/>
          <p14:tracePt t="17952" x="3322638" y="2846388"/>
          <p14:tracePt t="17960" x="3313113" y="2855913"/>
          <p14:tracePt t="17976" x="3313113" y="2863850"/>
          <p14:tracePt t="18192" x="3313113" y="2855913"/>
          <p14:tracePt t="18200" x="3322638" y="2830513"/>
          <p14:tracePt t="18207" x="3338513" y="2795588"/>
          <p14:tracePt t="18216" x="3348038" y="2744788"/>
          <p14:tracePt t="18223" x="3363913" y="2701925"/>
          <p14:tracePt t="18231" x="3373438" y="2651125"/>
          <p14:tracePt t="18240" x="3381375" y="2592388"/>
          <p14:tracePt t="18247" x="3398838" y="2524125"/>
          <p14:tracePt t="18255" x="3406775" y="2447925"/>
          <p14:tracePt t="18264" x="3406775" y="2387600"/>
          <p14:tracePt t="18273" x="3406775" y="2319338"/>
          <p14:tracePt t="18280" x="3406775" y="2260600"/>
          <p14:tracePt t="18289" x="3406775" y="2200275"/>
          <p14:tracePt t="18296" x="3406775" y="2159000"/>
          <p14:tracePt t="18306" x="3406775" y="2098675"/>
          <p14:tracePt t="18312" x="3398838" y="2039938"/>
          <p14:tracePt t="18320" x="3389313" y="1997075"/>
          <p14:tracePt t="18328" x="3373438" y="1946275"/>
          <p14:tracePt t="18336" x="3363913" y="1920875"/>
          <p14:tracePt t="18344" x="3355975" y="1870075"/>
          <p14:tracePt t="18352" x="3348038" y="1835150"/>
          <p14:tracePt t="18360" x="3338513" y="1793875"/>
          <p14:tracePt t="18367" x="3338513" y="1766888"/>
          <p14:tracePt t="18376" x="3338513" y="1741488"/>
          <p14:tracePt t="18384" x="3338513" y="1716088"/>
          <p14:tracePt t="18392" x="3348038" y="1700213"/>
          <p14:tracePt t="18400" x="3363913" y="1682750"/>
          <p14:tracePt t="18407" x="3373438" y="1657350"/>
          <p14:tracePt t="18416" x="3389313" y="1649413"/>
          <p14:tracePt t="18424" x="3398838" y="1631950"/>
          <p14:tracePt t="18432" x="3406775" y="1622425"/>
          <p14:tracePt t="18480" x="3414713" y="1622425"/>
          <p14:tracePt t="18488" x="3414713" y="1631950"/>
          <p14:tracePt t="18496" x="3406775" y="1657350"/>
          <p14:tracePt t="18505" x="3398838" y="1690688"/>
          <p14:tracePt t="18512" x="3389313" y="1725613"/>
          <p14:tracePt t="18520" x="3381375" y="1766888"/>
          <p14:tracePt t="18528" x="3373438" y="1819275"/>
          <p14:tracePt t="18536" x="3363913" y="1878013"/>
          <p14:tracePt t="18544" x="3355975" y="1938338"/>
          <p14:tracePt t="18551" x="3355975" y="1979613"/>
          <p14:tracePt t="18560" x="3355975" y="2039938"/>
          <p14:tracePt t="18568" x="3355975" y="2090738"/>
          <p14:tracePt t="18576" x="3355975" y="2149475"/>
          <p14:tracePt t="18584" x="3355975" y="2209800"/>
          <p14:tracePt t="18592" x="3355975" y="2268538"/>
          <p14:tracePt t="18600" x="3355975" y="2328863"/>
          <p14:tracePt t="18608" x="3348038" y="2387600"/>
          <p14:tracePt t="18616" x="3348038" y="2413000"/>
          <p14:tracePt t="18623" x="3348038" y="2455863"/>
          <p14:tracePt t="18632" x="3348038" y="2516188"/>
          <p14:tracePt t="18639" x="3348038" y="2549525"/>
          <p14:tracePt t="18647" x="3348038" y="2582863"/>
          <p14:tracePt t="18656" x="3348038" y="2600325"/>
          <p14:tracePt t="18664" x="3348038" y="2617788"/>
          <p14:tracePt t="18672" x="3348038" y="2625725"/>
          <p14:tracePt t="18680" x="3348038" y="2643188"/>
          <p14:tracePt t="18689" x="3348038" y="2660650"/>
          <p14:tracePt t="18696" x="3348038" y="2668588"/>
          <p14:tracePt t="18706" x="3348038" y="2693988"/>
          <p14:tracePt t="18711" x="3348038" y="2719388"/>
          <p14:tracePt t="18720" x="3338513" y="2736850"/>
          <p14:tracePt t="18728" x="3330575" y="2752725"/>
          <p14:tracePt t="18848" x="3330575" y="2736850"/>
          <p14:tracePt t="18855" x="3330575" y="2711450"/>
          <p14:tracePt t="18863" x="3330575" y="2701925"/>
          <p14:tracePt t="18872" x="3330575" y="2686050"/>
          <p14:tracePt t="18880" x="3330575" y="2651125"/>
          <p14:tracePt t="18890" x="3338513" y="2617788"/>
          <p14:tracePt t="18896" x="3348038" y="2600325"/>
          <p14:tracePt t="18904" x="3355975" y="2566988"/>
          <p14:tracePt t="18912" x="3363913" y="2532063"/>
          <p14:tracePt t="18920" x="3381375" y="2498725"/>
          <p14:tracePt t="18928" x="3389313" y="2463800"/>
          <p14:tracePt t="18936" x="3389313" y="2438400"/>
          <p14:tracePt t="18944" x="3398838" y="2413000"/>
          <p14:tracePt t="18952" x="3406775" y="2397125"/>
          <p14:tracePt t="18960" x="3414713" y="2371725"/>
          <p14:tracePt t="18967" x="3424238" y="2354263"/>
          <p14:tracePt t="18976" x="3432175" y="2344738"/>
          <p14:tracePt t="18983" x="3441700" y="2328863"/>
          <p14:tracePt t="18992" x="3449638" y="2303463"/>
          <p14:tracePt t="18999" x="3457575" y="2278063"/>
          <p14:tracePt t="19008" x="3467100" y="2260600"/>
          <p14:tracePt t="19016" x="3475038" y="2235200"/>
          <p14:tracePt t="19024" x="3492500" y="2209800"/>
          <p14:tracePt t="19031" x="3500438" y="2174875"/>
          <p14:tracePt t="19040" x="3500438" y="2149475"/>
          <p14:tracePt t="19047" x="3508375" y="2124075"/>
          <p14:tracePt t="19056" x="3517900" y="2098675"/>
          <p14:tracePt t="19064" x="3525838" y="2082800"/>
          <p14:tracePt t="19073" x="3533775" y="2065338"/>
          <p14:tracePt t="19080" x="3543300" y="2055813"/>
          <p14:tracePt t="19089" x="3543300" y="2039938"/>
          <p14:tracePt t="19096" x="3543300" y="2030413"/>
          <p14:tracePt t="19105" x="3551238" y="2022475"/>
          <p14:tracePt t="19120" x="3559175" y="1997075"/>
          <p14:tracePt t="19127" x="3568700" y="1979613"/>
          <p14:tracePt t="19136" x="3576638" y="1963738"/>
          <p14:tracePt t="19144" x="3576638" y="1954213"/>
          <p14:tracePt t="19151" x="3586163" y="1928813"/>
          <p14:tracePt t="19160" x="3594100" y="1920875"/>
          <p14:tracePt t="19168" x="3594100" y="1911350"/>
          <p14:tracePt t="19184" x="3594100" y="1903413"/>
          <p14:tracePt t="19192" x="3594100" y="1895475"/>
          <p14:tracePt t="19200" x="3594100" y="1885950"/>
          <p14:tracePt t="19207" x="3594100" y="1878013"/>
          <p14:tracePt t="19215" x="3594100" y="1860550"/>
          <p14:tracePt t="19224" x="3594100" y="1852613"/>
          <p14:tracePt t="19232" x="3594100" y="1835150"/>
          <p14:tracePt t="19239" x="3594100" y="1801813"/>
          <p14:tracePt t="19248" x="3576638" y="1751013"/>
          <p14:tracePt t="19257" x="3559175" y="1716088"/>
          <p14:tracePt t="19264" x="3551238" y="1700213"/>
          <p14:tracePt t="19272" x="3543300" y="1682750"/>
          <p14:tracePt t="19289" x="3543300" y="1674813"/>
          <p14:tracePt t="19351" x="3543300" y="1665288"/>
          <p14:tracePt t="19376" x="3533775" y="1665288"/>
          <p14:tracePt t="19384" x="3525838" y="1674813"/>
          <p14:tracePt t="19392" x="3525838" y="1682750"/>
          <p14:tracePt t="19400" x="3517900" y="1708150"/>
          <p14:tracePt t="19407" x="3508375" y="1733550"/>
          <p14:tracePt t="19416" x="3492500" y="1766888"/>
          <p14:tracePt t="19424" x="3482975" y="1809750"/>
          <p14:tracePt t="19432" x="3475038" y="1870075"/>
          <p14:tracePt t="19439" x="3467100" y="1928813"/>
          <p14:tracePt t="19448" x="3457575" y="1979613"/>
          <p14:tracePt t="19456" x="3449638" y="2022475"/>
          <p14:tracePt t="19464" x="3449638" y="2047875"/>
          <p14:tracePt t="19473" x="3449638" y="2073275"/>
          <p14:tracePt t="19479" x="3449638" y="2098675"/>
          <p14:tracePt t="19489" x="3449638" y="2133600"/>
          <p14:tracePt t="19496" x="3449638" y="2166938"/>
          <p14:tracePt t="19504" x="3449638" y="2192338"/>
          <p14:tracePt t="19512" x="3449638" y="2217738"/>
          <p14:tracePt t="19520" x="3449638" y="2243138"/>
          <p14:tracePt t="19528" x="3449638" y="2260600"/>
          <p14:tracePt t="19537" x="3449638" y="2293938"/>
          <p14:tracePt t="19544" x="3449638" y="2328863"/>
          <p14:tracePt t="19552" x="3449638" y="2344738"/>
          <p14:tracePt t="19559" x="3449638" y="2379663"/>
          <p14:tracePt t="19568" x="3449638" y="2405063"/>
          <p14:tracePt t="19576" x="3449638" y="2438400"/>
          <p14:tracePt t="19584" x="3449638" y="2463800"/>
          <p14:tracePt t="19591" x="3449638" y="2498725"/>
          <p14:tracePt t="19601" x="3449638" y="2532063"/>
          <p14:tracePt t="19608" x="3449638" y="2566988"/>
          <p14:tracePt t="19616" x="3441700" y="2608263"/>
          <p14:tracePt t="19624" x="3432175" y="2625725"/>
          <p14:tracePt t="19631" x="3432175" y="2651125"/>
          <p14:tracePt t="19640" x="3424238" y="2693988"/>
          <p14:tracePt t="19647" x="3424238" y="2719388"/>
          <p14:tracePt t="19655" x="3424238" y="2744788"/>
          <p14:tracePt t="19663" x="3414713" y="2770188"/>
          <p14:tracePt t="19672" x="3406775" y="2795588"/>
          <p14:tracePt t="19679" x="3398838" y="2820988"/>
          <p14:tracePt t="19688" x="3398838" y="2838450"/>
          <p14:tracePt t="19695" x="3389313" y="2863850"/>
          <p14:tracePt t="19704" x="3381375" y="2889250"/>
          <p14:tracePt t="19711" x="3381375" y="2906713"/>
          <p14:tracePt t="19720" x="3373438" y="2940050"/>
          <p14:tracePt t="19727" x="3373438" y="2949575"/>
          <p14:tracePt t="19736" x="3363913" y="2982913"/>
          <p14:tracePt t="19744" x="3355975" y="3008313"/>
          <p14:tracePt t="19751" x="3355975" y="3016250"/>
          <p14:tracePt t="19759" x="3348038" y="3041650"/>
          <p14:tracePt t="19767" x="3348038" y="3051175"/>
          <p14:tracePt t="19776" x="3348038" y="3059113"/>
          <p14:tracePt t="20104" x="3348038" y="3025775"/>
          <p14:tracePt t="20112" x="3348038" y="3008313"/>
          <p14:tracePt t="20119" x="3355975" y="2965450"/>
          <p14:tracePt t="20128" x="3363913" y="2914650"/>
          <p14:tracePt t="20136" x="3373438" y="2881313"/>
          <p14:tracePt t="20144" x="3373438" y="2863850"/>
          <p14:tracePt t="20151" x="3381375" y="2830513"/>
          <p14:tracePt t="20160" x="3389313" y="2805113"/>
          <p14:tracePt t="20167" x="3389313" y="2795588"/>
          <p14:tracePt t="20175" x="3389313" y="2787650"/>
          <p14:tracePt t="20183" x="3389313" y="2778125"/>
          <p14:tracePt t="20191" x="3389313" y="2770188"/>
          <p14:tracePt t="20256" x="3398838" y="2727325"/>
          <p14:tracePt t="20264" x="3406775" y="2686050"/>
          <p14:tracePt t="20272" x="3414713" y="2625725"/>
          <p14:tracePt t="20279" x="3441700" y="2549525"/>
          <p14:tracePt t="20288" x="3449638" y="2463800"/>
          <p14:tracePt t="20296" x="3457575" y="2362200"/>
          <p14:tracePt t="20303" x="3457575" y="2293938"/>
          <p14:tracePt t="20312" x="3457575" y="2217738"/>
          <p14:tracePt t="20320" x="3457575" y="2159000"/>
          <p14:tracePt t="20328" x="3457575" y="2116138"/>
          <p14:tracePt t="20335" x="3457575" y="2082800"/>
          <p14:tracePt t="20344" x="3457575" y="2065338"/>
          <p14:tracePt t="20352" x="3457575" y="2047875"/>
          <p14:tracePt t="20359" x="3457575" y="2039938"/>
          <p14:tracePt t="20367" x="3457575" y="2030413"/>
          <p14:tracePt t="23224" x="3457575" y="2039938"/>
          <p14:tracePt t="23232" x="3457575" y="2047875"/>
          <p14:tracePt t="23256" x="3457575" y="2055813"/>
          <p14:tracePt t="23264" x="3457575" y="2065338"/>
          <p14:tracePt t="23272" x="3457575" y="2073275"/>
          <p14:tracePt t="23280" x="3457575" y="2098675"/>
          <p14:tracePt t="23287" x="3457575" y="2108200"/>
          <p14:tracePt t="23296" x="3457575" y="2116138"/>
          <p14:tracePt t="23304" x="3457575" y="2149475"/>
          <p14:tracePt t="23311" x="3449638" y="2166938"/>
          <p14:tracePt t="23320" x="3449638" y="2174875"/>
          <p14:tracePt t="23328" x="3449638" y="2192338"/>
          <p14:tracePt t="23336" x="3449638" y="2209800"/>
          <p14:tracePt t="23343" x="3441700" y="2217738"/>
          <p14:tracePt t="23392" x="3441700" y="2227263"/>
          <p14:tracePt t="23400" x="3441700" y="2235200"/>
          <p14:tracePt t="23407" x="3441700" y="2243138"/>
          <p14:tracePt t="23424" x="3432175" y="2260600"/>
          <p14:tracePt t="23432" x="3424238" y="2268538"/>
          <p14:tracePt t="23440" x="3424238" y="2286000"/>
          <p14:tracePt t="23447" x="3424238" y="2303463"/>
          <p14:tracePt t="23456" x="3414713" y="2319338"/>
          <p14:tracePt t="23464" x="3414713" y="2328863"/>
          <p14:tracePt t="23472" x="3414713" y="2336800"/>
          <p14:tracePt t="23512" x="3414713" y="2344738"/>
          <p14:tracePt t="23567" x="3414713" y="2362200"/>
          <p14:tracePt t="23576" x="3414713" y="2379663"/>
          <p14:tracePt t="23583" x="3406775" y="2413000"/>
          <p14:tracePt t="23592" x="3398838" y="2430463"/>
          <p14:tracePt t="23600" x="3398838" y="2438400"/>
          <p14:tracePt t="23608" x="3398838" y="2447925"/>
          <p14:tracePt t="23896" x="3389313" y="2473325"/>
          <p14:tracePt t="23904" x="3373438" y="2489200"/>
          <p14:tracePt t="23911" x="3355975" y="2524125"/>
          <p14:tracePt t="23920" x="3338513" y="2557463"/>
          <p14:tracePt t="23928" x="3330575" y="2592388"/>
          <p14:tracePt t="23936" x="3313113" y="2625725"/>
          <p14:tracePt t="23944" x="3297238" y="2676525"/>
          <p14:tracePt t="23952" x="3279775" y="2711450"/>
          <p14:tracePt t="23959" x="3244850" y="2762250"/>
          <p14:tracePt t="23968" x="3211513" y="2820988"/>
          <p14:tracePt t="23976" x="3186113" y="2897188"/>
          <p14:tracePt t="23984" x="3127375" y="2974975"/>
          <p14:tracePt t="23991" x="3067050" y="3051175"/>
          <p14:tracePt t="24000" x="2998788" y="3127375"/>
          <p14:tracePt t="24007" x="2947988" y="3221038"/>
          <p14:tracePt t="24016" x="2889250" y="3297238"/>
          <p14:tracePt t="24024" x="2838450" y="3382963"/>
          <p14:tracePt t="24032" x="2778125" y="3441700"/>
          <p14:tracePt t="24041" x="2735263" y="3509963"/>
          <p14:tracePt t="24048" x="2709863" y="3560763"/>
          <p14:tracePt t="24056" x="2676525" y="3594100"/>
          <p14:tracePt t="24063" x="2668588" y="3619500"/>
          <p14:tracePt t="24072" x="2659063" y="3619500"/>
          <p14:tracePt t="24304" x="2659063" y="3611563"/>
          <p14:tracePt t="24312" x="2659063" y="3603625"/>
          <p14:tracePt t="24320" x="2659063" y="3594100"/>
          <p14:tracePt t="24328" x="2659063" y="3578225"/>
          <p14:tracePt t="24335" x="2659063" y="3568700"/>
          <p14:tracePt t="24344" x="2659063" y="3552825"/>
          <p14:tracePt t="24352" x="2659063" y="3543300"/>
          <p14:tracePt t="24359" x="2659063" y="3509963"/>
          <p14:tracePt t="24367" x="2659063" y="3492500"/>
          <p14:tracePt t="24375" x="2659063" y="3484563"/>
          <p14:tracePt t="24384" x="2668588" y="3449638"/>
          <p14:tracePt t="24392" x="2676525" y="3433763"/>
          <p14:tracePt t="24399" x="2676525" y="3424238"/>
          <p14:tracePt t="24416" x="2676525" y="3408363"/>
          <p14:tracePt t="24424" x="2676525" y="3398838"/>
          <p14:tracePt t="24432" x="2676525" y="3390900"/>
          <p14:tracePt t="24441" x="2676525" y="3382963"/>
          <p14:tracePt t="24448" x="2676525" y="3373438"/>
          <p14:tracePt t="24456" x="2668588" y="3365500"/>
          <p14:tracePt t="24463" x="2659063" y="3355975"/>
          <p14:tracePt t="24472" x="2659063" y="3348038"/>
          <p14:tracePt t="24480" x="2651125" y="3340100"/>
          <p14:tracePt t="24487" x="2633663" y="3322638"/>
          <p14:tracePt t="24496" x="2625725" y="3314700"/>
          <p14:tracePt t="24504" x="2600325" y="3314700"/>
          <p14:tracePt t="24511" x="2574925" y="3305175"/>
          <p14:tracePt t="24520" x="2540000" y="3297238"/>
          <p14:tracePt t="24528" x="2506663" y="3279775"/>
          <p14:tracePt t="24535" x="2497138" y="3271838"/>
          <p14:tracePt t="24544" x="2489200" y="3271838"/>
          <p14:tracePt t="24552" x="2455863" y="3271838"/>
          <p14:tracePt t="24559" x="2413000" y="3271838"/>
          <p14:tracePt t="24567" x="2352675" y="3271838"/>
          <p14:tracePt t="24575" x="2311400" y="3263900"/>
          <p14:tracePt t="24584" x="2276475" y="3254375"/>
          <p14:tracePt t="24591" x="2235200" y="3246438"/>
          <p14:tracePt t="24599" x="2200275" y="3228975"/>
          <p14:tracePt t="24608" x="2166938" y="3221038"/>
          <p14:tracePt t="24616" x="2141538" y="3211513"/>
          <p14:tracePt t="24624" x="2124075" y="3203575"/>
          <p14:tracePt t="24632" x="2116138" y="3195638"/>
          <p14:tracePt t="24642" x="2106613" y="3195638"/>
          <p14:tracePt t="24647" x="2081213" y="3186113"/>
          <p14:tracePt t="24656" x="2073275" y="3186113"/>
          <p14:tracePt t="24663" x="2038350" y="3186113"/>
          <p14:tracePt t="24672" x="1997075" y="3186113"/>
          <p14:tracePt t="24680" x="1954213" y="3186113"/>
          <p14:tracePt t="24687" x="1893888" y="3186113"/>
          <p14:tracePt t="24696" x="1835150" y="3186113"/>
          <p14:tracePt t="24705" x="1792288" y="3186113"/>
          <p14:tracePt t="24711" x="1784350" y="3186113"/>
          <p14:tracePt t="24736" x="1766888" y="3186113"/>
          <p14:tracePt t="24743" x="1741488" y="3178175"/>
          <p14:tracePt t="24751" x="1724025" y="3170238"/>
          <p14:tracePt t="24823" x="1716088" y="3170238"/>
          <p14:tracePt t="24832" x="1708150" y="3170238"/>
          <p14:tracePt t="24841" x="1682750" y="3160713"/>
          <p14:tracePt t="24848" x="1631950" y="3152775"/>
          <p14:tracePt t="24856" x="1589088" y="3144838"/>
          <p14:tracePt t="24864" x="1512888" y="3127375"/>
          <p14:tracePt t="24872" x="1435100" y="3109913"/>
          <p14:tracePt t="24880" x="1350963" y="3084513"/>
          <p14:tracePt t="24887" x="1265238" y="3067050"/>
          <p14:tracePt t="24896" x="1163638" y="3051175"/>
          <p14:tracePt t="24910" x="1062038" y="3033713"/>
          <p14:tracePt t="24912" x="960438" y="3016250"/>
          <p14:tracePt t="24919" x="874713" y="3000375"/>
          <p14:tracePt t="24927" x="790575" y="2990850"/>
          <p14:tracePt t="24936" x="714375" y="2974975"/>
          <p14:tracePt t="24943" x="679450" y="2974975"/>
          <p14:tracePt t="24951" x="654050" y="2974975"/>
          <p14:tracePt t="24959" x="628650" y="2974975"/>
          <p14:tracePt t="24967" x="611188" y="2974975"/>
          <p14:tracePt t="24976" x="595313" y="2974975"/>
          <p14:tracePt t="24991" x="569913" y="2982913"/>
          <p14:tracePt t="25000" x="560388" y="2990850"/>
          <p14:tracePt t="25008" x="544513" y="3008313"/>
          <p14:tracePt t="25016" x="527050" y="3033713"/>
          <p14:tracePt t="25025" x="509588" y="3051175"/>
          <p14:tracePt t="25032" x="484188" y="3076575"/>
          <p14:tracePt t="25041" x="466725" y="3109913"/>
          <p14:tracePt t="25047" x="450850" y="3135313"/>
          <p14:tracePt t="25056" x="425450" y="3160713"/>
          <p14:tracePt t="25063" x="400050" y="3186113"/>
          <p14:tracePt t="25071" x="365125" y="3211513"/>
          <p14:tracePt t="25080" x="339725" y="3238500"/>
          <p14:tracePt t="25087" x="322263" y="3271838"/>
          <p14:tracePt t="25095" x="306388" y="3297238"/>
          <p14:tracePt t="25103" x="288925" y="3314700"/>
          <p14:tracePt t="25111" x="280988" y="3340100"/>
          <p14:tracePt t="25119" x="280988" y="3348038"/>
          <p14:tracePt t="25135" x="271463" y="3355975"/>
          <p14:tracePt t="25168" x="271463" y="3365500"/>
          <p14:tracePt t="25176" x="271463" y="3373438"/>
          <p14:tracePt t="25184" x="271463" y="3382963"/>
          <p14:tracePt t="25191" x="271463" y="3398838"/>
          <p14:tracePt t="25199" x="271463" y="3416300"/>
          <p14:tracePt t="25209" x="271463" y="3424238"/>
          <p14:tracePt t="25216" x="280988" y="3441700"/>
          <p14:tracePt t="25224" x="280988" y="3459163"/>
          <p14:tracePt t="25232" x="280988" y="3467100"/>
          <p14:tracePt t="25241" x="280988" y="3475038"/>
          <p14:tracePt t="25248" x="280988" y="3492500"/>
          <p14:tracePt t="25256" x="288925" y="3509963"/>
          <p14:tracePt t="25264" x="296863" y="3517900"/>
          <p14:tracePt t="25271" x="314325" y="3535363"/>
          <p14:tracePt t="25280" x="322263" y="3535363"/>
          <p14:tracePt t="25287" x="339725" y="3543300"/>
          <p14:tracePt t="25296" x="357188" y="3552825"/>
          <p14:tracePt t="25303" x="357188" y="3560763"/>
          <p14:tracePt t="25312" x="365125" y="3568700"/>
          <p14:tracePt t="25320" x="382588" y="3578225"/>
          <p14:tracePt t="25328" x="390525" y="3594100"/>
          <p14:tracePt t="25336" x="400050" y="3603625"/>
          <p14:tracePt t="25343" x="415925" y="3619500"/>
          <p14:tracePt t="25352" x="433388" y="3619500"/>
          <p14:tracePt t="25359" x="458788" y="3636963"/>
          <p14:tracePt t="25367" x="466725" y="3662363"/>
          <p14:tracePt t="25375" x="484188" y="3687763"/>
          <p14:tracePt t="25384" x="509588" y="3713163"/>
          <p14:tracePt t="25391" x="534988" y="3722688"/>
          <p14:tracePt t="25399" x="560388" y="3730625"/>
          <p14:tracePt t="25408" x="577850" y="3738563"/>
          <p14:tracePt t="25416" x="611188" y="3756025"/>
          <p14:tracePt t="25424" x="654050" y="3790950"/>
          <p14:tracePt t="25431" x="704850" y="3816350"/>
          <p14:tracePt t="25442" x="747713" y="3832225"/>
          <p14:tracePt t="25447" x="798513" y="3857625"/>
          <p14:tracePt t="25456" x="849313" y="3875088"/>
          <p14:tracePt t="25464" x="892175" y="3883025"/>
          <p14:tracePt t="25472" x="935038" y="3892550"/>
          <p14:tracePt t="25479" x="985838" y="3892550"/>
          <p14:tracePt t="25487" x="1028700" y="3892550"/>
          <p14:tracePt t="25496" x="1087438" y="3892550"/>
          <p14:tracePt t="25504" x="1173163" y="3892550"/>
          <p14:tracePt t="25511" x="1239838" y="3883025"/>
          <p14:tracePt t="25520" x="1317625" y="3867150"/>
          <p14:tracePt t="25528" x="1393825" y="3849688"/>
          <p14:tracePt t="25535" x="1409700" y="3841750"/>
          <p14:tracePt t="25544" x="1462088" y="3832225"/>
          <p14:tracePt t="25552" x="1520825" y="3824288"/>
          <p14:tracePt t="25560" x="1579563" y="3816350"/>
          <p14:tracePt t="25568" x="1639888" y="3798888"/>
          <p14:tracePt t="25575" x="1682750" y="3790950"/>
          <p14:tracePt t="25584" x="1724025" y="3781425"/>
          <p14:tracePt t="25591" x="1758950" y="3773488"/>
          <p14:tracePt t="25600" x="1776413" y="3773488"/>
          <p14:tracePt t="25608" x="1801813" y="3763963"/>
          <p14:tracePt t="25616" x="1809750" y="3763963"/>
          <p14:tracePt t="25625" x="1827213" y="3763963"/>
          <p14:tracePt t="25631" x="1852613" y="3756025"/>
          <p14:tracePt t="25641" x="1868488" y="3756025"/>
          <p14:tracePt t="25647" x="1903413" y="3748088"/>
          <p14:tracePt t="25656" x="1936750" y="3748088"/>
          <p14:tracePt t="25664" x="1979613" y="3730625"/>
          <p14:tracePt t="25672" x="2030413" y="3722688"/>
          <p14:tracePt t="25680" x="2065338" y="3713163"/>
          <p14:tracePt t="25687" x="2106613" y="3705225"/>
          <p14:tracePt t="25696" x="2141538" y="3687763"/>
          <p14:tracePt t="25704" x="2192338" y="3671888"/>
          <p14:tracePt t="25712" x="2225675" y="3654425"/>
          <p14:tracePt t="25719" x="2276475" y="3636963"/>
          <p14:tracePt t="25728" x="2311400" y="3619500"/>
          <p14:tracePt t="25735" x="2336800" y="3603625"/>
          <p14:tracePt t="25743" x="2352675" y="3578225"/>
          <p14:tracePt t="25751" x="2379663" y="3552825"/>
          <p14:tracePt t="25760" x="2413000" y="3517900"/>
          <p14:tracePt t="25767" x="2430463" y="3475038"/>
          <p14:tracePt t="25775" x="2446338" y="3441700"/>
          <p14:tracePt t="25784" x="2463800" y="3408363"/>
          <p14:tracePt t="25792" x="2481263" y="3382963"/>
          <p14:tracePt t="25800" x="2489200" y="3355975"/>
          <p14:tracePt t="25808" x="2497138" y="3322638"/>
          <p14:tracePt t="25816" x="2497138" y="3297238"/>
          <p14:tracePt t="25826" x="2497138" y="3271838"/>
          <p14:tracePt t="25831" x="2497138" y="3254375"/>
          <p14:tracePt t="25840" x="2497138" y="3228975"/>
          <p14:tracePt t="25847" x="2497138" y="3195638"/>
          <p14:tracePt t="25856" x="2497138" y="3170238"/>
          <p14:tracePt t="25864" x="2497138" y="3152775"/>
          <p14:tracePt t="25879" x="2497138" y="3144838"/>
          <p14:tracePt t="25887" x="2481263" y="3135313"/>
          <p14:tracePt t="25896" x="2471738" y="3127375"/>
          <p14:tracePt t="25903" x="2471738" y="3109913"/>
          <p14:tracePt t="25912" x="2438400" y="3101975"/>
          <p14:tracePt t="25920" x="2405063" y="3094038"/>
          <p14:tracePt t="25928" x="2379663" y="3076575"/>
          <p14:tracePt t="25936" x="2352675" y="3067050"/>
          <p14:tracePt t="25944" x="2311400" y="3051175"/>
          <p14:tracePt t="25952" x="2260600" y="3025775"/>
          <p14:tracePt t="25960" x="2217738" y="3000375"/>
          <p14:tracePt t="25968" x="2166938" y="2974975"/>
          <p14:tracePt t="25976" x="2116138" y="2957513"/>
          <p14:tracePt t="25984" x="2065338" y="2932113"/>
          <p14:tracePt t="25991" x="2038350" y="2922588"/>
          <p14:tracePt t="26000" x="1997075" y="2906713"/>
          <p14:tracePt t="26008" x="1971675" y="2897188"/>
          <p14:tracePt t="26016" x="1928813" y="2881313"/>
          <p14:tracePt t="26025" x="1903413" y="2871788"/>
          <p14:tracePt t="26032" x="1852613" y="2863850"/>
          <p14:tracePt t="26040" x="1784350" y="2855913"/>
          <p14:tracePt t="26048" x="1724025" y="2855913"/>
          <p14:tracePt t="26056" x="1647825" y="2855913"/>
          <p14:tracePt t="26075" x="1495425" y="2855913"/>
          <p14:tracePt t="26080" x="1419225" y="2855913"/>
          <p14:tracePt t="26087" x="1358900" y="2846388"/>
          <p14:tracePt t="26096" x="1300163" y="2838450"/>
          <p14:tracePt t="26104" x="1274763" y="2838450"/>
          <p14:tracePt t="26112" x="1231900" y="2830513"/>
          <p14:tracePt t="26120" x="1198563" y="2820988"/>
          <p14:tracePt t="26127" x="1173163" y="2820988"/>
          <p14:tracePt t="26136" x="1138238" y="2820988"/>
          <p14:tracePt t="26143" x="1112838" y="2820988"/>
          <p14:tracePt t="26152" x="1054100" y="2820988"/>
          <p14:tracePt t="26159" x="1019175" y="2830513"/>
          <p14:tracePt t="26167" x="976313" y="2846388"/>
          <p14:tracePt t="26175" x="942975" y="2855913"/>
          <p14:tracePt t="26184" x="892175" y="2863850"/>
          <p14:tracePt t="26191" x="858838" y="2871788"/>
          <p14:tracePt t="26199" x="815975" y="2881313"/>
          <p14:tracePt t="26208" x="781050" y="2897188"/>
          <p14:tracePt t="26215" x="765175" y="2906713"/>
          <p14:tracePt t="26225" x="730250" y="2922588"/>
          <p14:tracePt t="26232" x="714375" y="2932113"/>
          <p14:tracePt t="26240" x="696913" y="2949575"/>
          <p14:tracePt t="26248" x="671513" y="2957513"/>
          <p14:tracePt t="26255" x="654050" y="2965450"/>
          <p14:tracePt t="26264" x="636588" y="2982913"/>
          <p14:tracePt t="26272" x="628650" y="3000375"/>
          <p14:tracePt t="26280" x="603250" y="3016250"/>
          <p14:tracePt t="26287" x="585788" y="3033713"/>
          <p14:tracePt t="26296" x="569913" y="3051175"/>
          <p14:tracePt t="26303" x="552450" y="3076575"/>
          <p14:tracePt t="26312" x="544513" y="3101975"/>
          <p14:tracePt t="26320" x="527050" y="3127375"/>
          <p14:tracePt t="26327" x="527050" y="3144838"/>
          <p14:tracePt t="26335" x="517525" y="3170238"/>
          <p14:tracePt t="26343" x="517525" y="3186113"/>
          <p14:tracePt t="26351" x="509588" y="3211513"/>
          <p14:tracePt t="26360" x="501650" y="3221038"/>
          <p14:tracePt t="26367" x="501650" y="3228975"/>
          <p14:tracePt t="26375" x="501650" y="3246438"/>
          <p14:tracePt t="26383" x="501650" y="3271838"/>
          <p14:tracePt t="26392" x="501650" y="3289300"/>
          <p14:tracePt t="26400" x="501650" y="3297238"/>
          <p14:tracePt t="26409" x="501650" y="3322638"/>
          <p14:tracePt t="26416" x="501650" y="3348038"/>
          <p14:tracePt t="26425" x="501650" y="3365500"/>
          <p14:tracePt t="26432" x="501650" y="3398838"/>
          <p14:tracePt t="26440" x="509588" y="3424238"/>
          <p14:tracePt t="26448" x="517525" y="3449638"/>
          <p14:tracePt t="26456" x="527050" y="3459163"/>
          <p14:tracePt t="26464" x="527050" y="3475038"/>
          <p14:tracePt t="26472" x="527050" y="3484563"/>
          <p14:tracePt t="26480" x="527050" y="3492500"/>
          <p14:tracePt t="26487" x="534988" y="3517900"/>
          <p14:tracePt t="26496" x="534988" y="3527425"/>
          <p14:tracePt t="26504" x="544513" y="3543300"/>
          <p14:tracePt t="26512" x="552450" y="3560763"/>
          <p14:tracePt t="26520" x="560388" y="3578225"/>
          <p14:tracePt t="26527" x="569913" y="3586163"/>
          <p14:tracePt t="26536" x="577850" y="3611563"/>
          <p14:tracePt t="26544" x="577850" y="3619500"/>
          <p14:tracePt t="26552" x="585788" y="3619500"/>
          <p14:tracePt t="26560" x="595313" y="3636963"/>
          <p14:tracePt t="26567" x="603250" y="3646488"/>
          <p14:tracePt t="26657" x="603250" y="3654425"/>
          <p14:tracePt t="26664" x="611188" y="3671888"/>
          <p14:tracePt t="26672" x="620713" y="3671888"/>
          <p14:tracePt t="26680" x="636588" y="3671888"/>
          <p14:tracePt t="26687" x="661988" y="3671888"/>
          <p14:tracePt t="26696" x="688975" y="3687763"/>
          <p14:tracePt t="26704" x="714375" y="3705225"/>
          <p14:tracePt t="26711" x="739775" y="3713163"/>
          <p14:tracePt t="26720" x="755650" y="3722688"/>
          <p14:tracePt t="26727" x="781050" y="3730625"/>
          <p14:tracePt t="26735" x="798513" y="3738563"/>
          <p14:tracePt t="26744" x="815975" y="3738563"/>
          <p14:tracePt t="26784" x="823913" y="3738563"/>
          <p14:tracePt t="26792" x="841375" y="3748088"/>
          <p14:tracePt t="26800" x="849313" y="3756025"/>
          <p14:tracePt t="26808" x="858838" y="3756025"/>
          <p14:tracePt t="26816" x="874713" y="3756025"/>
          <p14:tracePt t="26825" x="909638" y="3763963"/>
          <p14:tracePt t="26832" x="935038" y="3763963"/>
          <p14:tracePt t="26840" x="976313" y="3773488"/>
          <p14:tracePt t="26848" x="1011238" y="3781425"/>
          <p14:tracePt t="26856" x="1036638" y="3790950"/>
          <p14:tracePt t="26864" x="1044575" y="3790950"/>
          <p14:tracePt t="26872" x="1079500" y="3798888"/>
          <p14:tracePt t="26880" x="1095375" y="3798888"/>
          <p14:tracePt t="26887" x="1112838" y="3798888"/>
          <p14:tracePt t="26909" x="1163638" y="3798888"/>
          <p14:tracePt t="26912" x="1198563" y="3798888"/>
          <p14:tracePt t="26920" x="1214438" y="3790950"/>
          <p14:tracePt t="26927" x="1239838" y="3790950"/>
          <p14:tracePt t="26936" x="1290638" y="3781425"/>
          <p14:tracePt t="26944" x="1343025" y="3773488"/>
          <p14:tracePt t="26952" x="1384300" y="3756025"/>
          <p14:tracePt t="26961" x="1419225" y="3748088"/>
          <p14:tracePt t="26967" x="1444625" y="3748088"/>
          <p14:tracePt t="26976" x="1470025" y="3748088"/>
          <p14:tracePt t="26992" x="1477963" y="3748088"/>
          <p14:tracePt t="27088" x="1503363" y="3748088"/>
          <p14:tracePt t="27095" x="1512888" y="3748088"/>
          <p14:tracePt t="27104" x="1528763" y="3748088"/>
          <p14:tracePt t="27111" x="1554163" y="3748088"/>
          <p14:tracePt t="27119" x="1579563" y="3748088"/>
          <p14:tracePt t="27127" x="1622425" y="3756025"/>
          <p14:tracePt t="27136" x="1673225" y="3763963"/>
          <p14:tracePt t="27144" x="1708150" y="3773488"/>
          <p14:tracePt t="27152" x="1749425" y="3781425"/>
          <p14:tracePt t="27160" x="1784350" y="3806825"/>
          <p14:tracePt t="27168" x="1817688" y="3806825"/>
          <p14:tracePt t="27176" x="1835150" y="3806825"/>
          <p14:tracePt t="27184" x="1878013" y="3816350"/>
          <p14:tracePt t="27192" x="1911350" y="3824288"/>
          <p14:tracePt t="27200" x="1928813" y="3832225"/>
          <p14:tracePt t="27208" x="1936750" y="3832225"/>
          <p14:tracePt t="27215" x="1962150" y="3832225"/>
          <p14:tracePt t="27224" x="1987550" y="3841750"/>
          <p14:tracePt t="27232" x="2012950" y="3849688"/>
          <p14:tracePt t="27240" x="2047875" y="3857625"/>
          <p14:tracePt t="27247" x="2073275" y="3857625"/>
          <p14:tracePt t="27256" x="2098675" y="3857625"/>
          <p14:tracePt t="27264" x="2157413" y="3867150"/>
          <p14:tracePt t="27271" x="2200275" y="3875088"/>
          <p14:tracePt t="27280" x="2251075" y="3883025"/>
          <p14:tracePt t="27287" x="2276475" y="3883025"/>
          <p14:tracePt t="27296" x="2336800" y="3900488"/>
          <p14:tracePt t="27304" x="2370138" y="3908425"/>
          <p14:tracePt t="27312" x="2379663" y="3908425"/>
          <p14:tracePt t="27320" x="2405063" y="3908425"/>
          <p14:tracePt t="27327" x="2413000" y="3908425"/>
          <p14:tracePt t="27407" x="2430463" y="3900488"/>
          <p14:tracePt t="27416" x="2430463" y="3892550"/>
          <p14:tracePt t="27425" x="2430463" y="3883025"/>
          <p14:tracePt t="27431" x="2438400" y="3875088"/>
          <p14:tracePt t="27440" x="2446338" y="3867150"/>
          <p14:tracePt t="27448" x="2446338" y="3857625"/>
          <p14:tracePt t="27464" x="2455863" y="3849688"/>
          <p14:tracePt t="27471" x="2463800" y="3841750"/>
          <p14:tracePt t="27503" x="2471738" y="3824288"/>
          <p14:tracePt t="27512" x="2481263" y="3816350"/>
          <p14:tracePt t="27520" x="2489200" y="3816350"/>
          <p14:tracePt t="27536" x="2489200" y="3798888"/>
          <p14:tracePt t="27544" x="2497138" y="3781425"/>
          <p14:tracePt t="27552" x="2497138" y="3773488"/>
          <p14:tracePt t="27568" x="2497138" y="3763963"/>
          <p14:tracePt t="27578" x="2497138" y="3756025"/>
          <p14:tracePt t="27583" x="2497138" y="3748088"/>
          <p14:tracePt t="27616" x="2497138" y="3738563"/>
          <p14:tracePt t="27625" x="2497138" y="3722688"/>
          <p14:tracePt t="27632" x="2489200" y="3722688"/>
          <p14:tracePt t="27640" x="2463800" y="3713163"/>
          <p14:tracePt t="27648" x="2438400" y="3705225"/>
          <p14:tracePt t="27656" x="2395538" y="3697288"/>
          <p14:tracePt t="27664" x="2370138" y="3697288"/>
          <p14:tracePt t="27672" x="2336800" y="3697288"/>
          <p14:tracePt t="27680" x="2293938" y="3697288"/>
          <p14:tracePt t="27687" x="2235200" y="3697288"/>
          <p14:tracePt t="27696" x="2166938" y="3697288"/>
          <p14:tracePt t="27703" x="2090738" y="3697288"/>
          <p14:tracePt t="27711" x="2005013" y="3697288"/>
          <p14:tracePt t="27720" x="1928813" y="3705225"/>
          <p14:tracePt t="27727" x="1843088" y="3722688"/>
          <p14:tracePt t="27736" x="1766888" y="3738563"/>
          <p14:tracePt t="27744" x="1682750" y="3748088"/>
          <p14:tracePt t="27752" x="1606550" y="3773488"/>
          <p14:tracePt t="27760" x="1520825" y="3781425"/>
          <p14:tracePt t="27767" x="1444625" y="3806825"/>
          <p14:tracePt t="27776" x="1384300" y="3816350"/>
          <p14:tracePt t="27784" x="1343025" y="3816350"/>
          <p14:tracePt t="27792" x="1300163" y="3816350"/>
          <p14:tracePt t="27799" x="1257300" y="3824288"/>
          <p14:tracePt t="27809" x="1206500" y="3824288"/>
          <p14:tracePt t="27816" x="1198563" y="3824288"/>
          <p14:tracePt t="27824" x="1189038" y="3824288"/>
          <p14:tracePt t="27832" x="1173163" y="3824288"/>
          <p14:tracePt t="27847" x="1163638" y="3824288"/>
          <p14:tracePt t="27896" x="1155700" y="3824288"/>
          <p14:tracePt t="27904" x="1147763" y="3824288"/>
          <p14:tracePt t="27911" x="1112838" y="3816350"/>
          <p14:tracePt t="27920" x="1087438" y="3806825"/>
          <p14:tracePt t="27928" x="1054100" y="3790950"/>
          <p14:tracePt t="27936" x="1019175" y="3781425"/>
          <p14:tracePt t="27944" x="985838" y="3763963"/>
          <p14:tracePt t="27951" x="968375" y="3756025"/>
          <p14:tracePt t="27959" x="935038" y="3738563"/>
          <p14:tracePt t="27967" x="900113" y="3730625"/>
          <p14:tracePt t="27976" x="884238" y="3713163"/>
          <p14:tracePt t="27984" x="858838" y="3705225"/>
          <p14:tracePt t="27993" x="841375" y="3697288"/>
          <p14:tracePt t="28055" x="831850" y="3697288"/>
          <p14:tracePt t="28064" x="831850" y="3687763"/>
          <p14:tracePt t="28072" x="831850" y="3679825"/>
          <p14:tracePt t="28080" x="841375" y="3679825"/>
          <p14:tracePt t="28088" x="858838" y="3679825"/>
          <p14:tracePt t="28096" x="866775" y="3671888"/>
          <p14:tracePt t="28104" x="874713" y="3662363"/>
          <p14:tracePt t="28111" x="892175" y="3654425"/>
          <p14:tracePt t="28119" x="892175" y="3646488"/>
          <p14:tracePt t="28127" x="900113" y="3646488"/>
          <p14:tracePt t="28136" x="917575" y="3636963"/>
          <p14:tracePt t="28144" x="925513" y="3629025"/>
          <p14:tracePt t="28152" x="935038" y="3619500"/>
          <p14:tracePt t="28160" x="942975" y="3619500"/>
          <p14:tracePt t="28167" x="960438" y="3619500"/>
          <p14:tracePt t="28176" x="985838" y="3611563"/>
          <p14:tracePt t="28184" x="993775" y="3611563"/>
          <p14:tracePt t="28192" x="1003300" y="3611563"/>
          <p14:tracePt t="28199" x="1011238" y="3611563"/>
          <p14:tracePt t="28209" x="1028700" y="3603625"/>
          <p14:tracePt t="28225" x="1036638" y="3603625"/>
          <p14:tracePt t="28672" x="1054100" y="3594100"/>
          <p14:tracePt t="28680" x="1054100" y="3586163"/>
          <p14:tracePt t="28696" x="1062038" y="3586163"/>
          <p14:tracePt t="29104" x="1069975" y="3586163"/>
          <p14:tracePt t="29112" x="1087438" y="3578225"/>
          <p14:tracePt t="29120" x="1120775" y="3568700"/>
          <p14:tracePt t="29127" x="1147763" y="3568700"/>
          <p14:tracePt t="29136" x="1173163" y="3568700"/>
          <p14:tracePt t="29144" x="1223963" y="3560763"/>
          <p14:tracePt t="29152" x="1239838" y="3560763"/>
          <p14:tracePt t="29159" x="1265238" y="3560763"/>
          <p14:tracePt t="29167" x="1282700" y="3560763"/>
          <p14:tracePt t="29360" x="1265238" y="3568700"/>
          <p14:tracePt t="29368" x="1265238" y="3578225"/>
          <p14:tracePt t="29376" x="1249363" y="3586163"/>
          <p14:tracePt t="29384" x="1231900" y="3594100"/>
          <p14:tracePt t="29393" x="1223963" y="3603625"/>
          <p14:tracePt t="29399" x="1206500" y="3611563"/>
          <p14:tracePt t="29608" x="1223963" y="3611563"/>
          <p14:tracePt t="29616" x="1239838" y="3611563"/>
          <p14:tracePt t="29624" x="1249363" y="3611563"/>
          <p14:tracePt t="29632" x="1265238" y="3611563"/>
          <p14:tracePt t="29640" x="1274763" y="3611563"/>
          <p14:tracePt t="29647" x="1290638" y="3611563"/>
          <p14:tracePt t="29656" x="1300163" y="3611563"/>
          <p14:tracePt t="29752" x="1290638" y="3611563"/>
          <p14:tracePt t="29759" x="1249363" y="3619500"/>
          <p14:tracePt t="29767" x="1223963" y="3619500"/>
          <p14:tracePt t="29776" x="1206500" y="3619500"/>
          <p14:tracePt t="29784" x="1181100" y="3619500"/>
          <p14:tracePt t="29793" x="1155700" y="3619500"/>
          <p14:tracePt t="29799" x="1147763" y="3619500"/>
          <p14:tracePt t="29808" x="1138238" y="3619500"/>
          <p14:tracePt t="29896" x="1147763" y="3619500"/>
          <p14:tracePt t="29904" x="1173163" y="3611563"/>
          <p14:tracePt t="29912" x="1198563" y="3603625"/>
          <p14:tracePt t="29928" x="1214438" y="3603625"/>
          <p14:tracePt t="29936" x="1223963" y="3603625"/>
          <p14:tracePt t="30032" x="1198563" y="3603625"/>
          <p14:tracePt t="30040" x="1189038" y="3603625"/>
          <p14:tracePt t="30048" x="1147763" y="3603625"/>
          <p14:tracePt t="30056" x="1112838" y="3603625"/>
          <p14:tracePt t="30064" x="1069975" y="3594100"/>
          <p14:tracePt t="30071" x="1044575" y="3594100"/>
          <p14:tracePt t="30080" x="1011238" y="3586163"/>
          <p14:tracePt t="30087" x="1003300" y="3586163"/>
          <p14:tracePt t="30144" x="1028700" y="3586163"/>
          <p14:tracePt t="30151" x="1054100" y="3586163"/>
          <p14:tracePt t="30159" x="1087438" y="3586163"/>
          <p14:tracePt t="30167" x="1112838" y="3586163"/>
          <p14:tracePt t="30177" x="1138238" y="3594100"/>
          <p14:tracePt t="30193" x="1147763" y="3594100"/>
          <p14:tracePt t="32088" x="1155700" y="3594100"/>
          <p14:tracePt t="32096" x="1163638" y="3594100"/>
          <p14:tracePt t="32104" x="1173163" y="3594100"/>
          <p14:tracePt t="32112" x="1181100" y="3594100"/>
          <p14:tracePt t="32151" x="1189038" y="3594100"/>
          <p14:tracePt t="32160" x="1198563" y="3594100"/>
          <p14:tracePt t="33168" x="1189038" y="3603625"/>
          <p14:tracePt t="33176" x="1189038" y="3619500"/>
          <p14:tracePt t="33184" x="1181100" y="3636963"/>
          <p14:tracePt t="33192" x="1173163" y="3654425"/>
          <p14:tracePt t="33200" x="1163638" y="3671888"/>
          <p14:tracePt t="33207" x="1155700" y="3671888"/>
          <p14:tracePt t="33216" x="1147763" y="3679825"/>
          <p14:tracePt t="33231" x="1130300" y="3687763"/>
          <p14:tracePt t="33256" x="1112838" y="3697288"/>
          <p14:tracePt t="33280" x="1104900" y="3697288"/>
          <p14:tracePt t="33376" x="1095375" y="3697288"/>
          <p14:tracePt t="33400" x="1095375" y="3679825"/>
          <p14:tracePt t="33408" x="1104900" y="3671888"/>
          <p14:tracePt t="33416" x="1112838" y="3671888"/>
          <p14:tracePt t="33432" x="1138238" y="3662363"/>
          <p14:tracePt t="33440" x="1163638" y="3654425"/>
          <p14:tracePt t="33448" x="1181100" y="3646488"/>
          <p14:tracePt t="33455" x="1189038" y="3646488"/>
          <p14:tracePt t="33463" x="1206500" y="3646488"/>
          <p14:tracePt t="33479" x="1214438" y="3646488"/>
          <p14:tracePt t="33487" x="1223963" y="3646488"/>
          <p14:tracePt t="33504" x="1231900" y="3646488"/>
          <p14:tracePt t="33536" x="1239838" y="3646488"/>
          <p14:tracePt t="33544" x="1249363" y="3646488"/>
          <p14:tracePt t="33560" x="1265238" y="3646488"/>
          <p14:tracePt t="33568" x="1282700" y="3646488"/>
          <p14:tracePt t="33576" x="1290638" y="3646488"/>
          <p14:tracePt t="33583" x="1300163" y="3646488"/>
          <p14:tracePt t="33591" x="1308100" y="3646488"/>
          <p14:tracePt t="33600" x="1317625" y="3646488"/>
          <p14:tracePt t="33607" x="1325563" y="3646488"/>
          <p14:tracePt t="33664" x="1343025" y="3646488"/>
          <p14:tracePt t="33672" x="1368425" y="3654425"/>
          <p14:tracePt t="33679" x="1401763" y="3671888"/>
          <p14:tracePt t="33687" x="1427163" y="3679825"/>
          <p14:tracePt t="33696" x="1444625" y="3687763"/>
          <p14:tracePt t="33704" x="1477963" y="3697288"/>
          <p14:tracePt t="33712" x="1512888" y="3705225"/>
          <p14:tracePt t="33719" x="1538288" y="3713163"/>
          <p14:tracePt t="33728" x="1546225" y="3713163"/>
          <p14:tracePt t="33736" x="1563688" y="3713163"/>
          <p14:tracePt t="33744" x="1571625" y="3713163"/>
          <p14:tracePt t="33847" x="1589088" y="3722688"/>
          <p14:tracePt t="33855" x="1597025" y="3722688"/>
          <p14:tracePt t="33863" x="1597025" y="3730625"/>
          <p14:tracePt t="33872" x="1606550" y="3738563"/>
          <p14:tracePt t="33895" x="1622425" y="3748088"/>
          <p14:tracePt t="33904" x="1639888" y="3748088"/>
          <p14:tracePt t="33912" x="1647825" y="3748088"/>
          <p14:tracePt t="33920" x="1657350" y="3748088"/>
          <p14:tracePt t="33928" x="1690688" y="3748088"/>
          <p14:tracePt t="33935" x="1716088" y="3738563"/>
          <p14:tracePt t="33945" x="1724025" y="3738563"/>
          <p14:tracePt t="33952" x="1749425" y="3722688"/>
          <p14:tracePt t="33961" x="1776413" y="3713163"/>
          <p14:tracePt t="33968" x="1801813" y="3705225"/>
          <p14:tracePt t="33976" x="1817688" y="3697288"/>
          <p14:tracePt t="33984" x="1835150" y="3687763"/>
          <p14:tracePt t="33992" x="1852613" y="3679825"/>
          <p14:tracePt t="33999" x="1860550" y="3679825"/>
          <p14:tracePt t="34016" x="1878013" y="3671888"/>
          <p14:tracePt t="34039" x="1885950" y="3671888"/>
          <p14:tracePt t="34087" x="1893888" y="3662363"/>
          <p14:tracePt t="34103" x="1920875" y="3654425"/>
          <p14:tracePt t="34111" x="1936750" y="3646488"/>
          <p14:tracePt t="34119" x="1946275" y="3636963"/>
          <p14:tracePt t="34127" x="1971675" y="3619500"/>
          <p14:tracePt t="34135" x="1987550" y="3619500"/>
          <p14:tracePt t="34145" x="2005013" y="3611563"/>
          <p14:tracePt t="34151" x="2005013" y="3603625"/>
          <p14:tracePt t="34200" x="2005013" y="3594100"/>
          <p14:tracePt t="34216" x="2005013" y="3586163"/>
          <p14:tracePt t="34224" x="2005013" y="3578225"/>
          <p14:tracePt t="34231" x="2005013" y="3568700"/>
          <p14:tracePt t="34287" x="2005013" y="3552825"/>
          <p14:tracePt t="34295" x="2005013" y="3543300"/>
          <p14:tracePt t="34304" x="1997075" y="3543300"/>
          <p14:tracePt t="34320" x="1987550" y="3543300"/>
          <p14:tracePt t="34328" x="1971675" y="3535363"/>
          <p14:tracePt t="34336" x="1962150" y="3527425"/>
          <p14:tracePt t="34344" x="1954213" y="3527425"/>
          <p14:tracePt t="34352" x="1946275" y="3517900"/>
          <p14:tracePt t="34360" x="1936750" y="3517900"/>
          <p14:tracePt t="34368" x="1928813" y="3517900"/>
          <p14:tracePt t="34392" x="1920875" y="3517900"/>
          <p14:tracePt t="34456" x="1911350" y="3517900"/>
          <p14:tracePt t="34464" x="1903413" y="3517900"/>
          <p14:tracePt t="34472" x="1885950" y="3509963"/>
          <p14:tracePt t="34480" x="1878013" y="3509963"/>
          <p14:tracePt t="34488" x="1852613" y="3509963"/>
          <p14:tracePt t="34496" x="1827213" y="3509963"/>
          <p14:tracePt t="34504" x="1801813" y="3502025"/>
          <p14:tracePt t="34511" x="1784350" y="3502025"/>
          <p14:tracePt t="34520" x="1766888" y="3502025"/>
          <p14:tracePt t="34528" x="1758950" y="3502025"/>
          <p14:tracePt t="34535" x="1749425" y="3502025"/>
          <p14:tracePt t="34545" x="1741488" y="3502025"/>
          <p14:tracePt t="34560" x="1733550" y="3502025"/>
          <p14:tracePt t="34567" x="1724025" y="3502025"/>
          <p14:tracePt t="34576" x="1716088" y="3502025"/>
          <p14:tracePt t="34592" x="1698625" y="3502025"/>
          <p14:tracePt t="34600" x="1682750" y="3502025"/>
          <p14:tracePt t="34607" x="1657350" y="3502025"/>
          <p14:tracePt t="34615" x="1631950" y="3502025"/>
          <p14:tracePt t="34624" x="1614488" y="3502025"/>
          <p14:tracePt t="34631" x="1589088" y="3502025"/>
          <p14:tracePt t="34639" x="1563688" y="3502025"/>
          <p14:tracePt t="34647" x="1528763" y="3492500"/>
          <p14:tracePt t="34656" x="1512888" y="3484563"/>
          <p14:tracePt t="34663" x="1495425" y="3484563"/>
          <p14:tracePt t="34672" x="1477963" y="3484563"/>
          <p14:tracePt t="34680" x="1470025" y="3484563"/>
          <p14:tracePt t="34688" x="1462088" y="3484563"/>
          <p14:tracePt t="34696" x="1452563" y="3484563"/>
          <p14:tracePt t="34703" x="1444625" y="3484563"/>
          <p14:tracePt t="34712" x="1435100" y="3484563"/>
          <p14:tracePt t="34736" x="1419225" y="3484563"/>
          <p14:tracePt t="34745" x="1409700" y="3484563"/>
          <p14:tracePt t="34752" x="1409700" y="3492500"/>
          <p14:tracePt t="34760" x="1401763" y="3502025"/>
          <p14:tracePt t="34768" x="1393825" y="3509963"/>
          <p14:tracePt t="34775" x="1384300" y="3509963"/>
          <p14:tracePt t="34792" x="1368425" y="3517900"/>
          <p14:tracePt t="34800" x="1358900" y="3527425"/>
          <p14:tracePt t="34807" x="1350963" y="3535363"/>
          <p14:tracePt t="34816" x="1343025" y="3543300"/>
          <p14:tracePt t="34824" x="1333500" y="3552825"/>
          <p14:tracePt t="34831" x="1325563" y="3560763"/>
          <p14:tracePt t="34887" x="1325563" y="3568700"/>
          <p14:tracePt t="34895" x="1325563" y="3578225"/>
          <p14:tracePt t="34911" x="1325563" y="3586163"/>
          <p14:tracePt t="34920" x="1325563" y="3594100"/>
          <p14:tracePt t="34928" x="1325563" y="3603625"/>
          <p14:tracePt t="34936" x="1325563" y="3611563"/>
          <p14:tracePt t="34946" x="1325563" y="3619500"/>
          <p14:tracePt t="34951" x="1343025" y="3629025"/>
          <p14:tracePt t="34960" x="1358900" y="3636963"/>
          <p14:tracePt t="34967" x="1376363" y="3654425"/>
          <p14:tracePt t="34976" x="1401763" y="3671888"/>
          <p14:tracePt t="34983" x="1435100" y="3687763"/>
          <p14:tracePt t="34992" x="1470025" y="3705225"/>
          <p14:tracePt t="35000" x="1495425" y="3713163"/>
          <p14:tracePt t="35007" x="1520825" y="3722688"/>
          <p14:tracePt t="35016" x="1538288" y="3730625"/>
          <p14:tracePt t="35024" x="1546225" y="3738563"/>
          <p14:tracePt t="35032" x="1554163" y="3738563"/>
          <p14:tracePt t="35040" x="1571625" y="3738563"/>
          <p14:tracePt t="35055" x="1579563" y="3738563"/>
          <p14:tracePt t="35063" x="1589088" y="3738563"/>
          <p14:tracePt t="35072" x="1597025" y="3738563"/>
          <p14:tracePt t="35079" x="1622425" y="3748088"/>
          <p14:tracePt t="35088" x="1639888" y="3756025"/>
          <p14:tracePt t="35104" x="1673225" y="3763963"/>
          <p14:tracePt t="35111" x="1698625" y="3773488"/>
          <p14:tracePt t="35119" x="1716088" y="3781425"/>
          <p14:tracePt t="35128" x="1741488" y="3790950"/>
          <p14:tracePt t="35136" x="1758950" y="3790950"/>
          <p14:tracePt t="35146" x="1776413" y="3790950"/>
          <p14:tracePt t="35151" x="1801813" y="3790950"/>
          <p14:tracePt t="35160" x="1827213" y="3790950"/>
          <p14:tracePt t="35168" x="1843088" y="3790950"/>
          <p14:tracePt t="35176" x="1868488" y="3790950"/>
          <p14:tracePt t="35184" x="1903413" y="3790950"/>
          <p14:tracePt t="35192" x="1920875" y="3781425"/>
          <p14:tracePt t="35199" x="1928813" y="3773488"/>
          <p14:tracePt t="35207" x="1954213" y="3763963"/>
          <p14:tracePt t="35216" x="1971675" y="3756025"/>
          <p14:tracePt t="35224" x="1979613" y="3748088"/>
          <p14:tracePt t="35231" x="1997075" y="3748088"/>
          <p14:tracePt t="35240" x="2012950" y="3738563"/>
          <p14:tracePt t="35247" x="2030413" y="3730625"/>
          <p14:tracePt t="35255" x="2038350" y="3713163"/>
          <p14:tracePt t="35263" x="2055813" y="3697288"/>
          <p14:tracePt t="35271" x="2073275" y="3687763"/>
          <p14:tracePt t="35280" x="2090738" y="3671888"/>
          <p14:tracePt t="35287" x="2090738" y="3662363"/>
          <p14:tracePt t="35295" x="2098675" y="3654425"/>
          <p14:tracePt t="35312" x="2106613" y="3629025"/>
          <p14:tracePt t="35319" x="2116138" y="3629025"/>
          <p14:tracePt t="35328" x="2116138" y="3611563"/>
          <p14:tracePt t="35345" x="2116138" y="3603625"/>
          <p14:tracePt t="35360" x="2116138" y="3594100"/>
          <p14:tracePt t="35368" x="2116138" y="3586163"/>
          <p14:tracePt t="35383" x="2116138" y="3578225"/>
          <p14:tracePt t="35391" x="2116138" y="3568700"/>
          <p14:tracePt t="35399" x="2106613" y="3560763"/>
          <p14:tracePt t="35407" x="2098675" y="3552825"/>
          <p14:tracePt t="35415" x="2073275" y="3535363"/>
          <p14:tracePt t="35423" x="2055813" y="3527425"/>
          <p14:tracePt t="35431" x="2030413" y="3517900"/>
          <p14:tracePt t="35439" x="2022475" y="3509963"/>
          <p14:tracePt t="35447" x="2005013" y="3502025"/>
          <p14:tracePt t="35455" x="1997075" y="3484563"/>
          <p14:tracePt t="35464" x="1987550" y="3484563"/>
          <p14:tracePt t="35480" x="1987550" y="3475038"/>
          <p14:tracePt t="35487" x="1979613" y="3467100"/>
          <p14:tracePt t="35495" x="1971675" y="3467100"/>
          <p14:tracePt t="35520" x="1962150" y="3459163"/>
          <p14:tracePt t="35552" x="1954213" y="3459163"/>
          <p14:tracePt t="35560" x="1946275" y="3449638"/>
          <p14:tracePt t="35567" x="1936750" y="3441700"/>
          <p14:tracePt t="35584" x="1928813" y="3441700"/>
          <p14:tracePt t="35592" x="1920875" y="3441700"/>
          <p14:tracePt t="35600" x="1903413" y="3441700"/>
          <p14:tracePt t="35607" x="1878013" y="3441700"/>
          <p14:tracePt t="35616" x="1860550" y="3441700"/>
          <p14:tracePt t="35625" x="1835150" y="3441700"/>
          <p14:tracePt t="35631" x="1792288" y="3441700"/>
          <p14:tracePt t="35639" x="1758950" y="3449638"/>
          <p14:tracePt t="35647" x="1724025" y="3459163"/>
          <p14:tracePt t="35656" x="1698625" y="3459163"/>
          <p14:tracePt t="35663" x="1657350" y="3467100"/>
          <p14:tracePt t="35672" x="1639888" y="3475038"/>
          <p14:tracePt t="35680" x="1614488" y="3484563"/>
          <p14:tracePt t="35687" x="1597025" y="3484563"/>
          <p14:tracePt t="35696" x="1579563" y="3484563"/>
          <p14:tracePt t="35704" x="1554163" y="3492500"/>
          <p14:tracePt t="35712" x="1538288" y="3502025"/>
          <p14:tracePt t="35719" x="1528763" y="3502025"/>
          <p14:tracePt t="35728" x="1520825" y="3509963"/>
          <p14:tracePt t="35745" x="1512888" y="3509963"/>
          <p14:tracePt t="35752" x="1503363" y="3517900"/>
          <p14:tracePt t="35760" x="1495425" y="3517900"/>
          <p14:tracePt t="35776" x="1470025" y="3527425"/>
          <p14:tracePt t="35800" x="1452563" y="3535363"/>
          <p14:tracePt t="35807" x="1444625" y="3543300"/>
          <p14:tracePt t="35832" x="1435100" y="3543300"/>
          <p14:tracePt t="35863" x="1427163" y="3543300"/>
          <p14:tracePt t="35872" x="1427163" y="3552825"/>
          <p14:tracePt t="35887" x="1427163" y="3568700"/>
          <p14:tracePt t="35897" x="1427163" y="3578225"/>
          <p14:tracePt t="35904" x="1427163" y="3594100"/>
          <p14:tracePt t="35912" x="1427163" y="3603625"/>
          <p14:tracePt t="35919" x="1427163" y="3611563"/>
          <p14:tracePt t="35929" x="1427163" y="3619500"/>
          <p14:tracePt t="35946" x="1427163" y="3629025"/>
          <p14:tracePt t="35952" x="1427163" y="3636963"/>
          <p14:tracePt t="35968" x="1427163" y="3646488"/>
          <p14:tracePt t="35983" x="1427163" y="3654425"/>
          <p14:tracePt t="35991" x="1427163" y="3671888"/>
          <p14:tracePt t="36007" x="1435100" y="3679825"/>
          <p14:tracePt t="36016" x="1444625" y="3687763"/>
          <p14:tracePt t="36023" x="1462088" y="3697288"/>
          <p14:tracePt t="36031" x="1477963" y="3697288"/>
          <p14:tracePt t="36040" x="1487488" y="3705225"/>
          <p14:tracePt t="36047" x="1512888" y="3713163"/>
          <p14:tracePt t="36055" x="1538288" y="3722688"/>
          <p14:tracePt t="36064" x="1563688" y="3730625"/>
          <p14:tracePt t="36072" x="1579563" y="3738563"/>
          <p14:tracePt t="36080" x="1606550" y="3748088"/>
          <p14:tracePt t="36087" x="1622425" y="3748088"/>
          <p14:tracePt t="36096" x="1657350" y="3748088"/>
          <p14:tracePt t="36104" x="1665288" y="3748088"/>
          <p14:tracePt t="36112" x="1690688" y="3748088"/>
          <p14:tracePt t="36119" x="1708150" y="3748088"/>
          <p14:tracePt t="36129" x="1733550" y="3748088"/>
          <p14:tracePt t="36136" x="1758950" y="3748088"/>
          <p14:tracePt t="36144" x="1766888" y="3748088"/>
          <p14:tracePt t="36151" x="1784350" y="3748088"/>
          <p14:tracePt t="36160" x="1801813" y="3748088"/>
          <p14:tracePt t="36167" x="1809750" y="3748088"/>
          <p14:tracePt t="36175" x="1835150" y="3748088"/>
          <p14:tracePt t="36192" x="1843088" y="3748088"/>
          <p14:tracePt t="36208" x="1860550" y="3738563"/>
          <p14:tracePt t="36280" x="1860550" y="3722688"/>
          <p14:tracePt t="36288" x="1852613" y="3705225"/>
          <p14:tracePt t="36295" x="1827213" y="3687763"/>
          <p14:tracePt t="36304" x="1809750" y="3679825"/>
          <p14:tracePt t="36312" x="1776413" y="3671888"/>
          <p14:tracePt t="36320" x="1749425" y="3671888"/>
          <p14:tracePt t="36328" x="1708150" y="3662363"/>
          <p14:tracePt t="36335" x="1682750" y="3662363"/>
          <p14:tracePt t="36344" x="1673225" y="3662363"/>
          <p14:tracePt t="36352" x="1657350" y="3662363"/>
          <p14:tracePt t="36360" x="1647825" y="3662363"/>
          <p14:tracePt t="36367" x="1631950" y="3662363"/>
          <p14:tracePt t="36375" x="1622425" y="3662363"/>
          <p14:tracePt t="36383" x="1614488" y="3662363"/>
          <p14:tracePt t="36392" x="1597025" y="3662363"/>
          <p14:tracePt t="36400" x="1589088" y="3662363"/>
          <p14:tracePt t="36407" x="1579563" y="3662363"/>
          <p14:tracePt t="36416" x="1563688" y="3671888"/>
          <p14:tracePt t="36424" x="1546225" y="3679825"/>
          <p14:tracePt t="36448" x="1538288" y="3679825"/>
          <p14:tracePt t="36520" x="1563688" y="3679825"/>
          <p14:tracePt t="36528" x="1597025" y="3679825"/>
          <p14:tracePt t="36535" x="1631950" y="3679825"/>
          <p14:tracePt t="36545" x="1673225" y="3679825"/>
          <p14:tracePt t="36552" x="1724025" y="3679825"/>
          <p14:tracePt t="36560" x="1784350" y="3679825"/>
          <p14:tracePt t="36567" x="1817688" y="3679825"/>
          <p14:tracePt t="36576" x="1860550" y="3679825"/>
          <p14:tracePt t="36584" x="1885950" y="3679825"/>
          <p14:tracePt t="36591" x="1893888" y="3679825"/>
          <p14:tracePt t="36600" x="1903413" y="3679825"/>
          <p14:tracePt t="36608" x="1911350" y="3679825"/>
          <p14:tracePt t="36672" x="1903413" y="3679825"/>
          <p14:tracePt t="36679" x="1860550" y="3687763"/>
          <p14:tracePt t="36688" x="1835150" y="3697288"/>
          <p14:tracePt t="36696" x="1784350" y="3705225"/>
          <p14:tracePt t="36704" x="1749425" y="3705225"/>
          <p14:tracePt t="36712" x="1724025" y="3705225"/>
          <p14:tracePt t="36719" x="1682750" y="3705225"/>
          <p14:tracePt t="36728" x="1647825" y="3705225"/>
          <p14:tracePt t="36735" x="1622425" y="3705225"/>
          <p14:tracePt t="36743" x="1614488" y="3705225"/>
          <p14:tracePt t="36751" x="1597025" y="3705225"/>
          <p14:tracePt t="36759" x="1589088" y="3705225"/>
          <p14:tracePt t="36840" x="1597025" y="3705225"/>
          <p14:tracePt t="36847" x="1622425" y="3705225"/>
          <p14:tracePt t="36855" x="1673225" y="3697288"/>
          <p14:tracePt t="36863" x="1733550" y="3687763"/>
          <p14:tracePt t="36872" x="1766888" y="3687763"/>
          <p14:tracePt t="36880" x="1809750" y="3687763"/>
          <p14:tracePt t="36887" x="1843088" y="3687763"/>
          <p14:tracePt t="36896" x="1860550" y="3687763"/>
          <p14:tracePt t="36913" x="1903413" y="3687763"/>
          <p14:tracePt t="36976" x="1885950" y="3687763"/>
          <p14:tracePt t="36984" x="1860550" y="3697288"/>
          <p14:tracePt t="36992" x="1835150" y="3705225"/>
          <p14:tracePt t="37000" x="1784350" y="3713163"/>
          <p14:tracePt t="37007" x="1766888" y="3713163"/>
          <p14:tracePt t="37015" x="1724025" y="3713163"/>
          <p14:tracePt t="37024" x="1673225" y="3713163"/>
          <p14:tracePt t="37031" x="1647825" y="3713163"/>
          <p14:tracePt t="37040" x="1614488" y="3713163"/>
          <p14:tracePt t="37047" x="1589088" y="3713163"/>
          <p14:tracePt t="37056" x="1579563" y="3713163"/>
          <p14:tracePt t="37064" x="1571625" y="3713163"/>
          <p14:tracePt t="37128" x="1597025" y="3713163"/>
          <p14:tracePt t="37135" x="1657350" y="3705225"/>
          <p14:tracePt t="37144" x="1716088" y="3687763"/>
          <p14:tracePt t="37152" x="1776413" y="3679825"/>
          <p14:tracePt t="37160" x="1835150" y="3671888"/>
          <p14:tracePt t="37168" x="1868488" y="3671888"/>
          <p14:tracePt t="37176" x="1911350" y="3662363"/>
          <p14:tracePt t="37184" x="1936750" y="3654425"/>
          <p14:tracePt t="37200" x="1946275" y="3654425"/>
          <p14:tracePt t="37263" x="1920875" y="3654425"/>
          <p14:tracePt t="37272" x="1885950" y="3654425"/>
          <p14:tracePt t="37279" x="1843088" y="3671888"/>
          <p14:tracePt t="37287" x="1809750" y="3671888"/>
          <p14:tracePt t="37296" x="1766888" y="3671888"/>
          <p14:tracePt t="37304" x="1708150" y="3671888"/>
          <p14:tracePt t="37313" x="1657350" y="3671888"/>
          <p14:tracePt t="37320" x="1614488" y="3671888"/>
          <p14:tracePt t="37329" x="1563688" y="3671888"/>
          <p14:tracePt t="37335" x="1546225" y="3671888"/>
          <p14:tracePt t="37344" x="1538288" y="3671888"/>
          <p14:tracePt t="37352" x="1528763" y="3671888"/>
          <p14:tracePt t="37423" x="1538288" y="3671888"/>
          <p14:tracePt t="37432" x="1571625" y="3662363"/>
          <p14:tracePt t="37440" x="1614488" y="3654425"/>
          <p14:tracePt t="37448" x="1657350" y="3654425"/>
          <p14:tracePt t="37456" x="1733550" y="3636963"/>
          <p14:tracePt t="37464" x="1776413" y="3636963"/>
          <p14:tracePt t="37472" x="1817688" y="3636963"/>
          <p14:tracePt t="37479" x="1852613" y="3636963"/>
          <p14:tracePt t="37487" x="1868488" y="3636963"/>
          <p14:tracePt t="37504" x="1878013" y="3636963"/>
          <p14:tracePt t="37559" x="1868488" y="3636963"/>
          <p14:tracePt t="37567" x="1860550" y="3646488"/>
          <p14:tracePt t="37576" x="1843088" y="3654425"/>
          <p14:tracePt t="37584" x="1817688" y="3662363"/>
          <p14:tracePt t="37592" x="1809750" y="3662363"/>
          <p14:tracePt t="37599" x="1784350" y="3662363"/>
          <p14:tracePt t="37607" x="1749425" y="3671888"/>
          <p14:tracePt t="37616" x="1724025" y="3679825"/>
          <p14:tracePt t="37631" x="1716088" y="3679825"/>
          <p14:tracePt t="37704" x="1733550" y="3679825"/>
          <p14:tracePt t="37712" x="1758950" y="3671888"/>
          <p14:tracePt t="37720" x="1792288" y="3662363"/>
          <p14:tracePt t="37729" x="1817688" y="3662363"/>
          <p14:tracePt t="37736" x="1878013" y="3662363"/>
          <p14:tracePt t="37744" x="1946275" y="3662363"/>
          <p14:tracePt t="37752" x="2030413" y="3654425"/>
          <p14:tracePt t="37760" x="2106613" y="3629025"/>
          <p14:tracePt t="37768" x="2182813" y="3611563"/>
          <p14:tracePt t="37776" x="2268538" y="3586163"/>
          <p14:tracePt t="37783" x="2344738" y="3578225"/>
          <p14:tracePt t="37792" x="2405063" y="3568700"/>
          <p14:tracePt t="37800" x="2446338" y="3560763"/>
          <p14:tracePt t="37808" x="2471738" y="3552825"/>
          <p14:tracePt t="37816" x="2489200" y="3543300"/>
          <p14:tracePt t="37832" x="2506663" y="3535363"/>
          <p14:tracePt t="37848" x="2506663" y="3527425"/>
          <p14:tracePt t="37856" x="2514600" y="3517900"/>
          <p14:tracePt t="37864" x="2524125" y="3509963"/>
          <p14:tracePt t="37871" x="2524125" y="3502025"/>
          <p14:tracePt t="37879" x="2524125" y="3484563"/>
          <p14:tracePt t="37888" x="2524125" y="3459163"/>
          <p14:tracePt t="37896" x="2524125" y="3449638"/>
          <p14:tracePt t="37915" x="2524125" y="3382963"/>
          <p14:tracePt t="37919" x="2524125" y="3340100"/>
          <p14:tracePt t="37929" x="2524125" y="3305175"/>
          <p14:tracePt t="37935" x="2524125" y="3279775"/>
          <p14:tracePt t="37944" x="2524125" y="3254375"/>
          <p14:tracePt t="37952" x="2524125" y="3246438"/>
          <p14:tracePt t="37960" x="2549525" y="3238500"/>
          <p14:tracePt t="37968" x="2565400" y="3228975"/>
          <p14:tracePt t="37983" x="2565400" y="3211513"/>
          <p14:tracePt t="37992" x="2565400" y="3195638"/>
          <p14:tracePt t="38000" x="2557463" y="3160713"/>
          <p14:tracePt t="38007" x="2540000" y="3144838"/>
          <p14:tracePt t="38016" x="2532063" y="3119438"/>
          <p14:tracePt t="38024" x="2514600" y="3084513"/>
          <p14:tracePt t="38031" x="2481263" y="3033713"/>
          <p14:tracePt t="38039" x="2446338" y="2982913"/>
          <p14:tracePt t="38048" x="2405063" y="2949575"/>
          <p14:tracePt t="38055" x="2379663" y="2922588"/>
          <p14:tracePt t="38064" x="2352675" y="2906713"/>
          <p14:tracePt t="38072" x="2352675" y="2897188"/>
          <p14:tracePt t="38079" x="2336800" y="2889250"/>
          <p14:tracePt t="38087" x="2311400" y="2881313"/>
          <p14:tracePt t="38096" x="2293938" y="2871788"/>
          <p14:tracePt t="38104" x="2276475" y="2871788"/>
          <p14:tracePt t="38113" x="2243138" y="2871788"/>
          <p14:tracePt t="38119" x="2208213" y="2871788"/>
          <p14:tracePt t="38128" x="2166938" y="2871788"/>
          <p14:tracePt t="38136" x="2141538" y="2871788"/>
          <p14:tracePt t="38145" x="2098675" y="2871788"/>
          <p14:tracePt t="38152" x="2065338" y="2871788"/>
          <p14:tracePt t="38159" x="2030413" y="2871788"/>
          <p14:tracePt t="38167" x="2005013" y="2871788"/>
          <p14:tracePt t="38175" x="1971675" y="2871788"/>
          <p14:tracePt t="38184" x="1928813" y="2871788"/>
          <p14:tracePt t="38191" x="1903413" y="2871788"/>
          <p14:tracePt t="38200" x="1878013" y="2871788"/>
          <p14:tracePt t="38208" x="1860550" y="2871788"/>
          <p14:tracePt t="38216" x="1843088" y="2871788"/>
          <p14:tracePt t="38224" x="1817688" y="2871788"/>
          <p14:tracePt t="38232" x="1809750" y="2881313"/>
          <p14:tracePt t="38240" x="1784350" y="2889250"/>
          <p14:tracePt t="38248" x="1749425" y="2897188"/>
          <p14:tracePt t="38255" x="1716088" y="2906713"/>
          <p14:tracePt t="38263" x="1682750" y="2922588"/>
          <p14:tracePt t="38272" x="1647825" y="2932113"/>
          <p14:tracePt t="38279" x="1614488" y="2940050"/>
          <p14:tracePt t="38288" x="1597025" y="2949575"/>
          <p14:tracePt t="38297" x="1571625" y="2957513"/>
          <p14:tracePt t="38304" x="1554163" y="2957513"/>
          <p14:tracePt t="38313" x="1538288" y="2957513"/>
          <p14:tracePt t="38320" x="1520825" y="2957513"/>
          <p14:tracePt t="38328" x="1512888" y="2957513"/>
          <p14:tracePt t="38375" x="1495425" y="2965450"/>
          <p14:tracePt t="38384" x="1487488" y="2965450"/>
          <p14:tracePt t="38400" x="1487488" y="2982913"/>
          <p14:tracePt t="38407" x="1487488" y="2990850"/>
          <p14:tracePt t="38416" x="1487488" y="3000375"/>
          <p14:tracePt t="38423" x="1487488" y="3008313"/>
          <p14:tracePt t="38431" x="1487488" y="3016250"/>
          <p14:tracePt t="38447" x="1487488" y="3025775"/>
          <p14:tracePt t="38455" x="1487488" y="3033713"/>
          <p14:tracePt t="38479" x="1495425" y="3051175"/>
          <p14:tracePt t="38487" x="1503363" y="3059113"/>
          <p14:tracePt t="38504" x="1503363" y="3067050"/>
          <p14:tracePt t="38513" x="1503363" y="3076575"/>
          <p14:tracePt t="38519" x="1512888" y="3101975"/>
          <p14:tracePt t="38528" x="1520825" y="3109913"/>
          <p14:tracePt t="38535" x="1528763" y="3127375"/>
          <p14:tracePt t="38543" x="1538288" y="3135313"/>
          <p14:tracePt t="38551" x="1538288" y="3144838"/>
          <p14:tracePt t="38560" x="1546225" y="3152775"/>
          <p14:tracePt t="38568" x="1546225" y="3160713"/>
          <p14:tracePt t="38584" x="1554163" y="3186113"/>
          <p14:tracePt t="38592" x="1563688" y="3195638"/>
          <p14:tracePt t="38599" x="1563688" y="3203575"/>
          <p14:tracePt t="38615" x="1571625" y="3228975"/>
          <p14:tracePt t="38624" x="1579563" y="3238500"/>
          <p14:tracePt t="38631" x="1589088" y="3238500"/>
          <p14:tracePt t="38647" x="1597025" y="3254375"/>
          <p14:tracePt t="38656" x="1597025" y="3263900"/>
          <p14:tracePt t="38728" x="1606550" y="3263900"/>
          <p14:tracePt t="38736" x="1614488" y="3271838"/>
          <p14:tracePt t="38768" x="1639888" y="3289300"/>
          <p14:tracePt t="38776" x="1657350" y="3289300"/>
          <p14:tracePt t="38784" x="1673225" y="3297238"/>
          <p14:tracePt t="38792" x="1698625" y="3305175"/>
          <p14:tracePt t="38799" x="1724025" y="3314700"/>
          <p14:tracePt t="38808" x="1749425" y="3314700"/>
          <p14:tracePt t="38816" x="1792288" y="3322638"/>
          <p14:tracePt t="38824" x="1809750" y="3322638"/>
          <p14:tracePt t="38831" x="1843088" y="3330575"/>
          <p14:tracePt t="38840" x="1868488" y="3340100"/>
          <p14:tracePt t="38848" x="1893888" y="3340100"/>
          <p14:tracePt t="38856" x="1911350" y="3340100"/>
          <p14:tracePt t="38864" x="1928813" y="3340100"/>
          <p14:tracePt t="38872" x="1936750" y="3340100"/>
          <p14:tracePt t="38880" x="1954213" y="3340100"/>
          <p14:tracePt t="38897" x="1971675" y="3340100"/>
          <p14:tracePt t="38904" x="1997075" y="3340100"/>
          <p14:tracePt t="38914" x="2005013" y="3340100"/>
          <p14:tracePt t="38920" x="2005013" y="3330575"/>
          <p14:tracePt t="38928" x="2012950" y="3322638"/>
          <p14:tracePt t="38936" x="2022475" y="3314700"/>
          <p14:tracePt t="38952" x="2030413" y="3305175"/>
          <p14:tracePt t="38960" x="2038350" y="3297238"/>
          <p14:tracePt t="38967" x="2047875" y="3289300"/>
          <p14:tracePt t="38976" x="2065338" y="3279775"/>
          <p14:tracePt t="38983" x="2081213" y="3263900"/>
          <p14:tracePt t="38991" x="2090738" y="3254375"/>
          <p14:tracePt t="39031" x="2073275" y="3254375"/>
          <p14:tracePt t="39039" x="2065338" y="3254375"/>
          <p14:tracePt t="39048" x="2055813" y="3254375"/>
          <p14:tracePt t="39055" x="2047875" y="3246438"/>
          <p14:tracePt t="39072" x="2038350" y="3228975"/>
          <p14:tracePt t="39080" x="2030413" y="3228975"/>
          <p14:tracePt t="39097" x="2030413" y="3211513"/>
          <p14:tracePt t="39104" x="2022475" y="3186113"/>
          <p14:tracePt t="39114" x="2012950" y="3170238"/>
          <p14:tracePt t="39120" x="1997075" y="3144838"/>
          <p14:tracePt t="39128" x="1987550" y="3127375"/>
          <p14:tracePt t="39136" x="1962150" y="3101975"/>
          <p14:tracePt t="39144" x="1946275" y="3084513"/>
          <p14:tracePt t="39151" x="1928813" y="3067050"/>
          <p14:tracePt t="39160" x="1911350" y="3051175"/>
          <p14:tracePt t="39168" x="1885950" y="3033713"/>
          <p14:tracePt t="39176" x="1868488" y="3016250"/>
          <p14:tracePt t="39183" x="1843088" y="3008313"/>
          <p14:tracePt t="39191" x="1827213" y="2990850"/>
          <p14:tracePt t="39199" x="1801813" y="2982913"/>
          <p14:tracePt t="39208" x="1776413" y="2982913"/>
          <p14:tracePt t="39216" x="1741488" y="2982913"/>
          <p14:tracePt t="39223" x="1698625" y="2982913"/>
          <p14:tracePt t="39231" x="1665288" y="2982913"/>
          <p14:tracePt t="39239" x="1614488" y="2965450"/>
          <p14:tracePt t="39247" x="1579563" y="2957513"/>
          <p14:tracePt t="39256" x="1554163" y="2957513"/>
          <p14:tracePt t="39263" x="1528763" y="2957513"/>
          <p14:tracePt t="39272" x="1520825" y="2957513"/>
          <p14:tracePt t="39280" x="1503363" y="2957513"/>
          <p14:tracePt t="39288" x="1495425" y="2957513"/>
          <p14:tracePt t="39297" x="1487488" y="2957513"/>
          <p14:tracePt t="39304" x="1477963" y="2957513"/>
          <p14:tracePt t="39314" x="1462088" y="2957513"/>
          <p14:tracePt t="39319" x="1444625" y="2965450"/>
          <p14:tracePt t="39328" x="1427163" y="2982913"/>
          <p14:tracePt t="39335" x="1409700" y="3000375"/>
          <p14:tracePt t="39344" x="1409700" y="3008313"/>
          <p14:tracePt t="39351" x="1393825" y="3025775"/>
          <p14:tracePt t="39360" x="1384300" y="3041650"/>
          <p14:tracePt t="39368" x="1376363" y="3067050"/>
          <p14:tracePt t="39376" x="1376363" y="3076575"/>
          <p14:tracePt t="39384" x="1376363" y="3094038"/>
          <p14:tracePt t="39392" x="1376363" y="3101975"/>
          <p14:tracePt t="39399" x="1376363" y="3119438"/>
          <p14:tracePt t="39407" x="1376363" y="3144838"/>
          <p14:tracePt t="39415" x="1376363" y="3152775"/>
          <p14:tracePt t="39424" x="1376363" y="3170238"/>
          <p14:tracePt t="39431" x="1376363" y="3203575"/>
          <p14:tracePt t="39448" x="1384300" y="3238500"/>
          <p14:tracePt t="39456" x="1393825" y="3246438"/>
          <p14:tracePt t="39463" x="1401763" y="3263900"/>
          <p14:tracePt t="39472" x="1401763" y="3271838"/>
          <p14:tracePt t="39480" x="1419225" y="3289300"/>
          <p14:tracePt t="39488" x="1444625" y="3297238"/>
          <p14:tracePt t="39497" x="1462088" y="3314700"/>
          <p14:tracePt t="39503" x="1487488" y="3330575"/>
          <p14:tracePt t="39513" x="1520825" y="3348038"/>
          <p14:tracePt t="39520" x="1554163" y="3365500"/>
          <p14:tracePt t="39528" x="1606550" y="3382963"/>
          <p14:tracePt t="39535" x="1647825" y="3398838"/>
          <p14:tracePt t="39543" x="1716088" y="3416300"/>
          <p14:tracePt t="39551" x="1776413" y="3424238"/>
          <p14:tracePt t="39559" x="1809750" y="3433763"/>
          <p14:tracePt t="39568" x="1827213" y="3433763"/>
          <p14:tracePt t="39576" x="1868488" y="3433763"/>
          <p14:tracePt t="39583" x="1893888" y="3433763"/>
          <p14:tracePt t="39592" x="1903413" y="3433763"/>
          <p14:tracePt t="39599" x="1920875" y="3433763"/>
          <p14:tracePt t="39607" x="1936750" y="3433763"/>
          <p14:tracePt t="39624" x="1954213" y="3433763"/>
          <p14:tracePt t="39631" x="1979613" y="3433763"/>
          <p14:tracePt t="39663" x="1979613" y="3441700"/>
          <p14:tracePt t="39672" x="1971675" y="3441700"/>
          <p14:tracePt t="39680" x="1979613" y="3441700"/>
          <p14:tracePt t="39688" x="1997075" y="3441700"/>
          <p14:tracePt t="39697" x="2005013" y="3441700"/>
          <p14:tracePt t="39704" x="2022475" y="3441700"/>
          <p14:tracePt t="39713" x="2030413" y="3441700"/>
          <p14:tracePt t="39727" x="2038350" y="3433763"/>
          <p14:tracePt t="39735" x="2047875" y="3424238"/>
          <p14:tracePt t="39752" x="2055813" y="3408363"/>
          <p14:tracePt t="39768" x="2065338" y="3382963"/>
          <p14:tracePt t="39784" x="2038350" y="3365500"/>
          <p14:tracePt t="39791" x="1997075" y="3355975"/>
          <p14:tracePt t="39800" x="1962150" y="3348038"/>
          <p14:tracePt t="39807" x="1946275" y="3330575"/>
          <p14:tracePt t="39815" x="1928813" y="3314700"/>
          <p14:tracePt t="39824" x="1911350" y="3289300"/>
          <p14:tracePt t="39832" x="1893888" y="3263900"/>
          <p14:tracePt t="39840" x="1878013" y="3246438"/>
          <p14:tracePt t="39848" x="1860550" y="3228975"/>
          <p14:tracePt t="39855" x="1835150" y="3211513"/>
          <p14:tracePt t="39865" x="1809750" y="3211513"/>
          <p14:tracePt t="39872" x="1792288" y="3195638"/>
          <p14:tracePt t="39880" x="1784350" y="3186113"/>
          <p14:tracePt t="39888" x="1776413" y="3178175"/>
          <p14:tracePt t="39903" x="1766888" y="3178175"/>
          <p14:tracePt t="39913" x="1758950" y="3178175"/>
          <p14:tracePt t="39919" x="1749425" y="3170238"/>
          <p14:tracePt t="39927" x="1733550" y="3170238"/>
          <p14:tracePt t="39936" x="1724025" y="3160713"/>
          <p14:tracePt t="39944" x="1716088" y="3160713"/>
          <p14:tracePt t="39951" x="1690688" y="3160713"/>
          <p14:tracePt t="39959" x="1665288" y="3152775"/>
          <p14:tracePt t="39968" x="1614488" y="3144838"/>
          <p14:tracePt t="39976" x="1571625" y="3135313"/>
          <p14:tracePt t="39983" x="1538288" y="3135313"/>
          <p14:tracePt t="39992" x="1495425" y="3135313"/>
          <p14:tracePt t="39999" x="1435100" y="3119438"/>
          <p14:tracePt t="40007" x="1401763" y="3109913"/>
          <p14:tracePt t="40015" x="1368425" y="3109913"/>
          <p14:tracePt t="40023" x="1343025" y="3109913"/>
          <p14:tracePt t="40032" x="1308100" y="3109913"/>
          <p14:tracePt t="40040" x="1282700" y="3109913"/>
          <p14:tracePt t="40047" x="1274763" y="3109913"/>
          <p14:tracePt t="40055" x="1257300" y="3109913"/>
          <p14:tracePt t="40064" x="1239838" y="3109913"/>
          <p14:tracePt t="40072" x="1231900" y="3119438"/>
          <p14:tracePt t="40080" x="1223963" y="3127375"/>
          <p14:tracePt t="40087" x="1214438" y="3135313"/>
          <p14:tracePt t="40127" x="1214438" y="3144838"/>
          <p14:tracePt t="40135" x="1214438" y="3152775"/>
          <p14:tracePt t="40144" x="1214438" y="3160713"/>
          <p14:tracePt t="40152" x="1214438" y="3170238"/>
          <p14:tracePt t="40160" x="1214438" y="3186113"/>
          <p14:tracePt t="40168" x="1214438" y="3195638"/>
          <p14:tracePt t="40175" x="1214438" y="3211513"/>
          <p14:tracePt t="40183" x="1231900" y="3228975"/>
          <p14:tracePt t="40192" x="1239838" y="3254375"/>
          <p14:tracePt t="40200" x="1257300" y="3271838"/>
          <p14:tracePt t="40208" x="1265238" y="3289300"/>
          <p14:tracePt t="40216" x="1274763" y="3289300"/>
          <p14:tracePt t="40224" x="1282700" y="3297238"/>
          <p14:tracePt t="40231" x="1290638" y="3305175"/>
          <p14:tracePt t="40240" x="1300163" y="3314700"/>
          <p14:tracePt t="40263" x="1308100" y="3322638"/>
          <p14:tracePt t="40280" x="1325563" y="3330575"/>
          <p14:tracePt t="40296" x="1343025" y="3340100"/>
          <p14:tracePt t="40303" x="1358900" y="3348038"/>
          <p14:tracePt t="40312" x="1376363" y="3365500"/>
          <p14:tracePt t="40319" x="1409700" y="3373438"/>
          <p14:tracePt t="40327" x="1444625" y="3390900"/>
          <p14:tracePt t="40335" x="1477963" y="3398838"/>
          <p14:tracePt t="40344" x="1520825" y="3408363"/>
          <p14:tracePt t="40351" x="1554163" y="3416300"/>
          <p14:tracePt t="40360" x="1597025" y="3424238"/>
          <p14:tracePt t="40368" x="1647825" y="3433763"/>
          <p14:tracePt t="40376" x="1673225" y="3433763"/>
          <p14:tracePt t="40383" x="1716088" y="3433763"/>
          <p14:tracePt t="40392" x="1766888" y="3433763"/>
          <p14:tracePt t="40399" x="1792288" y="3433763"/>
          <p14:tracePt t="40407" x="1827213" y="3433763"/>
          <p14:tracePt t="40415" x="1860550" y="3433763"/>
          <p14:tracePt t="40424" x="1903413" y="3433763"/>
          <p14:tracePt t="40432" x="1920875" y="3433763"/>
          <p14:tracePt t="40440" x="1946275" y="3424238"/>
          <p14:tracePt t="40448" x="1971675" y="3416300"/>
          <p14:tracePt t="40455" x="1997075" y="3408363"/>
          <p14:tracePt t="40463" x="2012950" y="3398838"/>
          <p14:tracePt t="40480" x="2012950" y="3382963"/>
          <p14:tracePt t="40504" x="2022475" y="3382963"/>
          <p14:tracePt t="40519" x="2022475" y="3373438"/>
          <p14:tracePt t="40527" x="2030413" y="3355975"/>
          <p14:tracePt t="40551" x="2030413" y="3348038"/>
          <p14:tracePt t="40560" x="2030413" y="3340100"/>
          <p14:tracePt t="40568" x="2030413" y="3330575"/>
          <p14:tracePt t="40576" x="2030413" y="3305175"/>
          <p14:tracePt t="40584" x="2030413" y="3279775"/>
          <p14:tracePt t="40591" x="2030413" y="3254375"/>
          <p14:tracePt t="40599" x="2012950" y="3228975"/>
          <p14:tracePt t="40607" x="1997075" y="3203575"/>
          <p14:tracePt t="40615" x="1979613" y="3186113"/>
          <p14:tracePt t="40623" x="1962150" y="3160713"/>
          <p14:tracePt t="40632" x="1936750" y="3152775"/>
          <p14:tracePt t="40640" x="1911350" y="3135313"/>
          <p14:tracePt t="40647" x="1878013" y="3127375"/>
          <p14:tracePt t="40655" x="1860550" y="3119438"/>
          <p14:tracePt t="40664" x="1852613" y="3109913"/>
          <p14:tracePt t="40672" x="1827213" y="3101975"/>
          <p14:tracePt t="40680" x="1809750" y="3094038"/>
          <p14:tracePt t="40800" x="1809750" y="3101975"/>
          <p14:tracePt t="40807" x="1809750" y="3119438"/>
          <p14:tracePt t="40816" x="1817688" y="3170238"/>
          <p14:tracePt t="40824" x="1835150" y="3203575"/>
          <p14:tracePt t="40832" x="1868488" y="3238500"/>
          <p14:tracePt t="40840" x="1893888" y="3263900"/>
          <p14:tracePt t="40848" x="1928813" y="3289300"/>
          <p14:tracePt t="40855" x="1962150" y="3322638"/>
          <p14:tracePt t="40864" x="2012950" y="3348038"/>
          <p14:tracePt t="40871" x="2047875" y="3365500"/>
          <p14:tracePt t="40880" x="2090738" y="3390900"/>
          <p14:tracePt t="40900" x="2157413" y="3433763"/>
          <p14:tracePt t="40903" x="2192338" y="3449638"/>
          <p14:tracePt t="40912" x="2217738" y="3459163"/>
          <p14:tracePt t="40920" x="2225675" y="3459163"/>
          <p14:tracePt t="40928" x="2235200" y="3459163"/>
          <p14:tracePt t="40935" x="2243138" y="3459163"/>
          <p14:tracePt t="41007" x="2251075" y="3459163"/>
          <p14:tracePt t="41024" x="2251075" y="3449638"/>
          <p14:tracePt t="41031" x="2251075" y="3441700"/>
          <p14:tracePt t="41039" x="2251075" y="3424238"/>
          <p14:tracePt t="41047" x="2251075" y="3416300"/>
          <p14:tracePt t="41056" x="2251075" y="3408363"/>
          <p14:tracePt t="41064" x="2251075" y="3398838"/>
          <p14:tracePt t="41072" x="2260600" y="3398838"/>
          <p14:tracePt t="41081" x="2293938" y="3398838"/>
          <p14:tracePt t="41088" x="2301875" y="3398838"/>
          <p14:tracePt t="41097" x="2311400" y="3398838"/>
          <p14:tracePt t="41103" x="2319338" y="3398838"/>
          <p14:tracePt t="41112" x="2327275" y="3390900"/>
          <p14:tracePt t="41127" x="2336800" y="3390900"/>
          <p14:tracePt t="41136" x="2352675" y="3382963"/>
          <p14:tracePt t="41143" x="2362200" y="3373438"/>
          <p14:tracePt t="41151" x="2370138" y="3373438"/>
          <p14:tracePt t="41160" x="2379663" y="3373438"/>
          <p14:tracePt t="41168" x="2405063" y="3373438"/>
          <p14:tracePt t="41175" x="2420938" y="3373438"/>
          <p14:tracePt t="41183" x="2430463" y="3373438"/>
          <p14:tracePt t="41192" x="2455863" y="3373438"/>
          <p14:tracePt t="41199" x="2489200" y="3373438"/>
          <p14:tracePt t="41207" x="2514600" y="3373438"/>
          <p14:tracePt t="41215" x="2574925" y="3373438"/>
          <p14:tracePt t="41223" x="2633663" y="3390900"/>
          <p14:tracePt t="41232" x="2719388" y="3408363"/>
          <p14:tracePt t="41239" x="2795588" y="3416300"/>
          <p14:tracePt t="41247" x="2871788" y="3441700"/>
          <p14:tracePt t="41256" x="2930525" y="3449638"/>
          <p14:tracePt t="41264" x="2998788" y="3475038"/>
          <p14:tracePt t="41272" x="3074988" y="3492500"/>
          <p14:tracePt t="41281" x="3127375" y="3509963"/>
          <p14:tracePt t="41287" x="3160713" y="3527425"/>
          <p14:tracePt t="41296" x="3186113" y="3543300"/>
          <p14:tracePt t="41303" x="3203575" y="3560763"/>
          <p14:tracePt t="41312" x="3203575" y="3578225"/>
          <p14:tracePt t="41336" x="3203575" y="3594100"/>
          <p14:tracePt t="41344" x="3203575" y="3611563"/>
          <p14:tracePt t="41359" x="3186113" y="3619500"/>
          <p14:tracePt t="41368" x="3186113" y="3629025"/>
          <p14:tracePt t="41376" x="3178175" y="3629025"/>
          <p14:tracePt t="41383" x="3168650" y="3629025"/>
          <p14:tracePt t="41392" x="3160713" y="3629025"/>
          <p14:tracePt t="41544" x="3152775" y="3629025"/>
          <p14:tracePt t="41552" x="3143250" y="3636963"/>
          <p14:tracePt t="42080" x="3143250" y="3619500"/>
          <p14:tracePt t="42088" x="3143250" y="3578225"/>
          <p14:tracePt t="42096" x="3143250" y="3535363"/>
          <p14:tracePt t="42104" x="3135313" y="3449638"/>
          <p14:tracePt t="42112" x="3127375" y="3373438"/>
          <p14:tracePt t="42120" x="3117850" y="3314700"/>
          <p14:tracePt t="42128" x="3109913" y="3271838"/>
          <p14:tracePt t="42135" x="3109913" y="3246438"/>
          <p14:tracePt t="42144" x="3100388" y="3211513"/>
          <p14:tracePt t="42151" x="3092450" y="3195638"/>
          <p14:tracePt t="42160" x="3074988" y="3160713"/>
          <p14:tracePt t="42167" x="3067050" y="3127375"/>
          <p14:tracePt t="42176" x="3041650" y="3076575"/>
          <p14:tracePt t="42183" x="3008313" y="3025775"/>
          <p14:tracePt t="42192" x="2965450" y="2974975"/>
          <p14:tracePt t="42199" x="2905125" y="2897188"/>
          <p14:tracePt t="42207" x="2854325" y="2846388"/>
          <p14:tracePt t="42216" x="2811463" y="2795588"/>
          <p14:tracePt t="42223" x="2760663" y="2752725"/>
          <p14:tracePt t="42231" x="2727325" y="2711450"/>
          <p14:tracePt t="42240" x="2676525" y="2686050"/>
          <p14:tracePt t="42247" x="2641600" y="2668588"/>
          <p14:tracePt t="42255" x="2616200" y="2651125"/>
          <p14:tracePt t="42264" x="2600325" y="2633663"/>
          <p14:tracePt t="42272" x="2590800" y="2625725"/>
          <p14:tracePt t="42281" x="2582863" y="2625725"/>
          <p14:tracePt t="42288" x="2565400" y="2617788"/>
          <p14:tracePt t="42296" x="2540000" y="2600325"/>
          <p14:tracePt t="42303" x="2532063" y="2582863"/>
          <p14:tracePt t="42312" x="2497138" y="2566988"/>
          <p14:tracePt t="42320" x="2455863" y="2541588"/>
          <p14:tracePt t="42327" x="2395538" y="2506663"/>
          <p14:tracePt t="42335" x="2319338" y="2463800"/>
          <p14:tracePt t="42344" x="2225675" y="2430463"/>
          <p14:tracePt t="42352" x="2116138" y="2387600"/>
          <p14:tracePt t="42360" x="1979613" y="2344738"/>
          <p14:tracePt t="42368" x="1868488" y="2311400"/>
          <p14:tracePt t="42376" x="1741488" y="2293938"/>
          <p14:tracePt t="42383" x="1606550" y="2268538"/>
          <p14:tracePt t="42391" x="1495425" y="2252663"/>
          <p14:tracePt t="42399" x="1393825" y="2252663"/>
          <p14:tracePt t="42407" x="1308100" y="2252663"/>
          <p14:tracePt t="42416" x="1198563" y="2260600"/>
          <p14:tracePt t="42424" x="1112838" y="2268538"/>
          <p14:tracePt t="42431" x="1019175" y="2278063"/>
          <p14:tracePt t="42440" x="950913" y="2303463"/>
          <p14:tracePt t="42448" x="884238" y="2336800"/>
          <p14:tracePt t="42455" x="841375" y="2354263"/>
          <p14:tracePt t="42465" x="790575" y="2379663"/>
          <p14:tracePt t="42471" x="755650" y="2397125"/>
          <p14:tracePt t="42481" x="722313" y="2413000"/>
          <p14:tracePt t="42488" x="688975" y="2422525"/>
          <p14:tracePt t="42496" x="654050" y="2438400"/>
          <p14:tracePt t="42503" x="611188" y="2473325"/>
          <p14:tracePt t="42511" x="577850" y="2506663"/>
          <p14:tracePt t="42520" x="534988" y="2541588"/>
          <p14:tracePt t="42527" x="501650" y="2574925"/>
          <p14:tracePt t="42536" x="476250" y="2600325"/>
          <p14:tracePt t="42544" x="450850" y="2633663"/>
          <p14:tracePt t="42552" x="433388" y="2668588"/>
          <p14:tracePt t="42560" x="415925" y="2711450"/>
          <p14:tracePt t="42568" x="407988" y="2727325"/>
          <p14:tracePt t="42575" x="400050" y="2762250"/>
          <p14:tracePt t="42583" x="400050" y="2787650"/>
          <p14:tracePt t="42592" x="400050" y="2805113"/>
          <p14:tracePt t="42599" x="400050" y="2830513"/>
          <p14:tracePt t="42608" x="400050" y="2855913"/>
          <p14:tracePt t="42615" x="407988" y="2897188"/>
          <p14:tracePt t="42624" x="425450" y="2922588"/>
          <p14:tracePt t="42632" x="441325" y="2949575"/>
          <p14:tracePt t="42640" x="458788" y="2982913"/>
          <p14:tracePt t="42648" x="476250" y="3016250"/>
          <p14:tracePt t="42656" x="501650" y="3041650"/>
          <p14:tracePt t="42664" x="527050" y="3076575"/>
          <p14:tracePt t="42672" x="544513" y="3101975"/>
          <p14:tracePt t="42681" x="560388" y="3127375"/>
          <p14:tracePt t="42687" x="569913" y="3144838"/>
          <p14:tracePt t="42696" x="585788" y="3170238"/>
          <p14:tracePt t="42704" x="603250" y="3186113"/>
          <p14:tracePt t="42712" x="611188" y="3203575"/>
          <p14:tracePt t="42719" x="620713" y="3211513"/>
          <p14:tracePt t="42727" x="620713" y="3221038"/>
          <p14:tracePt t="42736" x="628650" y="3246438"/>
          <p14:tracePt t="42743" x="646113" y="3279775"/>
          <p14:tracePt t="42751" x="661988" y="3297238"/>
          <p14:tracePt t="42760" x="688975" y="3322638"/>
          <p14:tracePt t="42767" x="730250" y="3365500"/>
          <p14:tracePt t="42776" x="765175" y="3390900"/>
          <p14:tracePt t="42784" x="806450" y="3433763"/>
          <p14:tracePt t="42792" x="831850" y="3467100"/>
          <p14:tracePt t="42799" x="849313" y="3492500"/>
          <p14:tracePt t="42808" x="866775" y="3517900"/>
          <p14:tracePt t="42816" x="874713" y="3527425"/>
          <p14:tracePt t="42824" x="874713" y="3552825"/>
          <p14:tracePt t="42831" x="884238" y="3578225"/>
          <p14:tracePt t="42839" x="892175" y="3603625"/>
          <p14:tracePt t="42848" x="909638" y="3611563"/>
          <p14:tracePt t="42855" x="935038" y="3636963"/>
          <p14:tracePt t="42864" x="968375" y="3654425"/>
          <p14:tracePt t="42872" x="1019175" y="3662363"/>
          <p14:tracePt t="42881" x="1079500" y="3679825"/>
          <p14:tracePt t="42888" x="1147763" y="3687763"/>
          <p14:tracePt t="42896" x="1198563" y="3705225"/>
          <p14:tracePt t="42904" x="1257300" y="3713163"/>
          <p14:tracePt t="42912" x="1300163" y="3730625"/>
          <p14:tracePt t="42919" x="1350963" y="3748088"/>
          <p14:tracePt t="42928" x="1393825" y="3756025"/>
          <p14:tracePt t="42936" x="1419225" y="3756025"/>
          <p14:tracePt t="42944" x="1462088" y="3773488"/>
          <p14:tracePt t="42951" x="1487488" y="3781425"/>
          <p14:tracePt t="42960" x="1520825" y="3790950"/>
          <p14:tracePt t="42967" x="1554163" y="3798888"/>
          <p14:tracePt t="42976" x="1597025" y="3816350"/>
          <p14:tracePt t="42983" x="1673225" y="3824288"/>
          <p14:tracePt t="42999" x="1817688" y="3832225"/>
          <p14:tracePt t="43007" x="1920875" y="3832225"/>
          <p14:tracePt t="43016" x="2030413" y="3832225"/>
          <p14:tracePt t="43023" x="2157413" y="3832225"/>
          <p14:tracePt t="43032" x="2286000" y="3832225"/>
          <p14:tracePt t="43039" x="2413000" y="3832225"/>
          <p14:tracePt t="43048" x="2524125" y="3832225"/>
          <p14:tracePt t="43055" x="2625725" y="3832225"/>
          <p14:tracePt t="43065" x="2709863" y="3824288"/>
          <p14:tracePt t="43072" x="2752725" y="3816350"/>
          <p14:tracePt t="43080" x="2786063" y="3798888"/>
          <p14:tracePt t="43088" x="2811463" y="3781425"/>
          <p14:tracePt t="43096" x="2828925" y="3756025"/>
          <p14:tracePt t="43104" x="2838450" y="3730625"/>
          <p14:tracePt t="43112" x="2838450" y="3687763"/>
          <p14:tracePt t="43120" x="2838450" y="3629025"/>
          <p14:tracePt t="43128" x="2838450" y="3578225"/>
          <p14:tracePt t="43135" x="2838450" y="3484563"/>
          <p14:tracePt t="43143" x="2795588" y="3424238"/>
          <p14:tracePt t="43151" x="2795588" y="3398838"/>
          <p14:tracePt t="43159" x="2786063" y="3330575"/>
          <p14:tracePt t="43167" x="2760663" y="3263900"/>
          <p14:tracePt t="43176" x="2744788" y="3195638"/>
          <p14:tracePt t="43183" x="2719388" y="3135313"/>
          <p14:tracePt t="43192" x="2693988" y="3076575"/>
          <p14:tracePt t="43200" x="2676525" y="3051175"/>
          <p14:tracePt t="43207" x="2668588" y="3025775"/>
          <p14:tracePt t="43216" x="2651125" y="3008313"/>
          <p14:tracePt t="43224" x="2633663" y="3000375"/>
          <p14:tracePt t="43231" x="2600325" y="2990850"/>
          <p14:tracePt t="43240" x="2565400" y="2974975"/>
          <p14:tracePt t="43248" x="2532063" y="2965450"/>
          <p14:tracePt t="43256" x="2489200" y="2940050"/>
          <p14:tracePt t="43265" x="2420938" y="2914650"/>
          <p14:tracePt t="43271" x="2362200" y="2889250"/>
          <p14:tracePt t="43280" x="2301875" y="2863850"/>
          <p14:tracePt t="43287" x="2251075" y="2830513"/>
          <p14:tracePt t="43296" x="2200275" y="2805113"/>
          <p14:tracePt t="43303" x="2141538" y="2770188"/>
          <p14:tracePt t="43311" x="2106613" y="2752725"/>
          <p14:tracePt t="43319" x="2055813" y="2744788"/>
          <p14:tracePt t="43327" x="2038350" y="2744788"/>
          <p14:tracePt t="43336" x="2012950" y="2744788"/>
          <p14:tracePt t="43344" x="1979613" y="2744788"/>
          <p14:tracePt t="43352" x="1962150" y="2744788"/>
          <p14:tracePt t="43360" x="1911350" y="2744788"/>
          <p14:tracePt t="43368" x="1885950" y="2752725"/>
          <p14:tracePt t="43375" x="1835150" y="2770188"/>
          <p14:tracePt t="43383" x="1784350" y="2787650"/>
          <p14:tracePt t="43391" x="1724025" y="2813050"/>
          <p14:tracePt t="43399" x="1665288" y="2820988"/>
          <p14:tracePt t="43407" x="1606550" y="2838450"/>
          <p14:tracePt t="43415" x="1546225" y="2846388"/>
          <p14:tracePt t="43423" x="1503363" y="2846388"/>
          <p14:tracePt t="43431" x="1444625" y="2846388"/>
          <p14:tracePt t="43440" x="1384300" y="2846388"/>
          <p14:tracePt t="43448" x="1325563" y="2846388"/>
          <p14:tracePt t="43455" x="1265238" y="2846388"/>
          <p14:tracePt t="43465" x="1231900" y="2838450"/>
          <p14:tracePt t="43472" x="1223963" y="2838450"/>
          <p14:tracePt t="43480" x="1198563" y="2838450"/>
          <p14:tracePt t="43488" x="1189038" y="2838450"/>
          <p14:tracePt t="43496" x="1163638" y="2838450"/>
          <p14:tracePt t="43503" x="1147763" y="2855913"/>
          <p14:tracePt t="43512" x="1130300" y="2881313"/>
          <p14:tracePt t="43520" x="1112838" y="2906713"/>
          <p14:tracePt t="43528" x="1104900" y="2922588"/>
          <p14:tracePt t="43536" x="1087438" y="2957513"/>
          <p14:tracePt t="43543" x="1062038" y="3000375"/>
          <p14:tracePt t="43552" x="1036638" y="3033713"/>
          <p14:tracePt t="43559" x="1019175" y="3067050"/>
          <p14:tracePt t="43567" x="993775" y="3109913"/>
          <p14:tracePt t="43575" x="968375" y="3152775"/>
          <p14:tracePt t="43583" x="950913" y="3178175"/>
          <p14:tracePt t="43591" x="950913" y="3195638"/>
          <p14:tracePt t="43599" x="935038" y="3203575"/>
          <p14:tracePt t="43607" x="925513" y="3221038"/>
          <p14:tracePt t="43623" x="917575" y="3238500"/>
          <p14:tracePt t="43639" x="917575" y="3246438"/>
          <p14:tracePt t="43655" x="917575" y="3263900"/>
          <p14:tracePt t="43664" x="917575" y="3271838"/>
          <p14:tracePt t="43671" x="917575" y="3289300"/>
          <p14:tracePt t="43679" x="917575" y="3314700"/>
          <p14:tracePt t="43687" x="917575" y="3348038"/>
          <p14:tracePt t="43695" x="925513" y="3365500"/>
          <p14:tracePt t="43703" x="935038" y="3390900"/>
          <p14:tracePt t="43711" x="950913" y="3416300"/>
          <p14:tracePt t="43719" x="968375" y="3441700"/>
          <p14:tracePt t="43727" x="985838" y="3467100"/>
          <p14:tracePt t="43735" x="1011238" y="3475038"/>
          <p14:tracePt t="43743" x="1036638" y="3492500"/>
          <p14:tracePt t="43751" x="1054100" y="3509963"/>
          <p14:tracePt t="43759" x="1069975" y="3527425"/>
          <p14:tracePt t="43767" x="1104900" y="3543300"/>
          <p14:tracePt t="43776" x="1112838" y="3552825"/>
          <p14:tracePt t="43783" x="1147763" y="3560763"/>
          <p14:tracePt t="43791" x="1155700" y="3560763"/>
          <p14:tracePt t="43800" x="1198563" y="3560763"/>
          <p14:tracePt t="43807" x="1257300" y="3568700"/>
          <p14:tracePt t="43816" x="1317625" y="3578225"/>
          <p14:tracePt t="43823" x="1384300" y="3594100"/>
          <p14:tracePt t="43832" x="1444625" y="3611563"/>
          <p14:tracePt t="43839" x="1512888" y="3619500"/>
          <p14:tracePt t="43848" x="1589088" y="3629025"/>
          <p14:tracePt t="43855" x="1673225" y="3636963"/>
          <p14:tracePt t="43865" x="1749425" y="3662363"/>
          <p14:tracePt t="43871" x="1792288" y="3671888"/>
          <p14:tracePt t="43880" x="1827213" y="3679825"/>
          <p14:tracePt t="43888" x="1860550" y="3687763"/>
          <p14:tracePt t="43896" x="1885950" y="3697288"/>
          <p14:tracePt t="43903" x="1920875" y="3705225"/>
          <p14:tracePt t="43912" x="1936750" y="3705225"/>
          <p14:tracePt t="43919" x="1962150" y="3705225"/>
          <p14:tracePt t="43927" x="2005013" y="3713163"/>
          <p14:tracePt t="43936" x="2038350" y="3722688"/>
          <p14:tracePt t="43944" x="2065338" y="3722688"/>
          <p14:tracePt t="43952" x="2106613" y="3722688"/>
          <p14:tracePt t="43960" x="2132013" y="3722688"/>
          <p14:tracePt t="43967" x="2174875" y="3722688"/>
          <p14:tracePt t="43976" x="2225675" y="3722688"/>
          <p14:tracePt t="43983" x="2260600" y="3713163"/>
          <p14:tracePt t="43992" x="2276475" y="3697288"/>
          <p14:tracePt t="44000" x="2293938" y="3687763"/>
          <p14:tracePt t="44008" x="2311400" y="3679825"/>
          <p14:tracePt t="44015" x="2311400" y="3671888"/>
          <p14:tracePt t="44031" x="2319338" y="3662363"/>
          <p14:tracePt t="44048" x="2319338" y="3654425"/>
          <p14:tracePt t="44152" x="2327275" y="3646488"/>
          <p14:tracePt t="44167" x="2344738" y="3646488"/>
          <p14:tracePt t="44175" x="2379663" y="3654425"/>
          <p14:tracePt t="44183" x="2438400" y="3662363"/>
          <p14:tracePt t="44192" x="2514600" y="3671888"/>
          <p14:tracePt t="44200" x="2574925" y="3687763"/>
          <p14:tracePt t="44207" x="2651125" y="3705225"/>
          <p14:tracePt t="44216" x="2719388" y="3713163"/>
          <p14:tracePt t="44224" x="2770188" y="3738563"/>
          <p14:tracePt t="44232" x="2803525" y="3748088"/>
          <p14:tracePt t="44240" x="2828925" y="3756025"/>
          <p14:tracePt t="44248" x="2838450" y="3763963"/>
          <p14:tracePt t="44255" x="2854325" y="3773488"/>
          <p14:tracePt t="44271" x="2871788" y="3781425"/>
          <p14:tracePt t="44287" x="2871788" y="3790950"/>
          <p14:tracePt t="44296" x="2871788" y="3798888"/>
          <p14:tracePt t="44303" x="2863850" y="3806825"/>
          <p14:tracePt t="44311" x="2854325" y="3824288"/>
          <p14:tracePt t="44320" x="2846388" y="3824288"/>
          <p14:tracePt t="44327" x="2828925" y="3832225"/>
          <p14:tracePt t="44336" x="2828925" y="3841750"/>
          <p14:tracePt t="44343" x="2811463" y="3849688"/>
          <p14:tracePt t="44351" x="2803525" y="3857625"/>
          <p14:tracePt t="44359" x="2795588" y="3867150"/>
          <p14:tracePt t="44367" x="2795588" y="3875088"/>
          <p14:tracePt t="44392" x="2803525" y="3875088"/>
          <p14:tracePt t="44495" x="2811463" y="3875088"/>
          <p14:tracePt t="44512" x="2811463" y="3867150"/>
          <p14:tracePt t="44520" x="2811463" y="3849688"/>
          <p14:tracePt t="44528" x="2803525" y="3832225"/>
          <p14:tracePt t="44536" x="2795588" y="3806825"/>
          <p14:tracePt t="44544" x="2786063" y="3790950"/>
          <p14:tracePt t="44551" x="2770188" y="3756025"/>
          <p14:tracePt t="44559" x="2752725" y="3722688"/>
          <p14:tracePt t="44568" x="2735263" y="3679825"/>
          <p14:tracePt t="44575" x="2719388" y="3662363"/>
          <p14:tracePt t="44583" x="2709863" y="3636963"/>
          <p14:tracePt t="44592" x="2701925" y="3619500"/>
          <p14:tracePt t="44600" x="2693988" y="3603625"/>
          <p14:tracePt t="44608" x="2684463" y="3603625"/>
          <p14:tracePt t="44631" x="2676525" y="3594100"/>
          <p14:tracePt t="44672" x="2668588" y="3594100"/>
          <p14:tracePt t="44680" x="2651125" y="3594100"/>
          <p14:tracePt t="44687" x="2633663" y="3594100"/>
          <p14:tracePt t="44696" x="2625725" y="3594100"/>
          <p14:tracePt t="44704" x="2616200" y="3594100"/>
          <p14:tracePt t="44711" x="2608263" y="3594100"/>
          <p14:tracePt t="44807" x="2608263" y="3603625"/>
          <p14:tracePt t="44855" x="2608263" y="3636963"/>
          <p14:tracePt t="44866" x="2651125" y="3687763"/>
          <p14:tracePt t="44871" x="2709863" y="3748088"/>
          <p14:tracePt t="44880" x="2760663" y="3832225"/>
          <p14:tracePt t="44899" x="2897188" y="3951288"/>
          <p14:tracePt t="44904" x="2947988" y="4002088"/>
          <p14:tracePt t="44912" x="2982913" y="4037013"/>
          <p14:tracePt t="44919" x="3024188" y="4087813"/>
          <p14:tracePt t="44928" x="3041650" y="4130675"/>
          <p14:tracePt t="44936" x="3049588" y="4138613"/>
          <p14:tracePt t="44944" x="3067050" y="4164013"/>
          <p14:tracePt t="44951" x="3074988" y="4181475"/>
          <p14:tracePt t="44967" x="3074988" y="4197350"/>
          <p14:tracePt t="44975" x="3074988" y="4206875"/>
          <p14:tracePt t="44984" x="3074988" y="4214813"/>
          <p14:tracePt t="44992" x="3074988" y="4232275"/>
          <p14:tracePt t="45000" x="3067050" y="4249738"/>
          <p14:tracePt t="45007" x="3059113" y="4257675"/>
          <p14:tracePt t="45016" x="3049588" y="4275138"/>
          <p14:tracePt t="45024" x="3041650" y="4291013"/>
          <p14:tracePt t="45032" x="3033713" y="4300538"/>
          <p14:tracePt t="45040" x="3024188" y="4308475"/>
          <p14:tracePt t="45049" x="3008313" y="4316413"/>
          <p14:tracePt t="45056" x="2990850" y="4325938"/>
          <p14:tracePt t="45065" x="2973388" y="4333875"/>
          <p14:tracePt t="45071" x="2947988" y="4341813"/>
          <p14:tracePt t="45080" x="2922588" y="4351338"/>
          <p14:tracePt t="45088" x="2897188" y="4359275"/>
          <p14:tracePt t="45096" x="2879725" y="4368800"/>
          <p14:tracePt t="45103" x="2863850" y="4368800"/>
          <p14:tracePt t="45111" x="2846388" y="4376738"/>
          <p14:tracePt t="45119" x="2846388" y="4384675"/>
          <p14:tracePt t="45135" x="2828925" y="4394200"/>
          <p14:tracePt t="45231" x="2820988" y="4394200"/>
          <p14:tracePt t="45248" x="2820988" y="4402138"/>
          <p14:tracePt t="45255" x="2820988" y="4419600"/>
          <p14:tracePt t="45264" x="2828925" y="4419600"/>
          <p14:tracePt t="45295" x="2838450" y="4427538"/>
          <p14:tracePt t="45312" x="2838450" y="4435475"/>
          <p14:tracePt t="45328" x="2838450" y="4445000"/>
          <p14:tracePt t="45344" x="2838450" y="4452938"/>
          <p14:tracePt t="45352" x="2838450" y="4470400"/>
          <p14:tracePt t="45368" x="2838450" y="4478338"/>
          <p14:tracePt t="45376" x="2838450" y="4495800"/>
          <p14:tracePt t="45392" x="2838450" y="4513263"/>
          <p14:tracePt t="45400" x="2828925" y="4521200"/>
          <p14:tracePt t="45408" x="2820988" y="4529138"/>
          <p14:tracePt t="45711" x="2820988" y="4503738"/>
          <p14:tracePt t="45719" x="2820988" y="4460875"/>
          <p14:tracePt t="45727" x="2820988" y="4402138"/>
          <p14:tracePt t="45735" x="2820988" y="4359275"/>
          <p14:tracePt t="45743" x="2820988" y="4316413"/>
          <p14:tracePt t="45751" x="2820988" y="4283075"/>
          <p14:tracePt t="45759" x="2820988" y="4257675"/>
          <p14:tracePt t="45767" x="2820988" y="4232275"/>
          <p14:tracePt t="45775" x="2820988" y="4206875"/>
          <p14:tracePt t="45784" x="2820988" y="4189413"/>
          <p14:tracePt t="45792" x="2820988" y="4164013"/>
          <p14:tracePt t="45799" x="2803525" y="4130675"/>
          <p14:tracePt t="45807" x="2795588" y="4105275"/>
          <p14:tracePt t="45816" x="2770188" y="4079875"/>
          <p14:tracePt t="45824" x="2744788" y="4044950"/>
          <p14:tracePt t="45832" x="2719388" y="4011613"/>
          <p14:tracePt t="45840" x="2676525" y="3960813"/>
          <p14:tracePt t="45849" x="2641600" y="3917950"/>
          <p14:tracePt t="45855" x="2600325" y="3867150"/>
          <p14:tracePt t="45864" x="2557463" y="3832225"/>
          <p14:tracePt t="45871" x="2524125" y="3798888"/>
          <p14:tracePt t="45880" x="2471738" y="3773488"/>
          <p14:tracePt t="45888" x="2413000" y="3730625"/>
          <p14:tracePt t="45901" x="2344738" y="3697288"/>
          <p14:tracePt t="45903" x="2260600" y="3662363"/>
          <p14:tracePt t="45911" x="2166938" y="3619500"/>
          <p14:tracePt t="45920" x="2090738" y="3586163"/>
          <p14:tracePt t="45927" x="2005013" y="3552825"/>
          <p14:tracePt t="45935" x="1954213" y="3535363"/>
          <p14:tracePt t="45943" x="1920875" y="3527425"/>
          <p14:tracePt t="45951" x="1893888" y="3517900"/>
          <p14:tracePt t="45968" x="1878013" y="3517900"/>
          <p14:tracePt t="45976" x="1868488" y="3517900"/>
          <p14:tracePt t="45984" x="1852613" y="3517900"/>
          <p14:tracePt t="45992" x="1827213" y="3517900"/>
          <p14:tracePt t="46000" x="1792288" y="3517900"/>
          <p14:tracePt t="46007" x="1776413" y="3527425"/>
          <p14:tracePt t="46016" x="1749425" y="3543300"/>
          <p14:tracePt t="46024" x="1724025" y="3552825"/>
          <p14:tracePt t="46032" x="1698625" y="3560763"/>
          <p14:tracePt t="46039" x="1665288" y="3578225"/>
          <p14:tracePt t="46049" x="1631950" y="3594100"/>
          <p14:tracePt t="46056" x="1589088" y="3603625"/>
          <p14:tracePt t="46064" x="1554163" y="3619500"/>
          <p14:tracePt t="46072" x="1503363" y="3636963"/>
          <p14:tracePt t="46080" x="1470025" y="3654425"/>
          <p14:tracePt t="46088" x="1419225" y="3671888"/>
          <p14:tracePt t="46095" x="1384300" y="3705225"/>
          <p14:tracePt t="46103" x="1358900" y="3722688"/>
          <p14:tracePt t="46112" x="1333500" y="3748088"/>
          <p14:tracePt t="46120" x="1317625" y="3773488"/>
          <p14:tracePt t="46128" x="1300163" y="3798888"/>
          <p14:tracePt t="46136" x="1290638" y="3824288"/>
          <p14:tracePt t="46144" x="1282700" y="3832225"/>
          <p14:tracePt t="46151" x="1282700" y="3849688"/>
          <p14:tracePt t="46159" x="1282700" y="3875088"/>
          <p14:tracePt t="46168" x="1282700" y="3883025"/>
          <p14:tracePt t="46176" x="1274763" y="3900488"/>
          <p14:tracePt t="46184" x="1265238" y="3917950"/>
          <p14:tracePt t="46207" x="1257300" y="3935413"/>
          <p14:tracePt t="46216" x="1257300" y="3943350"/>
          <p14:tracePt t="46224" x="1257300" y="3951288"/>
          <p14:tracePt t="46232" x="1249363" y="3986213"/>
          <p14:tracePt t="46240" x="1239838" y="4011613"/>
          <p14:tracePt t="46249" x="1231900" y="4027488"/>
          <p14:tracePt t="46264" x="1231900" y="4044950"/>
          <p14:tracePt t="46272" x="1231900" y="4062413"/>
          <p14:tracePt t="46280" x="1231900" y="4087813"/>
          <p14:tracePt t="46287" x="1223963" y="4105275"/>
          <p14:tracePt t="46296" x="1223963" y="4121150"/>
          <p14:tracePt t="46304" x="1214438" y="4146550"/>
          <p14:tracePt t="46312" x="1214438" y="4171950"/>
          <p14:tracePt t="46319" x="1214438" y="4197350"/>
          <p14:tracePt t="46327" x="1214438" y="4206875"/>
          <p14:tracePt t="46336" x="1214438" y="4240213"/>
          <p14:tracePt t="46344" x="1214438" y="4265613"/>
          <p14:tracePt t="46352" x="1214438" y="4283075"/>
          <p14:tracePt t="46359" x="1223963" y="4316413"/>
          <p14:tracePt t="46368" x="1231900" y="4351338"/>
          <p14:tracePt t="46376" x="1249363" y="4376738"/>
          <p14:tracePt t="46384" x="1265238" y="4402138"/>
          <p14:tracePt t="46391" x="1282700" y="4427538"/>
          <p14:tracePt t="46399" x="1300163" y="4435475"/>
          <p14:tracePt t="46408" x="1317625" y="4452938"/>
          <p14:tracePt t="46416" x="1325563" y="4460875"/>
          <p14:tracePt t="46423" x="1333500" y="4470400"/>
          <p14:tracePt t="46433" x="1343025" y="4470400"/>
          <p14:tracePt t="46439" x="1350963" y="4478338"/>
          <p14:tracePt t="46455" x="1350963" y="4495800"/>
          <p14:tracePt t="46465" x="1358900" y="4495800"/>
          <p14:tracePt t="46472" x="1376363" y="4513263"/>
          <p14:tracePt t="46479" x="1384300" y="4538663"/>
          <p14:tracePt t="46487" x="1401763" y="4572000"/>
          <p14:tracePt t="46496" x="1419225" y="4597400"/>
          <p14:tracePt t="46503" x="1462088" y="4622800"/>
          <p14:tracePt t="46512" x="1487488" y="4640263"/>
          <p14:tracePt t="46520" x="1520825" y="4665663"/>
          <p14:tracePt t="46527" x="1554163" y="4683125"/>
          <p14:tracePt t="46536" x="1589088" y="4708525"/>
          <p14:tracePt t="46544" x="1622425" y="4724400"/>
          <p14:tracePt t="46551" x="1647825" y="4733925"/>
          <p14:tracePt t="46559" x="1673225" y="4741863"/>
          <p14:tracePt t="46568" x="1682750" y="4749800"/>
          <p14:tracePt t="46664" x="1690688" y="4749800"/>
          <p14:tracePt t="46672" x="1698625" y="4749800"/>
          <p14:tracePt t="46680" x="1733550" y="4749800"/>
          <p14:tracePt t="46687" x="1749425" y="4741863"/>
          <p14:tracePt t="46696" x="1758950" y="4741863"/>
          <p14:tracePt t="46704" x="1776413" y="4741863"/>
          <p14:tracePt t="46711" x="1809750" y="4741863"/>
          <p14:tracePt t="46719" x="1835150" y="4741863"/>
          <p14:tracePt t="46727" x="1868488" y="4741863"/>
          <p14:tracePt t="46736" x="1903413" y="4741863"/>
          <p14:tracePt t="46743" x="1946275" y="4741863"/>
          <p14:tracePt t="46751" x="1987550" y="4741863"/>
          <p14:tracePt t="46760" x="2065338" y="4741863"/>
          <p14:tracePt t="46767" x="2106613" y="4749800"/>
          <p14:tracePt t="46776" x="2141538" y="4749800"/>
          <p14:tracePt t="46783" x="2192338" y="4749800"/>
          <p14:tracePt t="46792" x="2251075" y="4749800"/>
          <p14:tracePt t="46799" x="2311400" y="4749800"/>
          <p14:tracePt t="46808" x="2370138" y="4741863"/>
          <p14:tracePt t="46817" x="2405063" y="4733925"/>
          <p14:tracePt t="46824" x="2420938" y="4733925"/>
          <p14:tracePt t="46832" x="2438400" y="4724400"/>
          <p14:tracePt t="46839" x="2446338" y="4716463"/>
          <p14:tracePt t="46871" x="2455863" y="4716463"/>
          <p14:tracePt t="46887" x="2463800" y="4716463"/>
          <p14:tracePt t="46896" x="2481263" y="4699000"/>
          <p14:tracePt t="46903" x="2506663" y="4683125"/>
          <p14:tracePt t="46912" x="2532063" y="4665663"/>
          <p14:tracePt t="46919" x="2557463" y="4640263"/>
          <p14:tracePt t="46927" x="2582863" y="4614863"/>
          <p14:tracePt t="46935" x="2608263" y="4579938"/>
          <p14:tracePt t="46944" x="2633663" y="4546600"/>
          <p14:tracePt t="46951" x="2659063" y="4521200"/>
          <p14:tracePt t="46960" x="2676525" y="4486275"/>
          <p14:tracePt t="46968" x="2693988" y="4445000"/>
          <p14:tracePt t="46975" x="2701925" y="4419600"/>
          <p14:tracePt t="46984" x="2701925" y="4394200"/>
          <p14:tracePt t="46991" x="2709863" y="4351338"/>
          <p14:tracePt t="47000" x="2709863" y="4325938"/>
          <p14:tracePt t="47007" x="2709863" y="4283075"/>
          <p14:tracePt t="47016" x="2709863" y="4224338"/>
          <p14:tracePt t="47023" x="2709863" y="4156075"/>
          <p14:tracePt t="47032" x="2709863" y="4087813"/>
          <p14:tracePt t="47039" x="2709863" y="4011613"/>
          <p14:tracePt t="47047" x="2709863" y="3943350"/>
          <p14:tracePt t="47056" x="2709863" y="3841750"/>
          <p14:tracePt t="47064" x="2709863" y="3781425"/>
          <p14:tracePt t="47071" x="2701925" y="3722688"/>
          <p14:tracePt t="47079" x="2693988" y="3679825"/>
          <p14:tracePt t="47087" x="2684463" y="3646488"/>
          <p14:tracePt t="47095" x="2684463" y="3619500"/>
          <p14:tracePt t="47103" x="2684463" y="3611563"/>
          <p14:tracePt t="47111" x="2676525" y="3594100"/>
          <p14:tracePt t="47119" x="2668588" y="3578225"/>
          <p14:tracePt t="47127" x="2668588" y="3568700"/>
          <p14:tracePt t="47135" x="2668588" y="3552825"/>
          <p14:tracePt t="47143" x="2668588" y="3535363"/>
          <p14:tracePt t="47151" x="2668588" y="3527425"/>
          <p14:tracePt t="47159" x="2668588" y="3517900"/>
          <p14:tracePt t="47592" x="2668588" y="3568700"/>
          <p14:tracePt t="47599" x="2668588" y="3662363"/>
          <p14:tracePt t="47608" x="2668588" y="3806825"/>
          <p14:tracePt t="47616" x="2668588" y="3951288"/>
          <p14:tracePt t="47624" x="2668588" y="4070350"/>
          <p14:tracePt t="47633" x="2668588" y="4197350"/>
          <p14:tracePt t="47640" x="2668588" y="4283075"/>
          <p14:tracePt t="47648" x="2668588" y="4368800"/>
          <p14:tracePt t="47656" x="2659063" y="4470400"/>
          <p14:tracePt t="47664" x="2641600" y="4546600"/>
          <p14:tracePt t="47671" x="2633663" y="4614863"/>
          <p14:tracePt t="47680" x="2625725" y="4673600"/>
          <p14:tracePt t="47687" x="2616200" y="4724400"/>
          <p14:tracePt t="47695" x="2600325" y="4775200"/>
          <p14:tracePt t="47703" x="2582863" y="4810125"/>
          <p14:tracePt t="47712" x="2565400" y="4843463"/>
          <p14:tracePt t="47719" x="2557463" y="4878388"/>
          <p14:tracePt t="47727" x="2532063" y="4911725"/>
          <p14:tracePt t="47735" x="2524125" y="4954588"/>
          <p14:tracePt t="47744" x="2514600" y="4979988"/>
          <p14:tracePt t="47751" x="2506663" y="5013325"/>
          <p14:tracePt t="47759" x="2481263" y="5048250"/>
          <p14:tracePt t="47768" x="2455863" y="5099050"/>
          <p14:tracePt t="47776" x="2420938" y="5149850"/>
          <p14:tracePt t="47783" x="2395538" y="5183188"/>
          <p14:tracePt t="47792" x="2362200" y="5218113"/>
          <p14:tracePt t="47800" x="2327275" y="5260975"/>
          <p14:tracePt t="47807" x="2311400" y="5286375"/>
          <p14:tracePt t="47816" x="2293938" y="5311775"/>
          <p14:tracePt t="47824" x="2268538" y="5319713"/>
          <p14:tracePt t="47833" x="2243138" y="5337175"/>
          <p14:tracePt t="47840" x="2217738" y="5353050"/>
          <p14:tracePt t="47848" x="2200275" y="5362575"/>
          <p14:tracePt t="47855" x="2174875" y="5380038"/>
          <p14:tracePt t="47866" x="2149475" y="5395913"/>
          <p14:tracePt t="47871" x="2116138" y="5413375"/>
          <p14:tracePt t="47880" x="2081213" y="5430838"/>
          <p14:tracePt t="47888" x="2047875" y="5438775"/>
          <p14:tracePt t="47896" x="2012950" y="5456238"/>
          <p14:tracePt t="47903" x="1979613" y="5472113"/>
          <p14:tracePt t="47920" x="1928813" y="5507038"/>
          <p14:tracePt t="47927" x="1911350" y="5514975"/>
          <p14:tracePt t="49127" x="1911350" y="5524500"/>
          <p14:tracePt t="49136" x="1954213" y="5532438"/>
          <p14:tracePt t="49143" x="2055813" y="5532438"/>
          <p14:tracePt t="49151" x="2208213" y="5532438"/>
          <p14:tracePt t="49160" x="2379663" y="5532438"/>
          <p14:tracePt t="49168" x="2616200" y="5549900"/>
          <p14:tracePt t="49175" x="2854325" y="5557838"/>
          <p14:tracePt t="49183" x="3127375" y="5575300"/>
          <p14:tracePt t="49192" x="3330575" y="5575300"/>
          <p14:tracePt t="49200" x="3559175" y="5575300"/>
          <p14:tracePt t="49207" x="3713163" y="5575300"/>
          <p14:tracePt t="49217" x="3840163" y="5575300"/>
          <p14:tracePt t="49224" x="3916363" y="5575300"/>
          <p14:tracePt t="49232" x="3941763" y="5575300"/>
          <p14:tracePt t="49239" x="3959225" y="5575300"/>
          <p14:tracePt t="49247" x="3967163" y="5575300"/>
          <p14:tracePt t="49271" x="3941763" y="5575300"/>
          <p14:tracePt t="49280" x="3900488" y="5557838"/>
          <p14:tracePt t="49288" x="3822700" y="5540375"/>
          <p14:tracePt t="49296" x="3738563" y="5514975"/>
          <p14:tracePt t="49304" x="3619500" y="5507038"/>
          <p14:tracePt t="49312" x="3517900" y="5481638"/>
          <p14:tracePt t="49319" x="3406775" y="5464175"/>
          <p14:tracePt t="49327" x="3270250" y="5421313"/>
          <p14:tracePt t="49336" x="3143250" y="5387975"/>
          <p14:tracePt t="49344" x="2998788" y="5370513"/>
          <p14:tracePt t="49352" x="2863850" y="5345113"/>
          <p14:tracePt t="49360" x="2744788" y="5319713"/>
          <p14:tracePt t="49367" x="2641600" y="5294313"/>
          <p14:tracePt t="49375" x="2557463" y="5276850"/>
          <p14:tracePt t="49383" x="2481263" y="5268913"/>
          <p14:tracePt t="49392" x="2413000" y="5251450"/>
          <p14:tracePt t="49400" x="2362200" y="5243513"/>
          <p14:tracePt t="49407" x="2336800" y="5235575"/>
          <p14:tracePt t="49424" x="2327275" y="5235575"/>
          <p14:tracePt t="49432" x="2319338" y="5235575"/>
          <p14:tracePt t="49495" x="2311400" y="5235575"/>
          <p14:tracePt t="49504" x="2293938" y="5226050"/>
          <p14:tracePt t="49512" x="2268538" y="5218113"/>
          <p14:tracePt t="49519" x="2235200" y="5200650"/>
          <p14:tracePt t="49527" x="2182813" y="5167313"/>
          <p14:tracePt t="49536" x="2124075" y="5141913"/>
          <p14:tracePt t="49543" x="2065338" y="5116513"/>
          <p14:tracePt t="49552" x="1997075" y="5081588"/>
          <p14:tracePt t="49559" x="1936750" y="5064125"/>
          <p14:tracePt t="49567" x="1893888" y="5048250"/>
          <p14:tracePt t="49575" x="1843088" y="5030788"/>
          <p14:tracePt t="49583" x="1809750" y="5005388"/>
          <p14:tracePt t="49591" x="1784350" y="5005388"/>
          <p14:tracePt t="49600" x="1766888" y="4997450"/>
          <p14:tracePt t="49607" x="1766888" y="4987925"/>
          <p14:tracePt t="49664" x="1758950" y="4979988"/>
          <p14:tracePt t="49672" x="1749425" y="4962525"/>
          <p14:tracePt t="49680" x="1741488" y="4903788"/>
          <p14:tracePt t="49688" x="1741488" y="4860925"/>
          <p14:tracePt t="49695" x="1741488" y="4802188"/>
          <p14:tracePt t="49703" x="1741488" y="4759325"/>
          <p14:tracePt t="49712" x="1741488" y="4716463"/>
          <p14:tracePt t="49720" x="1749425" y="4699000"/>
          <p14:tracePt t="49727" x="1766888" y="4683125"/>
          <p14:tracePt t="49736" x="1784350" y="4673600"/>
          <p14:tracePt t="49744" x="1801813" y="4657725"/>
          <p14:tracePt t="49751" x="1827213" y="4640263"/>
          <p14:tracePt t="49760" x="1843088" y="4630738"/>
          <p14:tracePt t="49768" x="1860550" y="4622800"/>
          <p14:tracePt t="49775" x="1868488" y="4614863"/>
          <p14:tracePt t="49784" x="1878013" y="4614863"/>
          <p14:tracePt t="49792" x="1885950" y="4605338"/>
          <p14:tracePt t="49807" x="1893888" y="4605338"/>
          <p14:tracePt t="49817" x="1911350" y="4605338"/>
          <p14:tracePt t="49824" x="1920875" y="4605338"/>
          <p14:tracePt t="49832" x="1954213" y="4597400"/>
          <p14:tracePt t="49840" x="1971675" y="4597400"/>
          <p14:tracePt t="49847" x="1997075" y="4589463"/>
          <p14:tracePt t="49856" x="2005013" y="4589463"/>
          <p14:tracePt t="49863" x="2022475" y="4589463"/>
          <p14:tracePt t="49872" x="2038350" y="4589463"/>
          <p14:tracePt t="49879" x="2055813" y="4579938"/>
          <p14:tracePt t="49888" x="2065338" y="4579938"/>
          <p14:tracePt t="49895" x="2073275" y="4579938"/>
          <p14:tracePt t="51167" x="2174875" y="4614863"/>
          <p14:tracePt t="51175" x="2608263" y="4749800"/>
          <p14:tracePt t="51184" x="2735263" y="4792663"/>
          <p14:tracePt t="51192" x="2947988" y="4792663"/>
          <p14:tracePt t="51201" x="3432175" y="4868863"/>
          <p14:tracePt t="51207" x="3822700" y="4946650"/>
          <p14:tracePt t="51216" x="4281488" y="5038725"/>
          <p14:tracePt t="51223" x="4757738" y="5141913"/>
          <p14:tracePt t="51232" x="5173663" y="5200650"/>
          <p14:tracePt t="51240" x="5599113" y="5260975"/>
          <p14:tracePt t="51247" x="5956300" y="5294313"/>
          <p14:tracePt t="51255" x="6364288" y="5311775"/>
          <p14:tracePt t="51264" x="6711950" y="5327650"/>
          <p14:tracePt t="51272" x="6950075" y="5327650"/>
          <p14:tracePt t="51279" x="7272338" y="5319713"/>
          <p14:tracePt t="51287" x="7518400" y="5294313"/>
          <p14:tracePt t="51296" x="7705725" y="5260975"/>
          <p14:tracePt t="51303" x="7850188" y="5243513"/>
          <p14:tracePt t="51312" x="7951788" y="5208588"/>
          <p14:tracePt t="51320" x="8037513" y="5175250"/>
          <p14:tracePt t="51327" x="8105775" y="5132388"/>
          <p14:tracePt t="51337" x="8156575" y="5064125"/>
          <p14:tracePt t="51344" x="8199438" y="4987925"/>
          <p14:tracePt t="51351" x="8250238" y="4868863"/>
          <p14:tracePt t="51360" x="8283575" y="4741863"/>
          <p14:tracePt t="51368" x="8318500" y="4614863"/>
          <p14:tracePt t="51375" x="8351838" y="4470400"/>
          <p14:tracePt t="51384" x="8377238" y="4351338"/>
          <p14:tracePt t="51392" x="8410575" y="4232275"/>
          <p14:tracePt t="51401" x="8470900" y="4130675"/>
          <p14:tracePt t="51407" x="8539163" y="4027488"/>
          <p14:tracePt t="51416" x="8623300" y="3960813"/>
          <p14:tracePt t="51424" x="8699500" y="3892550"/>
          <p14:tracePt t="51432" x="8777288" y="3857625"/>
          <p14:tracePt t="51439" x="8853488" y="3824288"/>
          <p14:tracePt t="51447" x="8929688" y="3790950"/>
          <p14:tracePt t="51455" x="9013825" y="3756025"/>
          <p14:tracePt t="51463" x="9107488" y="3722688"/>
          <p14:tracePt t="51471" x="9193213" y="3697288"/>
          <p14:tracePt t="51479" x="9286875" y="3646488"/>
          <p14:tracePt t="51488" x="9371013" y="3603625"/>
          <p14:tracePt t="51496" x="9464675" y="3543300"/>
          <p14:tracePt t="51503" x="9540875" y="3492500"/>
          <p14:tracePt t="51511" x="9609138" y="3424238"/>
          <p14:tracePt t="51519" x="9652000" y="3355975"/>
          <p14:tracePt t="51527" x="9677400" y="3271838"/>
          <p14:tracePt t="51536" x="9685338" y="3186113"/>
          <p14:tracePt t="51543" x="9667875" y="3067050"/>
          <p14:tracePt t="51551" x="9609138" y="2949575"/>
          <p14:tracePt t="51560" x="9523413" y="2813050"/>
          <p14:tracePt t="51568" x="9380538" y="2651125"/>
          <p14:tracePt t="51575" x="9193213" y="2481263"/>
          <p14:tracePt t="51585" x="8955088" y="2293938"/>
          <p14:tracePt t="51591" x="8674100" y="2159000"/>
          <p14:tracePt t="51601" x="8402638" y="2039938"/>
          <p14:tracePt t="51607" x="8139113" y="1954213"/>
          <p14:tracePt t="51616" x="7910513" y="1895475"/>
          <p14:tracePt t="51623" x="7723188" y="1860550"/>
          <p14:tracePt t="51632" x="7561263" y="1852613"/>
          <p14:tracePt t="51639" x="7434263" y="1852613"/>
          <p14:tracePt t="51647" x="7281863" y="1852613"/>
          <p14:tracePt t="51656" x="7153275" y="1895475"/>
          <p14:tracePt t="51664" x="7018338" y="1938338"/>
          <p14:tracePt t="51672" x="6889750" y="1997075"/>
          <p14:tracePt t="51680" x="6770688" y="2055813"/>
          <p14:tracePt t="51688" x="6669088" y="2124075"/>
          <p14:tracePt t="51695" x="6559550" y="2209800"/>
          <p14:tracePt t="51703" x="6456363" y="2293938"/>
          <p14:tracePt t="51712" x="6364288" y="2387600"/>
          <p14:tracePt t="51719" x="6270625" y="2463800"/>
          <p14:tracePt t="51728" x="6176963" y="2549525"/>
          <p14:tracePt t="51735" x="6065838" y="2617788"/>
          <p14:tracePt t="51744" x="5956300" y="2693988"/>
          <p14:tracePt t="51751" x="5794375" y="2770188"/>
          <p14:tracePt t="51759" x="5624513" y="2820988"/>
          <p14:tracePt t="51768" x="5446713" y="2881313"/>
          <p14:tracePt t="51775" x="5302250" y="2914650"/>
          <p14:tracePt t="51784" x="5183188" y="2957513"/>
          <p14:tracePt t="51792" x="5089525" y="3016250"/>
          <p14:tracePt t="51800" x="5029200" y="3084513"/>
          <p14:tracePt t="51807" x="4978400" y="3160713"/>
          <p14:tracePt t="51816" x="4953000" y="3246438"/>
          <p14:tracePt t="51823" x="4935538" y="3365500"/>
          <p14:tracePt t="51831" x="4935538" y="3475038"/>
          <p14:tracePt t="51840" x="4962525" y="3619500"/>
          <p14:tracePt t="51847" x="5013325" y="3738563"/>
          <p14:tracePt t="51856" x="5046663" y="3867150"/>
          <p14:tracePt t="51863" x="5106988" y="3994150"/>
          <p14:tracePt t="51871" x="5165725" y="4113213"/>
          <p14:tracePt t="51880" x="5224463" y="4232275"/>
          <p14:tracePt t="51888" x="5267325" y="4333875"/>
          <p14:tracePt t="51895" x="5327650" y="4427538"/>
          <p14:tracePt t="51903" x="5368925" y="4521200"/>
          <p14:tracePt t="51911" x="5429250" y="4597400"/>
          <p14:tracePt t="51919" x="5472113" y="4673600"/>
          <p14:tracePt t="51927" x="5505450" y="4759325"/>
          <p14:tracePt t="51936" x="5530850" y="4835525"/>
          <p14:tracePt t="51944" x="5573713" y="4903788"/>
          <p14:tracePt t="51952" x="5591175" y="4972050"/>
          <p14:tracePt t="51959" x="5624513" y="5038725"/>
          <p14:tracePt t="51968" x="5649913" y="5091113"/>
          <p14:tracePt t="51975" x="5692775" y="5124450"/>
          <p14:tracePt t="51984" x="5726113" y="5149850"/>
          <p14:tracePt t="51991" x="5794375" y="5192713"/>
          <p14:tracePt t="52001" x="5853113" y="5226050"/>
          <p14:tracePt t="52007" x="5913438" y="5260975"/>
          <p14:tracePt t="52016" x="5989638" y="5294313"/>
          <p14:tracePt t="52023" x="6083300" y="5337175"/>
          <p14:tracePt t="52033" x="6184900" y="5362575"/>
          <p14:tracePt t="52039" x="6311900" y="5405438"/>
          <p14:tracePt t="52047" x="6465888" y="5456238"/>
          <p14:tracePt t="52068" x="6856413" y="5540375"/>
          <p14:tracePt t="52072" x="7051675" y="5583238"/>
          <p14:tracePt t="52079" x="7246938" y="5626100"/>
          <p14:tracePt t="52088" x="7416800" y="5659438"/>
          <p14:tracePt t="52096" x="7586663" y="5702300"/>
          <p14:tracePt t="52103" x="7731125" y="5735638"/>
          <p14:tracePt t="52112" x="7875588" y="5778500"/>
          <p14:tracePt t="52120" x="7994650" y="5813425"/>
          <p14:tracePt t="52127" x="8105775" y="5829300"/>
          <p14:tracePt t="52136" x="8207375" y="5854700"/>
          <p14:tracePt t="52144" x="8308975" y="5864225"/>
          <p14:tracePt t="52151" x="8394700" y="5889625"/>
          <p14:tracePt t="52160" x="8470900" y="5897563"/>
          <p14:tracePt t="52168" x="8555038" y="5922963"/>
          <p14:tracePt t="52175" x="8632825" y="5932488"/>
          <p14:tracePt t="52185" x="8716963" y="5957888"/>
          <p14:tracePt t="52192" x="8793163" y="5965825"/>
          <p14:tracePt t="52201" x="8878888" y="5983288"/>
          <p14:tracePt t="52207" x="8980488" y="5999163"/>
          <p14:tracePt t="52215" x="9074150" y="6016625"/>
          <p14:tracePt t="52224" x="9167813" y="6034088"/>
          <p14:tracePt t="52232" x="9269413" y="6049963"/>
          <p14:tracePt t="52239" x="9388475" y="6067425"/>
          <p14:tracePt t="52247" x="9482138" y="6067425"/>
          <p14:tracePt t="52256" x="9609138" y="6067425"/>
          <p14:tracePt t="52263" x="9728200" y="6067425"/>
          <p14:tracePt t="52271" x="9847263" y="6067425"/>
          <p14:tracePt t="52279" x="9974263" y="6067425"/>
          <p14:tracePt t="52287" x="10101263" y="6067425"/>
          <p14:tracePt t="52295" x="10229850" y="6067425"/>
          <p14:tracePt t="52303" x="10356850" y="6049963"/>
          <p14:tracePt t="52311" x="10475913" y="6024563"/>
          <p14:tracePt t="52319" x="10585450" y="5999163"/>
          <p14:tracePt t="52327" x="10696575" y="5965825"/>
          <p14:tracePt t="52336" x="10782300" y="5922963"/>
          <p14:tracePt t="52343" x="10874375" y="5864225"/>
          <p14:tracePt t="52351" x="10942638" y="5803900"/>
          <p14:tracePt t="52359" x="10993438" y="5735638"/>
          <p14:tracePt t="52368" x="11036300" y="5668963"/>
          <p14:tracePt t="52375" x="11079163" y="5583238"/>
          <p14:tracePt t="52385" x="11112500" y="5489575"/>
          <p14:tracePt t="52392" x="11137900" y="5387975"/>
          <p14:tracePt t="52400" x="11163300" y="5286375"/>
          <p14:tracePt t="52407" x="11180763" y="5175250"/>
          <p14:tracePt t="52416" x="11206163" y="5056188"/>
          <p14:tracePt t="52424" x="11231563" y="4946650"/>
          <p14:tracePt t="52432" x="11249025" y="4818063"/>
          <p14:tracePt t="52439" x="11291888" y="4683125"/>
          <p14:tracePt t="52447" x="11307763" y="4554538"/>
          <p14:tracePt t="52456" x="11325225" y="4445000"/>
          <p14:tracePt t="52463" x="11325225" y="4368800"/>
          <p14:tracePt t="52471" x="11325225" y="4300538"/>
          <p14:tracePt t="52480" x="11333163" y="4214813"/>
          <p14:tracePt t="52488" x="11333163" y="4171950"/>
          <p14:tracePt t="52495" x="11333163" y="4121150"/>
          <p14:tracePt t="52504" x="11333163" y="4062413"/>
          <p14:tracePt t="52512" x="11317288" y="4019550"/>
          <p14:tracePt t="52519" x="11274425" y="3968750"/>
          <p14:tracePt t="52527" x="11223625" y="3917950"/>
          <p14:tracePt t="52535" x="11223625" y="3883025"/>
          <p14:tracePt t="52544" x="11163300" y="3816350"/>
          <p14:tracePt t="52551" x="11044238" y="3738563"/>
          <p14:tracePt t="52560" x="10883900" y="3662363"/>
          <p14:tracePt t="52568" x="10696575" y="3578225"/>
          <p14:tracePt t="52575" x="10534650" y="3492500"/>
          <p14:tracePt t="52585" x="10382250" y="3433763"/>
          <p14:tracePt t="52591" x="10245725" y="3382963"/>
          <p14:tracePt t="52600" x="10126663" y="3340100"/>
          <p14:tracePt t="52607" x="10025063" y="3289300"/>
          <p14:tracePt t="52616" x="9940925" y="3271838"/>
          <p14:tracePt t="52624" x="9864725" y="3238500"/>
          <p14:tracePt t="52631" x="9804400" y="3203575"/>
          <p14:tracePt t="52640" x="9745663" y="3195638"/>
          <p14:tracePt t="52647" x="9685338" y="3186113"/>
          <p14:tracePt t="52655" x="9634538" y="3160713"/>
          <p14:tracePt t="52664" x="9591675" y="3152775"/>
          <p14:tracePt t="52672" x="9540875" y="3144838"/>
          <p14:tracePt t="52680" x="9482138" y="3135313"/>
          <p14:tracePt t="52688" x="9421813" y="3119438"/>
          <p14:tracePt t="52696" x="9345613" y="3101975"/>
          <p14:tracePt t="52703" x="9277350" y="3101975"/>
          <p14:tracePt t="52712" x="9175750" y="3101975"/>
          <p14:tracePt t="52720" x="9082088" y="3101975"/>
          <p14:tracePt t="52728" x="8980488" y="3101975"/>
          <p14:tracePt t="52735" x="8836025" y="3101975"/>
          <p14:tracePt t="52744" x="8709025" y="3101975"/>
          <p14:tracePt t="52752" x="8589963" y="3101975"/>
          <p14:tracePt t="52759" x="8462963" y="3101975"/>
          <p14:tracePt t="52768" x="8301038" y="3094038"/>
          <p14:tracePt t="52775" x="8164513" y="3067050"/>
          <p14:tracePt t="52785" x="8045450" y="3051175"/>
          <p14:tracePt t="52792" x="7961313" y="3051175"/>
          <p14:tracePt t="52802" x="7859713" y="3033713"/>
          <p14:tracePt t="52808" x="7791450" y="3033713"/>
          <p14:tracePt t="52815" x="7731125" y="3033713"/>
          <p14:tracePt t="52823" x="7688263" y="3033713"/>
          <p14:tracePt t="52832" x="7654925" y="3033713"/>
          <p14:tracePt t="52840" x="7612063" y="3041650"/>
          <p14:tracePt t="52847" x="7586663" y="3059113"/>
          <p14:tracePt t="52856" x="7545388" y="3084513"/>
          <p14:tracePt t="52864" x="7493000" y="3127375"/>
          <p14:tracePt t="52871" x="7426325" y="3186113"/>
          <p14:tracePt t="52880" x="7366000" y="3228975"/>
          <p14:tracePt t="52888" x="7281863" y="3279775"/>
          <p14:tracePt t="52895" x="7204075" y="3348038"/>
          <p14:tracePt t="52903" x="7112000" y="3408363"/>
          <p14:tracePt t="52912" x="7026275" y="3467100"/>
          <p14:tracePt t="52920" x="6942138" y="3509963"/>
          <p14:tracePt t="52928" x="6881813" y="3535363"/>
          <p14:tracePt t="52935" x="6823075" y="3568700"/>
          <p14:tracePt t="52944" x="6770688" y="3586163"/>
          <p14:tracePt t="52954" x="6711950" y="3611563"/>
          <p14:tracePt t="52960" x="6661150" y="3629025"/>
          <p14:tracePt t="52968" x="6600825" y="3662363"/>
          <p14:tracePt t="52975" x="6575425" y="3697288"/>
          <p14:tracePt t="52985" x="6542088" y="3730625"/>
          <p14:tracePt t="52992" x="6516688" y="3773488"/>
          <p14:tracePt t="53000" x="6491288" y="3806825"/>
          <p14:tracePt t="53008" x="6456363" y="3857625"/>
          <p14:tracePt t="53016" x="6430963" y="3917950"/>
          <p14:tracePt t="53024" x="6405563" y="3986213"/>
          <p14:tracePt t="53031" x="6397625" y="4011613"/>
          <p14:tracePt t="53039" x="6389688" y="4044950"/>
          <p14:tracePt t="53047" x="6380163" y="4079875"/>
          <p14:tracePt t="53055" x="6380163" y="4095750"/>
          <p14:tracePt t="53063" x="6380163" y="4113213"/>
          <p14:tracePt t="53072" x="6380163" y="4138613"/>
          <p14:tracePt t="53079" x="6380163" y="4171950"/>
          <p14:tracePt t="53087" x="6380163" y="4206875"/>
          <p14:tracePt t="53095" x="6380163" y="4249738"/>
          <p14:tracePt t="53103" x="6380163" y="4291013"/>
          <p14:tracePt t="53111" x="6397625" y="4333875"/>
          <p14:tracePt t="53120" x="6415088" y="4384675"/>
          <p14:tracePt t="53127" x="6430963" y="4435475"/>
          <p14:tracePt t="53135" x="6465888" y="4478338"/>
          <p14:tracePt t="53143" x="6491288" y="4529138"/>
          <p14:tracePt t="53152" x="6508750" y="4579938"/>
          <p14:tracePt t="53160" x="6534150" y="4630738"/>
          <p14:tracePt t="53168" x="6550025" y="4665663"/>
          <p14:tracePt t="53176" x="6575425" y="4699000"/>
          <p14:tracePt t="53186" x="6592888" y="4724400"/>
          <p14:tracePt t="53192" x="6610350" y="4759325"/>
          <p14:tracePt t="53200" x="6626225" y="4792663"/>
          <p14:tracePt t="53208" x="6653213" y="4843463"/>
          <p14:tracePt t="53216" x="6686550" y="4903788"/>
          <p14:tracePt t="53223" x="6729413" y="4954588"/>
          <p14:tracePt t="53232" x="6780213" y="5022850"/>
          <p14:tracePt t="53239" x="6838950" y="5091113"/>
          <p14:tracePt t="53247" x="6899275" y="5149850"/>
          <p14:tracePt t="53256" x="6967538" y="5208588"/>
          <p14:tracePt t="53263" x="7034213" y="5260975"/>
          <p14:tracePt t="53272" x="7112000" y="5319713"/>
          <p14:tracePt t="53280" x="7188200" y="5370513"/>
          <p14:tracePt t="53287" x="7264400" y="5430838"/>
          <p14:tracePt t="53295" x="7340600" y="5472113"/>
          <p14:tracePt t="53304" x="7416800" y="5532438"/>
          <p14:tracePt t="53312" x="7502525" y="5575300"/>
          <p14:tracePt t="53320" x="7561263" y="5600700"/>
          <p14:tracePt t="53328" x="7612063" y="5634038"/>
          <p14:tracePt t="53336" x="7688263" y="5651500"/>
          <p14:tracePt t="53344" x="7748588" y="5676900"/>
          <p14:tracePt t="53352" x="7799388" y="5702300"/>
          <p14:tracePt t="53360" x="7859713" y="5735638"/>
          <p14:tracePt t="53368" x="7910513" y="5761038"/>
          <p14:tracePt t="53375" x="7943850" y="5795963"/>
          <p14:tracePt t="53385" x="7977188" y="5821363"/>
          <p14:tracePt t="53391" x="8029575" y="5838825"/>
          <p14:tracePt t="53400" x="8062913" y="5854700"/>
          <p14:tracePt t="53408" x="8113713" y="5889625"/>
          <p14:tracePt t="53415" x="8164513" y="5915025"/>
          <p14:tracePt t="53423" x="8215313" y="5948363"/>
          <p14:tracePt t="53431" x="8258175" y="5965825"/>
          <p14:tracePt t="53440" x="8308975" y="5999163"/>
          <p14:tracePt t="53447" x="8369300" y="6016625"/>
          <p14:tracePt t="53456" x="8435975" y="6034088"/>
          <p14:tracePt t="53463" x="8504238" y="6059488"/>
          <p14:tracePt t="53472" x="8580438" y="6067425"/>
          <p14:tracePt t="53480" x="8666163" y="6076950"/>
          <p14:tracePt t="53487" x="8767763" y="6102350"/>
          <p14:tracePt t="53495" x="8869363" y="6110288"/>
          <p14:tracePt t="53504" x="8937625" y="6110288"/>
          <p14:tracePt t="53512" x="9039225" y="6110288"/>
          <p14:tracePt t="53519" x="9158288" y="6102350"/>
          <p14:tracePt t="53527" x="9261475" y="6076950"/>
          <p14:tracePt t="53536" x="9345613" y="6067425"/>
          <p14:tracePt t="53544" x="9431338" y="6042025"/>
          <p14:tracePt t="53552" x="9507538" y="6034088"/>
          <p14:tracePt t="53559" x="9591675" y="6008688"/>
          <p14:tracePt t="53568" x="9667875" y="5991225"/>
          <p14:tracePt t="53575" x="9753600" y="5957888"/>
          <p14:tracePt t="53585" x="9847263" y="5932488"/>
          <p14:tracePt t="53591" x="9948863" y="5915025"/>
          <p14:tracePt t="53600" x="10050463" y="5889625"/>
          <p14:tracePt t="53607" x="10153650" y="5854700"/>
          <p14:tracePt t="53615" x="10237788" y="5821363"/>
          <p14:tracePt t="53623" x="10331450" y="5788025"/>
          <p14:tracePt t="53632" x="10407650" y="5745163"/>
          <p14:tracePt t="53640" x="10483850" y="5702300"/>
          <p14:tracePt t="53647" x="10552113" y="5641975"/>
          <p14:tracePt t="53656" x="10612438" y="5583238"/>
          <p14:tracePt t="53664" x="10671175" y="5497513"/>
          <p14:tracePt t="53671" x="10721975" y="5421313"/>
          <p14:tracePt t="53680" x="10772775" y="5337175"/>
          <p14:tracePt t="53688" x="10807700" y="5218113"/>
          <p14:tracePt t="53695" x="10841038" y="5091113"/>
          <p14:tracePt t="53703" x="10866438" y="4954588"/>
          <p14:tracePt t="53711" x="10901363" y="4792663"/>
          <p14:tracePt t="53719" x="10942638" y="4597400"/>
          <p14:tracePt t="53727" x="10985500" y="4376738"/>
          <p14:tracePt t="53735" x="11002963" y="4232275"/>
          <p14:tracePt t="53743" x="11010900" y="4121150"/>
          <p14:tracePt t="53751" x="11010900" y="4002088"/>
          <p14:tracePt t="53759" x="11010900" y="3892550"/>
          <p14:tracePt t="53767" x="10993438" y="3781425"/>
          <p14:tracePt t="53775" x="10977563" y="3687763"/>
          <p14:tracePt t="53783" x="10942638" y="3586163"/>
          <p14:tracePt t="53791" x="10901363" y="3492500"/>
          <p14:tracePt t="53799" x="10841038" y="3416300"/>
          <p14:tracePt t="53807" x="10790238" y="3365500"/>
          <p14:tracePt t="53815" x="10739438" y="3322638"/>
          <p14:tracePt t="53823" x="10714038" y="3297238"/>
          <p14:tracePt t="53831" x="10688638" y="3289300"/>
          <p14:tracePt t="53839" x="10671175" y="3279775"/>
          <p14:tracePt t="53847" x="10671175" y="3271838"/>
          <p14:tracePt t="53903" x="10663238" y="3271838"/>
          <p14:tracePt t="53911" x="10645775" y="3271838"/>
          <p14:tracePt t="53919" x="10602913" y="3271838"/>
          <p14:tracePt t="53927" x="10544175" y="3271838"/>
          <p14:tracePt t="53935" x="10458450" y="3271838"/>
          <p14:tracePt t="53943" x="10339388" y="3271838"/>
          <p14:tracePt t="53951" x="10220325" y="3271838"/>
          <p14:tracePt t="53959" x="10093325" y="3271838"/>
          <p14:tracePt t="53968" x="9974263" y="3271838"/>
          <p14:tracePt t="53975" x="9864725" y="3271838"/>
          <p14:tracePt t="53983" x="9761538" y="3271838"/>
          <p14:tracePt t="53991" x="9677400" y="3271838"/>
          <p14:tracePt t="53999" x="9591675" y="3271838"/>
          <p14:tracePt t="54007" x="9507538" y="3271838"/>
          <p14:tracePt t="54015" x="9421813" y="3271838"/>
          <p14:tracePt t="54023" x="9312275" y="3271838"/>
          <p14:tracePt t="54031" x="9201150" y="3271838"/>
          <p14:tracePt t="54039" x="9074150" y="3271838"/>
          <p14:tracePt t="54047" x="8929688" y="3271838"/>
          <p14:tracePt t="54056" x="8759825" y="3271838"/>
          <p14:tracePt t="54064" x="8555038" y="3271838"/>
          <p14:tracePt t="54071" x="8351838" y="3271838"/>
          <p14:tracePt t="54079" x="8121650" y="3271838"/>
          <p14:tracePt t="54087" x="7885113" y="3279775"/>
          <p14:tracePt t="54096" x="7629525" y="3322638"/>
          <p14:tracePt t="54103" x="7408863" y="3373438"/>
          <p14:tracePt t="54112" x="7178675" y="3416300"/>
          <p14:tracePt t="54120" x="6983413" y="3459163"/>
          <p14:tracePt t="54127" x="6831013" y="3509963"/>
          <p14:tracePt t="54135" x="6704013" y="3552825"/>
          <p14:tracePt t="54144" x="6584950" y="3586163"/>
          <p14:tracePt t="54152" x="6499225" y="3619500"/>
          <p14:tracePt t="54160" x="6430963" y="3654425"/>
          <p14:tracePt t="54169" x="6389688" y="3687763"/>
          <p14:tracePt t="54176" x="6364288" y="3705225"/>
          <p14:tracePt t="54184" x="6338888" y="3748088"/>
          <p14:tracePt t="54191" x="6303963" y="3781425"/>
          <p14:tracePt t="54199" x="6286500" y="3832225"/>
          <p14:tracePt t="54207" x="6278563" y="3875088"/>
          <p14:tracePt t="54216" x="6270625" y="3925888"/>
          <p14:tracePt t="54223" x="6261100" y="3968750"/>
          <p14:tracePt t="54231" x="6253163" y="4011613"/>
          <p14:tracePt t="54239" x="6253163" y="4044950"/>
          <p14:tracePt t="54247" x="6245225" y="4105275"/>
          <p14:tracePt t="54256" x="6219825" y="4171950"/>
          <p14:tracePt t="54263" x="6210300" y="4232275"/>
          <p14:tracePt t="54272" x="6202363" y="4308475"/>
          <p14:tracePt t="54280" x="6176963" y="4368800"/>
          <p14:tracePt t="54288" x="6167438" y="4445000"/>
          <p14:tracePt t="54296" x="6151563" y="4521200"/>
          <p14:tracePt t="54304" x="6134100" y="4605338"/>
          <p14:tracePt t="54311" x="6116638" y="4683125"/>
          <p14:tracePt t="54320" x="6100763" y="4767263"/>
          <p14:tracePt t="54327" x="6083300" y="4843463"/>
          <p14:tracePt t="54336" x="6075363" y="4929188"/>
          <p14:tracePt t="54344" x="6049963" y="5005388"/>
          <p14:tracePt t="54352" x="6040438" y="5064125"/>
          <p14:tracePt t="54359" x="6032500" y="5132388"/>
          <p14:tracePt t="54369" x="6032500" y="5192713"/>
          <p14:tracePt t="54376" x="6032500" y="5260975"/>
          <p14:tracePt t="54384" x="6015038" y="5362575"/>
          <p14:tracePt t="54391" x="6007100" y="5438775"/>
          <p14:tracePt t="54400" x="6007100" y="5497513"/>
          <p14:tracePt t="54408" x="6007100" y="5549900"/>
          <p14:tracePt t="54415" x="6007100" y="5608638"/>
          <p14:tracePt t="54424" x="6007100" y="5684838"/>
          <p14:tracePt t="54432" x="6007100" y="5735638"/>
          <p14:tracePt t="54440" x="6007100" y="5795963"/>
          <p14:tracePt t="54448" x="6007100" y="5854700"/>
          <p14:tracePt t="54456" x="6007100" y="5915025"/>
          <p14:tracePt t="54464" x="6007100" y="5957888"/>
          <p14:tracePt t="54471" x="6007100" y="5991225"/>
          <p14:tracePt t="54480" x="6007100" y="6016625"/>
          <p14:tracePt t="54487" x="6007100" y="6042025"/>
          <p14:tracePt t="54496" x="6007100" y="6059488"/>
          <p14:tracePt t="54512" x="6007100" y="6067425"/>
          <p14:tracePt t="54816" x="5989638" y="6067425"/>
          <p14:tracePt t="54824" x="5921375" y="6034088"/>
          <p14:tracePt t="54832" x="5802313" y="5999163"/>
          <p14:tracePt t="54840" x="5641975" y="5957888"/>
          <p14:tracePt t="54848" x="5446713" y="5932488"/>
          <p14:tracePt t="54856" x="5249863" y="5889625"/>
          <p14:tracePt t="54864" x="5097463" y="5872163"/>
          <p14:tracePt t="54871" x="4953000" y="5864225"/>
          <p14:tracePt t="54879" x="4859338" y="5864225"/>
          <p14:tracePt t="54887" x="4740275" y="5880100"/>
          <p14:tracePt t="54895" x="4656138" y="5889625"/>
          <p14:tracePt t="54918" x="4503738" y="5932488"/>
          <p14:tracePt t="54920" x="4443413" y="5957888"/>
          <p14:tracePt t="54927" x="4400550" y="5973763"/>
          <p14:tracePt t="54935" x="4384675" y="5999163"/>
          <p14:tracePt t="54943" x="4375150" y="6016625"/>
          <p14:tracePt t="54952" x="4359275" y="6034088"/>
          <p14:tracePt t="54959" x="4324350" y="6049963"/>
          <p14:tracePt t="54969" x="4265613" y="6067425"/>
          <p14:tracePt t="54975" x="4205288" y="6084888"/>
          <p14:tracePt t="54984" x="4146550" y="6102350"/>
          <p14:tracePt t="54991" x="4070350" y="6110288"/>
          <p14:tracePt t="54999" x="4010025" y="6110288"/>
          <p14:tracePt t="55007" x="3941763" y="6110288"/>
          <p14:tracePt t="55015" x="3857625" y="6110288"/>
          <p14:tracePt t="55024" x="3781425" y="6110288"/>
          <p14:tracePt t="55031" x="3695700" y="6110288"/>
          <p14:tracePt t="55039" x="3611563" y="6110288"/>
          <p14:tracePt t="55047" x="3517900" y="6110288"/>
          <p14:tracePt t="55056" x="3432175" y="6110288"/>
          <p14:tracePt t="55064" x="3313113" y="6102350"/>
          <p14:tracePt t="55071" x="3211513" y="6076950"/>
          <p14:tracePt t="55079" x="3109913" y="6067425"/>
          <p14:tracePt t="55088" x="3008313" y="6034088"/>
          <p14:tracePt t="55096" x="2905125" y="6008688"/>
          <p14:tracePt t="55104" x="2820988" y="5973763"/>
          <p14:tracePt t="55112" x="2727325" y="5940425"/>
          <p14:tracePt t="55120" x="2651125" y="5905500"/>
          <p14:tracePt t="55127" x="2600325" y="5880100"/>
          <p14:tracePt t="55136" x="2557463" y="5846763"/>
          <p14:tracePt t="55144" x="2532063" y="5829300"/>
          <p14:tracePt t="55152" x="2514600" y="5813425"/>
          <p14:tracePt t="55159" x="2497138" y="5788025"/>
          <p14:tracePt t="55169" x="2481263" y="5761038"/>
          <p14:tracePt t="55175" x="2463800" y="5727700"/>
          <p14:tracePt t="55184" x="2446338" y="5676900"/>
          <p14:tracePt t="55191" x="2430463" y="5634038"/>
          <p14:tracePt t="55200" x="2405063" y="5583238"/>
          <p14:tracePt t="55207" x="2387600" y="5524500"/>
          <p14:tracePt t="55215" x="2362200" y="5472113"/>
          <p14:tracePt t="55224" x="2327275" y="5421313"/>
          <p14:tracePt t="55232" x="2301875" y="5370513"/>
          <p14:tracePt t="55239" x="2251075" y="5311775"/>
          <p14:tracePt t="55247" x="2200275" y="5260975"/>
          <p14:tracePt t="55255" x="2149475" y="5218113"/>
          <p14:tracePt t="55264" x="2098675" y="5183188"/>
          <p14:tracePt t="55271" x="2065338" y="5167313"/>
          <p14:tracePt t="55280" x="2022475" y="5149850"/>
          <p14:tracePt t="55288" x="1987550" y="5132388"/>
          <p14:tracePt t="55296" x="1936750" y="5124450"/>
          <p14:tracePt t="55304" x="1903413" y="5116513"/>
          <p14:tracePt t="55312" x="1860550" y="5106988"/>
          <p14:tracePt t="55319" x="1827213" y="5099050"/>
          <p14:tracePt t="55328" x="1792288" y="5091113"/>
          <p14:tracePt t="55336" x="1784350" y="5091113"/>
          <p14:tracePt t="55344" x="1758950" y="5081588"/>
          <p14:tracePt t="55352" x="1749425" y="5081588"/>
          <p14:tracePt t="55360" x="1741488" y="5081588"/>
          <p14:tracePt t="55368" x="1741488" y="5073650"/>
          <p14:tracePt t="55408" x="1741488" y="5064125"/>
          <p14:tracePt t="55415" x="1758950" y="5056188"/>
          <p14:tracePt t="55424" x="1776413" y="5038725"/>
          <p14:tracePt t="55431" x="1801813" y="5022850"/>
          <p14:tracePt t="55439" x="1817688" y="5013325"/>
          <p14:tracePt t="55447" x="1843088" y="5005388"/>
          <p14:tracePt t="55456" x="1860550" y="4987925"/>
          <p14:tracePt t="55464" x="1885950" y="4987925"/>
          <p14:tracePt t="55471" x="1903413" y="4979988"/>
          <p14:tracePt t="55479" x="1928813" y="4979988"/>
          <p14:tracePt t="55488" x="1971675" y="4972050"/>
          <p14:tracePt t="55495" x="2005013" y="4954588"/>
          <p14:tracePt t="55504" x="2038350" y="4937125"/>
          <p14:tracePt t="55511" x="2090738" y="4911725"/>
          <p14:tracePt t="55519" x="2141538" y="4894263"/>
          <p14:tracePt t="55527" x="2174875" y="4868863"/>
          <p14:tracePt t="55536" x="2225675" y="4835525"/>
          <p14:tracePt t="55543" x="2260600" y="4810125"/>
          <p14:tracePt t="55553" x="2293938" y="4792663"/>
          <p14:tracePt t="55560" x="2327275" y="4775200"/>
          <p14:tracePt t="55569" x="2370138" y="4759325"/>
          <p14:tracePt t="55575" x="2379663" y="4741863"/>
          <p14:tracePt t="55585" x="2395538" y="4733925"/>
          <p14:tracePt t="55591" x="2413000" y="4733925"/>
          <p14:tracePt t="55599" x="2430463" y="4724400"/>
          <p14:tracePt t="55607" x="2438400" y="4724400"/>
          <p14:tracePt t="55616" x="2446338" y="4716463"/>
          <p14:tracePt t="55631" x="2455863" y="4708525"/>
          <p14:tracePt t="55639" x="2463800" y="4699000"/>
          <p14:tracePt t="55647" x="2471738" y="4691063"/>
          <p14:tracePt t="55656" x="2489200" y="4683125"/>
          <p14:tracePt t="55664" x="2489200" y="4665663"/>
          <p14:tracePt t="55671" x="2506663" y="4640263"/>
          <p14:tracePt t="55680" x="2514600" y="4622800"/>
          <p14:tracePt t="55688" x="2532063" y="4597400"/>
          <p14:tracePt t="55695" x="2540000" y="4572000"/>
          <p14:tracePt t="55703" x="2557463" y="4554538"/>
          <p14:tracePt t="55712" x="2565400" y="4538663"/>
          <p14:tracePt t="55719" x="2574925" y="4513263"/>
          <p14:tracePt t="55728" x="2574925" y="4495800"/>
          <p14:tracePt t="55736" x="2574925" y="4478338"/>
          <p14:tracePt t="55744" x="2574925" y="4452938"/>
          <p14:tracePt t="55753" x="2574925" y="4427538"/>
          <p14:tracePt t="55760" x="2574925" y="4419600"/>
          <p14:tracePt t="55768" x="2574925" y="4394200"/>
          <p14:tracePt t="55776" x="2574925" y="4376738"/>
          <p14:tracePt t="55784" x="2557463" y="4341813"/>
          <p14:tracePt t="55792" x="2540000" y="4316413"/>
          <p14:tracePt t="55799" x="2532063" y="4300538"/>
          <p14:tracePt t="55808" x="2514600" y="4283075"/>
          <p14:tracePt t="55815" x="2506663" y="4265613"/>
          <p14:tracePt t="55823" x="2497138" y="4257675"/>
          <p14:tracePt t="55831" x="2497138" y="4249738"/>
          <p14:tracePt t="55840" x="2489200" y="4240213"/>
          <p14:tracePt t="55856" x="2481263" y="4232275"/>
          <p14:tracePt t="55871" x="2481263" y="4224338"/>
          <p14:tracePt t="55880" x="2463800" y="4214813"/>
          <p14:tracePt t="55888" x="2438400" y="4206875"/>
          <p14:tracePt t="55895" x="2413000" y="4189413"/>
          <p14:tracePt t="55903" x="2379663" y="4171950"/>
          <p14:tracePt t="55912" x="2327275" y="4146550"/>
          <p14:tracePt t="55919" x="2268538" y="4121150"/>
          <p14:tracePt t="55927" x="2208213" y="4105275"/>
          <p14:tracePt t="55937" x="2132013" y="4079875"/>
          <p14:tracePt t="55943" x="2065338" y="4070350"/>
          <p14:tracePt t="55953" x="2005013" y="4062413"/>
          <p14:tracePt t="55959" x="1936750" y="4044950"/>
          <p14:tracePt t="55968" x="1893888" y="4037013"/>
          <p14:tracePt t="55975" x="1860550" y="4027488"/>
          <p14:tracePt t="55984" x="1852613" y="4027488"/>
          <p14:tracePt t="55992" x="1835150" y="4027488"/>
          <p14:tracePt t="56000" x="1827213" y="4027488"/>
          <p14:tracePt t="56056" x="1817688" y="4027488"/>
          <p14:tracePt t="56064" x="1809750" y="4027488"/>
          <p14:tracePt t="56071" x="1792288" y="4027488"/>
          <p14:tracePt t="56080" x="1758950" y="4027488"/>
          <p14:tracePt t="56087" x="1741488" y="4027488"/>
          <p14:tracePt t="56096" x="1716088" y="4027488"/>
          <p14:tracePt t="56103" x="1682750" y="4027488"/>
          <p14:tracePt t="56112" x="1647825" y="4027488"/>
          <p14:tracePt t="56120" x="1614488" y="4027488"/>
          <p14:tracePt t="56127" x="1597025" y="4027488"/>
          <p14:tracePt t="56136" x="1563688" y="4027488"/>
          <p14:tracePt t="56143" x="1528763" y="4027488"/>
          <p14:tracePt t="56153" x="1512888" y="4037013"/>
          <p14:tracePt t="56160" x="1512888" y="4044950"/>
          <p14:tracePt t="56168" x="1503363" y="4052888"/>
          <p14:tracePt t="56176" x="1495425" y="4062413"/>
          <p14:tracePt t="56183" x="1495425" y="4079875"/>
          <p14:tracePt t="56192" x="1495425" y="4105275"/>
          <p14:tracePt t="56200" x="1495425" y="4121150"/>
          <p14:tracePt t="56208" x="1495425" y="4146550"/>
          <p14:tracePt t="56215" x="1495425" y="4181475"/>
          <p14:tracePt t="56224" x="1495425" y="4206875"/>
          <p14:tracePt t="56232" x="1495425" y="4232275"/>
          <p14:tracePt t="56239" x="1495425" y="4249738"/>
          <p14:tracePt t="56247" x="1495425" y="4291013"/>
          <p14:tracePt t="56256" x="1503363" y="4300538"/>
          <p14:tracePt t="56264" x="1512888" y="4325938"/>
          <p14:tracePt t="56271" x="1512888" y="4341813"/>
          <p14:tracePt t="56280" x="1520825" y="4376738"/>
          <p14:tracePt t="56288" x="1520825" y="4384675"/>
          <p14:tracePt t="56296" x="1528763" y="4410075"/>
          <p14:tracePt t="56304" x="1538288" y="4435475"/>
          <p14:tracePt t="56319" x="1546225" y="4460875"/>
          <p14:tracePt t="56336" x="1554163" y="4486275"/>
          <p14:tracePt t="56343" x="1554163" y="4495800"/>
          <p14:tracePt t="56353" x="1571625" y="4513263"/>
          <p14:tracePt t="56360" x="1579563" y="4529138"/>
          <p14:tracePt t="56375" x="1589088" y="4546600"/>
          <p14:tracePt t="56385" x="1597025" y="4546600"/>
          <p14:tracePt t="56391" x="1597025" y="4554538"/>
          <p14:tracePt t="56400" x="1606550" y="4572000"/>
          <p14:tracePt t="56416" x="1614488" y="4589463"/>
          <p14:tracePt t="56423" x="1622425" y="4597400"/>
          <p14:tracePt t="56432" x="1631950" y="4605338"/>
          <p14:tracePt t="56439" x="1639888" y="4614863"/>
          <p14:tracePt t="56447" x="1647825" y="4614863"/>
          <p14:tracePt t="56456" x="1647825" y="4622800"/>
          <p14:tracePt t="56464" x="1657350" y="4630738"/>
          <p14:tracePt t="56471" x="1665288" y="4630738"/>
          <p14:tracePt t="56480" x="1673225" y="4640263"/>
          <p14:tracePt t="56488" x="1690688" y="4648200"/>
          <p14:tracePt t="56496" x="1698625" y="4657725"/>
          <p14:tracePt t="56503" x="1708150" y="4657725"/>
          <p14:tracePt t="56512" x="1716088" y="4657725"/>
          <p14:tracePt t="56519" x="1724025" y="4657725"/>
          <p14:tracePt t="56528" x="1749425" y="4665663"/>
          <p14:tracePt t="56537" x="1766888" y="4673600"/>
          <p14:tracePt t="56544" x="1776413" y="4673600"/>
          <p14:tracePt t="56553" x="1809750" y="4683125"/>
          <p14:tracePt t="56560" x="1827213" y="4683125"/>
          <p14:tracePt t="56568" x="1835150" y="4683125"/>
          <p14:tracePt t="56576" x="1852613" y="4683125"/>
          <p14:tracePt t="56584" x="1860550" y="4683125"/>
          <p14:tracePt t="56599" x="1878013" y="4683125"/>
          <p14:tracePt t="56608" x="1885950" y="4673600"/>
          <p14:tracePt t="56616" x="1885950" y="4665663"/>
          <p14:tracePt t="56624" x="1885950" y="4640263"/>
          <p14:tracePt t="56631" x="1885950" y="4605338"/>
          <p14:tracePt t="56640" x="1885950" y="4564063"/>
          <p14:tracePt t="56647" x="1885950" y="4503738"/>
          <p14:tracePt t="56656" x="1878013" y="4452938"/>
          <p14:tracePt t="56663" x="1868488" y="4410075"/>
          <p14:tracePt t="56671" x="1852613" y="4368800"/>
          <p14:tracePt t="56680" x="1852613" y="4333875"/>
          <p14:tracePt t="56688" x="1852613" y="4308475"/>
          <p14:tracePt t="56695" x="1852613" y="4275138"/>
          <p14:tracePt t="56703" x="1852613" y="4249738"/>
          <p14:tracePt t="56712" x="1852613" y="4214813"/>
          <p14:tracePt t="56720" x="1852613" y="4189413"/>
          <p14:tracePt t="56727" x="1860550" y="4171950"/>
          <p14:tracePt t="56736" x="1868488" y="4164013"/>
          <p14:tracePt t="56744" x="1878013" y="4156075"/>
          <p14:tracePt t="56759" x="1878013" y="4146550"/>
          <p14:tracePt t="56919" x="1885950" y="4138613"/>
          <p14:tracePt t="57064" x="1885950" y="4146550"/>
          <p14:tracePt t="57071" x="1885950" y="4164013"/>
          <p14:tracePt t="57079" x="1885950" y="4171950"/>
          <p14:tracePt t="57088" x="1893888" y="4189413"/>
          <p14:tracePt t="57103" x="1903413" y="4206875"/>
          <p14:tracePt t="57127" x="1903413" y="4214813"/>
          <p14:tracePt t="57136" x="1903413" y="4232275"/>
          <p14:tracePt t="57153" x="1903413" y="4249738"/>
          <p14:tracePt t="57159" x="1903413" y="4257675"/>
          <p14:tracePt t="57168" x="1903413" y="4265613"/>
          <p14:tracePt t="57176" x="1903413" y="4283075"/>
          <p14:tracePt t="57192" x="1903413" y="4291013"/>
          <p14:tracePt t="57200" x="1903413" y="4300538"/>
          <p14:tracePt t="57216" x="1903413" y="4316413"/>
          <p14:tracePt t="57224" x="1903413" y="4325938"/>
          <p14:tracePt t="57232" x="1903413" y="4333875"/>
          <p14:tracePt t="57240" x="1903413" y="4341813"/>
          <p14:tracePt t="57247" x="1903413" y="4351338"/>
          <p14:tracePt t="57256" x="1903413" y="4359275"/>
          <p14:tracePt t="57263" x="1903413" y="4376738"/>
          <p14:tracePt t="57280" x="1903413" y="4394200"/>
          <p14:tracePt t="57287" x="1903413" y="4402138"/>
          <p14:tracePt t="57367" x="1903413" y="4410075"/>
          <p14:tracePt t="57375" x="1903413" y="4419600"/>
          <p14:tracePt t="57384" x="1903413" y="4427538"/>
          <p14:tracePt t="57392" x="1903413" y="4445000"/>
          <p14:tracePt t="57399" x="1903413" y="4452938"/>
          <p14:tracePt t="57407" x="1903413" y="4470400"/>
          <p14:tracePt t="57415" x="1903413" y="4478338"/>
          <p14:tracePt t="57423" x="1903413" y="4486275"/>
          <p14:tracePt t="57431" x="1903413" y="4495800"/>
          <p14:tracePt t="57439" x="1903413" y="4503738"/>
          <p14:tracePt t="57447" x="1903413" y="4513263"/>
          <p14:tracePt t="57456" x="1903413" y="4521200"/>
          <p14:tracePt t="58047" x="1911350" y="4529138"/>
          <p14:tracePt t="58056" x="1920875" y="4529138"/>
          <p14:tracePt t="58064" x="1936750" y="4529138"/>
          <p14:tracePt t="58071" x="1962150" y="4529138"/>
          <p14:tracePt t="58080" x="1979613" y="4529138"/>
          <p14:tracePt t="58088" x="2005013" y="4529138"/>
          <p14:tracePt t="58096" x="2038350" y="4529138"/>
          <p14:tracePt t="58104" x="2065338" y="4529138"/>
          <p14:tracePt t="58111" x="2098675" y="4529138"/>
          <p14:tracePt t="58120" x="2141538" y="4529138"/>
          <p14:tracePt t="58127" x="2174875" y="4521200"/>
          <p14:tracePt t="58136" x="2200275" y="4513263"/>
          <p14:tracePt t="58144" x="2225675" y="4513263"/>
          <p14:tracePt t="58153" x="2251075" y="4503738"/>
          <p14:tracePt t="58160" x="2276475" y="4495800"/>
          <p14:tracePt t="58167" x="2301875" y="4486275"/>
          <p14:tracePt t="58176" x="2327275" y="4470400"/>
          <p14:tracePt t="58183" x="2344738" y="4460875"/>
          <p14:tracePt t="58191" x="2370138" y="4452938"/>
          <p14:tracePt t="58199" x="2387600" y="4445000"/>
          <p14:tracePt t="58208" x="2405063" y="4435475"/>
          <p14:tracePt t="58215" x="2413000" y="4427538"/>
          <p14:tracePt t="58223" x="2430463" y="4419600"/>
          <p14:tracePt t="58231" x="2446338" y="4402138"/>
          <p14:tracePt t="58239" x="2463800" y="4394200"/>
          <p14:tracePt t="58247" x="2471738" y="4376738"/>
          <p14:tracePt t="58255" x="2489200" y="4376738"/>
          <p14:tracePt t="58263" x="2506663" y="4368800"/>
          <p14:tracePt t="58272" x="2514600" y="4368800"/>
          <p14:tracePt t="58280" x="2532063" y="4368800"/>
          <p14:tracePt t="58287" x="2549525" y="4368800"/>
          <p14:tracePt t="58296" x="2565400" y="4359275"/>
          <p14:tracePt t="58304" x="2582863" y="4351338"/>
          <p14:tracePt t="58312" x="2590800" y="4351338"/>
          <p14:tracePt t="58320" x="2608263" y="4341813"/>
          <p14:tracePt t="58327" x="2625725" y="4341813"/>
          <p14:tracePt t="58337" x="2641600" y="4341813"/>
          <p14:tracePt t="58344" x="2668588" y="4341813"/>
          <p14:tracePt t="58352" x="2693988" y="4341813"/>
          <p14:tracePt t="58359" x="2701925" y="4341813"/>
          <p14:tracePt t="58367" x="2709863" y="4341813"/>
          <p14:tracePt t="58728" x="2719388" y="4341813"/>
          <p14:tracePt t="58737" x="2752725" y="4341813"/>
          <p14:tracePt t="58744" x="2811463" y="4351338"/>
          <p14:tracePt t="58752" x="2889250" y="4359275"/>
          <p14:tracePt t="58760" x="2965450" y="4376738"/>
          <p14:tracePt t="58767" x="3074988" y="4435475"/>
          <p14:tracePt t="58775" x="3228975" y="4478338"/>
          <p14:tracePt t="58784" x="3441700" y="4572000"/>
          <p14:tracePt t="58792" x="3713163" y="4673600"/>
          <p14:tracePt t="58800" x="4017963" y="4741863"/>
          <p14:tracePt t="58807" x="4384675" y="4818063"/>
          <p14:tracePt t="58816" x="4732338" y="4903788"/>
          <p14:tracePt t="58823" x="4978400" y="4954588"/>
          <p14:tracePt t="58831" x="5276850" y="5038725"/>
          <p14:tracePt t="58839" x="5556250" y="5106988"/>
          <p14:tracePt t="58847" x="5811838" y="5175250"/>
          <p14:tracePt t="58855" x="6065838" y="5218113"/>
          <p14:tracePt t="58864" x="6286500" y="5260975"/>
          <p14:tracePt t="58871" x="6448425" y="5286375"/>
          <p14:tracePt t="58880" x="6618288" y="5327650"/>
          <p14:tracePt t="58887" x="6762750" y="5362575"/>
          <p14:tracePt t="58906" x="7026275" y="5413375"/>
          <p14:tracePt t="58912" x="7162800" y="5430838"/>
          <p14:tracePt t="58921" x="7281863" y="5456238"/>
          <p14:tracePt t="58927" x="7400925" y="5489575"/>
          <p14:tracePt t="58937" x="7502525" y="5514975"/>
          <p14:tracePt t="58944" x="7604125" y="5540375"/>
          <p14:tracePt t="58952" x="7688263" y="5549900"/>
          <p14:tracePt t="58959" x="7799388" y="5575300"/>
          <p14:tracePt t="58967" x="7900988" y="5591175"/>
          <p14:tracePt t="58975" x="8029575" y="5616575"/>
          <p14:tracePt t="58984" x="8174038" y="5641975"/>
          <p14:tracePt t="58991" x="8334375" y="5676900"/>
          <p14:tracePt t="59000" x="8478838" y="5702300"/>
          <p14:tracePt t="59008" x="8623300" y="5735638"/>
          <p14:tracePt t="59015" x="8767763" y="5761038"/>
          <p14:tracePt t="59023" x="8894763" y="5788025"/>
          <p14:tracePt t="59031" x="9005888" y="5803900"/>
          <p14:tracePt t="59039" x="9124950" y="5829300"/>
          <p14:tracePt t="59047" x="9226550" y="5838825"/>
          <p14:tracePt t="59056" x="9286875" y="5838825"/>
          <p14:tracePt t="59063" x="9337675" y="5838825"/>
          <p14:tracePt t="59072" x="9388475" y="5838825"/>
          <p14:tracePt t="59080" x="9413875" y="5829300"/>
          <p14:tracePt t="59087" x="9421813" y="5829300"/>
          <p14:tracePt t="59096" x="9431338" y="5813425"/>
          <p14:tracePt t="59104" x="9431338" y="5788025"/>
          <p14:tracePt t="59112" x="9431338" y="5753100"/>
          <p14:tracePt t="59121" x="9431338" y="5727700"/>
          <p14:tracePt t="59128" x="9439275" y="5684838"/>
          <p14:tracePt t="59137" x="9447213" y="5634038"/>
          <p14:tracePt t="59144" x="9456738" y="5591175"/>
          <p14:tracePt t="59152" x="9464675" y="5540375"/>
          <p14:tracePt t="59159" x="9472613" y="5497513"/>
          <p14:tracePt t="59167" x="9490075" y="5438775"/>
          <p14:tracePt t="59175" x="9498013" y="5380038"/>
          <p14:tracePt t="59183" x="9507538" y="5319713"/>
          <p14:tracePt t="59191" x="9515475" y="5260975"/>
          <p14:tracePt t="59200" x="9515475" y="5218113"/>
          <p14:tracePt t="59208" x="9515475" y="5175250"/>
          <p14:tracePt t="59215" x="9515475" y="5149850"/>
          <p14:tracePt t="59224" x="9515475" y="5116513"/>
          <p14:tracePt t="59232" x="9498013" y="5099050"/>
          <p14:tracePt t="59239" x="9490075" y="5081588"/>
          <p14:tracePt t="59247" x="9464675" y="5073650"/>
          <p14:tracePt t="59256" x="9421813" y="5056188"/>
          <p14:tracePt t="59264" x="9353550" y="5030788"/>
          <p14:tracePt t="59272" x="9286875" y="5022850"/>
          <p14:tracePt t="59280" x="9209088" y="4997450"/>
          <p14:tracePt t="59288" x="9150350" y="4987925"/>
          <p14:tracePt t="59295" x="9074150" y="4972050"/>
          <p14:tracePt t="59304" x="9005888" y="4954588"/>
          <p14:tracePt t="59312" x="8955088" y="4946650"/>
          <p14:tracePt t="59321" x="8921750" y="4937125"/>
          <p14:tracePt t="59327" x="8886825" y="4929188"/>
          <p14:tracePt t="59336" x="8878888" y="4929188"/>
          <p14:tracePt t="59343" x="8861425" y="4929188"/>
          <p14:tracePt t="59367" x="8853488" y="4919663"/>
          <p14:tracePt t="59383" x="8853488" y="4894263"/>
          <p14:tracePt t="59392" x="8843963" y="4878388"/>
          <p14:tracePt t="59400" x="8836025" y="4852988"/>
          <p14:tracePt t="59408" x="8818563" y="4835525"/>
          <p14:tracePt t="59415" x="8793163" y="4810125"/>
          <p14:tracePt t="59424" x="8759825" y="4802188"/>
          <p14:tracePt t="59431" x="8716963" y="4792663"/>
          <p14:tracePt t="59439" x="8666163" y="4775200"/>
          <p14:tracePt t="59447" x="8605838" y="4741863"/>
          <p14:tracePt t="59456" x="8547100" y="4724400"/>
          <p14:tracePt t="59464" x="8445500" y="4716463"/>
          <p14:tracePt t="59472" x="8369300" y="4699000"/>
          <p14:tracePt t="59479" x="8308975" y="4683125"/>
          <p14:tracePt t="59487" x="8275638" y="4673600"/>
          <p14:tracePt t="59495" x="8258175" y="4657725"/>
          <p14:tracePt t="59511" x="8258175" y="4648200"/>
          <p14:tracePt t="59521" x="8258175" y="4640263"/>
          <p14:tracePt t="59536" x="8250238" y="4630738"/>
          <p14:tracePt t="59543" x="8232775" y="4630738"/>
          <p14:tracePt t="59552" x="8164513" y="4614863"/>
          <p14:tracePt t="59559" x="8080375" y="4605338"/>
          <p14:tracePt t="59567" x="7977188" y="4579938"/>
          <p14:tracePt t="59575" x="7850188" y="4546600"/>
          <p14:tracePt t="59584" x="7723188" y="4513263"/>
          <p14:tracePt t="59591" x="7596188" y="4503738"/>
          <p14:tracePt t="59600" x="7467600" y="4486275"/>
          <p14:tracePt t="59608" x="7366000" y="4486275"/>
          <p14:tracePt t="59616" x="7256463" y="4478338"/>
          <p14:tracePt t="59623" x="7162800" y="4470400"/>
          <p14:tracePt t="59632" x="7137400" y="4470400"/>
          <p14:tracePt t="59639" x="7102475" y="4470400"/>
          <p14:tracePt t="59647" x="7077075" y="4470400"/>
          <p14:tracePt t="59655" x="7069138" y="4470400"/>
          <p14:tracePt t="59663" x="7051675" y="4470400"/>
          <p14:tracePt t="59671" x="7043738" y="4478338"/>
          <p14:tracePt t="59680" x="7043738" y="4495800"/>
          <p14:tracePt t="59687" x="7043738" y="4521200"/>
          <p14:tracePt t="59695" x="7043738" y="4529138"/>
          <p14:tracePt t="59704" x="7043738" y="4546600"/>
          <p14:tracePt t="59712" x="7043738" y="4554538"/>
          <p14:tracePt t="59721" x="7034213" y="4589463"/>
          <p14:tracePt t="59727" x="7034213" y="4597400"/>
          <p14:tracePt t="59736" x="7026275" y="4614863"/>
          <p14:tracePt t="59744" x="7018338" y="4630738"/>
          <p14:tracePt t="59751" x="7018338" y="4657725"/>
          <p14:tracePt t="59760" x="7008813" y="4673600"/>
          <p14:tracePt t="59767" x="7000875" y="4683125"/>
          <p14:tracePt t="59775" x="6992938" y="4699000"/>
          <p14:tracePt t="59783" x="6983413" y="4724400"/>
          <p14:tracePt t="59791" x="6975475" y="4733925"/>
          <p14:tracePt t="59799" x="6967538" y="4749800"/>
          <p14:tracePt t="59808" x="6967538" y="4759325"/>
          <p14:tracePt t="59815" x="6967538" y="4775200"/>
          <p14:tracePt t="59823" x="6967538" y="4802188"/>
          <p14:tracePt t="59831" x="6967538" y="4818063"/>
          <p14:tracePt t="59839" x="6967538" y="4827588"/>
          <p14:tracePt t="59847" x="6967538" y="4835525"/>
          <p14:tracePt t="59855" x="6967538" y="4843463"/>
          <p14:tracePt t="59864" x="6967538" y="4860925"/>
          <p14:tracePt t="59871" x="6967538" y="4886325"/>
          <p14:tracePt t="59880" x="6975475" y="4894263"/>
          <p14:tracePt t="59889" x="6983413" y="4903788"/>
          <p14:tracePt t="59896" x="6992938" y="4919663"/>
          <p14:tracePt t="59905" x="7000875" y="4929188"/>
          <p14:tracePt t="59912" x="7018338" y="4954588"/>
          <p14:tracePt t="59921" x="7043738" y="4972050"/>
          <p14:tracePt t="59927" x="7069138" y="4987925"/>
          <p14:tracePt t="59936" x="7102475" y="5013325"/>
          <p14:tracePt t="59944" x="7127875" y="5038725"/>
          <p14:tracePt t="59952" x="7162800" y="5064125"/>
          <p14:tracePt t="59959" x="7196138" y="5081588"/>
          <p14:tracePt t="59967" x="7239000" y="5116513"/>
          <p14:tracePt t="59976" x="7256463" y="5124450"/>
          <p14:tracePt t="59984" x="7272338" y="5141913"/>
          <p14:tracePt t="59991" x="7297738" y="5149850"/>
          <p14:tracePt t="60000" x="7323138" y="5167313"/>
          <p14:tracePt t="60008" x="7332663" y="5175250"/>
          <p14:tracePt t="60015" x="7340600" y="5183188"/>
          <p14:tracePt t="60023" x="7348538" y="5183188"/>
          <p14:tracePt t="60032" x="7358063" y="5192713"/>
          <p14:tracePt t="60040" x="7373938" y="5208588"/>
          <p14:tracePt t="60047" x="7391400" y="5226050"/>
          <p14:tracePt t="60055" x="7408863" y="5235575"/>
          <p14:tracePt t="60064" x="7442200" y="5251450"/>
          <p14:tracePt t="60072" x="7467600" y="5260975"/>
          <p14:tracePt t="60079" x="7510463" y="5276850"/>
          <p14:tracePt t="60088" x="7545388" y="5286375"/>
          <p14:tracePt t="60095" x="7586663" y="5294313"/>
          <p14:tracePt t="60104" x="7637463" y="5311775"/>
          <p14:tracePt t="60111" x="7680325" y="5319713"/>
          <p14:tracePt t="60120" x="7723188" y="5327650"/>
          <p14:tracePt t="60127" x="7756525" y="5337175"/>
          <p14:tracePt t="60135" x="7791450" y="5345113"/>
          <p14:tracePt t="60143" x="7816850" y="5353050"/>
          <p14:tracePt t="60151" x="7842250" y="5353050"/>
          <p14:tracePt t="60160" x="7859713" y="5362575"/>
          <p14:tracePt t="60167" x="7867650" y="5362575"/>
          <p14:tracePt t="60176" x="7885113" y="5362575"/>
          <p14:tracePt t="60192" x="7900988" y="5362575"/>
          <p14:tracePt t="60200" x="7910513" y="5362575"/>
          <p14:tracePt t="60207" x="7935913" y="5362575"/>
          <p14:tracePt t="60216" x="7961313" y="5362575"/>
          <p14:tracePt t="60223" x="7977188" y="5362575"/>
          <p14:tracePt t="60232" x="8029575" y="5362575"/>
          <p14:tracePt t="60239" x="8054975" y="5353050"/>
          <p14:tracePt t="60247" x="8070850" y="5353050"/>
          <p14:tracePt t="60256" x="8096250" y="5353050"/>
          <p14:tracePt t="60263" x="8105775" y="5353050"/>
          <p14:tracePt t="60272" x="8113713" y="5353050"/>
          <p14:tracePt t="60279" x="8131175" y="5353050"/>
          <p14:tracePt t="60303" x="8147050" y="5345113"/>
          <p14:tracePt t="60311" x="8156575" y="5327650"/>
          <p14:tracePt t="60321" x="8164513" y="5302250"/>
          <p14:tracePt t="60327" x="8164513" y="5294313"/>
          <p14:tracePt t="60336" x="8174038" y="5260975"/>
          <p14:tracePt t="60343" x="8174038" y="5235575"/>
          <p14:tracePt t="60352" x="8181975" y="5192713"/>
          <p14:tracePt t="60359" x="8189913" y="5149850"/>
          <p14:tracePt t="60367" x="8199438" y="5116513"/>
          <p14:tracePt t="60376" x="8207375" y="5091113"/>
          <p14:tracePt t="60384" x="8215313" y="5073650"/>
          <p14:tracePt t="60391" x="8232775" y="5048250"/>
          <p14:tracePt t="60400" x="8232775" y="5038725"/>
          <p14:tracePt t="60407" x="8250238" y="5013325"/>
          <p14:tracePt t="60416" x="8258175" y="5005388"/>
          <p14:tracePt t="60423" x="8275638" y="4997450"/>
          <p14:tracePt t="60464" x="8275638" y="4987925"/>
          <p14:tracePt t="60471" x="8283575" y="4972050"/>
          <p14:tracePt t="60487" x="8291513" y="4946650"/>
          <p14:tracePt t="60495" x="8301038" y="4919663"/>
          <p14:tracePt t="60504" x="8301038" y="4903788"/>
          <p14:tracePt t="60512" x="8301038" y="4894263"/>
          <p14:tracePt t="60521" x="8308975" y="4860925"/>
          <p14:tracePt t="60527" x="8308975" y="4843463"/>
          <p14:tracePt t="60536" x="8308975" y="4835525"/>
          <p14:tracePt t="60543" x="8308975" y="4818063"/>
          <p14:tracePt t="60551" x="8308975" y="4810125"/>
          <p14:tracePt t="60560" x="8308975" y="4792663"/>
          <p14:tracePt t="60567" x="8308975" y="4775200"/>
          <p14:tracePt t="60584" x="8301038" y="4767263"/>
          <p14:tracePt t="60591" x="8291513" y="4749800"/>
          <p14:tracePt t="60599" x="8283575" y="4741863"/>
          <p14:tracePt t="60608" x="8250238" y="4724400"/>
          <p14:tracePt t="60615" x="8215313" y="4716463"/>
          <p14:tracePt t="60623" x="8164513" y="4708525"/>
          <p14:tracePt t="60631" x="8121650" y="4691063"/>
          <p14:tracePt t="60640" x="8088313" y="4673600"/>
          <p14:tracePt t="60647" x="8037513" y="4665663"/>
          <p14:tracePt t="60656" x="8029575" y="4665663"/>
          <p14:tracePt t="60664" x="8012113" y="4665663"/>
          <p14:tracePt t="60671" x="8004175" y="4665663"/>
          <p14:tracePt t="60679" x="7994650" y="4665663"/>
          <p14:tracePt t="60784" x="7986713" y="4665663"/>
          <p14:tracePt t="60792" x="7977188" y="4665663"/>
          <p14:tracePt t="60800" x="7961313" y="4665663"/>
          <p14:tracePt t="60815" x="7943850" y="4673600"/>
          <p14:tracePt t="60832" x="7910513" y="4691063"/>
          <p14:tracePt t="60839" x="7885113" y="4708525"/>
          <p14:tracePt t="60847" x="7850188" y="4716463"/>
          <p14:tracePt t="60855" x="7807325" y="4733925"/>
          <p14:tracePt t="60863" x="7773988" y="4741863"/>
          <p14:tracePt t="60871" x="7723188" y="4759325"/>
          <p14:tracePt t="60880" x="7672388" y="4792663"/>
          <p14:tracePt t="60891" x="7637463" y="4810125"/>
          <p14:tracePt t="60896" x="7604125" y="4827588"/>
          <p14:tracePt t="60904" x="7586663" y="4843463"/>
          <p14:tracePt t="60911" x="7586663" y="4852988"/>
          <p14:tracePt t="60920" x="7578725" y="4852988"/>
          <p14:tracePt t="60928" x="7570788" y="4860925"/>
          <p14:tracePt t="60936" x="7570788" y="4868863"/>
          <p14:tracePt t="60951" x="7570788" y="4886325"/>
          <p14:tracePt t="60959" x="7570788" y="4911725"/>
          <p14:tracePt t="60967" x="7570788" y="4929188"/>
          <p14:tracePt t="60975" x="7570788" y="4946650"/>
          <p14:tracePt t="60984" x="7570788" y="4954588"/>
          <p14:tracePt t="60991" x="7570788" y="4972050"/>
          <p14:tracePt t="61000" x="7570788" y="4997450"/>
          <p14:tracePt t="61008" x="7570788" y="5005388"/>
          <p14:tracePt t="61016" x="7570788" y="5022850"/>
          <p14:tracePt t="61023" x="7570788" y="5030788"/>
          <p14:tracePt t="61063" x="7570788" y="5038725"/>
          <p14:tracePt t="61072" x="7570788" y="5048250"/>
          <p14:tracePt t="61079" x="7570788" y="5056188"/>
          <p14:tracePt t="61088" x="7570788" y="5073650"/>
          <p14:tracePt t="61096" x="7570788" y="5106988"/>
          <p14:tracePt t="61105" x="7578725" y="5132388"/>
          <p14:tracePt t="61111" x="7596188" y="5149850"/>
          <p14:tracePt t="61120" x="7612063" y="5175250"/>
          <p14:tracePt t="61127" x="7646988" y="5208588"/>
          <p14:tracePt t="61136" x="7680325" y="5251450"/>
          <p14:tracePt t="61143" x="7697788" y="5268913"/>
          <p14:tracePt t="61152" x="7723188" y="5276850"/>
          <p14:tracePt t="61159" x="7748588" y="5294313"/>
          <p14:tracePt t="61167" x="7773988" y="5311775"/>
          <p14:tracePt t="61175" x="7791450" y="5319713"/>
          <p14:tracePt t="61184" x="7799388" y="5327650"/>
          <p14:tracePt t="61191" x="7816850" y="5327650"/>
          <p14:tracePt t="61199" x="7832725" y="5337175"/>
          <p14:tracePt t="61207" x="7842250" y="5345113"/>
          <p14:tracePt t="61216" x="7850188" y="5345113"/>
          <p14:tracePt t="61223" x="7867650" y="5345113"/>
          <p14:tracePt t="61239" x="7885113" y="5345113"/>
          <p14:tracePt t="61256" x="7900988" y="5345113"/>
          <p14:tracePt t="61264" x="7910513" y="5345113"/>
          <p14:tracePt t="61368" x="7918450" y="5345113"/>
          <p14:tracePt t="61376" x="7935913" y="5353050"/>
          <p14:tracePt t="61384" x="7943850" y="5362575"/>
          <p14:tracePt t="61392" x="7961313" y="5370513"/>
          <p14:tracePt t="61399" x="7969250" y="5380038"/>
          <p14:tracePt t="61408" x="7977188" y="5380038"/>
          <p14:tracePt t="61439" x="7986713" y="5387975"/>
          <p14:tracePt t="61463" x="7986713" y="5395913"/>
          <p14:tracePt t="61496" x="7986713" y="5413375"/>
          <p14:tracePt t="61512" x="7986713" y="5421313"/>
          <p14:tracePt t="61583" x="8004175" y="5421313"/>
          <p14:tracePt t="61600" x="8029575" y="5413375"/>
          <p14:tracePt t="61608" x="8037513" y="5395913"/>
          <p14:tracePt t="61615" x="8045450" y="5387975"/>
          <p14:tracePt t="61623" x="8054975" y="5370513"/>
          <p14:tracePt t="61632" x="8054975" y="5345113"/>
          <p14:tracePt t="61639" x="8062913" y="5311775"/>
          <p14:tracePt t="61647" x="8062913" y="5294313"/>
          <p14:tracePt t="61656" x="8062913" y="5251450"/>
          <p14:tracePt t="61664" x="8062913" y="5192713"/>
          <p14:tracePt t="61671" x="8062913" y="5132388"/>
          <p14:tracePt t="61680" x="8062913" y="5073650"/>
          <p14:tracePt t="61688" x="8062913" y="5013325"/>
          <p14:tracePt t="61696" x="8054975" y="4946650"/>
          <p14:tracePt t="61705" x="8029575" y="4868863"/>
          <p14:tracePt t="61712" x="8004175" y="4792663"/>
          <p14:tracePt t="61720" x="7969250" y="4733925"/>
          <p14:tracePt t="61728" x="7935913" y="4683125"/>
          <p14:tracePt t="61736" x="7910513" y="4630738"/>
          <p14:tracePt t="61743" x="7875588" y="4579938"/>
          <p14:tracePt t="61751" x="7850188" y="4546600"/>
          <p14:tracePt t="61760" x="7824788" y="4495800"/>
          <p14:tracePt t="61767" x="7807325" y="4460875"/>
          <p14:tracePt t="61776" x="7781925" y="4427538"/>
          <p14:tracePt t="61783" x="7781925" y="4402138"/>
          <p14:tracePt t="61791" x="7773988" y="4384675"/>
          <p14:tracePt t="61807" x="7773988" y="4376738"/>
          <p14:tracePt t="61839" x="7773988" y="4368800"/>
          <p14:tracePt t="61847" x="7773988" y="4359275"/>
          <p14:tracePt t="61880" x="7781925" y="4359275"/>
          <p14:tracePt t="61888" x="7791450" y="4359275"/>
          <p14:tracePt t="61952" x="7799388" y="4359275"/>
          <p14:tracePt t="61967" x="7799388" y="4376738"/>
          <p14:tracePt t="61984" x="7799388" y="4384675"/>
          <p14:tracePt t="61992" x="7799388" y="4394200"/>
          <p14:tracePt t="62000" x="7799388" y="4402138"/>
          <p14:tracePt t="62016" x="7799388" y="4410075"/>
          <p14:tracePt t="62224" x="7824788" y="4410075"/>
          <p14:tracePt t="62231" x="7850188" y="4402138"/>
          <p14:tracePt t="62240" x="7875588" y="4402138"/>
          <p14:tracePt t="62248" x="7943850" y="4394200"/>
          <p14:tracePt t="62255" x="8020050" y="4384675"/>
          <p14:tracePt t="62264" x="8080375" y="4376738"/>
          <p14:tracePt t="62272" x="8147050" y="4376738"/>
          <p14:tracePt t="62280" x="8232775" y="4376738"/>
          <p14:tracePt t="62288" x="8334375" y="4376738"/>
          <p14:tracePt t="62295" x="8445500" y="4359275"/>
          <p14:tracePt t="62306" x="8555038" y="4351338"/>
          <p14:tracePt t="62312" x="8674100" y="4351338"/>
          <p14:tracePt t="62320" x="8802688" y="4351338"/>
          <p14:tracePt t="62327" x="8929688" y="4351338"/>
          <p14:tracePt t="62336" x="9039225" y="4351338"/>
          <p14:tracePt t="62344" x="9124950" y="4351338"/>
          <p14:tracePt t="62351" x="9183688" y="4351338"/>
          <p14:tracePt t="62360" x="9209088" y="4351338"/>
          <p14:tracePt t="62367" x="9226550" y="4351338"/>
          <p14:tracePt t="62432" x="9218613" y="4351338"/>
          <p14:tracePt t="62455" x="9209088" y="4351338"/>
          <p14:tracePt t="62464" x="9201150" y="4351338"/>
          <p14:tracePt t="62472" x="9201150" y="4359275"/>
          <p14:tracePt t="62479" x="9193213" y="4359275"/>
          <p14:tracePt t="62488" x="9175750" y="4368800"/>
          <p14:tracePt t="62495" x="9175750" y="4376738"/>
          <p14:tracePt t="62505" x="9167813" y="4384675"/>
          <p14:tracePt t="62512" x="9158288" y="4394200"/>
          <p14:tracePt t="62575" x="9150350" y="4402138"/>
          <p14:tracePt t="62584" x="9150350" y="4410075"/>
          <p14:tracePt t="62591" x="9142413" y="4419600"/>
          <p14:tracePt t="62600" x="9132888" y="4419600"/>
          <p14:tracePt t="62607" x="9117013" y="4419600"/>
          <p14:tracePt t="62616" x="9091613" y="4419600"/>
          <p14:tracePt t="62623" x="9064625" y="4419600"/>
          <p14:tracePt t="62631" x="9039225" y="4419600"/>
          <p14:tracePt t="62639" x="9013825" y="4419600"/>
          <p14:tracePt t="62647" x="9005888" y="4419600"/>
          <p14:tracePt t="62656" x="8997950" y="4419600"/>
          <p14:tracePt t="62663" x="8980488" y="4427538"/>
          <p14:tracePt t="62704" x="8988425" y="4427538"/>
          <p14:tracePt t="62711" x="9023350" y="4427538"/>
          <p14:tracePt t="62720" x="9074150" y="4427538"/>
          <p14:tracePt t="62727" x="9132888" y="4427538"/>
          <p14:tracePt t="62735" x="9193213" y="4427538"/>
          <p14:tracePt t="62744" x="9244013" y="4427538"/>
          <p14:tracePt t="62751" x="9302750" y="4427538"/>
          <p14:tracePt t="62760" x="9363075" y="4427538"/>
          <p14:tracePt t="62767" x="9396413" y="4427538"/>
          <p14:tracePt t="62776" x="9413875" y="4427538"/>
          <p14:tracePt t="62784" x="9421813" y="4427538"/>
          <p14:tracePt t="62791" x="9431338" y="4427538"/>
          <p14:tracePt t="62832" x="9405938" y="4427538"/>
          <p14:tracePt t="62840" x="9363075" y="4427538"/>
          <p14:tracePt t="62848" x="9294813" y="4427538"/>
          <p14:tracePt t="62855" x="9226550" y="4427538"/>
          <p14:tracePt t="62864" x="9150350" y="4427538"/>
          <p14:tracePt t="62873" x="9082088" y="4427538"/>
          <p14:tracePt t="62880" x="9005888" y="4427538"/>
          <p14:tracePt t="62889" x="8955088" y="4427538"/>
          <p14:tracePt t="62906" x="8836025" y="4427538"/>
          <p14:tracePt t="62912" x="8810625" y="4427538"/>
          <p14:tracePt t="62919" x="8793163" y="4427538"/>
          <p14:tracePt t="62928" x="8777288" y="4427538"/>
          <p14:tracePt t="62936" x="8767763" y="4427538"/>
          <p14:tracePt t="63015" x="8785225" y="4427538"/>
          <p14:tracePt t="63024" x="8836025" y="4435475"/>
          <p14:tracePt t="63032" x="8894763" y="4435475"/>
          <p14:tracePt t="63040" x="8997950" y="4452938"/>
          <p14:tracePt t="63048" x="9099550" y="4460875"/>
          <p14:tracePt t="63055" x="9209088" y="4486275"/>
          <p14:tracePt t="63063" x="9328150" y="4495800"/>
          <p14:tracePt t="63072" x="9431338" y="4521200"/>
          <p14:tracePt t="63080" x="9515475" y="4529138"/>
          <p14:tracePt t="63089" x="9575800" y="4546600"/>
          <p14:tracePt t="63096" x="9609138" y="4554538"/>
          <p14:tracePt t="63106" x="9617075" y="4554538"/>
          <p14:tracePt t="63112" x="9617075" y="4564063"/>
          <p14:tracePt t="63128" x="9591675" y="4564063"/>
          <p14:tracePt t="63136" x="9532938" y="4564063"/>
          <p14:tracePt t="63143" x="9431338" y="4546600"/>
          <p14:tracePt t="63151" x="9312275" y="4538663"/>
          <p14:tracePt t="63159" x="9201150" y="4513263"/>
          <p14:tracePt t="63167" x="9099550" y="4495800"/>
          <p14:tracePt t="63175" x="8997950" y="4470400"/>
          <p14:tracePt t="63184" x="8937625" y="4460875"/>
          <p14:tracePt t="63191" x="8904288" y="4460875"/>
          <p14:tracePt t="63199" x="8886825" y="4460875"/>
          <p14:tracePt t="63215" x="8878888" y="4460875"/>
          <p14:tracePt t="63247" x="8904288" y="4460875"/>
          <p14:tracePt t="63256" x="8921750" y="4460875"/>
          <p14:tracePt t="63264" x="8937625" y="4460875"/>
          <p14:tracePt t="63272" x="8963025" y="4460875"/>
          <p14:tracePt t="63279" x="8988425" y="4470400"/>
          <p14:tracePt t="63289" x="9013825" y="4478338"/>
          <p14:tracePt t="63305" x="9031288" y="4478338"/>
          <p14:tracePt t="63343" x="9039225" y="4478338"/>
          <p14:tracePt t="63351" x="9048750" y="4478338"/>
          <p14:tracePt t="63360" x="9056688" y="4478338"/>
          <p14:tracePt t="63376" x="9074150" y="4478338"/>
          <p14:tracePt t="63383" x="9091613" y="4470400"/>
          <p14:tracePt t="63400" x="9099550" y="4460875"/>
          <p14:tracePt t="63416" x="9107488" y="4460875"/>
          <p14:tracePt t="63543" x="9091613" y="4460875"/>
          <p14:tracePt t="63552" x="9056688" y="4470400"/>
          <p14:tracePt t="63560" x="9048750" y="4478338"/>
          <p14:tracePt t="63567" x="9039225" y="4478338"/>
          <p14:tracePt t="63576" x="9031288" y="4478338"/>
          <p14:tracePt t="63639" x="9039225" y="4495800"/>
          <p14:tracePt t="63647" x="9048750" y="4513263"/>
          <p14:tracePt t="63656" x="9064625" y="4538663"/>
          <p14:tracePt t="63663" x="9074150" y="4546600"/>
          <p14:tracePt t="63672" x="9091613" y="4564063"/>
          <p14:tracePt t="63680" x="9099550" y="4579938"/>
          <p14:tracePt t="63689" x="9107488" y="4589463"/>
          <p14:tracePt t="63695" x="9107488" y="4597400"/>
          <p14:tracePt t="63704" x="9107488" y="4614863"/>
          <p14:tracePt t="63712" x="9107488" y="4622800"/>
          <p14:tracePt t="63720" x="9107488" y="4657725"/>
          <p14:tracePt t="63728" x="9107488" y="4665663"/>
          <p14:tracePt t="63735" x="9107488" y="4673600"/>
          <p14:tracePt t="63744" x="9099550" y="4691063"/>
          <p14:tracePt t="63751" x="9091613" y="4699000"/>
          <p14:tracePt t="63824" x="9082088" y="4691063"/>
          <p14:tracePt t="63831" x="9074150" y="4683125"/>
          <p14:tracePt t="63840" x="9056688" y="4673600"/>
          <p14:tracePt t="63848" x="9031288" y="4648200"/>
          <p14:tracePt t="63855" x="8997950" y="4622800"/>
          <p14:tracePt t="63863" x="8972550" y="4597400"/>
          <p14:tracePt t="63872" x="8937625" y="4579938"/>
          <p14:tracePt t="63880" x="8904288" y="4546600"/>
          <p14:tracePt t="63889" x="8861425" y="4521200"/>
          <p14:tracePt t="63908" x="8828088" y="4470400"/>
          <p14:tracePt t="63911" x="8818563" y="4452938"/>
          <p14:tracePt t="63920" x="8818563" y="4445000"/>
          <p14:tracePt t="63927" x="8818563" y="4435475"/>
          <p14:tracePt t="63936" x="8818563" y="4410075"/>
          <p14:tracePt t="63944" x="8818563" y="4394200"/>
          <p14:tracePt t="63951" x="8836025" y="4376738"/>
          <p14:tracePt t="63959" x="8843963" y="4376738"/>
          <p14:tracePt t="63967" x="8853488" y="4359275"/>
          <p14:tracePt t="63983" x="8853488" y="4341813"/>
          <p14:tracePt t="63991" x="8853488" y="4333875"/>
          <p14:tracePt t="64000" x="8853488" y="4300538"/>
          <p14:tracePt t="64007" x="8853488" y="4283075"/>
          <p14:tracePt t="64016" x="8853488" y="4265613"/>
          <p14:tracePt t="64024" x="8843963" y="4232275"/>
          <p14:tracePt t="64032" x="8836025" y="4214813"/>
          <p14:tracePt t="64039" x="8828088" y="4197350"/>
          <p14:tracePt t="64231" x="8828088" y="4206875"/>
          <p14:tracePt t="64239" x="8828088" y="4224338"/>
          <p14:tracePt t="64247" x="8828088" y="4232275"/>
          <p14:tracePt t="64256" x="8828088" y="4240213"/>
          <p14:tracePt t="64264" x="8828088" y="4249738"/>
          <p14:tracePt t="64279" x="8828088" y="4257675"/>
          <p14:tracePt t="64289" x="8828088" y="4265613"/>
          <p14:tracePt t="64296" x="8828088" y="4275138"/>
          <p14:tracePt t="64311" x="8828088" y="4283075"/>
          <p14:tracePt t="64320" x="8828088" y="4291013"/>
          <p14:tracePt t="64335" x="8828088" y="4300538"/>
          <p14:tracePt t="64343" x="8828088" y="4308475"/>
          <p14:tracePt t="64752" x="8828088" y="4316413"/>
          <p14:tracePt t="64760" x="8828088" y="4333875"/>
          <p14:tracePt t="64767" x="8828088" y="4359275"/>
          <p14:tracePt t="64776" x="8828088" y="4376738"/>
          <p14:tracePt t="64784" x="8828088" y="4402138"/>
          <p14:tracePt t="64791" x="8828088" y="4427538"/>
          <p14:tracePt t="64800" x="8828088" y="4435475"/>
          <p14:tracePt t="64807" x="8828088" y="4452938"/>
          <p14:tracePt t="64815" x="8828088" y="4460875"/>
          <p14:tracePt t="64824" x="8828088" y="4470400"/>
          <p14:tracePt t="64832" x="8828088" y="4486275"/>
          <p14:tracePt t="64839" x="8828088" y="4495800"/>
          <p14:tracePt t="64847" x="8828088" y="4513263"/>
          <p14:tracePt t="64857" x="8828088" y="4521200"/>
          <p14:tracePt t="64864" x="8818563" y="4554538"/>
          <p14:tracePt t="64873" x="8810625" y="4572000"/>
          <p14:tracePt t="64879" x="8810625" y="4579938"/>
          <p14:tracePt t="64890" x="8810625" y="4589463"/>
          <p14:tracePt t="64895" x="8802688" y="4614863"/>
          <p14:tracePt t="64904" x="8802688" y="4622800"/>
          <p14:tracePt t="64912" x="8802688" y="4630738"/>
          <p14:tracePt t="64920" x="8793163" y="4657725"/>
          <p14:tracePt t="64928" x="8793163" y="4673600"/>
          <p14:tracePt t="64944" x="8793163" y="4683125"/>
          <p14:tracePt t="64951" x="8793163" y="4691063"/>
          <p14:tracePt t="64959" x="8785225" y="4699000"/>
          <p14:tracePt t="64975" x="8777288" y="4716463"/>
          <p14:tracePt t="64984" x="8767763" y="4733925"/>
          <p14:tracePt t="64999" x="8759825" y="4749800"/>
          <p14:tracePt t="65335" x="8750300" y="4749800"/>
          <p14:tracePt t="65344" x="8716963" y="4749800"/>
          <p14:tracePt t="65351" x="8709025" y="4749800"/>
          <p14:tracePt t="65360" x="8666163" y="4759325"/>
          <p14:tracePt t="65367" x="8632825" y="4767263"/>
          <p14:tracePt t="65376" x="8605838" y="4775200"/>
          <p14:tracePt t="65384" x="8597900" y="4775200"/>
          <p14:tracePt t="65392" x="8589963" y="4775200"/>
          <p14:tracePt t="65400" x="8572500" y="4784725"/>
          <p14:tracePt t="65464" x="8572500" y="4792663"/>
          <p14:tracePt t="65480" x="8580438" y="4792663"/>
          <p14:tracePt t="65496" x="8597900" y="4792663"/>
          <p14:tracePt t="65503" x="8640763" y="4792663"/>
          <p14:tracePt t="65512" x="8674100" y="4784725"/>
          <p14:tracePt t="65519" x="8709025" y="4775200"/>
          <p14:tracePt t="65527" x="8742363" y="4759325"/>
          <p14:tracePt t="65536" x="8777288" y="4741863"/>
          <p14:tracePt t="65543" x="8802688" y="4716463"/>
          <p14:tracePt t="65551" x="8828088" y="4699000"/>
          <p14:tracePt t="65560" x="8843963" y="4683125"/>
          <p14:tracePt t="65567" x="8869363" y="4665663"/>
          <p14:tracePt t="65576" x="8894763" y="4648200"/>
          <p14:tracePt t="65584" x="8921750" y="4622800"/>
          <p14:tracePt t="65592" x="8937625" y="4605338"/>
          <p14:tracePt t="65599" x="8955088" y="4589463"/>
          <p14:tracePt t="65608" x="8963025" y="4579938"/>
          <p14:tracePt t="65615" x="8988425" y="4564063"/>
          <p14:tracePt t="65623" x="9005888" y="4554538"/>
          <p14:tracePt t="65632" x="9023350" y="4538663"/>
          <p14:tracePt t="65640" x="9031288" y="4521200"/>
          <p14:tracePt t="65647" x="9048750" y="4503738"/>
          <p14:tracePt t="65657" x="9064625" y="4486275"/>
          <p14:tracePt t="65663" x="9074150" y="4478338"/>
          <p14:tracePt t="65674" x="9082088" y="4470400"/>
          <p14:tracePt t="65679" x="9082088" y="4460875"/>
          <p14:tracePt t="65696" x="9091613" y="4460875"/>
          <p14:tracePt t="65703" x="9099550" y="4460875"/>
          <p14:tracePt t="65711" x="9107488" y="4452938"/>
          <p14:tracePt t="65719" x="9117013" y="4452938"/>
          <p14:tracePt t="65728" x="9132888" y="4445000"/>
          <p14:tracePt t="65735" x="9142413" y="4445000"/>
          <p14:tracePt t="65744" x="9158288" y="4445000"/>
          <p14:tracePt t="65760" x="9175750" y="4435475"/>
          <p14:tracePt t="65784" x="9183688" y="4435475"/>
          <p14:tracePt t="65792" x="9183688" y="4427538"/>
          <p14:tracePt t="65800" x="9201150" y="4419600"/>
          <p14:tracePt t="65808" x="9209088" y="4410075"/>
          <p14:tracePt t="65816" x="9218613" y="4410075"/>
          <p14:tracePt t="65831" x="9226550" y="4410075"/>
          <p14:tracePt t="65840" x="9236075" y="4402138"/>
          <p14:tracePt t="65920" x="9226550" y="4394200"/>
          <p14:tracePt t="65928" x="9209088" y="4384675"/>
          <p14:tracePt t="65944" x="9183688" y="4376738"/>
          <p14:tracePt t="65952" x="9175750" y="4376738"/>
          <p14:tracePt t="65967" x="9175750" y="4368800"/>
          <p14:tracePt t="66360" x="9183688" y="4376738"/>
          <p14:tracePt t="66368" x="9201150" y="4376738"/>
          <p14:tracePt t="66375" x="9209088" y="4394200"/>
          <p14:tracePt t="66383" x="9226550" y="4427538"/>
          <p14:tracePt t="66391" x="9236075" y="4452938"/>
          <p14:tracePt t="66399" x="9251950" y="4486275"/>
          <p14:tracePt t="66408" x="9261475" y="4513263"/>
          <p14:tracePt t="66415" x="9277350" y="4546600"/>
          <p14:tracePt t="66424" x="9277350" y="4572000"/>
          <p14:tracePt t="66431" x="9286875" y="4597400"/>
          <p14:tracePt t="66440" x="9286875" y="4614863"/>
          <p14:tracePt t="66448" x="9286875" y="4630738"/>
          <p14:tracePt t="66457" x="9294813" y="4657725"/>
          <p14:tracePt t="66463" x="9302750" y="4673600"/>
          <p14:tracePt t="66473" x="9302750" y="4691063"/>
          <p14:tracePt t="66480" x="9302750" y="4699000"/>
          <p14:tracePt t="66487" x="9302750" y="4708525"/>
          <p14:tracePt t="66495" x="9302750" y="4716463"/>
          <p14:tracePt t="66511" x="9302750" y="4724400"/>
          <p14:tracePt t="66520" x="9302750" y="4733925"/>
          <p14:tracePt t="66535" x="9302750" y="4749800"/>
          <p14:tracePt t="66543" x="9302750" y="4759325"/>
          <p14:tracePt t="66559" x="9302750" y="4767263"/>
          <p14:tracePt t="66567" x="9302750" y="4775200"/>
          <p14:tracePt t="66583" x="9302750" y="4784725"/>
          <p14:tracePt t="66591" x="9302750" y="4792663"/>
          <p14:tracePt t="66600" x="9302750" y="4802188"/>
          <p14:tracePt t="66608" x="9302750" y="4810125"/>
          <p14:tracePt t="66615" x="9302750" y="4827588"/>
          <p14:tracePt t="66632" x="9302750" y="4835525"/>
          <p14:tracePt t="66656" x="9302750" y="4843463"/>
          <p14:tracePt t="66672" x="9302750" y="4860925"/>
          <p14:tracePt t="66680" x="9302750" y="4886325"/>
          <p14:tracePt t="66687" x="9302750" y="4894263"/>
          <p14:tracePt t="66695" x="9302750" y="4911725"/>
          <p14:tracePt t="66704" x="9302750" y="4919663"/>
          <p14:tracePt t="66720" x="9302750" y="4929188"/>
          <p14:tracePt t="67032" x="9302750" y="4937125"/>
          <p14:tracePt t="67040" x="9294813" y="4987925"/>
          <p14:tracePt t="67047" x="9251950" y="5064125"/>
          <p14:tracePt t="67056" x="9183688" y="5157788"/>
          <p14:tracePt t="67064" x="9117013" y="5251450"/>
          <p14:tracePt t="67072" x="9031288" y="5353050"/>
          <p14:tracePt t="67079" x="8929688" y="5472113"/>
          <p14:tracePt t="67087" x="8828088" y="5626100"/>
          <p14:tracePt t="67096" x="8724900" y="5753100"/>
          <p14:tracePt t="67104" x="8615363" y="5897563"/>
          <p14:tracePt t="67112" x="8513763" y="6024563"/>
          <p14:tracePt t="67120" x="8402638" y="6178550"/>
          <p14:tracePt t="67128" x="8301038" y="6323013"/>
          <p14:tracePt t="67136" x="8189913" y="6475413"/>
          <p14:tracePt t="67144" x="8113713" y="6594475"/>
          <p14:tracePt t="67152" x="8062913" y="6696075"/>
          <p14:tracePt t="67159" x="8004175" y="6772275"/>
          <p14:tracePt t="67168" x="7961313" y="6850063"/>
          <p14:tracePt t="67776" x="8012113" y="6807200"/>
          <p14:tracePt t="67784" x="8080375" y="6781800"/>
          <p14:tracePt t="67792" x="8139113" y="6746875"/>
          <p14:tracePt t="67800" x="8224838" y="6713538"/>
          <p14:tracePt t="67807" x="8318500" y="6680200"/>
          <p14:tracePt t="67815" x="8402638" y="6645275"/>
          <p14:tracePt t="67824" x="8496300" y="6611938"/>
          <p14:tracePt t="67831" x="8589963" y="6569075"/>
          <p14:tracePt t="67841" x="8691563" y="6526213"/>
          <p14:tracePt t="67847" x="8793163" y="6467475"/>
          <p14:tracePt t="67856" x="8894763" y="6416675"/>
          <p14:tracePt t="67863" x="8997950" y="6373813"/>
          <p14:tracePt t="67872" x="9107488" y="6323013"/>
          <p14:tracePt t="67879" x="9209088" y="6280150"/>
          <p14:tracePt t="67887" x="9294813" y="6237288"/>
          <p14:tracePt t="67908" x="9439275" y="6127750"/>
          <p14:tracePt t="67912" x="9507538" y="6084888"/>
          <p14:tracePt t="67920" x="9550400" y="6034088"/>
          <p14:tracePt t="67928" x="9583738" y="5983288"/>
          <p14:tracePt t="67935" x="9609138" y="5932488"/>
          <p14:tracePt t="67943" x="9626600" y="5880100"/>
          <p14:tracePt t="67952" x="9642475" y="5846763"/>
          <p14:tracePt t="67960" x="9652000" y="5838825"/>
          <p14:tracePt t="67967" x="9652000" y="5829300"/>
          <p14:tracePt t="67976" x="9652000" y="5813425"/>
          <p14:tracePt t="68047" x="9652000" y="5795963"/>
          <p14:tracePt t="68057" x="9652000" y="5770563"/>
          <p14:tracePt t="68063" x="9652000" y="5753100"/>
          <p14:tracePt t="68072" x="9659938" y="5719763"/>
          <p14:tracePt t="68080" x="9667875" y="5694363"/>
          <p14:tracePt t="68087" x="9677400" y="5668963"/>
          <p14:tracePt t="68096" x="9685338" y="5641975"/>
          <p14:tracePt t="68104" x="9694863" y="5616575"/>
          <p14:tracePt t="68111" x="9694863" y="5591175"/>
          <p14:tracePt t="68119" x="9694863" y="5557838"/>
          <p14:tracePt t="68128" x="9694863" y="5540375"/>
          <p14:tracePt t="68136" x="9694863" y="5524500"/>
          <p14:tracePt t="68143" x="9694863" y="5514975"/>
          <p14:tracePt t="68151" x="9694863" y="5497513"/>
          <p14:tracePt t="68159" x="9694863" y="5489575"/>
          <p14:tracePt t="68176" x="9685338" y="5481638"/>
          <p14:tracePt t="68183" x="9677400" y="5472113"/>
          <p14:tracePt t="68192" x="9659938" y="5464175"/>
          <p14:tracePt t="68200" x="9642475" y="5464175"/>
          <p14:tracePt t="68207" x="9591675" y="5464175"/>
          <p14:tracePt t="68216" x="9532938" y="5464175"/>
          <p14:tracePt t="68224" x="9464675" y="5464175"/>
          <p14:tracePt t="68232" x="9388475" y="5464175"/>
          <p14:tracePt t="68241" x="9302750" y="5456238"/>
          <p14:tracePt t="68247" x="9269413" y="5446713"/>
          <p14:tracePt t="68257" x="9251950" y="5430838"/>
          <p14:tracePt t="68264" x="9244013" y="5430838"/>
          <p14:tracePt t="68271" x="9244013" y="5421313"/>
          <p14:tracePt t="68279" x="9244013" y="5395913"/>
          <p14:tracePt t="68287" x="9261475" y="5380038"/>
          <p14:tracePt t="68296" x="9277350" y="5353050"/>
          <p14:tracePt t="68303" x="9302750" y="5327650"/>
          <p14:tracePt t="68311" x="9328150" y="5302250"/>
          <p14:tracePt t="68320" x="9353550" y="5286375"/>
          <p14:tracePt t="68327" x="9363075" y="5268913"/>
          <p14:tracePt t="68335" x="9371013" y="5268913"/>
          <p14:tracePt t="68344" x="9371013" y="5260975"/>
          <p14:tracePt t="68352" x="9371013" y="5243513"/>
          <p14:tracePt t="68359" x="9363075" y="5226050"/>
          <p14:tracePt t="68367" x="9345613" y="5208588"/>
          <p14:tracePt t="68376" x="9312275" y="5192713"/>
          <p14:tracePt t="68384" x="9261475" y="5175250"/>
          <p14:tracePt t="68392" x="9201150" y="5149850"/>
          <p14:tracePt t="68400" x="9142413" y="5141913"/>
          <p14:tracePt t="68408" x="9082088" y="5132388"/>
          <p14:tracePt t="68416" x="9039225" y="5132388"/>
          <p14:tracePt t="68424" x="9005888" y="5132388"/>
          <p14:tracePt t="68432" x="8972550" y="5132388"/>
          <p14:tracePt t="68441" x="8955088" y="5132388"/>
          <p14:tracePt t="68447" x="8947150" y="5132388"/>
          <p14:tracePt t="68456" x="8937625" y="5132388"/>
          <p14:tracePt t="68591" x="8937625" y="5124450"/>
          <p14:tracePt t="68600" x="8937625" y="5116513"/>
          <p14:tracePt t="68607" x="8937625" y="5106988"/>
          <p14:tracePt t="68615" x="8947150" y="5091113"/>
          <p14:tracePt t="68624" x="8947150" y="5081588"/>
          <p14:tracePt t="68631" x="8947150" y="5048250"/>
          <p14:tracePt t="68641" x="8929688" y="5022850"/>
          <p14:tracePt t="68647" x="8904288" y="4997450"/>
          <p14:tracePt t="68656" x="8853488" y="4972050"/>
          <p14:tracePt t="68664" x="8828088" y="4962525"/>
          <p14:tracePt t="68672" x="8777288" y="4946650"/>
          <p14:tracePt t="68679" x="8750300" y="4946650"/>
          <p14:tracePt t="68688" x="8709025" y="4946650"/>
          <p14:tracePt t="68696" x="8666163" y="4954588"/>
          <p14:tracePt t="68704" x="8615363" y="4972050"/>
          <p14:tracePt t="68711" x="8580438" y="4997450"/>
          <p14:tracePt t="68720" x="8555038" y="5013325"/>
          <p14:tracePt t="68727" x="8539163" y="5030788"/>
          <p14:tracePt t="68736" x="8529638" y="5048250"/>
          <p14:tracePt t="68744" x="8521700" y="5064125"/>
          <p14:tracePt t="68752" x="8513763" y="5073650"/>
          <p14:tracePt t="68767" x="8513763" y="5081588"/>
          <p14:tracePt t="68776" x="8513763" y="5091113"/>
          <p14:tracePt t="68783" x="8513763" y="5106988"/>
          <p14:tracePt t="68791" x="8521700" y="5116513"/>
          <p14:tracePt t="68800" x="8521700" y="5124450"/>
          <p14:tracePt t="68815" x="8521700" y="5132388"/>
          <p14:tracePt t="68825" x="8529638" y="5141913"/>
          <p14:tracePt t="68832" x="8539163" y="5149850"/>
          <p14:tracePt t="68848" x="8547100" y="5157788"/>
          <p14:tracePt t="68872" x="8547100" y="5167313"/>
          <p14:tracePt t="68880" x="8547100" y="5175250"/>
          <p14:tracePt t="68896" x="8564563" y="5183188"/>
          <p14:tracePt t="68911" x="8580438" y="5192713"/>
          <p14:tracePt t="68920" x="8589963" y="5192713"/>
          <p14:tracePt t="68928" x="8605838" y="5200650"/>
          <p14:tracePt t="68936" x="8615363" y="5200650"/>
          <p14:tracePt t="68943" x="8623300" y="5200650"/>
          <p14:tracePt t="68951" x="8632825" y="5200650"/>
          <p14:tracePt t="68959" x="8640763" y="5200650"/>
          <p14:tracePt t="68992" x="8648700" y="5200650"/>
          <p14:tracePt t="69000" x="8658225" y="5200650"/>
          <p14:tracePt t="69008" x="8666163" y="5200650"/>
          <p14:tracePt t="69016" x="8683625" y="5200650"/>
          <p14:tracePt t="69025" x="8691563" y="5200650"/>
          <p14:tracePt t="69032" x="8716963" y="5200650"/>
          <p14:tracePt t="69041" x="8742363" y="5200650"/>
          <p14:tracePt t="69047" x="8759825" y="5200650"/>
          <p14:tracePt t="69056" x="8793163" y="5200650"/>
          <p14:tracePt t="69064" x="8836025" y="5200650"/>
          <p14:tracePt t="69072" x="8861425" y="5192713"/>
          <p14:tracePt t="69079" x="8869363" y="5192713"/>
          <p14:tracePt t="69087" x="8878888" y="5192713"/>
          <p14:tracePt t="69095" x="8886825" y="5192713"/>
          <p14:tracePt t="69104" x="8894763" y="5192713"/>
          <p14:tracePt t="69168" x="8904288" y="5183188"/>
          <p14:tracePt t="69176" x="8912225" y="5183188"/>
          <p14:tracePt t="69184" x="8929688" y="5175250"/>
          <p14:tracePt t="69191" x="8937625" y="5167313"/>
          <p14:tracePt t="69199" x="8955088" y="5167313"/>
          <p14:tracePt t="69216" x="8963025" y="5167313"/>
          <p14:tracePt t="69224" x="8972550" y="5167313"/>
          <p14:tracePt t="69312" x="8980488" y="5157788"/>
          <p14:tracePt t="69320" x="8980488" y="5149850"/>
          <p14:tracePt t="69336" x="8980488" y="5124450"/>
          <p14:tracePt t="69343" x="8980488" y="5116513"/>
          <p14:tracePt t="69352" x="8980488" y="5106988"/>
          <p14:tracePt t="69359" x="8980488" y="5099050"/>
          <p14:tracePt t="69367" x="8980488" y="5091113"/>
          <p14:tracePt t="69400" x="8980488" y="5081588"/>
          <p14:tracePt t="69408" x="8980488" y="5073650"/>
          <p14:tracePt t="69424" x="8980488" y="5064125"/>
          <p14:tracePt t="69431" x="8980488" y="5048250"/>
          <p14:tracePt t="69448" x="8980488" y="5030788"/>
          <p14:tracePt t="69456" x="8980488" y="5005388"/>
          <p14:tracePt t="69472" x="8980488" y="4979988"/>
          <p14:tracePt t="69480" x="8972550" y="4979988"/>
          <p14:tracePt t="69488" x="8963025" y="4962525"/>
          <p14:tracePt t="69496" x="8963025" y="4954588"/>
          <p14:tracePt t="69504" x="8955088" y="4954588"/>
          <p14:tracePt t="69511" x="8947150" y="4946650"/>
          <p14:tracePt t="69519" x="8937625" y="4937125"/>
          <p14:tracePt t="69527" x="8937625" y="4929188"/>
          <p14:tracePt t="69536" x="8929688" y="4919663"/>
          <p14:tracePt t="69543" x="8912225" y="4903788"/>
          <p14:tracePt t="69551" x="8894763" y="4894263"/>
          <p14:tracePt t="69559" x="8869363" y="4878388"/>
          <p14:tracePt t="69575" x="8853488" y="4878388"/>
          <p14:tracePt t="69583" x="8836025" y="4878388"/>
          <p14:tracePt t="69592" x="8828088" y="4878388"/>
          <p14:tracePt t="69600" x="8810625" y="4878388"/>
          <p14:tracePt t="69608" x="8802688" y="4878388"/>
          <p14:tracePt t="69615" x="8785225" y="4878388"/>
          <p14:tracePt t="69625" x="8777288" y="4878388"/>
          <p14:tracePt t="69687" x="8759825" y="4878388"/>
          <p14:tracePt t="69695" x="8750300" y="4878388"/>
          <p14:tracePt t="69704" x="8750300" y="4894263"/>
          <p14:tracePt t="69712" x="8734425" y="4903788"/>
          <p14:tracePt t="69719" x="8724900" y="4911725"/>
          <p14:tracePt t="69728" x="8709025" y="4919663"/>
          <p14:tracePt t="69736" x="8699500" y="4937125"/>
          <p14:tracePt t="69743" x="8691563" y="4946650"/>
          <p14:tracePt t="69751" x="8674100" y="4954588"/>
          <p14:tracePt t="69760" x="8666163" y="4962525"/>
          <p14:tracePt t="69767" x="8666163" y="4972050"/>
          <p14:tracePt t="69784" x="8658225" y="4979988"/>
          <p14:tracePt t="69825" x="8658225" y="4987925"/>
          <p14:tracePt t="69831" x="8658225" y="4997450"/>
          <p14:tracePt t="69840" x="8658225" y="5005388"/>
          <p14:tracePt t="69847" x="8658225" y="5013325"/>
          <p14:tracePt t="69856" x="8658225" y="5022850"/>
          <p14:tracePt t="69864" x="8658225" y="5038725"/>
          <p14:tracePt t="69871" x="8658225" y="5064125"/>
          <p14:tracePt t="69879" x="8658225" y="5073650"/>
          <p14:tracePt t="69887" x="8658225" y="5081588"/>
          <p14:tracePt t="69896" x="8658225" y="5099050"/>
          <p14:tracePt t="69904" x="8666163" y="5116513"/>
          <p14:tracePt t="69911" x="8666163" y="5124450"/>
          <p14:tracePt t="69952" x="8666163" y="5132388"/>
          <p14:tracePt t="69959" x="8674100" y="5141913"/>
          <p14:tracePt t="69976" x="8674100" y="5149850"/>
          <p14:tracePt t="69984" x="8683625" y="5167313"/>
          <p14:tracePt t="69991" x="8691563" y="5167313"/>
          <p14:tracePt t="69999" x="8691563" y="5175250"/>
          <p14:tracePt t="70008" x="8709025" y="5183188"/>
          <p14:tracePt t="70016" x="8724900" y="5200650"/>
          <p14:tracePt t="70025" x="8734425" y="5208588"/>
          <p14:tracePt t="70032" x="8759825" y="5226050"/>
          <p14:tracePt t="70040" x="8785225" y="5243513"/>
          <p14:tracePt t="70048" x="8810625" y="5251450"/>
          <p14:tracePt t="70056" x="8836025" y="5268913"/>
          <p14:tracePt t="70064" x="8853488" y="5276850"/>
          <p14:tracePt t="70071" x="8878888" y="5294313"/>
          <p14:tracePt t="70079" x="8912225" y="5302250"/>
          <p14:tracePt t="70087" x="8947150" y="5311775"/>
          <p14:tracePt t="70096" x="8980488" y="5319713"/>
          <p14:tracePt t="70103" x="8997950" y="5327650"/>
          <p14:tracePt t="70111" x="9023350" y="5327650"/>
          <p14:tracePt t="70120" x="9056688" y="5327650"/>
          <p14:tracePt t="70128" x="9099550" y="5327650"/>
          <p14:tracePt t="70136" x="9132888" y="5327650"/>
          <p14:tracePt t="70144" x="9183688" y="5319713"/>
          <p14:tracePt t="70151" x="9218613" y="5311775"/>
          <p14:tracePt t="70159" x="9244013" y="5311775"/>
          <p14:tracePt t="70167" x="9269413" y="5311775"/>
          <p14:tracePt t="70176" x="9277350" y="5311775"/>
          <p14:tracePt t="70183" x="9286875" y="5311775"/>
          <p14:tracePt t="70224" x="9294813" y="5302250"/>
          <p14:tracePt t="70231" x="9294813" y="5294313"/>
          <p14:tracePt t="70241" x="9294813" y="5276850"/>
          <p14:tracePt t="70247" x="9294813" y="5243513"/>
          <p14:tracePt t="70256" x="9294813" y="5208588"/>
          <p14:tracePt t="70263" x="9294813" y="5192713"/>
          <p14:tracePt t="70272" x="9294813" y="5157788"/>
          <p14:tracePt t="70279" x="9294813" y="5132388"/>
          <p14:tracePt t="70287" x="9294813" y="5106988"/>
          <p14:tracePt t="70296" x="9294813" y="5081588"/>
          <p14:tracePt t="70304" x="9294813" y="5064125"/>
          <p14:tracePt t="70311" x="9286875" y="5030788"/>
          <p14:tracePt t="70319" x="9277350" y="5005388"/>
          <p14:tracePt t="70327" x="9261475" y="4987925"/>
          <p14:tracePt t="70336" x="9244013" y="4962525"/>
          <p14:tracePt t="70343" x="9218613" y="4937125"/>
          <p14:tracePt t="70351" x="9193213" y="4911725"/>
          <p14:tracePt t="70360" x="9167813" y="4886325"/>
          <p14:tracePt t="70368" x="9158288" y="4868863"/>
          <p14:tracePt t="70376" x="9142413" y="4860925"/>
          <p14:tracePt t="70384" x="9124950" y="4852988"/>
          <p14:tracePt t="70392" x="9107488" y="4843463"/>
          <p14:tracePt t="70408" x="9099550" y="4843463"/>
          <p14:tracePt t="70415" x="9091613" y="4843463"/>
          <p14:tracePt t="70432" x="9082088" y="4843463"/>
          <p14:tracePt t="70441" x="9064625" y="4843463"/>
          <p14:tracePt t="70456" x="9048750" y="4843463"/>
          <p14:tracePt t="70464" x="9023350" y="4843463"/>
          <p14:tracePt t="70471" x="9005888" y="4843463"/>
          <p14:tracePt t="70480" x="8972550" y="4843463"/>
          <p14:tracePt t="70487" x="8963025" y="4843463"/>
          <p14:tracePt t="70503" x="8921750" y="4843463"/>
          <p14:tracePt t="70511" x="8886825" y="4852988"/>
          <p14:tracePt t="70519" x="8861425" y="4860925"/>
          <p14:tracePt t="70528" x="8843963" y="4868863"/>
          <p14:tracePt t="70535" x="8828088" y="4868863"/>
          <p14:tracePt t="70543" x="8818563" y="4878388"/>
          <p14:tracePt t="70559" x="8810625" y="4886325"/>
          <p14:tracePt t="70584" x="8810625" y="4894263"/>
          <p14:tracePt t="70591" x="8836025" y="4903788"/>
          <p14:tracePt t="70599" x="8853488" y="4903788"/>
          <p14:tracePt t="70608" x="8894763" y="4911725"/>
          <p14:tracePt t="70615" x="8912225" y="4911725"/>
          <p14:tracePt t="70626" x="8972550" y="4919663"/>
          <p14:tracePt t="70632" x="9031288" y="4929188"/>
          <p14:tracePt t="70639" x="9117013" y="4929188"/>
          <p14:tracePt t="70647" x="9218613" y="4929188"/>
          <p14:tracePt t="70656" x="9345613" y="4929188"/>
          <p14:tracePt t="70663" x="9472613" y="4929188"/>
          <p14:tracePt t="70671" x="9626600" y="4929188"/>
          <p14:tracePt t="70679" x="9779000" y="4929188"/>
          <p14:tracePt t="70687" x="9923463" y="4929188"/>
          <p14:tracePt t="70696" x="10059988" y="4929188"/>
          <p14:tracePt t="70704" x="10204450" y="4929188"/>
          <p14:tracePt t="70712" x="10313988" y="4929188"/>
          <p14:tracePt t="70720" x="10425113" y="4929188"/>
          <p14:tracePt t="70727" x="10509250" y="4929188"/>
          <p14:tracePt t="70735" x="10585450" y="4929188"/>
          <p14:tracePt t="70743" x="10628313" y="4929188"/>
          <p14:tracePt t="70752" x="10671175" y="4929188"/>
          <p14:tracePt t="70759" x="10704513" y="4929188"/>
          <p14:tracePt t="70767" x="10739438" y="4929188"/>
          <p14:tracePt t="70784" x="10747375" y="4929188"/>
          <p14:tracePt t="70791" x="10756900" y="4929188"/>
          <p14:tracePt t="70799" x="10764838" y="4929188"/>
          <p14:tracePt t="70840" x="10764838" y="4919663"/>
          <p14:tracePt t="70847" x="10764838" y="4911725"/>
          <p14:tracePt t="70855" x="10764838" y="4894263"/>
          <p14:tracePt t="70863" x="10747375" y="4878388"/>
          <p14:tracePt t="70871" x="10721975" y="4868863"/>
          <p14:tracePt t="70879" x="10696575" y="4860925"/>
          <p14:tracePt t="70887" x="10663238" y="4852988"/>
          <p14:tracePt t="70895" x="10637838" y="4852988"/>
          <p14:tracePt t="70909" x="10577513" y="4852988"/>
          <p14:tracePt t="70911" x="10509250" y="4852988"/>
          <p14:tracePt t="70920" x="10450513" y="4860925"/>
          <p14:tracePt t="70927" x="10356850" y="4886325"/>
          <p14:tracePt t="70936" x="10271125" y="4911725"/>
          <p14:tracePt t="70943" x="10186988" y="4929188"/>
          <p14:tracePt t="70952" x="10110788" y="4937125"/>
          <p14:tracePt t="70960" x="10050463" y="4962525"/>
          <p14:tracePt t="70967" x="10017125" y="4972050"/>
          <p14:tracePt t="70975" x="9991725" y="4987925"/>
          <p14:tracePt t="70984" x="9983788" y="4997450"/>
          <p14:tracePt t="70992" x="9974263" y="4997450"/>
          <p14:tracePt t="70999" x="9956800" y="4997450"/>
          <p14:tracePt t="71015" x="9931400" y="5005388"/>
          <p14:tracePt t="71025" x="9915525" y="5013325"/>
          <p14:tracePt t="71031" x="9898063" y="5013325"/>
          <p14:tracePt t="71040" x="9864725" y="5013325"/>
          <p14:tracePt t="71047" x="9855200" y="5013325"/>
          <p14:tracePt t="71055" x="9839325" y="5013325"/>
          <p14:tracePt t="71063" x="9829800" y="5013325"/>
          <p14:tracePt t="71071" x="9821863" y="5013325"/>
          <p14:tracePt t="71136" x="9839325" y="5013325"/>
          <p14:tracePt t="71143" x="9864725" y="5005388"/>
          <p14:tracePt t="71152" x="9898063" y="4997450"/>
          <p14:tracePt t="71159" x="9931400" y="4987925"/>
          <p14:tracePt t="71167" x="9956800" y="4979988"/>
          <p14:tracePt t="71175" x="9983788" y="4979988"/>
          <p14:tracePt t="71184" x="10025063" y="4972050"/>
          <p14:tracePt t="71192" x="10059988" y="4962525"/>
          <p14:tracePt t="71199" x="10093325" y="4954588"/>
          <p14:tracePt t="71208" x="10101263" y="4954588"/>
          <p14:tracePt t="71215" x="10126663" y="4946650"/>
          <p14:tracePt t="71225" x="10144125" y="4937125"/>
          <p14:tracePt t="71232" x="10144125" y="4929188"/>
          <p14:tracePt t="71320" x="10110788" y="4929188"/>
          <p14:tracePt t="71327" x="10067925" y="4929188"/>
          <p14:tracePt t="71335" x="10025063" y="4929188"/>
          <p14:tracePt t="71343" x="9983788" y="4929188"/>
          <p14:tracePt t="71351" x="9940925" y="4929188"/>
          <p14:tracePt t="71359" x="9906000" y="4929188"/>
          <p14:tracePt t="71367" x="9890125" y="4929188"/>
          <p14:tracePt t="71375" x="9880600" y="4929188"/>
          <p14:tracePt t="71383" x="9872663" y="4929188"/>
          <p14:tracePt t="71392" x="9864725" y="4929188"/>
          <p14:tracePt t="71495" x="9890125" y="4929188"/>
          <p14:tracePt t="71503" x="9915525" y="4929188"/>
          <p14:tracePt t="71511" x="9948863" y="4929188"/>
          <p14:tracePt t="71520" x="9974263" y="4929188"/>
          <p14:tracePt t="71527" x="9999663" y="4929188"/>
          <p14:tracePt t="71536" x="10025063" y="4929188"/>
          <p14:tracePt t="71543" x="10042525" y="4929188"/>
          <p14:tracePt t="71616" x="10042525" y="4937125"/>
          <p14:tracePt t="71625" x="10017125" y="4946650"/>
          <p14:tracePt t="71631" x="9983788" y="4946650"/>
          <p14:tracePt t="71640" x="9931400" y="4954588"/>
          <p14:tracePt t="71648" x="9898063" y="4954588"/>
          <p14:tracePt t="71656" x="9855200" y="4954588"/>
          <p14:tracePt t="71663" x="9796463" y="4954588"/>
          <p14:tracePt t="71671" x="9728200" y="4954588"/>
          <p14:tracePt t="71680" x="9667875" y="4954588"/>
          <p14:tracePt t="71687" x="9609138" y="4954588"/>
          <p14:tracePt t="71696" x="9558338" y="4954588"/>
          <p14:tracePt t="71704" x="9482138" y="4954588"/>
          <p14:tracePt t="71711" x="9421813" y="4954588"/>
          <p14:tracePt t="71720" x="9371013" y="4954588"/>
          <p14:tracePt t="71727" x="9294813" y="4954588"/>
          <p14:tracePt t="71736" x="9251950" y="4962525"/>
          <p14:tracePt t="71743" x="9175750" y="4972050"/>
          <p14:tracePt t="71752" x="9117013" y="4972050"/>
          <p14:tracePt t="71760" x="9023350" y="4972050"/>
          <p14:tracePt t="71767" x="8904288" y="4972050"/>
          <p14:tracePt t="71776" x="8767763" y="4972050"/>
          <p14:tracePt t="71784" x="8572500" y="4987925"/>
          <p14:tracePt t="71792" x="8326438" y="5013325"/>
          <p14:tracePt t="71799" x="7994650" y="5073650"/>
          <p14:tracePt t="71809" x="7596188" y="5141913"/>
          <p14:tracePt t="71815" x="7145338" y="5243513"/>
          <p14:tracePt t="71825" x="6661150" y="5345113"/>
          <p14:tracePt t="71831" x="6091238" y="5472113"/>
          <p14:tracePt t="71840" x="5472113" y="5600700"/>
          <p14:tracePt t="71848" x="4868863" y="5753100"/>
          <p14:tracePt t="71855" x="4187825" y="5905500"/>
          <p14:tracePt t="71863" x="3533775" y="6034088"/>
          <p14:tracePt t="71872" x="2905125" y="6186488"/>
          <p14:tracePt t="71879" x="2336800" y="6313488"/>
          <p14:tracePt t="71893" x="1766888" y="6442075"/>
          <p14:tracePt t="71896" x="1317625" y="6518275"/>
          <p14:tracePt t="71904" x="849313" y="6561138"/>
          <p14:tracePt t="71911" x="517525" y="6611938"/>
          <p14:tracePt t="71920" x="212725" y="6645275"/>
          <p14:tracePt t="71927" x="33338" y="6654800"/>
          <p14:tracePt t="72192" x="25400" y="6297613"/>
          <p14:tracePt t="72200" x="58738" y="6262688"/>
          <p14:tracePt t="72208" x="101600" y="6237288"/>
          <p14:tracePt t="72216" x="144463" y="6203950"/>
          <p14:tracePt t="72224" x="195263" y="6178550"/>
          <p14:tracePt t="72231" x="238125" y="6161088"/>
          <p14:tracePt t="72240" x="288925" y="6135688"/>
          <p14:tracePt t="72248" x="314325" y="6127750"/>
          <p14:tracePt t="72255" x="322263" y="6127750"/>
          <p14:tracePt t="72272" x="331788" y="6127750"/>
          <p14:tracePt t="72280" x="382588" y="6127750"/>
          <p14:tracePt t="72287" x="476250" y="6110288"/>
          <p14:tracePt t="72296" x="577850" y="6102350"/>
          <p14:tracePt t="72303" x="704850" y="6076950"/>
          <p14:tracePt t="72311" x="841375" y="6042025"/>
          <p14:tracePt t="72320" x="968375" y="6016625"/>
          <p14:tracePt t="72327" x="1079500" y="5983288"/>
          <p14:tracePt t="72335" x="1198563" y="5948363"/>
          <p14:tracePt t="72344" x="1290638" y="5915025"/>
          <p14:tracePt t="72352" x="1376363" y="5872163"/>
          <p14:tracePt t="72360" x="1444625" y="5838825"/>
          <p14:tracePt t="72367" x="1503363" y="5821363"/>
          <p14:tracePt t="72376" x="1554163" y="5788025"/>
          <p14:tracePt t="72384" x="1579563" y="5778500"/>
          <p14:tracePt t="72392" x="1614488" y="5770563"/>
          <p14:tracePt t="72400" x="1639888" y="5753100"/>
          <p14:tracePt t="72409" x="1665288" y="5745163"/>
          <p14:tracePt t="72415" x="1682750" y="5745163"/>
          <p14:tracePt t="72424" x="1690688" y="5745163"/>
          <p14:tracePt t="72431" x="1724025" y="5745163"/>
          <p14:tracePt t="72440" x="1741488" y="5745163"/>
          <p14:tracePt t="72448" x="1784350" y="5735638"/>
          <p14:tracePt t="72455" x="1817688" y="5727700"/>
          <p14:tracePt t="72464" x="1843088" y="5719763"/>
          <p14:tracePt t="72471" x="1893888" y="5702300"/>
          <p14:tracePt t="72479" x="1928813" y="5702300"/>
          <p14:tracePt t="72487" x="1962150" y="5694363"/>
          <p14:tracePt t="72495" x="1987550" y="5684838"/>
          <p14:tracePt t="72503" x="2012950" y="5676900"/>
          <p14:tracePt t="72511" x="2022475" y="5668963"/>
          <p14:tracePt t="72567" x="2030413" y="5668963"/>
          <p14:tracePt t="72624" x="2038350" y="5659438"/>
          <p14:tracePt t="72631" x="2065338" y="5641975"/>
          <p14:tracePt t="72640" x="2106613" y="5616575"/>
          <p14:tracePt t="72647" x="2157413" y="5591175"/>
          <p14:tracePt t="72655" x="2225675" y="5557838"/>
          <p14:tracePt t="72663" x="2286000" y="5524500"/>
          <p14:tracePt t="72672" x="2336800" y="5497513"/>
          <p14:tracePt t="72679" x="2387600" y="5464175"/>
          <p14:tracePt t="72687" x="2446338" y="5438775"/>
          <p14:tracePt t="72696" x="2524125" y="5405438"/>
          <p14:tracePt t="72704" x="2574925" y="5370513"/>
          <p14:tracePt t="72711" x="2608263" y="5345113"/>
          <p14:tracePt t="72720" x="2641600" y="5327650"/>
          <p14:tracePt t="72728" x="2668588" y="5311775"/>
          <p14:tracePt t="72735" x="2693988" y="5276850"/>
          <p14:tracePt t="72744" x="2709863" y="5243513"/>
          <p14:tracePt t="72751" x="2727325" y="5192713"/>
          <p14:tracePt t="72760" x="2744788" y="5132388"/>
          <p14:tracePt t="72767" x="2760663" y="5073650"/>
          <p14:tracePt t="72776" x="2770188" y="4997450"/>
          <p14:tracePt t="72784" x="2786063" y="4911725"/>
          <p14:tracePt t="72792" x="2786063" y="4843463"/>
          <p14:tracePt t="72800" x="2786063" y="4741863"/>
          <p14:tracePt t="72809" x="2778125" y="4630738"/>
          <p14:tracePt t="72815" x="2770188" y="4529138"/>
          <p14:tracePt t="72824" x="2760663" y="4445000"/>
          <p14:tracePt t="72832" x="2735263" y="4368800"/>
          <p14:tracePt t="72840" x="2727325" y="4291013"/>
          <p14:tracePt t="72847" x="2709863" y="4257675"/>
          <p14:tracePt t="72856" x="2701925" y="4232275"/>
          <p14:tracePt t="72935" x="2701925" y="4224338"/>
          <p14:tracePt t="72943" x="2693988" y="4197350"/>
          <p14:tracePt t="72959" x="2693988" y="4171950"/>
          <p14:tracePt t="72967" x="2684463" y="4164013"/>
          <p14:tracePt t="72976" x="2676525" y="4146550"/>
          <p14:tracePt t="72992" x="2676525" y="4138613"/>
          <p14:tracePt t="73016" x="2676525" y="4130675"/>
          <p14:tracePt t="73025" x="2676525" y="4121150"/>
          <p14:tracePt t="73039" x="2676525" y="4113213"/>
          <p14:tracePt t="73056" x="2668588" y="4095750"/>
          <p14:tracePt t="73064" x="2659063" y="4087813"/>
          <p14:tracePt t="73072" x="2651125" y="4079875"/>
          <p14:tracePt t="73080" x="2641600" y="4062413"/>
          <p14:tracePt t="73087" x="2641600" y="4044950"/>
          <p14:tracePt t="73095" x="2625725" y="4037013"/>
          <p14:tracePt t="73104" x="2616200" y="4027488"/>
          <p14:tracePt t="73111" x="2600325" y="4011613"/>
          <p14:tracePt t="73120" x="2590800" y="3994150"/>
          <p14:tracePt t="73127" x="2582863" y="3976688"/>
          <p14:tracePt t="73135" x="2574925" y="3976688"/>
          <p14:tracePt t="73144" x="2557463" y="3968750"/>
          <p14:tracePt t="75567" x="2557463" y="3976688"/>
          <p14:tracePt t="75576" x="2557463" y="4002088"/>
          <p14:tracePt t="75584" x="2557463" y="4011613"/>
          <p14:tracePt t="75593" x="2557463" y="4027488"/>
          <p14:tracePt t="75599" x="2557463" y="4037013"/>
          <p14:tracePt t="75680" x="2557463" y="4052888"/>
          <p14:tracePt t="75688" x="2557463" y="4087813"/>
          <p14:tracePt t="75696" x="2557463" y="4113213"/>
          <p14:tracePt t="75704" x="2557463" y="4146550"/>
          <p14:tracePt t="75711" x="2557463" y="4181475"/>
          <p14:tracePt t="75720" x="2557463" y="4197350"/>
          <p14:tracePt t="75728" x="2557463" y="4224338"/>
          <p14:tracePt t="75736" x="2549525" y="4257675"/>
          <p14:tracePt t="75744" x="2549525" y="4275138"/>
          <p14:tracePt t="75752" x="2549525" y="4291013"/>
          <p14:tracePt t="75760" x="2549525" y="4316413"/>
          <p14:tracePt t="75767" x="2549525" y="4341813"/>
          <p14:tracePt t="75777" x="2540000" y="4359275"/>
          <p14:tracePt t="75784" x="2532063" y="4376738"/>
          <p14:tracePt t="75799" x="2532063" y="4394200"/>
          <p14:tracePt t="75816" x="2532063" y="4410075"/>
          <p14:tracePt t="75824" x="2532063" y="4419600"/>
          <p14:tracePt t="75831" x="2532063" y="4435475"/>
          <p14:tracePt t="75840" x="2532063" y="4452938"/>
          <p14:tracePt t="75847" x="2532063" y="4478338"/>
          <p14:tracePt t="75855" x="2532063" y="4503738"/>
          <p14:tracePt t="75863" x="2532063" y="4521200"/>
          <p14:tracePt t="75872" x="2532063" y="4546600"/>
          <p14:tracePt t="75879" x="2524125" y="4579938"/>
          <p14:tracePt t="75896" x="2514600" y="4640263"/>
          <p14:tracePt t="75904" x="2506663" y="4673600"/>
          <p14:tracePt t="75912" x="2497138" y="4699000"/>
          <p14:tracePt t="75919" x="2497138" y="4724400"/>
          <p14:tracePt t="75927" x="2489200" y="4759325"/>
          <p14:tracePt t="75936" x="2481263" y="4784725"/>
          <p14:tracePt t="75944" x="2471738" y="4802188"/>
          <p14:tracePt t="75952" x="2471738" y="4818063"/>
          <p14:tracePt t="75960" x="2471738" y="4843463"/>
          <p14:tracePt t="75967" x="2471738" y="4852988"/>
          <p14:tracePt t="75977" x="2463800" y="4878388"/>
          <p14:tracePt t="75984" x="2455863" y="4903788"/>
          <p14:tracePt t="75992" x="2455863" y="4919663"/>
          <p14:tracePt t="76000" x="2455863" y="4929188"/>
          <p14:tracePt t="76007" x="2455863" y="4954588"/>
          <p14:tracePt t="76015" x="2446338" y="4987925"/>
          <p14:tracePt t="76023" x="2438400" y="4997450"/>
          <p14:tracePt t="76032" x="2438400" y="5005388"/>
          <p14:tracePt t="76040" x="2438400" y="5013325"/>
          <p14:tracePt t="76048" x="2430463" y="5030788"/>
          <p14:tracePt t="76104" x="2430463" y="5038725"/>
          <p14:tracePt t="76120" x="2430463" y="5048250"/>
          <p14:tracePt t="85464" x="2430463" y="5056188"/>
          <p14:tracePt t="85480" x="2395538" y="5099050"/>
          <p14:tracePt t="85488" x="2379663" y="5141913"/>
          <p14:tracePt t="85496" x="2352675" y="5208588"/>
          <p14:tracePt t="85503" x="2336800" y="5268913"/>
          <p14:tracePt t="85512" x="2319338" y="5327650"/>
          <p14:tracePt t="85519" x="2293938" y="5380038"/>
          <p14:tracePt t="85527" x="2276475" y="5421313"/>
          <p14:tracePt t="85535" x="2268538" y="5446713"/>
          <p14:tracePt t="85544" x="2260600" y="5464175"/>
          <p14:tracePt t="85551" x="2260600" y="5472113"/>
          <p14:tracePt t="85615" x="2260600" y="5481638"/>
          <p14:tracePt t="85624" x="2251075" y="5507038"/>
          <p14:tracePt t="85632" x="2225675" y="5549900"/>
          <p14:tracePt t="85639" x="2208213" y="5608638"/>
          <p14:tracePt t="85647" x="2174875" y="5668963"/>
          <p14:tracePt t="85655" x="2149475" y="5745163"/>
          <p14:tracePt t="85664" x="2116138" y="5803900"/>
          <p14:tracePt t="85671" x="2090738" y="5872163"/>
          <p14:tracePt t="85680" x="2073275" y="5932488"/>
          <p14:tracePt t="85687" x="2065338" y="5973763"/>
          <p14:tracePt t="85697" x="2047875" y="6024563"/>
          <p14:tracePt t="85704" x="2038350" y="6059488"/>
          <p14:tracePt t="85712" x="2030413" y="6092825"/>
          <p14:tracePt t="85719" x="2022475" y="6127750"/>
          <p14:tracePt t="85727" x="2012950" y="6143625"/>
          <p14:tracePt t="85735" x="1987550" y="6153150"/>
          <p14:tracePt t="85743" x="1971675" y="6169025"/>
          <p14:tracePt t="85751" x="1962150" y="6178550"/>
          <p14:tracePt t="85760" x="1946275" y="6194425"/>
          <p14:tracePt t="85767" x="1928813" y="6194425"/>
          <p14:tracePt t="85807" x="1920875" y="6203950"/>
          <p14:tracePt t="85832" x="1911350" y="6203950"/>
          <p14:tracePt t="85839" x="1893888" y="6211888"/>
          <p14:tracePt t="85847" x="1885950" y="6221413"/>
          <p14:tracePt t="85855" x="1868488" y="6221413"/>
          <p14:tracePt t="85864" x="1860550" y="6229350"/>
          <p14:tracePt t="85872" x="1843088" y="6237288"/>
          <p14:tracePt t="85888" x="1835150" y="6237288"/>
          <p14:tracePt t="85914" x="1801813" y="6237288"/>
          <p14:tracePt t="85919" x="1784350" y="6237288"/>
          <p14:tracePt t="85927" x="1749425" y="6237288"/>
          <p14:tracePt t="85935" x="1698625" y="6237288"/>
          <p14:tracePt t="85943" x="1639888" y="6229350"/>
          <p14:tracePt t="85952" x="1579563" y="6221413"/>
          <p14:tracePt t="85960" x="1520825" y="6211888"/>
          <p14:tracePt t="85967" x="1444625" y="6194425"/>
          <p14:tracePt t="85975" x="1401763" y="6194425"/>
          <p14:tracePt t="85983" x="1343025" y="6194425"/>
          <p14:tracePt t="85991" x="1300163" y="6194425"/>
          <p14:tracePt t="85999" x="1274763" y="6194425"/>
          <p14:tracePt t="86007" x="1249363" y="6194425"/>
          <p14:tracePt t="86016" x="1231900" y="6194425"/>
          <p14:tracePt t="86023" x="1206500" y="6194425"/>
          <p14:tracePt t="86031" x="1198563" y="6203950"/>
          <p14:tracePt t="86175" x="1206500" y="6194425"/>
          <p14:tracePt t="86183" x="1239838" y="6161088"/>
          <p14:tracePt t="86191" x="1290638" y="6135688"/>
          <p14:tracePt t="86200" x="1350963" y="6127750"/>
          <p14:tracePt t="86207" x="1427163" y="6118225"/>
          <p14:tracePt t="86215" x="1487488" y="6092825"/>
          <p14:tracePt t="86224" x="1546225" y="6084888"/>
          <p14:tracePt t="86232" x="1579563" y="6084888"/>
          <p14:tracePt t="86240" x="1631950" y="6084888"/>
          <p14:tracePt t="86248" x="1698625" y="6084888"/>
          <p14:tracePt t="86255" x="1741488" y="6084888"/>
          <p14:tracePt t="86264" x="1792288" y="6084888"/>
          <p14:tracePt t="86272" x="1852613" y="6084888"/>
          <p14:tracePt t="86281" x="1878013" y="6092825"/>
          <p14:tracePt t="86287" x="1893888" y="6102350"/>
          <p14:tracePt t="86432" x="1903413" y="6102350"/>
          <p14:tracePt t="86440" x="1911350" y="6102350"/>
          <p14:tracePt t="86447" x="1946275" y="6110288"/>
          <p14:tracePt t="86456" x="1997075" y="6118225"/>
          <p14:tracePt t="86464" x="2022475" y="6118225"/>
          <p14:tracePt t="86472" x="2055813" y="6118225"/>
          <p14:tracePt t="86481" x="2116138" y="6127750"/>
          <p14:tracePt t="86487" x="2132013" y="6127750"/>
          <p14:tracePt t="86496" x="2166938" y="6135688"/>
          <p14:tracePt t="86504" x="2182813" y="6143625"/>
          <p14:tracePt t="88896" x="2192338" y="6153150"/>
          <p14:tracePt t="88903" x="2251075" y="6169025"/>
          <p14:tracePt t="88911" x="2352675" y="6194425"/>
          <p14:tracePt t="88919" x="2481263" y="6211888"/>
          <p14:tracePt t="88927" x="2641600" y="6254750"/>
          <p14:tracePt t="88935" x="2786063" y="6262688"/>
          <p14:tracePt t="88943" x="2982913" y="6280150"/>
          <p14:tracePt t="88951" x="3254375" y="6305550"/>
          <p14:tracePt t="88960" x="3543300" y="6373813"/>
          <p14:tracePt t="88967" x="3848100" y="6424613"/>
          <p14:tracePt t="88975" x="4179888" y="6483350"/>
          <p14:tracePt t="88984" x="4460875" y="6526213"/>
          <p14:tracePt t="88992" x="4791075" y="6561138"/>
          <p14:tracePt t="89000" x="5054600" y="6577013"/>
          <p14:tracePt t="89008" x="5292725" y="6577013"/>
          <p14:tracePt t="89016" x="5548313" y="6577013"/>
          <p14:tracePt t="89024" x="5786438" y="6577013"/>
          <p14:tracePt t="89032" x="6015038" y="6577013"/>
          <p14:tracePt t="89039" x="6278563" y="6577013"/>
          <p14:tracePt t="89048" x="6575425" y="6551613"/>
          <p14:tracePt t="89056" x="6823075" y="6526213"/>
          <p14:tracePt t="89065" x="7077075" y="6475413"/>
          <p14:tracePt t="89072" x="7332663" y="6416675"/>
          <p14:tracePt t="89080" x="7553325" y="6365875"/>
          <p14:tracePt t="89088" x="7791450" y="6305550"/>
          <p14:tracePt t="89095" x="7994650" y="6229350"/>
          <p14:tracePt t="89103" x="8207375" y="6161088"/>
          <p14:tracePt t="89112" x="8445500" y="6059488"/>
          <p14:tracePt t="89119" x="8658225" y="5965825"/>
          <p14:tracePt t="89127" x="8878888" y="5854700"/>
          <p14:tracePt t="89135" x="9099550" y="5745163"/>
          <p14:tracePt t="89143" x="9320213" y="5641975"/>
          <p14:tracePt t="89151" x="9490075" y="5540375"/>
          <p14:tracePt t="89160" x="9634538" y="5446713"/>
          <p14:tracePt t="89167" x="9753600" y="5380038"/>
          <p14:tracePt t="89175" x="9872663" y="5302250"/>
          <p14:tracePt t="89184" x="9974263" y="5235575"/>
          <p14:tracePt t="89192" x="10085388" y="5175250"/>
          <p14:tracePt t="89200" x="10204450" y="5106988"/>
          <p14:tracePt t="89207" x="10356850" y="5013325"/>
          <p14:tracePt t="89215" x="10552113" y="4911725"/>
          <p14:tracePt t="89224" x="10772775" y="4784725"/>
          <p14:tracePt t="89232" x="11002963" y="4657725"/>
          <p14:tracePt t="89239" x="11249025" y="4521200"/>
          <p14:tracePt t="89248" x="11503025" y="4384675"/>
          <p14:tracePt t="89256" x="11733213" y="4257675"/>
          <p14:tracePt t="89265" x="11920538" y="4171950"/>
          <p14:tracePt t="89271" x="12090400" y="40703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5AE940-8FE4-4EC1-BC82-9CA423C5F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b="1" dirty="0"/>
              <a:t>Zadatak 4. </a:t>
            </a:r>
            <a:r>
              <a:rPr lang="hr-HR" sz="2400" dirty="0"/>
              <a:t>Kolika je </a:t>
            </a:r>
            <a:r>
              <a:rPr lang="hr-HR" sz="2400" dirty="0">
                <a:solidFill>
                  <a:srgbClr val="FF0000"/>
                </a:solidFill>
              </a:rPr>
              <a:t>kinetička energija </a:t>
            </a:r>
            <a:r>
              <a:rPr lang="hr-HR" sz="2400" dirty="0"/>
              <a:t>lopte trenutak prije udarca o tlo ako je njena </a:t>
            </a:r>
            <a:r>
              <a:rPr lang="hr-HR" sz="2400" dirty="0">
                <a:solidFill>
                  <a:srgbClr val="00B050"/>
                </a:solidFill>
              </a:rPr>
              <a:t>masa </a:t>
            </a:r>
            <a:r>
              <a:rPr lang="hr-HR" sz="2400" dirty="0"/>
              <a:t>30 dag, a pala je s </a:t>
            </a:r>
            <a:r>
              <a:rPr lang="hr-HR" sz="2400" dirty="0">
                <a:solidFill>
                  <a:srgbClr val="0070C0"/>
                </a:solidFill>
              </a:rPr>
              <a:t>visine</a:t>
            </a:r>
            <a:r>
              <a:rPr lang="hr-HR" sz="2400" dirty="0"/>
              <a:t> od 1,5 m?</a:t>
            </a:r>
            <a:br>
              <a:rPr lang="hr-HR" sz="2400" dirty="0"/>
            </a:br>
            <a:endParaRPr lang="hr-HR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39441071-FDCC-4BE7-870B-648DE7B28C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=30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dag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=0,3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hr-HR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1,5 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hr-H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hr-HR" dirty="0"/>
              </a:p>
              <a:p>
                <a:pPr marL="0" indent="0">
                  <a:buNone/>
                </a:pPr>
                <a:endParaRPr lang="hr-HR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r-H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r-H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hr-HR" b="0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hr-HR" dirty="0"/>
                  <a:t>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r-HR" b="0" i="1" dirty="0" smtClean="0">
                            <a:latin typeface="Cambria Math" panose="02040503050406030204" pitchFamily="18" charset="0"/>
                          </a:rPr>
                          <m:t>𝑔𝑝</m:t>
                        </m:r>
                      </m:sub>
                    </m:sSub>
                    <m:r>
                      <a:rPr lang="hr-HR" b="0" i="1" dirty="0" smtClean="0">
                        <a:latin typeface="Cambria Math" panose="02040503050406030204" pitchFamily="18" charset="0"/>
                      </a:rPr>
                      <m:t>                  </m:t>
                    </m:r>
                    <m:sSub>
                      <m:sSubPr>
                        <m:ctrlPr>
                          <a:rPr lang="hr-H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r-HR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hr-HR" dirty="0"/>
              </a:p>
              <a:p>
                <a:pPr marL="0" indent="0">
                  <a:buNone/>
                </a:pPr>
                <a:endParaRPr lang="hr-H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𝑔𝑝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hr-HR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hr-HR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𝑔𝑝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=0,3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∙10 </m:t>
                      </m:r>
                      <m:f>
                        <m:fPr>
                          <m:ctrlP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kg</m:t>
                          </m:r>
                        </m:den>
                      </m:f>
                      <m:r>
                        <a:rPr lang="hr-H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1,5 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hr-HR" dirty="0"/>
              </a:p>
              <a:p>
                <a:pPr marL="0" indent="0">
                  <a:buNone/>
                </a:pPr>
                <a:endParaRPr lang="hr-HR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r-H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𝑔𝑝</m:t>
                        </m:r>
                      </m:sub>
                    </m:sSub>
                    <m:r>
                      <a:rPr lang="hr-H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r-HR" b="0" i="0" smtClean="0">
                        <a:latin typeface="Cambria Math" panose="02040503050406030204" pitchFamily="18" charset="0"/>
                      </a:rPr>
                      <m:t>4,5 </m:t>
                    </m:r>
                    <m:r>
                      <m:rPr>
                        <m:sty m:val="p"/>
                      </m:rPr>
                      <a:rPr lang="hr-HR" b="0" i="0" smtClean="0">
                        <a:latin typeface="Cambria Math" panose="02040503050406030204" pitchFamily="18" charset="0"/>
                      </a:rPr>
                      <m:t>J</m:t>
                    </m:r>
                  </m:oMath>
                </a14:m>
                <a:r>
                  <a:rPr lang="hr-HR" dirty="0"/>
                  <a:t>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r-HR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hr-HR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hr-H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r-HR" b="0" i="1" dirty="0" smtClean="0">
                            <a:latin typeface="Cambria Math" panose="02040503050406030204" pitchFamily="18" charset="0"/>
                          </a:rPr>
                          <m:t>𝑔𝑝</m:t>
                        </m:r>
                      </m:sub>
                    </m:sSub>
                    <m:r>
                      <a:rPr lang="hr-HR" b="0" i="1" dirty="0" smtClean="0">
                        <a:latin typeface="Cambria Math" panose="02040503050406030204" pitchFamily="18" charset="0"/>
                      </a:rPr>
                      <m:t>=4,5 </m:t>
                    </m:r>
                    <m:r>
                      <m:rPr>
                        <m:sty m:val="p"/>
                      </m:rPr>
                      <a:rPr lang="hr-HR" b="0" i="0" dirty="0" smtClean="0">
                        <a:latin typeface="Cambria Math" panose="02040503050406030204" pitchFamily="18" charset="0"/>
                      </a:rPr>
                      <m:t>J</m:t>
                    </m:r>
                  </m:oMath>
                </a14:m>
                <a:endParaRPr lang="hr-HR" dirty="0"/>
              </a:p>
              <a:p>
                <a:pPr marL="0" indent="0">
                  <a:buNone/>
                </a:pPr>
                <a:endParaRPr lang="hr-HR" dirty="0"/>
              </a:p>
            </p:txBody>
          </p:sp>
        </mc:Choice>
        <mc:Fallback xmlns="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39441071-FDCC-4BE7-870B-648DE7B28C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16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kstniOkvir 4">
            <a:extLst>
              <a:ext uri="{FF2B5EF4-FFF2-40B4-BE49-F238E27FC236}">
                <a16:creationId xmlns:a16="http://schemas.microsoft.com/office/drawing/2014/main" id="{1D286059-85E3-4E48-B4BD-6FBAB190B806}"/>
              </a:ext>
            </a:extLst>
          </p:cNvPr>
          <p:cNvSpPr txBox="1"/>
          <p:nvPr/>
        </p:nvSpPr>
        <p:spPr>
          <a:xfrm>
            <a:off x="3032448" y="2925147"/>
            <a:ext cx="2453951" cy="90506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4" name="Strelica: desno 3">
            <a:extLst>
              <a:ext uri="{FF2B5EF4-FFF2-40B4-BE49-F238E27FC236}">
                <a16:creationId xmlns:a16="http://schemas.microsoft.com/office/drawing/2014/main" id="{46541E97-0083-4C67-A454-F4D44D6238F8}"/>
              </a:ext>
            </a:extLst>
          </p:cNvPr>
          <p:cNvSpPr/>
          <p:nvPr/>
        </p:nvSpPr>
        <p:spPr>
          <a:xfrm>
            <a:off x="3834882" y="3256384"/>
            <a:ext cx="849085" cy="242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Strelica: desno 5">
            <a:extLst>
              <a:ext uri="{FF2B5EF4-FFF2-40B4-BE49-F238E27FC236}">
                <a16:creationId xmlns:a16="http://schemas.microsoft.com/office/drawing/2014/main" id="{769B0C89-BEF0-4B6A-B785-E35E4E8EAC4B}"/>
              </a:ext>
            </a:extLst>
          </p:cNvPr>
          <p:cNvSpPr/>
          <p:nvPr/>
        </p:nvSpPr>
        <p:spPr>
          <a:xfrm>
            <a:off x="2659223" y="5728996"/>
            <a:ext cx="746450" cy="1819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Audiozapis 6">
            <a:hlinkClick r:id="" action="ppaction://media"/>
            <a:extLst>
              <a:ext uri="{FF2B5EF4-FFF2-40B4-BE49-F238E27FC236}">
                <a16:creationId xmlns:a16="http://schemas.microsoft.com/office/drawing/2014/main" id="{A36B45C2-C5C4-4040-B82E-53E479F74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86"/>
    </mc:Choice>
    <mc:Fallback xmlns="">
      <p:transition spd="slow" advTm="90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" x="11936413" y="3330575"/>
          <p14:tracePt t="109" x="11715750" y="3373438"/>
          <p14:tracePt t="117" x="11495088" y="3398838"/>
          <p14:tracePt t="125" x="11307763" y="3433763"/>
          <p14:tracePt t="132" x="11053763" y="3492500"/>
          <p14:tracePt t="140" x="10747375" y="3543300"/>
          <p14:tracePt t="148" x="10407650" y="3619500"/>
          <p14:tracePt t="157" x="10034588" y="3687763"/>
          <p14:tracePt t="164" x="9779000" y="3756025"/>
          <p14:tracePt t="173" x="9498013" y="3806825"/>
          <p14:tracePt t="180" x="9286875" y="3832225"/>
          <p14:tracePt t="189" x="9132888" y="3883025"/>
          <p14:tracePt t="198" x="9031288" y="3917950"/>
          <p14:tracePt t="205" x="8972550" y="3935413"/>
          <p14:tracePt t="214" x="8929688" y="3968750"/>
          <p14:tracePt t="221" x="8921750" y="3976688"/>
          <p14:tracePt t="229" x="8912225" y="3994150"/>
          <p14:tracePt t="245" x="8912225" y="4002088"/>
          <p14:tracePt t="341" x="8904288" y="4019550"/>
          <p14:tracePt t="349" x="8886825" y="4037013"/>
          <p14:tracePt t="356" x="8853488" y="4044950"/>
          <p14:tracePt t="365" x="8810625" y="4052888"/>
          <p14:tracePt t="373" x="8759825" y="4062413"/>
          <p14:tracePt t="380" x="8716963" y="4079875"/>
          <p14:tracePt t="389" x="8683625" y="4087813"/>
          <p14:tracePt t="397" x="8648700" y="4105275"/>
          <p14:tracePt t="405" x="8632825" y="4113213"/>
          <p14:tracePt t="414" x="8623300" y="4121150"/>
          <p14:tracePt t="430" x="8615363" y="4121150"/>
          <p14:tracePt t="1589" x="8605838" y="4121150"/>
          <p14:tracePt t="1597" x="8580438" y="4113213"/>
          <p14:tracePt t="1604" x="8555038" y="4095750"/>
          <p14:tracePt t="1613" x="8539163" y="4079875"/>
          <p14:tracePt t="1621" x="8521700" y="4070350"/>
          <p14:tracePt t="1629" x="8521700" y="4062413"/>
          <p14:tracePt t="1637" x="8513763" y="4044950"/>
          <p14:tracePt t="1645" x="8504238" y="4044950"/>
          <p14:tracePt t="1653" x="8496300" y="4011613"/>
          <p14:tracePt t="1661" x="8488363" y="3986213"/>
          <p14:tracePt t="1669" x="8470900" y="3951288"/>
          <p14:tracePt t="1677" x="8445500" y="3917950"/>
          <p14:tracePt t="1685" x="8428038" y="3883025"/>
          <p14:tracePt t="1693" x="8428038" y="3857625"/>
          <p14:tracePt t="1701" x="8420100" y="3832225"/>
          <p14:tracePt t="1709" x="8410575" y="3798888"/>
          <p14:tracePt t="1717" x="8402638" y="3781425"/>
          <p14:tracePt t="1725" x="8385175" y="3756025"/>
          <p14:tracePt t="1733" x="8377238" y="3748088"/>
          <p14:tracePt t="1741" x="8369300" y="3730625"/>
          <p14:tracePt t="1757" x="8359775" y="3713163"/>
          <p14:tracePt t="1765" x="8351838" y="3697288"/>
          <p14:tracePt t="1773" x="8326438" y="3679825"/>
          <p14:tracePt t="1781" x="8301038" y="3671888"/>
          <p14:tracePt t="1789" x="8266113" y="3654425"/>
          <p14:tracePt t="1798" x="8207375" y="3619500"/>
          <p14:tracePt t="1805" x="8156575" y="3619500"/>
          <p14:tracePt t="1814" x="8062913" y="3611563"/>
          <p14:tracePt t="1821" x="7926388" y="3586163"/>
          <p14:tracePt t="1829" x="7781925" y="3535363"/>
          <p14:tracePt t="1837" x="7604125" y="3467100"/>
          <p14:tracePt t="1845" x="7451725" y="3416300"/>
          <p14:tracePt t="1853" x="7297738" y="3365500"/>
          <p14:tracePt t="1861" x="7077075" y="3322638"/>
          <p14:tracePt t="1869" x="6881813" y="3279775"/>
          <p14:tracePt t="1877" x="6711950" y="3238500"/>
          <p14:tracePt t="1885" x="6575425" y="3211513"/>
          <p14:tracePt t="1900" x="6483350" y="3203575"/>
          <p14:tracePt t="1902" x="6380163" y="3178175"/>
          <p14:tracePt t="1909" x="6296025" y="3170238"/>
          <p14:tracePt t="1917" x="6235700" y="3160713"/>
          <p14:tracePt t="1925" x="6184900" y="3152775"/>
          <p14:tracePt t="1934" x="6151563" y="3144838"/>
          <p14:tracePt t="1941" x="6126163" y="3135313"/>
          <p14:tracePt t="1956" x="6108700" y="3135313"/>
          <p14:tracePt t="1965" x="6083300" y="3119438"/>
          <p14:tracePt t="1973" x="6065838" y="3101975"/>
          <p14:tracePt t="1981" x="6032500" y="3084513"/>
          <p14:tracePt t="1989" x="5981700" y="3059113"/>
          <p14:tracePt t="1999" x="5905500" y="3016250"/>
          <p14:tracePt t="2005" x="5811838" y="2965450"/>
          <p14:tracePt t="2014" x="5692775" y="2922588"/>
          <p14:tracePt t="2021" x="5581650" y="2871788"/>
          <p14:tracePt t="2029" x="5446713" y="2830513"/>
          <p14:tracePt t="2037" x="5318125" y="2770188"/>
          <p14:tracePt t="2045" x="5183188" y="2719388"/>
          <p14:tracePt t="2053" x="5054600" y="2686050"/>
          <p14:tracePt t="2061" x="4927600" y="2651125"/>
          <p14:tracePt t="2069" x="4826000" y="2625725"/>
          <p14:tracePt t="2077" x="4706938" y="2600325"/>
          <p14:tracePt t="2085" x="4621213" y="2582863"/>
          <p14:tracePt t="2093" x="4537075" y="2557463"/>
          <p14:tracePt t="2101" x="4476750" y="2549525"/>
          <p14:tracePt t="2109" x="4410075" y="2532063"/>
          <p14:tracePt t="2117" x="4367213" y="2524125"/>
          <p14:tracePt t="2125" x="4341813" y="2516188"/>
          <p14:tracePt t="2141" x="4332288" y="2516188"/>
          <p14:tracePt t="2181" x="4324350" y="2516188"/>
          <p14:tracePt t="2189" x="4306888" y="2489200"/>
          <p14:tracePt t="2198" x="4273550" y="2438400"/>
          <p14:tracePt t="2205" x="4230688" y="2387600"/>
          <p14:tracePt t="2213" x="4162425" y="2311400"/>
          <p14:tracePt t="2221" x="4146550" y="2227263"/>
          <p14:tracePt t="2229" x="4103688" y="2149475"/>
          <p14:tracePt t="2237" x="4044950" y="2082800"/>
          <p14:tracePt t="2245" x="3992563" y="2014538"/>
          <p14:tracePt t="2253" x="3951288" y="1963738"/>
          <p14:tracePt t="2261" x="3908425" y="1928813"/>
          <p14:tracePt t="2269" x="3900488" y="1903413"/>
          <p14:tracePt t="2277" x="3883025" y="1885950"/>
          <p14:tracePt t="2285" x="3873500" y="1878013"/>
          <p14:tracePt t="2301" x="3873500" y="1870075"/>
          <p14:tracePt t="2309" x="3873500" y="1844675"/>
          <p14:tracePt t="2317" x="3873500" y="1827213"/>
          <p14:tracePt t="2325" x="3873500" y="1801813"/>
          <p14:tracePt t="2333" x="3873500" y="1784350"/>
          <p14:tracePt t="2341" x="3865563" y="1766888"/>
          <p14:tracePt t="2348" x="3865563" y="1758950"/>
          <p14:tracePt t="2357" x="3865563" y="1741488"/>
          <p14:tracePt t="2364" x="3857625" y="1733550"/>
          <p14:tracePt t="2373" x="3857625" y="1725613"/>
          <p14:tracePt t="2381" x="3848100" y="1716088"/>
          <p14:tracePt t="2389" x="3832225" y="1708150"/>
          <p14:tracePt t="2398" x="3822700" y="1708150"/>
          <p14:tracePt t="2405" x="3797300" y="1700213"/>
          <p14:tracePt t="2414" x="3763963" y="1690688"/>
          <p14:tracePt t="2421" x="3703638" y="1682750"/>
          <p14:tracePt t="2429" x="3619500" y="1665288"/>
          <p14:tracePt t="2437" x="3533775" y="1649413"/>
          <p14:tracePt t="2445" x="3432175" y="1622425"/>
          <p14:tracePt t="2453" x="3313113" y="1597025"/>
          <p14:tracePt t="2461" x="3211513" y="1581150"/>
          <p14:tracePt t="2469" x="3109913" y="1555750"/>
          <p14:tracePt t="2477" x="3033713" y="1530350"/>
          <p14:tracePt t="2485" x="2973388" y="1520825"/>
          <p14:tracePt t="2493" x="2930525" y="1512888"/>
          <p14:tracePt t="2501" x="2905125" y="1512888"/>
          <p14:tracePt t="2509" x="2897188" y="1512888"/>
          <p14:tracePt t="2517" x="2889250" y="1512888"/>
          <p14:tracePt t="2525" x="2879725" y="1512888"/>
          <p14:tracePt t="2565" x="2871788" y="1512888"/>
          <p14:tracePt t="2573" x="2838450" y="1504950"/>
          <p14:tracePt t="2581" x="2795588" y="1495425"/>
          <p14:tracePt t="2589" x="2719388" y="1477963"/>
          <p14:tracePt t="2598" x="2625725" y="1444625"/>
          <p14:tracePt t="2605" x="2524125" y="1419225"/>
          <p14:tracePt t="2613" x="2413000" y="1385888"/>
          <p14:tracePt t="2621" x="2319338" y="1350963"/>
          <p14:tracePt t="2629" x="2217738" y="1317625"/>
          <p14:tracePt t="2637" x="2116138" y="1282700"/>
          <p14:tracePt t="2645" x="2030413" y="1249363"/>
          <p14:tracePt t="2653" x="1936750" y="1216025"/>
          <p14:tracePt t="2661" x="1852613" y="1181100"/>
          <p14:tracePt t="2669" x="1776413" y="1163638"/>
          <p14:tracePt t="2677" x="1716088" y="1138238"/>
          <p14:tracePt t="2685" x="1657350" y="1130300"/>
          <p14:tracePt t="2693" x="1606550" y="1122363"/>
          <p14:tracePt t="2701" x="1563688" y="1112838"/>
          <p14:tracePt t="2709" x="1528763" y="1104900"/>
          <p14:tracePt t="2717" x="1503363" y="1104900"/>
          <p14:tracePt t="2725" x="1495425" y="1104900"/>
          <p14:tracePt t="2733" x="1477963" y="1104900"/>
          <p14:tracePt t="2741" x="1462088" y="1104900"/>
          <p14:tracePt t="2749" x="1452563" y="1104900"/>
          <p14:tracePt t="2757" x="1419225" y="1104900"/>
          <p14:tracePt t="2765" x="1401763" y="1112838"/>
          <p14:tracePt t="2773" x="1376363" y="1130300"/>
          <p14:tracePt t="2781" x="1358900" y="1138238"/>
          <p14:tracePt t="2789" x="1333500" y="1147763"/>
          <p14:tracePt t="2799" x="1300163" y="1155700"/>
          <p14:tracePt t="2805" x="1265238" y="1173163"/>
          <p14:tracePt t="2813" x="1231900" y="1181100"/>
          <p14:tracePt t="2821" x="1198563" y="1206500"/>
          <p14:tracePt t="2829" x="1163638" y="1206500"/>
          <p14:tracePt t="2837" x="1138238" y="1223963"/>
          <p14:tracePt t="2845" x="1112838" y="1231900"/>
          <p14:tracePt t="2853" x="1087438" y="1241425"/>
          <p14:tracePt t="2861" x="1062038" y="1249363"/>
          <p14:tracePt t="2869" x="1028700" y="1257300"/>
          <p14:tracePt t="2877" x="993775" y="1266825"/>
          <p14:tracePt t="2899" x="960438" y="1282700"/>
          <p14:tracePt t="2903" x="950913" y="1292225"/>
          <p14:tracePt t="3245" x="968375" y="1292225"/>
          <p14:tracePt t="3261" x="976313" y="1292225"/>
          <p14:tracePt t="3325" x="993775" y="1282700"/>
          <p14:tracePt t="3332" x="1011238" y="1274763"/>
          <p14:tracePt t="3341" x="1036638" y="1266825"/>
          <p14:tracePt t="3349" x="1054100" y="1266825"/>
          <p14:tracePt t="3357" x="1104900" y="1257300"/>
          <p14:tracePt t="3365" x="1130300" y="1249363"/>
          <p14:tracePt t="3373" x="1163638" y="1241425"/>
          <p14:tracePt t="3381" x="1189038" y="1241425"/>
          <p14:tracePt t="3389" x="1214438" y="1241425"/>
          <p14:tracePt t="3405" x="1223963" y="1241425"/>
          <p14:tracePt t="3413" x="1231900" y="1241425"/>
          <p14:tracePt t="3437" x="1239838" y="1231900"/>
          <p14:tracePt t="3453" x="1249363" y="1231900"/>
          <p14:tracePt t="3460" x="1265238" y="1223963"/>
          <p14:tracePt t="3469" x="1274763" y="1223963"/>
          <p14:tracePt t="3477" x="1317625" y="1216025"/>
          <p14:tracePt t="3485" x="1358900" y="1206500"/>
          <p14:tracePt t="3493" x="1393825" y="1206500"/>
          <p14:tracePt t="3500" x="1444625" y="1206500"/>
          <p14:tracePt t="3509" x="1487488" y="1206500"/>
          <p14:tracePt t="3517" x="1528763" y="1206500"/>
          <p14:tracePt t="3525" x="1563688" y="1206500"/>
          <p14:tracePt t="3533" x="1622425" y="1206500"/>
          <p14:tracePt t="3541" x="1639888" y="1216025"/>
          <p14:tracePt t="3548" x="1665288" y="1223963"/>
          <p14:tracePt t="3565" x="1673225" y="1223963"/>
          <p14:tracePt t="3573" x="1682750" y="1223963"/>
          <p14:tracePt t="3684" x="1690688" y="1223963"/>
          <p14:tracePt t="3708" x="1698625" y="1223963"/>
          <p14:tracePt t="3724" x="1716088" y="1223963"/>
          <p14:tracePt t="3732" x="1724025" y="1223963"/>
          <p14:tracePt t="3740" x="1733550" y="1223963"/>
          <p14:tracePt t="3748" x="1766888" y="1223963"/>
          <p14:tracePt t="3756" x="1792288" y="1223963"/>
          <p14:tracePt t="3764" x="1817688" y="1223963"/>
          <p14:tracePt t="3773" x="1843088" y="1223963"/>
          <p14:tracePt t="3782" x="1868488" y="1223963"/>
          <p14:tracePt t="3789" x="1885950" y="1223963"/>
          <p14:tracePt t="3797" x="1893888" y="1223963"/>
          <p14:tracePt t="3804" x="1903413" y="1223963"/>
          <p14:tracePt t="4149" x="1903413" y="1231900"/>
          <p14:tracePt t="4157" x="1903413" y="1241425"/>
          <p14:tracePt t="4165" x="1893888" y="1266825"/>
          <p14:tracePt t="4173" x="1878013" y="1292225"/>
          <p14:tracePt t="4182" x="1860550" y="1317625"/>
          <p14:tracePt t="4189" x="1852613" y="1333500"/>
          <p14:tracePt t="4197" x="1835150" y="1360488"/>
          <p14:tracePt t="4205" x="1827213" y="1393825"/>
          <p14:tracePt t="4213" x="1817688" y="1427163"/>
          <p14:tracePt t="4221" x="1817688" y="1436688"/>
          <p14:tracePt t="4229" x="1817688" y="1462088"/>
          <p14:tracePt t="4237" x="1817688" y="1495425"/>
          <p14:tracePt t="4245" x="1817688" y="1512888"/>
          <p14:tracePt t="4253" x="1817688" y="1546225"/>
          <p14:tracePt t="4261" x="1817688" y="1589088"/>
          <p14:tracePt t="4269" x="1835150" y="1614488"/>
          <p14:tracePt t="4277" x="1852613" y="1639888"/>
          <p14:tracePt t="4285" x="1860550" y="1657350"/>
          <p14:tracePt t="4293" x="1878013" y="1674813"/>
          <p14:tracePt t="4301" x="1885950" y="1690688"/>
          <p14:tracePt t="4309" x="1893888" y="1708150"/>
          <p14:tracePt t="4317" x="1903413" y="1725613"/>
          <p14:tracePt t="4325" x="1911350" y="1725613"/>
          <p14:tracePt t="4349" x="1920875" y="1741488"/>
          <p14:tracePt t="4357" x="1920875" y="1751013"/>
          <p14:tracePt t="4373" x="1928813" y="1751013"/>
          <p14:tracePt t="4389" x="1936750" y="1766888"/>
          <p14:tracePt t="4461" x="1946275" y="1776413"/>
          <p14:tracePt t="4493" x="1946275" y="1793875"/>
          <p14:tracePt t="4501" x="1954213" y="1819275"/>
          <p14:tracePt t="4516" x="1954213" y="1844675"/>
          <p14:tracePt t="4525" x="1962150" y="1844675"/>
          <p14:tracePt t="4549" x="1962150" y="1852613"/>
          <p14:tracePt t="4557" x="1971675" y="1870075"/>
          <p14:tracePt t="4565" x="1979613" y="1878013"/>
          <p14:tracePt t="4573" x="1987550" y="1895475"/>
          <p14:tracePt t="4582" x="1997075" y="1920875"/>
          <p14:tracePt t="4589" x="2022475" y="1938338"/>
          <p14:tracePt t="4598" x="2047875" y="1954213"/>
          <p14:tracePt t="4605" x="2081213" y="1963738"/>
          <p14:tracePt t="4613" x="2106613" y="1979613"/>
          <p14:tracePt t="4621" x="2141538" y="1989138"/>
          <p14:tracePt t="4629" x="2157413" y="1997075"/>
          <p14:tracePt t="4637" x="2182813" y="2005013"/>
          <p14:tracePt t="4645" x="2208213" y="2022475"/>
          <p14:tracePt t="4653" x="2235200" y="2030413"/>
          <p14:tracePt t="4661" x="2243138" y="2039938"/>
          <p14:tracePt t="4677" x="2251075" y="2039938"/>
          <p14:tracePt t="4685" x="2260600" y="2039938"/>
          <p14:tracePt t="4693" x="2268538" y="2047875"/>
          <p14:tracePt t="4709" x="2286000" y="2065338"/>
          <p14:tracePt t="4717" x="2301875" y="2082800"/>
          <p14:tracePt t="4725" x="2319338" y="2108200"/>
          <p14:tracePt t="4732" x="2344738" y="2116138"/>
          <p14:tracePt t="4741" x="2362200" y="2133600"/>
          <p14:tracePt t="4750" x="2387600" y="2149475"/>
          <p14:tracePt t="4757" x="2413000" y="2166938"/>
          <p14:tracePt t="4765" x="2430463" y="2184400"/>
          <p14:tracePt t="4773" x="2455863" y="2192338"/>
          <p14:tracePt t="4782" x="2471738" y="2209800"/>
          <p14:tracePt t="4789" x="2481263" y="2209800"/>
          <p14:tracePt t="4813" x="2489200" y="2209800"/>
          <p14:tracePt t="4821" x="2557463" y="2217738"/>
          <p14:tracePt t="4829" x="2633663" y="2243138"/>
          <p14:tracePt t="4837" x="2709863" y="2260600"/>
          <p14:tracePt t="4845" x="2795588" y="2278063"/>
          <p14:tracePt t="4853" x="2838450" y="2286000"/>
          <p14:tracePt t="4861" x="2879725" y="2286000"/>
          <p14:tracePt t="4869" x="2940050" y="2286000"/>
          <p14:tracePt t="4877" x="2998788" y="2286000"/>
          <p14:tracePt t="4885" x="3059113" y="2286000"/>
          <p14:tracePt t="4902" x="3092450" y="2268538"/>
          <p14:tracePt t="4909" x="3117850" y="2252663"/>
          <p14:tracePt t="4917" x="3143250" y="2243138"/>
          <p14:tracePt t="4925" x="3168650" y="2227263"/>
          <p14:tracePt t="4932" x="3194050" y="2200275"/>
          <p14:tracePt t="4941" x="3211513" y="2174875"/>
          <p14:tracePt t="4949" x="3236913" y="2141538"/>
          <p14:tracePt t="4957" x="3270250" y="2116138"/>
          <p14:tracePt t="4966" x="3297238" y="2090738"/>
          <p14:tracePt t="4973" x="3322638" y="2065338"/>
          <p14:tracePt t="4982" x="3338513" y="2039938"/>
          <p14:tracePt t="4989" x="3355975" y="2022475"/>
          <p14:tracePt t="4997" x="3373438" y="2005013"/>
          <p14:tracePt t="5005" x="3389313" y="1979613"/>
          <p14:tracePt t="5013" x="3398838" y="1963738"/>
          <p14:tracePt t="5021" x="3398838" y="1954213"/>
          <p14:tracePt t="5029" x="3406775" y="1920875"/>
          <p14:tracePt t="5037" x="3406775" y="1895475"/>
          <p14:tracePt t="5045" x="3414713" y="1852613"/>
          <p14:tracePt t="5053" x="3424238" y="1819275"/>
          <p14:tracePt t="5061" x="3424238" y="1809750"/>
          <p14:tracePt t="5069" x="3432175" y="1758950"/>
          <p14:tracePt t="5077" x="3432175" y="1741488"/>
          <p14:tracePt t="5085" x="3432175" y="1716088"/>
          <p14:tracePt t="5093" x="3432175" y="1674813"/>
          <p14:tracePt t="5101" x="3432175" y="1657350"/>
          <p14:tracePt t="5109" x="3424238" y="1631950"/>
          <p14:tracePt t="5117" x="3414713" y="1606550"/>
          <p14:tracePt t="5124" x="3398838" y="1581150"/>
          <p14:tracePt t="5132" x="3389313" y="1555750"/>
          <p14:tracePt t="5141" x="3373438" y="1538288"/>
          <p14:tracePt t="5149" x="3373438" y="1530350"/>
          <p14:tracePt t="5157" x="3355975" y="1520825"/>
          <p14:tracePt t="5166" x="3322638" y="1512888"/>
          <p14:tracePt t="5173" x="3297238" y="1512888"/>
          <p14:tracePt t="5182" x="3244850" y="1504950"/>
          <p14:tracePt t="5189" x="3203575" y="1495425"/>
          <p14:tracePt t="5197" x="3152775" y="1495425"/>
          <p14:tracePt t="5205" x="3084513" y="1495425"/>
          <p14:tracePt t="5213" x="3016250" y="1495425"/>
          <p14:tracePt t="5221" x="2930525" y="1495425"/>
          <p14:tracePt t="5229" x="2854325" y="1495425"/>
          <p14:tracePt t="5237" x="2786063" y="1495425"/>
          <p14:tracePt t="5245" x="2709863" y="1495425"/>
          <p14:tracePt t="5253" x="2668588" y="1495425"/>
          <p14:tracePt t="5261" x="2633663" y="1495425"/>
          <p14:tracePt t="5269" x="2616200" y="1495425"/>
          <p14:tracePt t="5277" x="2600325" y="1495425"/>
          <p14:tracePt t="5285" x="2590800" y="1495425"/>
          <p14:tracePt t="5325" x="2582863" y="1495425"/>
          <p14:tracePt t="5341" x="2574925" y="1520825"/>
          <p14:tracePt t="5349" x="2565400" y="1530350"/>
          <p14:tracePt t="5357" x="2557463" y="1555750"/>
          <p14:tracePt t="5366" x="2557463" y="1563688"/>
          <p14:tracePt t="5373" x="2549525" y="1589088"/>
          <p14:tracePt t="5381" x="2549525" y="1614488"/>
          <p14:tracePt t="5389" x="2532063" y="1639888"/>
          <p14:tracePt t="5397" x="2514600" y="1665288"/>
          <p14:tracePt t="5405" x="2497138" y="1682750"/>
          <p14:tracePt t="5412" x="2489200" y="1708150"/>
          <p14:tracePt t="5421" x="2481263" y="1733550"/>
          <p14:tracePt t="5429" x="2471738" y="1766888"/>
          <p14:tracePt t="5437" x="2471738" y="1784350"/>
          <p14:tracePt t="5445" x="2471738" y="1819275"/>
          <p14:tracePt t="5453" x="2471738" y="1844675"/>
          <p14:tracePt t="5461" x="2471738" y="1860550"/>
          <p14:tracePt t="5468" x="2471738" y="1895475"/>
          <p14:tracePt t="5476" x="2481263" y="1911350"/>
          <p14:tracePt t="5484" x="2497138" y="1928813"/>
          <p14:tracePt t="5500" x="2506663" y="1946275"/>
          <p14:tracePt t="5508" x="2506663" y="1954213"/>
          <p14:tracePt t="5516" x="2514600" y="1971675"/>
          <p14:tracePt t="5524" x="2524125" y="1989138"/>
          <p14:tracePt t="5532" x="2540000" y="2005013"/>
          <p14:tracePt t="5540" x="2565400" y="2030413"/>
          <p14:tracePt t="5549" x="2600325" y="2055813"/>
          <p14:tracePt t="5557" x="2651125" y="2082800"/>
          <p14:tracePt t="5566" x="2684463" y="2116138"/>
          <p14:tracePt t="5573" x="2735263" y="2141538"/>
          <p14:tracePt t="5581" x="2770188" y="2159000"/>
          <p14:tracePt t="5589" x="2795588" y="2174875"/>
          <p14:tracePt t="5596" x="2811463" y="2192338"/>
          <p14:tracePt t="5605" x="2811463" y="2200275"/>
          <p14:tracePt t="5613" x="2828925" y="2217738"/>
          <p14:tracePt t="5621" x="2838450" y="2243138"/>
          <p14:tracePt t="5629" x="2854325" y="2268538"/>
          <p14:tracePt t="5637" x="2863850" y="2278063"/>
          <p14:tracePt t="5661" x="2863850" y="2286000"/>
          <p14:tracePt t="5669" x="2879725" y="2311400"/>
          <p14:tracePt t="5676" x="2905125" y="2344738"/>
          <p14:tracePt t="5685" x="2947988" y="2371725"/>
          <p14:tracePt t="5693" x="2982913" y="2405063"/>
          <p14:tracePt t="5701" x="3016250" y="2430463"/>
          <p14:tracePt t="5709" x="3059113" y="2447925"/>
          <p14:tracePt t="5717" x="3100388" y="2473325"/>
          <p14:tracePt t="5725" x="3152775" y="2481263"/>
          <p14:tracePt t="5733" x="3186113" y="2498725"/>
          <p14:tracePt t="5740" x="3228975" y="2516188"/>
          <p14:tracePt t="5750" x="3254375" y="2516188"/>
          <p14:tracePt t="5757" x="3297238" y="2516188"/>
          <p14:tracePt t="5766" x="3338513" y="2506663"/>
          <p14:tracePt t="5773" x="3389313" y="2489200"/>
          <p14:tracePt t="5781" x="3441700" y="2473325"/>
          <p14:tracePt t="5789" x="3475038" y="2455863"/>
          <p14:tracePt t="5797" x="3508375" y="2438400"/>
          <p14:tracePt t="5805" x="3543300" y="2422525"/>
          <p14:tracePt t="5813" x="3568700" y="2405063"/>
          <p14:tracePt t="5821" x="3594100" y="2371725"/>
          <p14:tracePt t="5829" x="3611563" y="2344738"/>
          <p14:tracePt t="5837" x="3627438" y="2311400"/>
          <p14:tracePt t="5845" x="3644900" y="2286000"/>
          <p14:tracePt t="5853" x="3662363" y="2252663"/>
          <p14:tracePt t="5861" x="3678238" y="2217738"/>
          <p14:tracePt t="5869" x="3687763" y="2184400"/>
          <p14:tracePt t="5877" x="3703638" y="2149475"/>
          <p14:tracePt t="5885" x="3713163" y="2116138"/>
          <p14:tracePt t="5893" x="3729038" y="2082800"/>
          <p14:tracePt t="5902" x="3738563" y="2047875"/>
          <p14:tracePt t="5919" x="3746500" y="2005013"/>
          <p14:tracePt t="5925" x="3756025" y="1971675"/>
          <p14:tracePt t="5933" x="3763963" y="1946275"/>
          <p14:tracePt t="5941" x="3763963" y="1938338"/>
          <p14:tracePt t="5949" x="3763963" y="1911350"/>
          <p14:tracePt t="5957" x="3763963" y="1885950"/>
          <p14:tracePt t="5966" x="3763963" y="1878013"/>
          <p14:tracePt t="5973" x="3763963" y="1852613"/>
          <p14:tracePt t="5981" x="3763963" y="1809750"/>
          <p14:tracePt t="5989" x="3756025" y="1784350"/>
          <p14:tracePt t="5996" x="3746500" y="1758950"/>
          <p14:tracePt t="6005" x="3738563" y="1751013"/>
          <p14:tracePt t="6013" x="3729038" y="1733550"/>
          <p14:tracePt t="6021" x="3721100" y="1708150"/>
          <p14:tracePt t="6029" x="3703638" y="1690688"/>
          <p14:tracePt t="6037" x="3695700" y="1682750"/>
          <p14:tracePt t="6045" x="3670300" y="1674813"/>
          <p14:tracePt t="6053" x="3662363" y="1657350"/>
          <p14:tracePt t="6061" x="3662363" y="1639888"/>
          <p14:tracePt t="6069" x="3662363" y="1631950"/>
          <p14:tracePt t="6076" x="3662363" y="1614488"/>
          <p14:tracePt t="6285" x="3662363" y="1597025"/>
          <p14:tracePt t="6293" x="3670300" y="1589088"/>
          <p14:tracePt t="6309" x="3703638" y="1589088"/>
          <p14:tracePt t="6316" x="3729038" y="1589088"/>
          <p14:tracePt t="6325" x="3756025" y="1589088"/>
          <p14:tracePt t="6333" x="3789363" y="1589088"/>
          <p14:tracePt t="6340" x="3814763" y="1589088"/>
          <p14:tracePt t="6350" x="3848100" y="1589088"/>
          <p14:tracePt t="6357" x="3883025" y="1589088"/>
          <p14:tracePt t="6366" x="3916363" y="1589088"/>
          <p14:tracePt t="6373" x="3933825" y="1589088"/>
          <p14:tracePt t="6381" x="3951288" y="1589088"/>
          <p14:tracePt t="6389" x="3959225" y="1589088"/>
          <p14:tracePt t="6517" x="3959225" y="1581150"/>
          <p14:tracePt t="6525" x="3933825" y="1581150"/>
          <p14:tracePt t="6533" x="3908425" y="1571625"/>
          <p14:tracePt t="6541" x="3873500" y="1563688"/>
          <p14:tracePt t="6550" x="3865563" y="1563688"/>
          <p14:tracePt t="6557" x="3840163" y="1555750"/>
          <p14:tracePt t="6566" x="3822700" y="1546225"/>
          <p14:tracePt t="6581" x="3814763" y="1538288"/>
          <p14:tracePt t="6597" x="3806825" y="1530350"/>
          <p14:tracePt t="6605" x="3797300" y="1530350"/>
          <p14:tracePt t="6629" x="3797300" y="1520825"/>
          <p14:tracePt t="6637" x="3797300" y="1512888"/>
          <p14:tracePt t="6645" x="3797300" y="1504950"/>
          <p14:tracePt t="6669" x="3797300" y="1495425"/>
          <p14:tracePt t="6677" x="3797300" y="1487488"/>
          <p14:tracePt t="6693" x="3797300" y="1477963"/>
          <p14:tracePt t="6701" x="3797300" y="1462088"/>
          <p14:tracePt t="6716" x="3789363" y="1436688"/>
          <p14:tracePt t="6741" x="3789363" y="1427163"/>
          <p14:tracePt t="6749" x="3789363" y="1419225"/>
          <p14:tracePt t="6829" x="3789363" y="1411288"/>
          <p14:tracePt t="6845" x="3789363" y="1401763"/>
          <p14:tracePt t="6853" x="3789363" y="1385888"/>
          <p14:tracePt t="6861" x="3797300" y="1368425"/>
          <p14:tracePt t="6869" x="3814763" y="1350963"/>
          <p14:tracePt t="6877" x="3840163" y="1333500"/>
          <p14:tracePt t="6884" x="3865563" y="1317625"/>
          <p14:tracePt t="6893" x="3883025" y="1308100"/>
          <p14:tracePt t="6902" x="3933825" y="1292225"/>
          <p14:tracePt t="6909" x="3976688" y="1282700"/>
          <p14:tracePt t="6917" x="4010025" y="1274763"/>
          <p14:tracePt t="6925" x="4052888" y="1266825"/>
          <p14:tracePt t="6933" x="4111625" y="1257300"/>
          <p14:tracePt t="6941" x="4162425" y="1249363"/>
          <p14:tracePt t="6950" x="4205288" y="1241425"/>
          <p14:tracePt t="6957" x="4240213" y="1241425"/>
          <p14:tracePt t="6966" x="4281488" y="1241425"/>
          <p14:tracePt t="6973" x="4324350" y="1231900"/>
          <p14:tracePt t="6981" x="4359275" y="1223963"/>
          <p14:tracePt t="6989" x="4384675" y="1223963"/>
          <p14:tracePt t="6997" x="4418013" y="1216025"/>
          <p14:tracePt t="7101" x="4392613" y="1231900"/>
          <p14:tracePt t="7108" x="4332288" y="1266825"/>
          <p14:tracePt t="7116" x="4230688" y="1300163"/>
          <p14:tracePt t="7124" x="4111625" y="1333500"/>
          <p14:tracePt t="7132" x="4017963" y="1368425"/>
          <p14:tracePt t="7140" x="3908425" y="1401763"/>
          <p14:tracePt t="7149" x="3806825" y="1427163"/>
          <p14:tracePt t="7156" x="3687763" y="1470025"/>
          <p14:tracePt t="7164" x="3586163" y="1504950"/>
          <p14:tracePt t="7172" x="3492500" y="1555750"/>
          <p14:tracePt t="7180" x="3389313" y="1606550"/>
          <p14:tracePt t="7188" x="3297238" y="1665288"/>
          <p14:tracePt t="7196" x="3219450" y="1725613"/>
          <p14:tracePt t="7205" x="3143250" y="1776413"/>
          <p14:tracePt t="7212" x="3092450" y="1844675"/>
          <p14:tracePt t="7220" x="3049588" y="1903413"/>
          <p14:tracePt t="7228" x="2998788" y="1971675"/>
          <p14:tracePt t="7236" x="2965450" y="2022475"/>
          <p14:tracePt t="7244" x="2930525" y="2073275"/>
          <p14:tracePt t="7252" x="2914650" y="2108200"/>
          <p14:tracePt t="7260" x="2889250" y="2133600"/>
          <p14:tracePt t="7269" x="2871788" y="2159000"/>
          <p14:tracePt t="7276" x="2871788" y="2166938"/>
          <p14:tracePt t="7284" x="2863850" y="2184400"/>
          <p14:tracePt t="7292" x="2854325" y="2200275"/>
          <p14:tracePt t="7300" x="2838450" y="2217738"/>
          <p14:tracePt t="7308" x="2820988" y="2227263"/>
          <p14:tracePt t="7316" x="2803525" y="2243138"/>
          <p14:tracePt t="7324" x="2795588" y="2260600"/>
          <p14:tracePt t="7332" x="2778125" y="2268538"/>
          <p14:tracePt t="7340" x="2752725" y="2286000"/>
          <p14:tracePt t="7349" x="2727325" y="2293938"/>
          <p14:tracePt t="7356" x="2709863" y="2303463"/>
          <p14:tracePt t="7364" x="2684463" y="2319338"/>
          <p14:tracePt t="7372" x="2651125" y="2336800"/>
          <p14:tracePt t="7380" x="2616200" y="2354263"/>
          <p14:tracePt t="7388" x="2582863" y="2362200"/>
          <p14:tracePt t="7396" x="2574925" y="2362200"/>
          <p14:tracePt t="7404" x="2565400" y="2362200"/>
          <p14:tracePt t="7412" x="2557463" y="2362200"/>
          <p14:tracePt t="7420" x="2549525" y="2362200"/>
          <p14:tracePt t="7468" x="2540000" y="2362200"/>
          <p14:tracePt t="7492" x="2532063" y="2336800"/>
          <p14:tracePt t="7500" x="2506663" y="2328863"/>
          <p14:tracePt t="7508" x="2489200" y="2319338"/>
          <p14:tracePt t="7516" x="2455863" y="2311400"/>
          <p14:tracePt t="7524" x="2438400" y="2311400"/>
          <p14:tracePt t="7532" x="2379663" y="2303463"/>
          <p14:tracePt t="7540" x="2352675" y="2293938"/>
          <p14:tracePt t="7549" x="2336800" y="2293938"/>
          <p14:tracePt t="7556" x="2311400" y="2293938"/>
          <p14:tracePt t="7564" x="2268538" y="2293938"/>
          <p14:tracePt t="7572" x="2225675" y="2293938"/>
          <p14:tracePt t="7580" x="2182813" y="2293938"/>
          <p14:tracePt t="7588" x="2141538" y="2293938"/>
          <p14:tracePt t="7596" x="2081213" y="2293938"/>
          <p14:tracePt t="7604" x="2047875" y="2303463"/>
          <p14:tracePt t="7612" x="2012950" y="2311400"/>
          <p14:tracePt t="7620" x="1979613" y="2311400"/>
          <p14:tracePt t="7628" x="1928813" y="2319338"/>
          <p14:tracePt t="7636" x="1868488" y="2328863"/>
          <p14:tracePt t="7644" x="1817688" y="2336800"/>
          <p14:tracePt t="7652" x="1758950" y="2344738"/>
          <p14:tracePt t="7660" x="1733550" y="2354263"/>
          <p14:tracePt t="7668" x="1698625" y="2354263"/>
          <p14:tracePt t="7676" x="1657350" y="2354263"/>
          <p14:tracePt t="7684" x="1614488" y="2354263"/>
          <p14:tracePt t="7692" x="1554163" y="2354263"/>
          <p14:tracePt t="7700" x="1477963" y="2354263"/>
          <p14:tracePt t="7708" x="1427163" y="2354263"/>
          <p14:tracePt t="7716" x="1368425" y="2354263"/>
          <p14:tracePt t="7724" x="1308100" y="2354263"/>
          <p14:tracePt t="7733" x="1249363" y="2354263"/>
          <p14:tracePt t="7740" x="1181100" y="2354263"/>
          <p14:tracePt t="7749" x="1095375" y="2354263"/>
          <p14:tracePt t="7756" x="1019175" y="2344738"/>
          <p14:tracePt t="7764" x="935038" y="2328863"/>
          <p14:tracePt t="7772" x="858838" y="2319338"/>
          <p14:tracePt t="7781" x="790575" y="2311400"/>
          <p14:tracePt t="7788" x="730250" y="2293938"/>
          <p14:tracePt t="7796" x="679450" y="2286000"/>
          <p14:tracePt t="7804" x="654050" y="2286000"/>
          <p14:tracePt t="7812" x="636588" y="2286000"/>
          <p14:tracePt t="7820" x="611188" y="2286000"/>
          <p14:tracePt t="7828" x="603250" y="2286000"/>
          <p14:tracePt t="7989" x="636588" y="2286000"/>
          <p14:tracePt t="7996" x="722313" y="2286000"/>
          <p14:tracePt t="8004" x="806450" y="2286000"/>
          <p14:tracePt t="8013" x="935038" y="2286000"/>
          <p14:tracePt t="8021" x="1062038" y="2293938"/>
          <p14:tracePt t="8029" x="1189038" y="2319338"/>
          <p14:tracePt t="8036" x="1333500" y="2354263"/>
          <p14:tracePt t="8045" x="1495425" y="2379663"/>
          <p14:tracePt t="8052" x="1665288" y="2422525"/>
          <p14:tracePt t="8060" x="1792288" y="2438400"/>
          <p14:tracePt t="8069" x="1893888" y="2463800"/>
          <p14:tracePt t="8077" x="1928813" y="2481263"/>
          <p14:tracePt t="8085" x="1946275" y="2489200"/>
          <p14:tracePt t="8373" x="1979613" y="2481263"/>
          <p14:tracePt t="8381" x="2022475" y="2473325"/>
          <p14:tracePt t="8389" x="2055813" y="2447925"/>
          <p14:tracePt t="8396" x="2081213" y="2447925"/>
          <p14:tracePt t="8404" x="2157413" y="2430463"/>
          <p14:tracePt t="8413" x="2286000" y="2430463"/>
          <p14:tracePt t="8420" x="2455863" y="2430463"/>
          <p14:tracePt t="8428" x="2659063" y="2430463"/>
          <p14:tracePt t="8436" x="2863850" y="2430463"/>
          <p14:tracePt t="8444" x="3067050" y="2430463"/>
          <p14:tracePt t="8452" x="3305175" y="2430463"/>
          <p14:tracePt t="8461" x="3533775" y="2430463"/>
          <p14:tracePt t="8469" x="3806825" y="2455863"/>
          <p14:tracePt t="8477" x="3992563" y="2473325"/>
          <p14:tracePt t="8485" x="4146550" y="2481263"/>
          <p14:tracePt t="8492" x="4273550" y="2481263"/>
          <p14:tracePt t="8500" x="4384675" y="2481263"/>
          <p14:tracePt t="8509" x="4486275" y="2481263"/>
          <p14:tracePt t="8517" x="4554538" y="2481263"/>
          <p14:tracePt t="8525" x="4613275" y="2481263"/>
          <p14:tracePt t="8534" x="4656138" y="2481263"/>
          <p14:tracePt t="8541" x="4689475" y="2481263"/>
          <p14:tracePt t="8550" x="4699000" y="2481263"/>
          <p14:tracePt t="8558" x="4724400" y="2481263"/>
          <p14:tracePt t="8565" x="4732338" y="2463800"/>
          <p14:tracePt t="8573" x="4749800" y="2455863"/>
          <p14:tracePt t="8580" x="4775200" y="2447925"/>
          <p14:tracePt t="8589" x="4791075" y="2430463"/>
          <p14:tracePt t="8597" x="4818063" y="2430463"/>
          <p14:tracePt t="8605" x="4876800" y="2422525"/>
          <p14:tracePt t="8613" x="4902200" y="2422525"/>
          <p14:tracePt t="8621" x="4962525" y="2413000"/>
          <p14:tracePt t="8629" x="4995863" y="2405063"/>
          <p14:tracePt t="8637" x="5013325" y="2397125"/>
          <p14:tracePt t="8645" x="5029200" y="2387600"/>
          <p14:tracePt t="8652" x="5038725" y="2387600"/>
          <p14:tracePt t="8661" x="5046663" y="2387600"/>
          <p14:tracePt t="8669" x="5064125" y="2379663"/>
          <p14:tracePt t="8749" x="5072063" y="2354263"/>
          <p14:tracePt t="8757" x="5080000" y="2354263"/>
          <p14:tracePt t="8765" x="5089525" y="2344738"/>
          <p14:tracePt t="8772" x="5097463" y="2336800"/>
          <p14:tracePt t="8781" x="5106988" y="2328863"/>
          <p14:tracePt t="8973" x="5114925" y="2336800"/>
          <p14:tracePt t="8981" x="5132388" y="2362200"/>
          <p14:tracePt t="8989" x="5148263" y="2387600"/>
          <p14:tracePt t="8997" x="5165725" y="2422525"/>
          <p14:tracePt t="9005" x="5183188" y="2455863"/>
          <p14:tracePt t="9013" x="5199063" y="2489200"/>
          <p14:tracePt t="9021" x="5233988" y="2541588"/>
          <p14:tracePt t="9029" x="5249863" y="2574925"/>
          <p14:tracePt t="9037" x="5259388" y="2600325"/>
          <p14:tracePt t="9045" x="5267325" y="2608263"/>
          <p14:tracePt t="9053" x="5284788" y="2625725"/>
          <p14:tracePt t="9060" x="5292725" y="2643188"/>
          <p14:tracePt t="9070" x="5302250" y="2651125"/>
          <p14:tracePt t="9085" x="5310188" y="2660650"/>
          <p14:tracePt t="9093" x="5327650" y="2676525"/>
          <p14:tracePt t="9100" x="5343525" y="2676525"/>
          <p14:tracePt t="9109" x="5411788" y="2701925"/>
          <p14:tracePt t="9117" x="5530850" y="2719388"/>
          <p14:tracePt t="9125" x="5675313" y="2762250"/>
          <p14:tracePt t="9134" x="5853113" y="2795588"/>
          <p14:tracePt t="9141" x="5997575" y="2820988"/>
          <p14:tracePt t="9149" x="6126163" y="2846388"/>
          <p14:tracePt t="9156" x="6253163" y="2871788"/>
          <p14:tracePt t="9164" x="6389688" y="2889250"/>
          <p14:tracePt t="9173" x="6499225" y="2914650"/>
          <p14:tracePt t="9181" x="6600825" y="2922588"/>
          <p14:tracePt t="9189" x="6686550" y="2922588"/>
          <p14:tracePt t="9197" x="6788150" y="2922588"/>
          <p14:tracePt t="9205" x="6848475" y="2906713"/>
          <p14:tracePt t="9213" x="6899275" y="2881313"/>
          <p14:tracePt t="9221" x="6915150" y="2863850"/>
          <p14:tracePt t="9229" x="6915150" y="2830513"/>
          <p14:tracePt t="9237" x="6915150" y="2795588"/>
          <p14:tracePt t="9245" x="6899275" y="2762250"/>
          <p14:tracePt t="9252" x="6864350" y="2711450"/>
          <p14:tracePt t="9261" x="6813550" y="2660650"/>
          <p14:tracePt t="9269" x="6729413" y="2600325"/>
          <p14:tracePt t="9276" x="6669088" y="2549525"/>
          <p14:tracePt t="9285" x="6600825" y="2506663"/>
          <p14:tracePt t="9293" x="6524625" y="2447925"/>
          <p14:tracePt t="9301" x="6456363" y="2405063"/>
          <p14:tracePt t="9309" x="6397625" y="2371725"/>
          <p14:tracePt t="9318" x="6354763" y="2371725"/>
          <p14:tracePt t="9325" x="6296025" y="2371725"/>
          <p14:tracePt t="9334" x="6227763" y="2362200"/>
          <p14:tracePt t="9341" x="6176963" y="2362200"/>
          <p14:tracePt t="9349" x="6091238" y="2362200"/>
          <p14:tracePt t="9357" x="6007100" y="2362200"/>
          <p14:tracePt t="9365" x="5895975" y="2362200"/>
          <p14:tracePt t="9373" x="5768975" y="2362200"/>
          <p14:tracePt t="9380" x="5632450" y="2362200"/>
          <p14:tracePt t="9389" x="5472113" y="2362200"/>
          <p14:tracePt t="9397" x="5318125" y="2371725"/>
          <p14:tracePt t="9405" x="5183188" y="2371725"/>
          <p14:tracePt t="9413" x="5038725" y="2371725"/>
          <p14:tracePt t="9421" x="4902200" y="2371725"/>
          <p14:tracePt t="9429" x="4783138" y="2371725"/>
          <p14:tracePt t="9437" x="4673600" y="2371725"/>
          <p14:tracePt t="9445" x="4570413" y="2354263"/>
          <p14:tracePt t="9453" x="4468813" y="2344738"/>
          <p14:tracePt t="9461" x="4392613" y="2319338"/>
          <p14:tracePt t="9469" x="4324350" y="2311400"/>
          <p14:tracePt t="9477" x="4265613" y="2303463"/>
          <p14:tracePt t="9485" x="4230688" y="2303463"/>
          <p14:tracePt t="9493" x="4197350" y="2303463"/>
          <p14:tracePt t="9501" x="4171950" y="2293938"/>
          <p14:tracePt t="9509" x="4146550" y="2286000"/>
          <p14:tracePt t="9518" x="4121150" y="2286000"/>
          <p14:tracePt t="9525" x="4086225" y="2286000"/>
          <p14:tracePt t="9534" x="4044950" y="2286000"/>
          <p14:tracePt t="9541" x="4017963" y="2286000"/>
          <p14:tracePt t="9550" x="3976688" y="2286000"/>
          <p14:tracePt t="9557" x="3916363" y="2286000"/>
          <p14:tracePt t="9565" x="3840163" y="2286000"/>
          <p14:tracePt t="9573" x="3771900" y="2286000"/>
          <p14:tracePt t="9581" x="3703638" y="2286000"/>
          <p14:tracePt t="9589" x="3619500" y="2286000"/>
          <p14:tracePt t="9597" x="3517900" y="2286000"/>
          <p14:tracePt t="9605" x="3432175" y="2286000"/>
          <p14:tracePt t="9613" x="3348038" y="2286000"/>
          <p14:tracePt t="9621" x="3262313" y="2286000"/>
          <p14:tracePt t="9629" x="3178175" y="2286000"/>
          <p14:tracePt t="9637" x="3100388" y="2286000"/>
          <p14:tracePt t="9645" x="3033713" y="2286000"/>
          <p14:tracePt t="9653" x="2973388" y="2293938"/>
          <p14:tracePt t="9661" x="2922588" y="2311400"/>
          <p14:tracePt t="9668" x="2879725" y="2336800"/>
          <p14:tracePt t="9677" x="2838450" y="2354263"/>
          <p14:tracePt t="9685" x="2820988" y="2371725"/>
          <p14:tracePt t="9693" x="2795588" y="2379663"/>
          <p14:tracePt t="9701" x="2770188" y="2387600"/>
          <p14:tracePt t="9709" x="2752725" y="2397125"/>
          <p14:tracePt t="9718" x="2744788" y="2413000"/>
          <p14:tracePt t="9725" x="2727325" y="2422525"/>
          <p14:tracePt t="9734" x="2709863" y="2438400"/>
          <p14:tracePt t="9741" x="2701925" y="2438400"/>
          <p14:tracePt t="9749" x="2693988" y="2447925"/>
          <p14:tracePt t="9757" x="2676525" y="2455863"/>
          <p14:tracePt t="9765" x="2659063" y="2473325"/>
          <p14:tracePt t="9773" x="2641600" y="2481263"/>
          <p14:tracePt t="9781" x="2625725" y="2489200"/>
          <p14:tracePt t="9789" x="2616200" y="2506663"/>
          <p14:tracePt t="9797" x="2600325" y="2541588"/>
          <p14:tracePt t="9805" x="2574925" y="2566988"/>
          <p14:tracePt t="9813" x="2574925" y="2582863"/>
          <p14:tracePt t="9821" x="2565400" y="2617788"/>
          <p14:tracePt t="9829" x="2540000" y="2651125"/>
          <p14:tracePt t="9837" x="2524125" y="2686050"/>
          <p14:tracePt t="9845" x="2506663" y="2711450"/>
          <p14:tracePt t="9853" x="2497138" y="2736850"/>
          <p14:tracePt t="9861" x="2489200" y="2744788"/>
          <p14:tracePt t="9870" x="2481263" y="2752725"/>
          <p14:tracePt t="9877" x="2481263" y="2762250"/>
          <p14:tracePt t="9884" x="2481263" y="2770188"/>
          <p14:tracePt t="9903" x="2481263" y="2805113"/>
          <p14:tracePt t="9909" x="2481263" y="2813050"/>
          <p14:tracePt t="9917" x="2481263" y="2838450"/>
          <p14:tracePt t="9925" x="2481263" y="2846388"/>
          <p14:tracePt t="9934" x="2481263" y="2863850"/>
          <p14:tracePt t="9941" x="2481263" y="2889250"/>
          <p14:tracePt t="9949" x="2471738" y="2914650"/>
          <p14:tracePt t="9957" x="2471738" y="2949575"/>
          <p14:tracePt t="9965" x="2463800" y="2974975"/>
          <p14:tracePt t="9973" x="2463800" y="2990850"/>
          <p14:tracePt t="9980" x="2455863" y="3008313"/>
          <p14:tracePt t="9989" x="2446338" y="3025775"/>
          <p14:tracePt t="9997" x="2446338" y="3033713"/>
          <p14:tracePt t="10005" x="2438400" y="3051175"/>
          <p14:tracePt t="10013" x="2430463" y="3067050"/>
          <p14:tracePt t="10021" x="2420938" y="3084513"/>
          <p14:tracePt t="10037" x="2420938" y="3109913"/>
          <p14:tracePt t="10045" x="2420938" y="3119438"/>
          <p14:tracePt t="10053" x="2420938" y="3144838"/>
          <p14:tracePt t="10061" x="2420938" y="3170238"/>
          <p14:tracePt t="10069" x="2420938" y="3178175"/>
          <p14:tracePt t="10077" x="2420938" y="3203575"/>
          <p14:tracePt t="10085" x="2420938" y="3228975"/>
          <p14:tracePt t="10093" x="2430463" y="3246438"/>
          <p14:tracePt t="10101" x="2438400" y="3254375"/>
          <p14:tracePt t="10108" x="2446338" y="3271838"/>
          <p14:tracePt t="10117" x="2455863" y="3289300"/>
          <p14:tracePt t="10125" x="2463800" y="3305175"/>
          <p14:tracePt t="10134" x="2463800" y="3330575"/>
          <p14:tracePt t="10141" x="2471738" y="3355975"/>
          <p14:tracePt t="10149" x="2489200" y="3382963"/>
          <p14:tracePt t="10157" x="2506663" y="3398838"/>
          <p14:tracePt t="10165" x="2524125" y="3424238"/>
          <p14:tracePt t="10173" x="2540000" y="3475038"/>
          <p14:tracePt t="10180" x="2565400" y="3509963"/>
          <p14:tracePt t="10189" x="2600325" y="3560763"/>
          <p14:tracePt t="10197" x="2625725" y="3611563"/>
          <p14:tracePt t="10205" x="2641600" y="3646488"/>
          <p14:tracePt t="10213" x="2659063" y="3679825"/>
          <p14:tracePt t="10221" x="2676525" y="3705225"/>
          <p14:tracePt t="10229" x="2684463" y="3722688"/>
          <p14:tracePt t="10236" x="2701925" y="3748088"/>
          <p14:tracePt t="10244" x="2709863" y="3781425"/>
          <p14:tracePt t="10253" x="2719388" y="3816350"/>
          <p14:tracePt t="10261" x="2727325" y="3857625"/>
          <p14:tracePt t="10269" x="2760663" y="3908425"/>
          <p14:tracePt t="10277" x="2778125" y="3943350"/>
          <p14:tracePt t="10284" x="2803525" y="3986213"/>
          <p14:tracePt t="10293" x="2846388" y="4019550"/>
          <p14:tracePt t="10301" x="2879725" y="4044950"/>
          <p14:tracePt t="10309" x="2930525" y="4079875"/>
          <p14:tracePt t="10318" x="2965450" y="4095750"/>
          <p14:tracePt t="10325" x="2998788" y="4105275"/>
          <p14:tracePt t="10334" x="3016250" y="4113213"/>
          <p14:tracePt t="10340" x="3033713" y="4121150"/>
          <p14:tracePt t="10349" x="3041650" y="4121150"/>
          <p14:tracePt t="10357" x="3049588" y="4121150"/>
          <p14:tracePt t="10365" x="3074988" y="4121150"/>
          <p14:tracePt t="10373" x="3100388" y="4121150"/>
          <p14:tracePt t="10381" x="3135313" y="4121150"/>
          <p14:tracePt t="10389" x="3152775" y="4113213"/>
          <p14:tracePt t="10397" x="3178175" y="4113213"/>
          <p14:tracePt t="10405" x="3219450" y="4113213"/>
          <p14:tracePt t="10413" x="3279775" y="4113213"/>
          <p14:tracePt t="10421" x="3363913" y="4113213"/>
          <p14:tracePt t="10429" x="3449638" y="4113213"/>
          <p14:tracePt t="10436" x="3543300" y="4113213"/>
          <p14:tracePt t="10445" x="3644900" y="4113213"/>
          <p14:tracePt t="10452" x="3746500" y="4113213"/>
          <p14:tracePt t="10461" x="3814763" y="4113213"/>
          <p14:tracePt t="10469" x="3916363" y="4121150"/>
          <p14:tracePt t="10477" x="3992563" y="4138613"/>
          <p14:tracePt t="10484" x="4070350" y="4164013"/>
          <p14:tracePt t="10493" x="4129088" y="4189413"/>
          <p14:tracePt t="10501" x="4197350" y="4197350"/>
          <p14:tracePt t="10509" x="4256088" y="4197350"/>
          <p14:tracePt t="10518" x="4332288" y="4197350"/>
          <p14:tracePt t="10525" x="4384675" y="4197350"/>
          <p14:tracePt t="10533" x="4460875" y="4197350"/>
          <p14:tracePt t="10541" x="4519613" y="4189413"/>
          <p14:tracePt t="10549" x="4579938" y="4181475"/>
          <p14:tracePt t="10557" x="4638675" y="4156075"/>
          <p14:tracePt t="10565" x="4699000" y="4146550"/>
          <p14:tracePt t="10573" x="4740275" y="4146550"/>
          <p14:tracePt t="10581" x="4800600" y="4146550"/>
          <p14:tracePt t="10589" x="4859338" y="4146550"/>
          <p14:tracePt t="10596" x="4919663" y="4146550"/>
          <p14:tracePt t="10605" x="4987925" y="4146550"/>
          <p14:tracePt t="10613" x="5064125" y="4146550"/>
          <p14:tracePt t="10621" x="5148263" y="4146550"/>
          <p14:tracePt t="10629" x="5233988" y="4146550"/>
          <p14:tracePt t="10637" x="5318125" y="4146550"/>
          <p14:tracePt t="10645" x="5403850" y="4146550"/>
          <p14:tracePt t="10652" x="5505450" y="4138613"/>
          <p14:tracePt t="10661" x="5591175" y="4121150"/>
          <p14:tracePt t="10669" x="5657850" y="4113213"/>
          <p14:tracePt t="10677" x="5735638" y="4095750"/>
          <p14:tracePt t="10684" x="5811838" y="4070350"/>
          <p14:tracePt t="10693" x="5862638" y="4044950"/>
          <p14:tracePt t="10701" x="5913438" y="4011613"/>
          <p14:tracePt t="10709" x="5956300" y="3986213"/>
          <p14:tracePt t="10718" x="6007100" y="3951288"/>
          <p14:tracePt t="10724" x="6057900" y="3925888"/>
          <p14:tracePt t="10734" x="6108700" y="3883025"/>
          <p14:tracePt t="10741" x="6159500" y="3841750"/>
          <p14:tracePt t="10749" x="6202363" y="3790950"/>
          <p14:tracePt t="10757" x="6245225" y="3730625"/>
          <p14:tracePt t="10765" x="6270625" y="3679825"/>
          <p14:tracePt t="10773" x="6303963" y="3629025"/>
          <p14:tracePt t="10781" x="6329363" y="3578225"/>
          <p14:tracePt t="10789" x="6364288" y="3543300"/>
          <p14:tracePt t="10797" x="6380163" y="3527425"/>
          <p14:tracePt t="10805" x="6405563" y="3502025"/>
          <p14:tracePt t="10813" x="6440488" y="3467100"/>
          <p14:tracePt t="10821" x="6456363" y="3424238"/>
          <p14:tracePt t="10829" x="6473825" y="3408363"/>
          <p14:tracePt t="10836" x="6473825" y="3373438"/>
          <p14:tracePt t="10845" x="6473825" y="3348038"/>
          <p14:tracePt t="10853" x="6473825" y="3314700"/>
          <p14:tracePt t="10861" x="6473825" y="3289300"/>
          <p14:tracePt t="10869" x="6473825" y="3254375"/>
          <p14:tracePt t="10877" x="6473825" y="3211513"/>
          <p14:tracePt t="10884" x="6473825" y="3160713"/>
          <p14:tracePt t="10893" x="6456363" y="3119438"/>
          <p14:tracePt t="10902" x="6423025" y="3051175"/>
          <p14:tracePt t="10909" x="6397625" y="2990850"/>
          <p14:tracePt t="10918" x="6354763" y="2932113"/>
          <p14:tracePt t="10925" x="6311900" y="2863850"/>
          <p14:tracePt t="10934" x="6270625" y="2830513"/>
          <p14:tracePt t="10941" x="6245225" y="2787650"/>
          <p14:tracePt t="10949" x="6219825" y="2762250"/>
          <p14:tracePt t="10957" x="6194425" y="2736850"/>
          <p14:tracePt t="10965" x="6176963" y="2719388"/>
          <p14:tracePt t="10973" x="6159500" y="2693988"/>
          <p14:tracePt t="10981" x="6151563" y="2668588"/>
          <p14:tracePt t="10989" x="6116638" y="2633663"/>
          <p14:tracePt t="10997" x="6100763" y="2608263"/>
          <p14:tracePt t="11005" x="6049963" y="2592388"/>
          <p14:tracePt t="11013" x="5997575" y="2566988"/>
          <p14:tracePt t="11021" x="5964238" y="2549525"/>
          <p14:tracePt t="11029" x="5930900" y="2524125"/>
          <p14:tracePt t="11036" x="5870575" y="2506663"/>
          <p14:tracePt t="11045" x="5802313" y="2473325"/>
          <p14:tracePt t="11053" x="5743575" y="2438400"/>
          <p14:tracePt t="11061" x="5692775" y="2422525"/>
          <p14:tracePt t="11069" x="5649913" y="2405063"/>
          <p14:tracePt t="11077" x="5573713" y="2397125"/>
          <p14:tracePt t="11085" x="5497513" y="2371725"/>
          <p14:tracePt t="11093" x="5429250" y="2362200"/>
          <p14:tracePt t="11101" x="5335588" y="2336800"/>
          <p14:tracePt t="11109" x="5249863" y="2328863"/>
          <p14:tracePt t="11118" x="5165725" y="2303463"/>
          <p14:tracePt t="11125" x="5089525" y="2293938"/>
          <p14:tracePt t="11133" x="5013325" y="2278063"/>
          <p14:tracePt t="11141" x="4953000" y="2268538"/>
          <p14:tracePt t="11149" x="4894263" y="2252663"/>
          <p14:tracePt t="11157" x="4833938" y="2252663"/>
          <p14:tracePt t="11165" x="4765675" y="2252663"/>
          <p14:tracePt t="11173" x="4681538" y="2252663"/>
          <p14:tracePt t="11181" x="4570413" y="2252663"/>
          <p14:tracePt t="11189" x="4468813" y="2252663"/>
          <p14:tracePt t="11197" x="4367213" y="2252663"/>
          <p14:tracePt t="11205" x="4273550" y="2252663"/>
          <p14:tracePt t="11213" x="4187825" y="2252663"/>
          <p14:tracePt t="11221" x="4070350" y="2252663"/>
          <p14:tracePt t="11229" x="3984625" y="2252663"/>
          <p14:tracePt t="11236" x="3900488" y="2252663"/>
          <p14:tracePt t="11245" x="3814763" y="2252663"/>
          <p14:tracePt t="11253" x="3729038" y="2243138"/>
          <p14:tracePt t="11261" x="3670300" y="2235200"/>
          <p14:tracePt t="11269" x="3611563" y="2227263"/>
          <p14:tracePt t="11277" x="3568700" y="2227263"/>
          <p14:tracePt t="11284" x="3508375" y="2227263"/>
          <p14:tracePt t="11293" x="3441700" y="2227263"/>
          <p14:tracePt t="11301" x="3363913" y="2227263"/>
          <p14:tracePt t="11309" x="3279775" y="2227263"/>
          <p14:tracePt t="11318" x="3211513" y="2235200"/>
          <p14:tracePt t="11324" x="3117850" y="2252663"/>
          <p14:tracePt t="11333" x="3016250" y="2268538"/>
          <p14:tracePt t="11341" x="2930525" y="2293938"/>
          <p14:tracePt t="11349" x="2846388" y="2311400"/>
          <p14:tracePt t="11357" x="2770188" y="2328863"/>
          <p14:tracePt t="11365" x="2709863" y="2336800"/>
          <p14:tracePt t="11373" x="2668588" y="2344738"/>
          <p14:tracePt t="11381" x="2608263" y="2354263"/>
          <p14:tracePt t="11389" x="2565400" y="2379663"/>
          <p14:tracePt t="11397" x="2549525" y="2387600"/>
          <p14:tracePt t="11405" x="2532063" y="2397125"/>
          <p14:tracePt t="11437" x="2514600" y="2413000"/>
          <p14:tracePt t="11445" x="2506663" y="2447925"/>
          <p14:tracePt t="11453" x="2497138" y="2473325"/>
          <p14:tracePt t="11461" x="2497138" y="2498725"/>
          <p14:tracePt t="11468" x="2497138" y="2541588"/>
          <p14:tracePt t="11477" x="2497138" y="2574925"/>
          <p14:tracePt t="11484" x="2497138" y="2608263"/>
          <p14:tracePt t="11493" x="2497138" y="2633663"/>
          <p14:tracePt t="11502" x="2497138" y="2660650"/>
          <p14:tracePt t="11509" x="2497138" y="2686050"/>
          <p14:tracePt t="11518" x="2497138" y="2701925"/>
          <p14:tracePt t="11525" x="2497138" y="2727325"/>
          <p14:tracePt t="11533" x="2497138" y="2752725"/>
          <p14:tracePt t="11541" x="2497138" y="2762250"/>
          <p14:tracePt t="11549" x="2497138" y="2778125"/>
          <p14:tracePt t="11557" x="2497138" y="2813050"/>
          <p14:tracePt t="11565" x="2506663" y="2820988"/>
          <p14:tracePt t="11573" x="2514600" y="2846388"/>
          <p14:tracePt t="11581" x="2524125" y="2871788"/>
          <p14:tracePt t="11589" x="2532063" y="2897188"/>
          <p14:tracePt t="11597" x="2532063" y="2906713"/>
          <p14:tracePt t="11605" x="2532063" y="2932113"/>
          <p14:tracePt t="11613" x="2532063" y="2957513"/>
          <p14:tracePt t="11621" x="2532063" y="3000375"/>
          <p14:tracePt t="11629" x="2540000" y="3059113"/>
          <p14:tracePt t="11636" x="2549525" y="3084513"/>
          <p14:tracePt t="11645" x="2574925" y="3135313"/>
          <p14:tracePt t="11653" x="2608263" y="3203575"/>
          <p14:tracePt t="11661" x="2651125" y="3254375"/>
          <p14:tracePt t="11668" x="2693988" y="3314700"/>
          <p14:tracePt t="11677" x="2735263" y="3365500"/>
          <p14:tracePt t="11685" x="2786063" y="3416300"/>
          <p14:tracePt t="11693" x="2820988" y="3459163"/>
          <p14:tracePt t="11702" x="2863850" y="3509963"/>
          <p14:tracePt t="11709" x="2889250" y="3543300"/>
          <p14:tracePt t="11718" x="2914650" y="3568700"/>
          <p14:tracePt t="11725" x="2930525" y="3603625"/>
          <p14:tracePt t="11733" x="2965450" y="3646488"/>
          <p14:tracePt t="11741" x="2982913" y="3679825"/>
          <p14:tracePt t="11749" x="3008313" y="3713163"/>
          <p14:tracePt t="11757" x="3033713" y="3738563"/>
          <p14:tracePt t="11765" x="3041650" y="3763963"/>
          <p14:tracePt t="11773" x="3067050" y="3790950"/>
          <p14:tracePt t="11780" x="3084513" y="3798888"/>
          <p14:tracePt t="11789" x="3092450" y="3816350"/>
          <p14:tracePt t="11797" x="3109913" y="3824288"/>
          <p14:tracePt t="11804" x="3117850" y="3841750"/>
          <p14:tracePt t="11813" x="3127375" y="3849688"/>
          <p14:tracePt t="11821" x="3127375" y="3857625"/>
          <p14:tracePt t="11829" x="3135313" y="3875088"/>
          <p14:tracePt t="11836" x="3152775" y="3883025"/>
          <p14:tracePt t="11845" x="3160713" y="3908425"/>
          <p14:tracePt t="11853" x="3186113" y="3925888"/>
          <p14:tracePt t="11861" x="3219450" y="3951288"/>
          <p14:tracePt t="11868" x="3254375" y="3976688"/>
          <p14:tracePt t="11877" x="3287713" y="4011613"/>
          <p14:tracePt t="11885" x="3338513" y="4037013"/>
          <p14:tracePt t="11892" x="3406775" y="4062413"/>
          <p14:tracePt t="11902" x="3449638" y="4087813"/>
          <p14:tracePt t="11909" x="3500438" y="4105275"/>
          <p14:tracePt t="11919" x="3551238" y="4130675"/>
          <p14:tracePt t="11924" x="3586163" y="4138613"/>
          <p14:tracePt t="11933" x="3627438" y="4156075"/>
          <p14:tracePt t="11941" x="3678238" y="4171950"/>
          <p14:tracePt t="11949" x="3738563" y="4197350"/>
          <p14:tracePt t="11957" x="3797300" y="4214813"/>
          <p14:tracePt t="11964" x="3857625" y="4224338"/>
          <p14:tracePt t="11973" x="3916363" y="4232275"/>
          <p14:tracePt t="11981" x="3976688" y="4240213"/>
          <p14:tracePt t="11989" x="4035425" y="4265613"/>
          <p14:tracePt t="11997" x="4111625" y="4275138"/>
          <p14:tracePt t="12005" x="4187825" y="4283075"/>
          <p14:tracePt t="12013" x="4240213" y="4283075"/>
          <p14:tracePt t="12021" x="4298950" y="4283075"/>
          <p14:tracePt t="12029" x="4359275" y="4283075"/>
          <p14:tracePt t="12037" x="4435475" y="4283075"/>
          <p14:tracePt t="12045" x="4494213" y="4275138"/>
          <p14:tracePt t="12053" x="4554538" y="4249738"/>
          <p14:tracePt t="12061" x="4613275" y="4232275"/>
          <p14:tracePt t="12069" x="4664075" y="4214813"/>
          <p14:tracePt t="12077" x="4706938" y="4197350"/>
          <p14:tracePt t="12085" x="4775200" y="4156075"/>
          <p14:tracePt t="12093" x="4833938" y="4121150"/>
          <p14:tracePt t="12102" x="4884738" y="4087813"/>
          <p14:tracePt t="12109" x="4935538" y="4062413"/>
          <p14:tracePt t="12118" x="4987925" y="4027488"/>
          <p14:tracePt t="12125" x="5046663" y="3986213"/>
          <p14:tracePt t="12133" x="5114925" y="3960813"/>
          <p14:tracePt t="12141" x="5173663" y="3925888"/>
          <p14:tracePt t="12149" x="5241925" y="3883025"/>
          <p14:tracePt t="12157" x="5318125" y="3841750"/>
          <p14:tracePt t="12165" x="5394325" y="3798888"/>
          <p14:tracePt t="12173" x="5472113" y="3748088"/>
          <p14:tracePt t="12181" x="5548313" y="3705225"/>
          <p14:tracePt t="12189" x="5591175" y="3687763"/>
          <p14:tracePt t="12197" x="5667375" y="3654425"/>
          <p14:tracePt t="12205" x="5735638" y="3619500"/>
          <p14:tracePt t="12213" x="5786438" y="3594100"/>
          <p14:tracePt t="12221" x="5827713" y="3578225"/>
          <p14:tracePt t="12229" x="5880100" y="3552825"/>
          <p14:tracePt t="12237" x="5913438" y="3535363"/>
          <p14:tracePt t="12245" x="5938838" y="3527425"/>
          <p14:tracePt t="12253" x="5964238" y="3517900"/>
          <p14:tracePt t="12260" x="5981700" y="3509963"/>
          <p14:tracePt t="12270" x="6007100" y="3502025"/>
          <p14:tracePt t="12277" x="6015038" y="3492500"/>
          <p14:tracePt t="12285" x="6024563" y="3484563"/>
          <p14:tracePt t="12293" x="6032500" y="3484563"/>
          <p14:tracePt t="12302" x="6057900" y="3475038"/>
          <p14:tracePt t="12318" x="6065838" y="3459163"/>
          <p14:tracePt t="12325" x="6075363" y="3441700"/>
          <p14:tracePt t="12333" x="6083300" y="3433763"/>
          <p14:tracePt t="12341" x="6100763" y="3408363"/>
          <p14:tracePt t="12349" x="6108700" y="3373438"/>
          <p14:tracePt t="12357" x="6108700" y="3348038"/>
          <p14:tracePt t="12365" x="6116638" y="3330575"/>
          <p14:tracePt t="12373" x="6126163" y="3297238"/>
          <p14:tracePt t="12381" x="6126163" y="3279775"/>
          <p14:tracePt t="12389" x="6126163" y="3246438"/>
          <p14:tracePt t="12397" x="6126163" y="3203575"/>
          <p14:tracePt t="12405" x="6091238" y="3152775"/>
          <p14:tracePt t="12413" x="6032500" y="3101975"/>
          <p14:tracePt t="12421" x="5989638" y="3041650"/>
          <p14:tracePt t="12429" x="5938838" y="2974975"/>
          <p14:tracePt t="12436" x="5895975" y="2906713"/>
          <p14:tracePt t="12445" x="5845175" y="2855913"/>
          <p14:tracePt t="12453" x="5802313" y="2820988"/>
          <p14:tracePt t="12461" x="5768975" y="2795588"/>
          <p14:tracePt t="12469" x="5743575" y="2770188"/>
          <p14:tracePt t="12477" x="5708650" y="2752725"/>
          <p14:tracePt t="12485" x="5675313" y="2736850"/>
          <p14:tracePt t="12493" x="5641975" y="2727325"/>
          <p14:tracePt t="12502" x="5599113" y="2711450"/>
          <p14:tracePt t="12509" x="5573713" y="2711450"/>
          <p14:tracePt t="12517" x="5513388" y="2693988"/>
          <p14:tracePt t="12525" x="5446713" y="2686050"/>
          <p14:tracePt t="12533" x="5386388" y="2676525"/>
          <p14:tracePt t="12541" x="5310188" y="2668588"/>
          <p14:tracePt t="12549" x="5233988" y="2643188"/>
          <p14:tracePt t="12557" x="5148263" y="2633663"/>
          <p14:tracePt t="12565" x="5072063" y="2617788"/>
          <p14:tracePt t="12573" x="5013325" y="2600325"/>
          <p14:tracePt t="12581" x="4953000" y="2592388"/>
          <p14:tracePt t="12589" x="4910138" y="2582863"/>
          <p14:tracePt t="12597" x="4876800" y="2582863"/>
          <p14:tracePt t="12605" x="4833938" y="2582863"/>
          <p14:tracePt t="12612" x="4775200" y="2574925"/>
          <p14:tracePt t="12620" x="4749800" y="2574925"/>
          <p14:tracePt t="12629" x="4706938" y="2574925"/>
          <p14:tracePt t="12636" x="4664075" y="2574925"/>
          <p14:tracePt t="12645" x="4613275" y="2574925"/>
          <p14:tracePt t="12652" x="4537075" y="2566988"/>
          <p14:tracePt t="12661" x="4503738" y="2557463"/>
          <p14:tracePt t="12668" x="4460875" y="2549525"/>
          <p14:tracePt t="12677" x="4392613" y="2524125"/>
          <p14:tracePt t="12686" x="4349750" y="2516188"/>
          <p14:tracePt t="12693" x="4306888" y="2506663"/>
          <p14:tracePt t="12702" x="4248150" y="2498725"/>
          <p14:tracePt t="12709" x="4197350" y="2489200"/>
          <p14:tracePt t="12717" x="4137025" y="2481263"/>
          <p14:tracePt t="12725" x="4078288" y="2473325"/>
          <p14:tracePt t="12732" x="4010025" y="2455863"/>
          <p14:tracePt t="12740" x="3933825" y="2438400"/>
          <p14:tracePt t="12748" x="3848100" y="2430463"/>
          <p14:tracePt t="12756" x="3771900" y="2405063"/>
          <p14:tracePt t="12764" x="3713163" y="2397125"/>
          <p14:tracePt t="12772" x="3670300" y="2397125"/>
          <p14:tracePt t="12780" x="3611563" y="2397125"/>
          <p14:tracePt t="12788" x="3551238" y="2397125"/>
          <p14:tracePt t="12796" x="3492500" y="2397125"/>
          <p14:tracePt t="12804" x="3449638" y="2405063"/>
          <p14:tracePt t="12812" x="3381375" y="2422525"/>
          <p14:tracePt t="12820" x="3338513" y="2438400"/>
          <p14:tracePt t="12828" x="3287713" y="2455863"/>
          <p14:tracePt t="12836" x="3254375" y="2473325"/>
          <p14:tracePt t="12844" x="3211513" y="2489200"/>
          <p14:tracePt t="12852" x="3168650" y="2506663"/>
          <p14:tracePt t="12860" x="3127375" y="2524125"/>
          <p14:tracePt t="12869" x="3092450" y="2549525"/>
          <p14:tracePt t="12877" x="3041650" y="2566988"/>
          <p14:tracePt t="12885" x="3008313" y="2582863"/>
          <p14:tracePt t="12903" x="2990850" y="2617788"/>
          <p14:tracePt t="12909" x="2982913" y="2651125"/>
          <p14:tracePt t="12919" x="2965450" y="2676525"/>
          <p14:tracePt t="12925" x="2965450" y="2693988"/>
          <p14:tracePt t="12933" x="2955925" y="2736850"/>
          <p14:tracePt t="12941" x="2940050" y="2770188"/>
          <p14:tracePt t="12949" x="2914650" y="2805113"/>
          <p14:tracePt t="12957" x="2897188" y="2855913"/>
          <p14:tracePt t="12965" x="2863850" y="2889250"/>
          <p14:tracePt t="12973" x="2846388" y="2922588"/>
          <p14:tracePt t="12981" x="2828925" y="2957513"/>
          <p14:tracePt t="12989" x="2811463" y="2982913"/>
          <p14:tracePt t="12997" x="2803525" y="3008313"/>
          <p14:tracePt t="13004" x="2786063" y="3033713"/>
          <p14:tracePt t="13013" x="2778125" y="3059113"/>
          <p14:tracePt t="13021" x="2778125" y="3076575"/>
          <p14:tracePt t="13029" x="2778125" y="3101975"/>
          <p14:tracePt t="13037" x="2778125" y="3109913"/>
          <p14:tracePt t="13045" x="2778125" y="3127375"/>
          <p14:tracePt t="13053" x="2778125" y="3144838"/>
          <p14:tracePt t="13060" x="2778125" y="3152775"/>
          <p14:tracePt t="13069" x="2770188" y="3178175"/>
          <p14:tracePt t="13077" x="2770188" y="3186113"/>
          <p14:tracePt t="13086" x="2770188" y="3195638"/>
          <p14:tracePt t="13092" x="2760663" y="3221038"/>
          <p14:tracePt t="13102" x="2752725" y="3246438"/>
          <p14:tracePt t="13109" x="2744788" y="3254375"/>
          <p14:tracePt t="13117" x="2744788" y="3271838"/>
          <p14:tracePt t="13125" x="2744788" y="3289300"/>
          <p14:tracePt t="13133" x="2735263" y="3305175"/>
          <p14:tracePt t="13141" x="2727325" y="3322638"/>
          <p14:tracePt t="13149" x="2727325" y="3330575"/>
          <p14:tracePt t="13157" x="2727325" y="3340100"/>
          <p14:tracePt t="13166" x="2719388" y="3365500"/>
          <p14:tracePt t="13173" x="2719388" y="3382963"/>
          <p14:tracePt t="13181" x="2719388" y="3398838"/>
          <p14:tracePt t="13189" x="2719388" y="3424238"/>
          <p14:tracePt t="13197" x="2719388" y="3449638"/>
          <p14:tracePt t="13205" x="2719388" y="3467100"/>
          <p14:tracePt t="13213" x="2719388" y="3492500"/>
          <p14:tracePt t="13221" x="2719388" y="3527425"/>
          <p14:tracePt t="13229" x="2727325" y="3552825"/>
          <p14:tracePt t="13237" x="2735263" y="3568700"/>
          <p14:tracePt t="13245" x="2752725" y="3594100"/>
          <p14:tracePt t="13252" x="2760663" y="3611563"/>
          <p14:tracePt t="13261" x="2778125" y="3629025"/>
          <p14:tracePt t="13277" x="2795588" y="3646488"/>
          <p14:tracePt t="13285" x="2820988" y="3671888"/>
          <p14:tracePt t="13293" x="2846388" y="3697288"/>
          <p14:tracePt t="13302" x="2879725" y="3713163"/>
          <p14:tracePt t="13309" x="2930525" y="3738563"/>
          <p14:tracePt t="13317" x="2965450" y="3773488"/>
          <p14:tracePt t="13325" x="3016250" y="3798888"/>
          <p14:tracePt t="13333" x="3067050" y="3832225"/>
          <p14:tracePt t="13341" x="3117850" y="3857625"/>
          <p14:tracePt t="13349" x="3168650" y="3892550"/>
          <p14:tracePt t="13357" x="3211513" y="3917950"/>
          <p14:tracePt t="13365" x="3270250" y="3925888"/>
          <p14:tracePt t="13373" x="3338513" y="3951288"/>
          <p14:tracePt t="13381" x="3398838" y="3968750"/>
          <p14:tracePt t="13389" x="3441700" y="3986213"/>
          <p14:tracePt t="13397" x="3492500" y="3994150"/>
          <p14:tracePt t="13405" x="3543300" y="4019550"/>
          <p14:tracePt t="13413" x="3602038" y="4037013"/>
          <p14:tracePt t="13421" x="3662363" y="4070350"/>
          <p14:tracePt t="13429" x="3721100" y="4087813"/>
          <p14:tracePt t="13437" x="3771900" y="4105275"/>
          <p14:tracePt t="13444" x="3822700" y="4130675"/>
          <p14:tracePt t="13453" x="3883025" y="4146550"/>
          <p14:tracePt t="13461" x="3925888" y="4164013"/>
          <p14:tracePt t="13469" x="3992563" y="4189413"/>
          <p14:tracePt t="13477" x="4052888" y="4214813"/>
          <p14:tracePt t="13486" x="4111625" y="4249738"/>
          <p14:tracePt t="13493" x="4162425" y="4265613"/>
          <p14:tracePt t="13502" x="4214813" y="4291013"/>
          <p14:tracePt t="13509" x="4248150" y="4308475"/>
          <p14:tracePt t="13518" x="4291013" y="4325938"/>
          <p14:tracePt t="13525" x="4332288" y="4341813"/>
          <p14:tracePt t="13533" x="4375150" y="4351338"/>
          <p14:tracePt t="13541" x="4400550" y="4351338"/>
          <p14:tracePt t="13549" x="4443413" y="4359275"/>
          <p14:tracePt t="13557" x="4451350" y="4359275"/>
          <p14:tracePt t="13565" x="4503738" y="4368800"/>
          <p14:tracePt t="13573" x="4529138" y="4376738"/>
          <p14:tracePt t="13581" x="4562475" y="4376738"/>
          <p14:tracePt t="13589" x="4605338" y="4376738"/>
          <p14:tracePt t="13597" x="4646613" y="4376738"/>
          <p14:tracePt t="13605" x="4689475" y="4376738"/>
          <p14:tracePt t="13613" x="4783138" y="4376738"/>
          <p14:tracePt t="13621" x="4843463" y="4351338"/>
          <p14:tracePt t="13629" x="4894263" y="4333875"/>
          <p14:tracePt t="13637" x="4962525" y="4316413"/>
          <p14:tracePt t="13645" x="5038725" y="4300538"/>
          <p14:tracePt t="13653" x="5114925" y="4283075"/>
          <p14:tracePt t="13661" x="5183188" y="4275138"/>
          <p14:tracePt t="13670" x="5276850" y="4249738"/>
          <p14:tracePt t="13677" x="5360988" y="4240213"/>
          <p14:tracePt t="13685" x="5446713" y="4214813"/>
          <p14:tracePt t="13693" x="5538788" y="4197350"/>
          <p14:tracePt t="13702" x="5641975" y="4164013"/>
          <p14:tracePt t="13709" x="5743575" y="4130675"/>
          <p14:tracePt t="13717" x="5862638" y="4079875"/>
          <p14:tracePt t="13725" x="5972175" y="4037013"/>
          <p14:tracePt t="13732" x="6083300" y="3986213"/>
          <p14:tracePt t="13741" x="6167438" y="3951288"/>
          <p14:tracePt t="13748" x="6245225" y="3908425"/>
          <p14:tracePt t="13756" x="6311900" y="3867150"/>
          <p14:tracePt t="13764" x="6354763" y="3841750"/>
          <p14:tracePt t="13772" x="6397625" y="3806825"/>
          <p14:tracePt t="13780" x="6423025" y="3790950"/>
          <p14:tracePt t="13788" x="6440488" y="3773488"/>
          <p14:tracePt t="13796" x="6456363" y="3748088"/>
          <p14:tracePt t="13804" x="6473825" y="3722688"/>
          <p14:tracePt t="13812" x="6483350" y="3687763"/>
          <p14:tracePt t="13820" x="6499225" y="3662363"/>
          <p14:tracePt t="13828" x="6508750" y="3646488"/>
          <p14:tracePt t="13836" x="6516688" y="3611563"/>
          <p14:tracePt t="13844" x="6516688" y="3578225"/>
          <p14:tracePt t="13852" x="6516688" y="3560763"/>
          <p14:tracePt t="13860" x="6516688" y="3552825"/>
          <p14:tracePt t="13868" x="6516688" y="3517900"/>
          <p14:tracePt t="13876" x="6516688" y="3484563"/>
          <p14:tracePt t="13885" x="6516688" y="3441700"/>
          <p14:tracePt t="13902" x="6508750" y="3340100"/>
          <p14:tracePt t="13908" x="6499225" y="3289300"/>
          <p14:tracePt t="13916" x="6491288" y="3263900"/>
          <p14:tracePt t="13924" x="6465888" y="3211513"/>
          <p14:tracePt t="13932" x="6448425" y="3152775"/>
          <p14:tracePt t="13940" x="6415088" y="3084513"/>
          <p14:tracePt t="13948" x="6389688" y="3041650"/>
          <p14:tracePt t="13956" x="6346825" y="2990850"/>
          <p14:tracePt t="13964" x="6311900" y="2940050"/>
          <p14:tracePt t="13972" x="6261100" y="2871788"/>
          <p14:tracePt t="13980" x="6210300" y="2820988"/>
          <p14:tracePt t="13988" x="6142038" y="2752725"/>
          <p14:tracePt t="13996" x="6065838" y="2686050"/>
          <p14:tracePt t="14004" x="5989638" y="2643188"/>
          <p14:tracePt t="14012" x="5938838" y="2600325"/>
          <p14:tracePt t="14020" x="5921375" y="2582863"/>
          <p14:tracePt t="14028" x="5880100" y="2566988"/>
          <p14:tracePt t="14036" x="5837238" y="2541588"/>
          <p14:tracePt t="14044" x="5802313" y="2524125"/>
          <p14:tracePt t="14053" x="5761038" y="2506663"/>
          <p14:tracePt t="14060" x="5708650" y="2481263"/>
          <p14:tracePt t="14069" x="5657850" y="2463800"/>
          <p14:tracePt t="14076" x="5599113" y="2447925"/>
          <p14:tracePt t="14086" x="5538788" y="2438400"/>
          <p14:tracePt t="14093" x="5480050" y="2422525"/>
          <p14:tracePt t="14101" x="5421313" y="2413000"/>
          <p14:tracePt t="14109" x="5343525" y="2405063"/>
          <p14:tracePt t="14117" x="5302250" y="2397125"/>
          <p14:tracePt t="14124" x="5241925" y="2387600"/>
          <p14:tracePt t="14132" x="5165725" y="2379663"/>
          <p14:tracePt t="14140" x="5122863" y="2379663"/>
          <p14:tracePt t="14149" x="5054600" y="2379663"/>
          <p14:tracePt t="14157" x="4995863" y="2379663"/>
          <p14:tracePt t="14165" x="4935538" y="2379663"/>
          <p14:tracePt t="14172" x="4868863" y="2379663"/>
          <p14:tracePt t="14180" x="4791075" y="2379663"/>
          <p14:tracePt t="14189" x="4724400" y="2379663"/>
          <p14:tracePt t="14196" x="4681538" y="2379663"/>
          <p14:tracePt t="14204" x="4605338" y="2371725"/>
          <p14:tracePt t="14212" x="4570413" y="2371725"/>
          <p14:tracePt t="14220" x="4511675" y="2362200"/>
          <p14:tracePt t="14229" x="4476750" y="2362200"/>
          <p14:tracePt t="14237" x="4410075" y="2354263"/>
          <p14:tracePt t="14245" x="4349750" y="2344738"/>
          <p14:tracePt t="14252" x="4306888" y="2344738"/>
          <p14:tracePt t="14261" x="4248150" y="2344738"/>
          <p14:tracePt t="14270" x="4187825" y="2344738"/>
          <p14:tracePt t="14277" x="4129088" y="2344738"/>
          <p14:tracePt t="14286" x="4060825" y="2344738"/>
          <p14:tracePt t="14293" x="4002088" y="2344738"/>
          <p14:tracePt t="14301" x="3959225" y="2344738"/>
          <p14:tracePt t="14309" x="3925888" y="2344738"/>
          <p14:tracePt t="14317" x="3900488" y="2344738"/>
          <p14:tracePt t="14325" x="3873500" y="2344738"/>
          <p14:tracePt t="14333" x="3848100" y="2344738"/>
          <p14:tracePt t="14341" x="3840163" y="2354263"/>
          <p14:tracePt t="14349" x="3832225" y="2354263"/>
          <p14:tracePt t="14357" x="3806825" y="2362200"/>
          <p14:tracePt t="14373" x="3789363" y="2371725"/>
          <p14:tracePt t="14381" x="3763963" y="2379663"/>
          <p14:tracePt t="14389" x="3738563" y="2387600"/>
          <p14:tracePt t="14397" x="3703638" y="2397125"/>
          <p14:tracePt t="14405" x="3670300" y="2413000"/>
          <p14:tracePt t="14413" x="3619500" y="2430463"/>
          <p14:tracePt t="14421" x="3559175" y="2463800"/>
          <p14:tracePt t="14429" x="3500438" y="2473325"/>
          <p14:tracePt t="14436" x="3432175" y="2481263"/>
          <p14:tracePt t="14445" x="3373438" y="2506663"/>
          <p14:tracePt t="14452" x="3330575" y="2516188"/>
          <p14:tracePt t="14461" x="3305175" y="2524125"/>
          <p14:tracePt t="14469" x="3297238" y="2524125"/>
          <p14:tracePt t="14477" x="3287713" y="2524125"/>
          <p14:tracePt t="14486" x="3279775" y="2532063"/>
          <p14:tracePt t="14525" x="3262313" y="2532063"/>
          <p14:tracePt t="14533" x="3211513" y="2541588"/>
          <p14:tracePt t="14541" x="3194050" y="2557463"/>
          <p14:tracePt t="14549" x="3178175" y="2592388"/>
          <p14:tracePt t="14557" x="3152775" y="2617788"/>
          <p14:tracePt t="14565" x="3117850" y="2651125"/>
          <p14:tracePt t="14573" x="3100388" y="2701925"/>
          <p14:tracePt t="14581" x="3074988" y="2752725"/>
          <p14:tracePt t="14589" x="3041650" y="2805113"/>
          <p14:tracePt t="14597" x="3008313" y="2863850"/>
          <p14:tracePt t="14604" x="2982913" y="2914650"/>
          <p14:tracePt t="14613" x="2947988" y="2965450"/>
          <p14:tracePt t="14621" x="2922588" y="3008313"/>
          <p14:tracePt t="14629" x="2879725" y="3051175"/>
          <p14:tracePt t="14636" x="2846388" y="3084513"/>
          <p14:tracePt t="14645" x="2828925" y="3135313"/>
          <p14:tracePt t="14652" x="2811463" y="3160713"/>
          <p14:tracePt t="14661" x="2795588" y="3170238"/>
          <p14:tracePt t="14669" x="2786063" y="3178175"/>
          <p14:tracePt t="14677" x="2786063" y="3186113"/>
          <p14:tracePt t="14686" x="2778125" y="3221038"/>
          <p14:tracePt t="14693" x="2760663" y="3238500"/>
          <p14:tracePt t="14701" x="2752725" y="3263900"/>
          <p14:tracePt t="14709" x="2735263" y="3289300"/>
          <p14:tracePt t="14717" x="2719388" y="3314700"/>
          <p14:tracePt t="14725" x="2693988" y="3348038"/>
          <p14:tracePt t="14733" x="2668588" y="3382963"/>
          <p14:tracePt t="14741" x="2633663" y="3433763"/>
          <p14:tracePt t="14749" x="2616200" y="3467100"/>
          <p14:tracePt t="14757" x="2600325" y="3517900"/>
          <p14:tracePt t="14765" x="2582863" y="3552825"/>
          <p14:tracePt t="14773" x="2565400" y="3586163"/>
          <p14:tracePt t="14781" x="2549525" y="3611563"/>
          <p14:tracePt t="14789" x="2540000" y="3636963"/>
          <p14:tracePt t="14797" x="2540000" y="3646488"/>
          <p14:tracePt t="14804" x="2540000" y="3671888"/>
          <p14:tracePt t="14813" x="2540000" y="3697288"/>
          <p14:tracePt t="14821" x="2540000" y="3713163"/>
          <p14:tracePt t="14829" x="2540000" y="3748088"/>
          <p14:tracePt t="14837" x="2540000" y="3790950"/>
          <p14:tracePt t="14844" x="2557463" y="3841750"/>
          <p14:tracePt t="14853" x="2574925" y="3875088"/>
          <p14:tracePt t="14861" x="2608263" y="3925888"/>
          <p14:tracePt t="14870" x="2633663" y="3976688"/>
          <p14:tracePt t="14877" x="2668588" y="4037013"/>
          <p14:tracePt t="14886" x="2693988" y="4070350"/>
          <p14:tracePt t="14893" x="2744788" y="4113213"/>
          <p14:tracePt t="14904" x="2795588" y="4164013"/>
          <p14:tracePt t="14909" x="2863850" y="4232275"/>
          <p14:tracePt t="14917" x="2940050" y="4291013"/>
          <p14:tracePt t="14925" x="3033713" y="4359275"/>
          <p14:tracePt t="14933" x="3152775" y="4427538"/>
          <p14:tracePt t="14941" x="3270250" y="4486275"/>
          <p14:tracePt t="14949" x="3398838" y="4546600"/>
          <p14:tracePt t="14957" x="3517900" y="4597400"/>
          <p14:tracePt t="14965" x="3644900" y="4630738"/>
          <p14:tracePt t="14973" x="3763963" y="4665663"/>
          <p14:tracePt t="14981" x="3890963" y="4691063"/>
          <p14:tracePt t="14989" x="4010025" y="4724400"/>
          <p14:tracePt t="14997" x="4137025" y="4741863"/>
          <p14:tracePt t="15005" x="4248150" y="4759325"/>
          <p14:tracePt t="15013" x="4367213" y="4767263"/>
          <p14:tracePt t="15021" x="4468813" y="4775200"/>
          <p14:tracePt t="15029" x="4554538" y="4775200"/>
          <p14:tracePt t="15037" x="4638675" y="4775200"/>
          <p14:tracePt t="15045" x="4706938" y="4775200"/>
          <p14:tracePt t="15053" x="4765675" y="4775200"/>
          <p14:tracePt t="15061" x="4826000" y="4775200"/>
          <p14:tracePt t="15069" x="4851400" y="4775200"/>
          <p14:tracePt t="15077" x="4876800" y="4775200"/>
          <p14:tracePt t="15087" x="4902200" y="4775200"/>
          <p14:tracePt t="15093" x="4910138" y="4775200"/>
          <p14:tracePt t="15101" x="4927600" y="4775200"/>
          <p14:tracePt t="15109" x="4935538" y="4767263"/>
          <p14:tracePt t="15118" x="4945063" y="4759325"/>
          <p14:tracePt t="15125" x="4953000" y="4749800"/>
          <p14:tracePt t="15133" x="4970463" y="4749800"/>
          <p14:tracePt t="15141" x="4978400" y="4733925"/>
          <p14:tracePt t="15149" x="4978400" y="4724400"/>
          <p14:tracePt t="15869" x="4978400" y="4708525"/>
          <p14:tracePt t="15877" x="4953000" y="4640263"/>
          <p14:tracePt t="15888" x="4910138" y="4564063"/>
          <p14:tracePt t="15893" x="4843463" y="4478338"/>
          <p14:tracePt t="15901" x="4765675" y="4427538"/>
          <p14:tracePt t="15909" x="4689475" y="4384675"/>
          <p14:tracePt t="15918" x="4595813" y="4333875"/>
          <p14:tracePt t="15925" x="4503738" y="4300538"/>
          <p14:tracePt t="15933" x="4435475" y="4275138"/>
          <p14:tracePt t="15941" x="4359275" y="4240213"/>
          <p14:tracePt t="15949" x="4291013" y="4214813"/>
          <p14:tracePt t="15957" x="4248150" y="4197350"/>
          <p14:tracePt t="15965" x="4197350" y="4189413"/>
          <p14:tracePt t="15973" x="4162425" y="4181475"/>
          <p14:tracePt t="15981" x="4154488" y="4181475"/>
          <p14:tracePt t="15989" x="4137025" y="4181475"/>
          <p14:tracePt t="16005" x="4121150" y="4181475"/>
          <p14:tracePt t="16013" x="4111625" y="4181475"/>
          <p14:tracePt t="16061" x="4103688" y="4181475"/>
          <p14:tracePt t="16069" x="4095750" y="4181475"/>
          <p14:tracePt t="16077" x="4086225" y="4181475"/>
          <p14:tracePt t="16087" x="4070350" y="4181475"/>
          <p14:tracePt t="16093" x="4060825" y="4181475"/>
          <p14:tracePt t="16101" x="4035425" y="4181475"/>
          <p14:tracePt t="16109" x="3992563" y="4181475"/>
          <p14:tracePt t="16117" x="3951288" y="4181475"/>
          <p14:tracePt t="16125" x="3908425" y="4181475"/>
          <p14:tracePt t="16133" x="3848100" y="4171950"/>
          <p14:tracePt t="16141" x="3814763" y="4164013"/>
          <p14:tracePt t="16149" x="3797300" y="4164013"/>
          <p14:tracePt t="16157" x="3781425" y="4164013"/>
          <p14:tracePt t="16173" x="3771900" y="4164013"/>
          <p14:tracePt t="16333" x="3763963" y="4164013"/>
          <p14:tracePt t="16341" x="3729038" y="4164013"/>
          <p14:tracePt t="16349" x="3687763" y="4171950"/>
          <p14:tracePt t="16357" x="3636963" y="4181475"/>
          <p14:tracePt t="16365" x="3576638" y="4189413"/>
          <p14:tracePt t="16373" x="3533775" y="4197350"/>
          <p14:tracePt t="16381" x="3500438" y="4197350"/>
          <p14:tracePt t="16389" x="3449638" y="4197350"/>
          <p14:tracePt t="16397" x="3373438" y="4197350"/>
          <p14:tracePt t="16404" x="3313113" y="4197350"/>
          <p14:tracePt t="16413" x="3270250" y="4197350"/>
          <p14:tracePt t="16420" x="3228975" y="4197350"/>
          <p14:tracePt t="16429" x="3203575" y="4189413"/>
          <p14:tracePt t="16436" x="3186113" y="4181475"/>
          <p14:tracePt t="16445" x="3178175" y="4171950"/>
          <p14:tracePt t="16453" x="3160713" y="4156075"/>
          <p14:tracePt t="16461" x="3143250" y="4146550"/>
          <p14:tracePt t="16470" x="3117850" y="4130675"/>
          <p14:tracePt t="16477" x="3100388" y="4121150"/>
          <p14:tracePt t="16485" x="3067050" y="4105275"/>
          <p14:tracePt t="16493" x="3024188" y="4079875"/>
          <p14:tracePt t="16501" x="2990850" y="4052888"/>
          <p14:tracePt t="16509" x="2940050" y="4019550"/>
          <p14:tracePt t="16516" x="2879725" y="3976688"/>
          <p14:tracePt t="16525" x="2811463" y="3935413"/>
          <p14:tracePt t="16533" x="2719388" y="3892550"/>
          <p14:tracePt t="16540" x="2633663" y="3832225"/>
          <p14:tracePt t="16549" x="2514600" y="3773488"/>
          <p14:tracePt t="16557" x="2420938" y="3722688"/>
          <p14:tracePt t="16565" x="2319338" y="3671888"/>
          <p14:tracePt t="16572" x="2200275" y="3611563"/>
          <p14:tracePt t="16581" x="2106613" y="3578225"/>
          <p14:tracePt t="16589" x="1997075" y="3535363"/>
          <p14:tracePt t="16597" x="1860550" y="3484563"/>
          <p14:tracePt t="16605" x="1749425" y="3449638"/>
          <p14:tracePt t="16613" x="1647825" y="3416300"/>
          <p14:tracePt t="16620" x="1554163" y="3398838"/>
          <p14:tracePt t="16629" x="1487488" y="3382963"/>
          <p14:tracePt t="16636" x="1452563" y="3382963"/>
          <p14:tracePt t="16645" x="1419225" y="3382963"/>
          <p14:tracePt t="16653" x="1409700" y="3382963"/>
          <p14:tracePt t="16661" x="1401763" y="3382963"/>
          <p14:tracePt t="16670" x="1393825" y="3382963"/>
          <p14:tracePt t="16693" x="1384300" y="3382963"/>
          <p14:tracePt t="16701" x="1384300" y="3398838"/>
          <p14:tracePt t="16709" x="1376363" y="3408363"/>
          <p14:tracePt t="16717" x="1368425" y="3424238"/>
          <p14:tracePt t="16725" x="1368425" y="3441700"/>
          <p14:tracePt t="16733" x="1358900" y="3467100"/>
          <p14:tracePt t="16741" x="1350963" y="3492500"/>
          <p14:tracePt t="16749" x="1343025" y="3527425"/>
          <p14:tracePt t="16757" x="1333500" y="3560763"/>
          <p14:tracePt t="16765" x="1317625" y="3594100"/>
          <p14:tracePt t="16773" x="1300163" y="3619500"/>
          <p14:tracePt t="16781" x="1282700" y="3646488"/>
          <p14:tracePt t="16789" x="1265238" y="3662363"/>
          <p14:tracePt t="16796" x="1249363" y="3679825"/>
          <p14:tracePt t="16805" x="1223963" y="3697288"/>
          <p14:tracePt t="16813" x="1206500" y="3713163"/>
          <p14:tracePt t="16821" x="1189038" y="3730625"/>
          <p14:tracePt t="16837" x="1181100" y="3756025"/>
          <p14:tracePt t="16845" x="1163638" y="3763963"/>
          <p14:tracePt t="16854" x="1147763" y="3773488"/>
          <p14:tracePt t="16870" x="1130300" y="3781425"/>
          <p14:tracePt t="16878" x="1104900" y="3790950"/>
          <p14:tracePt t="16885" x="1087438" y="3798888"/>
          <p14:tracePt t="16893" x="1069975" y="3798888"/>
          <p14:tracePt t="16901" x="1044575" y="3798888"/>
          <p14:tracePt t="16909" x="1036638" y="3798888"/>
          <p14:tracePt t="16917" x="1011238" y="3798888"/>
          <p14:tracePt t="16925" x="985838" y="3798888"/>
          <p14:tracePt t="16933" x="976313" y="3798888"/>
          <p14:tracePt t="16941" x="968375" y="3798888"/>
          <p14:tracePt t="16949" x="960438" y="3798888"/>
          <p14:tracePt t="16965" x="950913" y="3798888"/>
          <p14:tracePt t="16981" x="942975" y="3798888"/>
          <p14:tracePt t="16989" x="935038" y="3798888"/>
          <p14:tracePt t="17053" x="935038" y="3790950"/>
          <p14:tracePt t="17060" x="935038" y="3781425"/>
          <p14:tracePt t="17070" x="935038" y="3773488"/>
          <p14:tracePt t="17101" x="935038" y="3756025"/>
          <p14:tracePt t="17109" x="942975" y="3748088"/>
          <p14:tracePt t="17117" x="976313" y="3738563"/>
          <p14:tracePt t="17125" x="1028700" y="3730625"/>
          <p14:tracePt t="17133" x="1087438" y="3722688"/>
          <p14:tracePt t="17141" x="1138238" y="3722688"/>
          <p14:tracePt t="17149" x="1214438" y="3722688"/>
          <p14:tracePt t="17157" x="1290638" y="3730625"/>
          <p14:tracePt t="17165" x="1333500" y="3738563"/>
          <p14:tracePt t="17173" x="1368425" y="3738563"/>
          <p14:tracePt t="17180" x="1419225" y="3738563"/>
          <p14:tracePt t="17189" x="1452563" y="3738563"/>
          <p14:tracePt t="17197" x="1470025" y="3738563"/>
          <p14:tracePt t="17204" x="1487488" y="3738563"/>
          <p14:tracePt t="17212" x="1495425" y="3738563"/>
          <p14:tracePt t="17317" x="1487488" y="3738563"/>
          <p14:tracePt t="17324" x="1435100" y="3738563"/>
          <p14:tracePt t="17333" x="1358900" y="3730625"/>
          <p14:tracePt t="17341" x="1282700" y="3713163"/>
          <p14:tracePt t="17349" x="1198563" y="3687763"/>
          <p14:tracePt t="17357" x="1138238" y="3671888"/>
          <p14:tracePt t="17365" x="1079500" y="3654425"/>
          <p14:tracePt t="17372" x="1003300" y="3636963"/>
          <p14:tracePt t="17380" x="942975" y="3629025"/>
          <p14:tracePt t="17389" x="909638" y="3619500"/>
          <p14:tracePt t="17397" x="892175" y="3619500"/>
          <p14:tracePt t="17413" x="884238" y="3619500"/>
          <p14:tracePt t="17485" x="874713" y="3611563"/>
          <p14:tracePt t="17493" x="884238" y="3603625"/>
          <p14:tracePt t="17501" x="909638" y="3594100"/>
          <p14:tracePt t="17509" x="935038" y="3586163"/>
          <p14:tracePt t="17517" x="985838" y="3578225"/>
          <p14:tracePt t="17525" x="1028700" y="3578225"/>
          <p14:tracePt t="17533" x="1095375" y="3578225"/>
          <p14:tracePt t="17541" x="1181100" y="3578225"/>
          <p14:tracePt t="17549" x="1282700" y="3586163"/>
          <p14:tracePt t="17557" x="1384300" y="3594100"/>
          <p14:tracePt t="17564" x="1487488" y="3619500"/>
          <p14:tracePt t="17573" x="1546225" y="3636963"/>
          <p14:tracePt t="17581" x="1606550" y="3646488"/>
          <p14:tracePt t="17589" x="1631950" y="3654425"/>
          <p14:tracePt t="17597" x="1639888" y="3654425"/>
          <p14:tracePt t="17701" x="1639888" y="3662363"/>
          <p14:tracePt t="17709" x="1622425" y="3662363"/>
          <p14:tracePt t="17717" x="1579563" y="3662363"/>
          <p14:tracePt t="17725" x="1538288" y="3662363"/>
          <p14:tracePt t="17733" x="1477963" y="3662363"/>
          <p14:tracePt t="17741" x="1427163" y="3662363"/>
          <p14:tracePt t="17749" x="1350963" y="3662363"/>
          <p14:tracePt t="17757" x="1282700" y="3662363"/>
          <p14:tracePt t="17764" x="1206500" y="3662363"/>
          <p14:tracePt t="17773" x="1155700" y="3662363"/>
          <p14:tracePt t="17780" x="1120775" y="3662363"/>
          <p14:tracePt t="17789" x="1095375" y="3662363"/>
          <p14:tracePt t="17797" x="1087438" y="3662363"/>
          <p14:tracePt t="17805" x="1079500" y="3662363"/>
          <p14:tracePt t="17813" x="1069975" y="3662363"/>
          <p14:tracePt t="17901" x="1087438" y="3662363"/>
          <p14:tracePt t="17909" x="1112838" y="3662363"/>
          <p14:tracePt t="17917" x="1189038" y="3662363"/>
          <p14:tracePt t="17924" x="1274763" y="3662363"/>
          <p14:tracePt t="17933" x="1393825" y="3662363"/>
          <p14:tracePt t="17941" x="1495425" y="3679825"/>
          <p14:tracePt t="17949" x="1597025" y="3697288"/>
          <p14:tracePt t="17957" x="1690688" y="3722688"/>
          <p14:tracePt t="17965" x="1766888" y="3748088"/>
          <p14:tracePt t="17972" x="1827213" y="3756025"/>
          <p14:tracePt t="17981" x="1860550" y="3763963"/>
          <p14:tracePt t="17989" x="1868488" y="3763963"/>
          <p14:tracePt t="17997" x="1878013" y="3763963"/>
          <p14:tracePt t="18045" x="1835150" y="3773488"/>
          <p14:tracePt t="18053" x="1792288" y="3773488"/>
          <p14:tracePt t="18061" x="1708150" y="3773488"/>
          <p14:tracePt t="18069" x="1622425" y="3773488"/>
          <p14:tracePt t="18077" x="1554163" y="3773488"/>
          <p14:tracePt t="18085" x="1477963" y="3773488"/>
          <p14:tracePt t="18093" x="1427163" y="3773488"/>
          <p14:tracePt t="18101" x="1350963" y="3781425"/>
          <p14:tracePt t="18109" x="1333500" y="3781425"/>
          <p14:tracePt t="18117" x="1317625" y="3781425"/>
          <p14:tracePt t="18125" x="1300163" y="3781425"/>
          <p14:tracePt t="18269" x="1308100" y="3781425"/>
          <p14:tracePt t="18277" x="1333500" y="3773488"/>
          <p14:tracePt t="18284" x="1368425" y="3763963"/>
          <p14:tracePt t="18293" x="1409700" y="3763963"/>
          <p14:tracePt t="18300" x="1452563" y="3763963"/>
          <p14:tracePt t="18309" x="1487488" y="3763963"/>
          <p14:tracePt t="18316" x="1512888" y="3763963"/>
          <p14:tracePt t="18324" x="1520825" y="3763963"/>
          <p14:tracePt t="18332" x="1528763" y="3763963"/>
          <p14:tracePt t="18413" x="1520825" y="3756025"/>
          <p14:tracePt t="18420" x="1495425" y="3748088"/>
          <p14:tracePt t="18429" x="1462088" y="3748088"/>
          <p14:tracePt t="18437" x="1419225" y="3748088"/>
          <p14:tracePt t="18445" x="1358900" y="3748088"/>
          <p14:tracePt t="18454" x="1282700" y="3738563"/>
          <p14:tracePt t="18461" x="1239838" y="3738563"/>
          <p14:tracePt t="18469" x="1198563" y="3738563"/>
          <p14:tracePt t="18477" x="1155700" y="3738563"/>
          <p14:tracePt t="18485" x="1112838" y="3738563"/>
          <p14:tracePt t="18493" x="1079500" y="3738563"/>
          <p14:tracePt t="18500" x="1054100" y="3738563"/>
          <p14:tracePt t="18517" x="1044575" y="3738563"/>
          <p14:tracePt t="18565" x="1044575" y="3730625"/>
          <p14:tracePt t="18573" x="1054100" y="3722688"/>
          <p14:tracePt t="18581" x="1069975" y="3722688"/>
          <p14:tracePt t="18589" x="1104900" y="3722688"/>
          <p14:tracePt t="18597" x="1147763" y="3722688"/>
          <p14:tracePt t="18604" x="1198563" y="3722688"/>
          <p14:tracePt t="18613" x="1274763" y="3722688"/>
          <p14:tracePt t="18621" x="1368425" y="3722688"/>
          <p14:tracePt t="18629" x="1495425" y="3722688"/>
          <p14:tracePt t="18638" x="1622425" y="3722688"/>
          <p14:tracePt t="18645" x="1766888" y="3722688"/>
          <p14:tracePt t="18654" x="1903413" y="3722688"/>
          <p14:tracePt t="18661" x="2005013" y="3722688"/>
          <p14:tracePt t="18669" x="2090738" y="3722688"/>
          <p14:tracePt t="18677" x="2132013" y="3722688"/>
          <p14:tracePt t="18685" x="2157413" y="3722688"/>
          <p14:tracePt t="18701" x="2166938" y="3722688"/>
          <p14:tracePt t="18757" x="2141538" y="3713163"/>
          <p14:tracePt t="18764" x="2106613" y="3713163"/>
          <p14:tracePt t="18773" x="2055813" y="3713163"/>
          <p14:tracePt t="18781" x="1979613" y="3713163"/>
          <p14:tracePt t="18788" x="1893888" y="3705225"/>
          <p14:tracePt t="18797" x="1809750" y="3697288"/>
          <p14:tracePt t="18805" x="1724025" y="3687763"/>
          <p14:tracePt t="18813" x="1647825" y="3687763"/>
          <p14:tracePt t="18821" x="1563688" y="3687763"/>
          <p14:tracePt t="18829" x="1495425" y="3687763"/>
          <p14:tracePt t="18838" x="1435100" y="3687763"/>
          <p14:tracePt t="18845" x="1376363" y="3687763"/>
          <p14:tracePt t="18854" x="1358900" y="3687763"/>
          <p14:tracePt t="18860" x="1333500" y="3687763"/>
          <p14:tracePt t="18869" x="1325563" y="3687763"/>
          <p14:tracePt t="18877" x="1317625" y="3687763"/>
          <p14:tracePt t="18933" x="1333500" y="3679825"/>
          <p14:tracePt t="18941" x="1368425" y="3671888"/>
          <p14:tracePt t="18949" x="1393825" y="3671888"/>
          <p14:tracePt t="18957" x="1462088" y="3671888"/>
          <p14:tracePt t="18965" x="1546225" y="3671888"/>
          <p14:tracePt t="18972" x="1631950" y="3671888"/>
          <p14:tracePt t="18980" x="1716088" y="3671888"/>
          <p14:tracePt t="18989" x="1801813" y="3671888"/>
          <p14:tracePt t="18996" x="1903413" y="3671888"/>
          <p14:tracePt t="19004" x="2005013" y="3671888"/>
          <p14:tracePt t="19013" x="2065338" y="3679825"/>
          <p14:tracePt t="19021" x="2106613" y="3687763"/>
          <p14:tracePt t="19029" x="2124075" y="3687763"/>
          <p14:tracePt t="19037" x="2132013" y="3687763"/>
          <p14:tracePt t="19045" x="2141538" y="3687763"/>
          <p14:tracePt t="19117" x="2132013" y="3687763"/>
          <p14:tracePt t="19125" x="2106613" y="3687763"/>
          <p14:tracePt t="19133" x="2073275" y="3687763"/>
          <p14:tracePt t="19141" x="2055813" y="3687763"/>
          <p14:tracePt t="19149" x="2030413" y="3687763"/>
          <p14:tracePt t="19157" x="2012950" y="3687763"/>
          <p14:tracePt t="19165" x="2005013" y="3687763"/>
          <p14:tracePt t="19173" x="1997075" y="3687763"/>
          <p14:tracePt t="19829" x="2012950" y="3654425"/>
          <p14:tracePt t="19838" x="2030413" y="3636963"/>
          <p14:tracePt t="19845" x="2038350" y="3619500"/>
          <p14:tracePt t="19854" x="2065338" y="3594100"/>
          <p14:tracePt t="19861" x="2081213" y="3586163"/>
          <p14:tracePt t="19869" x="2106613" y="3568700"/>
          <p14:tracePt t="19877" x="2141538" y="3560763"/>
          <p14:tracePt t="19885" x="2174875" y="3543300"/>
          <p14:tracePt t="19892" x="2217738" y="3535363"/>
          <p14:tracePt t="19901" x="2268538" y="3527425"/>
          <p14:tracePt t="19909" x="2336800" y="3509963"/>
          <p14:tracePt t="19917" x="2413000" y="3502025"/>
          <p14:tracePt t="19925" x="2481263" y="3502025"/>
          <p14:tracePt t="19933" x="2565400" y="3502025"/>
          <p14:tracePt t="19941" x="2668588" y="3502025"/>
          <p14:tracePt t="19949" x="2770188" y="3502025"/>
          <p14:tracePt t="19957" x="2854325" y="3517900"/>
          <p14:tracePt t="19965" x="2914650" y="3517900"/>
          <p14:tracePt t="19973" x="2973388" y="3517900"/>
          <p14:tracePt t="19981" x="3024188" y="3517900"/>
          <p14:tracePt t="19988" x="3067050" y="3517900"/>
          <p14:tracePt t="19997" x="3092450" y="3517900"/>
          <p14:tracePt t="20005" x="3117850" y="3517900"/>
          <p14:tracePt t="20013" x="3135313" y="3517900"/>
          <p14:tracePt t="20021" x="3160713" y="3517900"/>
          <p14:tracePt t="20029" x="3186113" y="3517900"/>
          <p14:tracePt t="20038" x="3219450" y="3517900"/>
          <p14:tracePt t="20045" x="3262313" y="3517900"/>
          <p14:tracePt t="20053" x="3322638" y="3527425"/>
          <p14:tracePt t="20061" x="3338513" y="3527425"/>
          <p14:tracePt t="20069" x="3406775" y="3543300"/>
          <p14:tracePt t="20077" x="3492500" y="3568700"/>
          <p14:tracePt t="20085" x="3586163" y="3578225"/>
          <p14:tracePt t="20093" x="3652838" y="3594100"/>
          <p14:tracePt t="20100" x="3746500" y="3611563"/>
          <p14:tracePt t="20109" x="3848100" y="3629025"/>
          <p14:tracePt t="20117" x="3941763" y="3646488"/>
          <p14:tracePt t="20124" x="4044950" y="3662363"/>
          <p14:tracePt t="20133" x="4146550" y="3687763"/>
          <p14:tracePt t="20140" x="4248150" y="3713163"/>
          <p14:tracePt t="20149" x="4349750" y="3722688"/>
          <p14:tracePt t="20157" x="4435475" y="3722688"/>
          <p14:tracePt t="20164" x="4562475" y="3748088"/>
          <p14:tracePt t="20173" x="4681538" y="3756025"/>
          <p14:tracePt t="20181" x="4706938" y="3756025"/>
          <p14:tracePt t="20189" x="4791075" y="3763963"/>
          <p14:tracePt t="20197" x="4876800" y="3773488"/>
          <p14:tracePt t="20204" x="4962525" y="3798888"/>
          <p14:tracePt t="20213" x="5038725" y="3824288"/>
          <p14:tracePt t="20221" x="5114925" y="3841750"/>
          <p14:tracePt t="20229" x="5157788" y="3857625"/>
          <p14:tracePt t="20238" x="5191125" y="3867150"/>
          <p14:tracePt t="20245" x="5208588" y="3867150"/>
          <p14:tracePt t="20253" x="5216525" y="3867150"/>
          <p14:tracePt t="20261" x="5224463" y="3867150"/>
          <p14:tracePt t="22013" x="5216525" y="3867150"/>
          <p14:tracePt t="22022" x="5208588" y="3867150"/>
          <p14:tracePt t="22029" x="5208588" y="3841750"/>
          <p14:tracePt t="22038" x="5208588" y="3798888"/>
          <p14:tracePt t="22045" x="5224463" y="3763963"/>
          <p14:tracePt t="22053" x="5241925" y="3730625"/>
          <p14:tracePt t="22061" x="5259388" y="3705225"/>
          <p14:tracePt t="22069" x="5276850" y="3679825"/>
          <p14:tracePt t="22077" x="5292725" y="3654425"/>
          <p14:tracePt t="22085" x="5310188" y="3629025"/>
          <p14:tracePt t="22093" x="5327650" y="3594100"/>
          <p14:tracePt t="22100" x="5343525" y="3560763"/>
          <p14:tracePt t="22109" x="5360988" y="3535363"/>
          <p14:tracePt t="22116" x="5378450" y="3502025"/>
          <p14:tracePt t="22125" x="5386388" y="3484563"/>
          <p14:tracePt t="22133" x="5403850" y="3449638"/>
          <p14:tracePt t="22141" x="5411788" y="3416300"/>
          <p14:tracePt t="22149" x="5421313" y="3390900"/>
          <p14:tracePt t="22157" x="5421313" y="3365500"/>
          <p14:tracePt t="22165" x="5429250" y="3322638"/>
          <p14:tracePt t="22173" x="5437188" y="3289300"/>
          <p14:tracePt t="22180" x="5437188" y="3271838"/>
          <p14:tracePt t="22189" x="5437188" y="3246438"/>
          <p14:tracePt t="22197" x="5437188" y="3221038"/>
          <p14:tracePt t="22205" x="5437188" y="3211513"/>
          <p14:tracePt t="22213" x="5437188" y="3195638"/>
          <p14:tracePt t="22222" x="5437188" y="3186113"/>
          <p14:tracePt t="22229" x="5437188" y="3170238"/>
          <p14:tracePt t="22237" x="5437188" y="3152775"/>
          <p14:tracePt t="22253" x="5437188" y="3135313"/>
          <p14:tracePt t="22261" x="5437188" y="3127375"/>
          <p14:tracePt t="22269" x="5437188" y="3101975"/>
          <p14:tracePt t="22277" x="5429250" y="3076575"/>
          <p14:tracePt t="22285" x="5421313" y="3051175"/>
          <p14:tracePt t="22293" x="5378450" y="3016250"/>
          <p14:tracePt t="22301" x="5353050" y="2990850"/>
          <p14:tracePt t="22309" x="5335588" y="2965450"/>
          <p14:tracePt t="22317" x="5284788" y="2940050"/>
          <p14:tracePt t="22325" x="5249863" y="2922588"/>
          <p14:tracePt t="22333" x="5199063" y="2897188"/>
          <p14:tracePt t="22341" x="5157788" y="2889250"/>
          <p14:tracePt t="22349" x="5106988" y="2881313"/>
          <p14:tracePt t="22357" x="5072063" y="2871788"/>
          <p14:tracePt t="22365" x="5038725" y="2863850"/>
          <p14:tracePt t="22372" x="5021263" y="2863850"/>
          <p14:tracePt t="22381" x="4995863" y="2863850"/>
          <p14:tracePt t="22389" x="4970463" y="2863850"/>
          <p14:tracePt t="22397" x="4953000" y="2863850"/>
          <p14:tracePt t="22405" x="4919663" y="2863850"/>
          <p14:tracePt t="22413" x="4894263" y="2871788"/>
          <p14:tracePt t="22422" x="4859338" y="2881313"/>
          <p14:tracePt t="22429" x="4851400" y="2881313"/>
          <p14:tracePt t="22437" x="4826000" y="2881313"/>
          <p14:tracePt t="22445" x="4791075" y="2889250"/>
          <p14:tracePt t="22453" x="4765675" y="2897188"/>
          <p14:tracePt t="22461" x="4757738" y="2897188"/>
          <p14:tracePt t="22469" x="4724400" y="2906713"/>
          <p14:tracePt t="22477" x="4689475" y="2914650"/>
          <p14:tracePt t="22485" x="4646613" y="2922588"/>
          <p14:tracePt t="22493" x="4595813" y="2932113"/>
          <p14:tracePt t="22500" x="4554538" y="2940050"/>
          <p14:tracePt t="22509" x="4476750" y="2949575"/>
          <p14:tracePt t="22517" x="4418013" y="2974975"/>
          <p14:tracePt t="22524" x="4359275" y="2974975"/>
          <p14:tracePt t="22533" x="4291013" y="2982913"/>
          <p14:tracePt t="22541" x="4214813" y="2982913"/>
          <p14:tracePt t="22549" x="4146550" y="2990850"/>
          <p14:tracePt t="22557" x="4103688" y="2990850"/>
          <p14:tracePt t="22564" x="4052888" y="2990850"/>
          <p14:tracePt t="22573" x="3992563" y="3025775"/>
          <p14:tracePt t="22581" x="3959225" y="3041650"/>
          <p14:tracePt t="22589" x="3925888" y="3059113"/>
          <p14:tracePt t="22597" x="3908425" y="3076575"/>
          <p14:tracePt t="22606" x="3883025" y="3094038"/>
          <p14:tracePt t="22613" x="3873500" y="3101975"/>
          <p14:tracePt t="22622" x="3857625" y="3127375"/>
          <p14:tracePt t="22629" x="3848100" y="3160713"/>
          <p14:tracePt t="22638" x="3848100" y="3178175"/>
          <p14:tracePt t="22645" x="3848100" y="3186113"/>
          <p14:tracePt t="22653" x="3848100" y="3221038"/>
          <p14:tracePt t="22660" x="3848100" y="3238500"/>
          <p14:tracePt t="22669" x="3848100" y="3254375"/>
          <p14:tracePt t="22677" x="3848100" y="3279775"/>
          <p14:tracePt t="22685" x="3848100" y="3305175"/>
          <p14:tracePt t="22693" x="3848100" y="3330575"/>
          <p14:tracePt t="22701" x="3840163" y="3390900"/>
          <p14:tracePt t="22709" x="3822700" y="3449638"/>
          <p14:tracePt t="22717" x="3797300" y="3502025"/>
          <p14:tracePt t="22725" x="3746500" y="3543300"/>
          <p14:tracePt t="22733" x="3695700" y="3578225"/>
          <p14:tracePt t="22741" x="3662363" y="3611563"/>
          <p14:tracePt t="22749" x="3619500" y="3636963"/>
          <p14:tracePt t="22757" x="3586163" y="3654425"/>
          <p14:tracePt t="22766" x="3559175" y="3671888"/>
          <p14:tracePt t="22772" x="3533775" y="3687763"/>
          <p14:tracePt t="22781" x="3525838" y="3697288"/>
          <p14:tracePt t="22909" x="3517900" y="3697288"/>
          <p14:tracePt t="22917" x="3508375" y="3705225"/>
          <p14:tracePt t="22925" x="3508375" y="3722688"/>
          <p14:tracePt t="22933" x="3500438" y="3722688"/>
          <p14:tracePt t="22940" x="3492500" y="3738563"/>
          <p14:tracePt t="22949" x="3482975" y="3748088"/>
          <p14:tracePt t="23069" x="3475038" y="3748088"/>
          <p14:tracePt t="23077" x="3475038" y="3722688"/>
          <p14:tracePt t="23085" x="3482975" y="3697288"/>
          <p14:tracePt t="23093" x="3492500" y="3671888"/>
          <p14:tracePt t="23101" x="3500438" y="3646488"/>
          <p14:tracePt t="23109" x="3533775" y="3611563"/>
          <p14:tracePt t="23117" x="3586163" y="3586163"/>
          <p14:tracePt t="23124" x="3644900" y="3560763"/>
          <p14:tracePt t="23133" x="3729038" y="3543300"/>
          <p14:tracePt t="23141" x="3806825" y="3517900"/>
          <p14:tracePt t="23149" x="3865563" y="3502025"/>
          <p14:tracePt t="23156" x="3916363" y="3492500"/>
          <p14:tracePt t="23165" x="3951288" y="3484563"/>
          <p14:tracePt t="23172" x="3959225" y="3467100"/>
          <p14:tracePt t="23181" x="3967163" y="3449638"/>
          <p14:tracePt t="23189" x="3976688" y="3433763"/>
          <p14:tracePt t="23197" x="3976688" y="3416300"/>
          <p14:tracePt t="23206" x="3976688" y="3390900"/>
          <p14:tracePt t="23213" x="3976688" y="3365500"/>
          <p14:tracePt t="23221" x="3976688" y="3330575"/>
          <p14:tracePt t="23229" x="3967163" y="3263900"/>
          <p14:tracePt t="23237" x="3933825" y="3203575"/>
          <p14:tracePt t="23244" x="3908425" y="3152775"/>
          <p14:tracePt t="23253" x="3873500" y="3101975"/>
          <p14:tracePt t="23261" x="3848100" y="3067050"/>
          <p14:tracePt t="23268" x="3832225" y="3025775"/>
          <p14:tracePt t="23277" x="3814763" y="3008313"/>
          <p14:tracePt t="23285" x="3806825" y="2990850"/>
          <p14:tracePt t="23309" x="3797300" y="2974975"/>
          <p14:tracePt t="23317" x="3781425" y="2965450"/>
          <p14:tracePt t="23325" x="3756025" y="2957513"/>
          <p14:tracePt t="23332" x="3713163" y="2949575"/>
          <p14:tracePt t="23341" x="3652838" y="2940050"/>
          <p14:tracePt t="23349" x="3586163" y="2922588"/>
          <p14:tracePt t="23357" x="3525838" y="2914650"/>
          <p14:tracePt t="23364" x="3482975" y="2906713"/>
          <p14:tracePt t="23372" x="3441700" y="2889250"/>
          <p14:tracePt t="23381" x="3389313" y="2881313"/>
          <p14:tracePt t="23389" x="3381375" y="2881313"/>
          <p14:tracePt t="23397" x="3348038" y="2871788"/>
          <p14:tracePt t="23406" x="3330575" y="2871788"/>
          <p14:tracePt t="23413" x="3297238" y="2871788"/>
          <p14:tracePt t="23421" x="3287713" y="2871788"/>
          <p14:tracePt t="23429" x="3262313" y="2871788"/>
          <p14:tracePt t="23438" x="3244850" y="2889250"/>
          <p14:tracePt t="23445" x="3228975" y="2906713"/>
          <p14:tracePt t="23453" x="3203575" y="2940050"/>
          <p14:tracePt t="23460" x="3186113" y="2990850"/>
          <p14:tracePt t="23469" x="3168650" y="3025775"/>
          <p14:tracePt t="23477" x="3152775" y="3059113"/>
          <p14:tracePt t="23484" x="3127375" y="3084513"/>
          <p14:tracePt t="23493" x="3109913" y="3119438"/>
          <p14:tracePt t="23501" x="3092450" y="3144838"/>
          <p14:tracePt t="23509" x="3074988" y="3170238"/>
          <p14:tracePt t="23517" x="3059113" y="3186113"/>
          <p14:tracePt t="23525" x="3049588" y="3211513"/>
          <p14:tracePt t="23533" x="3041650" y="3238500"/>
          <p14:tracePt t="23541" x="3033713" y="3254375"/>
          <p14:tracePt t="23556" x="3033713" y="3279775"/>
          <p14:tracePt t="23572" x="3041650" y="3279775"/>
          <p14:tracePt t="23581" x="3049588" y="3279775"/>
          <p14:tracePt t="23590" x="3059113" y="3289300"/>
          <p14:tracePt t="23606" x="3059113" y="3314700"/>
          <p14:tracePt t="23613" x="3059113" y="3322638"/>
          <p14:tracePt t="23621" x="3059113" y="3355975"/>
          <p14:tracePt t="23629" x="3059113" y="3382963"/>
          <p14:tracePt t="23637" x="3059113" y="3390900"/>
          <p14:tracePt t="23645" x="3059113" y="3416300"/>
          <p14:tracePt t="23653" x="3059113" y="3441700"/>
          <p14:tracePt t="23661" x="3059113" y="3449638"/>
          <p14:tracePt t="23669" x="3059113" y="3467100"/>
          <p14:tracePt t="23677" x="3059113" y="3484563"/>
          <p14:tracePt t="23684" x="3059113" y="3492500"/>
          <p14:tracePt t="23693" x="3059113" y="3517900"/>
          <p14:tracePt t="23700" x="3059113" y="3527425"/>
          <p14:tracePt t="23716" x="3059113" y="3535363"/>
          <p14:tracePt t="23725" x="3067050" y="3560763"/>
          <p14:tracePt t="23741" x="3074988" y="3586163"/>
          <p14:tracePt t="23749" x="3084513" y="3594100"/>
          <p14:tracePt t="23756" x="3092450" y="3611563"/>
          <p14:tracePt t="23765" x="3109913" y="3629025"/>
          <p14:tracePt t="23772" x="3127375" y="3646488"/>
          <p14:tracePt t="23781" x="3143250" y="3654425"/>
          <p14:tracePt t="23789" x="3168650" y="3662363"/>
          <p14:tracePt t="23797" x="3186113" y="3671888"/>
          <p14:tracePt t="23806" x="3203575" y="3679825"/>
          <p14:tracePt t="23813" x="3219450" y="3679825"/>
          <p14:tracePt t="23821" x="3236913" y="3679825"/>
          <p14:tracePt t="23829" x="3254375" y="3679825"/>
          <p14:tracePt t="23837" x="3279775" y="3687763"/>
          <p14:tracePt t="23853" x="3305175" y="3687763"/>
          <p14:tracePt t="23861" x="3322638" y="3687763"/>
          <p14:tracePt t="23869" x="3348038" y="3687763"/>
          <p14:tracePt t="23877" x="3381375" y="3687763"/>
          <p14:tracePt t="23885" x="3414713" y="3687763"/>
          <p14:tracePt t="23893" x="3457575" y="3687763"/>
          <p14:tracePt t="23901" x="3508375" y="3687763"/>
          <p14:tracePt t="23909" x="3551238" y="3687763"/>
          <p14:tracePt t="23917" x="3586163" y="3687763"/>
          <p14:tracePt t="23924" x="3619500" y="3687763"/>
          <p14:tracePt t="23933" x="3636963" y="3687763"/>
          <p14:tracePt t="23941" x="3644900" y="3687763"/>
          <p14:tracePt t="23949" x="3662363" y="3687763"/>
          <p14:tracePt t="23997" x="3670300" y="3687763"/>
          <p14:tracePt t="24005" x="3687763" y="3687763"/>
          <p14:tracePt t="24021" x="3721100" y="3687763"/>
          <p14:tracePt t="24029" x="3738563" y="3671888"/>
          <p14:tracePt t="24037" x="3746500" y="3646488"/>
          <p14:tracePt t="24045" x="3763963" y="3629025"/>
          <p14:tracePt t="24053" x="3789363" y="3603625"/>
          <p14:tracePt t="24061" x="3814763" y="3578225"/>
          <p14:tracePt t="24069" x="3840163" y="3552825"/>
          <p14:tracePt t="24077" x="3857625" y="3543300"/>
          <p14:tracePt t="24085" x="3873500" y="3517900"/>
          <p14:tracePt t="24092" x="3873500" y="3492500"/>
          <p14:tracePt t="24101" x="3883025" y="3475038"/>
          <p14:tracePt t="24109" x="3890963" y="3459163"/>
          <p14:tracePt t="24116" x="3890963" y="3424238"/>
          <p14:tracePt t="24124" x="3890963" y="3390900"/>
          <p14:tracePt t="24132" x="3890963" y="3340100"/>
          <p14:tracePt t="24141" x="3883025" y="3263900"/>
          <p14:tracePt t="24149" x="3857625" y="3186113"/>
          <p14:tracePt t="24157" x="3840163" y="3127375"/>
          <p14:tracePt t="24164" x="3822700" y="3067050"/>
          <p14:tracePt t="24173" x="3797300" y="3008313"/>
          <p14:tracePt t="24181" x="3789363" y="2982913"/>
          <p14:tracePt t="24189" x="3781425" y="2957513"/>
          <p14:tracePt t="24269" x="3781425" y="2949575"/>
          <p14:tracePt t="24277" x="3763963" y="2949575"/>
          <p14:tracePt t="24284" x="3729038" y="2949575"/>
          <p14:tracePt t="24293" x="3703638" y="2949575"/>
          <p14:tracePt t="24301" x="3662363" y="2940050"/>
          <p14:tracePt t="24309" x="3627438" y="2932113"/>
          <p14:tracePt t="24317" x="3602038" y="2922588"/>
          <p14:tracePt t="24325" x="3568700" y="2914650"/>
          <p14:tracePt t="24333" x="3559175" y="2914650"/>
          <p14:tracePt t="24341" x="3533775" y="2914650"/>
          <p14:tracePt t="24349" x="3517900" y="2914650"/>
          <p14:tracePt t="24357" x="3508375" y="2914650"/>
          <p14:tracePt t="24365" x="3482975" y="2914650"/>
          <p14:tracePt t="24373" x="3457575" y="2914650"/>
          <p14:tracePt t="24381" x="3414713" y="2922588"/>
          <p14:tracePt t="24390" x="3381375" y="2932113"/>
          <p14:tracePt t="24397" x="3348038" y="2949575"/>
          <p14:tracePt t="24406" x="3297238" y="2982913"/>
          <p14:tracePt t="24412" x="3244850" y="3008313"/>
          <p14:tracePt t="24421" x="3203575" y="3041650"/>
          <p14:tracePt t="24429" x="3160713" y="3067050"/>
          <p14:tracePt t="24437" x="3127375" y="3094038"/>
          <p14:tracePt t="24445" x="3100388" y="3109913"/>
          <p14:tracePt t="24452" x="3074988" y="3119438"/>
          <p14:tracePt t="24461" x="3074988" y="3127375"/>
          <p14:tracePt t="24484" x="3067050" y="3127375"/>
          <p14:tracePt t="24654" x="3059113" y="3127375"/>
          <p14:tracePt t="24669" x="3049588" y="3135313"/>
          <p14:tracePt t="24677" x="3033713" y="3144838"/>
          <p14:tracePt t="24685" x="3016250" y="3160713"/>
          <p14:tracePt t="24693" x="2998788" y="3195638"/>
          <p14:tracePt t="24701" x="2982913" y="3221038"/>
          <p14:tracePt t="24709" x="2973388" y="3254375"/>
          <p14:tracePt t="24717" x="2973388" y="3271838"/>
          <p14:tracePt t="24724" x="2973388" y="3314700"/>
          <p14:tracePt t="24733" x="2973388" y="3373438"/>
          <p14:tracePt t="24741" x="2973388" y="3433763"/>
          <p14:tracePt t="24749" x="2973388" y="3492500"/>
          <p14:tracePt t="24757" x="2973388" y="3560763"/>
          <p14:tracePt t="24765" x="2982913" y="3619500"/>
          <p14:tracePt t="24773" x="2998788" y="3679825"/>
          <p14:tracePt t="24781" x="3016250" y="3730625"/>
          <p14:tracePt t="24790" x="3033713" y="3773488"/>
          <p14:tracePt t="24797" x="3059113" y="3816350"/>
          <p14:tracePt t="24805" x="3084513" y="3841750"/>
          <p14:tracePt t="24813" x="3127375" y="3867150"/>
          <p14:tracePt t="24821" x="3143250" y="3892550"/>
          <p14:tracePt t="24829" x="3168650" y="3917950"/>
          <p14:tracePt t="24837" x="3211513" y="3943350"/>
          <p14:tracePt t="24845" x="3244850" y="3960813"/>
          <p14:tracePt t="24853" x="3279775" y="3986213"/>
          <p14:tracePt t="24861" x="3330575" y="4011613"/>
          <p14:tracePt t="24869" x="3381375" y="4037013"/>
          <p14:tracePt t="24877" x="3441700" y="4052888"/>
          <p14:tracePt t="24893" x="3533775" y="4087813"/>
          <p14:tracePt t="24901" x="3586163" y="4105275"/>
          <p14:tracePt t="24909" x="3644900" y="4113213"/>
          <p14:tracePt t="24917" x="3703638" y="4121150"/>
          <p14:tracePt t="24925" x="3746500" y="4121150"/>
          <p14:tracePt t="24933" x="3814763" y="4121150"/>
          <p14:tracePt t="24941" x="3900488" y="4121150"/>
          <p14:tracePt t="24949" x="4002088" y="4121150"/>
          <p14:tracePt t="24956" x="4129088" y="4138613"/>
          <p14:tracePt t="24965" x="4256088" y="4146550"/>
          <p14:tracePt t="24973" x="4367213" y="4146550"/>
          <p14:tracePt t="24981" x="4494213" y="4146550"/>
          <p14:tracePt t="24990" x="4605338" y="4146550"/>
          <p14:tracePt t="24996" x="4740275" y="4171950"/>
          <p14:tracePt t="25006" x="4851400" y="4181475"/>
          <p14:tracePt t="25013" x="4978400" y="4206875"/>
          <p14:tracePt t="25021" x="5097463" y="4214813"/>
          <p14:tracePt t="25029" x="5191125" y="4214813"/>
          <p14:tracePt t="25037" x="5318125" y="4214813"/>
          <p14:tracePt t="25045" x="5437188" y="4214813"/>
          <p14:tracePt t="25053" x="5538788" y="4189413"/>
          <p14:tracePt t="25061" x="5624513" y="4156075"/>
          <p14:tracePt t="25069" x="5718175" y="4113213"/>
          <p14:tracePt t="25077" x="5776913" y="4070350"/>
          <p14:tracePt t="25085" x="5827713" y="4044950"/>
          <p14:tracePt t="25093" x="5853113" y="4037013"/>
          <p14:tracePt t="25100" x="5880100" y="4011613"/>
          <p14:tracePt t="25108" x="5905500" y="3986213"/>
          <p14:tracePt t="25116" x="5930900" y="3935413"/>
          <p14:tracePt t="25125" x="5946775" y="3900488"/>
          <p14:tracePt t="25133" x="5972175" y="3875088"/>
          <p14:tracePt t="25141" x="5989638" y="3841750"/>
          <p14:tracePt t="25149" x="6007100" y="3806825"/>
          <p14:tracePt t="25156" x="6032500" y="3763963"/>
          <p14:tracePt t="25165" x="6049963" y="3748088"/>
          <p14:tracePt t="25173" x="6057900" y="3722688"/>
          <p14:tracePt t="25181" x="6065838" y="3687763"/>
          <p14:tracePt t="25190" x="6065838" y="3662363"/>
          <p14:tracePt t="25196" x="6065838" y="3619500"/>
          <p14:tracePt t="25205" x="6065838" y="3594100"/>
          <p14:tracePt t="25213" x="6065838" y="3535363"/>
          <p14:tracePt t="25220" x="6057900" y="3502025"/>
          <p14:tracePt t="25229" x="6040438" y="3467100"/>
          <p14:tracePt t="25237" x="6024563" y="3441700"/>
          <p14:tracePt t="25245" x="5997575" y="3424238"/>
          <p14:tracePt t="25253" x="5972175" y="3398838"/>
          <p14:tracePt t="25261" x="5946775" y="3373438"/>
          <p14:tracePt t="25269" x="5913438" y="3340100"/>
          <p14:tracePt t="25277" x="5880100" y="3314700"/>
          <p14:tracePt t="25285" x="5827713" y="3289300"/>
          <p14:tracePt t="25293" x="5751513" y="3254375"/>
          <p14:tracePt t="25300" x="5692775" y="3228975"/>
          <p14:tracePt t="25309" x="5616575" y="3211513"/>
          <p14:tracePt t="25317" x="5538788" y="3170238"/>
          <p14:tracePt t="25325" x="5462588" y="3144838"/>
          <p14:tracePt t="25333" x="5378450" y="3127375"/>
          <p14:tracePt t="25341" x="5302250" y="3101975"/>
          <p14:tracePt t="25349" x="5216525" y="3084513"/>
          <p14:tracePt t="25357" x="5140325" y="3067050"/>
          <p14:tracePt t="25365" x="5097463" y="3067050"/>
          <p14:tracePt t="25373" x="5054600" y="3067050"/>
          <p14:tracePt t="25381" x="5013325" y="3067050"/>
          <p14:tracePt t="25390" x="4962525" y="3067050"/>
          <p14:tracePt t="25397" x="4945063" y="3067050"/>
          <p14:tracePt t="25405" x="4919663" y="3067050"/>
          <p14:tracePt t="25412" x="4894263" y="3067050"/>
          <p14:tracePt t="25421" x="4851400" y="3067050"/>
          <p14:tracePt t="25429" x="4833938" y="3076575"/>
          <p14:tracePt t="25437" x="4826000" y="3084513"/>
          <p14:tracePt t="25461" x="4826000" y="3101975"/>
          <p14:tracePt t="25485" x="4783138" y="3119438"/>
          <p14:tracePt t="25493" x="4740275" y="3144838"/>
          <p14:tracePt t="25501" x="4689475" y="3178175"/>
          <p14:tracePt t="25508" x="4656138" y="3254375"/>
          <p14:tracePt t="25517" x="4646613" y="3340100"/>
          <p14:tracePt t="25525" x="4630738" y="3382963"/>
          <p14:tracePt t="25533" x="4613275" y="3433763"/>
          <p14:tracePt t="25540" x="4605338" y="3475038"/>
          <p14:tracePt t="25549" x="4605338" y="3502025"/>
          <p14:tracePt t="25557" x="4605338" y="3527425"/>
          <p14:tracePt t="25565" x="4605338" y="3543300"/>
          <p14:tracePt t="25573" x="4605338" y="3568700"/>
          <p14:tracePt t="25581" x="4605338" y="3594100"/>
          <p14:tracePt t="25590" x="4613275" y="3619500"/>
          <p14:tracePt t="25597" x="4621213" y="3636963"/>
          <p14:tracePt t="25605" x="4630738" y="3662363"/>
          <p14:tracePt t="25613" x="4638675" y="3687763"/>
          <p14:tracePt t="25621" x="4656138" y="3722688"/>
          <p14:tracePt t="25629" x="4673600" y="3748088"/>
          <p14:tracePt t="25637" x="4699000" y="3781425"/>
          <p14:tracePt t="25645" x="4724400" y="3816350"/>
          <p14:tracePt t="25653" x="4749800" y="3849688"/>
          <p14:tracePt t="25661" x="4775200" y="3892550"/>
          <p14:tracePt t="25669" x="4808538" y="3925888"/>
          <p14:tracePt t="25677" x="4833938" y="3960813"/>
          <p14:tracePt t="25685" x="4859338" y="3986213"/>
          <p14:tracePt t="25692" x="4884738" y="4011613"/>
          <p14:tracePt t="25701" x="4910138" y="4037013"/>
          <p14:tracePt t="25709" x="4935538" y="4062413"/>
          <p14:tracePt t="25717" x="4953000" y="4079875"/>
          <p14:tracePt t="25725" x="4987925" y="4105275"/>
          <p14:tracePt t="25732" x="5029200" y="4121150"/>
          <p14:tracePt t="25740" x="5072063" y="4138613"/>
          <p14:tracePt t="25749" x="5122863" y="4146550"/>
          <p14:tracePt t="25756" x="5165725" y="4156075"/>
          <p14:tracePt t="25764" x="5208588" y="4164013"/>
          <p14:tracePt t="25774" x="5241925" y="4164013"/>
          <p14:tracePt t="25781" x="5302250" y="4164013"/>
          <p14:tracePt t="25790" x="5368925" y="4164013"/>
          <p14:tracePt t="25797" x="5429250" y="4156075"/>
          <p14:tracePt t="25805" x="5487988" y="4138613"/>
          <p14:tracePt t="25813" x="5556250" y="4113213"/>
          <p14:tracePt t="25821" x="5616575" y="4087813"/>
          <p14:tracePt t="25829" x="5667375" y="4052888"/>
          <p14:tracePt t="25837" x="5700713" y="4037013"/>
          <p14:tracePt t="25845" x="5726113" y="4019550"/>
          <p14:tracePt t="25853" x="5751513" y="4002088"/>
          <p14:tracePt t="25861" x="5761038" y="3976688"/>
          <p14:tracePt t="25869" x="5776913" y="3960813"/>
          <p14:tracePt t="25877" x="5786438" y="3925888"/>
          <p14:tracePt t="25893" x="5811838" y="3841750"/>
          <p14:tracePt t="25901" x="5819775" y="3798888"/>
          <p14:tracePt t="25909" x="5819775" y="3756025"/>
          <p14:tracePt t="25917" x="5819775" y="3697288"/>
          <p14:tracePt t="25925" x="5819775" y="3636963"/>
          <p14:tracePt t="25933" x="5819775" y="3568700"/>
          <p14:tracePt t="25940" x="5819775" y="3484563"/>
          <p14:tracePt t="25949" x="5811838" y="3424238"/>
          <p14:tracePt t="25957" x="5802313" y="3373438"/>
          <p14:tracePt t="25965" x="5802313" y="3348038"/>
          <p14:tracePt t="25974" x="5794375" y="3330575"/>
          <p14:tracePt t="25981" x="5794375" y="3322638"/>
          <p14:tracePt t="25989" x="5794375" y="3314700"/>
          <p14:tracePt t="26069" x="5786438" y="3305175"/>
          <p14:tracePt t="27364" x="5776913" y="3305175"/>
          <p14:tracePt t="27373" x="5761038" y="3305175"/>
          <p14:tracePt t="27437" x="5761038" y="3238500"/>
          <p14:tracePt t="27445" x="5761038" y="3127375"/>
          <p14:tracePt t="27453" x="5761038" y="3000375"/>
          <p14:tracePt t="27461" x="5761038" y="2871788"/>
          <p14:tracePt t="27469" x="5761038" y="2736850"/>
          <p14:tracePt t="27477" x="5761038" y="2592388"/>
          <p14:tracePt t="27485" x="5768975" y="2447925"/>
          <p14:tracePt t="27492" x="5794375" y="2319338"/>
          <p14:tracePt t="27501" x="5827713" y="2217738"/>
          <p14:tracePt t="27509" x="5862638" y="2116138"/>
          <p14:tracePt t="27517" x="5930900" y="2022475"/>
          <p14:tracePt t="27525" x="5997575" y="1946275"/>
          <p14:tracePt t="27533" x="6065838" y="1852613"/>
          <p14:tracePt t="27541" x="6159500" y="1766888"/>
          <p14:tracePt t="27549" x="6253163" y="1690688"/>
          <p14:tracePt t="27557" x="6338888" y="1631950"/>
          <p14:tracePt t="27565" x="6440488" y="1563688"/>
          <p14:tracePt t="27574" x="6542088" y="1520825"/>
          <p14:tracePt t="27581" x="6643688" y="1470025"/>
          <p14:tracePt t="27589" x="6745288" y="1436688"/>
          <p14:tracePt t="27597" x="6838950" y="1419225"/>
          <p14:tracePt t="27605" x="6915150" y="1393825"/>
          <p14:tracePt t="27613" x="7000875" y="1385888"/>
          <p14:tracePt t="27621" x="7069138" y="1385888"/>
          <p14:tracePt t="27629" x="7145338" y="1385888"/>
          <p14:tracePt t="27637" x="7213600" y="1385888"/>
          <p14:tracePt t="27645" x="7272338" y="1385888"/>
          <p14:tracePt t="27653" x="7307263" y="1393825"/>
          <p14:tracePt t="27661" x="7340600" y="1411288"/>
          <p14:tracePt t="27669" x="7366000" y="1419225"/>
          <p14:tracePt t="27677" x="7366000" y="1427163"/>
          <p14:tracePt t="27829" x="7348538" y="1444625"/>
          <p14:tracePt t="27837" x="7281863" y="1477963"/>
          <p14:tracePt t="27845" x="7178675" y="1512888"/>
          <p14:tracePt t="27853" x="7051675" y="1546225"/>
          <p14:tracePt t="27861" x="6889750" y="1589088"/>
          <p14:tracePt t="27869" x="6719888" y="1622425"/>
          <p14:tracePt t="27877" x="6575425" y="1657350"/>
          <p14:tracePt t="27885" x="6448425" y="1682750"/>
          <p14:tracePt t="27892" x="6329363" y="1708150"/>
          <p14:tracePt t="27910" x="6151563" y="1758950"/>
          <p14:tracePt t="27917" x="6091238" y="1793875"/>
          <p14:tracePt t="27924" x="6040438" y="1809750"/>
          <p14:tracePt t="27933" x="6024563" y="1827213"/>
          <p14:tracePt t="27941" x="6007100" y="1835150"/>
          <p14:tracePt t="27997" x="5997575" y="1844675"/>
          <p14:tracePt t="28021" x="6007100" y="1844675"/>
          <p14:tracePt t="28029" x="6024563" y="1844675"/>
          <p14:tracePt t="28036" x="6049963" y="1844675"/>
          <p14:tracePt t="28045" x="6108700" y="1835150"/>
          <p14:tracePt t="28053" x="6176963" y="1827213"/>
          <p14:tracePt t="28061" x="6235700" y="1801813"/>
          <p14:tracePt t="28069" x="6286500" y="1793875"/>
          <p14:tracePt t="28076" x="6354763" y="1784350"/>
          <p14:tracePt t="28085" x="6456363" y="1776413"/>
          <p14:tracePt t="28093" x="6584950" y="1751013"/>
          <p14:tracePt t="28100" x="6719888" y="1725613"/>
          <p14:tracePt t="28109" x="6856413" y="1716088"/>
          <p14:tracePt t="28117" x="6983413" y="1716088"/>
          <p14:tracePt t="28124" x="7127875" y="1716088"/>
          <p14:tracePt t="28132" x="7239000" y="1716088"/>
          <p14:tracePt t="28141" x="7348538" y="1716088"/>
          <p14:tracePt t="28149" x="7434263" y="1716088"/>
          <p14:tracePt t="28157" x="7510463" y="1716088"/>
          <p14:tracePt t="28165" x="7578725" y="1716088"/>
          <p14:tracePt t="28175" x="7629525" y="1725613"/>
          <p14:tracePt t="28180" x="7688263" y="1733550"/>
          <p14:tracePt t="28189" x="7731125" y="1741488"/>
          <p14:tracePt t="28196" x="7773988" y="1751013"/>
          <p14:tracePt t="28205" x="7824788" y="1758950"/>
          <p14:tracePt t="28213" x="7885113" y="1784350"/>
          <p14:tracePt t="28221" x="7943850" y="1801813"/>
          <p14:tracePt t="28229" x="7994650" y="1819275"/>
          <p14:tracePt t="28237" x="8045450" y="1844675"/>
          <p14:tracePt t="28245" x="8088313" y="1852613"/>
          <p14:tracePt t="28253" x="8113713" y="1860550"/>
          <p14:tracePt t="28261" x="8121650" y="1860550"/>
          <p14:tracePt t="28277" x="8139113" y="1860550"/>
          <p14:tracePt t="28333" x="8139113" y="1870075"/>
          <p14:tracePt t="28340" x="8139113" y="1878013"/>
          <p14:tracePt t="28349" x="8131175" y="1885950"/>
          <p14:tracePt t="28365" x="8113713" y="1895475"/>
          <p14:tracePt t="28374" x="8096250" y="1903413"/>
          <p14:tracePt t="28381" x="8070850" y="1911350"/>
          <p14:tracePt t="28389" x="8020050" y="1920875"/>
          <p14:tracePt t="28397" x="7961313" y="1920875"/>
          <p14:tracePt t="28405" x="7875588" y="1920875"/>
          <p14:tracePt t="28413" x="7781925" y="1920875"/>
          <p14:tracePt t="28420" x="7654925" y="1920875"/>
          <p14:tracePt t="28429" x="7553325" y="1903413"/>
          <p14:tracePt t="28437" x="7467600" y="1895475"/>
          <p14:tracePt t="28445" x="7391400" y="1878013"/>
          <p14:tracePt t="28453" x="7340600" y="1860550"/>
          <p14:tracePt t="28469" x="7332663" y="1860550"/>
          <p14:tracePt t="28477" x="7323138" y="1860550"/>
          <p14:tracePt t="28565" x="7358063" y="1860550"/>
          <p14:tracePt t="28573" x="7408863" y="1860550"/>
          <p14:tracePt t="28581" x="7485063" y="1860550"/>
          <p14:tracePt t="28589" x="7586663" y="1835150"/>
          <p14:tracePt t="28597" x="7672388" y="1809750"/>
          <p14:tracePt t="28605" x="7773988" y="1801813"/>
          <p14:tracePt t="28613" x="7816850" y="1801813"/>
          <p14:tracePt t="28621" x="7859713" y="1801813"/>
          <p14:tracePt t="28629" x="7875588" y="1801813"/>
          <p14:tracePt t="28645" x="7885113" y="1801813"/>
          <p14:tracePt t="37045" x="7875588" y="1801813"/>
          <p14:tracePt t="37053" x="7850188" y="1809750"/>
          <p14:tracePt t="37061" x="7816850" y="1819275"/>
          <p14:tracePt t="37069" x="7799388" y="1819275"/>
          <p14:tracePt t="37078" x="7773988" y="1827213"/>
          <p14:tracePt t="37085" x="7773988" y="1835150"/>
          <p14:tracePt t="37220" x="7748588" y="1844675"/>
          <p14:tracePt t="37229" x="7715250" y="1860550"/>
          <p14:tracePt t="37237" x="7654925" y="1895475"/>
          <p14:tracePt t="37244" x="7586663" y="1928813"/>
          <p14:tracePt t="37252" x="7527925" y="1954213"/>
          <p14:tracePt t="37261" x="7467600" y="1989138"/>
          <p14:tracePt t="37269" x="7400925" y="2022475"/>
          <p14:tracePt t="37278" x="7340600" y="2073275"/>
          <p14:tracePt t="37284" x="7264400" y="2116138"/>
          <p14:tracePt t="37294" x="7178675" y="2174875"/>
          <p14:tracePt t="37301" x="7102475" y="2217738"/>
          <p14:tracePt t="37309" x="7018338" y="2278063"/>
          <p14:tracePt t="37317" x="6924675" y="2328863"/>
          <p14:tracePt t="37325" x="6823075" y="2387600"/>
          <p14:tracePt t="37333" x="6729413" y="2447925"/>
          <p14:tracePt t="37341" x="6635750" y="2506663"/>
          <p14:tracePt t="37349" x="6559550" y="2549525"/>
          <p14:tracePt t="37357" x="6483350" y="2592388"/>
          <p14:tracePt t="37365" x="6415088" y="2633663"/>
          <p14:tracePt t="37373" x="6364288" y="2676525"/>
          <p14:tracePt t="37381" x="6346825" y="2701925"/>
          <p14:tracePt t="37389" x="6321425" y="2719388"/>
          <p14:tracePt t="37397" x="6296025" y="2727325"/>
          <p14:tracePt t="37404" x="6278563" y="2744788"/>
          <p14:tracePt t="37413" x="6261100" y="2762250"/>
          <p14:tracePt t="37420" x="6245225" y="2778125"/>
          <p14:tracePt t="37429" x="6219825" y="2805113"/>
          <p14:tracePt t="37437" x="6176963" y="2830513"/>
          <p14:tracePt t="37444" x="6126163" y="2871788"/>
          <p14:tracePt t="37453" x="6065838" y="2922588"/>
          <p14:tracePt t="37461" x="5997575" y="2990850"/>
          <p14:tracePt t="37469" x="5930900" y="3041650"/>
          <p14:tracePt t="37478" x="5853113" y="3101975"/>
          <p14:tracePt t="37485" x="5776913" y="3144838"/>
          <p14:tracePt t="37493" x="5718175" y="3186113"/>
          <p14:tracePt t="37501" x="5649913" y="3221038"/>
          <p14:tracePt t="37509" x="5599113" y="3246438"/>
          <p14:tracePt t="37516" x="5565775" y="3271838"/>
          <p14:tracePt t="37525" x="5513388" y="3297238"/>
          <p14:tracePt t="37533" x="5480050" y="3314700"/>
          <p14:tracePt t="37540" x="5454650" y="3322638"/>
          <p14:tracePt t="37549" x="5446713" y="3330575"/>
          <p14:tracePt t="37556" x="5421313" y="3330575"/>
          <p14:tracePt t="37565" x="5403850" y="3340100"/>
          <p14:tracePt t="37669" x="5394325" y="3340100"/>
          <p14:tracePt t="37685" x="5378450" y="3340100"/>
          <p14:tracePt t="37693" x="5360988" y="3340100"/>
          <p14:tracePt t="37701" x="5327650" y="3322638"/>
          <p14:tracePt t="37709" x="5276850" y="3314700"/>
          <p14:tracePt t="37717" x="5216525" y="3305175"/>
          <p14:tracePt t="37724" x="5148263" y="3297238"/>
          <p14:tracePt t="37732" x="5089525" y="3297238"/>
          <p14:tracePt t="37741" x="5029200" y="3297238"/>
          <p14:tracePt t="37749" x="4962525" y="3297238"/>
          <p14:tracePt t="37756" x="4868863" y="3297238"/>
          <p14:tracePt t="37765" x="4800600" y="3305175"/>
          <p14:tracePt t="37773" x="4749800" y="3322638"/>
          <p14:tracePt t="37781" x="4689475" y="3330575"/>
          <p14:tracePt t="37789" x="4630738" y="3340100"/>
          <p14:tracePt t="37797" x="4587875" y="3348038"/>
          <p14:tracePt t="37805" x="4537075" y="3365500"/>
          <p14:tracePt t="37814" x="4494213" y="3373438"/>
          <p14:tracePt t="37821" x="4468813" y="3390900"/>
          <p14:tracePt t="37829" x="4443413" y="3398838"/>
          <p14:tracePt t="37837" x="4410075" y="3416300"/>
          <p14:tracePt t="37845" x="4384675" y="3441700"/>
          <p14:tracePt t="37853" x="4367213" y="3467100"/>
          <p14:tracePt t="37861" x="4359275" y="3475038"/>
          <p14:tracePt t="37894" x="4349750" y="3484563"/>
          <p14:tracePt t="37901" x="4316413" y="3492500"/>
          <p14:tracePt t="37909" x="4306888" y="3492500"/>
          <p14:tracePt t="37916" x="4281488" y="3492500"/>
          <p14:tracePt t="37924" x="4256088" y="3492500"/>
          <p14:tracePt t="37933" x="4248150" y="3492500"/>
          <p14:tracePt t="37941" x="4240213" y="3492500"/>
          <p14:tracePt t="37949" x="4230688" y="3492500"/>
          <p14:tracePt t="37957" x="4222750" y="3492500"/>
          <p14:tracePt t="37997" x="4230688" y="3424238"/>
          <p14:tracePt t="38005" x="4248150" y="3365500"/>
          <p14:tracePt t="38012" x="4256088" y="3305175"/>
          <p14:tracePt t="38021" x="4281488" y="3238500"/>
          <p14:tracePt t="38029" x="4281488" y="3221038"/>
          <p14:tracePt t="38037" x="4273550" y="3160713"/>
          <p14:tracePt t="38045" x="4256088" y="3101975"/>
          <p14:tracePt t="38052" x="4205288" y="3051175"/>
          <p14:tracePt t="38061" x="4129088" y="2990850"/>
          <p14:tracePt t="38069" x="4044950" y="2922588"/>
          <p14:tracePt t="38078" x="3941763" y="2863850"/>
          <p14:tracePt t="38085" x="3908425" y="2881313"/>
          <p14:tracePt t="38093" x="3848100" y="2863850"/>
          <p14:tracePt t="38101" x="3771900" y="2855913"/>
          <p14:tracePt t="38109" x="3729038" y="2855913"/>
          <p14:tracePt t="38117" x="3703638" y="2863850"/>
          <p14:tracePt t="38125" x="3695700" y="2863850"/>
          <p14:tracePt t="38149" x="3670300" y="2871788"/>
          <p14:tracePt t="38157" x="3652838" y="2881313"/>
          <p14:tracePt t="38165" x="3636963" y="2897188"/>
          <p14:tracePt t="38173" x="3602038" y="2940050"/>
          <p14:tracePt t="38180" x="3568700" y="2990850"/>
          <p14:tracePt t="38189" x="3533775" y="3041650"/>
          <p14:tracePt t="38196" x="3508375" y="3076575"/>
          <p14:tracePt t="38205" x="3482975" y="3109913"/>
          <p14:tracePt t="38213" x="3457575" y="3135313"/>
          <p14:tracePt t="38221" x="3424238" y="3178175"/>
          <p14:tracePt t="38228" x="3398838" y="3211513"/>
          <p14:tracePt t="38236" x="3363913" y="3246438"/>
          <p14:tracePt t="38245" x="3313113" y="3279775"/>
          <p14:tracePt t="38253" x="3244850" y="3322638"/>
          <p14:tracePt t="38261" x="3168650" y="3365500"/>
          <p14:tracePt t="38269" x="3084513" y="3390900"/>
          <p14:tracePt t="38278" x="2990850" y="3408363"/>
          <p14:tracePt t="38285" x="2922588" y="3433763"/>
          <p14:tracePt t="38293" x="2871788" y="3449638"/>
          <p14:tracePt t="38301" x="2828925" y="3459163"/>
          <p14:tracePt t="38309" x="2795588" y="3467100"/>
          <p14:tracePt t="38317" x="2778125" y="3475038"/>
          <p14:tracePt t="38325" x="2760663" y="3484563"/>
          <p14:tracePt t="38333" x="2760663" y="3492500"/>
          <p14:tracePt t="38349" x="2760663" y="3502025"/>
          <p14:tracePt t="38356" x="2760663" y="3527425"/>
          <p14:tracePt t="38365" x="2760663" y="3543300"/>
          <p14:tracePt t="38373" x="2760663" y="3578225"/>
          <p14:tracePt t="38381" x="2760663" y="3636963"/>
          <p14:tracePt t="38389" x="2770188" y="3679825"/>
          <p14:tracePt t="38397" x="2778125" y="3722688"/>
          <p14:tracePt t="38404" x="2795588" y="3773488"/>
          <p14:tracePt t="38413" x="2803525" y="3824288"/>
          <p14:tracePt t="38421" x="2838450" y="3867150"/>
          <p14:tracePt t="38430" x="2854325" y="3900488"/>
          <p14:tracePt t="38437" x="2889250" y="3943350"/>
          <p14:tracePt t="38445" x="2905125" y="3976688"/>
          <p14:tracePt t="38453" x="2930525" y="4002088"/>
          <p14:tracePt t="38461" x="2955925" y="4019550"/>
          <p14:tracePt t="38469" x="2982913" y="4037013"/>
          <p14:tracePt t="38479" x="2998788" y="4052888"/>
          <p14:tracePt t="38485" x="3016250" y="4052888"/>
          <p14:tracePt t="38493" x="3024188" y="4052888"/>
          <p14:tracePt t="38501" x="3049588" y="4062413"/>
          <p14:tracePt t="38509" x="3059113" y="4070350"/>
          <p14:tracePt t="38517" x="3084513" y="4079875"/>
          <p14:tracePt t="38524" x="3109913" y="4087813"/>
          <p14:tracePt t="38533" x="3117850" y="4087813"/>
          <p14:tracePt t="38541" x="3152775" y="4095750"/>
          <p14:tracePt t="38549" x="3186113" y="4105275"/>
          <p14:tracePt t="38557" x="3211513" y="4105275"/>
          <p14:tracePt t="38565" x="3228975" y="4113213"/>
          <p14:tracePt t="38573" x="3244850" y="4113213"/>
          <p14:tracePt t="38581" x="3270250" y="4113213"/>
          <p14:tracePt t="38588" x="3287713" y="4113213"/>
          <p14:tracePt t="38596" x="3313113" y="4113213"/>
          <p14:tracePt t="38605" x="3338513" y="4113213"/>
          <p14:tracePt t="38612" x="3373438" y="4105275"/>
          <p14:tracePt t="38621" x="3389313" y="4095750"/>
          <p14:tracePt t="38629" x="3414713" y="4087813"/>
          <p14:tracePt t="38637" x="3441700" y="4079875"/>
          <p14:tracePt t="38645" x="3457575" y="4070350"/>
          <p14:tracePt t="38653" x="3467100" y="4062413"/>
          <p14:tracePt t="38662" x="3482975" y="4052888"/>
          <p14:tracePt t="38669" x="3492500" y="4044950"/>
          <p14:tracePt t="38678" x="3500438" y="4037013"/>
          <p14:tracePt t="38684" x="3508375" y="4027488"/>
          <p14:tracePt t="38693" x="3525838" y="4019550"/>
          <p14:tracePt t="38701" x="3525838" y="4011613"/>
          <p14:tracePt t="38709" x="3543300" y="3994150"/>
          <p14:tracePt t="38717" x="3551238" y="3994150"/>
          <p14:tracePt t="38724" x="3559175" y="3976688"/>
          <p14:tracePt t="38733" x="3576638" y="3960813"/>
          <p14:tracePt t="38741" x="3602038" y="3935413"/>
          <p14:tracePt t="38749" x="3627438" y="3917950"/>
          <p14:tracePt t="38756" x="3662363" y="3883025"/>
          <p14:tracePt t="38765" x="3703638" y="3849688"/>
          <p14:tracePt t="38773" x="3738563" y="3806825"/>
          <p14:tracePt t="38781" x="3763963" y="3781425"/>
          <p14:tracePt t="38789" x="3781425" y="3773488"/>
          <p14:tracePt t="38797" x="3797300" y="3748088"/>
          <p14:tracePt t="38805" x="3806825" y="3730625"/>
          <p14:tracePt t="38813" x="3814763" y="3713163"/>
          <p14:tracePt t="38820" x="3822700" y="3705225"/>
          <p14:tracePt t="38828" x="3840163" y="3697288"/>
          <p14:tracePt t="38836" x="3848100" y="3679825"/>
          <p14:tracePt t="38845" x="3857625" y="3662363"/>
          <p14:tracePt t="38852" x="3865563" y="3646488"/>
          <p14:tracePt t="38861" x="3873500" y="3619500"/>
          <p14:tracePt t="38869" x="3873500" y="3594100"/>
          <p14:tracePt t="38878" x="3883025" y="3560763"/>
          <p14:tracePt t="38884" x="3900488" y="3517900"/>
          <p14:tracePt t="38893" x="3908425" y="3459163"/>
          <p14:tracePt t="38900" x="3908425" y="3416300"/>
          <p14:tracePt t="38909" x="3908425" y="3355975"/>
          <p14:tracePt t="38917" x="3908425" y="3297238"/>
          <p14:tracePt t="38925" x="3890963" y="3238500"/>
          <p14:tracePt t="38933" x="3873500" y="3178175"/>
          <p14:tracePt t="38941" x="3848100" y="3084513"/>
          <p14:tracePt t="38949" x="3840163" y="3016250"/>
          <p14:tracePt t="38957" x="3840163" y="2982913"/>
          <p14:tracePt t="38965" x="3840163" y="2914650"/>
          <p14:tracePt t="38973" x="3832225" y="2846388"/>
          <p14:tracePt t="38980" x="3822700" y="2787650"/>
          <p14:tracePt t="38989" x="3797300" y="2736850"/>
          <p14:tracePt t="38996" x="3797300" y="2701925"/>
          <p14:tracePt t="39004" x="3789363" y="2676525"/>
          <p14:tracePt t="39013" x="3781425" y="2651125"/>
          <p14:tracePt t="39021" x="3771900" y="2625725"/>
          <p14:tracePt t="39031" x="3756025" y="2600325"/>
          <p14:tracePt t="39037" x="3746500" y="2582863"/>
          <p14:tracePt t="39045" x="3729038" y="2574925"/>
          <p14:tracePt t="39053" x="3721100" y="2566988"/>
          <p14:tracePt t="39069" x="3713163" y="2566988"/>
          <p14:tracePt t="39077" x="3687763" y="2566988"/>
          <p14:tracePt t="39085" x="3636963" y="2566988"/>
          <p14:tracePt t="39093" x="3559175" y="2574925"/>
          <p14:tracePt t="39101" x="3482975" y="2600325"/>
          <p14:tracePt t="39108" x="3398838" y="2617788"/>
          <p14:tracePt t="39117" x="3313113" y="2643188"/>
          <p14:tracePt t="39125" x="3219450" y="2660650"/>
          <p14:tracePt t="39133" x="3135313" y="2676525"/>
          <p14:tracePt t="39141" x="3049588" y="2686050"/>
          <p14:tracePt t="39149" x="2973388" y="2693988"/>
          <p14:tracePt t="39157" x="2914650" y="2701925"/>
          <p14:tracePt t="39164" x="2871788" y="2701925"/>
          <p14:tracePt t="39173" x="2828925" y="2701925"/>
          <p14:tracePt t="39180" x="2795588" y="2701925"/>
          <p14:tracePt t="39188" x="2786063" y="2701925"/>
          <p14:tracePt t="39196" x="2770188" y="2701925"/>
          <p14:tracePt t="39204" x="2760663" y="2701925"/>
          <p14:tracePt t="39212" x="2760663" y="2711450"/>
          <p14:tracePt t="39236" x="2752725" y="2719388"/>
          <p14:tracePt t="39245" x="2744788" y="2727325"/>
          <p14:tracePt t="39261" x="2735263" y="2752725"/>
          <p14:tracePt t="39269" x="2719388" y="2770188"/>
          <p14:tracePt t="39277" x="2709863" y="2795588"/>
          <p14:tracePt t="39284" x="2701925" y="2830513"/>
          <p14:tracePt t="39292" x="2701925" y="2863850"/>
          <p14:tracePt t="39301" x="2693988" y="2914650"/>
          <p14:tracePt t="39309" x="2684463" y="2974975"/>
          <p14:tracePt t="39317" x="2668588" y="3059113"/>
          <p14:tracePt t="39325" x="2668588" y="3119438"/>
          <p14:tracePt t="39333" x="2668588" y="3203575"/>
          <p14:tracePt t="39341" x="2668588" y="3305175"/>
          <p14:tracePt t="39349" x="2668588" y="3390900"/>
          <p14:tracePt t="39357" x="2668588" y="3459163"/>
          <p14:tracePt t="39365" x="2668588" y="3535363"/>
          <p14:tracePt t="39373" x="2668588" y="3594100"/>
          <p14:tracePt t="39381" x="2676525" y="3654425"/>
          <p14:tracePt t="39389" x="2676525" y="3671888"/>
          <p14:tracePt t="39397" x="2684463" y="3713163"/>
          <p14:tracePt t="39405" x="2693988" y="3748088"/>
          <p14:tracePt t="39413" x="2693988" y="3773488"/>
          <p14:tracePt t="39420" x="2693988" y="3798888"/>
          <p14:tracePt t="39429" x="2693988" y="3806825"/>
          <p14:tracePt t="39437" x="2693988" y="3832225"/>
          <p14:tracePt t="39446" x="2693988" y="3857625"/>
          <p14:tracePt t="39453" x="2693988" y="3875088"/>
          <p14:tracePt t="39462" x="2701925" y="3908425"/>
          <p14:tracePt t="39469" x="2709863" y="3935413"/>
          <p14:tracePt t="39478" x="2719388" y="3960813"/>
          <p14:tracePt t="39485" x="2727325" y="3986213"/>
          <p14:tracePt t="39492" x="2744788" y="4011613"/>
          <p14:tracePt t="39500" x="2760663" y="4044950"/>
          <p14:tracePt t="39509" x="2778125" y="4070350"/>
          <p14:tracePt t="39516" x="2803525" y="4095750"/>
          <p14:tracePt t="39525" x="2820988" y="4121150"/>
          <p14:tracePt t="39533" x="2838450" y="4138613"/>
          <p14:tracePt t="39540" x="2863850" y="4146550"/>
          <p14:tracePt t="39549" x="2889250" y="4156075"/>
          <p14:tracePt t="39557" x="2914650" y="4171950"/>
          <p14:tracePt t="39565" x="2940050" y="4181475"/>
          <p14:tracePt t="39661" x="2947988" y="4181475"/>
          <p14:tracePt t="39669" x="2965450" y="4181475"/>
          <p14:tracePt t="39677" x="2990850" y="4181475"/>
          <p14:tracePt t="39685" x="3024188" y="4181475"/>
          <p14:tracePt t="39693" x="3059113" y="4181475"/>
          <p14:tracePt t="39701" x="3084513" y="4181475"/>
          <p14:tracePt t="39709" x="3117850" y="4181475"/>
          <p14:tracePt t="39716" x="3152775" y="4181475"/>
          <p14:tracePt t="39725" x="3194050" y="4181475"/>
          <p14:tracePt t="39733" x="3262313" y="4181475"/>
          <p14:tracePt t="39741" x="3338513" y="4156075"/>
          <p14:tracePt t="39749" x="3398838" y="4130675"/>
          <p14:tracePt t="39757" x="3467100" y="4095750"/>
          <p14:tracePt t="39765" x="3517900" y="4079875"/>
          <p14:tracePt t="39772" x="3551238" y="4062413"/>
          <p14:tracePt t="39781" x="3586163" y="4052888"/>
          <p14:tracePt t="39789" x="3602038" y="4037013"/>
          <p14:tracePt t="39797" x="3627438" y="4027488"/>
          <p14:tracePt t="39812" x="3636963" y="4027488"/>
          <p14:tracePt t="39901" x="3636963" y="4019550"/>
          <p14:tracePt t="39909" x="3652838" y="4011613"/>
          <p14:tracePt t="39917" x="3687763" y="3994150"/>
          <p14:tracePt t="39925" x="3713163" y="3976688"/>
          <p14:tracePt t="39933" x="3746500" y="3951288"/>
          <p14:tracePt t="39940" x="3771900" y="3935413"/>
          <p14:tracePt t="39949" x="3806825" y="3917950"/>
          <p14:tracePt t="39957" x="3840163" y="3900488"/>
          <p14:tracePt t="39964" x="3865563" y="3875088"/>
          <p14:tracePt t="39972" x="3890963" y="3841750"/>
          <p14:tracePt t="39981" x="3908425" y="3790950"/>
          <p14:tracePt t="39989" x="3916363" y="3730625"/>
          <p14:tracePt t="39997" x="3941763" y="3646488"/>
          <p14:tracePt t="40004" x="3951288" y="3552825"/>
          <p14:tracePt t="40013" x="3951288" y="3484563"/>
          <p14:tracePt t="40020" x="3951288" y="3398838"/>
          <p14:tracePt t="40029" x="3951288" y="3340100"/>
          <p14:tracePt t="40037" x="3951288" y="3297238"/>
          <p14:tracePt t="40046" x="3951288" y="3263900"/>
          <p14:tracePt t="40053" x="3951288" y="3254375"/>
          <p14:tracePt t="40062" x="3951288" y="3246438"/>
          <p14:tracePt t="40109" x="3951288" y="3228975"/>
          <p14:tracePt t="40125" x="3941763" y="3221038"/>
          <p14:tracePt t="40133" x="3925888" y="3221038"/>
          <p14:tracePt t="40141" x="3908425" y="3203575"/>
          <p14:tracePt t="40149" x="3900488" y="3186113"/>
          <p14:tracePt t="40157" x="3883025" y="3160713"/>
          <p14:tracePt t="40164" x="3865563" y="3135313"/>
          <p14:tracePt t="40173" x="3840163" y="3119438"/>
          <p14:tracePt t="40181" x="3822700" y="3101975"/>
          <p14:tracePt t="40189" x="3814763" y="3084513"/>
          <p14:tracePt t="40197" x="3814763" y="3076575"/>
          <p14:tracePt t="40205" x="3806825" y="3051175"/>
          <p14:tracePt t="40212" x="3797300" y="3025775"/>
          <p14:tracePt t="40220" x="3781425" y="3000375"/>
          <p14:tracePt t="40230" x="3756025" y="2982913"/>
          <p14:tracePt t="40237" x="3729038" y="2957513"/>
          <p14:tracePt t="40245" x="3703638" y="2940050"/>
          <p14:tracePt t="40253" x="3687763" y="2922588"/>
          <p14:tracePt t="40262" x="3662363" y="2914650"/>
          <p14:tracePt t="40269" x="3619500" y="2906713"/>
          <p14:tracePt t="40277" x="3594100" y="2906713"/>
          <p14:tracePt t="40285" x="3568700" y="2906713"/>
          <p14:tracePt t="40293" x="3551238" y="2906713"/>
          <p14:tracePt t="40301" x="3525838" y="2906713"/>
          <p14:tracePt t="40309" x="3482975" y="2914650"/>
          <p14:tracePt t="40317" x="3449638" y="2922588"/>
          <p14:tracePt t="40324" x="3441700" y="2922588"/>
          <p14:tracePt t="40333" x="3424238" y="2922588"/>
          <p14:tracePt t="40341" x="3406775" y="2922588"/>
          <p14:tracePt t="40349" x="3389313" y="2922588"/>
          <p14:tracePt t="40357" x="3373438" y="2922588"/>
          <p14:tracePt t="40365" x="3355975" y="2922588"/>
          <p14:tracePt t="40380" x="3338513" y="2922588"/>
          <p14:tracePt t="40389" x="3313113" y="2932113"/>
          <p14:tracePt t="40405" x="3287713" y="2940050"/>
          <p14:tracePt t="40413" x="3287713" y="2949575"/>
          <p14:tracePt t="40420" x="3270250" y="2949575"/>
          <p14:tracePt t="40436" x="3262313" y="2957513"/>
          <p14:tracePt t="40452" x="3244850" y="2990850"/>
          <p14:tracePt t="40462" x="3244850" y="3000375"/>
          <p14:tracePt t="40469" x="3228975" y="3025775"/>
          <p14:tracePt t="40477" x="3219450" y="3051175"/>
          <p14:tracePt t="40485" x="3203575" y="3076575"/>
          <p14:tracePt t="40493" x="3194050" y="3094038"/>
          <p14:tracePt t="40501" x="3186113" y="3119438"/>
          <p14:tracePt t="40508" x="3186113" y="3135313"/>
          <p14:tracePt t="40516" x="3178175" y="3170238"/>
          <p14:tracePt t="40525" x="3168650" y="3186113"/>
          <p14:tracePt t="40533" x="3160713" y="3211513"/>
          <p14:tracePt t="40541" x="3143250" y="3246438"/>
          <p14:tracePt t="40549" x="3135313" y="3271838"/>
          <p14:tracePt t="40557" x="3127375" y="3297238"/>
          <p14:tracePt t="40564" x="3109913" y="3314700"/>
          <p14:tracePt t="40573" x="3100388" y="3340100"/>
          <p14:tracePt t="40581" x="3084513" y="3365500"/>
          <p14:tracePt t="40589" x="3074988" y="3390900"/>
          <p14:tracePt t="40597" x="3059113" y="3398838"/>
          <p14:tracePt t="40605" x="3049588" y="3424238"/>
          <p14:tracePt t="40612" x="3041650" y="3441700"/>
          <p14:tracePt t="40621" x="3041650" y="3449638"/>
          <p14:tracePt t="40629" x="3041650" y="3484563"/>
          <p14:tracePt t="40637" x="3033713" y="3509963"/>
          <p14:tracePt t="40645" x="3033713" y="3527425"/>
          <p14:tracePt t="40653" x="3033713" y="3552825"/>
          <p14:tracePt t="40662" x="3033713" y="3586163"/>
          <p14:tracePt t="40669" x="3033713" y="3629025"/>
          <p14:tracePt t="40677" x="3033713" y="3662363"/>
          <p14:tracePt t="40685" x="3033713" y="3697288"/>
          <p14:tracePt t="40693" x="3033713" y="3722688"/>
          <p14:tracePt t="40701" x="3033713" y="3748088"/>
          <p14:tracePt t="40709" x="3041650" y="3773488"/>
          <p14:tracePt t="40717" x="3059113" y="3798888"/>
          <p14:tracePt t="40724" x="3074988" y="3824288"/>
          <p14:tracePt t="40733" x="3084513" y="3841750"/>
          <p14:tracePt t="40740" x="3100388" y="3867150"/>
          <p14:tracePt t="40749" x="3117850" y="3892550"/>
          <p14:tracePt t="40756" x="3143250" y="3917950"/>
          <p14:tracePt t="40764" x="3160713" y="3943350"/>
          <p14:tracePt t="40772" x="3168650" y="3951288"/>
          <p14:tracePt t="40781" x="3178175" y="3960813"/>
          <p14:tracePt t="40789" x="3186113" y="3960813"/>
          <p14:tracePt t="40797" x="3194050" y="3968750"/>
          <p14:tracePt t="40804" x="3211513" y="3976688"/>
          <p14:tracePt t="40821" x="3228975" y="3986213"/>
          <p14:tracePt t="40853" x="3254375" y="3986213"/>
          <p14:tracePt t="40861" x="3262313" y="3994150"/>
          <p14:tracePt t="40869" x="3270250" y="4002088"/>
          <p14:tracePt t="40878" x="3287713" y="4002088"/>
          <p14:tracePt t="40885" x="3305175" y="4002088"/>
          <p14:tracePt t="40893" x="3338513" y="4002088"/>
          <p14:tracePt t="40901" x="3398838" y="4002088"/>
          <p14:tracePt t="40909" x="3441700" y="3994150"/>
          <p14:tracePt t="40917" x="3482975" y="3986213"/>
          <p14:tracePt t="40925" x="3533775" y="3960813"/>
          <p14:tracePt t="40933" x="3568700" y="3951288"/>
          <p14:tracePt t="40941" x="3594100" y="3943350"/>
          <p14:tracePt t="40949" x="3619500" y="3925888"/>
          <p14:tracePt t="40956" x="3627438" y="3917950"/>
          <p14:tracePt t="40964" x="3644900" y="3908425"/>
          <p14:tracePt t="40973" x="3652838" y="3900488"/>
          <p14:tracePt t="41084" x="3670300" y="3892550"/>
          <p14:tracePt t="41093" x="3687763" y="3875088"/>
          <p14:tracePt t="41101" x="3713163" y="3849688"/>
          <p14:tracePt t="41109" x="3729038" y="3832225"/>
          <p14:tracePt t="41117" x="3756025" y="3806825"/>
          <p14:tracePt t="41124" x="3781425" y="3781425"/>
          <p14:tracePt t="41133" x="3822700" y="3756025"/>
          <p14:tracePt t="41141" x="3857625" y="3730625"/>
          <p14:tracePt t="41149" x="3908425" y="3679825"/>
          <p14:tracePt t="41156" x="3951288" y="3629025"/>
          <p14:tracePt t="41164" x="3984625" y="3552825"/>
          <p14:tracePt t="41173" x="4002088" y="3475038"/>
          <p14:tracePt t="41181" x="4027488" y="3390900"/>
          <p14:tracePt t="41189" x="4035425" y="3297238"/>
          <p14:tracePt t="41197" x="4044950" y="3203575"/>
          <p14:tracePt t="41205" x="4044950" y="3127375"/>
          <p14:tracePt t="41212" x="4044950" y="3041650"/>
          <p14:tracePt t="41221" x="4035425" y="2965450"/>
          <p14:tracePt t="41230" x="4027488" y="2922588"/>
          <p14:tracePt t="41237" x="4017963" y="2889250"/>
          <p14:tracePt t="41246" x="4010025" y="2871788"/>
          <p14:tracePt t="41253" x="4002088" y="2871788"/>
          <p14:tracePt t="41269" x="3992563" y="2855913"/>
          <p14:tracePt t="41277" x="3992563" y="2846388"/>
          <p14:tracePt t="41285" x="3984625" y="2846388"/>
          <p14:tracePt t="41293" x="3967163" y="2846388"/>
          <p14:tracePt t="41309" x="3933825" y="2846388"/>
          <p14:tracePt t="41317" x="3890963" y="2846388"/>
          <p14:tracePt t="41325" x="3848100" y="2838450"/>
          <p14:tracePt t="41333" x="3806825" y="2830513"/>
          <p14:tracePt t="41341" x="3756025" y="2830513"/>
          <p14:tracePt t="41349" x="3687763" y="2813050"/>
          <p14:tracePt t="41357" x="3644900" y="2813050"/>
          <p14:tracePt t="41365" x="3586163" y="2813050"/>
          <p14:tracePt t="41373" x="3543300" y="2813050"/>
          <p14:tracePt t="41381" x="3508375" y="2813050"/>
          <p14:tracePt t="41389" x="3475038" y="2813050"/>
          <p14:tracePt t="41397" x="3449638" y="2813050"/>
          <p14:tracePt t="41405" x="3424238" y="2813050"/>
          <p14:tracePt t="41412" x="3398838" y="2813050"/>
          <p14:tracePt t="41421" x="3381375" y="2813050"/>
          <p14:tracePt t="41429" x="3348038" y="2820988"/>
          <p14:tracePt t="41437" x="3322638" y="2838450"/>
          <p14:tracePt t="41446" x="3297238" y="2863850"/>
          <p14:tracePt t="41453" x="3270250" y="2889250"/>
          <p14:tracePt t="41461" x="3244850" y="2922588"/>
          <p14:tracePt t="41469" x="3211513" y="2974975"/>
          <p14:tracePt t="41476" x="3186113" y="3025775"/>
          <p14:tracePt t="41485" x="3152775" y="3076575"/>
          <p14:tracePt t="41493" x="3127375" y="3109913"/>
          <p14:tracePt t="41500" x="3117850" y="3127375"/>
          <p14:tracePt t="41508" x="3109913" y="3135313"/>
          <p14:tracePt t="41517" x="3109913" y="3144838"/>
          <p14:tracePt t="41533" x="3100388" y="3160713"/>
          <p14:tracePt t="41549" x="3092450" y="3170238"/>
          <p14:tracePt t="41564" x="3084513" y="3186113"/>
          <p14:tracePt t="41572" x="3084513" y="3195638"/>
          <p14:tracePt t="41581" x="3084513" y="3211513"/>
          <p14:tracePt t="41589" x="3084513" y="3238500"/>
          <p14:tracePt t="41597" x="3074988" y="3279775"/>
          <p14:tracePt t="41605" x="3067050" y="3314700"/>
          <p14:tracePt t="41613" x="3067050" y="3348038"/>
          <p14:tracePt t="41621" x="3067050" y="3373438"/>
          <p14:tracePt t="41629" x="3067050" y="3408363"/>
          <p14:tracePt t="41636" x="3067050" y="3433763"/>
          <p14:tracePt t="41646" x="3067050" y="3449638"/>
          <p14:tracePt t="41653" x="3067050" y="3467100"/>
          <p14:tracePt t="41661" x="3067050" y="3475038"/>
          <p14:tracePt t="41677" x="3067050" y="3484563"/>
          <p14:tracePt t="41685" x="3067050" y="3492500"/>
          <p14:tracePt t="41701" x="3067050" y="3502025"/>
          <p14:tracePt t="41709" x="3067050" y="3527425"/>
          <p14:tracePt t="41717" x="3074988" y="3543300"/>
          <p14:tracePt t="41725" x="3084513" y="3560763"/>
          <p14:tracePt t="41733" x="3092450" y="3578225"/>
          <p14:tracePt t="41741" x="3100388" y="3594100"/>
          <p14:tracePt t="41749" x="3109913" y="3619500"/>
          <p14:tracePt t="41757" x="3117850" y="3629025"/>
          <p14:tracePt t="41765" x="3127375" y="3654425"/>
          <p14:tracePt t="41773" x="3135313" y="3662363"/>
          <p14:tracePt t="41781" x="3143250" y="3671888"/>
          <p14:tracePt t="41789" x="3143250" y="3679825"/>
          <p14:tracePt t="41796" x="3152775" y="3687763"/>
          <p14:tracePt t="41804" x="3168650" y="3697288"/>
          <p14:tracePt t="41812" x="3178175" y="3705225"/>
          <p14:tracePt t="41821" x="3194050" y="3713163"/>
          <p14:tracePt t="41836" x="3219450" y="3722688"/>
          <p14:tracePt t="41846" x="3228975" y="3730625"/>
          <p14:tracePt t="41861" x="3244850" y="3738563"/>
          <p14:tracePt t="41869" x="3254375" y="3738563"/>
          <p14:tracePt t="41877" x="3270250" y="3738563"/>
          <p14:tracePt t="41885" x="3305175" y="3748088"/>
          <p14:tracePt t="41892" x="3338513" y="3748088"/>
          <p14:tracePt t="41901" x="3373438" y="3756025"/>
          <p14:tracePt t="41909" x="3398838" y="3756025"/>
          <p14:tracePt t="41917" x="3457575" y="3773488"/>
          <p14:tracePt t="41924" x="3492500" y="3781425"/>
          <p14:tracePt t="41933" x="3533775" y="3790950"/>
          <p14:tracePt t="41941" x="3568700" y="3798888"/>
          <p14:tracePt t="41949" x="3611563" y="3806825"/>
          <p14:tracePt t="41957" x="3636963" y="3816350"/>
          <p14:tracePt t="41964" x="3644900" y="3816350"/>
          <p14:tracePt t="41973" x="3662363" y="3816350"/>
          <p14:tracePt t="41982" x="3670300" y="3816350"/>
          <p14:tracePt t="41989" x="3678238" y="3816350"/>
          <p14:tracePt t="41997" x="3687763" y="3816350"/>
          <p14:tracePt t="42013" x="3703638" y="3806825"/>
          <p14:tracePt t="42021" x="3721100" y="3798888"/>
          <p14:tracePt t="42030" x="3721100" y="3781425"/>
          <p14:tracePt t="42037" x="3738563" y="3781425"/>
          <p14:tracePt t="42046" x="3756025" y="3763963"/>
          <p14:tracePt t="42053" x="3771900" y="3748088"/>
          <p14:tracePt t="42061" x="3789363" y="3722688"/>
          <p14:tracePt t="42069" x="3806825" y="3697288"/>
          <p14:tracePt t="42077" x="3832225" y="3662363"/>
          <p14:tracePt t="42085" x="3848100" y="3619500"/>
          <p14:tracePt t="42093" x="3857625" y="3560763"/>
          <p14:tracePt t="42101" x="3865563" y="3502025"/>
          <p14:tracePt t="42109" x="3873500" y="3441700"/>
          <p14:tracePt t="42117" x="3873500" y="3382963"/>
          <p14:tracePt t="42125" x="3873500" y="3322638"/>
          <p14:tracePt t="42133" x="3873500" y="3279775"/>
          <p14:tracePt t="42140" x="3873500" y="3246438"/>
          <p14:tracePt t="42149" x="3873500" y="3211513"/>
          <p14:tracePt t="42157" x="3873500" y="3170238"/>
          <p14:tracePt t="42164" x="3865563" y="3144838"/>
          <p14:tracePt t="42173" x="3857625" y="3135313"/>
          <p14:tracePt t="42181" x="3848100" y="3119438"/>
          <p14:tracePt t="42196" x="3848100" y="3101975"/>
          <p14:tracePt t="42213" x="3848100" y="3084513"/>
          <p14:tracePt t="42221" x="3840163" y="3067050"/>
          <p14:tracePt t="42237" x="3840163" y="3059113"/>
          <p14:tracePt t="42246" x="3840163" y="3051175"/>
          <p14:tracePt t="42253" x="3832225" y="3016250"/>
          <p14:tracePt t="42261" x="3832225" y="3008313"/>
          <p14:tracePt t="42269" x="3832225" y="2990850"/>
          <p14:tracePt t="42277" x="3832225" y="2982913"/>
          <p14:tracePt t="42285" x="3822700" y="2965450"/>
          <p14:tracePt t="42301" x="3822700" y="2957513"/>
          <p14:tracePt t="42309" x="3814763" y="2949575"/>
          <p14:tracePt t="42317" x="3806825" y="2940050"/>
          <p14:tracePt t="42324" x="3797300" y="2940050"/>
          <p14:tracePt t="42333" x="3781425" y="2932113"/>
          <p14:tracePt t="42340" x="3756025" y="2922588"/>
          <p14:tracePt t="42348" x="3721100" y="2906713"/>
          <p14:tracePt t="42357" x="3687763" y="2897188"/>
          <p14:tracePt t="42365" x="3611563" y="2889250"/>
          <p14:tracePt t="42372" x="3543300" y="2871788"/>
          <p14:tracePt t="42381" x="3482975" y="2871788"/>
          <p14:tracePt t="42389" x="3398838" y="2871788"/>
          <p14:tracePt t="42397" x="3322638" y="2881313"/>
          <p14:tracePt t="42404" x="3262313" y="2881313"/>
          <p14:tracePt t="42413" x="3211513" y="2881313"/>
          <p14:tracePt t="42420" x="3160713" y="2881313"/>
          <p14:tracePt t="42430" x="3117850" y="2889250"/>
          <p14:tracePt t="42436" x="3100388" y="2889250"/>
          <p14:tracePt t="42447" x="3092450" y="2889250"/>
          <p14:tracePt t="42453" x="3084513" y="2889250"/>
          <p14:tracePt t="42461" x="3067050" y="2897188"/>
          <p14:tracePt t="42469" x="3067050" y="2906713"/>
          <p14:tracePt t="42478" x="3059113" y="2914650"/>
          <p14:tracePt t="42485" x="3049588" y="2932113"/>
          <p14:tracePt t="42493" x="3033713" y="2957513"/>
          <p14:tracePt t="42501" x="3016250" y="2982913"/>
          <p14:tracePt t="42509" x="3008313" y="3000375"/>
          <p14:tracePt t="42517" x="2990850" y="3025775"/>
          <p14:tracePt t="42525" x="2973388" y="3051175"/>
          <p14:tracePt t="42533" x="2955925" y="3076575"/>
          <p14:tracePt t="42541" x="2930525" y="3101975"/>
          <p14:tracePt t="42548" x="2914650" y="3127375"/>
          <p14:tracePt t="42557" x="2905125" y="3135313"/>
          <p14:tracePt t="42565" x="2897188" y="3152775"/>
          <p14:tracePt t="42573" x="2897188" y="3160713"/>
          <p14:tracePt t="42605" x="2897188" y="3170238"/>
          <p14:tracePt t="42612" x="2897188" y="3186113"/>
          <p14:tracePt t="42620" x="2897188" y="3203575"/>
          <p14:tracePt t="42630" x="2897188" y="3228975"/>
          <p14:tracePt t="42637" x="2897188" y="3254375"/>
          <p14:tracePt t="42646" x="2897188" y="3279775"/>
          <p14:tracePt t="42653" x="2897188" y="3305175"/>
          <p14:tracePt t="42661" x="2897188" y="3348038"/>
          <p14:tracePt t="42669" x="2905125" y="3373438"/>
          <p14:tracePt t="42677" x="2914650" y="3408363"/>
          <p14:tracePt t="42685" x="2922588" y="3441700"/>
          <p14:tracePt t="42693" x="2930525" y="3467100"/>
          <p14:tracePt t="42701" x="2930525" y="3492500"/>
          <p14:tracePt t="42709" x="2930525" y="3509963"/>
          <p14:tracePt t="42717" x="2930525" y="3517900"/>
          <p14:tracePt t="42725" x="2930525" y="3535363"/>
          <p14:tracePt t="42733" x="2940050" y="3552825"/>
          <p14:tracePt t="42740" x="2947988" y="3560763"/>
          <p14:tracePt t="42749" x="2947988" y="3568700"/>
          <p14:tracePt t="42756" x="2947988" y="3578225"/>
          <p14:tracePt t="42765" x="2947988" y="3586163"/>
          <p14:tracePt t="42773" x="2955925" y="3611563"/>
          <p14:tracePt t="42781" x="2955925" y="3619500"/>
          <p14:tracePt t="42789" x="2965450" y="3636963"/>
          <p14:tracePt t="42796" x="2973388" y="3662363"/>
          <p14:tracePt t="42805" x="2973388" y="3679825"/>
          <p14:tracePt t="42813" x="2982913" y="3697288"/>
          <p14:tracePt t="42820" x="2982913" y="3705225"/>
          <p14:tracePt t="42830" x="2982913" y="3722688"/>
          <p14:tracePt t="42837" x="2990850" y="3756025"/>
          <p14:tracePt t="42845" x="2998788" y="3781425"/>
          <p14:tracePt t="42852" x="3008313" y="3806825"/>
          <p14:tracePt t="42861" x="3008313" y="3816350"/>
          <p14:tracePt t="42869" x="3008313" y="3824288"/>
          <p14:tracePt t="42877" x="3008313" y="3841750"/>
          <p14:tracePt t="42885" x="3008313" y="3857625"/>
          <p14:tracePt t="42893" x="3016250" y="3867150"/>
          <p14:tracePt t="42901" x="3024188" y="3875088"/>
          <p14:tracePt t="42917" x="3033713" y="3883025"/>
          <p14:tracePt t="42933" x="3041650" y="3892550"/>
          <p14:tracePt t="42949" x="3049588" y="3892550"/>
          <p14:tracePt t="42957" x="3067050" y="3892550"/>
          <p14:tracePt t="42973" x="3084513" y="3892550"/>
          <p14:tracePt t="42981" x="3109913" y="3900488"/>
          <p14:tracePt t="42989" x="3117850" y="3900488"/>
          <p14:tracePt t="42997" x="3143250" y="3900488"/>
          <p14:tracePt t="43005" x="3178175" y="3900488"/>
          <p14:tracePt t="43013" x="3203575" y="3900488"/>
          <p14:tracePt t="43021" x="3244850" y="3900488"/>
          <p14:tracePt t="43030" x="3279775" y="3900488"/>
          <p14:tracePt t="43036" x="3322638" y="3900488"/>
          <p14:tracePt t="43045" x="3355975" y="3900488"/>
          <p14:tracePt t="43053" x="3398838" y="3900488"/>
          <p14:tracePt t="43061" x="3424238" y="3900488"/>
          <p14:tracePt t="43069" x="3482975" y="3900488"/>
          <p14:tracePt t="43076" x="3508375" y="3892550"/>
          <p14:tracePt t="43084" x="3543300" y="3883025"/>
          <p14:tracePt t="43092" x="3559175" y="3867150"/>
          <p14:tracePt t="43100" x="3586163" y="3857625"/>
          <p14:tracePt t="43108" x="3611563" y="3849688"/>
          <p14:tracePt t="43116" x="3636963" y="3849688"/>
          <p14:tracePt t="43124" x="3644900" y="3832225"/>
          <p14:tracePt t="43132" x="3662363" y="3824288"/>
          <p14:tracePt t="43140" x="3678238" y="3816350"/>
          <p14:tracePt t="43148" x="3687763" y="3806825"/>
          <p14:tracePt t="43180" x="3703638" y="3790950"/>
          <p14:tracePt t="43189" x="3713163" y="3781425"/>
          <p14:tracePt t="43196" x="3721100" y="3763963"/>
          <p14:tracePt t="43204" x="3729038" y="3738563"/>
          <p14:tracePt t="43213" x="3738563" y="3722688"/>
          <p14:tracePt t="43220" x="3746500" y="3687763"/>
          <p14:tracePt t="43230" x="3763963" y="3636963"/>
          <p14:tracePt t="43236" x="3771900" y="3578225"/>
          <p14:tracePt t="43245" x="3771900" y="3535363"/>
          <p14:tracePt t="43253" x="3771900" y="3492500"/>
          <p14:tracePt t="43260" x="3771900" y="3449638"/>
          <p14:tracePt t="43269" x="3771900" y="3416300"/>
          <p14:tracePt t="43277" x="3771900" y="3390900"/>
          <p14:tracePt t="43285" x="3771900" y="3382963"/>
          <p14:tracePt t="43293" x="3771900" y="3365500"/>
          <p14:tracePt t="43300" x="3771900" y="3355975"/>
          <p14:tracePt t="43421" x="3756025" y="3355975"/>
          <p14:tracePt t="43429" x="3746500" y="3365500"/>
          <p14:tracePt t="43437" x="3738563" y="3382963"/>
          <p14:tracePt t="43445" x="3729038" y="3390900"/>
          <p14:tracePt t="43453" x="3729038" y="3398838"/>
          <p14:tracePt t="43469" x="3721100" y="3416300"/>
          <p14:tracePt t="43485" x="3721100" y="3424238"/>
          <p14:tracePt t="43493" x="3713163" y="3449638"/>
          <p14:tracePt t="43501" x="3703638" y="3449638"/>
          <p14:tracePt t="43509" x="3703638" y="3459163"/>
          <p14:tracePt t="43517" x="3703638" y="3467100"/>
          <p14:tracePt t="43524" x="3703638" y="3475038"/>
          <p14:tracePt t="43533" x="3703638" y="3484563"/>
          <p14:tracePt t="43541" x="3703638" y="3492500"/>
          <p14:tracePt t="43549" x="3703638" y="3502025"/>
          <p14:tracePt t="43556" x="3703638" y="3517900"/>
          <p14:tracePt t="43564" x="3703638" y="3552825"/>
          <p14:tracePt t="43573" x="3721100" y="3586163"/>
          <p14:tracePt t="43581" x="3746500" y="3619500"/>
          <p14:tracePt t="43589" x="3756025" y="3646488"/>
          <p14:tracePt t="43597" x="3789363" y="3687763"/>
          <p14:tracePt t="43605" x="3822700" y="3738563"/>
          <p14:tracePt t="43613" x="3857625" y="3773488"/>
          <p14:tracePt t="43621" x="3865563" y="3790950"/>
          <p14:tracePt t="43630" x="3873500" y="3816350"/>
          <p14:tracePt t="43637" x="3900488" y="3841750"/>
          <p14:tracePt t="43645" x="3925888" y="3867150"/>
          <p14:tracePt t="43652" x="3951288" y="3883025"/>
          <p14:tracePt t="43660" x="3984625" y="3900488"/>
          <p14:tracePt t="43669" x="4035425" y="3917950"/>
          <p14:tracePt t="43677" x="4078288" y="3943350"/>
          <p14:tracePt t="43685" x="4129088" y="3976688"/>
          <p14:tracePt t="43693" x="4197350" y="3994150"/>
          <p14:tracePt t="43701" x="4240213" y="4027488"/>
          <p14:tracePt t="43709" x="4291013" y="4052888"/>
          <p14:tracePt t="43717" x="4367213" y="4079875"/>
          <p14:tracePt t="43725" x="4425950" y="4095750"/>
          <p14:tracePt t="43733" x="4486275" y="4121150"/>
          <p14:tracePt t="43740" x="4562475" y="4130675"/>
          <p14:tracePt t="43749" x="4638675" y="4138613"/>
          <p14:tracePt t="43757" x="4706938" y="4164013"/>
          <p14:tracePt t="43765" x="4783138" y="4171950"/>
          <p14:tracePt t="43773" x="4851400" y="4171950"/>
          <p14:tracePt t="43780" x="4935538" y="4171950"/>
          <p14:tracePt t="43789" x="5054600" y="4164013"/>
          <p14:tracePt t="43797" x="5157788" y="4156075"/>
          <p14:tracePt t="43805" x="5259388" y="4130675"/>
          <p14:tracePt t="43813" x="5360988" y="4113213"/>
          <p14:tracePt t="43821" x="5454650" y="4087813"/>
          <p14:tracePt t="43830" x="5548313" y="4070350"/>
          <p14:tracePt t="43836" x="5624513" y="4037013"/>
          <p14:tracePt t="43845" x="5683250" y="4002088"/>
          <p14:tracePt t="43852" x="5718175" y="3976688"/>
          <p14:tracePt t="43860" x="5743575" y="3943350"/>
          <p14:tracePt t="43869" x="5751513" y="3908425"/>
          <p14:tracePt t="43876" x="5751513" y="3875088"/>
          <p14:tracePt t="43885" x="5743575" y="3824288"/>
          <p14:tracePt t="43893" x="5726113" y="3773488"/>
          <p14:tracePt t="43913" x="5667375" y="3662363"/>
          <p14:tracePt t="43917" x="5632450" y="3611563"/>
          <p14:tracePt t="43925" x="5607050" y="3578225"/>
          <p14:tracePt t="43932" x="5581650" y="3552825"/>
          <p14:tracePt t="43940" x="5573713" y="3535363"/>
          <p14:tracePt t="43949" x="5573713" y="3527425"/>
          <p14:tracePt t="43957" x="5573713" y="3517900"/>
          <p14:tracePt t="43965" x="5573713" y="3509963"/>
          <p14:tracePt t="43973" x="5573713" y="3484563"/>
          <p14:tracePt t="43980" x="5573713" y="3449638"/>
          <p14:tracePt t="43989" x="5581650" y="3433763"/>
          <p14:tracePt t="43997" x="5591175" y="3408363"/>
          <p14:tracePt t="44005" x="5591175" y="3390900"/>
          <p14:tracePt t="44014" x="5591175" y="3373438"/>
          <p14:tracePt t="44020" x="5591175" y="3348038"/>
          <p14:tracePt t="44030" x="5591175" y="3314700"/>
          <p14:tracePt t="44037" x="5591175" y="3289300"/>
          <p14:tracePt t="44045" x="5591175" y="3254375"/>
          <p14:tracePt t="44053" x="5591175" y="3228975"/>
          <p14:tracePt t="44061" x="5591175" y="3186113"/>
          <p14:tracePt t="44069" x="5591175" y="3160713"/>
          <p14:tracePt t="44077" x="5581650" y="3135313"/>
          <p14:tracePt t="44085" x="5573713" y="3109913"/>
          <p14:tracePt t="44093" x="5565775" y="3094038"/>
          <p14:tracePt t="44101" x="5556250" y="3076575"/>
          <p14:tracePt t="44109" x="5548313" y="3067050"/>
          <p14:tracePt t="44117" x="5530850" y="3051175"/>
          <p14:tracePt t="44125" x="5530850" y="3041650"/>
          <p14:tracePt t="44133" x="5522913" y="3041650"/>
          <p14:tracePt t="44141" x="5513388" y="3041650"/>
          <p14:tracePt t="44148" x="5505450" y="3041650"/>
          <p14:tracePt t="44157" x="5487988" y="3041650"/>
          <p14:tracePt t="44164" x="5462588" y="3041650"/>
          <p14:tracePt t="44173" x="5446713" y="3041650"/>
          <p14:tracePt t="44180" x="5421313" y="3041650"/>
          <p14:tracePt t="44189" x="5386388" y="3041650"/>
          <p14:tracePt t="44197" x="5360988" y="3051175"/>
          <p14:tracePt t="44205" x="5353050" y="3051175"/>
          <p14:tracePt t="44214" x="5327650" y="3051175"/>
          <p14:tracePt t="44221" x="5302250" y="3059113"/>
          <p14:tracePt t="44237" x="5276850" y="3059113"/>
          <p14:tracePt t="44245" x="5249863" y="3059113"/>
          <p14:tracePt t="44252" x="5224463" y="3059113"/>
          <p14:tracePt t="44261" x="5183188" y="3059113"/>
          <p14:tracePt t="44269" x="5148263" y="3059113"/>
          <p14:tracePt t="44276" x="5114925" y="3059113"/>
          <p14:tracePt t="44285" x="5089525" y="3059113"/>
          <p14:tracePt t="44293" x="5054600" y="3059113"/>
          <p14:tracePt t="44301" x="5038725" y="3059113"/>
          <p14:tracePt t="44309" x="5021263" y="3059113"/>
          <p14:tracePt t="44317" x="5003800" y="3059113"/>
          <p14:tracePt t="44324" x="4978400" y="3067050"/>
          <p14:tracePt t="44333" x="4970463" y="3076575"/>
          <p14:tracePt t="44341" x="4962525" y="3076575"/>
          <p14:tracePt t="44348" x="4953000" y="3076575"/>
          <p14:tracePt t="44357" x="4945063" y="3076575"/>
          <p14:tracePt t="44364" x="4927600" y="3076575"/>
          <p14:tracePt t="44373" x="4902200" y="3084513"/>
          <p14:tracePt t="44380" x="4894263" y="3094038"/>
          <p14:tracePt t="44389" x="4876800" y="3101975"/>
          <p14:tracePt t="44398" x="4859338" y="3109913"/>
          <p14:tracePt t="44405" x="4851400" y="3119438"/>
          <p14:tracePt t="44414" x="4833938" y="3127375"/>
          <p14:tracePt t="44420" x="4826000" y="3127375"/>
          <p14:tracePt t="44429" x="4818063" y="3127375"/>
          <p14:tracePt t="44437" x="4800600" y="3127375"/>
          <p14:tracePt t="44445" x="4775200" y="3135313"/>
          <p14:tracePt t="44461" x="4757738" y="3144838"/>
          <p14:tracePt t="44476" x="4732338" y="3160713"/>
          <p14:tracePt t="44484" x="4724400" y="3178175"/>
          <p14:tracePt t="44493" x="4714875" y="3186113"/>
          <p14:tracePt t="44501" x="4706938" y="3203575"/>
          <p14:tracePt t="44509" x="4699000" y="3221038"/>
          <p14:tracePt t="44517" x="4689475" y="3246438"/>
          <p14:tracePt t="44526" x="4673600" y="3279775"/>
          <p14:tracePt t="44532" x="4646613" y="3314700"/>
          <p14:tracePt t="44540" x="4630738" y="3340100"/>
          <p14:tracePt t="44548" x="4613275" y="3373438"/>
          <p14:tracePt t="44557" x="4605338" y="3408363"/>
          <p14:tracePt t="44565" x="4587875" y="3449638"/>
          <p14:tracePt t="44572" x="4579938" y="3484563"/>
          <p14:tracePt t="44580" x="4562475" y="3509963"/>
          <p14:tracePt t="44589" x="4562475" y="3517900"/>
          <p14:tracePt t="44597" x="4562475" y="3527425"/>
          <p14:tracePt t="44605" x="4562475" y="3543300"/>
          <p14:tracePt t="44621" x="4562475" y="3552825"/>
          <p14:tracePt t="44629" x="4562475" y="3560763"/>
          <p14:tracePt t="44637" x="4562475" y="3568700"/>
          <p14:tracePt t="44645" x="4562475" y="3578225"/>
          <p14:tracePt t="44660" x="4562475" y="3594100"/>
          <p14:tracePt t="44669" x="4562475" y="3603625"/>
          <p14:tracePt t="44693" x="4562475" y="3611563"/>
          <p14:tracePt t="44701" x="4570413" y="3629025"/>
          <p14:tracePt t="44709" x="4579938" y="3629025"/>
          <p14:tracePt t="44717" x="4587875" y="3636963"/>
          <p14:tracePt t="44724" x="4587875" y="3646488"/>
          <p14:tracePt t="44733" x="4595813" y="3646488"/>
          <p14:tracePt t="44740" x="4605338" y="3662363"/>
          <p14:tracePt t="44749" x="4605338" y="3671888"/>
          <p14:tracePt t="44757" x="4613275" y="3679825"/>
          <p14:tracePt t="44765" x="4613275" y="3697288"/>
          <p14:tracePt t="44772" x="4630738" y="3713163"/>
          <p14:tracePt t="44780" x="4646613" y="3738563"/>
          <p14:tracePt t="44789" x="4664075" y="3748088"/>
          <p14:tracePt t="44797" x="4681538" y="3763963"/>
          <p14:tracePt t="44804" x="4689475" y="3781425"/>
          <p14:tracePt t="44814" x="4699000" y="3798888"/>
          <p14:tracePt t="44820" x="4714875" y="3806825"/>
          <p14:tracePt t="44829" x="4732338" y="3816350"/>
          <p14:tracePt t="44836" x="4740275" y="3824288"/>
          <p14:tracePt t="44846" x="4749800" y="3832225"/>
          <p14:tracePt t="44853" x="4765675" y="3841750"/>
          <p14:tracePt t="44868" x="4775200" y="3841750"/>
          <p14:tracePt t="44877" x="4800600" y="3841750"/>
          <p14:tracePt t="44885" x="4843463" y="3849688"/>
          <p14:tracePt t="44898" x="4876800" y="3857625"/>
          <p14:tracePt t="44901" x="4919663" y="3857625"/>
          <p14:tracePt t="44909" x="4987925" y="3875088"/>
          <p14:tracePt t="44917" x="5064125" y="3883025"/>
          <p14:tracePt t="44925" x="5148263" y="3892550"/>
          <p14:tracePt t="44933" x="5249863" y="3900488"/>
          <p14:tracePt t="44940" x="5335588" y="3917950"/>
          <p14:tracePt t="44949" x="5411788" y="3925888"/>
          <p14:tracePt t="44957" x="5446713" y="3925888"/>
          <p14:tracePt t="44964" x="5472113" y="3925888"/>
          <p14:tracePt t="44973" x="5487988" y="3925888"/>
          <p14:tracePt t="44980" x="5497513" y="3925888"/>
          <p14:tracePt t="44989" x="5522913" y="3925888"/>
          <p14:tracePt t="44997" x="5538788" y="3917950"/>
          <p14:tracePt t="45005" x="5556250" y="3900488"/>
          <p14:tracePt t="45014" x="5581650" y="3875088"/>
          <p14:tracePt t="45020" x="5616575" y="3841750"/>
          <p14:tracePt t="45029" x="5641975" y="3806825"/>
          <p14:tracePt t="45037" x="5683250" y="3763963"/>
          <p14:tracePt t="45044" x="5708650" y="3730625"/>
          <p14:tracePt t="45053" x="5735638" y="3687763"/>
          <p14:tracePt t="45060" x="5751513" y="3671888"/>
          <p14:tracePt t="45069" x="5761038" y="3646488"/>
          <p14:tracePt t="45077" x="5761038" y="3629025"/>
          <p14:tracePt t="45085" x="5768975" y="3594100"/>
          <p14:tracePt t="45101" x="5768975" y="3578225"/>
          <p14:tracePt t="45109" x="5768975" y="3543300"/>
          <p14:tracePt t="45117" x="5768975" y="3527425"/>
          <p14:tracePt t="45124" x="5761038" y="3492500"/>
          <p14:tracePt t="45133" x="5743575" y="3441700"/>
          <p14:tracePt t="45140" x="5726113" y="3398838"/>
          <p14:tracePt t="45149" x="5700713" y="3330575"/>
          <p14:tracePt t="45156" x="5667375" y="3254375"/>
          <p14:tracePt t="45164" x="5649913" y="3186113"/>
          <p14:tracePt t="45173" x="5624513" y="3109913"/>
          <p14:tracePt t="45180" x="5599113" y="3051175"/>
          <p14:tracePt t="45189" x="5565775" y="2982913"/>
          <p14:tracePt t="45198" x="5530850" y="2922588"/>
          <p14:tracePt t="45205" x="5505450" y="2871788"/>
          <p14:tracePt t="45214" x="5472113" y="2820988"/>
          <p14:tracePt t="45221" x="5446713" y="2787650"/>
          <p14:tracePt t="45229" x="5429250" y="2770188"/>
          <p14:tracePt t="45237" x="5421313" y="2752725"/>
          <p14:tracePt t="45245" x="5411788" y="2736850"/>
          <p14:tracePt t="45252" x="5403850" y="2736850"/>
          <p14:tracePt t="45261" x="5394325" y="2727325"/>
          <p14:tracePt t="45269" x="5394325" y="2719388"/>
          <p14:tracePt t="45276" x="5378450" y="2719388"/>
          <p14:tracePt t="45285" x="5360988" y="2711450"/>
          <p14:tracePt t="45293" x="5343525" y="2701925"/>
          <p14:tracePt t="45301" x="5318125" y="2701925"/>
          <p14:tracePt t="45308" x="5276850" y="2693988"/>
          <p14:tracePt t="45317" x="5241925" y="2693988"/>
          <p14:tracePt t="45325" x="5199063" y="2693988"/>
          <p14:tracePt t="45333" x="5140325" y="2693988"/>
          <p14:tracePt t="45340" x="5114925" y="2693988"/>
          <p14:tracePt t="45348" x="5080000" y="2693988"/>
          <p14:tracePt t="45357" x="5054600" y="2693988"/>
          <p14:tracePt t="45365" x="5029200" y="2693988"/>
          <p14:tracePt t="45372" x="5021263" y="2693988"/>
          <p14:tracePt t="45381" x="5003800" y="2693988"/>
          <p14:tracePt t="45389" x="4978400" y="2693988"/>
          <p14:tracePt t="45397" x="4970463" y="2701925"/>
          <p14:tracePt t="45405" x="4953000" y="2719388"/>
          <p14:tracePt t="45414" x="4927600" y="2736850"/>
          <p14:tracePt t="45421" x="4902200" y="2762250"/>
          <p14:tracePt t="45429" x="4884738" y="2795588"/>
          <p14:tracePt t="45436" x="4859338" y="2820988"/>
          <p14:tracePt t="45444" x="4826000" y="2838450"/>
          <p14:tracePt t="45453" x="4791075" y="2863850"/>
          <p14:tracePt t="45460" x="4757738" y="2881313"/>
          <p14:tracePt t="45469" x="4732338" y="2897188"/>
          <p14:tracePt t="45477" x="4706938" y="2906713"/>
          <p14:tracePt t="45485" x="4681538" y="2914650"/>
          <p14:tracePt t="45509" x="4664075" y="2922588"/>
          <p14:tracePt t="45525" x="4664075" y="2932113"/>
          <p14:tracePt t="45540" x="4656138" y="2957513"/>
          <p14:tracePt t="45549" x="4646613" y="2974975"/>
          <p14:tracePt t="45557" x="4646613" y="2990850"/>
          <p14:tracePt t="45565" x="4646613" y="3016250"/>
          <p14:tracePt t="45573" x="4646613" y="3033713"/>
          <p14:tracePt t="45581" x="4646613" y="3067050"/>
          <p14:tracePt t="45589" x="4638675" y="3109913"/>
          <p14:tracePt t="45597" x="4630738" y="3160713"/>
          <p14:tracePt t="45604" x="4621213" y="3195638"/>
          <p14:tracePt t="45614" x="4613275" y="3238500"/>
          <p14:tracePt t="45620" x="4613275" y="3263900"/>
          <p14:tracePt t="45629" x="4605338" y="3314700"/>
          <p14:tracePt t="45637" x="4595813" y="3348038"/>
          <p14:tracePt t="45645" x="4595813" y="3365500"/>
          <p14:tracePt t="45653" x="4595813" y="3382963"/>
          <p14:tracePt t="45661" x="4595813" y="3408363"/>
          <p14:tracePt t="45669" x="4595813" y="3433763"/>
          <p14:tracePt t="45677" x="4595813" y="3449638"/>
          <p14:tracePt t="45685" x="4595813" y="3475038"/>
          <p14:tracePt t="45693" x="4595813" y="3502025"/>
          <p14:tracePt t="45701" x="4595813" y="3517900"/>
          <p14:tracePt t="45709" x="4595813" y="3543300"/>
          <p14:tracePt t="45717" x="4595813" y="3578225"/>
          <p14:tracePt t="45724" x="4595813" y="3594100"/>
          <p14:tracePt t="45732" x="4595813" y="3629025"/>
          <p14:tracePt t="45740" x="4595813" y="3671888"/>
          <p14:tracePt t="45749" x="4605338" y="3722688"/>
          <p14:tracePt t="45756" x="4613275" y="3756025"/>
          <p14:tracePt t="45764" x="4621213" y="3773488"/>
          <p14:tracePt t="45772" x="4630738" y="3790950"/>
          <p14:tracePt t="45780" x="4638675" y="3806825"/>
          <p14:tracePt t="45788" x="4646613" y="3816350"/>
          <p14:tracePt t="45797" x="4646613" y="3824288"/>
          <p14:tracePt t="45805" x="4656138" y="3832225"/>
          <p14:tracePt t="45814" x="4664075" y="3841750"/>
          <p14:tracePt t="45829" x="4673600" y="3841750"/>
          <p14:tracePt t="45837" x="4681538" y="3841750"/>
          <p14:tracePt t="45845" x="4699000" y="3841750"/>
          <p14:tracePt t="45860" x="4714875" y="3841750"/>
          <p14:tracePt t="45869" x="4732338" y="3841750"/>
          <p14:tracePt t="45885" x="4740275" y="3841750"/>
          <p14:tracePt t="45898" x="4749800" y="3841750"/>
          <p14:tracePt t="45901" x="4757738" y="3841750"/>
          <p14:tracePt t="45909" x="4783138" y="3849688"/>
          <p14:tracePt t="45917" x="4791075" y="3857625"/>
          <p14:tracePt t="45924" x="4800600" y="3857625"/>
          <p14:tracePt t="45932" x="4818063" y="3857625"/>
          <p14:tracePt t="45949" x="4833938" y="3857625"/>
          <p14:tracePt t="45956" x="4843463" y="3857625"/>
          <p14:tracePt t="45964" x="4859338" y="3857625"/>
          <p14:tracePt t="45973" x="4876800" y="3857625"/>
          <p14:tracePt t="45981" x="4894263" y="3857625"/>
          <p14:tracePt t="45989" x="4910138" y="3849688"/>
          <p14:tracePt t="45999" x="4935538" y="3841750"/>
          <p14:tracePt t="46004" x="4962525" y="3832225"/>
          <p14:tracePt t="46014" x="4978400" y="3832225"/>
          <p14:tracePt t="46020" x="5003800" y="3816350"/>
          <p14:tracePt t="46029" x="5038725" y="3790950"/>
          <p14:tracePt t="46036" x="5064125" y="3763963"/>
          <p14:tracePt t="46045" x="5089525" y="3722688"/>
          <p14:tracePt t="46053" x="5106988" y="3705225"/>
          <p14:tracePt t="46061" x="5122863" y="3671888"/>
          <p14:tracePt t="46069" x="5140325" y="3646488"/>
          <p14:tracePt t="46077" x="5148263" y="3619500"/>
          <p14:tracePt t="46085" x="5157788" y="3603625"/>
          <p14:tracePt t="46101" x="5157788" y="3594100"/>
          <p14:tracePt t="46133" x="5157788" y="3586163"/>
          <p14:tracePt t="46157" x="5165725" y="3578225"/>
          <p14:tracePt t="46165" x="5165725" y="3568700"/>
          <p14:tracePt t="46173" x="5173663" y="3552825"/>
          <p14:tracePt t="46181" x="5183188" y="3543300"/>
          <p14:tracePt t="46189" x="5183188" y="3535363"/>
          <p14:tracePt t="46198" x="5191125" y="3509963"/>
          <p14:tracePt t="46205" x="5199063" y="3492500"/>
          <p14:tracePt t="46213" x="5208588" y="3475038"/>
          <p14:tracePt t="46221" x="5208588" y="3467100"/>
          <p14:tracePt t="46229" x="5208588" y="3449638"/>
          <p14:tracePt t="46237" x="5216525" y="3433763"/>
          <p14:tracePt t="46245" x="5216525" y="3424238"/>
          <p14:tracePt t="46261" x="5216525" y="3416300"/>
          <p14:tracePt t="46269" x="5216525" y="3408363"/>
          <p14:tracePt t="46285" x="5216525" y="3390900"/>
          <p14:tracePt t="46293" x="5216525" y="3382963"/>
          <p14:tracePt t="46301" x="5216525" y="3348038"/>
          <p14:tracePt t="46308" x="5216525" y="3305175"/>
          <p14:tracePt t="46317" x="5208588" y="3271838"/>
          <p14:tracePt t="46325" x="5191125" y="3238500"/>
          <p14:tracePt t="46332" x="5183188" y="3186113"/>
          <p14:tracePt t="46340" x="5165725" y="3152775"/>
          <p14:tracePt t="46349" x="5148263" y="3119438"/>
          <p14:tracePt t="46357" x="5122863" y="3084513"/>
          <p14:tracePt t="46364" x="5106988" y="3059113"/>
          <p14:tracePt t="46373" x="5089525" y="3033713"/>
          <p14:tracePt t="46381" x="5080000" y="3025775"/>
          <p14:tracePt t="46398" x="5072063" y="3016250"/>
          <p14:tracePt t="46437" x="5072063" y="3000375"/>
          <p14:tracePt t="46461" x="5064125" y="3000375"/>
          <p14:tracePt t="46469" x="5054600" y="3000375"/>
          <p14:tracePt t="46477" x="5046663" y="2990850"/>
          <p14:tracePt t="46485" x="5038725" y="2990850"/>
          <p14:tracePt t="46493" x="5029200" y="2990850"/>
          <p14:tracePt t="46501" x="5021263" y="2990850"/>
          <p14:tracePt t="46509" x="5003800" y="2990850"/>
          <p14:tracePt t="46516" x="4978400" y="2990850"/>
          <p14:tracePt t="46524" x="4953000" y="2990850"/>
          <p14:tracePt t="46532" x="4935538" y="2990850"/>
          <p14:tracePt t="46540" x="4902200" y="3000375"/>
          <p14:tracePt t="46549" x="4894263" y="3000375"/>
          <p14:tracePt t="46556" x="4876800" y="3008313"/>
          <p14:tracePt t="46565" x="4859338" y="3016250"/>
          <p14:tracePt t="46573" x="4851400" y="3033713"/>
          <p14:tracePt t="46581" x="4843463" y="3033713"/>
          <p14:tracePt t="46589" x="4833938" y="3041650"/>
          <p14:tracePt t="46789" x="4833938" y="3033713"/>
          <p14:tracePt t="46798" x="4843463" y="3033713"/>
          <p14:tracePt t="46805" x="4843463" y="3025775"/>
          <p14:tracePt t="46837" x="4859338" y="3016250"/>
          <p14:tracePt t="47757" x="4859338" y="3008313"/>
          <p14:tracePt t="47765" x="4859338" y="2990850"/>
          <p14:tracePt t="47773" x="4859338" y="2965450"/>
          <p14:tracePt t="47781" x="4859338" y="2957513"/>
          <p14:tracePt t="47789" x="4859338" y="2949575"/>
          <p14:tracePt t="47813" x="4859338" y="2940050"/>
          <p14:tracePt t="47837" x="4859338" y="2932113"/>
          <p14:tracePt t="47844" x="4859338" y="2922588"/>
          <p14:tracePt t="47861" x="4859338" y="2914650"/>
          <p14:tracePt t="47869" x="4859338" y="2897188"/>
          <p14:tracePt t="47899" x="4843463" y="2881313"/>
          <p14:tracePt t="47901" x="4833938" y="2871788"/>
          <p14:tracePt t="47908" x="4826000" y="2855913"/>
          <p14:tracePt t="47917" x="4808538" y="2855913"/>
          <p14:tracePt t="47925" x="4765675" y="2830513"/>
          <p14:tracePt t="47933" x="4724400" y="2820988"/>
          <p14:tracePt t="47940" x="4673600" y="2805113"/>
          <p14:tracePt t="47948" x="4638675" y="2795588"/>
          <p14:tracePt t="47957" x="4587875" y="2778125"/>
          <p14:tracePt t="47965" x="4545013" y="2770188"/>
          <p14:tracePt t="47973" x="4511675" y="2762250"/>
          <p14:tracePt t="47982" x="4503738" y="2762250"/>
          <p14:tracePt t="47998" x="4494213" y="2762250"/>
          <p14:tracePt t="48037" x="4486275" y="2762250"/>
          <p14:tracePt t="48045" x="4476750" y="2762250"/>
          <p14:tracePt t="48053" x="4451350" y="2762250"/>
          <p14:tracePt t="48060" x="4418013" y="2770188"/>
          <p14:tracePt t="48069" x="4384675" y="2787650"/>
          <p14:tracePt t="48077" x="4332288" y="2813050"/>
          <p14:tracePt t="48085" x="4273550" y="2855913"/>
          <p14:tracePt t="48093" x="4205288" y="2897188"/>
          <p14:tracePt t="48101" x="4137025" y="2957513"/>
          <p14:tracePt t="48109" x="4086225" y="3016250"/>
          <p14:tracePt t="48117" x="4044950" y="3084513"/>
          <p14:tracePt t="48125" x="3992563" y="3144838"/>
          <p14:tracePt t="48133" x="3951288" y="3211513"/>
          <p14:tracePt t="48141" x="3900488" y="3263900"/>
          <p14:tracePt t="48148" x="3857625" y="3305175"/>
          <p14:tracePt t="48156" x="3806825" y="3330575"/>
          <p14:tracePt t="48165" x="3771900" y="3340100"/>
          <p14:tracePt t="48173" x="3763963" y="3348038"/>
          <p14:tracePt t="48189" x="3756025" y="3348038"/>
          <p14:tracePt t="48253" x="3763963" y="3340100"/>
          <p14:tracePt t="48260" x="3789363" y="3340100"/>
          <p14:tracePt t="48269" x="3797300" y="3340100"/>
          <p14:tracePt t="48277" x="3814763" y="3330575"/>
          <p14:tracePt t="48285" x="3822700" y="3330575"/>
          <p14:tracePt t="48293" x="3832225" y="3330575"/>
          <p14:tracePt t="48300" x="3848100" y="3330575"/>
          <p14:tracePt t="48309" x="3865563" y="3322638"/>
          <p14:tracePt t="48316" x="3865563" y="3314700"/>
          <p14:tracePt t="48397" x="3865563" y="3305175"/>
          <p14:tracePt t="48405" x="3865563" y="3297238"/>
          <p14:tracePt t="48412" x="3865563" y="3289300"/>
          <p14:tracePt t="48421" x="3857625" y="3279775"/>
          <p14:tracePt t="48429" x="3840163" y="3254375"/>
          <p14:tracePt t="48437" x="3814763" y="3221038"/>
          <p14:tracePt t="48445" x="3781425" y="3178175"/>
          <p14:tracePt t="48453" x="3756025" y="3144838"/>
          <p14:tracePt t="48460" x="3721100" y="3119438"/>
          <p14:tracePt t="48469" x="3703638" y="3101975"/>
          <p14:tracePt t="48477" x="3695700" y="3084513"/>
          <p14:tracePt t="48484" x="3687763" y="3084513"/>
          <p14:tracePt t="48493" x="3678238" y="3076575"/>
          <p14:tracePt t="48564" x="3670300" y="3067050"/>
          <p14:tracePt t="48581" x="3652838" y="3067050"/>
          <p14:tracePt t="48589" x="3644900" y="3067050"/>
          <p14:tracePt t="48598" x="3627438" y="3059113"/>
          <p14:tracePt t="48605" x="3619500" y="3059113"/>
          <p14:tracePt t="48613" x="3611563" y="3051175"/>
          <p14:tracePt t="48629" x="3594100" y="3051175"/>
          <p14:tracePt t="48637" x="3586163" y="3051175"/>
          <p14:tracePt t="48653" x="3576638" y="3051175"/>
          <p14:tracePt t="48660" x="3568700" y="3051175"/>
          <p14:tracePt t="48676" x="3568700" y="3067050"/>
          <p14:tracePt t="48685" x="3568700" y="3076575"/>
          <p14:tracePt t="48693" x="3568700" y="3084513"/>
          <p14:tracePt t="48700" x="3559175" y="3101975"/>
          <p14:tracePt t="48732" x="3551238" y="3109913"/>
          <p14:tracePt t="48740" x="3543300" y="3119438"/>
          <p14:tracePt t="48749" x="3533775" y="3119438"/>
          <p14:tracePt t="48757" x="3508375" y="3127375"/>
          <p14:tracePt t="48765" x="3482975" y="3135313"/>
          <p14:tracePt t="48772" x="3467100" y="3144838"/>
          <p14:tracePt t="48782" x="3441700" y="3152775"/>
          <p14:tracePt t="48789" x="3432175" y="3152775"/>
          <p14:tracePt t="48797" x="3414713" y="3152775"/>
          <p14:tracePt t="48804" x="3398838" y="3160713"/>
          <p14:tracePt t="48813" x="3389313" y="3170238"/>
          <p14:tracePt t="48829" x="3373438" y="3178175"/>
          <p14:tracePt t="48837" x="3363913" y="3178175"/>
          <p14:tracePt t="48869" x="3348038" y="3186113"/>
          <p14:tracePt t="48893" x="3330575" y="3195638"/>
          <p14:tracePt t="48901" x="3322638" y="3203575"/>
          <p14:tracePt t="48909" x="3313113" y="3211513"/>
          <p14:tracePt t="48917" x="3305175" y="3211513"/>
          <p14:tracePt t="48924" x="3287713" y="3211513"/>
          <p14:tracePt t="48933" x="3270250" y="3221038"/>
          <p14:tracePt t="48941" x="3254375" y="3228975"/>
          <p14:tracePt t="48957" x="3244850" y="3228975"/>
          <p14:tracePt t="48966" x="3228975" y="3238500"/>
          <p14:tracePt t="49045" x="3219450" y="3246438"/>
          <p14:tracePt t="49053" x="3219450" y="3254375"/>
          <p14:tracePt t="49060" x="3211513" y="3263900"/>
          <p14:tracePt t="49069" x="3203575" y="3279775"/>
          <p14:tracePt t="49085" x="3194050" y="3314700"/>
          <p14:tracePt t="49093" x="3186113" y="3322638"/>
          <p14:tracePt t="49101" x="3186113" y="3330575"/>
          <p14:tracePt t="49109" x="3186113" y="3348038"/>
          <p14:tracePt t="49117" x="3178175" y="3365500"/>
          <p14:tracePt t="49124" x="3178175" y="3373438"/>
          <p14:tracePt t="49132" x="3178175" y="3382963"/>
          <p14:tracePt t="49141" x="3178175" y="3398838"/>
          <p14:tracePt t="49149" x="3178175" y="3416300"/>
          <p14:tracePt t="49166" x="3178175" y="3433763"/>
          <p14:tracePt t="49173" x="3178175" y="3441700"/>
          <p14:tracePt t="49182" x="3178175" y="3449638"/>
          <p14:tracePt t="49189" x="3178175" y="3475038"/>
          <p14:tracePt t="49198" x="3178175" y="3492500"/>
          <p14:tracePt t="49205" x="3178175" y="3527425"/>
          <p14:tracePt t="49213" x="3178175" y="3552825"/>
          <p14:tracePt t="49221" x="3186113" y="3594100"/>
          <p14:tracePt t="49229" x="3194050" y="3619500"/>
          <p14:tracePt t="49237" x="3194050" y="3629025"/>
          <p14:tracePt t="49245" x="3194050" y="3654425"/>
          <p14:tracePt t="49253" x="3194050" y="3671888"/>
          <p14:tracePt t="49269" x="3194050" y="3679825"/>
          <p14:tracePt t="49277" x="3194050" y="3687763"/>
          <p14:tracePt t="49293" x="3194050" y="3697288"/>
          <p14:tracePt t="49317" x="3194050" y="3705225"/>
          <p14:tracePt t="49325" x="3194050" y="3713163"/>
          <p14:tracePt t="49332" x="3194050" y="3722688"/>
          <p14:tracePt t="49340" x="3203575" y="3748088"/>
          <p14:tracePt t="49357" x="3203575" y="3756025"/>
          <p14:tracePt t="49366" x="3211513" y="3773488"/>
          <p14:tracePt t="49373" x="3219450" y="3790950"/>
          <p14:tracePt t="49389" x="3228975" y="3798888"/>
          <p14:tracePt t="49405" x="3236913" y="3816350"/>
          <p14:tracePt t="49412" x="3244850" y="3832225"/>
          <p14:tracePt t="49421" x="3262313" y="3841750"/>
          <p14:tracePt t="49429" x="3279775" y="3849688"/>
          <p14:tracePt t="49437" x="3305175" y="3857625"/>
          <p14:tracePt t="49444" x="3322638" y="3867150"/>
          <p14:tracePt t="49453" x="3348038" y="3875088"/>
          <p14:tracePt t="49460" x="3373438" y="3883025"/>
          <p14:tracePt t="49469" x="3398838" y="3892550"/>
          <p14:tracePt t="49476" x="3414713" y="3900488"/>
          <p14:tracePt t="49484" x="3441700" y="3908425"/>
          <p14:tracePt t="49493" x="3457575" y="3908425"/>
          <p14:tracePt t="49501" x="3475038" y="3917950"/>
          <p14:tracePt t="49509" x="3482975" y="3917950"/>
          <p14:tracePt t="49517" x="3500438" y="3917950"/>
          <p14:tracePt t="49532" x="3517900" y="3917950"/>
          <p14:tracePt t="49540" x="3525838" y="3917950"/>
          <p14:tracePt t="49550" x="3551238" y="3917950"/>
          <p14:tracePt t="49557" x="3568700" y="3917950"/>
          <p14:tracePt t="49566" x="3576638" y="3917950"/>
          <p14:tracePt t="49572" x="3594100" y="3917950"/>
          <p14:tracePt t="49582" x="3619500" y="3917950"/>
          <p14:tracePt t="49588" x="3636963" y="3917950"/>
          <p14:tracePt t="49597" x="3644900" y="3883025"/>
          <p14:tracePt t="49605" x="3662363" y="3867150"/>
          <p14:tracePt t="49613" x="3678238" y="3841750"/>
          <p14:tracePt t="49620" x="3687763" y="3824288"/>
          <p14:tracePt t="49629" x="3703638" y="3806825"/>
          <p14:tracePt t="49637" x="3721100" y="3790950"/>
          <p14:tracePt t="49645" x="3746500" y="3781425"/>
          <p14:tracePt t="49652" x="3763963" y="3763963"/>
          <p14:tracePt t="49660" x="3781425" y="3763963"/>
          <p14:tracePt t="49669" x="3789363" y="3748088"/>
          <p14:tracePt t="49677" x="3797300" y="3730625"/>
          <p14:tracePt t="49684" x="3814763" y="3713163"/>
          <p14:tracePt t="49692" x="3822700" y="3705225"/>
          <p14:tracePt t="49700" x="3840163" y="3687763"/>
          <p14:tracePt t="49708" x="3848100" y="3662363"/>
          <p14:tracePt t="49717" x="3848100" y="3654425"/>
          <p14:tracePt t="49725" x="3848100" y="3646488"/>
          <p14:tracePt t="49732" x="3848100" y="3619500"/>
          <p14:tracePt t="49740" x="3848100" y="3594100"/>
          <p14:tracePt t="49749" x="3848100" y="3578225"/>
          <p14:tracePt t="49757" x="3848100" y="3552825"/>
          <p14:tracePt t="49766" x="3848100" y="3527425"/>
          <p14:tracePt t="49773" x="3848100" y="3502025"/>
          <p14:tracePt t="49781" x="3848100" y="3467100"/>
          <p14:tracePt t="49789" x="3848100" y="3424238"/>
          <p14:tracePt t="49797" x="3848100" y="3390900"/>
          <p14:tracePt t="49805" x="3848100" y="3365500"/>
          <p14:tracePt t="49813" x="3848100" y="3330575"/>
          <p14:tracePt t="49821" x="3857625" y="3271838"/>
          <p14:tracePt t="49829" x="3857625" y="3254375"/>
          <p14:tracePt t="49837" x="3865563" y="3211513"/>
          <p14:tracePt t="49845" x="3865563" y="3195638"/>
          <p14:tracePt t="49853" x="3865563" y="3170238"/>
          <p14:tracePt t="49861" x="3865563" y="3144838"/>
          <p14:tracePt t="49877" x="3857625" y="3127375"/>
          <p14:tracePt t="49892" x="3857625" y="3119438"/>
          <p14:tracePt t="49916" x="3857625" y="3101975"/>
          <p14:tracePt t="49918" x="3848100" y="3094038"/>
          <p14:tracePt t="49924" x="3840163" y="3084513"/>
          <p14:tracePt t="49941" x="3840163" y="3067050"/>
          <p14:tracePt t="49949" x="3832225" y="3059113"/>
          <p14:tracePt t="49957" x="3814763" y="3051175"/>
          <p14:tracePt t="49966" x="3789363" y="3033713"/>
          <p14:tracePt t="49972" x="3771900" y="3016250"/>
          <p14:tracePt t="49981" x="3746500" y="3000375"/>
          <p14:tracePt t="49989" x="3721100" y="2990850"/>
          <p14:tracePt t="49997" x="3678238" y="2974975"/>
          <p14:tracePt t="50005" x="3627438" y="2957513"/>
          <p14:tracePt t="50013" x="3576638" y="2940050"/>
          <p14:tracePt t="50021" x="3543300" y="2889250"/>
          <p14:tracePt t="50029" x="3492500" y="2863850"/>
          <p14:tracePt t="50037" x="3457575" y="2846388"/>
          <p14:tracePt t="50044" x="3424238" y="2838450"/>
          <p14:tracePt t="50053" x="3406775" y="2838450"/>
          <p14:tracePt t="50060" x="3398838" y="2838450"/>
          <p14:tracePt t="50069" x="3381375" y="2838450"/>
          <p14:tracePt t="50077" x="3373438" y="2838450"/>
          <p14:tracePt t="50084" x="3363913" y="2838450"/>
          <p14:tracePt t="50093" x="3348038" y="2838450"/>
          <p14:tracePt t="50101" x="3338513" y="2838450"/>
          <p14:tracePt t="50109" x="3322638" y="2838450"/>
          <p14:tracePt t="50117" x="3313113" y="2838450"/>
          <p14:tracePt t="50132" x="3287713" y="2846388"/>
          <p14:tracePt t="50150" x="3262313" y="2863850"/>
          <p14:tracePt t="50157" x="3254375" y="2881313"/>
          <p14:tracePt t="50165" x="3244850" y="2889250"/>
          <p14:tracePt t="50173" x="3236913" y="2906713"/>
          <p14:tracePt t="50181" x="3219450" y="2922588"/>
          <p14:tracePt t="50189" x="3211513" y="2932113"/>
          <p14:tracePt t="50197" x="3211513" y="2940050"/>
          <p14:tracePt t="50204" x="3203575" y="2949575"/>
          <p14:tracePt t="50212" x="3194050" y="2949575"/>
          <p14:tracePt t="50221" x="3186113" y="2957513"/>
          <p14:tracePt t="50237" x="3186113" y="2965450"/>
          <p14:tracePt t="50244" x="3186113" y="2974975"/>
          <p14:tracePt t="50253" x="3178175" y="2982913"/>
          <p14:tracePt t="50261" x="3168650" y="3000375"/>
          <p14:tracePt t="50269" x="3160713" y="3008313"/>
          <p14:tracePt t="50277" x="3152775" y="3033713"/>
          <p14:tracePt t="50285" x="3143250" y="3059113"/>
          <p14:tracePt t="50293" x="3135313" y="3076575"/>
          <p14:tracePt t="50301" x="3117850" y="3094038"/>
          <p14:tracePt t="50309" x="3109913" y="3101975"/>
          <p14:tracePt t="50317" x="3100388" y="3119438"/>
          <p14:tracePt t="50325" x="3092450" y="3135313"/>
          <p14:tracePt t="50349" x="3092450" y="3144838"/>
          <p14:tracePt t="50357" x="3092450" y="3152775"/>
          <p14:tracePt t="50373" x="3092450" y="3160713"/>
          <p14:tracePt t="50381" x="3092450" y="3170238"/>
          <p14:tracePt t="50389" x="3084513" y="3186113"/>
          <p14:tracePt t="50404" x="3084513" y="3203575"/>
          <p14:tracePt t="50413" x="3084513" y="3221038"/>
          <p14:tracePt t="50421" x="3084513" y="3238500"/>
          <p14:tracePt t="50429" x="3084513" y="3263900"/>
          <p14:tracePt t="50437" x="3084513" y="3271838"/>
          <p14:tracePt t="50445" x="3084513" y="3289300"/>
          <p14:tracePt t="50453" x="3084513" y="3305175"/>
          <p14:tracePt t="50460" x="3084513" y="3322638"/>
          <p14:tracePt t="50468" x="3084513" y="3340100"/>
          <p14:tracePt t="50477" x="3084513" y="3355975"/>
          <p14:tracePt t="50493" x="3084513" y="3382963"/>
          <p14:tracePt t="50509" x="3084513" y="3398838"/>
          <p14:tracePt t="50516" x="3084513" y="3416300"/>
          <p14:tracePt t="50524" x="3092450" y="3433763"/>
          <p14:tracePt t="50533" x="3092450" y="3459163"/>
          <p14:tracePt t="50540" x="3092450" y="3475038"/>
          <p14:tracePt t="50550" x="3100388" y="3492500"/>
          <p14:tracePt t="50556" x="3100388" y="3502025"/>
          <p14:tracePt t="50566" x="3100388" y="3517900"/>
          <p14:tracePt t="50572" x="3109913" y="3543300"/>
          <p14:tracePt t="50581" x="3117850" y="3560763"/>
          <p14:tracePt t="50596" x="3127375" y="3578225"/>
          <p14:tracePt t="50613" x="3135313" y="3594100"/>
          <p14:tracePt t="50621" x="3143250" y="3603625"/>
          <p14:tracePt t="50629" x="3143250" y="3619500"/>
          <p14:tracePt t="50645" x="3152775" y="3646488"/>
          <p14:tracePt t="50653" x="3160713" y="3662363"/>
          <p14:tracePt t="50661" x="3168650" y="3679825"/>
          <p14:tracePt t="50668" x="3178175" y="3697288"/>
          <p14:tracePt t="50677" x="3186113" y="3722688"/>
          <p14:tracePt t="50685" x="3194050" y="3738563"/>
          <p14:tracePt t="50693" x="3203575" y="3756025"/>
          <p14:tracePt t="50701" x="3203575" y="3773488"/>
          <p14:tracePt t="50709" x="3211513" y="3781425"/>
          <p14:tracePt t="50724" x="3219450" y="3798888"/>
          <p14:tracePt t="50732" x="3228975" y="3816350"/>
          <p14:tracePt t="50773" x="3236913" y="3832225"/>
          <p14:tracePt t="50781" x="3244850" y="3849688"/>
          <p14:tracePt t="50789" x="3262313" y="3857625"/>
          <p14:tracePt t="50797" x="3287713" y="3875088"/>
          <p14:tracePt t="50805" x="3313113" y="3883025"/>
          <p14:tracePt t="50813" x="3348038" y="3900488"/>
          <p14:tracePt t="50821" x="3389313" y="3917950"/>
          <p14:tracePt t="50829" x="3432175" y="3951288"/>
          <p14:tracePt t="50837" x="3475038" y="3968750"/>
          <p14:tracePt t="50845" x="3500438" y="3976688"/>
          <p14:tracePt t="50853" x="3525838" y="3986213"/>
          <p14:tracePt t="50861" x="3533775" y="3994150"/>
          <p14:tracePt t="50869" x="3543300" y="3994150"/>
          <p14:tracePt t="50877" x="3551238" y="3994150"/>
          <p14:tracePt t="50893" x="3559175" y="3994150"/>
          <p14:tracePt t="50909" x="3576638" y="3994150"/>
          <p14:tracePt t="50916" x="3594100" y="3986213"/>
          <p14:tracePt t="50924" x="3611563" y="3976688"/>
          <p14:tracePt t="50932" x="3636963" y="3960813"/>
          <p14:tracePt t="50941" x="3662363" y="3951288"/>
          <p14:tracePt t="50951" x="3678238" y="3943350"/>
          <p14:tracePt t="50956" x="3687763" y="3925888"/>
          <p14:tracePt t="50965" x="3703638" y="3900488"/>
          <p14:tracePt t="50980" x="3703638" y="3892550"/>
          <p14:tracePt t="50988" x="3713163" y="3883025"/>
          <p14:tracePt t="51013" x="3721100" y="3867150"/>
          <p14:tracePt t="51020" x="3729038" y="3841750"/>
          <p14:tracePt t="51029" x="3746500" y="3806825"/>
          <p14:tracePt t="51037" x="3756025" y="3773488"/>
          <p14:tracePt t="51045" x="3763963" y="3730625"/>
          <p14:tracePt t="51053" x="3771900" y="3679825"/>
          <p14:tracePt t="51061" x="3781425" y="3636963"/>
          <p14:tracePt t="51069" x="3781425" y="3611563"/>
          <p14:tracePt t="51077" x="3781425" y="3594100"/>
          <p14:tracePt t="51085" x="3789363" y="3560763"/>
          <p14:tracePt t="51093" x="3789363" y="3543300"/>
          <p14:tracePt t="51101" x="3789363" y="3527425"/>
          <p14:tracePt t="51109" x="3789363" y="3509963"/>
          <p14:tracePt t="51116" x="3789363" y="3492500"/>
          <p14:tracePt t="51124" x="3789363" y="3484563"/>
          <p14:tracePt t="51133" x="3789363" y="3459163"/>
          <p14:tracePt t="51140" x="3789363" y="3441700"/>
          <p14:tracePt t="51150" x="3789363" y="3416300"/>
          <p14:tracePt t="51157" x="3781425" y="3390900"/>
          <p14:tracePt t="51166" x="3771900" y="3355975"/>
          <p14:tracePt t="51172" x="3756025" y="3330575"/>
          <p14:tracePt t="51181" x="3746500" y="3297238"/>
          <p14:tracePt t="51188" x="3729038" y="3263900"/>
          <p14:tracePt t="51197" x="3721100" y="3246438"/>
          <p14:tracePt t="51204" x="3713163" y="3228975"/>
          <p14:tracePt t="51221" x="3713163" y="3221038"/>
          <p14:tracePt t="51485" x="3713163" y="3211513"/>
          <p14:tracePt t="51493" x="3713163" y="3186113"/>
          <p14:tracePt t="51501" x="3721100" y="3135313"/>
          <p14:tracePt t="51509" x="3729038" y="3084513"/>
          <p14:tracePt t="51516" x="3738563" y="3025775"/>
          <p14:tracePt t="51524" x="3746500" y="2982913"/>
          <p14:tracePt t="51533" x="3746500" y="2949575"/>
          <p14:tracePt t="51540" x="3746500" y="2906713"/>
          <p14:tracePt t="51550" x="3746500" y="2830513"/>
          <p14:tracePt t="51557" x="3729038" y="2770188"/>
          <p14:tracePt t="51566" x="3721100" y="2711450"/>
          <p14:tracePt t="51573" x="3703638" y="2651125"/>
          <p14:tracePt t="51581" x="3687763" y="2608263"/>
          <p14:tracePt t="51589" x="3678238" y="2557463"/>
          <p14:tracePt t="51598" x="3670300" y="2524125"/>
          <p14:tracePt t="51605" x="3670300" y="2506663"/>
          <p14:tracePt t="51613" x="3678238" y="2473325"/>
          <p14:tracePt t="51621" x="3687763" y="2447925"/>
          <p14:tracePt t="51629" x="3703638" y="2422525"/>
          <p14:tracePt t="51637" x="3721100" y="2397125"/>
          <p14:tracePt t="51645" x="3738563" y="2379663"/>
          <p14:tracePt t="51652" x="3746500" y="2371725"/>
          <p14:tracePt t="51660" x="3756025" y="2362200"/>
          <p14:tracePt t="51668" x="3756025" y="2354263"/>
          <p14:tracePt t="51685" x="3756025" y="2336800"/>
          <p14:tracePt t="51693" x="3756025" y="2328863"/>
          <p14:tracePt t="51716" x="3756025" y="2303463"/>
          <p14:tracePt t="51725" x="3763963" y="2268538"/>
          <p14:tracePt t="51733" x="3763963" y="2252663"/>
          <p14:tracePt t="51741" x="3771900" y="2227263"/>
          <p14:tracePt t="51750" x="3771900" y="2217738"/>
          <p14:tracePt t="51757" x="3771900" y="2209800"/>
          <p14:tracePt t="51766" x="3771900" y="2192338"/>
          <p14:tracePt t="51789" x="3771900" y="2184400"/>
          <p14:tracePt t="51805" x="3771900" y="2166938"/>
          <p14:tracePt t="51844" x="3763963" y="2166938"/>
          <p14:tracePt t="51852" x="3756025" y="2166938"/>
          <p14:tracePt t="51861" x="3738563" y="2166938"/>
          <p14:tracePt t="51869" x="3695700" y="2166938"/>
          <p14:tracePt t="51885" x="3602038" y="2192338"/>
          <p14:tracePt t="51893" x="3533775" y="2227263"/>
          <p14:tracePt t="51901" x="3475038" y="2252663"/>
          <p14:tracePt t="51909" x="3424238" y="2268538"/>
          <p14:tracePt t="51916" x="3381375" y="2293938"/>
          <p14:tracePt t="51925" x="3338513" y="2311400"/>
          <p14:tracePt t="51933" x="3305175" y="2328863"/>
          <p14:tracePt t="51941" x="3287713" y="2344738"/>
          <p14:tracePt t="51950" x="3262313" y="2354263"/>
          <p14:tracePt t="51957" x="3236913" y="2371725"/>
          <p14:tracePt t="51965" x="3211513" y="2379663"/>
          <p14:tracePt t="51973" x="3186113" y="2397125"/>
          <p14:tracePt t="51981" x="3160713" y="2405063"/>
          <p14:tracePt t="51989" x="3117850" y="2422525"/>
          <p14:tracePt t="51996" x="3092450" y="2430463"/>
          <p14:tracePt t="52005" x="3059113" y="2438400"/>
          <p14:tracePt t="52013" x="3024188" y="2447925"/>
          <p14:tracePt t="52021" x="2973388" y="2455863"/>
          <p14:tracePt t="52028" x="2930525" y="2473325"/>
          <p14:tracePt t="52037" x="2879725" y="2489200"/>
          <p14:tracePt t="52045" x="2846388" y="2506663"/>
          <p14:tracePt t="52053" x="2811463" y="2516188"/>
          <p14:tracePt t="52061" x="2778125" y="2524125"/>
          <p14:tracePt t="52069" x="2770188" y="2532063"/>
          <p14:tracePt t="52077" x="2744788" y="2541588"/>
          <p14:tracePt t="52085" x="2727325" y="2549525"/>
          <p14:tracePt t="52093" x="2709863" y="2557463"/>
          <p14:tracePt t="52197" x="2684463" y="2557463"/>
          <p14:tracePt t="52205" x="2668588" y="2549525"/>
          <p14:tracePt t="52213" x="2641600" y="2541588"/>
          <p14:tracePt t="52221" x="2625725" y="2541588"/>
          <p14:tracePt t="52229" x="2582863" y="2524125"/>
          <p14:tracePt t="52237" x="2549525" y="2506663"/>
          <p14:tracePt t="52244" x="2524125" y="2489200"/>
          <p14:tracePt t="52253" x="2497138" y="2481263"/>
          <p14:tracePt t="52261" x="2463800" y="2473325"/>
          <p14:tracePt t="52269" x="2438400" y="2463800"/>
          <p14:tracePt t="52276" x="2405063" y="2455863"/>
          <p14:tracePt t="52285" x="2379663" y="2447925"/>
          <p14:tracePt t="52292" x="2352675" y="2438400"/>
          <p14:tracePt t="52300" x="2336800" y="2430463"/>
          <p14:tracePt t="52309" x="2327275" y="2422525"/>
          <p14:tracePt t="52324" x="2319338" y="2422525"/>
          <p14:tracePt t="52333" x="2311400" y="2413000"/>
          <p14:tracePt t="52357" x="2311400" y="2405063"/>
          <p14:tracePt t="52405" x="2311400" y="2397125"/>
          <p14:tracePt t="52412" x="2311400" y="2379663"/>
          <p14:tracePt t="52429" x="2293938" y="2379663"/>
          <p14:tracePt t="52437" x="2276475" y="2371725"/>
          <p14:tracePt t="52453" x="2268538" y="2371725"/>
          <p14:tracePt t="52461" x="2260600" y="2371725"/>
          <p14:tracePt t="52469" x="2243138" y="2371725"/>
          <p14:tracePt t="52484" x="2217738" y="2371725"/>
          <p14:tracePt t="52493" x="2208213" y="2371725"/>
          <p14:tracePt t="52509" x="2208213" y="2379663"/>
          <p14:tracePt t="52517" x="2208213" y="2387600"/>
          <p14:tracePt t="54949" x="2208213" y="2397125"/>
          <p14:tracePt t="54973" x="2208213" y="2405063"/>
          <p14:tracePt t="54981" x="2182813" y="2405063"/>
          <p14:tracePt t="54997" x="2192338" y="2405063"/>
          <p14:tracePt t="55012" x="2192338" y="2413000"/>
          <p14:tracePt t="55021" x="2208213" y="2430463"/>
          <p14:tracePt t="55028" x="2225675" y="2463800"/>
          <p14:tracePt t="55037" x="2260600" y="2516188"/>
          <p14:tracePt t="55044" x="2301875" y="2566988"/>
          <p14:tracePt t="55053" x="2370138" y="2651125"/>
          <p14:tracePt t="55061" x="2438400" y="2736850"/>
          <p14:tracePt t="55069" x="2489200" y="2820988"/>
          <p14:tracePt t="55077" x="2549525" y="2906713"/>
          <p14:tracePt t="55084" x="2608263" y="3000375"/>
          <p14:tracePt t="55093" x="2651125" y="3101975"/>
          <p14:tracePt t="55101" x="2701925" y="3203575"/>
          <p14:tracePt t="55109" x="2744788" y="3314700"/>
          <p14:tracePt t="55118" x="2786063" y="3416300"/>
          <p14:tracePt t="55125" x="2838450" y="3492500"/>
          <p14:tracePt t="55134" x="2863850" y="3568700"/>
          <p14:tracePt t="55140" x="2897188" y="3619500"/>
          <p14:tracePt t="55149" x="2914650" y="3654425"/>
          <p14:tracePt t="55156" x="2922588" y="3687763"/>
          <p14:tracePt t="55164" x="2930525" y="3705225"/>
          <p14:tracePt t="55173" x="2940050" y="3730625"/>
          <p14:tracePt t="55180" x="2947988" y="3756025"/>
          <p14:tracePt t="55189" x="2947988" y="3763963"/>
          <p14:tracePt t="55197" x="2947988" y="3773488"/>
          <p14:tracePt t="55205" x="2947988" y="3790950"/>
          <p14:tracePt t="55213" x="2955925" y="3806825"/>
          <p14:tracePt t="55220" x="2955925" y="3816350"/>
          <p14:tracePt t="55236" x="2955925" y="3824288"/>
          <p14:tracePt t="55245" x="2955925" y="3832225"/>
          <p14:tracePt t="55252" x="2955925" y="3841750"/>
          <p14:tracePt t="55269" x="2955925" y="3849688"/>
          <p14:tracePt t="55284" x="2965450" y="3857625"/>
          <p14:tracePt t="55477" x="2973388" y="3867150"/>
          <p14:tracePt t="55685" x="2973388" y="3875088"/>
          <p14:tracePt t="55709" x="2973388" y="3900488"/>
          <p14:tracePt t="55718" x="2965450" y="3925888"/>
          <p14:tracePt t="55725" x="2955925" y="3925888"/>
          <p14:tracePt t="55733" x="2955925" y="3943350"/>
          <p14:tracePt t="55741" x="2940050" y="3976688"/>
          <p14:tracePt t="55749" x="2930525" y="4002088"/>
          <p14:tracePt t="55757" x="2914650" y="4019550"/>
          <p14:tracePt t="55765" x="2897188" y="4044950"/>
          <p14:tracePt t="55773" x="2871788" y="4070350"/>
          <p14:tracePt t="55780" x="2846388" y="4095750"/>
          <p14:tracePt t="55789" x="2820988" y="4113213"/>
          <p14:tracePt t="55797" x="2795588" y="4138613"/>
          <p14:tracePt t="55805" x="2778125" y="4164013"/>
          <p14:tracePt t="55813" x="2735263" y="4181475"/>
          <p14:tracePt t="55820" x="2701925" y="4197350"/>
          <p14:tracePt t="55829" x="2676525" y="4214813"/>
          <p14:tracePt t="55836" x="2668588" y="4214813"/>
          <p14:tracePt t="55845" x="2659063" y="4224338"/>
          <p14:tracePt t="55852" x="2651125" y="4224338"/>
          <p14:tracePt t="55901" x="2641600" y="4224338"/>
          <p14:tracePt t="56093" x="2651125" y="4224338"/>
          <p14:tracePt t="56101" x="2684463" y="4224338"/>
          <p14:tracePt t="56109" x="2719388" y="4224338"/>
          <p14:tracePt t="56118" x="2744788" y="4224338"/>
          <p14:tracePt t="56125" x="2803525" y="4224338"/>
          <p14:tracePt t="56133" x="2846388" y="4224338"/>
          <p14:tracePt t="56141" x="2905125" y="4224338"/>
          <p14:tracePt t="56149" x="2973388" y="4224338"/>
          <p14:tracePt t="56156" x="3059113" y="4214813"/>
          <p14:tracePt t="56164" x="3135313" y="4206875"/>
          <p14:tracePt t="56173" x="3211513" y="4181475"/>
          <p14:tracePt t="56181" x="3270250" y="4171950"/>
          <p14:tracePt t="56189" x="3313113" y="4164013"/>
          <p14:tracePt t="56196" x="3355975" y="4164013"/>
          <p14:tracePt t="56205" x="3414713" y="4164013"/>
          <p14:tracePt t="56213" x="3457575" y="4164013"/>
          <p14:tracePt t="56221" x="3500438" y="4164013"/>
          <p14:tracePt t="56228" x="3551238" y="4164013"/>
          <p14:tracePt t="56237" x="3586163" y="4164013"/>
          <p14:tracePt t="56245" x="3627438" y="4171950"/>
          <p14:tracePt t="56253" x="3627438" y="4181475"/>
          <p14:tracePt t="56292" x="3636963" y="4197350"/>
          <p14:tracePt t="56309" x="3644900" y="4206875"/>
          <p14:tracePt t="56318" x="3662363" y="4206875"/>
          <p14:tracePt t="56325" x="3713163" y="4181475"/>
          <p14:tracePt t="56333" x="3771900" y="4138613"/>
          <p14:tracePt t="56341" x="3814763" y="4113213"/>
          <p14:tracePt t="56349" x="3840163" y="4070350"/>
          <p14:tracePt t="56356" x="3857625" y="4011613"/>
          <p14:tracePt t="56365" x="3865563" y="3968750"/>
          <p14:tracePt t="56373" x="3883025" y="3908425"/>
          <p14:tracePt t="56380" x="3883025" y="3857625"/>
          <p14:tracePt t="56389" x="3865563" y="3790950"/>
          <p14:tracePt t="56397" x="3857625" y="3738563"/>
          <p14:tracePt t="56404" x="3822700" y="3687763"/>
          <p14:tracePt t="56413" x="3806825" y="3654425"/>
          <p14:tracePt t="56420" x="3789363" y="3629025"/>
          <p14:tracePt t="56429" x="3771900" y="3611563"/>
          <p14:tracePt t="56436" x="3756025" y="3594100"/>
          <p14:tracePt t="56445" x="3746500" y="3578225"/>
          <p14:tracePt t="56453" x="3738563" y="3568700"/>
          <p14:tracePt t="56493" x="3729038" y="3560763"/>
          <p14:tracePt t="56501" x="3721100" y="3552825"/>
          <p14:tracePt t="56509" x="3713163" y="3543300"/>
          <p14:tracePt t="56518" x="3703638" y="3527425"/>
          <p14:tracePt t="56525" x="3687763" y="3502025"/>
          <p14:tracePt t="56533" x="3670300" y="3484563"/>
          <p14:tracePt t="56540" x="3652838" y="3475038"/>
          <p14:tracePt t="56548" x="3627438" y="3459163"/>
          <p14:tracePt t="56556" x="3594100" y="3441700"/>
          <p14:tracePt t="56565" x="3576638" y="3424238"/>
          <p14:tracePt t="56573" x="3543300" y="3408363"/>
          <p14:tracePt t="56580" x="3500438" y="3390900"/>
          <p14:tracePt t="56589" x="3457575" y="3382963"/>
          <p14:tracePt t="56597" x="3424238" y="3365500"/>
          <p14:tracePt t="56605" x="3389313" y="3355975"/>
          <p14:tracePt t="56612" x="3355975" y="3348038"/>
          <p14:tracePt t="56620" x="3330575" y="3340100"/>
          <p14:tracePt t="56629" x="3322638" y="3340100"/>
          <p14:tracePt t="56636" x="3305175" y="3340100"/>
          <p14:tracePt t="56645" x="3297238" y="3340100"/>
          <p14:tracePt t="56653" x="3287713" y="3340100"/>
          <p14:tracePt t="56660" x="3262313" y="3330575"/>
          <p14:tracePt t="56677" x="3228975" y="3322638"/>
          <p14:tracePt t="56693" x="3211513" y="3322638"/>
          <p14:tracePt t="56701" x="3168650" y="3322638"/>
          <p14:tracePt t="56709" x="3152775" y="3322638"/>
          <p14:tracePt t="56719" x="3109913" y="3330575"/>
          <p14:tracePt t="56724" x="3092450" y="3330575"/>
          <p14:tracePt t="56733" x="3059113" y="3330575"/>
          <p14:tracePt t="56740" x="3033713" y="3330575"/>
          <p14:tracePt t="56749" x="3024188" y="3330575"/>
          <p14:tracePt t="56757" x="3008313" y="3330575"/>
          <p14:tracePt t="56764" x="2990850" y="3330575"/>
          <p14:tracePt t="56773" x="2982913" y="3330575"/>
          <p14:tracePt t="56781" x="2965450" y="3330575"/>
          <p14:tracePt t="56789" x="2947988" y="3330575"/>
          <p14:tracePt t="56796" x="2930525" y="3330575"/>
          <p14:tracePt t="56804" x="2905125" y="3340100"/>
          <p14:tracePt t="56813" x="2879725" y="3348038"/>
          <p14:tracePt t="56821" x="2863850" y="3365500"/>
          <p14:tracePt t="56828" x="2846388" y="3373438"/>
          <p14:tracePt t="56837" x="2820988" y="3390900"/>
          <p14:tracePt t="56845" x="2803525" y="3408363"/>
          <p14:tracePt t="56853" x="2786063" y="3433763"/>
          <p14:tracePt t="56861" x="2778125" y="3467100"/>
          <p14:tracePt t="56869" x="2770188" y="3492500"/>
          <p14:tracePt t="56877" x="2760663" y="3527425"/>
          <p14:tracePt t="56885" x="2752725" y="3543300"/>
          <p14:tracePt t="56903" x="2752725" y="3594100"/>
          <p14:tracePt t="56908" x="2752725" y="3619500"/>
          <p14:tracePt t="56918" x="2752725" y="3654425"/>
          <p14:tracePt t="56925" x="2752725" y="3679825"/>
          <p14:tracePt t="56933" x="2752725" y="3705225"/>
          <p14:tracePt t="56941" x="2752725" y="3748088"/>
          <p14:tracePt t="56948" x="2770188" y="3781425"/>
          <p14:tracePt t="56957" x="2786063" y="3816350"/>
          <p14:tracePt t="56964" x="2803525" y="3841750"/>
          <p14:tracePt t="56973" x="2820988" y="3867150"/>
          <p14:tracePt t="56980" x="2828925" y="3883025"/>
          <p14:tracePt t="56989" x="2838450" y="3908425"/>
          <p14:tracePt t="56997" x="2854325" y="3935413"/>
          <p14:tracePt t="57005" x="2889250" y="3951288"/>
          <p14:tracePt t="57013" x="2922588" y="3968750"/>
          <p14:tracePt t="57021" x="2947988" y="3976688"/>
          <p14:tracePt t="57029" x="2973388" y="3994150"/>
          <p14:tracePt t="57037" x="3008313" y="4002088"/>
          <p14:tracePt t="57045" x="3049588" y="4019550"/>
          <p14:tracePt t="57053" x="3100388" y="4027488"/>
          <p14:tracePt t="57060" x="3135313" y="4027488"/>
          <p14:tracePt t="57069" x="3178175" y="4027488"/>
          <p14:tracePt t="57077" x="3244850" y="4037013"/>
          <p14:tracePt t="57085" x="3305175" y="4037013"/>
          <p14:tracePt t="57093" x="3373438" y="4037013"/>
          <p14:tracePt t="57102" x="3457575" y="4037013"/>
          <p14:tracePt t="57109" x="3533775" y="4037013"/>
          <p14:tracePt t="57117" x="3619500" y="4037013"/>
          <p14:tracePt t="57125" x="3687763" y="4037013"/>
          <p14:tracePt t="57133" x="3771900" y="4037013"/>
          <p14:tracePt t="57140" x="3832225" y="4027488"/>
          <p14:tracePt t="57149" x="3890963" y="4019550"/>
          <p14:tracePt t="57157" x="3933825" y="4002088"/>
          <p14:tracePt t="57165" x="3959225" y="3994150"/>
          <p14:tracePt t="57173" x="3984625" y="3976688"/>
          <p14:tracePt t="57181" x="4010025" y="3951288"/>
          <p14:tracePt t="57189" x="4027488" y="3917950"/>
          <p14:tracePt t="57198" x="4044950" y="3892550"/>
          <p14:tracePt t="57205" x="4060825" y="3857625"/>
          <p14:tracePt t="57212" x="4070350" y="3816350"/>
          <p14:tracePt t="57221" x="4086225" y="3773488"/>
          <p14:tracePt t="57229" x="4095750" y="3730625"/>
          <p14:tracePt t="57236" x="4103688" y="3687763"/>
          <p14:tracePt t="57244" x="4111625" y="3636963"/>
          <p14:tracePt t="57253" x="4111625" y="3603625"/>
          <p14:tracePt t="57261" x="4111625" y="3552825"/>
          <p14:tracePt t="57268" x="4095750" y="3502025"/>
          <p14:tracePt t="57277" x="4078288" y="3459163"/>
          <p14:tracePt t="57285" x="4044950" y="3408363"/>
          <p14:tracePt t="57293" x="4010025" y="3365500"/>
          <p14:tracePt t="57302" x="3959225" y="3314700"/>
          <p14:tracePt t="57308" x="3908425" y="3271838"/>
          <p14:tracePt t="57317" x="3832225" y="3238500"/>
          <p14:tracePt t="57325" x="3771900" y="3221038"/>
          <p14:tracePt t="57333" x="3703638" y="3203575"/>
          <p14:tracePt t="57340" x="3662363" y="3195638"/>
          <p14:tracePt t="57349" x="3627438" y="3186113"/>
          <p14:tracePt t="57357" x="3586163" y="3178175"/>
          <p14:tracePt t="57365" x="3568700" y="3178175"/>
          <p14:tracePt t="57373" x="3551238" y="3178175"/>
          <p14:tracePt t="57380" x="3533775" y="3178175"/>
          <p14:tracePt t="57389" x="3508375" y="3178175"/>
          <p14:tracePt t="57397" x="3492500" y="3186113"/>
          <p14:tracePt t="57405" x="3482975" y="3211513"/>
          <p14:tracePt t="57412" x="3467100" y="3238500"/>
          <p14:tracePt t="57421" x="3457575" y="3271838"/>
          <p14:tracePt t="57428" x="3449638" y="3289300"/>
          <p14:tracePt t="57437" x="3441700" y="3314700"/>
          <p14:tracePt t="57444" x="3441700" y="3330575"/>
          <p14:tracePt t="57454" x="3441700" y="3348038"/>
          <p14:tracePt t="57461" x="3441700" y="3365500"/>
          <p14:tracePt t="57468" x="3441700" y="3382963"/>
          <p14:tracePt t="57477" x="3441700" y="3390900"/>
          <p14:tracePt t="57486" x="3441700" y="3408363"/>
          <p14:tracePt t="57493" x="3441700" y="3416300"/>
          <p14:tracePt t="57502" x="3441700" y="3424238"/>
          <p14:tracePt t="57621" x="3441700" y="3433763"/>
          <p14:tracePt t="57628" x="3441700" y="3441700"/>
          <p14:tracePt t="57653" x="3441700" y="3449638"/>
          <p14:tracePt t="57661" x="3441700" y="3459163"/>
          <p14:tracePt t="57669" x="3441700" y="3467100"/>
          <p14:tracePt t="57677" x="3441700" y="3484563"/>
          <p14:tracePt t="57686" x="3441700" y="3509963"/>
          <p14:tracePt t="57693" x="3449638" y="3552825"/>
          <p14:tracePt t="57702" x="3457575" y="3578225"/>
          <p14:tracePt t="57709" x="3467100" y="3594100"/>
          <p14:tracePt t="57717" x="3482975" y="3629025"/>
          <p14:tracePt t="57724" x="3492500" y="3679825"/>
          <p14:tracePt t="57732" x="3517900" y="3722688"/>
          <p14:tracePt t="57741" x="3525838" y="3773488"/>
          <p14:tracePt t="57748" x="3543300" y="3806825"/>
          <p14:tracePt t="57756" x="3551238" y="3849688"/>
          <p14:tracePt t="57764" x="3568700" y="3900488"/>
          <p14:tracePt t="57773" x="3611563" y="3968750"/>
          <p14:tracePt t="57781" x="3644900" y="4027488"/>
          <p14:tracePt t="57789" x="3670300" y="4087813"/>
          <p14:tracePt t="57796" x="3670300" y="4130675"/>
          <p14:tracePt t="57805" x="3695700" y="4206875"/>
          <p14:tracePt t="57812" x="3738563" y="4257675"/>
          <p14:tracePt t="57821" x="3781425" y="4308475"/>
          <p14:tracePt t="57828" x="3806825" y="4351338"/>
          <p14:tracePt t="57837" x="3840163" y="4368800"/>
          <p14:tracePt t="57845" x="3873500" y="4384675"/>
          <p14:tracePt t="57853" x="3900488" y="4402138"/>
          <p14:tracePt t="57860" x="3925888" y="4410075"/>
          <p14:tracePt t="57870" x="3941763" y="4419600"/>
          <p14:tracePt t="57877" x="3967163" y="4427538"/>
          <p14:tracePt t="57885" x="4002088" y="4435475"/>
          <p14:tracePt t="57893" x="4027488" y="4445000"/>
          <p14:tracePt t="57902" x="4060825" y="4452938"/>
          <p14:tracePt t="57909" x="4078288" y="4452938"/>
          <p14:tracePt t="57917" x="4137025" y="4460875"/>
          <p14:tracePt t="57924" x="4179888" y="4470400"/>
          <p14:tracePt t="57934" x="4222750" y="4470400"/>
          <p14:tracePt t="57941" x="4281488" y="4470400"/>
          <p14:tracePt t="57949" x="4349750" y="4470400"/>
          <p14:tracePt t="57956" x="4435475" y="4470400"/>
          <p14:tracePt t="57965" x="4537075" y="4470400"/>
          <p14:tracePt t="57973" x="4638675" y="4470400"/>
          <p14:tracePt t="57980" x="4749800" y="4470400"/>
          <p14:tracePt t="57989" x="4894263" y="4470400"/>
          <p14:tracePt t="57997" x="5029200" y="4470400"/>
          <p14:tracePt t="58004" x="5183188" y="4470400"/>
          <p14:tracePt t="58012" x="5327650" y="4470400"/>
          <p14:tracePt t="58020" x="5462588" y="4470400"/>
          <p14:tracePt t="58029" x="5607050" y="4470400"/>
          <p14:tracePt t="58036" x="5726113" y="4445000"/>
          <p14:tracePt t="58045" x="5811838" y="4427538"/>
          <p14:tracePt t="58053" x="5888038" y="4402138"/>
          <p14:tracePt t="58060" x="5930900" y="4394200"/>
          <p14:tracePt t="58069" x="5964238" y="4376738"/>
          <p14:tracePt t="58076" x="5981700" y="4359275"/>
          <p14:tracePt t="58085" x="5997575" y="4333875"/>
          <p14:tracePt t="58093" x="6007100" y="4316413"/>
          <p14:tracePt t="58102" x="6015038" y="4291013"/>
          <p14:tracePt t="58109" x="6015038" y="4257675"/>
          <p14:tracePt t="58117" x="6015038" y="4189413"/>
          <p14:tracePt t="58125" x="5997575" y="4130675"/>
          <p14:tracePt t="58132" x="5981700" y="4062413"/>
          <p14:tracePt t="58141" x="5972175" y="3986213"/>
          <p14:tracePt t="58148" x="5946775" y="3908425"/>
          <p14:tracePt t="58157" x="5938838" y="3824288"/>
          <p14:tracePt t="58165" x="5913438" y="3748088"/>
          <p14:tracePt t="58173" x="5895975" y="3662363"/>
          <p14:tracePt t="58180" x="5888038" y="3586163"/>
          <p14:tracePt t="58189" x="5870575" y="3502025"/>
          <p14:tracePt t="58196" x="5853113" y="3424238"/>
          <p14:tracePt t="58204" x="5845175" y="3355975"/>
          <p14:tracePt t="58213" x="5845175" y="3305175"/>
          <p14:tracePt t="58221" x="5827713" y="3238500"/>
          <p14:tracePt t="58229" x="5827713" y="3203575"/>
          <p14:tracePt t="58237" x="5819775" y="3152775"/>
          <p14:tracePt t="58244" x="5811838" y="3101975"/>
          <p14:tracePt t="58253" x="5786438" y="3051175"/>
          <p14:tracePt t="58261" x="5768975" y="3016250"/>
          <p14:tracePt t="58269" x="5735638" y="2982913"/>
          <p14:tracePt t="58276" x="5708650" y="2949575"/>
          <p14:tracePt t="58285" x="5692775" y="2922588"/>
          <p14:tracePt t="58293" x="5667375" y="2906713"/>
          <p14:tracePt t="58302" x="5649913" y="2889250"/>
          <p14:tracePt t="58308" x="5599113" y="2871788"/>
          <p14:tracePt t="58318" x="5556250" y="2855913"/>
          <p14:tracePt t="58325" x="5530850" y="2855913"/>
          <p14:tracePt t="58332" x="5487988" y="2863850"/>
          <p14:tracePt t="58340" x="5429250" y="2871788"/>
          <p14:tracePt t="58348" x="5368925" y="2871788"/>
          <p14:tracePt t="58357" x="5284788" y="2871788"/>
          <p14:tracePt t="58365" x="5191125" y="2846388"/>
          <p14:tracePt t="58373" x="5132388" y="2838450"/>
          <p14:tracePt t="58381" x="5114925" y="2838450"/>
          <p14:tracePt t="58389" x="5054600" y="2830513"/>
          <p14:tracePt t="58397" x="5038725" y="2830513"/>
          <p14:tracePt t="58405" x="5003800" y="2830513"/>
          <p14:tracePt t="58413" x="4978400" y="2830513"/>
          <p14:tracePt t="58421" x="4970463" y="2830513"/>
          <p14:tracePt t="58429" x="4953000" y="2830513"/>
          <p14:tracePt t="58436" x="4945063" y="2830513"/>
          <p14:tracePt t="58445" x="4935538" y="2855913"/>
          <p14:tracePt t="58453" x="4935538" y="2863850"/>
          <p14:tracePt t="58461" x="4935538" y="2889250"/>
          <p14:tracePt t="58470" x="4935538" y="2922588"/>
          <p14:tracePt t="58477" x="4935538" y="2957513"/>
          <p14:tracePt t="58486" x="4935538" y="2974975"/>
          <p14:tracePt t="58493" x="4935538" y="3008313"/>
          <p14:tracePt t="58501" x="4927600" y="3051175"/>
          <p14:tracePt t="58509" x="4919663" y="3101975"/>
          <p14:tracePt t="58517" x="4910138" y="3119438"/>
          <p14:tracePt t="58525" x="4894263" y="3144838"/>
          <p14:tracePt t="58532" x="4876800" y="3178175"/>
          <p14:tracePt t="58540" x="4851400" y="3211513"/>
          <p14:tracePt t="58549" x="4833938" y="3238500"/>
          <p14:tracePt t="58557" x="4826000" y="3263900"/>
          <p14:tracePt t="58564" x="4826000" y="3289300"/>
          <p14:tracePt t="58573" x="4818063" y="3297238"/>
          <p14:tracePt t="58580" x="4808538" y="3314700"/>
          <p14:tracePt t="58589" x="4808538" y="3322638"/>
          <p14:tracePt t="58597" x="4808538" y="3340100"/>
          <p14:tracePt t="58605" x="4808538" y="3365500"/>
          <p14:tracePt t="58613" x="4808538" y="3390900"/>
          <p14:tracePt t="58620" x="4808538" y="3408363"/>
          <p14:tracePt t="58629" x="4808538" y="3441700"/>
          <p14:tracePt t="58636" x="4808538" y="3459163"/>
          <p14:tracePt t="58645" x="4808538" y="3475038"/>
          <p14:tracePt t="58652" x="4818063" y="3509963"/>
          <p14:tracePt t="58661" x="4826000" y="3535363"/>
          <p14:tracePt t="58669" x="4826000" y="3552825"/>
          <p14:tracePt t="58677" x="4826000" y="3568700"/>
          <p14:tracePt t="58685" x="4826000" y="3586163"/>
          <p14:tracePt t="58692" x="4826000" y="3594100"/>
          <p14:tracePt t="58701" x="4826000" y="3611563"/>
          <p14:tracePt t="58709" x="4826000" y="3636963"/>
          <p14:tracePt t="58717" x="4826000" y="3646488"/>
          <p14:tracePt t="58724" x="4826000" y="3662363"/>
          <p14:tracePt t="58732" x="4826000" y="3671888"/>
          <p14:tracePt t="58741" x="4826000" y="3679825"/>
          <p14:tracePt t="58749" x="4833938" y="3705225"/>
          <p14:tracePt t="58757" x="4833938" y="3713163"/>
          <p14:tracePt t="58764" x="4833938" y="3722688"/>
          <p14:tracePt t="58773" x="4833938" y="3748088"/>
          <p14:tracePt t="58780" x="4843463" y="3763963"/>
          <p14:tracePt t="58789" x="4851400" y="3773488"/>
          <p14:tracePt t="58797" x="4868863" y="3798888"/>
          <p14:tracePt t="58804" x="4884738" y="3816350"/>
          <p14:tracePt t="58813" x="4902200" y="3832225"/>
          <p14:tracePt t="58820" x="4919663" y="3841750"/>
          <p14:tracePt t="58829" x="4945063" y="3849688"/>
          <p14:tracePt t="58837" x="4978400" y="3867150"/>
          <p14:tracePt t="58844" x="5013325" y="3875088"/>
          <p14:tracePt t="58852" x="5054600" y="3883025"/>
          <p14:tracePt t="58860" x="5089525" y="3883025"/>
          <p14:tracePt t="58869" x="5148263" y="3892550"/>
          <p14:tracePt t="58877" x="5191125" y="3908425"/>
          <p14:tracePt t="58887" x="5224463" y="3917950"/>
          <p14:tracePt t="58892" x="5259388" y="3917950"/>
          <p14:tracePt t="58901" x="5284788" y="3917950"/>
          <p14:tracePt t="58909" x="5318125" y="3917950"/>
          <p14:tracePt t="58917" x="5343525" y="3917950"/>
          <p14:tracePt t="58925" x="5378450" y="3917950"/>
          <p14:tracePt t="58933" x="5386388" y="3908425"/>
          <p14:tracePt t="58941" x="5403850" y="3900488"/>
          <p14:tracePt t="58948" x="5421313" y="3883025"/>
          <p14:tracePt t="58957" x="5437188" y="3857625"/>
          <p14:tracePt t="58965" x="5446713" y="3824288"/>
          <p14:tracePt t="58972" x="5454650" y="3806825"/>
          <p14:tracePt t="58980" x="5454650" y="3781425"/>
          <p14:tracePt t="58989" x="5454650" y="3748088"/>
          <p14:tracePt t="58997" x="5454650" y="3713163"/>
          <p14:tracePt t="59004" x="5454650" y="3662363"/>
          <p14:tracePt t="59012" x="5454650" y="3603625"/>
          <p14:tracePt t="59020" x="5454650" y="3535363"/>
          <p14:tracePt t="59029" x="5446713" y="3475038"/>
          <p14:tracePt t="59037" x="5429250" y="3416300"/>
          <p14:tracePt t="59044" x="5403850" y="3348038"/>
          <p14:tracePt t="59053" x="5386388" y="3305175"/>
          <p14:tracePt t="59060" x="5368925" y="3271838"/>
          <p14:tracePt t="59068" x="5360988" y="3238500"/>
          <p14:tracePt t="59077" x="5353050" y="3211513"/>
          <p14:tracePt t="59086" x="5343525" y="3186113"/>
          <p14:tracePt t="59093" x="5335588" y="3186113"/>
          <p14:tracePt t="59381" x="5335588" y="3203575"/>
          <p14:tracePt t="59389" x="5360988" y="3254375"/>
          <p14:tracePt t="59397" x="5368925" y="3279775"/>
          <p14:tracePt t="59404" x="5378450" y="3330575"/>
          <p14:tracePt t="59413" x="5386388" y="3365500"/>
          <p14:tracePt t="59421" x="5394325" y="3398838"/>
          <p14:tracePt t="59429" x="5394325" y="3416300"/>
          <p14:tracePt t="59436" x="5394325" y="3433763"/>
          <p14:tracePt t="59445" x="5394325" y="3459163"/>
          <p14:tracePt t="59452" x="5394325" y="3475038"/>
          <p14:tracePt t="59460" x="5394325" y="3502025"/>
          <p14:tracePt t="59469" x="5394325" y="3509963"/>
          <p14:tracePt t="59477" x="5394325" y="3535363"/>
          <p14:tracePt t="59486" x="5394325" y="3543300"/>
          <p14:tracePt t="59492" x="5378450" y="3560763"/>
          <p14:tracePt t="59501" x="5368925" y="3568700"/>
          <p14:tracePt t="59509" x="5360988" y="3578225"/>
          <p14:tracePt t="59516" x="5353050" y="3586163"/>
          <p14:tracePt t="59524" x="5335588" y="3594100"/>
          <p14:tracePt t="59533" x="5335588" y="3603625"/>
          <p14:tracePt t="59541" x="5335588" y="3611563"/>
          <p14:tracePt t="59550" x="5327650" y="3619500"/>
          <p14:tracePt t="59572" x="5327650" y="3629025"/>
          <p14:tracePt t="59581" x="5327650" y="3636963"/>
          <p14:tracePt t="59597" x="5327650" y="3646488"/>
          <p14:tracePt t="59614" x="5318125" y="3662363"/>
          <p14:tracePt t="59620" x="5310188" y="3671888"/>
          <p14:tracePt t="59637" x="5302250" y="3679825"/>
          <p14:tracePt t="59644" x="5292725" y="3687763"/>
          <p14:tracePt t="59669" x="5284788" y="3687763"/>
          <p14:tracePt t="59676" x="5267325" y="3687763"/>
          <p14:tracePt t="59685" x="5259388" y="3687763"/>
          <p14:tracePt t="59692" x="5233988" y="3687763"/>
          <p14:tracePt t="59700" x="5208588" y="3687763"/>
          <p14:tracePt t="59708" x="5199063" y="3687763"/>
          <p14:tracePt t="59716" x="5183188" y="3687763"/>
          <p14:tracePt t="59725" x="5173663" y="3687763"/>
          <p14:tracePt t="59773" x="5165725" y="3687763"/>
          <p14:tracePt t="59797" x="5173663" y="3679825"/>
          <p14:tracePt t="59804" x="5173663" y="3671888"/>
          <p14:tracePt t="59828" x="5183188" y="3671888"/>
          <p14:tracePt t="59853" x="5183188" y="3662363"/>
          <p14:tracePt t="59876" x="5191125" y="3646488"/>
          <p14:tracePt t="59949" x="5199063" y="3646488"/>
          <p14:tracePt t="60029" x="5208588" y="3646488"/>
          <p14:tracePt t="60036" x="5216525" y="3636963"/>
          <p14:tracePt t="60157" x="5208588" y="3636963"/>
          <p14:tracePt t="60173" x="5199063" y="3636963"/>
          <p14:tracePt t="61037" x="5183188" y="3646488"/>
          <p14:tracePt t="62509" x="5173663" y="3646488"/>
          <p14:tracePt t="62517" x="5157788" y="3646488"/>
          <p14:tracePt t="62524" x="5148263" y="3646488"/>
          <p14:tracePt t="62532" x="5132388" y="3646488"/>
          <p14:tracePt t="62541" x="5114925" y="3646488"/>
          <p14:tracePt t="62548" x="5097463" y="3654425"/>
          <p14:tracePt t="62557" x="5072063" y="3662363"/>
          <p14:tracePt t="62564" x="5046663" y="3671888"/>
          <p14:tracePt t="62572" x="5013325" y="3679825"/>
          <p14:tracePt t="62580" x="4995863" y="3687763"/>
          <p14:tracePt t="62589" x="4970463" y="3697288"/>
          <p14:tracePt t="62597" x="4953000" y="3705225"/>
          <p14:tracePt t="62605" x="4927600" y="3713163"/>
          <p14:tracePt t="62613" x="4910138" y="3713163"/>
          <p14:tracePt t="62620" x="4876800" y="3713163"/>
          <p14:tracePt t="62629" x="4843463" y="3722688"/>
          <p14:tracePt t="62637" x="4808538" y="3722688"/>
          <p14:tracePt t="62645" x="4783138" y="3730625"/>
          <p14:tracePt t="62654" x="4757738" y="3730625"/>
          <p14:tracePt t="62660" x="4724400" y="3730625"/>
          <p14:tracePt t="62669" x="4689475" y="3730625"/>
          <p14:tracePt t="62677" x="4646613" y="3730625"/>
          <p14:tracePt t="62684" x="4579938" y="3748088"/>
          <p14:tracePt t="62693" x="4519613" y="3748088"/>
          <p14:tracePt t="62701" x="4451350" y="3748088"/>
          <p14:tracePt t="62709" x="4392613" y="3748088"/>
          <p14:tracePt t="62717" x="4316413" y="3748088"/>
          <p14:tracePt t="62725" x="4248150" y="3748088"/>
          <p14:tracePt t="62733" x="4205288" y="3748088"/>
          <p14:tracePt t="62741" x="4171950" y="3748088"/>
          <p14:tracePt t="62748" x="4137025" y="3748088"/>
          <p14:tracePt t="62757" x="4121150" y="3748088"/>
          <p14:tracePt t="62765" x="4095750" y="3748088"/>
          <p14:tracePt t="62772" x="4086225" y="3748088"/>
          <p14:tracePt t="62789" x="4078288" y="3748088"/>
          <p14:tracePt t="62821" x="4060825" y="3748088"/>
          <p14:tracePt t="62829" x="4052888" y="3748088"/>
          <p14:tracePt t="62837" x="4017963" y="3748088"/>
          <p14:tracePt t="62845" x="3967163" y="3748088"/>
          <p14:tracePt t="62854" x="3916363" y="3748088"/>
          <p14:tracePt t="62861" x="3848100" y="3730625"/>
          <p14:tracePt t="62869" x="3806825" y="3730625"/>
          <p14:tracePt t="62877" x="3746500" y="3730625"/>
          <p14:tracePt t="62888" x="3713163" y="3730625"/>
          <p14:tracePt t="62892" x="3670300" y="3730625"/>
          <p14:tracePt t="62900" x="3644900" y="3730625"/>
          <p14:tracePt t="62909" x="3636963" y="3730625"/>
          <p14:tracePt t="62916" x="3627438" y="3730625"/>
          <p14:tracePt t="62925" x="3619500" y="3730625"/>
          <p14:tracePt t="62973" x="3602038" y="3738563"/>
          <p14:tracePt t="62980" x="3594100" y="3748088"/>
          <p14:tracePt t="62989" x="3586163" y="3756025"/>
          <p14:tracePt t="62997" x="3559175" y="3763963"/>
          <p14:tracePt t="63005" x="3533775" y="3773488"/>
          <p14:tracePt t="63013" x="3525838" y="3781425"/>
          <p14:tracePt t="63029" x="3517900" y="3781425"/>
          <p14:tracePt t="63037" x="3508375" y="3781425"/>
          <p14:tracePt t="63132" x="3508375" y="3773488"/>
          <p14:tracePt t="63165" x="3508375" y="3763963"/>
          <p14:tracePt t="63173" x="3508375" y="3756025"/>
          <p14:tracePt t="66645" x="3500438" y="3722688"/>
          <p14:tracePt t="66652" x="3467100" y="3713163"/>
          <p14:tracePt t="66661" x="3414713" y="3705225"/>
          <p14:tracePt t="66668" x="3398838" y="3705225"/>
          <p14:tracePt t="66677" x="3381375" y="3705225"/>
          <p14:tracePt t="66685" x="3373438" y="3705225"/>
          <p14:tracePt t="66733" x="3363913" y="3705225"/>
          <p14:tracePt t="66741" x="3355975" y="3705225"/>
          <p14:tracePt t="66749" x="3338513" y="3705225"/>
          <p14:tracePt t="66757" x="3322638" y="3713163"/>
          <p14:tracePt t="66765" x="3297238" y="3730625"/>
          <p14:tracePt t="66772" x="3262313" y="3738563"/>
          <p14:tracePt t="66781" x="3244850" y="3738563"/>
          <p14:tracePt t="66789" x="3219450" y="3738563"/>
          <p14:tracePt t="66796" x="3178175" y="3756025"/>
          <p14:tracePt t="66805" x="3152775" y="3763963"/>
          <p14:tracePt t="66813" x="3117850" y="3781425"/>
          <p14:tracePt t="66822" x="3084513" y="3790950"/>
          <p14:tracePt t="66829" x="3059113" y="3790950"/>
          <p14:tracePt t="66837" x="3041650" y="3798888"/>
          <p14:tracePt t="66844" x="3008313" y="3806825"/>
          <p14:tracePt t="66852" x="2982913" y="3806825"/>
          <p14:tracePt t="66861" x="2947988" y="3806825"/>
          <p14:tracePt t="66869" x="2922588" y="3806825"/>
          <p14:tracePt t="66876" x="2889250" y="3806825"/>
          <p14:tracePt t="66889" x="2846388" y="3806825"/>
          <p14:tracePt t="66892" x="2795588" y="3798888"/>
          <p14:tracePt t="66900" x="2760663" y="3781425"/>
          <p14:tracePt t="66908" x="2727325" y="3773488"/>
          <p14:tracePt t="66916" x="2693988" y="3756025"/>
          <p14:tracePt t="66924" x="2659063" y="3748088"/>
          <p14:tracePt t="66933" x="2625725" y="3730625"/>
          <p14:tracePt t="66941" x="2600325" y="3722688"/>
          <p14:tracePt t="66948" x="2557463" y="3713163"/>
          <p14:tracePt t="66957" x="2532063" y="3713163"/>
          <p14:tracePt t="66964" x="2489200" y="3713163"/>
          <p14:tracePt t="66973" x="2430463" y="3713163"/>
          <p14:tracePt t="66981" x="2370138" y="3713163"/>
          <p14:tracePt t="66989" x="2286000" y="3713163"/>
          <p14:tracePt t="66997" x="2200275" y="3713163"/>
          <p14:tracePt t="67005" x="2098675" y="3713163"/>
          <p14:tracePt t="67013" x="2005013" y="3713163"/>
          <p14:tracePt t="67022" x="1903413" y="3713163"/>
          <p14:tracePt t="67029" x="1801813" y="3713163"/>
          <p14:tracePt t="67037" x="1733550" y="3713163"/>
          <p14:tracePt t="67045" x="1647825" y="3713163"/>
          <p14:tracePt t="67053" x="1546225" y="3713163"/>
          <p14:tracePt t="67061" x="1452563" y="3713163"/>
          <p14:tracePt t="67069" x="1333500" y="3713163"/>
          <p14:tracePt t="67076" x="1239838" y="3713163"/>
          <p14:tracePt t="67085" x="1120775" y="3713163"/>
          <p14:tracePt t="67093" x="1028700" y="3713163"/>
          <p14:tracePt t="67101" x="909638" y="3713163"/>
          <p14:tracePt t="67109" x="806450" y="3738563"/>
          <p14:tracePt t="67117" x="714375" y="3748088"/>
          <p14:tracePt t="67125" x="636588" y="3763963"/>
          <p14:tracePt t="67133" x="577850" y="3773488"/>
          <p14:tracePt t="67141" x="534988" y="3781425"/>
          <p14:tracePt t="67149" x="484188" y="3790950"/>
          <p14:tracePt t="67157" x="450850" y="3798888"/>
          <p14:tracePt t="67165" x="425450" y="3806825"/>
          <p14:tracePt t="67173" x="415925" y="3806825"/>
          <p14:tracePt t="67180" x="382588" y="3816350"/>
          <p14:tracePt t="67189" x="357188" y="3824288"/>
          <p14:tracePt t="67197" x="339725" y="3832225"/>
          <p14:tracePt t="67205" x="322263" y="3832225"/>
          <p14:tracePt t="67213" x="296863" y="3832225"/>
          <p14:tracePt t="67222" x="263525" y="3841750"/>
          <p14:tracePt t="67228" x="246063" y="3849688"/>
          <p14:tracePt t="67237" x="220663" y="3849688"/>
          <p14:tracePt t="67245" x="195263" y="3857625"/>
          <p14:tracePt t="67253" x="187325" y="3867150"/>
          <p14:tracePt t="67261" x="169863" y="3875088"/>
          <p14:tracePt t="67269" x="152400" y="3883025"/>
          <p14:tracePt t="67277" x="127000" y="3892550"/>
          <p14:tracePt t="67285" x="119063" y="3908425"/>
          <p14:tracePt t="67293" x="101600" y="3917950"/>
          <p14:tracePt t="67300" x="93663" y="3925888"/>
          <p14:tracePt t="67309" x="76200" y="3935413"/>
          <p14:tracePt t="67317" x="68263" y="3951288"/>
          <p14:tracePt t="67333" x="68263" y="3968750"/>
          <p14:tracePt t="67340" x="68263" y="3986213"/>
          <p14:tracePt t="67349" x="68263" y="4002088"/>
          <p14:tracePt t="67356" x="68263" y="4019550"/>
          <p14:tracePt t="67365" x="68263" y="4044950"/>
          <p14:tracePt t="67372" x="68263" y="4070350"/>
          <p14:tracePt t="67380" x="76200" y="4095750"/>
          <p14:tracePt t="67389" x="93663" y="4121150"/>
          <p14:tracePt t="67396" x="101600" y="4146550"/>
          <p14:tracePt t="67406" x="119063" y="4156075"/>
          <p14:tracePt t="67413" x="144463" y="4171950"/>
          <p14:tracePt t="67422" x="177800" y="4197350"/>
          <p14:tracePt t="67429" x="212725" y="4232275"/>
          <p14:tracePt t="67437" x="246063" y="4249738"/>
          <p14:tracePt t="67445" x="280988" y="4265613"/>
          <p14:tracePt t="67452" x="331788" y="4283075"/>
          <p14:tracePt t="67461" x="365125" y="4308475"/>
          <p14:tracePt t="67469" x="407988" y="4325938"/>
          <p14:tracePt t="67477" x="441325" y="4341813"/>
          <p14:tracePt t="67485" x="476250" y="4359275"/>
          <p14:tracePt t="67493" x="517525" y="4384675"/>
          <p14:tracePt t="67500" x="569913" y="4402138"/>
          <p14:tracePt t="67509" x="620713" y="4419600"/>
          <p14:tracePt t="67516" x="661988" y="4445000"/>
          <p14:tracePt t="67524" x="704850" y="4460875"/>
          <p14:tracePt t="67533" x="747713" y="4478338"/>
          <p14:tracePt t="67540" x="798513" y="4486275"/>
          <p14:tracePt t="67548" x="841375" y="4503738"/>
          <p14:tracePt t="67556" x="892175" y="4513263"/>
          <p14:tracePt t="67565" x="935038" y="4521200"/>
          <p14:tracePt t="67572" x="985838" y="4529138"/>
          <p14:tracePt t="67581" x="1028700" y="4546600"/>
          <p14:tracePt t="67590" x="1054100" y="4546600"/>
          <p14:tracePt t="67597" x="1095375" y="4554538"/>
          <p14:tracePt t="67606" x="1104900" y="4554538"/>
          <p14:tracePt t="67613" x="1138238" y="4554538"/>
          <p14:tracePt t="67621" x="1163638" y="4554538"/>
          <p14:tracePt t="67629" x="1173163" y="4554538"/>
          <p14:tracePt t="67637" x="1198563" y="4554538"/>
          <p14:tracePt t="67645" x="1206500" y="4554538"/>
          <p14:tracePt t="67661" x="1223963" y="4554538"/>
          <p14:tracePt t="67669" x="1239838" y="4554538"/>
          <p14:tracePt t="67677" x="1257300" y="4554538"/>
          <p14:tracePt t="67685" x="1282700" y="4554538"/>
          <p14:tracePt t="67692" x="1325563" y="4564063"/>
          <p14:tracePt t="67700" x="1368425" y="4572000"/>
          <p14:tracePt t="67709" x="1427163" y="4579938"/>
          <p14:tracePt t="67716" x="1503363" y="4589463"/>
          <p14:tracePt t="67724" x="1606550" y="4614863"/>
          <p14:tracePt t="67733" x="1724025" y="4630738"/>
          <p14:tracePt t="67741" x="1817688" y="4648200"/>
          <p14:tracePt t="67748" x="1920875" y="4657725"/>
          <p14:tracePt t="67756" x="2038350" y="4665663"/>
          <p14:tracePt t="67765" x="2132013" y="4683125"/>
          <p14:tracePt t="67772" x="2217738" y="4683125"/>
          <p14:tracePt t="67780" x="2311400" y="4683125"/>
          <p14:tracePt t="67789" x="2395538" y="4683125"/>
          <p14:tracePt t="67797" x="2446338" y="4683125"/>
          <p14:tracePt t="67806" x="2481263" y="4683125"/>
          <p14:tracePt t="67812" x="2524125" y="4683125"/>
          <p14:tracePt t="67822" x="2549525" y="4673600"/>
          <p14:tracePt t="67829" x="2574925" y="4665663"/>
          <p14:tracePt t="67837" x="2590800" y="4648200"/>
          <p14:tracePt t="67845" x="2616200" y="4630738"/>
          <p14:tracePt t="67853" x="2641600" y="4614863"/>
          <p14:tracePt t="67861" x="2668588" y="4597400"/>
          <p14:tracePt t="67868" x="2701925" y="4572000"/>
          <p14:tracePt t="67876" x="2735263" y="4546600"/>
          <p14:tracePt t="67885" x="2786063" y="4521200"/>
          <p14:tracePt t="67892" x="2828925" y="4478338"/>
          <p14:tracePt t="67907" x="2863850" y="4452938"/>
          <p14:tracePt t="67910" x="2889250" y="4435475"/>
          <p14:tracePt t="67917" x="2914650" y="4410075"/>
          <p14:tracePt t="67925" x="2922588" y="4384675"/>
          <p14:tracePt t="67932" x="2930525" y="4368800"/>
          <p14:tracePt t="67941" x="2930525" y="4359275"/>
          <p14:tracePt t="67949" x="2930525" y="4333875"/>
          <p14:tracePt t="67956" x="2930525" y="4316413"/>
          <p14:tracePt t="67965" x="2930525" y="4291013"/>
          <p14:tracePt t="67972" x="2930525" y="4249738"/>
          <p14:tracePt t="67980" x="2922588" y="4214813"/>
          <p14:tracePt t="67989" x="2897188" y="4164013"/>
          <p14:tracePt t="68006" x="2889250" y="4121150"/>
          <p14:tracePt t="68013" x="2879725" y="4087813"/>
          <p14:tracePt t="68021" x="2863850" y="4044950"/>
          <p14:tracePt t="68028" x="2846388" y="4011613"/>
          <p14:tracePt t="68037" x="2828925" y="3960813"/>
          <p14:tracePt t="68044" x="2811463" y="3935413"/>
          <p14:tracePt t="68053" x="2795588" y="3908425"/>
          <p14:tracePt t="68060" x="2786063" y="3892550"/>
          <p14:tracePt t="68068" x="2770188" y="3875088"/>
          <p14:tracePt t="68077" x="2760663" y="3867150"/>
          <p14:tracePt t="68085" x="2744788" y="3857625"/>
          <p14:tracePt t="68093" x="2727325" y="3841750"/>
          <p14:tracePt t="68100" x="2719388" y="3832225"/>
          <p14:tracePt t="68109" x="2693988" y="3832225"/>
          <p14:tracePt t="68117" x="2659063" y="3824288"/>
          <p14:tracePt t="68124" x="2625725" y="3816350"/>
          <p14:tracePt t="68133" x="2574925" y="3790950"/>
          <p14:tracePt t="68141" x="2514600" y="3781425"/>
          <p14:tracePt t="68149" x="2471738" y="3773488"/>
          <p14:tracePt t="68157" x="2413000" y="3763963"/>
          <p14:tracePt t="68164" x="2352675" y="3756025"/>
          <p14:tracePt t="68172" x="2311400" y="3748088"/>
          <p14:tracePt t="68180" x="2260600" y="3738563"/>
          <p14:tracePt t="68189" x="2225675" y="3730625"/>
          <p14:tracePt t="68197" x="2208213" y="3722688"/>
          <p14:tracePt t="68206" x="2200275" y="3722688"/>
          <p14:tracePt t="68212" x="2182813" y="3722688"/>
          <p14:tracePt t="68221" x="2166938" y="3722688"/>
          <p14:tracePt t="68228" x="2141538" y="3722688"/>
          <p14:tracePt t="68237" x="2116138" y="3722688"/>
          <p14:tracePt t="68245" x="2073275" y="3722688"/>
          <p14:tracePt t="68253" x="2030413" y="3722688"/>
          <p14:tracePt t="68261" x="1971675" y="3722688"/>
          <p14:tracePt t="68269" x="1903413" y="3722688"/>
          <p14:tracePt t="68276" x="1835150" y="3722688"/>
          <p14:tracePt t="68284" x="1776413" y="3722688"/>
          <p14:tracePt t="68292" x="1698625" y="3722688"/>
          <p14:tracePt t="68300" x="1647825" y="3722688"/>
          <p14:tracePt t="68308" x="1571625" y="3705225"/>
          <p14:tracePt t="68317" x="1538288" y="3705225"/>
          <p14:tracePt t="68324" x="1512888" y="3705225"/>
          <p14:tracePt t="68332" x="1470025" y="3687763"/>
          <p14:tracePt t="68340" x="1462088" y="3687763"/>
          <p14:tracePt t="68349" x="1444625" y="3687763"/>
          <p14:tracePt t="68356" x="1435100" y="3687763"/>
          <p14:tracePt t="68365" x="1419225" y="3687763"/>
          <p14:tracePt t="68373" x="1401763" y="3687763"/>
          <p14:tracePt t="68380" x="1368425" y="3687763"/>
          <p14:tracePt t="68390" x="1350963" y="3705225"/>
          <p14:tracePt t="68397" x="1325563" y="3722688"/>
          <p14:tracePt t="68406" x="1300163" y="3748088"/>
          <p14:tracePt t="68413" x="1274763" y="3773488"/>
          <p14:tracePt t="68421" x="1223963" y="3790950"/>
          <p14:tracePt t="68428" x="1223963" y="3798888"/>
          <p14:tracePt t="68437" x="1223963" y="3806825"/>
          <p14:tracePt t="68444" x="1214438" y="3824288"/>
          <p14:tracePt t="68452" x="1189038" y="3841750"/>
          <p14:tracePt t="68460" x="1173163" y="3849688"/>
          <p14:tracePt t="68468" x="1155700" y="3857625"/>
          <p14:tracePt t="68484" x="1138238" y="3867150"/>
          <p14:tracePt t="68492" x="1130300" y="3867150"/>
          <p14:tracePt t="68508" x="1120775" y="3875088"/>
          <p14:tracePt t="68524" x="1112838" y="3892550"/>
          <p14:tracePt t="68541" x="1104900" y="3917950"/>
          <p14:tracePt t="68549" x="1095375" y="3935413"/>
          <p14:tracePt t="68557" x="1087438" y="3943350"/>
          <p14:tracePt t="68564" x="1079500" y="3951288"/>
          <p14:tracePt t="68572" x="1069975" y="3968750"/>
          <p14:tracePt t="68580" x="1062038" y="3968750"/>
          <p14:tracePt t="68590" x="1062038" y="3986213"/>
          <p14:tracePt t="68597" x="1054100" y="3994150"/>
          <p14:tracePt t="68612" x="1044575" y="3994150"/>
          <p14:tracePt t="68629" x="1036638" y="4002088"/>
          <p14:tracePt t="68644" x="1036638" y="4011613"/>
          <p14:tracePt t="68653" x="1036638" y="4019550"/>
          <p14:tracePt t="68668" x="1036638" y="4037013"/>
          <p14:tracePt t="68685" x="1036638" y="4052888"/>
          <p14:tracePt t="68693" x="1036638" y="4070350"/>
          <p14:tracePt t="68700" x="1036638" y="4079875"/>
          <p14:tracePt t="68709" x="1036638" y="4095750"/>
          <p14:tracePt t="68717" x="1036638" y="4105275"/>
          <p14:tracePt t="68724" x="1036638" y="4130675"/>
          <p14:tracePt t="68732" x="1044575" y="4146550"/>
          <p14:tracePt t="68741" x="1044575" y="4156075"/>
          <p14:tracePt t="68749" x="1054100" y="4171950"/>
          <p14:tracePt t="68756" x="1054100" y="4181475"/>
          <p14:tracePt t="68765" x="1054100" y="4197350"/>
          <p14:tracePt t="68773" x="1062038" y="4224338"/>
          <p14:tracePt t="68780" x="1069975" y="4240213"/>
          <p14:tracePt t="68789" x="1079500" y="4249738"/>
          <p14:tracePt t="68797" x="1087438" y="4265613"/>
          <p14:tracePt t="68806" x="1087438" y="4283075"/>
          <p14:tracePt t="68813" x="1095375" y="4291013"/>
          <p14:tracePt t="68821" x="1104900" y="4300538"/>
          <p14:tracePt t="68829" x="1120775" y="4308475"/>
          <p14:tracePt t="68836" x="1138238" y="4316413"/>
          <p14:tracePt t="68845" x="1163638" y="4325938"/>
          <p14:tracePt t="68853" x="1189038" y="4341813"/>
          <p14:tracePt t="68861" x="1206500" y="4341813"/>
          <p14:tracePt t="68868" x="1231900" y="4351338"/>
          <p14:tracePt t="68877" x="1257300" y="4359275"/>
          <p14:tracePt t="68885" x="1282700" y="4368800"/>
          <p14:tracePt t="68907" x="1325563" y="4394200"/>
          <p14:tracePt t="68910" x="1350963" y="4402138"/>
          <p14:tracePt t="68917" x="1368425" y="4410075"/>
          <p14:tracePt t="68924" x="1384300" y="4419600"/>
          <p14:tracePt t="68932" x="1401763" y="4427538"/>
          <p14:tracePt t="68941" x="1427163" y="4427538"/>
          <p14:tracePt t="68948" x="1462088" y="4435475"/>
          <p14:tracePt t="68956" x="1495425" y="4452938"/>
          <p14:tracePt t="68965" x="1528763" y="4460875"/>
          <p14:tracePt t="68973" x="1571625" y="4478338"/>
          <p14:tracePt t="68980" x="1622425" y="4486275"/>
          <p14:tracePt t="68989" x="1665288" y="4495800"/>
          <p14:tracePt t="68997" x="1698625" y="4503738"/>
          <p14:tracePt t="69006" x="1741488" y="4513263"/>
          <p14:tracePt t="69013" x="1792288" y="4521200"/>
          <p14:tracePt t="69021" x="1827213" y="4529138"/>
          <p14:tracePt t="69028" x="1843088" y="4529138"/>
          <p14:tracePt t="69037" x="1885950" y="4529138"/>
          <p14:tracePt t="69045" x="1920875" y="4529138"/>
          <p14:tracePt t="69053" x="1962150" y="4529138"/>
          <p14:tracePt t="69061" x="1997075" y="4529138"/>
          <p14:tracePt t="69068" x="2047875" y="4538663"/>
          <p14:tracePt t="69077" x="2098675" y="4546600"/>
          <p14:tracePt t="69085" x="2124075" y="4546600"/>
          <p14:tracePt t="69093" x="2166938" y="4546600"/>
          <p14:tracePt t="69100" x="2225675" y="4546600"/>
          <p14:tracePt t="69109" x="2268538" y="4546600"/>
          <p14:tracePt t="69116" x="2327275" y="4546600"/>
          <p14:tracePt t="69124" x="2395538" y="4546600"/>
          <p14:tracePt t="69133" x="2455863" y="4546600"/>
          <p14:tracePt t="69141" x="2532063" y="4546600"/>
          <p14:tracePt t="69149" x="2582863" y="4546600"/>
          <p14:tracePt t="69156" x="2633663" y="4546600"/>
          <p14:tracePt t="69165" x="2676525" y="4546600"/>
          <p14:tracePt t="69173" x="2719388" y="4546600"/>
          <p14:tracePt t="69181" x="2752725" y="4546600"/>
          <p14:tracePt t="69190" x="2770188" y="4546600"/>
          <p14:tracePt t="69198" x="2795588" y="4546600"/>
          <p14:tracePt t="69206" x="2820988" y="4546600"/>
          <p14:tracePt t="69213" x="2828925" y="4538663"/>
          <p14:tracePt t="69221" x="2838450" y="4529138"/>
          <p14:tracePt t="69228" x="2854325" y="4529138"/>
          <p14:tracePt t="69237" x="2871788" y="4521200"/>
          <p14:tracePt t="69244" x="2897188" y="4503738"/>
          <p14:tracePt t="69253" x="2930525" y="4495800"/>
          <p14:tracePt t="69261" x="2965450" y="4478338"/>
          <p14:tracePt t="69269" x="3016250" y="4470400"/>
          <p14:tracePt t="69277" x="3059113" y="4452938"/>
          <p14:tracePt t="69284" x="3127375" y="4419600"/>
          <p14:tracePt t="69292" x="3194050" y="4394200"/>
          <p14:tracePt t="69300" x="3270250" y="4376738"/>
          <p14:tracePt t="69308" x="3330575" y="4351338"/>
          <p14:tracePt t="69317" x="3389313" y="4341813"/>
          <p14:tracePt t="69324" x="3441700" y="4333875"/>
          <p14:tracePt t="69333" x="3449638" y="4333875"/>
          <p14:tracePt t="69340" x="3467100" y="4333875"/>
          <p14:tracePt t="69349" x="3482975" y="4325938"/>
          <p14:tracePt t="69372" x="3482975" y="4316413"/>
          <p14:tracePt t="69380" x="3482975" y="4300538"/>
          <p14:tracePt t="69390" x="3482975" y="4283075"/>
          <p14:tracePt t="69397" x="3482975" y="4257675"/>
          <p14:tracePt t="69406" x="3482975" y="4214813"/>
          <p14:tracePt t="69412" x="3475038" y="4181475"/>
          <p14:tracePt t="69421" x="3449638" y="4130675"/>
          <p14:tracePt t="69429" x="3432175" y="4087813"/>
          <p14:tracePt t="69437" x="3414713" y="4037013"/>
          <p14:tracePt t="69444" x="3398838" y="3986213"/>
          <p14:tracePt t="69452" x="3373438" y="3943350"/>
          <p14:tracePt t="69461" x="3348038" y="3892550"/>
          <p14:tracePt t="69468" x="3330575" y="3841750"/>
          <p14:tracePt t="69476" x="3313113" y="3806825"/>
          <p14:tracePt t="69485" x="3297238" y="3806825"/>
          <p14:tracePt t="69493" x="3262313" y="3806825"/>
          <p14:tracePt t="69500" x="3228975" y="3730625"/>
          <p14:tracePt t="69509" x="3186113" y="3662363"/>
          <p14:tracePt t="69517" x="3117850" y="3619500"/>
          <p14:tracePt t="69524" x="3049588" y="3578225"/>
          <p14:tracePt t="69533" x="2982913" y="3543300"/>
          <p14:tracePt t="69541" x="2905125" y="3517900"/>
          <p14:tracePt t="69549" x="2811463" y="3484563"/>
          <p14:tracePt t="69556" x="2735263" y="3449638"/>
          <p14:tracePt t="69565" x="2676525" y="3424238"/>
          <p14:tracePt t="69573" x="2625725" y="3408363"/>
          <p14:tracePt t="69580" x="2582863" y="3398838"/>
          <p14:tracePt t="69590" x="2524125" y="3390900"/>
          <p14:tracePt t="69596" x="2489200" y="3390900"/>
          <p14:tracePt t="69605" x="2438400" y="3390900"/>
          <p14:tracePt t="69613" x="2352675" y="3390900"/>
          <p14:tracePt t="69621" x="2251075" y="3390900"/>
          <p14:tracePt t="69629" x="2141538" y="3390900"/>
          <p14:tracePt t="69636" x="2012950" y="3390900"/>
          <p14:tracePt t="69645" x="1868488" y="3390900"/>
          <p14:tracePt t="69653" x="1733550" y="3390900"/>
          <p14:tracePt t="69661" x="1606550" y="3390900"/>
          <p14:tracePt t="69669" x="1477963" y="3390900"/>
          <p14:tracePt t="69677" x="1376363" y="3390900"/>
          <p14:tracePt t="69685" x="1290638" y="3390900"/>
          <p14:tracePt t="69692" x="1223963" y="3390900"/>
          <p14:tracePt t="69700" x="1155700" y="3390900"/>
          <p14:tracePt t="69709" x="1095375" y="3390900"/>
          <p14:tracePt t="69717" x="1044575" y="3398838"/>
          <p14:tracePt t="69724" x="1003300" y="3408363"/>
          <p14:tracePt t="69732" x="950913" y="3433763"/>
          <p14:tracePt t="69740" x="900113" y="3459163"/>
          <p14:tracePt t="69749" x="849313" y="3492500"/>
          <p14:tracePt t="69756" x="806450" y="3517900"/>
          <p14:tracePt t="69765" x="755650" y="3552825"/>
          <p14:tracePt t="69773" x="714375" y="3578225"/>
          <p14:tracePt t="69781" x="679450" y="3594100"/>
          <p14:tracePt t="69789" x="646113" y="3619500"/>
          <p14:tracePt t="69796" x="611188" y="3646488"/>
          <p14:tracePt t="69804" x="569913" y="3662363"/>
          <p14:tracePt t="69813" x="552450" y="3679825"/>
          <p14:tracePt t="69821" x="527050" y="3687763"/>
          <p14:tracePt t="69829" x="501650" y="3705225"/>
          <p14:tracePt t="69837" x="492125" y="3713163"/>
          <p14:tracePt t="69845" x="492125" y="3722688"/>
          <p14:tracePt t="69853" x="476250" y="3730625"/>
          <p14:tracePt t="69861" x="466725" y="3738563"/>
          <p14:tracePt t="69869" x="466725" y="3748088"/>
          <p14:tracePt t="69876" x="466725" y="3756025"/>
          <p14:tracePt t="69892" x="466725" y="3781425"/>
          <p14:tracePt t="69901" x="466725" y="3806825"/>
          <p14:tracePt t="69909" x="466725" y="3841750"/>
          <p14:tracePt t="69916" x="484188" y="3867150"/>
          <p14:tracePt t="69925" x="509588" y="3892550"/>
          <p14:tracePt t="69933" x="527050" y="3900488"/>
          <p14:tracePt t="69941" x="544513" y="3935413"/>
          <p14:tracePt t="69948" x="560388" y="3951288"/>
          <p14:tracePt t="69957" x="585788" y="3968750"/>
          <p14:tracePt t="69965" x="611188" y="3986213"/>
          <p14:tracePt t="69973" x="636588" y="4002088"/>
          <p14:tracePt t="69980" x="661988" y="4019550"/>
          <p14:tracePt t="69990" x="696913" y="4037013"/>
          <p14:tracePt t="69997" x="730250" y="4052888"/>
          <p14:tracePt t="70005" x="765175" y="4070350"/>
          <p14:tracePt t="70012" x="798513" y="4095750"/>
          <p14:tracePt t="70021" x="849313" y="4130675"/>
          <p14:tracePt t="70028" x="900113" y="4156075"/>
          <p14:tracePt t="70036" x="960438" y="4189413"/>
          <p14:tracePt t="70044" x="1028700" y="4206875"/>
          <p14:tracePt t="70052" x="1069975" y="4224338"/>
          <p14:tracePt t="70061" x="1120775" y="4249738"/>
          <p14:tracePt t="70069" x="1163638" y="4265613"/>
          <p14:tracePt t="70077" x="1214438" y="4275138"/>
          <p14:tracePt t="70085" x="1257300" y="4283075"/>
          <p14:tracePt t="70092" x="1308100" y="4291013"/>
          <p14:tracePt t="70100" x="1350963" y="4291013"/>
          <p14:tracePt t="70108" x="1409700" y="4291013"/>
          <p14:tracePt t="70116" x="1462088" y="4291013"/>
          <p14:tracePt t="70125" x="1538288" y="4291013"/>
          <p14:tracePt t="70133" x="1614488" y="4283075"/>
          <p14:tracePt t="70141" x="1698625" y="4283075"/>
          <p14:tracePt t="70149" x="1784350" y="4265613"/>
          <p14:tracePt t="70157" x="1827213" y="4257675"/>
          <p14:tracePt t="70165" x="1860550" y="4249738"/>
          <p14:tracePt t="70173" x="1878013" y="4249738"/>
          <p14:tracePt t="70180" x="1903413" y="4240213"/>
          <p14:tracePt t="70229" x="1911350" y="4240213"/>
          <p14:tracePt t="70253" x="1911350" y="4232275"/>
          <p14:tracePt t="70277" x="1893888" y="4232275"/>
          <p14:tracePt t="70285" x="1860550" y="4232275"/>
          <p14:tracePt t="70292" x="1817688" y="4232275"/>
          <p14:tracePt t="70300" x="1792288" y="4232275"/>
          <p14:tracePt t="70308" x="1749425" y="4232275"/>
          <p14:tracePt t="70317" x="1690688" y="4232275"/>
          <p14:tracePt t="70324" x="1631950" y="4232275"/>
          <p14:tracePt t="70333" x="1589088" y="4232275"/>
          <p14:tracePt t="70340" x="1546225" y="4232275"/>
          <p14:tracePt t="70348" x="1512888" y="4232275"/>
          <p14:tracePt t="70357" x="1470025" y="4232275"/>
          <p14:tracePt t="70364" x="1444625" y="4240213"/>
          <p14:tracePt t="70373" x="1435100" y="4257675"/>
          <p14:tracePt t="70380" x="1427163" y="4265613"/>
          <p14:tracePt t="70390" x="1419225" y="4291013"/>
          <p14:tracePt t="70397" x="1419225" y="4316413"/>
          <p14:tracePt t="70404" x="1401763" y="4341813"/>
          <p14:tracePt t="70412" x="1393825" y="4359275"/>
          <p14:tracePt t="70420" x="1376363" y="4376738"/>
          <p14:tracePt t="70429" x="1368425" y="4402138"/>
          <p14:tracePt t="70437" x="1350963" y="4435475"/>
          <p14:tracePt t="70444" x="1325563" y="4460875"/>
          <p14:tracePt t="70453" x="1300163" y="4495800"/>
          <p14:tracePt t="70461" x="1257300" y="4538663"/>
          <p14:tracePt t="70469" x="1231900" y="4589463"/>
          <p14:tracePt t="70476" x="1206500" y="4622800"/>
          <p14:tracePt t="70485" x="1173163" y="4657725"/>
          <p14:tracePt t="70492" x="1147763" y="4699000"/>
          <p14:tracePt t="70500" x="1120775" y="4733925"/>
          <p14:tracePt t="70509" x="1095375" y="4767263"/>
          <p14:tracePt t="70517" x="1079500" y="4792663"/>
          <p14:tracePt t="70525" x="1062038" y="4818063"/>
          <p14:tracePt t="70533" x="1036638" y="4843463"/>
          <p14:tracePt t="70541" x="1019175" y="4868863"/>
          <p14:tracePt t="70549" x="1003300" y="4886325"/>
          <p14:tracePt t="70557" x="976313" y="4919663"/>
          <p14:tracePt t="70565" x="950913" y="4972050"/>
          <p14:tracePt t="70573" x="909638" y="5013325"/>
          <p14:tracePt t="70580" x="884238" y="5048250"/>
          <p14:tracePt t="70590" x="849313" y="5099050"/>
          <p14:tracePt t="70596" x="823913" y="5132388"/>
          <p14:tracePt t="70605" x="790575" y="5175250"/>
          <p14:tracePt t="70612" x="765175" y="5200650"/>
          <p14:tracePt t="70620" x="739775" y="5226050"/>
          <p14:tracePt t="70628" x="714375" y="5251450"/>
          <p14:tracePt t="70637" x="696913" y="5260975"/>
          <p14:tracePt t="70645" x="679450" y="5268913"/>
          <p14:tracePt t="70661" x="661988" y="5268913"/>
          <p14:tracePt t="70668" x="646113" y="5268913"/>
          <p14:tracePt t="70677" x="620713" y="5268913"/>
          <p14:tracePt t="70684" x="585788" y="5268913"/>
          <p14:tracePt t="70693" x="560388" y="5268913"/>
          <p14:tracePt t="70700" x="544513" y="5268913"/>
          <p14:tracePt t="70709" x="517525" y="5268913"/>
          <p14:tracePt t="70717" x="484188" y="5276850"/>
          <p14:tracePt t="70725" x="466725" y="5286375"/>
          <p14:tracePt t="70733" x="450850" y="5294313"/>
          <p14:tracePt t="70748" x="433388" y="5302250"/>
          <p14:tracePt t="70757" x="425450" y="5302250"/>
          <p14:tracePt t="70820" x="425450" y="5319713"/>
          <p14:tracePt t="70829" x="450850" y="5337175"/>
          <p14:tracePt t="70837" x="492125" y="5362575"/>
          <p14:tracePt t="70845" x="560388" y="5405438"/>
          <p14:tracePt t="70852" x="661988" y="5456238"/>
          <p14:tracePt t="70861" x="765175" y="5497513"/>
          <p14:tracePt t="70868" x="866775" y="5532438"/>
          <p14:tracePt t="70876" x="960438" y="5565775"/>
          <p14:tracePt t="70893" x="1112838" y="5616575"/>
          <p14:tracePt t="70900" x="1173163" y="5641975"/>
          <p14:tracePt t="70909" x="1214438" y="5651500"/>
          <p14:tracePt t="70916" x="1239838" y="5651500"/>
          <p14:tracePt t="70925" x="1249363" y="5651500"/>
          <p14:tracePt t="70933" x="1265238" y="5651500"/>
          <p14:tracePt t="70940" x="1274763" y="5651500"/>
          <p14:tracePt t="71108" x="1265238" y="5641975"/>
          <p14:tracePt t="71116" x="1249363" y="5626100"/>
          <p14:tracePt t="71124" x="1231900" y="5616575"/>
          <p14:tracePt t="71132" x="1206500" y="5608638"/>
          <p14:tracePt t="71140" x="1173163" y="5591175"/>
          <p14:tracePt t="71149" x="1147763" y="5575300"/>
          <p14:tracePt t="71157" x="1112838" y="5557838"/>
          <p14:tracePt t="71164" x="1087438" y="5549900"/>
          <p14:tracePt t="71174" x="1069975" y="5540375"/>
          <p14:tracePt t="71189" x="1062038" y="5540375"/>
          <p14:tracePt t="71301" x="1054100" y="5532438"/>
          <p14:tracePt t="71309" x="1062038" y="5524500"/>
          <p14:tracePt t="71317" x="1095375" y="5507038"/>
          <p14:tracePt t="71325" x="1138238" y="5497513"/>
          <p14:tracePt t="71332" x="1181100" y="5497513"/>
          <p14:tracePt t="71340" x="1257300" y="5489575"/>
          <p14:tracePt t="71349" x="1317625" y="5489575"/>
          <p14:tracePt t="71357" x="1401763" y="5489575"/>
          <p14:tracePt t="71365" x="1487488" y="5489575"/>
          <p14:tracePt t="71374" x="1571625" y="5481638"/>
          <p14:tracePt t="71380" x="1657350" y="5472113"/>
          <p14:tracePt t="71389" x="1733550" y="5472113"/>
          <p14:tracePt t="71397" x="1827213" y="5456238"/>
          <p14:tracePt t="71405" x="1903413" y="5456238"/>
          <p14:tracePt t="71413" x="1971675" y="5456238"/>
          <p14:tracePt t="71420" x="2012950" y="5456238"/>
          <p14:tracePt t="71428" x="2065338" y="5456238"/>
          <p14:tracePt t="71437" x="2090738" y="5456238"/>
          <p14:tracePt t="71445" x="2124075" y="5456238"/>
          <p14:tracePt t="71452" x="2149475" y="5456238"/>
          <p14:tracePt t="71460" x="2166938" y="5446713"/>
          <p14:tracePt t="71469" x="2192338" y="5438775"/>
          <p14:tracePt t="71476" x="2217738" y="5438775"/>
          <p14:tracePt t="71492" x="2235200" y="5438775"/>
          <p14:tracePt t="71500" x="2276475" y="5421313"/>
          <p14:tracePt t="71509" x="2319338" y="5413375"/>
          <p14:tracePt t="71517" x="2352675" y="5405438"/>
          <p14:tracePt t="71525" x="2395538" y="5395913"/>
          <p14:tracePt t="71532" x="2446338" y="5387975"/>
          <p14:tracePt t="71540" x="2506663" y="5380038"/>
          <p14:tracePt t="71548" x="2540000" y="5380038"/>
          <p14:tracePt t="71557" x="2582863" y="5380038"/>
          <p14:tracePt t="71565" x="2625725" y="5380038"/>
          <p14:tracePt t="71574" x="2668588" y="5380038"/>
          <p14:tracePt t="71581" x="2709863" y="5380038"/>
          <p14:tracePt t="71589" x="2752725" y="5380038"/>
          <p14:tracePt t="71596" x="2828925" y="5380038"/>
          <p14:tracePt t="71604" x="2854325" y="5380038"/>
          <p14:tracePt t="71612" x="2897188" y="5380038"/>
          <p14:tracePt t="71620" x="2930525" y="5380038"/>
          <p14:tracePt t="71629" x="2990850" y="5387975"/>
          <p14:tracePt t="71637" x="3033713" y="5395913"/>
          <p14:tracePt t="71645" x="3067050" y="5395913"/>
          <p14:tracePt t="71652" x="3109913" y="5395913"/>
          <p14:tracePt t="71661" x="3168650" y="5395913"/>
          <p14:tracePt t="71669" x="3219450" y="5395913"/>
          <p14:tracePt t="71676" x="3279775" y="5395913"/>
          <p14:tracePt t="71685" x="3305175" y="5395913"/>
          <p14:tracePt t="71692" x="3313113" y="5395913"/>
          <p14:tracePt t="71724" x="3363913" y="5395913"/>
          <p14:tracePt t="71733" x="3432175" y="5395913"/>
          <p14:tracePt t="71741" x="3492500" y="5387975"/>
          <p14:tracePt t="71749" x="3543300" y="5380038"/>
          <p14:tracePt t="71757" x="3559175" y="5380038"/>
          <p14:tracePt t="71765" x="3594100" y="5380038"/>
          <p14:tracePt t="71774" x="3627438" y="5380038"/>
          <p14:tracePt t="71780" x="3662363" y="5380038"/>
          <p14:tracePt t="71789" x="3678238" y="5380038"/>
          <p14:tracePt t="71797" x="3703638" y="5380038"/>
          <p14:tracePt t="71804" x="3729038" y="5380038"/>
          <p14:tracePt t="71812" x="3763963" y="5370513"/>
          <p14:tracePt t="71820" x="3781425" y="5362575"/>
          <p14:tracePt t="71829" x="3797300" y="5362575"/>
          <p14:tracePt t="71837" x="3822700" y="5362575"/>
          <p14:tracePt t="71844" x="3840163" y="5362575"/>
          <p14:tracePt t="71852" x="3857625" y="5362575"/>
          <p14:tracePt t="71861" x="3883025" y="5353050"/>
          <p14:tracePt t="71868" x="3900488" y="5353050"/>
          <p14:tracePt t="71876" x="3925888" y="5353050"/>
          <p14:tracePt t="71885" x="3959225" y="5353050"/>
          <p14:tracePt t="71893" x="3984625" y="5353050"/>
          <p14:tracePt t="71901" x="4017963" y="5353050"/>
          <p14:tracePt t="71909" x="4060825" y="5345113"/>
          <p14:tracePt t="71917" x="4086225" y="5337175"/>
          <p14:tracePt t="71925" x="4129088" y="5337175"/>
          <p14:tracePt t="71933" x="4187825" y="5337175"/>
          <p14:tracePt t="71941" x="4230688" y="5337175"/>
          <p14:tracePt t="71949" x="4306888" y="5327650"/>
          <p14:tracePt t="71957" x="4349750" y="5319713"/>
          <p14:tracePt t="71965" x="4392613" y="5311775"/>
          <p14:tracePt t="71974" x="4443413" y="5302250"/>
          <p14:tracePt t="71981" x="4476750" y="5294313"/>
          <p14:tracePt t="71989" x="4494213" y="5286375"/>
          <p14:tracePt t="71996" x="4511675" y="5286375"/>
          <p14:tracePt t="72004" x="4529138" y="5286375"/>
          <p14:tracePt t="72012" x="4537075" y="5286375"/>
          <p14:tracePt t="72020" x="4554538" y="5276850"/>
          <p14:tracePt t="72053" x="4562475" y="5276850"/>
          <p14:tracePt t="72157" x="4570413" y="5276850"/>
          <p14:tracePt t="72164" x="4587875" y="5260975"/>
          <p14:tracePt t="72174" x="4595813" y="5251450"/>
          <p14:tracePt t="72181" x="4621213" y="5243513"/>
          <p14:tracePt t="72189" x="4646613" y="5235575"/>
          <p14:tracePt t="72197" x="4664075" y="5235575"/>
          <p14:tracePt t="72205" x="4689475" y="5226050"/>
          <p14:tracePt t="72213" x="4706938" y="5218113"/>
          <p14:tracePt t="72220" x="4714875" y="5208588"/>
          <p14:tracePt t="72460" x="4699000" y="5226050"/>
          <p14:tracePt t="72468" x="4681538" y="5235575"/>
          <p14:tracePt t="72476" x="4646613" y="5251450"/>
          <p14:tracePt t="72484" x="4613275" y="5276850"/>
          <p14:tracePt t="72492" x="4562475" y="5294313"/>
          <p14:tracePt t="72500" x="4511675" y="5319713"/>
          <p14:tracePt t="72508" x="4460875" y="5362575"/>
          <p14:tracePt t="72516" x="4400550" y="5395913"/>
          <p14:tracePt t="72524" x="4349750" y="5446713"/>
          <p14:tracePt t="72533" x="4265613" y="5489575"/>
          <p14:tracePt t="72541" x="4179888" y="5549900"/>
          <p14:tracePt t="72549" x="4070350" y="5608638"/>
          <p14:tracePt t="72558" x="3967163" y="5668963"/>
          <p14:tracePt t="72565" x="3814763" y="5727700"/>
          <p14:tracePt t="72574" x="3670300" y="5778500"/>
          <p14:tracePt t="72581" x="3533775" y="5838825"/>
          <p14:tracePt t="72589" x="3389313" y="5889625"/>
          <p14:tracePt t="72596" x="3262313" y="5932488"/>
          <p14:tracePt t="72605" x="3211513" y="5948363"/>
          <p14:tracePt t="72612" x="3186113" y="5957888"/>
          <p14:tracePt t="72620" x="3143250" y="5965825"/>
          <p14:tracePt t="72628" x="3041650" y="5991225"/>
          <p14:tracePt t="72636" x="2914650" y="6024563"/>
          <p14:tracePt t="72645" x="2770188" y="6059488"/>
          <p14:tracePt t="72653" x="2625725" y="6110288"/>
          <p14:tracePt t="72661" x="2471738" y="6161088"/>
          <p14:tracePt t="72668" x="2352675" y="6221413"/>
          <p14:tracePt t="72676" x="2225675" y="6272213"/>
          <p14:tracePt t="72685" x="2106613" y="6313488"/>
          <p14:tracePt t="72692" x="2012950" y="6373813"/>
          <p14:tracePt t="72700" x="1920875" y="6432550"/>
          <p14:tracePt t="72709" x="1835150" y="6457950"/>
          <p14:tracePt t="72717" x="1749425" y="6483350"/>
          <p14:tracePt t="72725" x="1673225" y="6510338"/>
          <p14:tracePt t="72732" x="1614488" y="6518275"/>
          <p14:tracePt t="72741" x="1554163" y="6526213"/>
          <p14:tracePt t="72749" x="1495425" y="6535738"/>
          <p14:tracePt t="72758" x="1435100" y="6543675"/>
          <p14:tracePt t="72765" x="1401763" y="6543675"/>
          <p14:tracePt t="72774" x="1350963" y="6543675"/>
          <p14:tracePt t="72781" x="1308100" y="6543675"/>
          <p14:tracePt t="72789" x="1257300" y="6543675"/>
          <p14:tracePt t="72796" x="1214438" y="6543675"/>
          <p14:tracePt t="72804" x="1173163" y="6543675"/>
          <p14:tracePt t="72812" x="1155700" y="6543675"/>
          <p14:tracePt t="72820" x="1138238" y="6543675"/>
          <p14:tracePt t="72829" x="1087438" y="6535738"/>
          <p14:tracePt t="72836" x="1054100" y="6518275"/>
          <p14:tracePt t="72844" x="1019175" y="6500813"/>
          <p14:tracePt t="72853" x="976313" y="6483350"/>
          <p14:tracePt t="72861" x="942975" y="6475413"/>
          <p14:tracePt t="72869" x="892175" y="6467475"/>
          <p14:tracePt t="72877" x="874713" y="6467475"/>
          <p14:tracePt t="72885" x="849313" y="6467475"/>
          <p14:tracePt t="72892" x="823913" y="6457950"/>
          <p14:tracePt t="72909" x="815975" y="6450013"/>
          <p14:tracePt t="72964" x="806450" y="6450013"/>
          <p14:tracePt t="72974" x="790575" y="6442075"/>
          <p14:tracePt t="72996" x="781050" y="6432550"/>
          <p14:tracePt t="73005" x="765175" y="6424613"/>
          <p14:tracePt t="73020" x="747713" y="6416675"/>
          <p14:tracePt t="73028" x="730250" y="6407150"/>
          <p14:tracePt t="73037" x="714375" y="6399213"/>
          <p14:tracePt t="73053" x="704850" y="6399213"/>
          <p14:tracePt t="73060" x="696913" y="6399213"/>
          <p14:tracePt t="73301" x="704850" y="6391275"/>
          <p14:tracePt t="73309" x="722313" y="6391275"/>
          <p14:tracePt t="73317" x="747713" y="6391275"/>
          <p14:tracePt t="73324" x="773113" y="6391275"/>
          <p14:tracePt t="73333" x="806450" y="6391275"/>
          <p14:tracePt t="73341" x="849313" y="6391275"/>
          <p14:tracePt t="73349" x="884238" y="6391275"/>
          <p14:tracePt t="73359" x="925513" y="6391275"/>
          <p14:tracePt t="73364" x="968375" y="6391275"/>
          <p14:tracePt t="73374" x="1011238" y="6391275"/>
          <p14:tracePt t="73380" x="1062038" y="6391275"/>
          <p14:tracePt t="73389" x="1069975" y="6391275"/>
          <p14:tracePt t="73397" x="1095375" y="6391275"/>
          <p14:tracePt t="73404" x="1104900" y="6391275"/>
          <p14:tracePt t="73412" x="1120775" y="6391275"/>
          <p14:tracePt t="73420" x="1130300" y="6391275"/>
          <p14:tracePt t="73429" x="1138238" y="6391275"/>
          <p14:tracePt t="73453" x="1147763" y="6391275"/>
          <p14:tracePt t="73493" x="1163638" y="6391275"/>
          <p14:tracePt t="73501" x="1173163" y="6391275"/>
          <p14:tracePt t="73508" x="1198563" y="6391275"/>
          <p14:tracePt t="73517" x="1239838" y="6391275"/>
          <p14:tracePt t="73524" x="1282700" y="6391275"/>
          <p14:tracePt t="73532" x="1343025" y="6391275"/>
          <p14:tracePt t="73541" x="1393825" y="6391275"/>
          <p14:tracePt t="73549" x="1470025" y="6391275"/>
          <p14:tracePt t="73558" x="1538288" y="6391275"/>
          <p14:tracePt t="73565" x="1614488" y="6391275"/>
          <p14:tracePt t="73572" x="1698625" y="6391275"/>
          <p14:tracePt t="73581" x="1784350" y="6391275"/>
          <p14:tracePt t="73588" x="1868488" y="6391275"/>
          <p14:tracePt t="73597" x="1954213" y="6391275"/>
          <p14:tracePt t="73605" x="2022475" y="6391275"/>
          <p14:tracePt t="73613" x="2098675" y="6391275"/>
          <p14:tracePt t="73620" x="2141538" y="6391275"/>
          <p14:tracePt t="73629" x="2174875" y="6391275"/>
          <p14:tracePt t="73636" x="2192338" y="6391275"/>
          <p14:tracePt t="73645" x="2208213" y="6391275"/>
          <p14:tracePt t="73652" x="2217738" y="6391275"/>
          <p14:tracePt t="74925" x="2225675" y="6391275"/>
          <p14:tracePt t="74933" x="2293938" y="6399213"/>
          <p14:tracePt t="74941" x="2455863" y="6424613"/>
          <p14:tracePt t="74949" x="2590800" y="6450013"/>
          <p14:tracePt t="74959" x="2651125" y="6457950"/>
          <p14:tracePt t="74964" x="2719388" y="6432550"/>
          <p14:tracePt t="74973" x="2803525" y="6391275"/>
          <p14:tracePt t="74980" x="2930525" y="6391275"/>
          <p14:tracePt t="74988" x="3109913" y="6391275"/>
          <p14:tracePt t="74996" x="3254375" y="6416675"/>
          <p14:tracePt t="75005" x="3398838" y="6442075"/>
          <p14:tracePt t="75013" x="3508375" y="6467475"/>
          <p14:tracePt t="75021" x="3586163" y="6475413"/>
          <p14:tracePt t="75029" x="3627438" y="6483350"/>
          <p14:tracePt t="75036" x="3636963" y="6483350"/>
          <p14:tracePt t="75044" x="3644900" y="6483350"/>
          <p14:tracePt t="75085" x="3652838" y="6483350"/>
          <p14:tracePt t="75093" x="3670300" y="6475413"/>
          <p14:tracePt t="75101" x="3703638" y="6457950"/>
          <p14:tracePt t="75109" x="3756025" y="6432550"/>
          <p14:tracePt t="75116" x="3806825" y="6399213"/>
          <p14:tracePt t="75125" x="3883025" y="6381750"/>
          <p14:tracePt t="75133" x="3959225" y="6356350"/>
          <p14:tracePt t="75142" x="4027488" y="6348413"/>
          <p14:tracePt t="75149" x="4103688" y="6330950"/>
          <p14:tracePt t="75158" x="4187825" y="6313488"/>
          <p14:tracePt t="75164" x="4265613" y="6313488"/>
          <p14:tracePt t="75172" x="4359275" y="6313488"/>
          <p14:tracePt t="75180" x="4476750" y="6323013"/>
          <p14:tracePt t="75188" x="4562475" y="6330950"/>
          <p14:tracePt t="75197" x="4646613" y="6348413"/>
          <p14:tracePt t="75205" x="4724400" y="6365875"/>
          <p14:tracePt t="75213" x="4791075" y="6365875"/>
          <p14:tracePt t="75220" x="4868863" y="6365875"/>
          <p14:tracePt t="75229" x="4935538" y="6365875"/>
          <p14:tracePt t="75237" x="4995863" y="6365875"/>
          <p14:tracePt t="75245" x="5064125" y="6365875"/>
          <p14:tracePt t="75253" x="5157788" y="6373813"/>
          <p14:tracePt t="75261" x="5224463" y="6373813"/>
          <p14:tracePt t="75269" x="5335588" y="6381750"/>
          <p14:tracePt t="75277" x="5437188" y="6399213"/>
          <p14:tracePt t="75285" x="5538788" y="6416675"/>
          <p14:tracePt t="75293" x="5624513" y="6432550"/>
          <p14:tracePt t="75301" x="5667375" y="6432550"/>
          <p14:tracePt t="75308" x="5726113" y="6432550"/>
          <p14:tracePt t="75316" x="5786438" y="6432550"/>
          <p14:tracePt t="75324" x="5827713" y="6432550"/>
          <p14:tracePt t="75332" x="5888038" y="6424613"/>
          <p14:tracePt t="75342" x="5921375" y="6416675"/>
          <p14:tracePt t="75348" x="5972175" y="6399213"/>
          <p14:tracePt t="75356" x="6015038" y="6381750"/>
          <p14:tracePt t="75364" x="6083300" y="6356350"/>
          <p14:tracePt t="75372" x="6142038" y="6338888"/>
          <p14:tracePt t="75380" x="6227763" y="6330950"/>
          <p14:tracePt t="75388" x="6311900" y="6305550"/>
          <p14:tracePt t="75396" x="6430963" y="6297613"/>
          <p14:tracePt t="75404" x="6534150" y="6272213"/>
          <p14:tracePt t="75412" x="6635750" y="6262688"/>
          <p14:tracePt t="75420" x="6719888" y="6237288"/>
          <p14:tracePt t="75428" x="6805613" y="6229350"/>
          <p14:tracePt t="75436" x="6881813" y="6211888"/>
          <p14:tracePt t="75444" x="6942138" y="6178550"/>
          <p14:tracePt t="75452" x="6983413" y="6153150"/>
          <p14:tracePt t="75461" x="7018338" y="6118225"/>
          <p14:tracePt t="75469" x="7043738" y="6092825"/>
          <p14:tracePt t="75477" x="7059613" y="6059488"/>
          <p14:tracePt t="75484" x="7069138" y="6024563"/>
          <p14:tracePt t="75493" x="7069138" y="6016625"/>
          <p14:tracePt t="75501" x="7069138" y="5991225"/>
          <p14:tracePt t="75509" x="7069138" y="5948363"/>
          <p14:tracePt t="75517" x="7059613" y="5915025"/>
          <p14:tracePt t="75525" x="7043738" y="5880100"/>
          <p14:tracePt t="75533" x="7018338" y="5846763"/>
          <p14:tracePt t="75542" x="6983413" y="5803900"/>
          <p14:tracePt t="75548" x="6958013" y="5770563"/>
          <p14:tracePt t="75557" x="6932613" y="5735638"/>
          <p14:tracePt t="75565" x="6881813" y="5684838"/>
          <p14:tracePt t="75573" x="6831013" y="5641975"/>
          <p14:tracePt t="75581" x="6762750" y="5583238"/>
          <p14:tracePt t="75589" x="6694488" y="5540375"/>
          <p14:tracePt t="75596" x="6618288" y="5497513"/>
          <p14:tracePt t="75605" x="6559550" y="5456238"/>
          <p14:tracePt t="75612" x="6491288" y="5413375"/>
          <p14:tracePt t="75620" x="6440488" y="5370513"/>
          <p14:tracePt t="75629" x="6397625" y="5353050"/>
          <p14:tracePt t="75637" x="6346825" y="5337175"/>
          <p14:tracePt t="75644" x="6321425" y="5327650"/>
          <p14:tracePt t="75653" x="6311900" y="5319713"/>
          <p14:tracePt t="75661" x="6296025" y="5311775"/>
          <p14:tracePt t="75669" x="6270625" y="5302250"/>
          <p14:tracePt t="75677" x="6253163" y="5294313"/>
          <p14:tracePt t="75684" x="6235700" y="5294313"/>
          <p14:tracePt t="75693" x="6202363" y="5286375"/>
          <p14:tracePt t="75700" x="6167438" y="5276850"/>
          <p14:tracePt t="75709" x="6126163" y="5260975"/>
          <p14:tracePt t="75717" x="6075363" y="5251450"/>
          <p14:tracePt t="75726" x="6032500" y="5243513"/>
          <p14:tracePt t="75732" x="5956300" y="5235575"/>
          <p14:tracePt t="75742" x="5913438" y="5235575"/>
          <p14:tracePt t="75748" x="5845175" y="5235575"/>
          <p14:tracePt t="75758" x="5751513" y="5226050"/>
          <p14:tracePt t="75764" x="5683250" y="5218113"/>
          <p14:tracePt t="75773" x="5607050" y="5218113"/>
          <p14:tracePt t="75780" x="5538788" y="5218113"/>
          <p14:tracePt t="75789" x="5454650" y="5218113"/>
          <p14:tracePt t="75797" x="5378450" y="5218113"/>
          <p14:tracePt t="75804" x="5284788" y="5218113"/>
          <p14:tracePt t="75812" x="5208588" y="5226050"/>
          <p14:tracePt t="75820" x="5122863" y="5251450"/>
          <p14:tracePt t="75829" x="5046663" y="5268913"/>
          <p14:tracePt t="75837" x="4970463" y="5276850"/>
          <p14:tracePt t="75845" x="4902200" y="5294313"/>
          <p14:tracePt t="75853" x="4826000" y="5302250"/>
          <p14:tracePt t="75861" x="4765675" y="5302250"/>
          <p14:tracePt t="75868" x="4699000" y="5302250"/>
          <p14:tracePt t="75877" x="4630738" y="5302250"/>
          <p14:tracePt t="75884" x="4529138" y="5302250"/>
          <p14:tracePt t="75892" x="4451350" y="5286375"/>
          <p14:tracePt t="75900" x="4410075" y="5276850"/>
          <p14:tracePt t="75908" x="4375150" y="5276850"/>
          <p14:tracePt t="75917" x="4341813" y="5276850"/>
          <p14:tracePt t="75925" x="4306888" y="5276850"/>
          <p14:tracePt t="75932" x="4281488" y="5276850"/>
          <p14:tracePt t="75942" x="4256088" y="5276850"/>
          <p14:tracePt t="75949" x="4222750" y="5276850"/>
          <p14:tracePt t="75957" x="4187825" y="5286375"/>
          <p14:tracePt t="75964" x="4179888" y="5311775"/>
          <p14:tracePt t="75976" x="4162425" y="5327650"/>
          <p14:tracePt t="75981" x="4137025" y="5345113"/>
          <p14:tracePt t="75988" x="4103688" y="5362575"/>
          <p14:tracePt t="75996" x="4070350" y="5370513"/>
          <p14:tracePt t="76005" x="4044950" y="5370513"/>
          <p14:tracePt t="76013" x="4010025" y="5380038"/>
          <p14:tracePt t="76020" x="3992563" y="5387975"/>
          <p14:tracePt t="76029" x="3976688" y="5387975"/>
          <p14:tracePt t="76036" x="3959225" y="5387975"/>
          <p14:tracePt t="76045" x="3951288" y="5387975"/>
          <p14:tracePt t="76053" x="3925888" y="5395913"/>
          <p14:tracePt t="76061" x="3908425" y="5405438"/>
          <p14:tracePt t="76068" x="3900488" y="5413375"/>
          <p14:tracePt t="76076" x="3883025" y="5430838"/>
          <p14:tracePt t="76084" x="3857625" y="5446713"/>
          <p14:tracePt t="76092" x="3832225" y="5464175"/>
          <p14:tracePt t="76100" x="3806825" y="5472113"/>
          <p14:tracePt t="76109" x="3781425" y="5481638"/>
          <p14:tracePt t="76117" x="3756025" y="5489575"/>
          <p14:tracePt t="76125" x="3729038" y="5507038"/>
          <p14:tracePt t="76132" x="3703638" y="5532438"/>
          <p14:tracePt t="76142" x="3678238" y="5549900"/>
          <p14:tracePt t="76149" x="3662363" y="5565775"/>
          <p14:tracePt t="76157" x="3644900" y="5591175"/>
          <p14:tracePt t="76165" x="3636963" y="5600700"/>
          <p14:tracePt t="76173" x="3636963" y="5608638"/>
          <p14:tracePt t="76180" x="3636963" y="5616575"/>
          <p14:tracePt t="76188" x="3627438" y="5616575"/>
          <p14:tracePt t="76205" x="3627438" y="5626100"/>
          <p14:tracePt t="76277" x="3627438" y="5634038"/>
          <p14:tracePt t="76292" x="3627438" y="5641975"/>
          <p14:tracePt t="76300" x="3627438" y="5668963"/>
          <p14:tracePt t="76309" x="3627438" y="5676900"/>
          <p14:tracePt t="76317" x="3636963" y="5702300"/>
          <p14:tracePt t="76326" x="3636963" y="5719763"/>
          <p14:tracePt t="76332" x="3636963" y="5727700"/>
          <p14:tracePt t="76342" x="3636963" y="5745163"/>
          <p14:tracePt t="76348" x="3636963" y="5753100"/>
          <p14:tracePt t="76357" x="3644900" y="5770563"/>
          <p14:tracePt t="76365" x="3644900" y="5778500"/>
          <p14:tracePt t="76381" x="3652838" y="5803900"/>
          <p14:tracePt t="76388" x="3652838" y="5813425"/>
          <p14:tracePt t="76397" x="3652838" y="5829300"/>
          <p14:tracePt t="76405" x="3662363" y="5854700"/>
          <p14:tracePt t="76412" x="3670300" y="5864225"/>
          <p14:tracePt t="76420" x="3678238" y="5889625"/>
          <p14:tracePt t="76429" x="3687763" y="5905500"/>
          <p14:tracePt t="76437" x="3695700" y="5922963"/>
          <p14:tracePt t="76452" x="3703638" y="5940425"/>
          <p14:tracePt t="76461" x="3713163" y="5957888"/>
          <p14:tracePt t="76469" x="3729038" y="5965825"/>
          <p14:tracePt t="76477" x="3738563" y="5983288"/>
          <p14:tracePt t="76484" x="3738563" y="5991225"/>
          <p14:tracePt t="76492" x="3746500" y="5999163"/>
          <p14:tracePt t="76501" x="3756025" y="6008688"/>
          <p14:tracePt t="76509" x="3763963" y="6024563"/>
          <p14:tracePt t="76526" x="3771900" y="6042025"/>
          <p14:tracePt t="76533" x="3781425" y="6059488"/>
          <p14:tracePt t="76542" x="3789363" y="6067425"/>
          <p14:tracePt t="76549" x="3797300" y="6084888"/>
          <p14:tracePt t="76558" x="3806825" y="6092825"/>
          <p14:tracePt t="76564" x="3814763" y="6110288"/>
          <p14:tracePt t="76573" x="3832225" y="6110288"/>
          <p14:tracePt t="76581" x="3848100" y="6118225"/>
          <p14:tracePt t="76597" x="3873500" y="6127750"/>
          <p14:tracePt t="76604" x="3890963" y="6135688"/>
          <p14:tracePt t="76613" x="3916363" y="6143625"/>
          <p14:tracePt t="76620" x="3941763" y="6153150"/>
          <p14:tracePt t="76629" x="3959225" y="6161088"/>
          <p14:tracePt t="76637" x="3976688" y="6178550"/>
          <p14:tracePt t="76645" x="4002088" y="6186488"/>
          <p14:tracePt t="76652" x="4027488" y="6186488"/>
          <p14:tracePt t="76661" x="4060825" y="6194425"/>
          <p14:tracePt t="76668" x="4095750" y="6211888"/>
          <p14:tracePt t="76677" x="4146550" y="6237288"/>
          <p14:tracePt t="76685" x="4187825" y="6254750"/>
          <p14:tracePt t="76692" x="4248150" y="6272213"/>
          <p14:tracePt t="76701" x="4316413" y="6305550"/>
          <p14:tracePt t="76708" x="4375150" y="6313488"/>
          <p14:tracePt t="76716" x="4418013" y="6323013"/>
          <p14:tracePt t="76725" x="4468813" y="6348413"/>
          <p14:tracePt t="76732" x="4511675" y="6356350"/>
          <p14:tracePt t="76740" x="4554538" y="6356350"/>
          <p14:tracePt t="76748" x="4613275" y="6356350"/>
          <p14:tracePt t="76756" x="4656138" y="6356350"/>
          <p14:tracePt t="76764" x="4714875" y="6356350"/>
          <p14:tracePt t="76773" x="4775200" y="6356350"/>
          <p14:tracePt t="76781" x="4833938" y="6356350"/>
          <p14:tracePt t="76788" x="4894263" y="6338888"/>
          <p14:tracePt t="76797" x="4953000" y="6330950"/>
          <p14:tracePt t="76804" x="4995863" y="6323013"/>
          <p14:tracePt t="76812" x="5046663" y="6313488"/>
          <p14:tracePt t="76820" x="5080000" y="6313488"/>
          <p14:tracePt t="76829" x="5106988" y="6313488"/>
          <p14:tracePt t="76836" x="5148263" y="6313488"/>
          <p14:tracePt t="76844" x="5183188" y="6313488"/>
          <p14:tracePt t="76853" x="5216525" y="6313488"/>
          <p14:tracePt t="76860" x="5233988" y="6313488"/>
          <p14:tracePt t="76869" x="5259388" y="6313488"/>
          <p14:tracePt t="76877" x="5292725" y="6313488"/>
          <p14:tracePt t="76885" x="5327650" y="6313488"/>
          <p14:tracePt t="76892" x="5368925" y="6313488"/>
          <p14:tracePt t="76912" x="5480050" y="6313488"/>
          <p14:tracePt t="76917" x="5538788" y="6313488"/>
          <p14:tracePt t="76926" x="5599113" y="6313488"/>
          <p14:tracePt t="76932" x="5649913" y="6313488"/>
          <p14:tracePt t="76941" x="5726113" y="6313488"/>
          <p14:tracePt t="76948" x="5794375" y="6313488"/>
          <p14:tracePt t="76957" x="5853113" y="6313488"/>
          <p14:tracePt t="76965" x="5921375" y="6313488"/>
          <p14:tracePt t="76973" x="5997575" y="6313488"/>
          <p14:tracePt t="76981" x="6065838" y="6313488"/>
          <p14:tracePt t="76988" x="6126163" y="6313488"/>
          <p14:tracePt t="76997" x="6159500" y="6313488"/>
          <p14:tracePt t="77005" x="6194425" y="6313488"/>
          <p14:tracePt t="77013" x="6219825" y="6305550"/>
          <p14:tracePt t="77020" x="6227763" y="6305550"/>
          <p14:tracePt t="77028" x="6253163" y="6297613"/>
          <p14:tracePt t="77036" x="6270625" y="6280150"/>
          <p14:tracePt t="77045" x="6278563" y="6272213"/>
          <p14:tracePt t="77053" x="6296025" y="6254750"/>
          <p14:tracePt t="77061" x="6311900" y="6229350"/>
          <p14:tracePt t="77068" x="6329363" y="6203950"/>
          <p14:tracePt t="77077" x="6346825" y="6178550"/>
          <p14:tracePt t="77085" x="6354763" y="6161088"/>
          <p14:tracePt t="77092" x="6372225" y="6143625"/>
          <p14:tracePt t="77101" x="6389688" y="6118225"/>
          <p14:tracePt t="77109" x="6415088" y="6092825"/>
          <p14:tracePt t="77117" x="6430963" y="6076950"/>
          <p14:tracePt t="77125" x="6448425" y="6067425"/>
          <p14:tracePt t="77133" x="6456363" y="6049963"/>
          <p14:tracePt t="77141" x="6465888" y="6042025"/>
          <p14:tracePt t="77149" x="6473825" y="6034088"/>
          <p14:tracePt t="77156" x="6483350" y="6024563"/>
          <p14:tracePt t="77164" x="6483350" y="6016625"/>
          <p14:tracePt t="77173" x="6491288" y="6008688"/>
          <p14:tracePt t="77181" x="6499225" y="5991225"/>
          <p14:tracePt t="77188" x="6499225" y="5973763"/>
          <p14:tracePt t="77197" x="6499225" y="5957888"/>
          <p14:tracePt t="77204" x="6499225" y="5922963"/>
          <p14:tracePt t="77212" x="6499225" y="5889625"/>
          <p14:tracePt t="77220" x="6499225" y="5838825"/>
          <p14:tracePt t="77229" x="6491288" y="5803900"/>
          <p14:tracePt t="77236" x="6473825" y="5753100"/>
          <p14:tracePt t="77244" x="6440488" y="5719763"/>
          <p14:tracePt t="77252" x="6415088" y="5668963"/>
          <p14:tracePt t="77261" x="6380163" y="5616575"/>
          <p14:tracePt t="77268" x="6354763" y="5565775"/>
          <p14:tracePt t="77277" x="6303963" y="5514975"/>
          <p14:tracePt t="77284" x="6253163" y="5472113"/>
          <p14:tracePt t="77292" x="6194425" y="5421313"/>
          <p14:tracePt t="77300" x="6134100" y="5380038"/>
          <p14:tracePt t="77309" x="6075363" y="5353050"/>
          <p14:tracePt t="77316" x="6032500" y="5319713"/>
          <p14:tracePt t="77326" x="5997575" y="5302250"/>
          <p14:tracePt t="77333" x="5956300" y="5294313"/>
          <p14:tracePt t="77341" x="5921375" y="5276850"/>
          <p14:tracePt t="77348" x="5888038" y="5268913"/>
          <p14:tracePt t="77357" x="5853113" y="5260975"/>
          <p14:tracePt t="77364" x="5819775" y="5251450"/>
          <p14:tracePt t="77373" x="5776913" y="5243513"/>
          <p14:tracePt t="77381" x="5718175" y="5235575"/>
          <p14:tracePt t="77388" x="5657850" y="5235575"/>
          <p14:tracePt t="77396" x="5581650" y="5235575"/>
          <p14:tracePt t="77404" x="5513388" y="5235575"/>
          <p14:tracePt t="77412" x="5429250" y="5226050"/>
          <p14:tracePt t="77420" x="5335588" y="5200650"/>
          <p14:tracePt t="77429" x="5233988" y="5175250"/>
          <p14:tracePt t="77436" x="5148263" y="5157788"/>
          <p14:tracePt t="77445" x="5064125" y="5149850"/>
          <p14:tracePt t="77453" x="4987925" y="5124450"/>
          <p14:tracePt t="77461" x="4910138" y="5116513"/>
          <p14:tracePt t="77468" x="4843463" y="5106988"/>
          <p14:tracePt t="77476" x="4800600" y="5106988"/>
          <p14:tracePt t="77485" x="4740275" y="5106988"/>
          <p14:tracePt t="77492" x="4681538" y="5106988"/>
          <p14:tracePt t="77501" x="4621213" y="5106988"/>
          <p14:tracePt t="77510" x="4570413" y="5106988"/>
          <p14:tracePt t="77517" x="4511675" y="5106988"/>
          <p14:tracePt t="77526" x="4425950" y="5106988"/>
          <p14:tracePt t="77533" x="4375150" y="5106988"/>
          <p14:tracePt t="77541" x="4291013" y="5116513"/>
          <p14:tracePt t="77549" x="4222750" y="5124450"/>
          <p14:tracePt t="77556" x="4146550" y="5124450"/>
          <p14:tracePt t="77565" x="4044950" y="5141913"/>
          <p14:tracePt t="77572" x="3976688" y="5141913"/>
          <p14:tracePt t="77581" x="3916363" y="5183188"/>
          <p14:tracePt t="77588" x="3848100" y="5200650"/>
          <p14:tracePt t="77596" x="3781425" y="5208588"/>
          <p14:tracePt t="77604" x="3721100" y="5218113"/>
          <p14:tracePt t="77612" x="3670300" y="5235575"/>
          <p14:tracePt t="77620" x="3644900" y="5235575"/>
          <p14:tracePt t="77629" x="3594100" y="5243513"/>
          <p14:tracePt t="77636" x="3568700" y="5251450"/>
          <p14:tracePt t="77644" x="3551238" y="5251450"/>
          <p14:tracePt t="77653" x="3533775" y="5260975"/>
          <p14:tracePt t="77661" x="3517900" y="5276850"/>
          <p14:tracePt t="77668" x="3500438" y="5302250"/>
          <p14:tracePt t="77677" x="3500438" y="5319713"/>
          <p14:tracePt t="77700" x="3475038" y="5337175"/>
          <p14:tracePt t="77710" x="3457575" y="5380038"/>
          <p14:tracePt t="77717" x="3449638" y="5395913"/>
          <p14:tracePt t="77726" x="3432175" y="5421313"/>
          <p14:tracePt t="77733" x="3424238" y="5446713"/>
          <p14:tracePt t="77741" x="3424238" y="5456238"/>
          <p14:tracePt t="77748" x="3414713" y="5489575"/>
          <p14:tracePt t="77757" x="3414713" y="5507038"/>
          <p14:tracePt t="77764" x="3414713" y="5532438"/>
          <p14:tracePt t="77774" x="3414713" y="5549900"/>
          <p14:tracePt t="77781" x="3406775" y="5575300"/>
          <p14:tracePt t="77788" x="3398838" y="5591175"/>
          <p14:tracePt t="77797" x="3398838" y="5600700"/>
          <p14:tracePt t="77805" x="3389313" y="5626100"/>
          <p14:tracePt t="77812" x="3389313" y="5641975"/>
          <p14:tracePt t="77820" x="3381375" y="5668963"/>
          <p14:tracePt t="77829" x="3381375" y="5684838"/>
          <p14:tracePt t="77837" x="3381375" y="5702300"/>
          <p14:tracePt t="77844" x="3381375" y="5719763"/>
          <p14:tracePt t="77853" x="3381375" y="5745163"/>
          <p14:tracePt t="77861" x="3381375" y="5761038"/>
          <p14:tracePt t="77869" x="3381375" y="5778500"/>
          <p14:tracePt t="77876" x="3381375" y="5803900"/>
          <p14:tracePt t="77885" x="3381375" y="5821363"/>
          <p14:tracePt t="77893" x="3381375" y="5838825"/>
          <p14:tracePt t="77900" x="3381375" y="5864225"/>
          <p14:tracePt t="77911" x="3381375" y="5880100"/>
          <p14:tracePt t="77917" x="3381375" y="5897563"/>
          <p14:tracePt t="77926" x="3381375" y="5922963"/>
          <p14:tracePt t="77933" x="3389313" y="5940425"/>
          <p14:tracePt t="77941" x="3389313" y="5948363"/>
          <p14:tracePt t="77949" x="3389313" y="5965825"/>
          <p14:tracePt t="77957" x="3389313" y="5983288"/>
          <p14:tracePt t="77965" x="3389313" y="5991225"/>
          <p14:tracePt t="77973" x="3398838" y="6016625"/>
          <p14:tracePt t="77981" x="3406775" y="6034088"/>
          <p14:tracePt t="77997" x="3414713" y="6049963"/>
          <p14:tracePt t="78013" x="3414713" y="6067425"/>
          <p14:tracePt t="78021" x="3432175" y="6092825"/>
          <p14:tracePt t="78029" x="3449638" y="6118225"/>
          <p14:tracePt t="78036" x="3457575" y="6127750"/>
          <p14:tracePt t="78044" x="3475038" y="6143625"/>
          <p14:tracePt t="78052" x="3492500" y="6161088"/>
          <p14:tracePt t="78060" x="3508375" y="6186488"/>
          <p14:tracePt t="78068" x="3533775" y="6203950"/>
          <p14:tracePt t="78076" x="3551238" y="6211888"/>
          <p14:tracePt t="78084" x="3568700" y="6221413"/>
          <p14:tracePt t="78092" x="3586163" y="6237288"/>
          <p14:tracePt t="78100" x="3594100" y="6246813"/>
          <p14:tracePt t="78109" x="3594100" y="6254750"/>
          <p14:tracePt t="78117" x="3611563" y="6272213"/>
          <p14:tracePt t="78126" x="3619500" y="6288088"/>
          <p14:tracePt t="78133" x="3627438" y="6305550"/>
          <p14:tracePt t="78141" x="3636963" y="6305550"/>
          <p14:tracePt t="78148" x="3636963" y="6313488"/>
          <p14:tracePt t="81037" x="3636963" y="6323013"/>
          <p14:tracePt t="81053" x="3644900" y="6338888"/>
          <p14:tracePt t="81060" x="3670300" y="6338888"/>
          <p14:tracePt t="81069" x="3703638" y="6323013"/>
          <p14:tracePt t="81077" x="3756025" y="6297613"/>
          <p14:tracePt t="81085" x="3789363" y="6262688"/>
          <p14:tracePt t="81094" x="3848100" y="6246813"/>
          <p14:tracePt t="81101" x="3916363" y="6229350"/>
          <p14:tracePt t="81109" x="4002088" y="6203950"/>
          <p14:tracePt t="81117" x="4086225" y="6194425"/>
          <p14:tracePt t="81124" x="4171950" y="6194425"/>
          <p14:tracePt t="81133" x="4273550" y="6194425"/>
          <p14:tracePt t="81140" x="4384675" y="6194425"/>
          <p14:tracePt t="81148" x="4486275" y="6203950"/>
          <p14:tracePt t="81156" x="4570413" y="6229350"/>
          <p14:tracePt t="81164" x="4646613" y="6237288"/>
          <p14:tracePt t="81173" x="4706938" y="6246813"/>
          <p14:tracePt t="81181" x="4749800" y="6254750"/>
          <p14:tracePt t="81188" x="4775200" y="6262688"/>
          <p14:tracePt t="81196" x="4783138" y="6262688"/>
          <p14:tracePt t="81204" x="4791075" y="6262688"/>
          <p14:tracePt t="81365" x="4783138" y="6272213"/>
          <p14:tracePt t="81373" x="4724400" y="6280150"/>
          <p14:tracePt t="81381" x="4656138" y="6288088"/>
          <p14:tracePt t="81388" x="4562475" y="6313488"/>
          <p14:tracePt t="81396" x="4460875" y="6338888"/>
          <p14:tracePt t="81404" x="4375150" y="6356350"/>
          <p14:tracePt t="81412" x="4291013" y="6381750"/>
          <p14:tracePt t="81421" x="4214813" y="6399213"/>
          <p14:tracePt t="81429" x="4137025" y="6424613"/>
          <p14:tracePt t="81436" x="4095750" y="6432550"/>
          <p14:tracePt t="81445" x="4078288" y="6432550"/>
          <p14:tracePt t="81453" x="4052888" y="6442075"/>
          <p14:tracePt t="81461" x="4052888" y="6450013"/>
          <p14:tracePt t="81549" x="4052888" y="6432550"/>
          <p14:tracePt t="81557" x="4052888" y="6407150"/>
          <p14:tracePt t="81564" x="4070350" y="6399213"/>
          <p14:tracePt t="81572" x="4078288" y="6381750"/>
          <p14:tracePt t="81581" x="4086225" y="6373813"/>
          <p14:tracePt t="81588" x="4095750" y="6365875"/>
          <p14:tracePt t="81653" x="4103688" y="6356350"/>
          <p14:tracePt t="81660" x="4121150" y="6338888"/>
          <p14:tracePt t="81669" x="4146550" y="6330950"/>
          <p14:tracePt t="81678" x="4214813" y="6313488"/>
          <p14:tracePt t="81685" x="4273550" y="6305550"/>
          <p14:tracePt t="81694" x="4316413" y="6288088"/>
          <p14:tracePt t="81701" x="4367213" y="6280150"/>
          <p14:tracePt t="81709" x="4400550" y="6272213"/>
          <p14:tracePt t="81717" x="4418013" y="6272213"/>
          <p14:tracePt t="81725" x="4443413" y="6272213"/>
          <p14:tracePt t="81732" x="4476750" y="6262688"/>
          <p14:tracePt t="81740" x="4494213" y="6254750"/>
          <p14:tracePt t="81757" x="4503738" y="6254750"/>
          <p14:tracePt t="81956" x="4519613" y="6254750"/>
          <p14:tracePt t="81965" x="4562475" y="6246813"/>
          <p14:tracePt t="81973" x="4605338" y="6237288"/>
          <p14:tracePt t="81980" x="4656138" y="6211888"/>
          <p14:tracePt t="81989" x="4714875" y="6194425"/>
          <p14:tracePt t="81997" x="4765675" y="6178550"/>
          <p14:tracePt t="82005" x="4808538" y="6153150"/>
          <p14:tracePt t="82013" x="4851400" y="6127750"/>
          <p14:tracePt t="82020" x="4868863" y="6110288"/>
          <p14:tracePt t="82029" x="4876800" y="6102350"/>
          <p14:tracePt t="82036" x="4902200" y="6092825"/>
          <p14:tracePt t="82044" x="4910138" y="6092825"/>
          <p14:tracePt t="82061" x="4919663" y="6084888"/>
          <p14:tracePt t="82244" x="4935538" y="6084888"/>
          <p14:tracePt t="82253" x="4995863" y="6084888"/>
          <p14:tracePt t="82261" x="5097463" y="6110288"/>
          <p14:tracePt t="82268" x="5241925" y="6135688"/>
          <p14:tracePt t="82278" x="5421313" y="6161088"/>
          <p14:tracePt t="82285" x="5624513" y="6203950"/>
          <p14:tracePt t="82293" x="5819775" y="6246813"/>
          <p14:tracePt t="82300" x="5964238" y="6280150"/>
          <p14:tracePt t="82309" x="6100763" y="6305550"/>
          <p14:tracePt t="82317" x="6245225" y="6313488"/>
          <p14:tracePt t="82325" x="6354763" y="6313488"/>
          <p14:tracePt t="82332" x="6483350" y="6313488"/>
          <p14:tracePt t="82340" x="6567488" y="6313488"/>
          <p14:tracePt t="82349" x="6653213" y="6313488"/>
          <p14:tracePt t="82357" x="6737350" y="6313488"/>
          <p14:tracePt t="82364" x="6797675" y="6297613"/>
          <p14:tracePt t="82373" x="6856413" y="6288088"/>
          <p14:tracePt t="82381" x="6924675" y="6272213"/>
          <p14:tracePt t="82388" x="6967538" y="6254750"/>
          <p14:tracePt t="82396" x="7018338" y="6221413"/>
          <p14:tracePt t="82404" x="7051675" y="6203950"/>
          <p14:tracePt t="82412" x="7077075" y="6186488"/>
          <p14:tracePt t="82420" x="7102475" y="6161088"/>
          <p14:tracePt t="82429" x="7119938" y="6127750"/>
          <p14:tracePt t="82436" x="7145338" y="6102350"/>
          <p14:tracePt t="82444" x="7153275" y="6084888"/>
          <p14:tracePt t="82453" x="7170738" y="6059488"/>
          <p14:tracePt t="82461" x="7178675" y="6024563"/>
          <p14:tracePt t="82468" x="7178675" y="6008688"/>
          <p14:tracePt t="82478" x="7178675" y="5983288"/>
          <p14:tracePt t="82485" x="7178675" y="5948363"/>
          <p14:tracePt t="82493" x="7178675" y="5932488"/>
          <p14:tracePt t="82501" x="7178675" y="5922963"/>
          <p14:tracePt t="82509" x="7178675" y="5905500"/>
          <p14:tracePt t="82517" x="7178675" y="5889625"/>
          <p14:tracePt t="82525" x="7178675" y="5880100"/>
          <p14:tracePt t="82532" x="7170738" y="5864225"/>
          <p14:tracePt t="82540" x="7137400" y="5838825"/>
          <p14:tracePt t="82549" x="7085013" y="5803900"/>
          <p14:tracePt t="82557" x="6992938" y="5761038"/>
          <p14:tracePt t="82564" x="6889750" y="5719763"/>
          <p14:tracePt t="82573" x="6788150" y="5668963"/>
          <p14:tracePt t="82580" x="6669088" y="5626100"/>
          <p14:tracePt t="82588" x="6567488" y="5565775"/>
          <p14:tracePt t="82596" x="6473825" y="5524500"/>
          <p14:tracePt t="82605" x="6397625" y="5489575"/>
          <p14:tracePt t="82613" x="6354763" y="5472113"/>
          <p14:tracePt t="82620" x="6321425" y="5446713"/>
          <p14:tracePt t="82629" x="6303963" y="5438775"/>
          <p14:tracePt t="82637" x="6296025" y="5430838"/>
          <p14:tracePt t="82725" x="6278563" y="5421313"/>
          <p14:tracePt t="82733" x="6245225" y="5413375"/>
          <p14:tracePt t="82740" x="6194425" y="5395913"/>
          <p14:tracePt t="82749" x="6116638" y="5370513"/>
          <p14:tracePt t="82756" x="6015038" y="5353050"/>
          <p14:tracePt t="82764" x="5921375" y="5337175"/>
          <p14:tracePt t="82773" x="5837238" y="5337175"/>
          <p14:tracePt t="82781" x="5735638" y="5337175"/>
          <p14:tracePt t="82788" x="5624513" y="5337175"/>
          <p14:tracePt t="82796" x="5505450" y="5337175"/>
          <p14:tracePt t="82805" x="5394325" y="5337175"/>
          <p14:tracePt t="82812" x="5292725" y="5345113"/>
          <p14:tracePt t="82820" x="5233988" y="5353050"/>
          <p14:tracePt t="82829" x="5191125" y="5370513"/>
          <p14:tracePt t="82837" x="5157788" y="5387975"/>
          <p14:tracePt t="82844" x="5132388" y="5405438"/>
          <p14:tracePt t="82853" x="5106988" y="5430838"/>
          <p14:tracePt t="82861" x="5089525" y="5456238"/>
          <p14:tracePt t="82868" x="5064125" y="5481638"/>
          <p14:tracePt t="82878" x="5046663" y="5514975"/>
          <p14:tracePt t="82884" x="5029200" y="5540375"/>
          <p14:tracePt t="82893" x="5013325" y="5557838"/>
          <p14:tracePt t="82900" x="5003800" y="5583238"/>
          <p14:tracePt t="82913" x="4995863" y="5600700"/>
          <p14:tracePt t="82917" x="4987925" y="5616575"/>
          <p14:tracePt t="82925" x="4978400" y="5616575"/>
          <p14:tracePt t="82957" x="4978400" y="5626100"/>
          <p14:tracePt t="82989" x="4978400" y="5634038"/>
          <p14:tracePt t="82997" x="4978400" y="5651500"/>
          <p14:tracePt t="83005" x="4978400" y="5684838"/>
          <p14:tracePt t="83012" x="4978400" y="5719763"/>
          <p14:tracePt t="83020" x="4978400" y="5761038"/>
          <p14:tracePt t="83028" x="4978400" y="5788025"/>
          <p14:tracePt t="83036" x="4978400" y="5821363"/>
          <p14:tracePt t="83045" x="4978400" y="5846763"/>
          <p14:tracePt t="83053" x="4978400" y="5880100"/>
          <p14:tracePt t="83061" x="4978400" y="5905500"/>
          <p14:tracePt t="83068" x="4987925" y="5922963"/>
          <p14:tracePt t="83078" x="4995863" y="5948363"/>
          <p14:tracePt t="83085" x="5013325" y="5973763"/>
          <p14:tracePt t="83093" x="5021263" y="5991225"/>
          <p14:tracePt t="83101" x="5029200" y="6008688"/>
          <p14:tracePt t="83109" x="5038725" y="6016625"/>
          <p14:tracePt t="83117" x="5046663" y="6024563"/>
          <p14:tracePt t="83140" x="5054600" y="6024563"/>
          <p14:tracePt t="83149" x="5072063" y="6024563"/>
          <p14:tracePt t="83157" x="5080000" y="6024563"/>
          <p14:tracePt t="83165" x="5097463" y="6024563"/>
          <p14:tracePt t="83172" x="5122863" y="6024563"/>
          <p14:tracePt t="83181" x="5173663" y="6034088"/>
          <p14:tracePt t="83188" x="5216525" y="6042025"/>
          <p14:tracePt t="83196" x="5267325" y="6067425"/>
          <p14:tracePt t="83204" x="5327650" y="6076950"/>
          <p14:tracePt t="83213" x="5386388" y="6084888"/>
          <p14:tracePt t="83220" x="5446713" y="6092825"/>
          <p14:tracePt t="83228" x="5505450" y="6102350"/>
          <p14:tracePt t="83237" x="5565775" y="6127750"/>
          <p14:tracePt t="83245" x="5616575" y="6135688"/>
          <p14:tracePt t="83253" x="5657850" y="6143625"/>
          <p14:tracePt t="83261" x="5683250" y="6143625"/>
          <p14:tracePt t="83268" x="5718175" y="6153150"/>
          <p14:tracePt t="83278" x="5751513" y="6161088"/>
          <p14:tracePt t="83284" x="5761038" y="6161088"/>
          <p14:tracePt t="83293" x="5786438" y="6169025"/>
          <p14:tracePt t="83300" x="5794375" y="6169025"/>
          <p14:tracePt t="83309" x="5811838" y="6169025"/>
          <p14:tracePt t="83317" x="5827713" y="6178550"/>
          <p14:tracePt t="83325" x="5845175" y="6186488"/>
          <p14:tracePt t="83381" x="5819775" y="6186488"/>
          <p14:tracePt t="83389" x="5776913" y="6186488"/>
          <p14:tracePt t="83397" x="5675313" y="6186488"/>
          <p14:tracePt t="83405" x="5548313" y="6186488"/>
          <p14:tracePt t="83413" x="5394325" y="6186488"/>
          <p14:tracePt t="83420" x="5224463" y="6186488"/>
          <p14:tracePt t="83428" x="4978400" y="6221413"/>
          <p14:tracePt t="83437" x="4724400" y="6272213"/>
          <p14:tracePt t="83445" x="4519613" y="6323013"/>
          <p14:tracePt t="83452" x="4240213" y="6373813"/>
          <p14:tracePt t="83462" x="3916363" y="6483350"/>
          <p14:tracePt t="83468" x="3627438" y="6586538"/>
          <p14:tracePt t="83478" x="3330575" y="6688138"/>
          <p14:tracePt t="83484" x="3033713" y="6799263"/>
          <p14:tracePt t="83861" x="2549525" y="6832600"/>
          <p14:tracePt t="83869" x="2582863" y="6824663"/>
          <p14:tracePt t="83878" x="2633663" y="6807200"/>
          <p14:tracePt t="83885" x="2701925" y="6799263"/>
          <p14:tracePt t="83893" x="2786063" y="6781800"/>
          <p14:tracePt t="83900" x="2871788" y="6781800"/>
          <p14:tracePt t="83908" x="2990850" y="6781800"/>
          <p14:tracePt t="83917" x="3117850" y="6781800"/>
          <p14:tracePt t="83925" x="3270250" y="6781800"/>
          <p14:tracePt t="83933" x="3406775" y="6781800"/>
          <p14:tracePt t="83940" x="3551238" y="6781800"/>
          <p14:tracePt t="83949" x="3703638" y="6781800"/>
          <p14:tracePt t="83957" x="3840163" y="6781800"/>
          <p14:tracePt t="83964" x="3967163" y="6781800"/>
          <p14:tracePt t="83972" x="4086225" y="6781800"/>
          <p14:tracePt t="83980" x="4197350" y="6772275"/>
          <p14:tracePt t="83989" x="4298950" y="6764338"/>
          <p14:tracePt t="83996" x="4375150" y="6738938"/>
          <p14:tracePt t="84004" x="4418013" y="6731000"/>
          <p14:tracePt t="84013" x="4451350" y="6713538"/>
          <p14:tracePt t="84021" x="4529138" y="6670675"/>
          <p14:tracePt t="84028" x="4595813" y="6637338"/>
          <p14:tracePt t="84036" x="4673600" y="6594475"/>
          <p14:tracePt t="84045" x="4749800" y="6551613"/>
          <p14:tracePt t="84053" x="4826000" y="6510338"/>
          <p14:tracePt t="84061" x="4910138" y="6457950"/>
          <p14:tracePt t="84068" x="5003800" y="6424613"/>
          <p14:tracePt t="84079" x="5106988" y="6391275"/>
          <p14:tracePt t="84084" x="5208588" y="6356350"/>
          <p14:tracePt t="84093" x="5310188" y="6323013"/>
          <p14:tracePt t="84100" x="5446713" y="6288088"/>
          <p14:tracePt t="84109" x="5573713" y="6280150"/>
          <p14:tracePt t="84116" x="5683250" y="6262688"/>
          <p14:tracePt t="84125" x="5794375" y="6254750"/>
          <p14:tracePt t="84132" x="5880100" y="6254750"/>
          <p14:tracePt t="84140" x="5964238" y="6254750"/>
          <p14:tracePt t="84149" x="6024563" y="6254750"/>
          <p14:tracePt t="84157" x="6057900" y="6254750"/>
          <p14:tracePt t="84164" x="6083300" y="6254750"/>
          <p14:tracePt t="84180" x="6091238" y="6254750"/>
          <p14:tracePt t="85437" x="6100763" y="6254750"/>
          <p14:tracePt t="85445" x="6134100" y="6237288"/>
          <p14:tracePt t="85453" x="6167438" y="6221413"/>
          <p14:tracePt t="85461" x="6202363" y="6211888"/>
          <p14:tracePt t="85469" x="6253163" y="6194425"/>
          <p14:tracePt t="85477" x="6303963" y="6161088"/>
          <p14:tracePt t="85485" x="6380163" y="6135688"/>
          <p14:tracePt t="85493" x="6456363" y="6110288"/>
          <p14:tracePt t="85501" x="6524625" y="6076950"/>
          <p14:tracePt t="85509" x="6600825" y="6042025"/>
          <p14:tracePt t="85516" x="6694488" y="6008688"/>
          <p14:tracePt t="85524" x="6770688" y="5983288"/>
          <p14:tracePt t="85532" x="6831013" y="5948363"/>
          <p14:tracePt t="85540" x="6881813" y="5932488"/>
          <p14:tracePt t="85549" x="6915150" y="5915025"/>
          <p14:tracePt t="85557" x="6942138" y="5897563"/>
          <p14:tracePt t="85565" x="6967538" y="5880100"/>
          <p14:tracePt t="85573" x="6975475" y="5864225"/>
          <p14:tracePt t="85581" x="6992938" y="5854700"/>
          <p14:tracePt t="85588" x="7008813" y="5846763"/>
          <p14:tracePt t="85597" x="7034213" y="5838825"/>
          <p14:tracePt t="85604" x="7069138" y="5821363"/>
          <p14:tracePt t="85612" x="7112000" y="5803900"/>
          <p14:tracePt t="85620" x="7170738" y="5788025"/>
          <p14:tracePt t="85629" x="7264400" y="5761038"/>
          <p14:tracePt t="85636" x="7373938" y="5745163"/>
          <p14:tracePt t="85646" x="7502525" y="5719763"/>
          <p14:tracePt t="85653" x="7672388" y="5676900"/>
          <p14:tracePt t="85661" x="7867650" y="5634038"/>
          <p14:tracePt t="85668" x="8037513" y="5600700"/>
          <p14:tracePt t="85678" x="8232775" y="5557838"/>
          <p14:tracePt t="85684" x="8428038" y="5514975"/>
          <p14:tracePt t="85692" x="8658225" y="5472113"/>
          <p14:tracePt t="85700" x="8853488" y="5430838"/>
          <p14:tracePt t="85709" x="9039225" y="5395913"/>
          <p14:tracePt t="85716" x="9209088" y="5362575"/>
          <p14:tracePt t="85725" x="9363075" y="5311775"/>
          <p14:tracePt t="85732" x="9490075" y="5260975"/>
          <p14:tracePt t="85740" x="9626600" y="5218113"/>
          <p14:tracePt t="85749" x="9728200" y="5157788"/>
          <p14:tracePt t="85757" x="9804400" y="5116513"/>
          <p14:tracePt t="85764" x="9880600" y="5081588"/>
          <p14:tracePt t="85773" x="9931400" y="5048250"/>
          <p14:tracePt t="85781" x="9956800" y="5022850"/>
          <p14:tracePt t="85796" x="9966325" y="5013325"/>
          <p14:tracePt t="88349" x="9974263" y="5013325"/>
          <p14:tracePt t="88356" x="10009188" y="5013325"/>
          <p14:tracePt t="88364" x="10093325" y="4987925"/>
          <p14:tracePt t="88373" x="10186988" y="4972050"/>
          <p14:tracePt t="88381" x="10271125" y="4937125"/>
          <p14:tracePt t="88388" x="10382250" y="4886325"/>
          <p14:tracePt t="88398" x="10467975" y="4843463"/>
          <p14:tracePt t="88405" x="10560050" y="4802188"/>
          <p14:tracePt t="88413" x="10637838" y="4759325"/>
          <p14:tracePt t="88420" x="10696575" y="4716463"/>
          <p14:tracePt t="88431" x="10764838" y="4691063"/>
          <p14:tracePt t="88437" x="10823575" y="4673600"/>
          <p14:tracePt t="88445" x="10866438" y="4657725"/>
          <p14:tracePt t="88452" x="10909300" y="4640263"/>
          <p14:tracePt t="88460" x="10934700" y="4630738"/>
          <p14:tracePt t="88468" x="10977563" y="4605338"/>
          <p14:tracePt t="88476" x="11002963" y="4605338"/>
          <p14:tracePt t="88484" x="11036300" y="4597400"/>
          <p14:tracePt t="88493" x="11061700" y="4589463"/>
          <p14:tracePt t="88501" x="11096625" y="4579938"/>
          <p14:tracePt t="88508" x="11129963" y="4572000"/>
          <p14:tracePt t="88517" x="11188700" y="4546600"/>
          <p14:tracePt t="88525" x="11266488" y="4529138"/>
          <p14:tracePt t="88532" x="11350625" y="4521200"/>
          <p14:tracePt t="88540" x="11436350" y="4495800"/>
          <p14:tracePt t="88549" x="11520488" y="4486275"/>
          <p14:tracePt t="88557" x="11614150" y="4460875"/>
          <p14:tracePt t="88565" x="11699875" y="4452938"/>
          <p14:tracePt t="88573" x="11758613" y="4452938"/>
          <p14:tracePt t="88580" x="11826875" y="4452938"/>
          <p14:tracePt t="88589" x="11885613" y="4452938"/>
          <p14:tracePt t="88597" x="11953875" y="4452938"/>
          <p14:tracePt t="88604" x="12055475" y="4435475"/>
          <p14:tracePt t="88613" x="12141200" y="44275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AE37476C-E88C-423C-81C3-A9F73058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b="1" dirty="0"/>
              <a:t>Zadatak 5. </a:t>
            </a:r>
            <a:r>
              <a:rPr lang="hr-HR" sz="2000" dirty="0"/>
              <a:t>Dječak mase 50 kg počne se gibati na sanjkama iz točke A u točku C. Trenje se može zanemariti. </a:t>
            </a:r>
            <a:br>
              <a:rPr lang="hr-HR" sz="2000" dirty="0"/>
            </a:br>
            <a:r>
              <a:rPr lang="hr-HR" sz="2000" dirty="0"/>
              <a:t>(a) Odredite gravitacijsku potencijalnu i kinetičku energiju za položaje A, B i C.</a:t>
            </a:r>
            <a:br>
              <a:rPr lang="hr-HR" sz="2000" dirty="0"/>
            </a:br>
            <a:r>
              <a:rPr lang="hr-HR" sz="2000" dirty="0"/>
              <a:t>(b) Prikaži te položaje sanjki s dječakom stupčastim dijagramom energija.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A002503B-761E-4152-AEBD-42A5228899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0" b="47546"/>
          <a:stretch/>
        </p:blipFill>
        <p:spPr>
          <a:xfrm>
            <a:off x="838200" y="1995609"/>
            <a:ext cx="4722846" cy="265781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niOkvir 1">
                <a:extLst>
                  <a:ext uri="{FF2B5EF4-FFF2-40B4-BE49-F238E27FC236}">
                    <a16:creationId xmlns:a16="http://schemas.microsoft.com/office/drawing/2014/main" id="{0B438D05-04BA-41DA-A09F-508B1F02CB4E}"/>
                  </a:ext>
                </a:extLst>
              </p:cNvPr>
              <p:cNvSpPr txBox="1"/>
              <p:nvPr/>
            </p:nvSpPr>
            <p:spPr>
              <a:xfrm>
                <a:off x="6467669" y="1995609"/>
                <a:ext cx="4886131" cy="3497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=50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hr-HR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hr-HR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hr-HR" dirty="0"/>
              </a:p>
              <a:p>
                <a:endParaRPr lang="hr-HR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r-H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r-H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𝑔𝑝</m:t>
                        </m:r>
                      </m:sub>
                    </m:sSub>
                    <m:r>
                      <a:rPr lang="hr-HR" b="0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hr-HR" dirty="0"/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r-HR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hr-HR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 </m:t>
                    </m:r>
                    <m:r>
                      <m:rPr>
                        <m:sty m:val="p"/>
                      </m:rPr>
                      <a:rPr lang="hr-HR" b="0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J</m:t>
                    </m:r>
                  </m:oMath>
                </a14:m>
                <a:endParaRPr lang="hr-HR" dirty="0">
                  <a:solidFill>
                    <a:srgbClr val="7030A0"/>
                  </a:solidFill>
                </a:endParaRPr>
              </a:p>
              <a:p>
                <a:endParaRPr lang="hr-HR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𝑔𝑝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hr-HR" b="0" dirty="0">
                  <a:ea typeface="Cambria Math" panose="02040503050406030204" pitchFamily="18" charset="0"/>
                </a:endParaRPr>
              </a:p>
              <a:p>
                <a:endParaRPr lang="hr-HR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𝑔𝑝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=50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∙10 </m:t>
                      </m:r>
                      <m:f>
                        <m:fPr>
                          <m:ctrlP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kg</m:t>
                          </m:r>
                        </m:den>
                      </m:f>
                      <m:r>
                        <a:rPr lang="hr-H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hr-HR" dirty="0"/>
              </a:p>
              <a:p>
                <a:endParaRPr lang="hr-HR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𝑔𝑝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5 000 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2" name="TekstniOkvir 1">
                <a:extLst>
                  <a:ext uri="{FF2B5EF4-FFF2-40B4-BE49-F238E27FC236}">
                    <a16:creationId xmlns:a16="http://schemas.microsoft.com/office/drawing/2014/main" id="{0B438D05-04BA-41DA-A09F-508B1F02C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669" y="1995609"/>
                <a:ext cx="4886131" cy="34971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rostoručno: oblik 2">
            <a:extLst>
              <a:ext uri="{FF2B5EF4-FFF2-40B4-BE49-F238E27FC236}">
                <a16:creationId xmlns:a16="http://schemas.microsoft.com/office/drawing/2014/main" id="{CCE43E0E-D757-476A-AC3B-FABB909C032E}"/>
              </a:ext>
            </a:extLst>
          </p:cNvPr>
          <p:cNvSpPr/>
          <p:nvPr/>
        </p:nvSpPr>
        <p:spPr>
          <a:xfrm>
            <a:off x="1138335" y="1999642"/>
            <a:ext cx="1212979" cy="1107061"/>
          </a:xfrm>
          <a:custGeom>
            <a:avLst/>
            <a:gdLst>
              <a:gd name="connsiteX0" fmla="*/ 1175657 w 1212979"/>
              <a:gd name="connsiteY0" fmla="*/ 202382 h 1107061"/>
              <a:gd name="connsiteX1" fmla="*/ 1091681 w 1212979"/>
              <a:gd name="connsiteY1" fmla="*/ 211713 h 1107061"/>
              <a:gd name="connsiteX2" fmla="*/ 1026367 w 1212979"/>
              <a:gd name="connsiteY2" fmla="*/ 109076 h 1107061"/>
              <a:gd name="connsiteX3" fmla="*/ 989045 w 1212979"/>
              <a:gd name="connsiteY3" fmla="*/ 90415 h 1107061"/>
              <a:gd name="connsiteX4" fmla="*/ 961053 w 1212979"/>
              <a:gd name="connsiteY4" fmla="*/ 71754 h 1107061"/>
              <a:gd name="connsiteX5" fmla="*/ 886408 w 1212979"/>
              <a:gd name="connsiteY5" fmla="*/ 53093 h 1107061"/>
              <a:gd name="connsiteX6" fmla="*/ 858416 w 1212979"/>
              <a:gd name="connsiteY6" fmla="*/ 43762 h 1107061"/>
              <a:gd name="connsiteX7" fmla="*/ 634481 w 1212979"/>
              <a:gd name="connsiteY7" fmla="*/ 25101 h 1107061"/>
              <a:gd name="connsiteX8" fmla="*/ 326571 w 1212979"/>
              <a:gd name="connsiteY8" fmla="*/ 25101 h 1107061"/>
              <a:gd name="connsiteX9" fmla="*/ 251926 w 1212979"/>
              <a:gd name="connsiteY9" fmla="*/ 62423 h 1107061"/>
              <a:gd name="connsiteX10" fmla="*/ 195943 w 1212979"/>
              <a:gd name="connsiteY10" fmla="*/ 109076 h 1107061"/>
              <a:gd name="connsiteX11" fmla="*/ 111967 w 1212979"/>
              <a:gd name="connsiteY11" fmla="*/ 146399 h 1107061"/>
              <a:gd name="connsiteX12" fmla="*/ 93306 w 1212979"/>
              <a:gd name="connsiteY12" fmla="*/ 193052 h 1107061"/>
              <a:gd name="connsiteX13" fmla="*/ 83975 w 1212979"/>
              <a:gd name="connsiteY13" fmla="*/ 230374 h 1107061"/>
              <a:gd name="connsiteX14" fmla="*/ 65314 w 1212979"/>
              <a:gd name="connsiteY14" fmla="*/ 286358 h 1107061"/>
              <a:gd name="connsiteX15" fmla="*/ 55983 w 1212979"/>
              <a:gd name="connsiteY15" fmla="*/ 314350 h 1107061"/>
              <a:gd name="connsiteX16" fmla="*/ 46653 w 1212979"/>
              <a:gd name="connsiteY16" fmla="*/ 342342 h 1107061"/>
              <a:gd name="connsiteX17" fmla="*/ 37322 w 1212979"/>
              <a:gd name="connsiteY17" fmla="*/ 491631 h 1107061"/>
              <a:gd name="connsiteX18" fmla="*/ 27992 w 1212979"/>
              <a:gd name="connsiteY18" fmla="*/ 519623 h 1107061"/>
              <a:gd name="connsiteX19" fmla="*/ 18661 w 1212979"/>
              <a:gd name="connsiteY19" fmla="*/ 566276 h 1107061"/>
              <a:gd name="connsiteX20" fmla="*/ 0 w 1212979"/>
              <a:gd name="connsiteY20" fmla="*/ 650252 h 1107061"/>
              <a:gd name="connsiteX21" fmla="*/ 9330 w 1212979"/>
              <a:gd name="connsiteY21" fmla="*/ 678244 h 1107061"/>
              <a:gd name="connsiteX22" fmla="*/ 18661 w 1212979"/>
              <a:gd name="connsiteY22" fmla="*/ 715566 h 1107061"/>
              <a:gd name="connsiteX23" fmla="*/ 37322 w 1212979"/>
              <a:gd name="connsiteY23" fmla="*/ 752889 h 1107061"/>
              <a:gd name="connsiteX24" fmla="*/ 65314 w 1212979"/>
              <a:gd name="connsiteY24" fmla="*/ 799542 h 1107061"/>
              <a:gd name="connsiteX25" fmla="*/ 83975 w 1212979"/>
              <a:gd name="connsiteY25" fmla="*/ 855525 h 1107061"/>
              <a:gd name="connsiteX26" fmla="*/ 93306 w 1212979"/>
              <a:gd name="connsiteY26" fmla="*/ 930170 h 1107061"/>
              <a:gd name="connsiteX27" fmla="*/ 177281 w 1212979"/>
              <a:gd name="connsiteY27" fmla="*/ 976823 h 1107061"/>
              <a:gd name="connsiteX28" fmla="*/ 205273 w 1212979"/>
              <a:gd name="connsiteY28" fmla="*/ 995485 h 1107061"/>
              <a:gd name="connsiteX29" fmla="*/ 270587 w 1212979"/>
              <a:gd name="connsiteY29" fmla="*/ 1032807 h 1107061"/>
              <a:gd name="connsiteX30" fmla="*/ 317241 w 1212979"/>
              <a:gd name="connsiteY30" fmla="*/ 1070129 h 1107061"/>
              <a:gd name="connsiteX31" fmla="*/ 373224 w 1212979"/>
              <a:gd name="connsiteY31" fmla="*/ 1079460 h 1107061"/>
              <a:gd name="connsiteX32" fmla="*/ 401216 w 1212979"/>
              <a:gd name="connsiteY32" fmla="*/ 1098121 h 1107061"/>
              <a:gd name="connsiteX33" fmla="*/ 746449 w 1212979"/>
              <a:gd name="connsiteY33" fmla="*/ 1079460 h 1107061"/>
              <a:gd name="connsiteX34" fmla="*/ 830424 w 1212979"/>
              <a:gd name="connsiteY34" fmla="*/ 1042138 h 1107061"/>
              <a:gd name="connsiteX35" fmla="*/ 858416 w 1212979"/>
              <a:gd name="connsiteY35" fmla="*/ 1023476 h 1107061"/>
              <a:gd name="connsiteX36" fmla="*/ 886408 w 1212979"/>
              <a:gd name="connsiteY36" fmla="*/ 1014146 h 1107061"/>
              <a:gd name="connsiteX37" fmla="*/ 942392 w 1212979"/>
              <a:gd name="connsiteY37" fmla="*/ 976823 h 1107061"/>
              <a:gd name="connsiteX38" fmla="*/ 998375 w 1212979"/>
              <a:gd name="connsiteY38" fmla="*/ 930170 h 1107061"/>
              <a:gd name="connsiteX39" fmla="*/ 1035698 w 1212979"/>
              <a:gd name="connsiteY39" fmla="*/ 883517 h 1107061"/>
              <a:gd name="connsiteX40" fmla="*/ 1063689 w 1212979"/>
              <a:gd name="connsiteY40" fmla="*/ 874187 h 1107061"/>
              <a:gd name="connsiteX41" fmla="*/ 1073020 w 1212979"/>
              <a:gd name="connsiteY41" fmla="*/ 846195 h 1107061"/>
              <a:gd name="connsiteX42" fmla="*/ 1110343 w 1212979"/>
              <a:gd name="connsiteY42" fmla="*/ 790211 h 1107061"/>
              <a:gd name="connsiteX43" fmla="*/ 1129004 w 1212979"/>
              <a:gd name="connsiteY43" fmla="*/ 734227 h 1107061"/>
              <a:gd name="connsiteX44" fmla="*/ 1147665 w 1212979"/>
              <a:gd name="connsiteY44" fmla="*/ 650252 h 1107061"/>
              <a:gd name="connsiteX45" fmla="*/ 1156996 w 1212979"/>
              <a:gd name="connsiteY45" fmla="*/ 556946 h 1107061"/>
              <a:gd name="connsiteX46" fmla="*/ 1175657 w 1212979"/>
              <a:gd name="connsiteY46" fmla="*/ 500962 h 1107061"/>
              <a:gd name="connsiteX47" fmla="*/ 1184987 w 1212979"/>
              <a:gd name="connsiteY47" fmla="*/ 463640 h 1107061"/>
              <a:gd name="connsiteX48" fmla="*/ 1194318 w 1212979"/>
              <a:gd name="connsiteY48" fmla="*/ 407656 h 1107061"/>
              <a:gd name="connsiteX49" fmla="*/ 1203649 w 1212979"/>
              <a:gd name="connsiteY49" fmla="*/ 342342 h 1107061"/>
              <a:gd name="connsiteX50" fmla="*/ 1212979 w 1212979"/>
              <a:gd name="connsiteY50" fmla="*/ 314350 h 1107061"/>
              <a:gd name="connsiteX51" fmla="*/ 1184987 w 1212979"/>
              <a:gd name="connsiteY51" fmla="*/ 221044 h 1107061"/>
              <a:gd name="connsiteX52" fmla="*/ 1175657 w 1212979"/>
              <a:gd name="connsiteY52" fmla="*/ 202382 h 110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2979" h="1107061">
                <a:moveTo>
                  <a:pt x="1175657" y="202382"/>
                </a:moveTo>
                <a:cubicBezTo>
                  <a:pt x="1160106" y="200827"/>
                  <a:pt x="1113908" y="237645"/>
                  <a:pt x="1091681" y="211713"/>
                </a:cubicBezTo>
                <a:cubicBezTo>
                  <a:pt x="1036248" y="147041"/>
                  <a:pt x="1120266" y="156026"/>
                  <a:pt x="1026367" y="109076"/>
                </a:cubicBezTo>
                <a:cubicBezTo>
                  <a:pt x="1013926" y="102856"/>
                  <a:pt x="1001121" y="97316"/>
                  <a:pt x="989045" y="90415"/>
                </a:cubicBezTo>
                <a:cubicBezTo>
                  <a:pt x="979308" y="84851"/>
                  <a:pt x="971083" y="76769"/>
                  <a:pt x="961053" y="71754"/>
                </a:cubicBezTo>
                <a:cubicBezTo>
                  <a:pt x="939721" y="61088"/>
                  <a:pt x="907708" y="58418"/>
                  <a:pt x="886408" y="53093"/>
                </a:cubicBezTo>
                <a:cubicBezTo>
                  <a:pt x="876866" y="50708"/>
                  <a:pt x="868137" y="45258"/>
                  <a:pt x="858416" y="43762"/>
                </a:cubicBezTo>
                <a:cubicBezTo>
                  <a:pt x="811003" y="36467"/>
                  <a:pt x="671529" y="27747"/>
                  <a:pt x="634481" y="25101"/>
                </a:cubicBezTo>
                <a:cubicBezTo>
                  <a:pt x="524373" y="-11603"/>
                  <a:pt x="555092" y="-4967"/>
                  <a:pt x="326571" y="25101"/>
                </a:cubicBezTo>
                <a:cubicBezTo>
                  <a:pt x="298990" y="28730"/>
                  <a:pt x="251926" y="62423"/>
                  <a:pt x="251926" y="62423"/>
                </a:cubicBezTo>
                <a:cubicBezTo>
                  <a:pt x="234348" y="80001"/>
                  <a:pt x="219325" y="98684"/>
                  <a:pt x="195943" y="109076"/>
                </a:cubicBezTo>
                <a:cubicBezTo>
                  <a:pt x="96007" y="153493"/>
                  <a:pt x="175318" y="104166"/>
                  <a:pt x="111967" y="146399"/>
                </a:cubicBezTo>
                <a:cubicBezTo>
                  <a:pt x="105747" y="161950"/>
                  <a:pt x="98603" y="177163"/>
                  <a:pt x="93306" y="193052"/>
                </a:cubicBezTo>
                <a:cubicBezTo>
                  <a:pt x="89251" y="205218"/>
                  <a:pt x="87660" y="218091"/>
                  <a:pt x="83975" y="230374"/>
                </a:cubicBezTo>
                <a:cubicBezTo>
                  <a:pt x="78323" y="249215"/>
                  <a:pt x="71534" y="267697"/>
                  <a:pt x="65314" y="286358"/>
                </a:cubicBezTo>
                <a:lnTo>
                  <a:pt x="55983" y="314350"/>
                </a:lnTo>
                <a:lnTo>
                  <a:pt x="46653" y="342342"/>
                </a:lnTo>
                <a:cubicBezTo>
                  <a:pt x="43543" y="392105"/>
                  <a:pt x="42542" y="442045"/>
                  <a:pt x="37322" y="491631"/>
                </a:cubicBezTo>
                <a:cubicBezTo>
                  <a:pt x="36292" y="501412"/>
                  <a:pt x="30377" y="510081"/>
                  <a:pt x="27992" y="519623"/>
                </a:cubicBezTo>
                <a:cubicBezTo>
                  <a:pt x="24146" y="535008"/>
                  <a:pt x="22101" y="550795"/>
                  <a:pt x="18661" y="566276"/>
                </a:cubicBezTo>
                <a:cubicBezTo>
                  <a:pt x="-7680" y="684805"/>
                  <a:pt x="28124" y="509625"/>
                  <a:pt x="0" y="650252"/>
                </a:cubicBezTo>
                <a:cubicBezTo>
                  <a:pt x="3110" y="659583"/>
                  <a:pt x="6628" y="668787"/>
                  <a:pt x="9330" y="678244"/>
                </a:cubicBezTo>
                <a:cubicBezTo>
                  <a:pt x="12853" y="690574"/>
                  <a:pt x="14158" y="703559"/>
                  <a:pt x="18661" y="715566"/>
                </a:cubicBezTo>
                <a:cubicBezTo>
                  <a:pt x="23545" y="728590"/>
                  <a:pt x="31843" y="740104"/>
                  <a:pt x="37322" y="752889"/>
                </a:cubicBezTo>
                <a:cubicBezTo>
                  <a:pt x="55490" y="795281"/>
                  <a:pt x="34283" y="768509"/>
                  <a:pt x="65314" y="799542"/>
                </a:cubicBezTo>
                <a:cubicBezTo>
                  <a:pt x="71534" y="818203"/>
                  <a:pt x="81535" y="836006"/>
                  <a:pt x="83975" y="855525"/>
                </a:cubicBezTo>
                <a:cubicBezTo>
                  <a:pt x="87085" y="880407"/>
                  <a:pt x="80671" y="908510"/>
                  <a:pt x="93306" y="930170"/>
                </a:cubicBezTo>
                <a:cubicBezTo>
                  <a:pt x="108796" y="956724"/>
                  <a:pt x="149358" y="967516"/>
                  <a:pt x="177281" y="976823"/>
                </a:cubicBezTo>
                <a:cubicBezTo>
                  <a:pt x="186612" y="983044"/>
                  <a:pt x="195536" y="989921"/>
                  <a:pt x="205273" y="995485"/>
                </a:cubicBezTo>
                <a:cubicBezTo>
                  <a:pt x="238804" y="1014645"/>
                  <a:pt x="242166" y="1010071"/>
                  <a:pt x="270587" y="1032807"/>
                </a:cubicBezTo>
                <a:cubicBezTo>
                  <a:pt x="288787" y="1047367"/>
                  <a:pt x="292627" y="1061924"/>
                  <a:pt x="317241" y="1070129"/>
                </a:cubicBezTo>
                <a:cubicBezTo>
                  <a:pt x="335189" y="1076112"/>
                  <a:pt x="354563" y="1076350"/>
                  <a:pt x="373224" y="1079460"/>
                </a:cubicBezTo>
                <a:cubicBezTo>
                  <a:pt x="382555" y="1085680"/>
                  <a:pt x="390006" y="1097818"/>
                  <a:pt x="401216" y="1098121"/>
                </a:cubicBezTo>
                <a:cubicBezTo>
                  <a:pt x="677066" y="1105577"/>
                  <a:pt x="622856" y="1120659"/>
                  <a:pt x="746449" y="1079460"/>
                </a:cubicBezTo>
                <a:cubicBezTo>
                  <a:pt x="824786" y="1020706"/>
                  <a:pt x="739633" y="1076185"/>
                  <a:pt x="830424" y="1042138"/>
                </a:cubicBezTo>
                <a:cubicBezTo>
                  <a:pt x="840924" y="1038200"/>
                  <a:pt x="848386" y="1028491"/>
                  <a:pt x="858416" y="1023476"/>
                </a:cubicBezTo>
                <a:cubicBezTo>
                  <a:pt x="867213" y="1019078"/>
                  <a:pt x="877077" y="1017256"/>
                  <a:pt x="886408" y="1014146"/>
                </a:cubicBezTo>
                <a:cubicBezTo>
                  <a:pt x="905069" y="1001705"/>
                  <a:pt x="926533" y="992682"/>
                  <a:pt x="942392" y="976823"/>
                </a:cubicBezTo>
                <a:cubicBezTo>
                  <a:pt x="978312" y="940901"/>
                  <a:pt x="959404" y="956150"/>
                  <a:pt x="998375" y="930170"/>
                </a:cubicBezTo>
                <a:cubicBezTo>
                  <a:pt x="1006852" y="917454"/>
                  <a:pt x="1020923" y="892382"/>
                  <a:pt x="1035698" y="883517"/>
                </a:cubicBezTo>
                <a:cubicBezTo>
                  <a:pt x="1044132" y="878457"/>
                  <a:pt x="1054359" y="877297"/>
                  <a:pt x="1063689" y="874187"/>
                </a:cubicBezTo>
                <a:cubicBezTo>
                  <a:pt x="1066799" y="864856"/>
                  <a:pt x="1068243" y="854793"/>
                  <a:pt x="1073020" y="846195"/>
                </a:cubicBezTo>
                <a:cubicBezTo>
                  <a:pt x="1083912" y="826589"/>
                  <a:pt x="1110343" y="790211"/>
                  <a:pt x="1110343" y="790211"/>
                </a:cubicBezTo>
                <a:cubicBezTo>
                  <a:pt x="1116563" y="771550"/>
                  <a:pt x="1125770" y="753630"/>
                  <a:pt x="1129004" y="734227"/>
                </a:cubicBezTo>
                <a:cubicBezTo>
                  <a:pt x="1139951" y="668542"/>
                  <a:pt x="1132351" y="696191"/>
                  <a:pt x="1147665" y="650252"/>
                </a:cubicBezTo>
                <a:cubicBezTo>
                  <a:pt x="1150775" y="619150"/>
                  <a:pt x="1151236" y="587668"/>
                  <a:pt x="1156996" y="556946"/>
                </a:cubicBezTo>
                <a:cubicBezTo>
                  <a:pt x="1160621" y="537612"/>
                  <a:pt x="1170886" y="520045"/>
                  <a:pt x="1175657" y="500962"/>
                </a:cubicBezTo>
                <a:cubicBezTo>
                  <a:pt x="1178767" y="488521"/>
                  <a:pt x="1182472" y="476214"/>
                  <a:pt x="1184987" y="463640"/>
                </a:cubicBezTo>
                <a:cubicBezTo>
                  <a:pt x="1188697" y="445089"/>
                  <a:pt x="1191441" y="426355"/>
                  <a:pt x="1194318" y="407656"/>
                </a:cubicBezTo>
                <a:cubicBezTo>
                  <a:pt x="1197662" y="385919"/>
                  <a:pt x="1199336" y="363907"/>
                  <a:pt x="1203649" y="342342"/>
                </a:cubicBezTo>
                <a:cubicBezTo>
                  <a:pt x="1205578" y="332698"/>
                  <a:pt x="1209869" y="323681"/>
                  <a:pt x="1212979" y="314350"/>
                </a:cubicBezTo>
                <a:cubicBezTo>
                  <a:pt x="1210746" y="296487"/>
                  <a:pt x="1218508" y="234452"/>
                  <a:pt x="1184987" y="221044"/>
                </a:cubicBezTo>
                <a:cubicBezTo>
                  <a:pt x="1176324" y="217579"/>
                  <a:pt x="1191208" y="203937"/>
                  <a:pt x="1175657" y="202382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niOkvir 4">
                <a:extLst>
                  <a:ext uri="{FF2B5EF4-FFF2-40B4-BE49-F238E27FC236}">
                    <a16:creationId xmlns:a16="http://schemas.microsoft.com/office/drawing/2014/main" id="{F594CC33-CA49-4638-88C3-DB95DD291090}"/>
                  </a:ext>
                </a:extLst>
              </p:cNvPr>
              <p:cNvSpPr txBox="1"/>
              <p:nvPr/>
            </p:nvSpPr>
            <p:spPr>
              <a:xfrm>
                <a:off x="6340151" y="5994919"/>
                <a:ext cx="2071849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𝑢𝑘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𝑔𝑝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=5 000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5" name="TekstniOkvir 4">
                <a:extLst>
                  <a:ext uri="{FF2B5EF4-FFF2-40B4-BE49-F238E27FC236}">
                    <a16:creationId xmlns:a16="http://schemas.microsoft.com/office/drawing/2014/main" id="{F594CC33-CA49-4638-88C3-DB95DD291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151" y="5994919"/>
                <a:ext cx="2071849" cy="299569"/>
              </a:xfrm>
              <a:prstGeom prst="rect">
                <a:avLst/>
              </a:prstGeom>
              <a:blipFill>
                <a:blip r:embed="rId6"/>
                <a:stretch>
                  <a:fillRect l="-1471" r="-2941" b="-2200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Slika 6">
            <a:extLst>
              <a:ext uri="{FF2B5EF4-FFF2-40B4-BE49-F238E27FC236}">
                <a16:creationId xmlns:a16="http://schemas.microsoft.com/office/drawing/2014/main" id="{90465ED1-DDE4-4110-879C-CA6FC8E636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" b="68435"/>
          <a:stretch/>
        </p:blipFill>
        <p:spPr>
          <a:xfrm>
            <a:off x="9274629" y="1995609"/>
            <a:ext cx="2227834" cy="1328908"/>
          </a:xfrm>
          <a:prstGeom prst="rect">
            <a:avLst/>
          </a:prstGeom>
        </p:spPr>
      </p:pic>
      <p:pic>
        <p:nvPicPr>
          <p:cNvPr id="9" name="Audiozapis 8">
            <a:hlinkClick r:id="" action="ppaction://media"/>
            <a:extLst>
              <a:ext uri="{FF2B5EF4-FFF2-40B4-BE49-F238E27FC236}">
                <a16:creationId xmlns:a16="http://schemas.microsoft.com/office/drawing/2014/main" id="{CA73F0EA-0C23-48EE-A2A1-862867D6A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7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68"/>
    </mc:Choice>
    <mc:Fallback xmlns="">
      <p:transition spd="slow" advTm="97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" x="11631613" y="2957513"/>
          <p14:tracePt t="51" x="11436350" y="2914650"/>
          <p14:tracePt t="59" x="11282363" y="2906713"/>
          <p14:tracePt t="67" x="11137900" y="2889250"/>
          <p14:tracePt t="75" x="11044238" y="2889250"/>
          <p14:tracePt t="83" x="10960100" y="2889250"/>
          <p14:tracePt t="91" x="10901363" y="2889250"/>
          <p14:tracePt t="99" x="10841038" y="2897188"/>
          <p14:tracePt t="107" x="10807700" y="2906713"/>
          <p14:tracePt t="115" x="10772775" y="2922588"/>
          <p14:tracePt t="123" x="10721975" y="2932113"/>
          <p14:tracePt t="131" x="10696575" y="2932113"/>
          <p14:tracePt t="139" x="10620375" y="2932113"/>
          <p14:tracePt t="147" x="10493375" y="2932113"/>
          <p14:tracePt t="155" x="10339388" y="2932113"/>
          <p14:tracePt t="164" x="10144125" y="2932113"/>
          <p14:tracePt t="171" x="9855200" y="2932113"/>
          <p14:tracePt t="179" x="9507538" y="2932113"/>
          <p14:tracePt t="187" x="9158288" y="2932113"/>
          <p14:tracePt t="195" x="8810625" y="2949575"/>
          <p14:tracePt t="203" x="8504238" y="2982913"/>
          <p14:tracePt t="211" x="8240713" y="3000375"/>
          <p14:tracePt t="219" x="8088313" y="3000375"/>
          <p14:tracePt t="227" x="7943850" y="3000375"/>
          <p14:tracePt t="235" x="7832725" y="3000375"/>
          <p14:tracePt t="243" x="7723188" y="3008313"/>
          <p14:tracePt t="251" x="7662863" y="3016250"/>
          <p14:tracePt t="259" x="7629525" y="3025775"/>
          <p14:tracePt t="267" x="7621588" y="3025775"/>
          <p14:tracePt t="275" x="7612063" y="3025775"/>
          <p14:tracePt t="451" x="7612063" y="3016250"/>
          <p14:tracePt t="459" x="7621588" y="3016250"/>
          <p14:tracePt t="467" x="7646988" y="3008313"/>
          <p14:tracePt t="475" x="7662863" y="3008313"/>
          <p14:tracePt t="483" x="7697788" y="3008313"/>
          <p14:tracePt t="491" x="7740650" y="3008313"/>
          <p14:tracePt t="499" x="7766050" y="3025775"/>
          <p14:tracePt t="507" x="7799388" y="3059113"/>
          <p14:tracePt t="515" x="7832725" y="3135313"/>
          <p14:tracePt t="523" x="7850188" y="3254375"/>
          <p14:tracePt t="531" x="7867650" y="3382963"/>
          <p14:tracePt t="539" x="7859713" y="3535363"/>
          <p14:tracePt t="547" x="7832725" y="3697288"/>
          <p14:tracePt t="555" x="7799388" y="3832225"/>
          <p14:tracePt t="563" x="7748588" y="3986213"/>
          <p14:tracePt t="571" x="7697788" y="4164013"/>
          <p14:tracePt t="579" x="7612063" y="4351338"/>
          <p14:tracePt t="587" x="7502525" y="4546600"/>
          <p14:tracePt t="595" x="7358063" y="4775200"/>
          <p14:tracePt t="603" x="7119938" y="5048250"/>
          <p14:tracePt t="611" x="6848475" y="5319713"/>
          <p14:tracePt t="619" x="6516688" y="5591175"/>
          <p14:tracePt t="627" x="6142038" y="5872163"/>
          <p14:tracePt t="635" x="5735638" y="6135688"/>
          <p14:tracePt t="643" x="5368925" y="6323013"/>
          <p14:tracePt t="651" x="4935538" y="6483350"/>
          <p14:tracePt t="659" x="4503738" y="6602413"/>
          <p14:tracePt t="667" x="4111625" y="6680200"/>
          <p14:tracePt t="675" x="3781425" y="6713538"/>
          <p14:tracePt t="683" x="3517900" y="6731000"/>
          <p14:tracePt t="691" x="3270250" y="6738938"/>
          <p14:tracePt t="699" x="3117850" y="6738938"/>
          <p14:tracePt t="707" x="2990850" y="6738938"/>
          <p14:tracePt t="715" x="2863850" y="6764338"/>
          <p14:tracePt t="723" x="2752725" y="6789738"/>
          <p14:tracePt t="731" x="2633663" y="6799263"/>
          <p14:tracePt t="739" x="2532063" y="6824663"/>
          <p14:tracePt t="748" x="2430463" y="6832600"/>
          <p14:tracePt t="971" x="2030413" y="6738938"/>
          <p14:tracePt t="979" x="2030413" y="6670675"/>
          <p14:tracePt t="987" x="2030413" y="6586538"/>
          <p14:tracePt t="996" x="2030413" y="6518275"/>
          <p14:tracePt t="1003" x="2030413" y="6442075"/>
          <p14:tracePt t="1011" x="2030413" y="6373813"/>
          <p14:tracePt t="1020" x="2047875" y="6313488"/>
          <p14:tracePt t="1027" x="2055813" y="6254750"/>
          <p14:tracePt t="1035" x="2065338" y="6194425"/>
          <p14:tracePt t="1043" x="2073275" y="6143625"/>
          <p14:tracePt t="1051" x="2081213" y="6102350"/>
          <p14:tracePt t="1059" x="2098675" y="6034088"/>
          <p14:tracePt t="1067" x="2116138" y="5991225"/>
          <p14:tracePt t="1075" x="2132013" y="5940425"/>
          <p14:tracePt t="1083" x="2141538" y="5897563"/>
          <p14:tracePt t="1092" x="2149475" y="5864225"/>
          <p14:tracePt t="1100" x="2149475" y="5838825"/>
          <p14:tracePt t="1107" x="2149475" y="5821363"/>
          <p14:tracePt t="1115" x="2149475" y="5795963"/>
          <p14:tracePt t="1123" x="2149475" y="5788025"/>
          <p14:tracePt t="1132" x="2149475" y="5778500"/>
          <p14:tracePt t="3603" x="2149475" y="5770563"/>
          <p14:tracePt t="3611" x="2182813" y="5641975"/>
          <p14:tracePt t="3619" x="2301875" y="5208588"/>
          <p14:tracePt t="3627" x="2405063" y="4759325"/>
          <p14:tracePt t="3635" x="2497138" y="4384675"/>
          <p14:tracePt t="3643" x="2532063" y="4113213"/>
          <p14:tracePt t="3651" x="2540000" y="3935413"/>
          <p14:tracePt t="3659" x="2524125" y="3763963"/>
          <p14:tracePt t="3667" x="2481263" y="3654425"/>
          <p14:tracePt t="3675" x="2413000" y="3568700"/>
          <p14:tracePt t="3683" x="2301875" y="3475038"/>
          <p14:tracePt t="3691" x="2235200" y="3424238"/>
          <p14:tracePt t="3699" x="2217738" y="3408363"/>
          <p14:tracePt t="3707" x="2174875" y="3398838"/>
          <p14:tracePt t="3715" x="2124075" y="3390900"/>
          <p14:tracePt t="3723" x="2098675" y="3390900"/>
          <p14:tracePt t="3732" x="2081213" y="3382963"/>
          <p14:tracePt t="3739" x="2065338" y="3373438"/>
          <p14:tracePt t="3747" x="2047875" y="3355975"/>
          <p14:tracePt t="3755" x="2030413" y="3322638"/>
          <p14:tracePt t="3763" x="2022475" y="3254375"/>
          <p14:tracePt t="3771" x="2012950" y="3160713"/>
          <p14:tracePt t="3779" x="2012950" y="3094038"/>
          <p14:tracePt t="3787" x="2012950" y="2990850"/>
          <p14:tracePt t="3795" x="2022475" y="2889250"/>
          <p14:tracePt t="3803" x="2047875" y="2787650"/>
          <p14:tracePt t="3811" x="2073275" y="2693988"/>
          <p14:tracePt t="3819" x="2090738" y="2592388"/>
          <p14:tracePt t="3827" x="2106613" y="2489200"/>
          <p14:tracePt t="3835" x="2116138" y="2387600"/>
          <p14:tracePt t="3843" x="2116138" y="2303463"/>
          <p14:tracePt t="3851" x="2116138" y="2184400"/>
          <p14:tracePt t="3859" x="2098675" y="2090738"/>
          <p14:tracePt t="3867" x="2065338" y="1997075"/>
          <p14:tracePt t="3884" x="2005013" y="1860550"/>
          <p14:tracePt t="3891" x="1971675" y="1809750"/>
          <p14:tracePt t="3899" x="1954213" y="1776413"/>
          <p14:tracePt t="3907" x="1936750" y="1751013"/>
          <p14:tracePt t="3915" x="1936750" y="1741488"/>
          <p14:tracePt t="3979" x="1920875" y="1733550"/>
          <p14:tracePt t="3987" x="1885950" y="1733550"/>
          <p14:tracePt t="3995" x="1827213" y="1733550"/>
          <p14:tracePt t="4003" x="1724025" y="1733550"/>
          <p14:tracePt t="4011" x="1579563" y="1751013"/>
          <p14:tracePt t="4019" x="1470025" y="1758950"/>
          <p14:tracePt t="4027" x="1368425" y="1784350"/>
          <p14:tracePt t="4035" x="1282700" y="1801813"/>
          <p14:tracePt t="4043" x="1189038" y="1827213"/>
          <p14:tracePt t="4051" x="1130300" y="1844675"/>
          <p14:tracePt t="4059" x="1069975" y="1878013"/>
          <p14:tracePt t="4068" x="1019175" y="1903413"/>
          <p14:tracePt t="4075" x="976313" y="1946275"/>
          <p14:tracePt t="4083" x="950913" y="1979613"/>
          <p14:tracePt t="4091" x="917575" y="2030413"/>
          <p14:tracePt t="4100" x="892175" y="2082800"/>
          <p14:tracePt t="4107" x="858838" y="2133600"/>
          <p14:tracePt t="4116" x="841375" y="2174875"/>
          <p14:tracePt t="4123" x="823913" y="2217738"/>
          <p14:tracePt t="4131" x="815975" y="2243138"/>
          <p14:tracePt t="4139" x="798513" y="2286000"/>
          <p14:tracePt t="4147" x="781050" y="2293938"/>
          <p14:tracePt t="4155" x="755650" y="2319338"/>
          <p14:tracePt t="4163" x="739775" y="2344738"/>
          <p14:tracePt t="4171" x="722313" y="2371725"/>
          <p14:tracePt t="4179" x="704850" y="2387600"/>
          <p14:tracePt t="4187" x="696913" y="2405063"/>
          <p14:tracePt t="4195" x="679450" y="2422525"/>
          <p14:tracePt t="4203" x="671513" y="2438400"/>
          <p14:tracePt t="4211" x="671513" y="2455863"/>
          <p14:tracePt t="4219" x="671513" y="2463800"/>
          <p14:tracePt t="4228" x="671513" y="2481263"/>
          <p14:tracePt t="4235" x="671513" y="2489200"/>
          <p14:tracePt t="4243" x="671513" y="2516188"/>
          <p14:tracePt t="4251" x="671513" y="2541588"/>
          <p14:tracePt t="4259" x="671513" y="2557463"/>
          <p14:tracePt t="4267" x="671513" y="2582863"/>
          <p14:tracePt t="4275" x="671513" y="2608263"/>
          <p14:tracePt t="4283" x="679450" y="2633663"/>
          <p14:tracePt t="4291" x="688975" y="2651125"/>
          <p14:tracePt t="4299" x="696913" y="2668588"/>
          <p14:tracePt t="4307" x="714375" y="2686050"/>
          <p14:tracePt t="4316" x="730250" y="2711450"/>
          <p14:tracePt t="4323" x="739775" y="2727325"/>
          <p14:tracePt t="4331" x="755650" y="2744788"/>
          <p14:tracePt t="4339" x="781050" y="2770188"/>
          <p14:tracePt t="4347" x="806450" y="2787650"/>
          <p14:tracePt t="4355" x="823913" y="2805113"/>
          <p14:tracePt t="4363" x="831850" y="2813050"/>
          <p14:tracePt t="4371" x="849313" y="2830513"/>
          <p14:tracePt t="4379" x="866775" y="2830513"/>
          <p14:tracePt t="4387" x="884238" y="2838450"/>
          <p14:tracePt t="4395" x="884238" y="2846388"/>
          <p14:tracePt t="4403" x="900113" y="2855913"/>
          <p14:tracePt t="4411" x="909638" y="2863850"/>
          <p14:tracePt t="4419" x="917575" y="2871788"/>
          <p14:tracePt t="4427" x="925513" y="2897188"/>
          <p14:tracePt t="4435" x="935038" y="2906713"/>
          <p14:tracePt t="4443" x="942975" y="2922588"/>
          <p14:tracePt t="4451" x="950913" y="2940050"/>
          <p14:tracePt t="4459" x="968375" y="2949575"/>
          <p14:tracePt t="4467" x="968375" y="2974975"/>
          <p14:tracePt t="4475" x="968375" y="2990850"/>
          <p14:tracePt t="4483" x="976313" y="3033713"/>
          <p14:tracePt t="4491" x="985838" y="3067050"/>
          <p14:tracePt t="4501" x="993775" y="3094038"/>
          <p14:tracePt t="4507" x="1011238" y="3127375"/>
          <p14:tracePt t="4516" x="1019175" y="3152775"/>
          <p14:tracePt t="4523" x="1036638" y="3178175"/>
          <p14:tracePt t="4531" x="1044575" y="3195638"/>
          <p14:tracePt t="4539" x="1054100" y="3221038"/>
          <p14:tracePt t="4547" x="1069975" y="3228975"/>
          <p14:tracePt t="4555" x="1079500" y="3246438"/>
          <p14:tracePt t="4563" x="1095375" y="3254375"/>
          <p14:tracePt t="4571" x="1120775" y="3263900"/>
          <p14:tracePt t="4579" x="1147763" y="3271838"/>
          <p14:tracePt t="4587" x="1189038" y="3279775"/>
          <p14:tracePt t="4595" x="1223963" y="3279775"/>
          <p14:tracePt t="4603" x="1265238" y="3289300"/>
          <p14:tracePt t="4611" x="1308100" y="3297238"/>
          <p14:tracePt t="4619" x="1343025" y="3297238"/>
          <p14:tracePt t="4627" x="1393825" y="3297238"/>
          <p14:tracePt t="4635" x="1452563" y="3297238"/>
          <p14:tracePt t="4643" x="1512888" y="3297238"/>
          <p14:tracePt t="4651" x="1571625" y="3297238"/>
          <p14:tracePt t="4659" x="1657350" y="3297238"/>
          <p14:tracePt t="4667" x="1724025" y="3289300"/>
          <p14:tracePt t="4675" x="1817688" y="3263900"/>
          <p14:tracePt t="4683" x="1893888" y="3228975"/>
          <p14:tracePt t="4691" x="1979613" y="3211513"/>
          <p14:tracePt t="4700" x="2012950" y="3203575"/>
          <p14:tracePt t="4707" x="2030413" y="3195638"/>
          <p14:tracePt t="4716" x="2030413" y="3186113"/>
          <p14:tracePt t="4723" x="2047875" y="3170238"/>
          <p14:tracePt t="4731" x="2081213" y="3135313"/>
          <p14:tracePt t="4739" x="2106613" y="3101975"/>
          <p14:tracePt t="4747" x="2149475" y="3033713"/>
          <p14:tracePt t="4755" x="2182813" y="3000375"/>
          <p14:tracePt t="4763" x="2200275" y="2974975"/>
          <p14:tracePt t="4771" x="2200275" y="2965450"/>
          <p14:tracePt t="4779" x="2225675" y="2922588"/>
          <p14:tracePt t="4787" x="2251075" y="2881313"/>
          <p14:tracePt t="4795" x="2268538" y="2830513"/>
          <p14:tracePt t="4803" x="2301875" y="2770188"/>
          <p14:tracePt t="4811" x="2319338" y="2711450"/>
          <p14:tracePt t="4819" x="2352675" y="2643188"/>
          <p14:tracePt t="4827" x="2362200" y="2582863"/>
          <p14:tracePt t="4835" x="2370138" y="2524125"/>
          <p14:tracePt t="4843" x="2379663" y="2481263"/>
          <p14:tracePt t="4851" x="2379663" y="2447925"/>
          <p14:tracePt t="4859" x="2379663" y="2413000"/>
          <p14:tracePt t="4867" x="2379663" y="2397125"/>
          <p14:tracePt t="4885" x="2379663" y="2344738"/>
          <p14:tracePt t="4891" x="2370138" y="2319338"/>
          <p14:tracePt t="4899" x="2352675" y="2303463"/>
          <p14:tracePt t="4907" x="2344738" y="2278063"/>
          <p14:tracePt t="4917" x="2327275" y="2260600"/>
          <p14:tracePt t="4923" x="2301875" y="2235200"/>
          <p14:tracePt t="4931" x="2268538" y="2209800"/>
          <p14:tracePt t="4939" x="2225675" y="2192338"/>
          <p14:tracePt t="4947" x="2192338" y="2174875"/>
          <p14:tracePt t="4955" x="2141538" y="2133600"/>
          <p14:tracePt t="4963" x="2098675" y="2098675"/>
          <p14:tracePt t="4971" x="2055813" y="2082800"/>
          <p14:tracePt t="4979" x="2038350" y="2065338"/>
          <p14:tracePt t="4987" x="2012950" y="2055813"/>
          <p14:tracePt t="4995" x="2005013" y="2039938"/>
          <p14:tracePt t="5003" x="1987550" y="2030413"/>
          <p14:tracePt t="5011" x="1987550" y="2022475"/>
          <p14:tracePt t="5019" x="1979613" y="2022475"/>
          <p14:tracePt t="5027" x="1962150" y="2005013"/>
          <p14:tracePt t="5035" x="1954213" y="1997075"/>
          <p14:tracePt t="5043" x="1946275" y="1997075"/>
          <p14:tracePt t="5051" x="1936750" y="1979613"/>
          <p14:tracePt t="5059" x="1928813" y="1971675"/>
          <p14:tracePt t="5075" x="1920875" y="1963738"/>
          <p14:tracePt t="5091" x="1911350" y="1963738"/>
          <p14:tracePt t="5100" x="1903413" y="1963738"/>
          <p14:tracePt t="5107" x="1885950" y="1954213"/>
          <p14:tracePt t="5116" x="1868488" y="1946275"/>
          <p14:tracePt t="5123" x="1843088" y="1928813"/>
          <p14:tracePt t="5131" x="1809750" y="1911350"/>
          <p14:tracePt t="5139" x="1766888" y="1903413"/>
          <p14:tracePt t="5147" x="1708150" y="1885950"/>
          <p14:tracePt t="5155" x="1631950" y="1860550"/>
          <p14:tracePt t="5163" x="1546225" y="1835150"/>
          <p14:tracePt t="5171" x="1444625" y="1819275"/>
          <p14:tracePt t="5179" x="1368425" y="1793875"/>
          <p14:tracePt t="5187" x="1290638" y="1758950"/>
          <p14:tracePt t="5195" x="1231900" y="1741488"/>
          <p14:tracePt t="5203" x="1163638" y="1725613"/>
          <p14:tracePt t="5211" x="1120775" y="1716088"/>
          <p14:tracePt t="5219" x="1069975" y="1690688"/>
          <p14:tracePt t="5227" x="1028700" y="1682750"/>
          <p14:tracePt t="5235" x="985838" y="1674813"/>
          <p14:tracePt t="5243" x="950913" y="1674813"/>
          <p14:tracePt t="5251" x="892175" y="1674813"/>
          <p14:tracePt t="5259" x="841375" y="1674813"/>
          <p14:tracePt t="5267" x="781050" y="1674813"/>
          <p14:tracePt t="5275" x="722313" y="1674813"/>
          <p14:tracePt t="5283" x="654050" y="1674813"/>
          <p14:tracePt t="5291" x="603250" y="1700213"/>
          <p14:tracePt t="5299" x="552450" y="1716088"/>
          <p14:tracePt t="5307" x="517525" y="1741488"/>
          <p14:tracePt t="5316" x="466725" y="1784350"/>
          <p14:tracePt t="5323" x="433388" y="1809750"/>
          <p14:tracePt t="5331" x="390525" y="1852613"/>
          <p14:tracePt t="5339" x="365125" y="1885950"/>
          <p14:tracePt t="5347" x="331788" y="1920875"/>
          <p14:tracePt t="5355" x="314325" y="1954213"/>
          <p14:tracePt t="5363" x="306388" y="1979613"/>
          <p14:tracePt t="5371" x="296863" y="2005013"/>
          <p14:tracePt t="5379" x="280988" y="2030413"/>
          <p14:tracePt t="5387" x="263525" y="2055813"/>
          <p14:tracePt t="5395" x="246063" y="2073275"/>
          <p14:tracePt t="5403" x="238125" y="2098675"/>
          <p14:tracePt t="5411" x="230188" y="2124075"/>
          <p14:tracePt t="5419" x="220663" y="2159000"/>
          <p14:tracePt t="5427" x="203200" y="2192338"/>
          <p14:tracePt t="5435" x="195263" y="2235200"/>
          <p14:tracePt t="5443" x="187325" y="2268538"/>
          <p14:tracePt t="5451" x="177800" y="2319338"/>
          <p14:tracePt t="5459" x="161925" y="2362200"/>
          <p14:tracePt t="5467" x="144463" y="2413000"/>
          <p14:tracePt t="5475" x="119063" y="2463800"/>
          <p14:tracePt t="5483" x="111125" y="2524125"/>
          <p14:tracePt t="5491" x="101600" y="2582863"/>
          <p14:tracePt t="5499" x="93663" y="2643188"/>
          <p14:tracePt t="5507" x="85725" y="2711450"/>
          <p14:tracePt t="5516" x="85725" y="2752725"/>
          <p14:tracePt t="5523" x="85725" y="2813050"/>
          <p14:tracePt t="5531" x="85725" y="2871788"/>
          <p14:tracePt t="5539" x="85725" y="2932113"/>
          <p14:tracePt t="5547" x="93663" y="3033713"/>
          <p14:tracePt t="5555" x="119063" y="3101975"/>
          <p14:tracePt t="5563" x="127000" y="3160713"/>
          <p14:tracePt t="5571" x="144463" y="3238500"/>
          <p14:tracePt t="5579" x="177800" y="3305175"/>
          <p14:tracePt t="5587" x="220663" y="3382963"/>
          <p14:tracePt t="5595" x="263525" y="3459163"/>
          <p14:tracePt t="5603" x="296863" y="3535363"/>
          <p14:tracePt t="5611" x="339725" y="3611563"/>
          <p14:tracePt t="5619" x="390525" y="3687763"/>
          <p14:tracePt t="5627" x="390525" y="3697288"/>
          <p14:tracePt t="5635" x="400050" y="3722688"/>
          <p14:tracePt t="5651" x="400050" y="3730625"/>
          <p14:tracePt t="5667" x="407988" y="3756025"/>
          <p14:tracePt t="5675" x="450850" y="3824288"/>
          <p14:tracePt t="5683" x="492125" y="3883025"/>
          <p14:tracePt t="5691" x="552450" y="3968750"/>
          <p14:tracePt t="5699" x="620713" y="4027488"/>
          <p14:tracePt t="5707" x="654050" y="4062413"/>
          <p14:tracePt t="5716" x="730250" y="4087813"/>
          <p14:tracePt t="5723" x="790575" y="4130675"/>
          <p14:tracePt t="5731" x="858838" y="4171950"/>
          <p14:tracePt t="5739" x="909638" y="4214813"/>
          <p14:tracePt t="5747" x="985838" y="4257675"/>
          <p14:tracePt t="5755" x="1054100" y="4316413"/>
          <p14:tracePt t="5763" x="1112838" y="4368800"/>
          <p14:tracePt t="5771" x="1198563" y="4427538"/>
          <p14:tracePt t="5779" x="1257300" y="4478338"/>
          <p14:tracePt t="5787" x="1325563" y="4521200"/>
          <p14:tracePt t="5795" x="1384300" y="4579938"/>
          <p14:tracePt t="5803" x="1452563" y="4622800"/>
          <p14:tracePt t="5811" x="1520825" y="4673600"/>
          <p14:tracePt t="5819" x="1579563" y="4716463"/>
          <p14:tracePt t="5827" x="1639888" y="4749800"/>
          <p14:tracePt t="5835" x="1708150" y="4775200"/>
          <p14:tracePt t="5843" x="1766888" y="4802188"/>
          <p14:tracePt t="5851" x="1817688" y="4827588"/>
          <p14:tracePt t="5859" x="1860550" y="4843463"/>
          <p14:tracePt t="5867" x="1903413" y="4868863"/>
          <p14:tracePt t="5875" x="1946275" y="4886325"/>
          <p14:tracePt t="5883" x="1979613" y="4894263"/>
          <p14:tracePt t="5901" x="2030413" y="4903788"/>
          <p14:tracePt t="5907" x="2055813" y="4903788"/>
          <p14:tracePt t="5915" x="2116138" y="4903788"/>
          <p14:tracePt t="5923" x="2166938" y="4903788"/>
          <p14:tracePt t="5931" x="2225675" y="4903788"/>
          <p14:tracePt t="5939" x="2286000" y="4903788"/>
          <p14:tracePt t="5947" x="2319338" y="4903788"/>
          <p14:tracePt t="5955" x="2344738" y="4903788"/>
          <p14:tracePt t="5963" x="2370138" y="4903788"/>
          <p14:tracePt t="5971" x="2395538" y="4903788"/>
          <p14:tracePt t="5979" x="2420938" y="4903788"/>
          <p14:tracePt t="6283" x="2446338" y="4894263"/>
          <p14:tracePt t="6291" x="2549525" y="4868863"/>
          <p14:tracePt t="6299" x="2889250" y="4792663"/>
          <p14:tracePt t="6307" x="3457575" y="4640263"/>
          <p14:tracePt t="6315" x="3941763" y="4521200"/>
          <p14:tracePt t="6323" x="4306888" y="4445000"/>
          <p14:tracePt t="6331" x="4595813" y="4384675"/>
          <p14:tracePt t="6339" x="4765675" y="4341813"/>
          <p14:tracePt t="6347" x="4910138" y="4291013"/>
          <p14:tracePt t="6355" x="5064125" y="4240213"/>
          <p14:tracePt t="6363" x="5216525" y="4189413"/>
          <p14:tracePt t="6371" x="5394325" y="4121150"/>
          <p14:tracePt t="6379" x="5616575" y="4011613"/>
          <p14:tracePt t="6387" x="5862638" y="3900488"/>
          <p14:tracePt t="6395" x="6083300" y="3790950"/>
          <p14:tracePt t="6403" x="6338888" y="3654425"/>
          <p14:tracePt t="6411" x="6550025" y="3560763"/>
          <p14:tracePt t="6419" x="6737350" y="3475038"/>
          <p14:tracePt t="6427" x="6873875" y="3398838"/>
          <p14:tracePt t="6435" x="6992938" y="3322638"/>
          <p14:tracePt t="6443" x="7112000" y="3279775"/>
          <p14:tracePt t="6451" x="7204075" y="3238500"/>
          <p14:tracePt t="6459" x="7281863" y="3186113"/>
          <p14:tracePt t="6467" x="7358063" y="3144838"/>
          <p14:tracePt t="6475" x="7416800" y="3094038"/>
          <p14:tracePt t="6483" x="7502525" y="3033713"/>
          <p14:tracePt t="6491" x="7561263" y="2982913"/>
          <p14:tracePt t="6500" x="7612063" y="2932113"/>
          <p14:tracePt t="6507" x="7672388" y="2863850"/>
          <p14:tracePt t="6515" x="7723188" y="2805113"/>
          <p14:tracePt t="6523" x="7799388" y="2736850"/>
          <p14:tracePt t="6531" x="7885113" y="2668588"/>
          <p14:tracePt t="6539" x="7910513" y="2643188"/>
          <p14:tracePt t="6547" x="7943850" y="2608263"/>
          <p14:tracePt t="6555" x="8012113" y="2566988"/>
          <p14:tracePt t="6563" x="8088313" y="2524125"/>
          <p14:tracePt t="6571" x="8147050" y="2481263"/>
          <p14:tracePt t="6579" x="8224838" y="2438400"/>
          <p14:tracePt t="6587" x="8291513" y="2397125"/>
          <p14:tracePt t="6595" x="8351838" y="2354263"/>
          <p14:tracePt t="6603" x="8394700" y="2328863"/>
          <p14:tracePt t="6611" x="8428038" y="2311400"/>
          <p14:tracePt t="6619" x="8435975" y="2293938"/>
          <p14:tracePt t="6627" x="8453438" y="2286000"/>
          <p14:tracePt t="6643" x="8462963" y="2286000"/>
          <p14:tracePt t="6787" x="8453438" y="2286000"/>
          <p14:tracePt t="6795" x="8435975" y="2293938"/>
          <p14:tracePt t="6803" x="8385175" y="2303463"/>
          <p14:tracePt t="6811" x="8359775" y="2303463"/>
          <p14:tracePt t="6819" x="8326438" y="2303463"/>
          <p14:tracePt t="6827" x="8291513" y="2303463"/>
          <p14:tracePt t="6835" x="8275638" y="2303463"/>
          <p14:tracePt t="6843" x="8250238" y="2303463"/>
          <p14:tracePt t="6851" x="8232775" y="2303463"/>
          <p14:tracePt t="6859" x="8224838" y="2303463"/>
          <p14:tracePt t="6868" x="8199438" y="2303463"/>
          <p14:tracePt t="6875" x="8181975" y="2303463"/>
          <p14:tracePt t="6886" x="8164513" y="2293938"/>
          <p14:tracePt t="6891" x="8156575" y="2286000"/>
          <p14:tracePt t="6907" x="8147050" y="2286000"/>
          <p14:tracePt t="7603" x="8139113" y="2286000"/>
          <p14:tracePt t="7611" x="8139113" y="2293938"/>
          <p14:tracePt t="7619" x="8139113" y="2311400"/>
          <p14:tracePt t="7627" x="8139113" y="2328863"/>
          <p14:tracePt t="7635" x="8131175" y="2344738"/>
          <p14:tracePt t="7643" x="8121650" y="2354263"/>
          <p14:tracePt t="7659" x="8121650" y="2362200"/>
          <p14:tracePt t="7667" x="8121650" y="2371725"/>
          <p14:tracePt t="7684" x="8121650" y="2379663"/>
          <p14:tracePt t="7691" x="8121650" y="2387600"/>
          <p14:tracePt t="7707" x="8121650" y="2397125"/>
          <p14:tracePt t="7715" x="8121650" y="2405063"/>
          <p14:tracePt t="8171" x="8121650" y="2413000"/>
          <p14:tracePt t="8179" x="8121650" y="2422525"/>
          <p14:tracePt t="8187" x="8121650" y="2438400"/>
          <p14:tracePt t="8203" x="8121650" y="2455863"/>
          <p14:tracePt t="8211" x="8121650" y="2463800"/>
          <p14:tracePt t="8283" x="8121650" y="2473325"/>
          <p14:tracePt t="8291" x="8121650" y="2481263"/>
          <p14:tracePt t="8875" x="8121650" y="2489200"/>
          <p14:tracePt t="8885" x="8121650" y="2516188"/>
          <p14:tracePt t="8891" x="8121650" y="2566988"/>
          <p14:tracePt t="8899" x="8131175" y="2592388"/>
          <p14:tracePt t="8907" x="8147050" y="2608263"/>
          <p14:tracePt t="8915" x="8174038" y="2633663"/>
          <p14:tracePt t="8923" x="8189913" y="2668588"/>
          <p14:tracePt t="8931" x="8207375" y="2701925"/>
          <p14:tracePt t="8939" x="8224838" y="2752725"/>
          <p14:tracePt t="8947" x="8232775" y="2787650"/>
          <p14:tracePt t="8955" x="8232775" y="2805113"/>
          <p14:tracePt t="8963" x="8232775" y="2820988"/>
          <p14:tracePt t="8971" x="8232775" y="2838450"/>
          <p14:tracePt t="9091" x="8232775" y="2846388"/>
          <p14:tracePt t="9099" x="8232775" y="2863850"/>
          <p14:tracePt t="9107" x="8232775" y="2871788"/>
          <p14:tracePt t="9115" x="8232775" y="2906713"/>
          <p14:tracePt t="9123" x="8224838" y="2932113"/>
          <p14:tracePt t="9131" x="8224838" y="2957513"/>
          <p14:tracePt t="9139" x="8224838" y="2974975"/>
          <p14:tracePt t="9147" x="8215313" y="3008313"/>
          <p14:tracePt t="9155" x="8215313" y="3025775"/>
          <p14:tracePt t="9163" x="8207375" y="3051175"/>
          <p14:tracePt t="9171" x="8199438" y="3076575"/>
          <p14:tracePt t="9179" x="8181975" y="3109913"/>
          <p14:tracePt t="9187" x="8174038" y="3160713"/>
          <p14:tracePt t="9195" x="8147050" y="3203575"/>
          <p14:tracePt t="9203" x="8113713" y="3254375"/>
          <p14:tracePt t="9211" x="8070850" y="3305175"/>
          <p14:tracePt t="9219" x="8045450" y="3355975"/>
          <p14:tracePt t="9227" x="8004175" y="3408363"/>
          <p14:tracePt t="9235" x="7969250" y="3449638"/>
          <p14:tracePt t="9243" x="7918450" y="3492500"/>
          <p14:tracePt t="9251" x="7875588" y="3527425"/>
          <p14:tracePt t="9259" x="7824788" y="3560763"/>
          <p14:tracePt t="9268" x="7773988" y="3586163"/>
          <p14:tracePt t="9275" x="7723188" y="3619500"/>
          <p14:tracePt t="9284" x="7662863" y="3636963"/>
          <p14:tracePt t="9291" x="7621588" y="3654425"/>
          <p14:tracePt t="9299" x="7545388" y="3679825"/>
          <p14:tracePt t="9307" x="7451725" y="3697288"/>
          <p14:tracePt t="9315" x="7358063" y="3713163"/>
          <p14:tracePt t="9323" x="7281863" y="3713163"/>
          <p14:tracePt t="9331" x="7196138" y="3713163"/>
          <p14:tracePt t="9339" x="7112000" y="3713163"/>
          <p14:tracePt t="9347" x="7043738" y="3713163"/>
          <p14:tracePt t="9355" x="6958013" y="3713163"/>
          <p14:tracePt t="9363" x="6899275" y="3713163"/>
          <p14:tracePt t="9371" x="6856413" y="3713163"/>
          <p14:tracePt t="9379" x="6823075" y="3713163"/>
          <p14:tracePt t="9387" x="6805613" y="3713163"/>
          <p14:tracePt t="9403" x="6797675" y="3713163"/>
          <p14:tracePt t="9459" x="6788150" y="3713163"/>
          <p14:tracePt t="9468" x="6770688" y="3713163"/>
          <p14:tracePt t="9475" x="6745288" y="3697288"/>
          <p14:tracePt t="9484" x="6711950" y="3679825"/>
          <p14:tracePt t="9491" x="6678613" y="3671888"/>
          <p14:tracePt t="9499" x="6635750" y="3662363"/>
          <p14:tracePt t="9507" x="6592888" y="3662363"/>
          <p14:tracePt t="9515" x="6550025" y="3662363"/>
          <p14:tracePt t="9523" x="6499225" y="3662363"/>
          <p14:tracePt t="9531" x="6473825" y="3662363"/>
          <p14:tracePt t="9539" x="6440488" y="3662363"/>
          <p14:tracePt t="9547" x="6405563" y="3662363"/>
          <p14:tracePt t="9555" x="6397625" y="3662363"/>
          <p14:tracePt t="9563" x="6389688" y="3671888"/>
          <p14:tracePt t="9691" x="6423025" y="3671888"/>
          <p14:tracePt t="9699" x="6483350" y="3662363"/>
          <p14:tracePt t="9707" x="6584950" y="3654425"/>
          <p14:tracePt t="9715" x="6686550" y="3654425"/>
          <p14:tracePt t="9724" x="6823075" y="3654425"/>
          <p14:tracePt t="9732" x="6967538" y="3654425"/>
          <p14:tracePt t="9739" x="7119938" y="3654425"/>
          <p14:tracePt t="9747" x="7272338" y="3654425"/>
          <p14:tracePt t="9755" x="7416800" y="3654425"/>
          <p14:tracePt t="9764" x="7545388" y="3654425"/>
          <p14:tracePt t="9771" x="7654925" y="3654425"/>
          <p14:tracePt t="9779" x="7723188" y="3654425"/>
          <p14:tracePt t="9787" x="7756525" y="3654425"/>
          <p14:tracePt t="9795" x="7773988" y="3654425"/>
          <p14:tracePt t="9811" x="7781925" y="3654425"/>
          <p14:tracePt t="9835" x="7756525" y="3671888"/>
          <p14:tracePt t="9843" x="7697788" y="3679825"/>
          <p14:tracePt t="9852" x="7612063" y="3697288"/>
          <p14:tracePt t="9859" x="7510463" y="3713163"/>
          <p14:tracePt t="9868" x="7416800" y="3713163"/>
          <p14:tracePt t="9888" x="7162800" y="3713163"/>
          <p14:tracePt t="9891" x="7018338" y="3713163"/>
          <p14:tracePt t="9899" x="6864350" y="3705225"/>
          <p14:tracePt t="9907" x="6754813" y="3705225"/>
          <p14:tracePt t="9917" x="6635750" y="3705225"/>
          <p14:tracePt t="9924" x="6542088" y="3705225"/>
          <p14:tracePt t="9931" x="6465888" y="3705225"/>
          <p14:tracePt t="9939" x="6423025" y="3705225"/>
          <p14:tracePt t="9947" x="6405563" y="3705225"/>
          <p14:tracePt t="9955" x="6389688" y="3705225"/>
          <p14:tracePt t="9963" x="6380163" y="3705225"/>
          <p14:tracePt t="10011" x="6397625" y="3705225"/>
          <p14:tracePt t="10019" x="6430963" y="3705225"/>
          <p14:tracePt t="10027" x="6465888" y="3705225"/>
          <p14:tracePt t="10035" x="6508750" y="3705225"/>
          <p14:tracePt t="10043" x="6550025" y="3705225"/>
          <p14:tracePt t="10052" x="6592888" y="3705225"/>
          <p14:tracePt t="10059" x="6653213" y="3705225"/>
          <p14:tracePt t="10069" x="6719888" y="3705225"/>
          <p14:tracePt t="10075" x="6797675" y="3705225"/>
          <p14:tracePt t="10083" x="6864350" y="3705225"/>
          <p14:tracePt t="10091" x="6942138" y="3705225"/>
          <p14:tracePt t="10099" x="6992938" y="3705225"/>
          <p14:tracePt t="10108" x="7051675" y="3705225"/>
          <p14:tracePt t="10115" x="7094538" y="3705225"/>
          <p14:tracePt t="10123" x="7145338" y="3705225"/>
          <p14:tracePt t="10139" x="7153275" y="3705225"/>
          <p14:tracePt t="10147" x="7162800" y="3705225"/>
          <p14:tracePt t="10299" x="7162800" y="3713163"/>
          <p14:tracePt t="10307" x="7137400" y="3722688"/>
          <p14:tracePt t="10315" x="7112000" y="3722688"/>
          <p14:tracePt t="10323" x="7077075" y="3722688"/>
          <p14:tracePt t="10331" x="7034213" y="3722688"/>
          <p14:tracePt t="10339" x="6992938" y="3722688"/>
          <p14:tracePt t="10347" x="6950075" y="3722688"/>
          <p14:tracePt t="10355" x="6907213" y="3722688"/>
          <p14:tracePt t="10364" x="6864350" y="3722688"/>
          <p14:tracePt t="10371" x="6838950" y="3722688"/>
          <p14:tracePt t="10379" x="6823075" y="3722688"/>
          <p14:tracePt t="10491" x="6813550" y="3722688"/>
          <p14:tracePt t="10499" x="6823075" y="3722688"/>
          <p14:tracePt t="10507" x="6838950" y="3713163"/>
          <p14:tracePt t="10515" x="6889750" y="3705225"/>
          <p14:tracePt t="10523" x="6932613" y="3697288"/>
          <p14:tracePt t="10531" x="6992938" y="3679825"/>
          <p14:tracePt t="10539" x="7026275" y="3679825"/>
          <p14:tracePt t="10547" x="7051675" y="3679825"/>
          <p14:tracePt t="10555" x="7085013" y="3671888"/>
          <p14:tracePt t="10563" x="7102475" y="3671888"/>
          <p14:tracePt t="10659" x="7094538" y="3671888"/>
          <p14:tracePt t="10668" x="7077075" y="3671888"/>
          <p14:tracePt t="10675" x="7043738" y="3671888"/>
          <p14:tracePt t="10683" x="7000875" y="3671888"/>
          <p14:tracePt t="10691" x="6942138" y="3671888"/>
          <p14:tracePt t="10699" x="6881813" y="3671888"/>
          <p14:tracePt t="10707" x="6823075" y="3671888"/>
          <p14:tracePt t="10715" x="6780213" y="3671888"/>
          <p14:tracePt t="10723" x="6754813" y="3671888"/>
          <p14:tracePt t="10731" x="6729413" y="3671888"/>
          <p14:tracePt t="10739" x="6719888" y="3671888"/>
          <p14:tracePt t="10747" x="6711950" y="3671888"/>
          <p14:tracePt t="10827" x="6737350" y="3671888"/>
          <p14:tracePt t="10835" x="6780213" y="3654425"/>
          <p14:tracePt t="10843" x="6838950" y="3636963"/>
          <p14:tracePt t="10851" x="6924675" y="3619500"/>
          <p14:tracePt t="10859" x="7026275" y="3611563"/>
          <p14:tracePt t="10867" x="7112000" y="3611563"/>
          <p14:tracePt t="10875" x="7213600" y="3611563"/>
          <p14:tracePt t="10887" x="7297738" y="3611563"/>
          <p14:tracePt t="10891" x="7366000" y="3611563"/>
          <p14:tracePt t="10899" x="7426325" y="3611563"/>
          <p14:tracePt t="10907" x="7485063" y="3611563"/>
          <p14:tracePt t="10915" x="7502525" y="3619500"/>
          <p14:tracePt t="10955" x="7510463" y="3619500"/>
          <p14:tracePt t="10963" x="7510463" y="3629025"/>
          <p14:tracePt t="10971" x="7477125" y="3636963"/>
          <p14:tracePt t="10979" x="7426325" y="3646488"/>
          <p14:tracePt t="10987" x="7400925" y="3646488"/>
          <p14:tracePt t="10995" x="7332663" y="3654425"/>
          <p14:tracePt t="11003" x="7272338" y="3662363"/>
          <p14:tracePt t="11011" x="7229475" y="3662363"/>
          <p14:tracePt t="11019" x="7170738" y="3662363"/>
          <p14:tracePt t="11027" x="7127875" y="3662363"/>
          <p14:tracePt t="11035" x="7077075" y="3662363"/>
          <p14:tracePt t="11043" x="7051675" y="3662363"/>
          <p14:tracePt t="11052" x="7034213" y="3662363"/>
          <p14:tracePt t="11059" x="7026275" y="3662363"/>
          <p14:tracePt t="11139" x="7018338" y="3662363"/>
          <p14:tracePt t="11147" x="6992938" y="3671888"/>
          <p14:tracePt t="11155" x="6958013" y="3687763"/>
          <p14:tracePt t="11163" x="6907213" y="3713163"/>
          <p14:tracePt t="11171" x="6889750" y="3713163"/>
          <p14:tracePt t="11179" x="6873875" y="3722688"/>
          <p14:tracePt t="11187" x="6873875" y="3738563"/>
          <p14:tracePt t="11203" x="6873875" y="3748088"/>
          <p14:tracePt t="11211" x="6864350" y="3773488"/>
          <p14:tracePt t="11219" x="6823075" y="3798888"/>
          <p14:tracePt t="11227" x="6788150" y="3841750"/>
          <p14:tracePt t="11235" x="6762750" y="3867150"/>
          <p14:tracePt t="11243" x="6737350" y="3892550"/>
          <p14:tracePt t="11252" x="6719888" y="3908425"/>
          <p14:tracePt t="11259" x="6704013" y="3935413"/>
          <p14:tracePt t="11267" x="6694488" y="3951288"/>
          <p14:tracePt t="11275" x="6694488" y="3960813"/>
          <p14:tracePt t="11283" x="6694488" y="3968750"/>
          <p14:tracePt t="11291" x="6694488" y="3976688"/>
          <p14:tracePt t="11299" x="6694488" y="3986213"/>
          <p14:tracePt t="11307" x="6694488" y="3994150"/>
          <p14:tracePt t="11323" x="6704013" y="4002088"/>
          <p14:tracePt t="11339" x="6711950" y="4002088"/>
          <p14:tracePt t="11355" x="6719888" y="4002088"/>
          <p14:tracePt t="11363" x="6729413" y="4002088"/>
          <p14:tracePt t="11371" x="6737350" y="4002088"/>
          <p14:tracePt t="11379" x="6745288" y="4002088"/>
          <p14:tracePt t="11387" x="6770688" y="4002088"/>
          <p14:tracePt t="11395" x="6797675" y="4002088"/>
          <p14:tracePt t="11403" x="6864350" y="4002088"/>
          <p14:tracePt t="11411" x="6942138" y="4002088"/>
          <p14:tracePt t="11419" x="7026275" y="4002088"/>
          <p14:tracePt t="11427" x="7119938" y="4002088"/>
          <p14:tracePt t="11435" x="7239000" y="4011613"/>
          <p14:tracePt t="11443" x="7323138" y="4027488"/>
          <p14:tracePt t="11452" x="7391400" y="4037013"/>
          <p14:tracePt t="11459" x="7467600" y="4044950"/>
          <p14:tracePt t="11467" x="7527925" y="4052888"/>
          <p14:tracePt t="11475" x="7578725" y="4070350"/>
          <p14:tracePt t="11483" x="7612063" y="4079875"/>
          <p14:tracePt t="11491" x="7637463" y="4087813"/>
          <p14:tracePt t="11499" x="7646988" y="4087813"/>
          <p14:tracePt t="11507" x="7672388" y="4087813"/>
          <p14:tracePt t="11515" x="7697788" y="4095750"/>
          <p14:tracePt t="11523" x="7723188" y="4105275"/>
          <p14:tracePt t="11531" x="7748588" y="4105275"/>
          <p14:tracePt t="11539" x="7766050" y="4105275"/>
          <p14:tracePt t="11547" x="7799388" y="4105275"/>
          <p14:tracePt t="11555" x="7832725" y="4105275"/>
          <p14:tracePt t="11563" x="7867650" y="4105275"/>
          <p14:tracePt t="11571" x="7918450" y="4105275"/>
          <p14:tracePt t="11579" x="7977188" y="4095750"/>
          <p14:tracePt t="11587" x="8037513" y="4087813"/>
          <p14:tracePt t="11595" x="8113713" y="4079875"/>
          <p14:tracePt t="11603" x="8156575" y="4062413"/>
          <p14:tracePt t="11611" x="8199438" y="4062413"/>
          <p14:tracePt t="11619" x="8275638" y="4062413"/>
          <p14:tracePt t="11627" x="8334375" y="4062413"/>
          <p14:tracePt t="11635" x="8385175" y="4062413"/>
          <p14:tracePt t="11643" x="8428038" y="4062413"/>
          <p14:tracePt t="11653" x="8488363" y="4062413"/>
          <p14:tracePt t="11659" x="8521700" y="4062413"/>
          <p14:tracePt t="11667" x="8547100" y="4062413"/>
          <p14:tracePt t="11675" x="8555038" y="4062413"/>
          <p14:tracePt t="11683" x="8564563" y="4062413"/>
          <p14:tracePt t="11691" x="8572500" y="4062413"/>
          <p14:tracePt t="11715" x="8572500" y="4027488"/>
          <p14:tracePt t="11723" x="8564563" y="3994150"/>
          <p14:tracePt t="11731" x="8547100" y="3968750"/>
          <p14:tracePt t="11739" x="8521700" y="3951288"/>
          <p14:tracePt t="11747" x="8478838" y="3908425"/>
          <p14:tracePt t="11755" x="8445500" y="3883025"/>
          <p14:tracePt t="11763" x="8410575" y="3857625"/>
          <p14:tracePt t="11771" x="8369300" y="3824288"/>
          <p14:tracePt t="11779" x="8334375" y="3798888"/>
          <p14:tracePt t="11787" x="8308975" y="3790950"/>
          <p14:tracePt t="11795" x="8291513" y="3781425"/>
          <p14:tracePt t="11803" x="8283575" y="3773488"/>
          <p14:tracePt t="11819" x="8266113" y="3773488"/>
          <p14:tracePt t="11827" x="8232775" y="3763963"/>
          <p14:tracePt t="11835" x="8199438" y="3763963"/>
          <p14:tracePt t="11843" x="8181975" y="3763963"/>
          <p14:tracePt t="11852" x="8139113" y="3763963"/>
          <p14:tracePt t="11859" x="8096250" y="3763963"/>
          <p14:tracePt t="11867" x="8020050" y="3763963"/>
          <p14:tracePt t="11875" x="7935913" y="3738563"/>
          <p14:tracePt t="11883" x="7850188" y="3730625"/>
          <p14:tracePt t="11891" x="7756525" y="3705225"/>
          <p14:tracePt t="11899" x="7654925" y="3697288"/>
          <p14:tracePt t="11907" x="7570788" y="3671888"/>
          <p14:tracePt t="11915" x="7485063" y="3662363"/>
          <p14:tracePt t="11923" x="7400925" y="3636963"/>
          <p14:tracePt t="11931" x="7323138" y="3629025"/>
          <p14:tracePt t="11939" x="7264400" y="3629025"/>
          <p14:tracePt t="11947" x="7204075" y="3629025"/>
          <p14:tracePt t="11955" x="7153275" y="3629025"/>
          <p14:tracePt t="11963" x="7102475" y="3629025"/>
          <p14:tracePt t="11971" x="7043738" y="3629025"/>
          <p14:tracePt t="11979" x="7000875" y="3636963"/>
          <p14:tracePt t="11987" x="6942138" y="3662363"/>
          <p14:tracePt t="11995" x="6881813" y="3679825"/>
          <p14:tracePt t="12003" x="6813550" y="3705225"/>
          <p14:tracePt t="12011" x="6754813" y="3722688"/>
          <p14:tracePt t="12019" x="6694488" y="3730625"/>
          <p14:tracePt t="12037" x="6575425" y="3748088"/>
          <p14:tracePt t="12043" x="6516688" y="3763963"/>
          <p14:tracePt t="12052" x="6456363" y="3773488"/>
          <p14:tracePt t="12059" x="6397625" y="3781425"/>
          <p14:tracePt t="12067" x="6354763" y="3790950"/>
          <p14:tracePt t="12075" x="6321425" y="3790950"/>
          <p14:tracePt t="12083" x="6286500" y="3790950"/>
          <p14:tracePt t="12091" x="6253163" y="3790950"/>
          <p14:tracePt t="12099" x="6235700" y="3790950"/>
          <p14:tracePt t="12107" x="6210300" y="3790950"/>
          <p14:tracePt t="12115" x="6176963" y="3798888"/>
          <p14:tracePt t="12123" x="6167438" y="3798888"/>
          <p14:tracePt t="12131" x="6134100" y="3806825"/>
          <p14:tracePt t="12139" x="6116638" y="3816350"/>
          <p14:tracePt t="12147" x="6100763" y="3832225"/>
          <p14:tracePt t="12163" x="6083300" y="3849688"/>
          <p14:tracePt t="12171" x="6075363" y="3867150"/>
          <p14:tracePt t="12179" x="6065838" y="3875088"/>
          <p14:tracePt t="12187" x="6065838" y="3883025"/>
          <p14:tracePt t="12195" x="6065838" y="3892550"/>
          <p14:tracePt t="12203" x="6065838" y="3900488"/>
          <p14:tracePt t="12211" x="6065838" y="3908425"/>
          <p14:tracePt t="12219" x="6065838" y="3917950"/>
          <p14:tracePt t="12228" x="6065838" y="3935413"/>
          <p14:tracePt t="12236" x="6065838" y="3951288"/>
          <p14:tracePt t="12243" x="6065838" y="3960813"/>
          <p14:tracePt t="12252" x="6065838" y="3976688"/>
          <p14:tracePt t="12259" x="6083300" y="3994150"/>
          <p14:tracePt t="12267" x="6100763" y="4019550"/>
          <p14:tracePt t="12275" x="6126163" y="4037013"/>
          <p14:tracePt t="12283" x="6159500" y="4052888"/>
          <p14:tracePt t="12291" x="6219825" y="4087813"/>
          <p14:tracePt t="12299" x="6311900" y="4113213"/>
          <p14:tracePt t="12307" x="6380163" y="4130675"/>
          <p14:tracePt t="12315" x="6473825" y="4146550"/>
          <p14:tracePt t="12323" x="6575425" y="4164013"/>
          <p14:tracePt t="12331" x="6686550" y="4189413"/>
          <p14:tracePt t="12339" x="6788150" y="4214813"/>
          <p14:tracePt t="12347" x="6889750" y="4232275"/>
          <p14:tracePt t="12355" x="6992938" y="4249738"/>
          <p14:tracePt t="12363" x="7085013" y="4249738"/>
          <p14:tracePt t="12371" x="7188200" y="4249738"/>
          <p14:tracePt t="12379" x="7289800" y="4249738"/>
          <p14:tracePt t="12387" x="7400925" y="4249738"/>
          <p14:tracePt t="12395" x="7510463" y="4249738"/>
          <p14:tracePt t="12403" x="7629525" y="4249738"/>
          <p14:tracePt t="12411" x="7723188" y="4249738"/>
          <p14:tracePt t="12420" x="7824788" y="4249738"/>
          <p14:tracePt t="12427" x="7910513" y="4249738"/>
          <p14:tracePt t="12437" x="7994650" y="4249738"/>
          <p14:tracePt t="12443" x="8070850" y="4240213"/>
          <p14:tracePt t="12453" x="8096250" y="4232275"/>
          <p14:tracePt t="12459" x="8147050" y="4224338"/>
          <p14:tracePt t="12467" x="8174038" y="4214813"/>
          <p14:tracePt t="12475" x="8189913" y="4206875"/>
          <p14:tracePt t="12483" x="8207375" y="4206875"/>
          <p14:tracePt t="12491" x="8232775" y="4197350"/>
          <p14:tracePt t="12499" x="8258175" y="4189413"/>
          <p14:tracePt t="12507" x="8275638" y="4171950"/>
          <p14:tracePt t="12515" x="8291513" y="4156075"/>
          <p14:tracePt t="12523" x="8308975" y="4130675"/>
          <p14:tracePt t="12531" x="8334375" y="4113213"/>
          <p14:tracePt t="12539" x="8359775" y="4105275"/>
          <p14:tracePt t="12547" x="8369300" y="4087813"/>
          <p14:tracePt t="12555" x="8377238" y="4062413"/>
          <p14:tracePt t="12563" x="8385175" y="4052888"/>
          <p14:tracePt t="12571" x="8394700" y="4052888"/>
          <p14:tracePt t="12579" x="8394700" y="4044950"/>
          <p14:tracePt t="12587" x="8402638" y="4027488"/>
          <p14:tracePt t="12602" x="8410575" y="4019550"/>
          <p14:tracePt t="12667" x="8410575" y="3994150"/>
          <p14:tracePt t="12675" x="8377238" y="3986213"/>
          <p14:tracePt t="12683" x="8326438" y="3968750"/>
          <p14:tracePt t="12691" x="8258175" y="3960813"/>
          <p14:tracePt t="12699" x="8181975" y="3935413"/>
          <p14:tracePt t="12707" x="8105775" y="3908425"/>
          <p14:tracePt t="12715" x="8029575" y="3875088"/>
          <p14:tracePt t="12723" x="7935913" y="3841750"/>
          <p14:tracePt t="12731" x="7867650" y="3816350"/>
          <p14:tracePt t="12739" x="7816850" y="3790950"/>
          <p14:tracePt t="12747" x="7766050" y="3763963"/>
          <p14:tracePt t="12755" x="7731125" y="3748088"/>
          <p14:tracePt t="12763" x="7697788" y="3738563"/>
          <p14:tracePt t="12771" x="7680325" y="3738563"/>
          <p14:tracePt t="12787" x="7646988" y="3730625"/>
          <p14:tracePt t="12795" x="7629525" y="3722688"/>
          <p14:tracePt t="12803" x="7612063" y="3722688"/>
          <p14:tracePt t="12811" x="7578725" y="3722688"/>
          <p14:tracePt t="12819" x="7535863" y="3722688"/>
          <p14:tracePt t="12827" x="7467600" y="3722688"/>
          <p14:tracePt t="12835" x="7383463" y="3722688"/>
          <p14:tracePt t="12843" x="7281863" y="3722688"/>
          <p14:tracePt t="12851" x="7153275" y="3705225"/>
          <p14:tracePt t="12859" x="7026275" y="3687763"/>
          <p14:tracePt t="12867" x="6881813" y="3662363"/>
          <p14:tracePt t="12875" x="6745288" y="3636963"/>
          <p14:tracePt t="12887" x="6626225" y="3611563"/>
          <p14:tracePt t="12891" x="6524625" y="3594100"/>
          <p14:tracePt t="12899" x="6440488" y="3578225"/>
          <p14:tracePt t="12907" x="6380163" y="3578225"/>
          <p14:tracePt t="12915" x="6338888" y="3578225"/>
          <p14:tracePt t="12923" x="6303963" y="3578225"/>
          <p14:tracePt t="12931" x="6270625" y="3578225"/>
          <p14:tracePt t="12939" x="6245225" y="3578225"/>
          <p14:tracePt t="12947" x="6219825" y="3586163"/>
          <p14:tracePt t="12955" x="6184900" y="3603625"/>
          <p14:tracePt t="12963" x="6159500" y="3629025"/>
          <p14:tracePt t="12971" x="6126163" y="3662363"/>
          <p14:tracePt t="12979" x="6083300" y="3687763"/>
          <p14:tracePt t="12987" x="6032500" y="3730625"/>
          <p14:tracePt t="12995" x="5997575" y="3748088"/>
          <p14:tracePt t="13003" x="5964238" y="3781425"/>
          <p14:tracePt t="13011" x="5938838" y="3798888"/>
          <p14:tracePt t="13019" x="5913438" y="3816350"/>
          <p14:tracePt t="13027" x="5888038" y="3832225"/>
          <p14:tracePt t="13036" x="5870575" y="3841750"/>
          <p14:tracePt t="13051" x="5853113" y="3841750"/>
          <p14:tracePt t="13059" x="5845175" y="3849688"/>
          <p14:tracePt t="13211" x="5862638" y="3849688"/>
          <p14:tracePt t="13219" x="5880100" y="3849688"/>
          <p14:tracePt t="13227" x="5905500" y="3849688"/>
          <p14:tracePt t="13235" x="5930900" y="3849688"/>
          <p14:tracePt t="13243" x="5964238" y="3849688"/>
          <p14:tracePt t="13251" x="5981700" y="3841750"/>
          <p14:tracePt t="13259" x="5997575" y="3841750"/>
          <p14:tracePt t="13267" x="6032500" y="3832225"/>
          <p14:tracePt t="13275" x="6049963" y="3832225"/>
          <p14:tracePt t="13283" x="6083300" y="3832225"/>
          <p14:tracePt t="13291" x="6116638" y="3832225"/>
          <p14:tracePt t="13299" x="6142038" y="3832225"/>
          <p14:tracePt t="13307" x="6194425" y="3832225"/>
          <p14:tracePt t="13315" x="6261100" y="3832225"/>
          <p14:tracePt t="13323" x="6364288" y="3832225"/>
          <p14:tracePt t="13331" x="6491288" y="3849688"/>
          <p14:tracePt t="13339" x="6618288" y="3857625"/>
          <p14:tracePt t="13347" x="6780213" y="3883025"/>
          <p14:tracePt t="13355" x="6967538" y="3908425"/>
          <p14:tracePt t="13363" x="7162800" y="3943350"/>
          <p14:tracePt t="13371" x="7373938" y="3968750"/>
          <p14:tracePt t="13379" x="7604125" y="4027488"/>
          <p14:tracePt t="13387" x="7885113" y="4062413"/>
          <p14:tracePt t="13395" x="8121650" y="4079875"/>
          <p14:tracePt t="13403" x="8334375" y="4095750"/>
          <p14:tracePt t="13411" x="8488363" y="4095750"/>
          <p14:tracePt t="13419" x="8640763" y="4095750"/>
          <p14:tracePt t="13427" x="8777288" y="4095750"/>
          <p14:tracePt t="13435" x="8921750" y="4095750"/>
          <p14:tracePt t="13443" x="9031288" y="4095750"/>
          <p14:tracePt t="13451" x="9132888" y="4087813"/>
          <p14:tracePt t="13459" x="9209088" y="4070350"/>
          <p14:tracePt t="13467" x="9286875" y="4044950"/>
          <p14:tracePt t="13475" x="9337675" y="4002088"/>
          <p14:tracePt t="13483" x="9380538" y="3976688"/>
          <p14:tracePt t="13491" x="9421813" y="3951288"/>
          <p14:tracePt t="13499" x="9447213" y="3925888"/>
          <p14:tracePt t="13507" x="9464675" y="3900488"/>
          <p14:tracePt t="13515" x="9482138" y="3875088"/>
          <p14:tracePt t="13523" x="9498013" y="3857625"/>
          <p14:tracePt t="13531" x="9515475" y="3841750"/>
          <p14:tracePt t="13539" x="9532938" y="3832225"/>
          <p14:tracePt t="13547" x="9550400" y="3816350"/>
          <p14:tracePt t="13555" x="9550400" y="3806825"/>
          <p14:tracePt t="13563" x="9566275" y="3798888"/>
          <p14:tracePt t="13579" x="9575800" y="3798888"/>
          <p14:tracePt t="13587" x="9583738" y="3781425"/>
          <p14:tracePt t="13595" x="9601200" y="3763963"/>
          <p14:tracePt t="13603" x="9609138" y="3748088"/>
          <p14:tracePt t="13611" x="9626600" y="3730625"/>
          <p14:tracePt t="13619" x="9634538" y="3705225"/>
          <p14:tracePt t="13627" x="9652000" y="3687763"/>
          <p14:tracePt t="13636" x="9652000" y="3662363"/>
          <p14:tracePt t="13651" x="9652000" y="3646488"/>
          <p14:tracePt t="13659" x="9652000" y="3619500"/>
          <p14:tracePt t="13667" x="9652000" y="3603625"/>
          <p14:tracePt t="13675" x="9634538" y="3578225"/>
          <p14:tracePt t="13683" x="9601200" y="3552825"/>
          <p14:tracePt t="13691" x="9558338" y="3517900"/>
          <p14:tracePt t="13699" x="9507538" y="3492500"/>
          <p14:tracePt t="13707" x="9456738" y="3449638"/>
          <p14:tracePt t="13715" x="9380538" y="3408363"/>
          <p14:tracePt t="13723" x="9320213" y="3365500"/>
          <p14:tracePt t="13731" x="9269413" y="3322638"/>
          <p14:tracePt t="13739" x="9201150" y="3279775"/>
          <p14:tracePt t="13747" x="9167813" y="3228975"/>
          <p14:tracePt t="13755" x="9124950" y="3195638"/>
          <p14:tracePt t="13763" x="9082088" y="3152775"/>
          <p14:tracePt t="13771" x="9048750" y="3127375"/>
          <p14:tracePt t="13779" x="9023350" y="3101975"/>
          <p14:tracePt t="13787" x="8997950" y="3084513"/>
          <p14:tracePt t="13795" x="8980488" y="3067050"/>
          <p14:tracePt t="13803" x="8955088" y="3051175"/>
          <p14:tracePt t="13811" x="8929688" y="3033713"/>
          <p14:tracePt t="13819" x="8894763" y="3016250"/>
          <p14:tracePt t="13827" x="8861425" y="3000375"/>
          <p14:tracePt t="13836" x="8828088" y="2982913"/>
          <p14:tracePt t="13843" x="8777288" y="2965450"/>
          <p14:tracePt t="13851" x="8734425" y="2957513"/>
          <p14:tracePt t="13859" x="8674100" y="2940050"/>
          <p14:tracePt t="13867" x="8615363" y="2922588"/>
          <p14:tracePt t="13875" x="8547100" y="2914650"/>
          <p14:tracePt t="13883" x="8478838" y="2906713"/>
          <p14:tracePt t="13891" x="8402638" y="2897188"/>
          <p14:tracePt t="13899" x="8334375" y="2889250"/>
          <p14:tracePt t="13907" x="8291513" y="2889250"/>
          <p14:tracePt t="13915" x="8232775" y="2889250"/>
          <p14:tracePt t="13923" x="8189913" y="2889250"/>
          <p14:tracePt t="13931" x="8139113" y="2889250"/>
          <p14:tracePt t="13939" x="8113713" y="2889250"/>
          <p14:tracePt t="13947" x="8080375" y="2889250"/>
          <p14:tracePt t="13955" x="8045450" y="2889250"/>
          <p14:tracePt t="13963" x="8020050" y="2889250"/>
          <p14:tracePt t="13971" x="8004175" y="2897188"/>
          <p14:tracePt t="13979" x="7977188" y="2914650"/>
          <p14:tracePt t="13987" x="7951788" y="2922588"/>
          <p14:tracePt t="13995" x="7926388" y="2932113"/>
          <p14:tracePt t="14003" x="7910513" y="2940050"/>
          <p14:tracePt t="14011" x="7885113" y="2949575"/>
          <p14:tracePt t="14019" x="7859713" y="2957513"/>
          <p14:tracePt t="14027" x="7832725" y="2957513"/>
          <p14:tracePt t="14036" x="7807325" y="2965450"/>
          <p14:tracePt t="14043" x="7781925" y="2974975"/>
          <p14:tracePt t="14051" x="7766050" y="2974975"/>
          <p14:tracePt t="14059" x="7748588" y="2982913"/>
          <p14:tracePt t="14067" x="7731125" y="2982913"/>
          <p14:tracePt t="14075" x="7715250" y="2990850"/>
          <p14:tracePt t="14083" x="7705725" y="3008313"/>
          <p14:tracePt t="14091" x="7688263" y="3025775"/>
          <p14:tracePt t="14099" x="7688263" y="3033713"/>
          <p14:tracePt t="14107" x="7680325" y="3051175"/>
          <p14:tracePt t="14115" x="7672388" y="3076575"/>
          <p14:tracePt t="14123" x="7662863" y="3101975"/>
          <p14:tracePt t="14131" x="7662863" y="3109913"/>
          <p14:tracePt t="14139" x="7654925" y="3144838"/>
          <p14:tracePt t="14147" x="7654925" y="3152775"/>
          <p14:tracePt t="14155" x="7646988" y="3178175"/>
          <p14:tracePt t="14163" x="7637463" y="3195638"/>
          <p14:tracePt t="14171" x="7629525" y="3211513"/>
          <p14:tracePt t="14187" x="7621588" y="3221038"/>
          <p14:tracePt t="14202" x="7621588" y="3228975"/>
          <p14:tracePt t="14219" x="7612063" y="3246438"/>
          <p14:tracePt t="14236" x="7612063" y="3263900"/>
          <p14:tracePt t="14243" x="7612063" y="3271838"/>
          <p14:tracePt t="14251" x="7612063" y="3289300"/>
          <p14:tracePt t="14259" x="7612063" y="3297238"/>
          <p14:tracePt t="14267" x="7612063" y="3305175"/>
          <p14:tracePt t="14275" x="7612063" y="3322638"/>
          <p14:tracePt t="14291" x="7612063" y="3330575"/>
          <p14:tracePt t="14299" x="7612063" y="3340100"/>
          <p14:tracePt t="14315" x="7612063" y="3355975"/>
          <p14:tracePt t="14331" x="7621588" y="3373438"/>
          <p14:tracePt t="14339" x="7629525" y="3382963"/>
          <p14:tracePt t="14347" x="7637463" y="3398838"/>
          <p14:tracePt t="14355" x="7662863" y="3408363"/>
          <p14:tracePt t="14363" x="7672388" y="3424238"/>
          <p14:tracePt t="14371" x="7697788" y="3441700"/>
          <p14:tracePt t="14379" x="7715250" y="3459163"/>
          <p14:tracePt t="14387" x="7723188" y="3467100"/>
          <p14:tracePt t="14395" x="7756525" y="3459163"/>
          <p14:tracePt t="14403" x="7766050" y="3459163"/>
          <p14:tracePt t="14411" x="7799388" y="3459163"/>
          <p14:tracePt t="14420" x="7832725" y="3467100"/>
          <p14:tracePt t="14427" x="7867650" y="3475038"/>
          <p14:tracePt t="14437" x="7900988" y="3484563"/>
          <p14:tracePt t="14443" x="7935913" y="3502025"/>
          <p14:tracePt t="14451" x="7969250" y="3509963"/>
          <p14:tracePt t="14459" x="8012113" y="3517900"/>
          <p14:tracePt t="14467" x="8045450" y="3517900"/>
          <p14:tracePt t="14475" x="8096250" y="3517900"/>
          <p14:tracePt t="14483" x="8156575" y="3517900"/>
          <p14:tracePt t="14491" x="8258175" y="3535363"/>
          <p14:tracePt t="14499" x="8343900" y="3543300"/>
          <p14:tracePt t="14507" x="8445500" y="3560763"/>
          <p14:tracePt t="14515" x="8547100" y="3578225"/>
          <p14:tracePt t="14523" x="8648700" y="3594100"/>
          <p14:tracePt t="14531" x="8759825" y="3619500"/>
          <p14:tracePt t="14539" x="8843963" y="3629025"/>
          <p14:tracePt t="14547" x="8929688" y="3646488"/>
          <p14:tracePt t="14555" x="9005888" y="3646488"/>
          <p14:tracePt t="14563" x="9064625" y="3646488"/>
          <p14:tracePt t="14571" x="9107488" y="3646488"/>
          <p14:tracePt t="14579" x="9167813" y="3646488"/>
          <p14:tracePt t="14587" x="9218613" y="3646488"/>
          <p14:tracePt t="14595" x="9277350" y="3646488"/>
          <p14:tracePt t="14604" x="9353550" y="3636963"/>
          <p14:tracePt t="14611" x="9388475" y="3629025"/>
          <p14:tracePt t="14620" x="9413875" y="3629025"/>
          <p14:tracePt t="14627" x="9439275" y="3619500"/>
          <p14:tracePt t="14637" x="9464675" y="3611563"/>
          <p14:tracePt t="14643" x="9490075" y="3594100"/>
          <p14:tracePt t="14652" x="9515475" y="3578225"/>
          <p14:tracePt t="14659" x="9523413" y="3560763"/>
          <p14:tracePt t="14667" x="9540875" y="3543300"/>
          <p14:tracePt t="14675" x="9550400" y="3535363"/>
          <p14:tracePt t="14683" x="9566275" y="3509963"/>
          <p14:tracePt t="14691" x="9575800" y="3484563"/>
          <p14:tracePt t="14699" x="9583738" y="3459163"/>
          <p14:tracePt t="14707" x="9583738" y="3449638"/>
          <p14:tracePt t="14716" x="9583738" y="3424238"/>
          <p14:tracePt t="14723" x="9591675" y="3390900"/>
          <p14:tracePt t="14731" x="9601200" y="3382963"/>
          <p14:tracePt t="14739" x="9601200" y="3373438"/>
          <p14:tracePt t="14747" x="9601200" y="3355975"/>
          <p14:tracePt t="14755" x="9601200" y="3340100"/>
          <p14:tracePt t="14763" x="9601200" y="3314700"/>
          <p14:tracePt t="14771" x="9601200" y="3297238"/>
          <p14:tracePt t="14779" x="9601200" y="3279775"/>
          <p14:tracePt t="14787" x="9591675" y="3263900"/>
          <p14:tracePt t="14795" x="9575800" y="3238500"/>
          <p14:tracePt t="14804" x="9566275" y="3211513"/>
          <p14:tracePt t="14811" x="9550400" y="3195638"/>
          <p14:tracePt t="14820" x="9523413" y="3178175"/>
          <p14:tracePt t="14827" x="9498013" y="3160713"/>
          <p14:tracePt t="14837" x="9482138" y="3152775"/>
          <p14:tracePt t="14844" x="9456738" y="3135313"/>
          <p14:tracePt t="14851" x="9421813" y="3127375"/>
          <p14:tracePt t="14859" x="9396413" y="3109913"/>
          <p14:tracePt t="14867" x="9363075" y="3101975"/>
          <p14:tracePt t="14876" x="9345613" y="3084513"/>
          <p14:tracePt t="14884" x="9312275" y="3076575"/>
          <p14:tracePt t="14891" x="9277350" y="3059113"/>
          <p14:tracePt t="14899" x="9226550" y="3051175"/>
          <p14:tracePt t="14907" x="9183688" y="3033713"/>
          <p14:tracePt t="14916" x="9124950" y="3025775"/>
          <p14:tracePt t="14923" x="9048750" y="3000375"/>
          <p14:tracePt t="14931" x="8972550" y="2990850"/>
          <p14:tracePt t="14939" x="8886825" y="2974975"/>
          <p14:tracePt t="14947" x="8802688" y="2957513"/>
          <p14:tracePt t="14956" x="8709025" y="2949575"/>
          <p14:tracePt t="14963" x="8658225" y="2949575"/>
          <p14:tracePt t="14972" x="8597900" y="2949575"/>
          <p14:tracePt t="14979" x="8539163" y="2949575"/>
          <p14:tracePt t="14987" x="8504238" y="2949575"/>
          <p14:tracePt t="14996" x="8462963" y="2957513"/>
          <p14:tracePt t="15004" x="8420100" y="2965450"/>
          <p14:tracePt t="15011" x="8377238" y="2982913"/>
          <p14:tracePt t="15020" x="8359775" y="2990850"/>
          <p14:tracePt t="15027" x="8334375" y="3008313"/>
          <p14:tracePt t="15038" x="8308975" y="3025775"/>
          <p14:tracePt t="15043" x="8283575" y="3041650"/>
          <p14:tracePt t="15052" x="8258175" y="3059113"/>
          <p14:tracePt t="15059" x="8232775" y="3067050"/>
          <p14:tracePt t="15068" x="8207375" y="3076575"/>
          <p14:tracePt t="15075" x="8174038" y="3084513"/>
          <p14:tracePt t="15083" x="8139113" y="3094038"/>
          <p14:tracePt t="15091" x="8096250" y="3101975"/>
          <p14:tracePt t="15099" x="8045450" y="3109913"/>
          <p14:tracePt t="15107" x="8004175" y="3119438"/>
          <p14:tracePt t="15115" x="7951788" y="3135313"/>
          <p14:tracePt t="15123" x="7918450" y="3144838"/>
          <p14:tracePt t="15131" x="7885113" y="3160713"/>
          <p14:tracePt t="15140" x="7867650" y="3178175"/>
          <p14:tracePt t="15147" x="7842250" y="3203575"/>
          <p14:tracePt t="15156" x="7816850" y="3228975"/>
          <p14:tracePt t="15164" x="7791450" y="3238500"/>
          <p14:tracePt t="15172" x="7766050" y="3246438"/>
          <p14:tracePt t="15196" x="7748588" y="3254375"/>
          <p14:tracePt t="15204" x="7740650" y="3263900"/>
          <p14:tracePt t="15235" x="7740650" y="3271838"/>
          <p14:tracePt t="15244" x="7740650" y="3289300"/>
          <p14:tracePt t="15259" x="7731125" y="3314700"/>
          <p14:tracePt t="15275" x="7731125" y="3322638"/>
          <p14:tracePt t="15283" x="7731125" y="3340100"/>
          <p14:tracePt t="15291" x="7731125" y="3365500"/>
          <p14:tracePt t="15299" x="7731125" y="3373438"/>
          <p14:tracePt t="15307" x="7731125" y="3398838"/>
          <p14:tracePt t="15315" x="7740650" y="3398838"/>
          <p14:tracePt t="15323" x="7766050" y="3408363"/>
          <p14:tracePt t="15331" x="7781925" y="3416300"/>
          <p14:tracePt t="15339" x="7781925" y="3424238"/>
          <p14:tracePt t="15347" x="7799388" y="3424238"/>
          <p14:tracePt t="15355" x="7816850" y="3441700"/>
          <p14:tracePt t="15363" x="7842250" y="3449638"/>
          <p14:tracePt t="15371" x="7859713" y="3467100"/>
          <p14:tracePt t="15379" x="7893050" y="3475038"/>
          <p14:tracePt t="15387" x="7926388" y="3492500"/>
          <p14:tracePt t="15395" x="7977188" y="3502025"/>
          <p14:tracePt t="15403" x="8045450" y="3517900"/>
          <p14:tracePt t="15411" x="8113713" y="3552825"/>
          <p14:tracePt t="15420" x="8156575" y="3568700"/>
          <p14:tracePt t="15427" x="8224838" y="3603625"/>
          <p14:tracePt t="15435" x="8258175" y="3611563"/>
          <p14:tracePt t="15443" x="8301038" y="3629025"/>
          <p14:tracePt t="15451" x="8334375" y="3636963"/>
          <p14:tracePt t="15459" x="8351838" y="3646488"/>
          <p14:tracePt t="15467" x="8359775" y="3646488"/>
          <p14:tracePt t="15483" x="8369300" y="3646488"/>
          <p14:tracePt t="15531" x="8377238" y="3646488"/>
          <p14:tracePt t="15539" x="8385175" y="3646488"/>
          <p14:tracePt t="15547" x="8402638" y="3646488"/>
          <p14:tracePt t="15555" x="8428038" y="3646488"/>
          <p14:tracePt t="15563" x="8445500" y="3646488"/>
          <p14:tracePt t="15571" x="8470900" y="3636963"/>
          <p14:tracePt t="15579" x="8488363" y="3636963"/>
          <p14:tracePt t="15587" x="8504238" y="3636963"/>
          <p14:tracePt t="15595" x="8521700" y="3636963"/>
          <p14:tracePt t="15603" x="8539163" y="3636963"/>
          <p14:tracePt t="15715" x="8547100" y="3636963"/>
          <p14:tracePt t="15739" x="8547100" y="3629025"/>
          <p14:tracePt t="16091" x="8547100" y="3619500"/>
          <p14:tracePt t="16099" x="8521700" y="3619500"/>
          <p14:tracePt t="16107" x="8410575" y="3603625"/>
          <p14:tracePt t="16115" x="8224838" y="3560763"/>
          <p14:tracePt t="16123" x="7977188" y="3535363"/>
          <p14:tracePt t="16131" x="7697788" y="3484563"/>
          <p14:tracePt t="16140" x="7426325" y="3433763"/>
          <p14:tracePt t="16147" x="7196138" y="3390900"/>
          <p14:tracePt t="16156" x="7000875" y="3348038"/>
          <p14:tracePt t="16163" x="6831013" y="3305175"/>
          <p14:tracePt t="16172" x="6661150" y="3263900"/>
          <p14:tracePt t="16179" x="6499225" y="3246438"/>
          <p14:tracePt t="16188" x="6338888" y="3221038"/>
          <p14:tracePt t="16195" x="6134100" y="3178175"/>
          <p14:tracePt t="16204" x="5913438" y="3127375"/>
          <p14:tracePt t="16211" x="5657850" y="3067050"/>
          <p14:tracePt t="16221" x="5378450" y="3016250"/>
          <p14:tracePt t="16227" x="5122863" y="2965450"/>
          <p14:tracePt t="16236" x="4876800" y="2922588"/>
          <p14:tracePt t="16243" x="4595813" y="2871788"/>
          <p14:tracePt t="16251" x="4375150" y="2830513"/>
          <p14:tracePt t="16259" x="4205288" y="2805113"/>
          <p14:tracePt t="16267" x="4095750" y="2795588"/>
          <p14:tracePt t="16275" x="4010025" y="2778125"/>
          <p14:tracePt t="16284" x="3976688" y="2778125"/>
          <p14:tracePt t="16291" x="3941763" y="2778125"/>
          <p14:tracePt t="16299" x="3925888" y="2778125"/>
          <p14:tracePt t="16307" x="3900488" y="2778125"/>
          <p14:tracePt t="16316" x="3865563" y="2778125"/>
          <p14:tracePt t="16323" x="3797300" y="2770188"/>
          <p14:tracePt t="16332" x="3729038" y="2762250"/>
          <p14:tracePt t="16339" x="3636963" y="2727325"/>
          <p14:tracePt t="16348" x="3551238" y="2693988"/>
          <p14:tracePt t="16356" x="3457575" y="2660650"/>
          <p14:tracePt t="16363" x="3373438" y="2625725"/>
          <p14:tracePt t="16371" x="3297238" y="2608263"/>
          <p14:tracePt t="16379" x="3219450" y="2574925"/>
          <p14:tracePt t="16388" x="3160713" y="2549525"/>
          <p14:tracePt t="16395" x="3092450" y="2524125"/>
          <p14:tracePt t="16404" x="3033713" y="2498725"/>
          <p14:tracePt t="16412" x="2973388" y="2481263"/>
          <p14:tracePt t="16420" x="2947988" y="2473325"/>
          <p14:tracePt t="16427" x="2940050" y="2463800"/>
          <p14:tracePt t="16436" x="2914650" y="2455863"/>
          <p14:tracePt t="16443" x="2871788" y="2447925"/>
          <p14:tracePt t="16452" x="2838450" y="2447925"/>
          <p14:tracePt t="16459" x="2786063" y="2447925"/>
          <p14:tracePt t="16467" x="2727325" y="2447925"/>
          <p14:tracePt t="16475" x="2668588" y="2447925"/>
          <p14:tracePt t="16483" x="2608263" y="2447925"/>
          <p14:tracePt t="16491" x="2557463" y="2447925"/>
          <p14:tracePt t="16499" x="2471738" y="2447925"/>
          <p14:tracePt t="16507" x="2379663" y="2447925"/>
          <p14:tracePt t="16515" x="2311400" y="2447925"/>
          <p14:tracePt t="16523" x="2225675" y="2447925"/>
          <p14:tracePt t="16531" x="2157413" y="2447925"/>
          <p14:tracePt t="16539" x="2081213" y="2447925"/>
          <p14:tracePt t="16547" x="2012950" y="2447925"/>
          <p14:tracePt t="16555" x="1936750" y="2447925"/>
          <p14:tracePt t="16563" x="1893888" y="2447925"/>
          <p14:tracePt t="16571" x="1835150" y="2447925"/>
          <p14:tracePt t="16579" x="1809750" y="2447925"/>
          <p14:tracePt t="16588" x="1784350" y="2447925"/>
          <p14:tracePt t="16595" x="1766888" y="2447925"/>
          <p14:tracePt t="16611" x="1758950" y="2447925"/>
          <p14:tracePt t="17028" x="1749425" y="2447925"/>
          <p14:tracePt t="17035" x="1741488" y="2473325"/>
          <p14:tracePt t="17043" x="1733550" y="2532063"/>
          <p14:tracePt t="17051" x="1724025" y="2608263"/>
          <p14:tracePt t="17059" x="1724025" y="2651125"/>
          <p14:tracePt t="17067" x="1724025" y="2711450"/>
          <p14:tracePt t="17075" x="1724025" y="2752725"/>
          <p14:tracePt t="17083" x="1724025" y="2787650"/>
          <p14:tracePt t="17091" x="1724025" y="2805113"/>
          <p14:tracePt t="17099" x="1724025" y="2820988"/>
          <p14:tracePt t="17107" x="1724025" y="2838450"/>
          <p14:tracePt t="17116" x="1716088" y="2846388"/>
          <p14:tracePt t="17123" x="1716088" y="2855913"/>
          <p14:tracePt t="18019" x="1741488" y="2820988"/>
          <p14:tracePt t="18027" x="1792288" y="2752725"/>
          <p14:tracePt t="18038" x="1878013" y="2686050"/>
          <p14:tracePt t="18043" x="1979613" y="2592388"/>
          <p14:tracePt t="18051" x="2098675" y="2506663"/>
          <p14:tracePt t="18059" x="2208213" y="2447925"/>
          <p14:tracePt t="18067" x="2336800" y="2397125"/>
          <p14:tracePt t="18075" x="2430463" y="2371725"/>
          <p14:tracePt t="18083" x="2574925" y="2303463"/>
          <p14:tracePt t="18091" x="2668588" y="2227263"/>
          <p14:tracePt t="18099" x="2778125" y="2141538"/>
          <p14:tracePt t="18107" x="2914650" y="2065338"/>
          <p14:tracePt t="18115" x="3033713" y="1997075"/>
          <p14:tracePt t="18123" x="3143250" y="1946275"/>
          <p14:tracePt t="18131" x="3262313" y="1903413"/>
          <p14:tracePt t="18141" x="3355975" y="1844675"/>
          <p14:tracePt t="18147" x="3406775" y="1801813"/>
          <p14:tracePt t="18155" x="3441700" y="1784350"/>
          <p14:tracePt t="18163" x="3467100" y="1758950"/>
          <p14:tracePt t="18172" x="3475038" y="1751013"/>
          <p14:tracePt t="18179" x="3482975" y="1733550"/>
          <p14:tracePt t="18188" x="3492500" y="1716088"/>
          <p14:tracePt t="18195" x="3492500" y="1690688"/>
          <p14:tracePt t="18205" x="3492500" y="1665288"/>
          <p14:tracePt t="18211" x="3500438" y="1622425"/>
          <p14:tracePt t="18219" x="3500438" y="1597025"/>
          <p14:tracePt t="18227" x="3508375" y="1538288"/>
          <p14:tracePt t="18235" x="3517900" y="1520825"/>
          <p14:tracePt t="18243" x="3525838" y="1504950"/>
          <p14:tracePt t="18251" x="3525838" y="1495425"/>
          <p14:tracePt t="18267" x="3525838" y="1487488"/>
          <p14:tracePt t="18275" x="3525838" y="1477963"/>
          <p14:tracePt t="18283" x="3525838" y="1470025"/>
          <p14:tracePt t="18291" x="3533775" y="1452563"/>
          <p14:tracePt t="18299" x="3543300" y="1436688"/>
          <p14:tracePt t="18307" x="3551238" y="1427163"/>
          <p14:tracePt t="18315" x="3559175" y="1401763"/>
          <p14:tracePt t="18323" x="3576638" y="1343025"/>
          <p14:tracePt t="18331" x="3611563" y="1282700"/>
          <p14:tracePt t="18340" x="3636963" y="1223963"/>
          <p14:tracePt t="18347" x="3662363" y="1181100"/>
          <p14:tracePt t="18355" x="3695700" y="1147763"/>
          <p14:tracePt t="18363" x="3713163" y="1130300"/>
          <p14:tracePt t="18372" x="3713163" y="1122363"/>
          <p14:tracePt t="18427" x="3721100" y="1112838"/>
          <p14:tracePt t="18435" x="3729038" y="1096963"/>
          <p14:tracePt t="18443" x="3746500" y="1069975"/>
          <p14:tracePt t="18451" x="3781425" y="1044575"/>
          <p14:tracePt t="18459" x="3814763" y="1019175"/>
          <p14:tracePt t="18467" x="3840163" y="1011238"/>
          <p14:tracePt t="18475" x="3857625" y="1003300"/>
          <p14:tracePt t="18483" x="3865563" y="985838"/>
          <p14:tracePt t="18491" x="3873500" y="977900"/>
          <p14:tracePt t="18499" x="3883025" y="968375"/>
          <p14:tracePt t="18587" x="3883025" y="960438"/>
          <p14:tracePt t="18604" x="3873500" y="960438"/>
          <p14:tracePt t="18611" x="3857625" y="968375"/>
          <p14:tracePt t="18619" x="3848100" y="977900"/>
          <p14:tracePt t="18787" x="3857625" y="977900"/>
          <p14:tracePt t="18795" x="3873500" y="960438"/>
          <p14:tracePt t="18803" x="3890963" y="942975"/>
          <p14:tracePt t="18812" x="3925888" y="935038"/>
          <p14:tracePt t="18819" x="3941763" y="925513"/>
          <p14:tracePt t="18827" x="3959225" y="925513"/>
          <p14:tracePt t="18835" x="3976688" y="925513"/>
          <p14:tracePt t="18843" x="3992563" y="925513"/>
          <p14:tracePt t="18852" x="4002088" y="925513"/>
          <p14:tracePt t="18859" x="4017963" y="925513"/>
          <p14:tracePt t="18867" x="4027488" y="925513"/>
          <p14:tracePt t="18889" x="4035425" y="925513"/>
          <p14:tracePt t="18892" x="4044950" y="925513"/>
          <p14:tracePt t="18899" x="4052888" y="925513"/>
          <p14:tracePt t="18916" x="4070350" y="925513"/>
          <p14:tracePt t="18923" x="4086225" y="925513"/>
          <p14:tracePt t="18931" x="4103688" y="925513"/>
          <p14:tracePt t="18939" x="4129088" y="925513"/>
          <p14:tracePt t="18947" x="4162425" y="925513"/>
          <p14:tracePt t="18955" x="4187825" y="925513"/>
          <p14:tracePt t="18963" x="4222750" y="925513"/>
          <p14:tracePt t="18972" x="4265613" y="925513"/>
          <p14:tracePt t="18979" x="4324350" y="925513"/>
          <p14:tracePt t="18988" x="4367213" y="925513"/>
          <p14:tracePt t="18995" x="4410075" y="925513"/>
          <p14:tracePt t="19006" x="4451350" y="925513"/>
          <p14:tracePt t="19011" x="4494213" y="925513"/>
          <p14:tracePt t="19019" x="4545013" y="925513"/>
          <p14:tracePt t="19027" x="4570413" y="925513"/>
          <p14:tracePt t="19037" x="4595813" y="925513"/>
          <p14:tracePt t="19043" x="4621213" y="925513"/>
          <p14:tracePt t="19051" x="4638675" y="917575"/>
          <p14:tracePt t="19059" x="4656138" y="917575"/>
          <p14:tracePt t="19067" x="4664075" y="909638"/>
          <p14:tracePt t="19091" x="4673600" y="909638"/>
          <p14:tracePt t="19196" x="4664075" y="909638"/>
          <p14:tracePt t="19205" x="4630738" y="917575"/>
          <p14:tracePt t="19211" x="4570413" y="925513"/>
          <p14:tracePt t="19219" x="4494213" y="935038"/>
          <p14:tracePt t="19228" x="4451350" y="935038"/>
          <p14:tracePt t="19235" x="4392613" y="935038"/>
          <p14:tracePt t="19243" x="4341813" y="935038"/>
          <p14:tracePt t="19251" x="4281488" y="935038"/>
          <p14:tracePt t="19259" x="4248150" y="935038"/>
          <p14:tracePt t="19267" x="4214813" y="935038"/>
          <p14:tracePt t="19275" x="4205288" y="935038"/>
          <p14:tracePt t="19283" x="4197350" y="935038"/>
          <p14:tracePt t="19371" x="4187825" y="935038"/>
          <p14:tracePt t="19389" x="4171950" y="935038"/>
          <p14:tracePt t="19395" x="4146550" y="935038"/>
          <p14:tracePt t="19404" x="4129088" y="935038"/>
          <p14:tracePt t="19411" x="4103688" y="935038"/>
          <p14:tracePt t="19419" x="4078288" y="935038"/>
          <p14:tracePt t="19427" x="4060825" y="935038"/>
          <p14:tracePt t="19435" x="4035425" y="935038"/>
          <p14:tracePt t="19443" x="4017963" y="935038"/>
          <p14:tracePt t="19452" x="4010025" y="935038"/>
          <p14:tracePt t="19459" x="4002088" y="935038"/>
          <p14:tracePt t="19612" x="4035425" y="935038"/>
          <p14:tracePt t="19619" x="4086225" y="925513"/>
          <p14:tracePt t="19627" x="4146550" y="917575"/>
          <p14:tracePt t="19635" x="4214813" y="917575"/>
          <p14:tracePt t="19643" x="4298950" y="917575"/>
          <p14:tracePt t="19651" x="4400550" y="917575"/>
          <p14:tracePt t="19659" x="4503738" y="917575"/>
          <p14:tracePt t="19667" x="4595813" y="917575"/>
          <p14:tracePt t="19675" x="4699000" y="917575"/>
          <p14:tracePt t="19683" x="4800600" y="917575"/>
          <p14:tracePt t="19691" x="4884738" y="917575"/>
          <p14:tracePt t="19699" x="4978400" y="917575"/>
          <p14:tracePt t="19707" x="5064125" y="917575"/>
          <p14:tracePt t="19715" x="5140325" y="917575"/>
          <p14:tracePt t="19723" x="5208588" y="917575"/>
          <p14:tracePt t="19731" x="5267325" y="917575"/>
          <p14:tracePt t="19739" x="5310188" y="917575"/>
          <p14:tracePt t="19747" x="5335588" y="917575"/>
          <p14:tracePt t="19756" x="5353050" y="917575"/>
          <p14:tracePt t="19763" x="5360988" y="917575"/>
          <p14:tracePt t="19772" x="5368925" y="917575"/>
          <p14:tracePt t="20035" x="5318125" y="917575"/>
          <p14:tracePt t="20043" x="5276850" y="925513"/>
          <p14:tracePt t="20051" x="5199063" y="942975"/>
          <p14:tracePt t="20059" x="5114925" y="960438"/>
          <p14:tracePt t="20067" x="4995863" y="977900"/>
          <p14:tracePt t="20075" x="4868863" y="1003300"/>
          <p14:tracePt t="20083" x="4724400" y="1036638"/>
          <p14:tracePt t="20091" x="4562475" y="1079500"/>
          <p14:tracePt t="20099" x="4367213" y="1122363"/>
          <p14:tracePt t="20107" x="4146550" y="1163638"/>
          <p14:tracePt t="20115" x="3941763" y="1206500"/>
          <p14:tracePt t="20124" x="3797300" y="1257300"/>
          <p14:tracePt t="20131" x="3619500" y="1308100"/>
          <p14:tracePt t="20139" x="3432175" y="1385888"/>
          <p14:tracePt t="20147" x="3254375" y="1452563"/>
          <p14:tracePt t="20156" x="3117850" y="1512888"/>
          <p14:tracePt t="20163" x="2990850" y="1589088"/>
          <p14:tracePt t="20172" x="2786063" y="1708150"/>
          <p14:tracePt t="20179" x="2557463" y="1852613"/>
          <p14:tracePt t="20188" x="2293938" y="2030413"/>
          <p14:tracePt t="20195" x="2005013" y="2227263"/>
          <p14:tracePt t="20203" x="1716088" y="2447925"/>
          <p14:tracePt t="20211" x="1470025" y="2660650"/>
          <p14:tracePt t="20219" x="1317625" y="2778125"/>
          <p14:tracePt t="20227" x="1079500" y="2974975"/>
          <p14:tracePt t="20235" x="831850" y="3195638"/>
          <p14:tracePt t="20243" x="696913" y="3330575"/>
          <p14:tracePt t="20251" x="552450" y="3492500"/>
          <p14:tracePt t="20259" x="450850" y="3619500"/>
          <p14:tracePt t="20267" x="382588" y="3713163"/>
          <p14:tracePt t="20275" x="339725" y="3763963"/>
          <p14:tracePt t="20283" x="322263" y="3790950"/>
          <p14:tracePt t="20291" x="314325" y="3798888"/>
          <p14:tracePt t="20299" x="314325" y="3806825"/>
          <p14:tracePt t="20507" x="322263" y="3798888"/>
          <p14:tracePt t="20516" x="373063" y="3763963"/>
          <p14:tracePt t="20523" x="450850" y="3722688"/>
          <p14:tracePt t="20531" x="534988" y="3679825"/>
          <p14:tracePt t="20539" x="646113" y="3629025"/>
          <p14:tracePt t="20547" x="747713" y="3594100"/>
          <p14:tracePt t="20556" x="831850" y="3560763"/>
          <p14:tracePt t="20563" x="935038" y="3543300"/>
          <p14:tracePt t="20572" x="1054100" y="3517900"/>
          <p14:tracePt t="20579" x="1163638" y="3502025"/>
          <p14:tracePt t="20587" x="1282700" y="3492500"/>
          <p14:tracePt t="20595" x="1393825" y="3484563"/>
          <p14:tracePt t="20603" x="1495425" y="3484563"/>
          <p14:tracePt t="20611" x="1606550" y="3484563"/>
          <p14:tracePt t="20619" x="1673225" y="3484563"/>
          <p14:tracePt t="20627" x="1682750" y="3484563"/>
          <p14:tracePt t="20636" x="1698625" y="3475038"/>
          <p14:tracePt t="20644" x="1698625" y="3467100"/>
          <p14:tracePt t="20651" x="1733550" y="3467100"/>
          <p14:tracePt t="20659" x="1776413" y="3459163"/>
          <p14:tracePt t="20667" x="1817688" y="3449638"/>
          <p14:tracePt t="20675" x="1868488" y="3424238"/>
          <p14:tracePt t="20683" x="1920875" y="3398838"/>
          <p14:tracePt t="20691" x="1971675" y="3365500"/>
          <p14:tracePt t="20700" x="2005013" y="3322638"/>
          <p14:tracePt t="20708" x="2047875" y="3271838"/>
          <p14:tracePt t="20715" x="2081213" y="3238500"/>
          <p14:tracePt t="20723" x="2116138" y="3186113"/>
          <p14:tracePt t="20731" x="2132013" y="3135313"/>
          <p14:tracePt t="20739" x="2157413" y="3084513"/>
          <p14:tracePt t="20747" x="2166938" y="3041650"/>
          <p14:tracePt t="20756" x="2166938" y="3008313"/>
          <p14:tracePt t="20763" x="2166938" y="2957513"/>
          <p14:tracePt t="20772" x="2166938" y="2897188"/>
          <p14:tracePt t="20779" x="2157413" y="2830513"/>
          <p14:tracePt t="20787" x="2149475" y="2770188"/>
          <p14:tracePt t="20795" x="2141538" y="2711450"/>
          <p14:tracePt t="20804" x="2124075" y="2633663"/>
          <p14:tracePt t="20811" x="2090738" y="2557463"/>
          <p14:tracePt t="20819" x="2038350" y="2463800"/>
          <p14:tracePt t="20827" x="2012950" y="2387600"/>
          <p14:tracePt t="20835" x="1987550" y="2328863"/>
          <p14:tracePt t="20843" x="1954213" y="2252663"/>
          <p14:tracePt t="20851" x="1928813" y="2192338"/>
          <p14:tracePt t="20859" x="1903413" y="2133600"/>
          <p14:tracePt t="20867" x="1878013" y="2082800"/>
          <p14:tracePt t="20875" x="1843088" y="2030413"/>
          <p14:tracePt t="20890" x="1827213" y="1979613"/>
          <p14:tracePt t="20892" x="1809750" y="1954213"/>
          <p14:tracePt t="20899" x="1792288" y="1938338"/>
          <p14:tracePt t="20908" x="1776413" y="1911350"/>
          <p14:tracePt t="20915" x="1758950" y="1885950"/>
          <p14:tracePt t="20924" x="1758950" y="1878013"/>
          <p14:tracePt t="20931" x="1749425" y="1878013"/>
          <p14:tracePt t="20939" x="1741488" y="1870075"/>
          <p14:tracePt t="20947" x="1733550" y="1870075"/>
          <p14:tracePt t="20956" x="1698625" y="1870075"/>
          <p14:tracePt t="20963" x="1657350" y="1870075"/>
          <p14:tracePt t="20972" x="1597025" y="1870075"/>
          <p14:tracePt t="20979" x="1512888" y="1870075"/>
          <p14:tracePt t="20987" x="1409700" y="1878013"/>
          <p14:tracePt t="20995" x="1317625" y="1895475"/>
          <p14:tracePt t="21003" x="1198563" y="1911350"/>
          <p14:tracePt t="21011" x="1087438" y="1928813"/>
          <p14:tracePt t="21019" x="968375" y="1954213"/>
          <p14:tracePt t="21027" x="866775" y="1971675"/>
          <p14:tracePt t="21035" x="790575" y="1997075"/>
          <p14:tracePt t="21043" x="747713" y="2014538"/>
          <p14:tracePt t="21051" x="722313" y="2030413"/>
          <p14:tracePt t="21059" x="704850" y="2055813"/>
          <p14:tracePt t="21067" x="696913" y="2073275"/>
          <p14:tracePt t="21075" x="696913" y="2098675"/>
          <p14:tracePt t="21083" x="696913" y="2133600"/>
          <p14:tracePt t="21091" x="704850" y="2184400"/>
          <p14:tracePt t="21099" x="730250" y="2252663"/>
          <p14:tracePt t="21107" x="747713" y="2311400"/>
          <p14:tracePt t="21115" x="781050" y="2362200"/>
          <p14:tracePt t="21123" x="798513" y="2422525"/>
          <p14:tracePt t="21131" x="815975" y="2463800"/>
          <p14:tracePt t="21139" x="823913" y="2516188"/>
          <p14:tracePt t="21147" x="841375" y="2549525"/>
          <p14:tracePt t="21155" x="849313" y="2582863"/>
          <p14:tracePt t="21163" x="858838" y="2617788"/>
          <p14:tracePt t="21172" x="858838" y="2633663"/>
          <p14:tracePt t="21179" x="858838" y="2676525"/>
          <p14:tracePt t="21187" x="858838" y="2711450"/>
          <p14:tracePt t="21195" x="858838" y="2744788"/>
          <p14:tracePt t="21203" x="858838" y="2795588"/>
          <p14:tracePt t="21211" x="858838" y="2820988"/>
          <p14:tracePt t="21219" x="858838" y="2863850"/>
          <p14:tracePt t="21227" x="858838" y="2897188"/>
          <p14:tracePt t="21235" x="858838" y="2914650"/>
          <p14:tracePt t="21243" x="858838" y="2922588"/>
          <p14:tracePt t="21251" x="858838" y="2940050"/>
          <p14:tracePt t="21259" x="858838" y="2965450"/>
          <p14:tracePt t="21267" x="858838" y="2982913"/>
          <p14:tracePt t="21275" x="858838" y="3008313"/>
          <p14:tracePt t="21291" x="858838" y="3033713"/>
          <p14:tracePt t="21299" x="858838" y="3051175"/>
          <p14:tracePt t="21307" x="866775" y="3076575"/>
          <p14:tracePt t="21315" x="874713" y="3101975"/>
          <p14:tracePt t="21323" x="884238" y="3119438"/>
          <p14:tracePt t="21339" x="892175" y="3127375"/>
          <p14:tracePt t="21347" x="900113" y="3135313"/>
          <p14:tracePt t="21379" x="892175" y="3127375"/>
          <p14:tracePt t="21395" x="892175" y="3144838"/>
          <p14:tracePt t="21411" x="892175" y="3152775"/>
          <p14:tracePt t="21427" x="900113" y="3160713"/>
          <p14:tracePt t="21435" x="942975" y="3170238"/>
          <p14:tracePt t="21443" x="1011238" y="3178175"/>
          <p14:tracePt t="21451" x="1112838" y="3203575"/>
          <p14:tracePt t="21459" x="1189038" y="3221038"/>
          <p14:tracePt t="21467" x="1290638" y="3246438"/>
          <p14:tracePt t="21475" x="1376363" y="3271838"/>
          <p14:tracePt t="21483" x="1470025" y="3279775"/>
          <p14:tracePt t="21491" x="1528763" y="3297238"/>
          <p14:tracePt t="21499" x="1589088" y="3314700"/>
          <p14:tracePt t="21507" x="1614488" y="3314700"/>
          <p14:tracePt t="21515" x="1647825" y="3314700"/>
          <p14:tracePt t="21523" x="1690688" y="3314700"/>
          <p14:tracePt t="21531" x="1741488" y="3305175"/>
          <p14:tracePt t="21539" x="1776413" y="3289300"/>
          <p14:tracePt t="21547" x="1801813" y="3279775"/>
          <p14:tracePt t="21555" x="1817688" y="3263900"/>
          <p14:tracePt t="21563" x="1843088" y="3246438"/>
          <p14:tracePt t="21572" x="1860550" y="3221038"/>
          <p14:tracePt t="21579" x="1878013" y="3195638"/>
          <p14:tracePt t="21587" x="1885950" y="3170238"/>
          <p14:tracePt t="21595" x="1903413" y="3135313"/>
          <p14:tracePt t="21603" x="1920875" y="3101975"/>
          <p14:tracePt t="21611" x="1936750" y="3059113"/>
          <p14:tracePt t="21619" x="1962150" y="2982913"/>
          <p14:tracePt t="21628" x="1971675" y="2922588"/>
          <p14:tracePt t="21635" x="1979613" y="2846388"/>
          <p14:tracePt t="21643" x="1987550" y="2787650"/>
          <p14:tracePt t="21651" x="1997075" y="2719388"/>
          <p14:tracePt t="21659" x="2022475" y="2643188"/>
          <p14:tracePt t="21667" x="2022475" y="2600325"/>
          <p14:tracePt t="21675" x="2030413" y="2541588"/>
          <p14:tracePt t="21683" x="2030413" y="2516188"/>
          <p14:tracePt t="21691" x="2030413" y="2473325"/>
          <p14:tracePt t="21699" x="2030413" y="2438400"/>
          <p14:tracePt t="21707" x="2030413" y="2413000"/>
          <p14:tracePt t="21715" x="2030413" y="2387600"/>
          <p14:tracePt t="21723" x="2030413" y="2362200"/>
          <p14:tracePt t="21731" x="2030413" y="2328863"/>
          <p14:tracePt t="21740" x="2022475" y="2311400"/>
          <p14:tracePt t="21747" x="2005013" y="2286000"/>
          <p14:tracePt t="21757" x="1997075" y="2260600"/>
          <p14:tracePt t="21763" x="1962150" y="2227263"/>
          <p14:tracePt t="21773" x="1936750" y="2192338"/>
          <p14:tracePt t="21779" x="1893888" y="2141538"/>
          <p14:tracePt t="21788" x="1860550" y="2098675"/>
          <p14:tracePt t="21795" x="1809750" y="2055813"/>
          <p14:tracePt t="21803" x="1766888" y="2030413"/>
          <p14:tracePt t="21811" x="1716088" y="1989138"/>
          <p14:tracePt t="21819" x="1657350" y="1946275"/>
          <p14:tracePt t="21827" x="1606550" y="1920875"/>
          <p14:tracePt t="21835" x="1546225" y="1878013"/>
          <p14:tracePt t="21843" x="1470025" y="1844675"/>
          <p14:tracePt t="21851" x="1393825" y="1809750"/>
          <p14:tracePt t="21859" x="1308100" y="1801813"/>
          <p14:tracePt t="21874" x="1214438" y="1776413"/>
          <p14:tracePt t="21876" x="1130300" y="1766888"/>
          <p14:tracePt t="21883" x="1044575" y="1758950"/>
          <p14:tracePt t="21891" x="1003300" y="1758950"/>
          <p14:tracePt t="21899" x="968375" y="1758950"/>
          <p14:tracePt t="21907" x="925513" y="1758950"/>
          <p14:tracePt t="21915" x="892175" y="1758950"/>
          <p14:tracePt t="21923" x="866775" y="1758950"/>
          <p14:tracePt t="21931" x="841375" y="1758950"/>
          <p14:tracePt t="21940" x="815975" y="1758950"/>
          <p14:tracePt t="21947" x="781050" y="1776413"/>
          <p14:tracePt t="21956" x="755650" y="1801813"/>
          <p14:tracePt t="21963" x="722313" y="1835150"/>
          <p14:tracePt t="21972" x="679450" y="1860550"/>
          <p14:tracePt t="21979" x="628650" y="1903413"/>
          <p14:tracePt t="21987" x="595313" y="1928813"/>
          <p14:tracePt t="21995" x="544513" y="1971675"/>
          <p14:tracePt t="22003" x="476250" y="2014538"/>
          <p14:tracePt t="22012" x="415925" y="2065338"/>
          <p14:tracePt t="22019" x="347663" y="2108200"/>
          <p14:tracePt t="22027" x="288925" y="2149475"/>
          <p14:tracePt t="22035" x="220663" y="2192338"/>
          <p14:tracePt t="22043" x="169863" y="2227263"/>
          <p14:tracePt t="22051" x="127000" y="2252663"/>
          <p14:tracePt t="22059" x="76200" y="2286000"/>
          <p14:tracePt t="22067" x="25400" y="2311400"/>
          <p14:tracePt t="22332" x="42863" y="3127375"/>
          <p14:tracePt t="22339" x="50800" y="3144838"/>
          <p14:tracePt t="22347" x="76200" y="3160713"/>
          <p14:tracePt t="22356" x="93663" y="3178175"/>
          <p14:tracePt t="22363" x="101600" y="3186113"/>
          <p14:tracePt t="22373" x="101600" y="3195638"/>
          <p14:tracePt t="22379" x="119063" y="3195638"/>
          <p14:tracePt t="22388" x="127000" y="3203575"/>
          <p14:tracePt t="22396" x="136525" y="3211513"/>
          <p14:tracePt t="22403" x="152400" y="3221038"/>
          <p14:tracePt t="22411" x="177800" y="3238500"/>
          <p14:tracePt t="22419" x="212725" y="3263900"/>
          <p14:tracePt t="22427" x="271463" y="3289300"/>
          <p14:tracePt t="22435" x="347663" y="3322638"/>
          <p14:tracePt t="22443" x="373063" y="3330575"/>
          <p14:tracePt t="22451" x="390525" y="3340100"/>
          <p14:tracePt t="22459" x="400050" y="3365500"/>
          <p14:tracePt t="22467" x="425450" y="3390900"/>
          <p14:tracePt t="22475" x="466725" y="3408363"/>
          <p14:tracePt t="22483" x="527050" y="3416300"/>
          <p14:tracePt t="22491" x="560388" y="3433763"/>
          <p14:tracePt t="22499" x="577850" y="3449638"/>
          <p14:tracePt t="22507" x="603250" y="3459163"/>
          <p14:tracePt t="22515" x="620713" y="3467100"/>
          <p14:tracePt t="22523" x="628650" y="3467100"/>
          <p14:tracePt t="22531" x="661988" y="3467100"/>
          <p14:tracePt t="22540" x="704850" y="3467100"/>
          <p14:tracePt t="22547" x="747713" y="3449638"/>
          <p14:tracePt t="22557" x="781050" y="3449638"/>
          <p14:tracePt t="22563" x="841375" y="3441700"/>
          <p14:tracePt t="22573" x="884238" y="3424238"/>
          <p14:tracePt t="22579" x="935038" y="3408363"/>
          <p14:tracePt t="22587" x="993775" y="3382963"/>
          <p14:tracePt t="22595" x="1062038" y="3355975"/>
          <p14:tracePt t="22603" x="1120775" y="3322638"/>
          <p14:tracePt t="22611" x="1181100" y="3289300"/>
          <p14:tracePt t="22619" x="1249363" y="3263900"/>
          <p14:tracePt t="22627" x="1325563" y="3228975"/>
          <p14:tracePt t="22635" x="1409700" y="3186113"/>
          <p14:tracePt t="22643" x="1487488" y="3135313"/>
          <p14:tracePt t="22651" x="1563688" y="3084513"/>
          <p14:tracePt t="22659" x="1657350" y="3041650"/>
          <p14:tracePt t="22667" x="1733550" y="2982913"/>
          <p14:tracePt t="22675" x="1801813" y="2932113"/>
          <p14:tracePt t="22684" x="1852613" y="2871788"/>
          <p14:tracePt t="22692" x="1893888" y="2820988"/>
          <p14:tracePt t="22699" x="1936750" y="2770188"/>
          <p14:tracePt t="22707" x="1962150" y="2727325"/>
          <p14:tracePt t="22715" x="1997075" y="2676525"/>
          <p14:tracePt t="22723" x="2022475" y="2625725"/>
          <p14:tracePt t="22731" x="2038350" y="2600325"/>
          <p14:tracePt t="22740" x="2047875" y="2566988"/>
          <p14:tracePt t="22747" x="2047875" y="2549525"/>
          <p14:tracePt t="22756" x="2047875" y="2489200"/>
          <p14:tracePt t="22763" x="2047875" y="2422525"/>
          <p14:tracePt t="22771" x="2047875" y="2344738"/>
          <p14:tracePt t="22779" x="2047875" y="2260600"/>
          <p14:tracePt t="22788" x="2047875" y="2174875"/>
          <p14:tracePt t="22796" x="2047875" y="2082800"/>
          <p14:tracePt t="22803" x="2030413" y="1989138"/>
          <p14:tracePt t="22811" x="1997075" y="1903413"/>
          <p14:tracePt t="22819" x="1971675" y="1827213"/>
          <p14:tracePt t="22827" x="1928813" y="1758950"/>
          <p14:tracePt t="22835" x="1868488" y="1682750"/>
          <p14:tracePt t="22843" x="1801813" y="1614488"/>
          <p14:tracePt t="22851" x="1724025" y="1563688"/>
          <p14:tracePt t="22859" x="1631950" y="1520825"/>
          <p14:tracePt t="22875" x="1444625" y="1452563"/>
          <p14:tracePt t="22883" x="1358900" y="1436688"/>
          <p14:tracePt t="22891" x="1274763" y="1427163"/>
          <p14:tracePt t="22899" x="1214438" y="1427163"/>
          <p14:tracePt t="22907" x="1155700" y="1427163"/>
          <p14:tracePt t="22915" x="1079500" y="1427163"/>
          <p14:tracePt t="22923" x="1019175" y="1436688"/>
          <p14:tracePt t="22931" x="976313" y="1462088"/>
          <p14:tracePt t="22940" x="925513" y="1487488"/>
          <p14:tracePt t="22947" x="874713" y="1520825"/>
          <p14:tracePt t="22957" x="831850" y="1555750"/>
          <p14:tracePt t="22963" x="806450" y="1597025"/>
          <p14:tracePt t="22972" x="781050" y="1657350"/>
          <p14:tracePt t="22979" x="747713" y="1708150"/>
          <p14:tracePt t="22987" x="714375" y="1784350"/>
          <p14:tracePt t="22995" x="679450" y="1870075"/>
          <p14:tracePt t="23003" x="661988" y="1946275"/>
          <p14:tracePt t="23011" x="636588" y="2022475"/>
          <p14:tracePt t="23019" x="628650" y="2108200"/>
          <p14:tracePt t="23027" x="620713" y="2192338"/>
          <p14:tracePt t="23036" x="620713" y="2268538"/>
          <p14:tracePt t="23043" x="620713" y="2362200"/>
          <p14:tracePt t="23051" x="620713" y="2447925"/>
          <p14:tracePt t="23059" x="620713" y="2532063"/>
          <p14:tracePt t="23067" x="620713" y="2608263"/>
          <p14:tracePt t="23075" x="620713" y="2711450"/>
          <p14:tracePt t="23083" x="628650" y="2778125"/>
          <p14:tracePt t="23091" x="636588" y="2855913"/>
          <p14:tracePt t="23099" x="661988" y="2914650"/>
          <p14:tracePt t="23107" x="679450" y="2974975"/>
          <p14:tracePt t="23115" x="714375" y="3041650"/>
          <p14:tracePt t="23124" x="739775" y="3084513"/>
          <p14:tracePt t="23131" x="773113" y="3135313"/>
          <p14:tracePt t="23140" x="798513" y="3186113"/>
          <p14:tracePt t="23147" x="841375" y="3238500"/>
          <p14:tracePt t="23157" x="884238" y="3279775"/>
          <p14:tracePt t="23164" x="935038" y="3305175"/>
          <p14:tracePt t="23172" x="968375" y="3330575"/>
          <p14:tracePt t="23179" x="1003300" y="3365500"/>
          <p14:tracePt t="23187" x="1028700" y="3373438"/>
          <p14:tracePt t="23196" x="1054100" y="3373438"/>
          <p14:tracePt t="23203" x="1062038" y="3373438"/>
          <p14:tracePt t="23211" x="1079500" y="3373438"/>
          <p14:tracePt t="23219" x="1104900" y="3373438"/>
          <p14:tracePt t="23227" x="1120775" y="3373438"/>
          <p14:tracePt t="23235" x="1147763" y="3373438"/>
          <p14:tracePt t="23243" x="1189038" y="3373438"/>
          <p14:tracePt t="23251" x="1223963" y="3365500"/>
          <p14:tracePt t="23260" x="1257300" y="3348038"/>
          <p14:tracePt t="23267" x="1290638" y="3330575"/>
          <p14:tracePt t="23275" x="1317625" y="3314700"/>
          <p14:tracePt t="23283" x="1343025" y="3305175"/>
          <p14:tracePt t="23292" x="1368425" y="3289300"/>
          <p14:tracePt t="23299" x="1393825" y="3263900"/>
          <p14:tracePt t="23307" x="1409700" y="3238500"/>
          <p14:tracePt t="23315" x="1435100" y="3211513"/>
          <p14:tracePt t="23324" x="1462088" y="3186113"/>
          <p14:tracePt t="23331" x="1487488" y="3170238"/>
          <p14:tracePt t="23340" x="1495425" y="3160713"/>
          <p14:tracePt t="23347" x="1503363" y="3152775"/>
          <p14:tracePt t="23358" x="1503363" y="3144838"/>
          <p14:tracePt t="25908" x="1512888" y="3144838"/>
          <p14:tracePt t="25915" x="1571625" y="3144838"/>
          <p14:tracePt t="25924" x="1708150" y="3144838"/>
          <p14:tracePt t="25931" x="1946275" y="3144838"/>
          <p14:tracePt t="25940" x="2327275" y="3170238"/>
          <p14:tracePt t="25947" x="2668588" y="3228975"/>
          <p14:tracePt t="25956" x="2990850" y="3263900"/>
          <p14:tracePt t="25963" x="3287713" y="3279775"/>
          <p14:tracePt t="25971" x="3619500" y="3314700"/>
          <p14:tracePt t="25979" x="3976688" y="3348038"/>
          <p14:tracePt t="25987" x="4187825" y="3365500"/>
          <p14:tracePt t="25995" x="4359275" y="3398838"/>
          <p14:tracePt t="26003" x="4630738" y="3433763"/>
          <p14:tracePt t="26011" x="4876800" y="3467100"/>
          <p14:tracePt t="26019" x="5140325" y="3475038"/>
          <p14:tracePt t="26027" x="5318125" y="3475038"/>
          <p14:tracePt t="26035" x="5522913" y="3475038"/>
          <p14:tracePt t="26043" x="5726113" y="3475038"/>
          <p14:tracePt t="26052" x="5930900" y="3475038"/>
          <p14:tracePt t="26059" x="6134100" y="3475038"/>
          <p14:tracePt t="26067" x="6338888" y="3475038"/>
          <p14:tracePt t="26075" x="6491288" y="3475038"/>
          <p14:tracePt t="26084" x="6643688" y="3475038"/>
          <p14:tracePt t="26091" x="6770688" y="3475038"/>
          <p14:tracePt t="26099" x="6881813" y="3475038"/>
          <p14:tracePt t="26108" x="6983413" y="3475038"/>
          <p14:tracePt t="26115" x="7051675" y="3475038"/>
          <p14:tracePt t="26124" x="7112000" y="3475038"/>
          <p14:tracePt t="26131" x="7137400" y="3475038"/>
          <p14:tracePt t="26139" x="7162800" y="3475038"/>
          <p14:tracePt t="26155" x="7170738" y="3475038"/>
          <p14:tracePt t="26172" x="7178675" y="3475038"/>
          <p14:tracePt t="26187" x="7178675" y="3467100"/>
          <p14:tracePt t="26195" x="7188200" y="3459163"/>
          <p14:tracePt t="26211" x="7188200" y="3441700"/>
          <p14:tracePt t="26219" x="7196138" y="3433763"/>
          <p14:tracePt t="26227" x="7213600" y="3424238"/>
          <p14:tracePt t="26235" x="7229475" y="3424238"/>
          <p14:tracePt t="26243" x="7264400" y="3424238"/>
          <p14:tracePt t="26251" x="7297738" y="3424238"/>
          <p14:tracePt t="26259" x="7348538" y="3424238"/>
          <p14:tracePt t="26267" x="7400925" y="3441700"/>
          <p14:tracePt t="26275" x="7442200" y="3449638"/>
          <p14:tracePt t="26283" x="7493000" y="3459163"/>
          <p14:tracePt t="26291" x="7553325" y="3467100"/>
          <p14:tracePt t="26299" x="7612063" y="3475038"/>
          <p14:tracePt t="26308" x="7680325" y="3484563"/>
          <p14:tracePt t="26316" x="7740650" y="3484563"/>
          <p14:tracePt t="26324" x="7824788" y="3484563"/>
          <p14:tracePt t="26331" x="7926388" y="3484563"/>
          <p14:tracePt t="26339" x="8054975" y="3509963"/>
          <p14:tracePt t="26347" x="8181975" y="3535363"/>
          <p14:tracePt t="26355" x="8291513" y="3552825"/>
          <p14:tracePt t="26364" x="8428038" y="3578225"/>
          <p14:tracePt t="26371" x="8539163" y="3603625"/>
          <p14:tracePt t="26379" x="8640763" y="3611563"/>
          <p14:tracePt t="26387" x="8709025" y="3611563"/>
          <p14:tracePt t="26395" x="8767763" y="3611563"/>
          <p14:tracePt t="26403" x="8810625" y="3611563"/>
          <p14:tracePt t="26411" x="8843963" y="3611563"/>
          <p14:tracePt t="26419" x="8869363" y="3603625"/>
          <p14:tracePt t="26427" x="8894763" y="3586163"/>
          <p14:tracePt t="26435" x="8912225" y="3578225"/>
          <p14:tracePt t="26443" x="8912225" y="3552825"/>
          <p14:tracePt t="26451" x="8912225" y="3543300"/>
          <p14:tracePt t="26459" x="8921750" y="3527425"/>
          <p14:tracePt t="26467" x="8929688" y="3509963"/>
          <p14:tracePt t="26475" x="8929688" y="3502025"/>
          <p14:tracePt t="26483" x="8929688" y="3492500"/>
          <p14:tracePt t="26491" x="8929688" y="3475038"/>
          <p14:tracePt t="26499" x="8929688" y="3459163"/>
          <p14:tracePt t="26508" x="8929688" y="3433763"/>
          <p14:tracePt t="26515" x="8929688" y="3408363"/>
          <p14:tracePt t="26525" x="8921750" y="3390900"/>
          <p14:tracePt t="26532" x="8912225" y="3382963"/>
          <p14:tracePt t="26540" x="8904288" y="3382963"/>
          <p14:tracePt t="26547" x="8878888" y="3382963"/>
          <p14:tracePt t="26556" x="8869363" y="3382963"/>
          <p14:tracePt t="26563" x="8843963" y="3382963"/>
          <p14:tracePt t="26571" x="8836025" y="3382963"/>
          <p14:tracePt t="26579" x="8810625" y="3382963"/>
          <p14:tracePt t="26587" x="8785225" y="3373438"/>
          <p14:tracePt t="26595" x="8750300" y="3365500"/>
          <p14:tracePt t="26603" x="8709025" y="3355975"/>
          <p14:tracePt t="26611" x="8648700" y="3348038"/>
          <p14:tracePt t="26619" x="8564563" y="3330575"/>
          <p14:tracePt t="26627" x="8470900" y="3314700"/>
          <p14:tracePt t="26636" x="8402638" y="3305175"/>
          <p14:tracePt t="26643" x="8343900" y="3289300"/>
          <p14:tracePt t="26651" x="8308975" y="3289300"/>
          <p14:tracePt t="26660" x="8266113" y="3289300"/>
          <p14:tracePt t="26667" x="8232775" y="3289300"/>
          <p14:tracePt t="26675" x="8207375" y="3289300"/>
          <p14:tracePt t="26684" x="8181975" y="3289300"/>
          <p14:tracePt t="26691" x="8156575" y="3289300"/>
          <p14:tracePt t="26699" x="8139113" y="3289300"/>
          <p14:tracePt t="26708" x="8113713" y="3289300"/>
          <p14:tracePt t="26716" x="8096250" y="3289300"/>
          <p14:tracePt t="26725" x="8070850" y="3289300"/>
          <p14:tracePt t="26731" x="8045450" y="3289300"/>
          <p14:tracePt t="26740" x="8012113" y="3289300"/>
          <p14:tracePt t="26747" x="7977188" y="3289300"/>
          <p14:tracePt t="26756" x="7951788" y="3297238"/>
          <p14:tracePt t="26763" x="7918450" y="3305175"/>
          <p14:tracePt t="26771" x="7885113" y="3314700"/>
          <p14:tracePt t="26779" x="7859713" y="3322638"/>
          <p14:tracePt t="26787" x="7824788" y="3330575"/>
          <p14:tracePt t="26795" x="7791450" y="3348038"/>
          <p14:tracePt t="26803" x="7766050" y="3355975"/>
          <p14:tracePt t="26811" x="7756525" y="3365500"/>
          <p14:tracePt t="26819" x="7740650" y="3373438"/>
          <p14:tracePt t="26827" x="7723188" y="3382963"/>
          <p14:tracePt t="26835" x="7715250" y="3390900"/>
          <p14:tracePt t="26843" x="7705725" y="3390900"/>
          <p14:tracePt t="26851" x="7697788" y="3398838"/>
          <p14:tracePt t="26867" x="7688263" y="3398838"/>
          <p14:tracePt t="26875" x="7688263" y="3408363"/>
          <p14:tracePt t="26893" x="7680325" y="3408363"/>
          <p14:tracePt t="26909" x="7680325" y="3416300"/>
          <p14:tracePt t="26916" x="7680325" y="3424238"/>
          <p14:tracePt t="26931" x="7680325" y="3441700"/>
          <p14:tracePt t="26939" x="7672388" y="3459163"/>
          <p14:tracePt t="26947" x="7662863" y="3459163"/>
          <p14:tracePt t="26971" x="7662863" y="3467100"/>
          <p14:tracePt t="26987" x="7662863" y="3475038"/>
          <p14:tracePt t="26995" x="7662863" y="3484563"/>
          <p14:tracePt t="27003" x="7662863" y="3492500"/>
          <p14:tracePt t="27011" x="7672388" y="3509963"/>
          <p14:tracePt t="27019" x="7680325" y="3517900"/>
          <p14:tracePt t="27027" x="7688263" y="3527425"/>
          <p14:tracePt t="27036" x="7705725" y="3552825"/>
          <p14:tracePt t="27043" x="7731125" y="3568700"/>
          <p14:tracePt t="27052" x="7766050" y="3594100"/>
          <p14:tracePt t="27059" x="7791450" y="3611563"/>
          <p14:tracePt t="27067" x="7824788" y="3629025"/>
          <p14:tracePt t="27075" x="7859713" y="3636963"/>
          <p14:tracePt t="27083" x="7893050" y="3654425"/>
          <p14:tracePt t="27091" x="7935913" y="3662363"/>
          <p14:tracePt t="27099" x="7969250" y="3662363"/>
          <p14:tracePt t="27109" x="8020050" y="3662363"/>
          <p14:tracePt t="27115" x="8080375" y="3662363"/>
          <p14:tracePt t="27124" x="8139113" y="3662363"/>
          <p14:tracePt t="27132" x="8199438" y="3662363"/>
          <p14:tracePt t="27139" x="8258175" y="3662363"/>
          <p14:tracePt t="27147" x="8301038" y="3662363"/>
          <p14:tracePt t="27155" x="8343900" y="3662363"/>
          <p14:tracePt t="27164" x="8402638" y="3662363"/>
          <p14:tracePt t="27171" x="8462963" y="3662363"/>
          <p14:tracePt t="27179" x="8504238" y="3654425"/>
          <p14:tracePt t="27187" x="8555038" y="3629025"/>
          <p14:tracePt t="27195" x="8597900" y="3611563"/>
          <p14:tracePt t="27203" x="8648700" y="3586163"/>
          <p14:tracePt t="27211" x="8699500" y="3552825"/>
          <p14:tracePt t="27219" x="8734425" y="3527425"/>
          <p14:tracePt t="27227" x="8777288" y="3484563"/>
          <p14:tracePt t="27235" x="8802688" y="3449638"/>
          <p14:tracePt t="27243" x="8828088" y="3424238"/>
          <p14:tracePt t="27251" x="8853488" y="3398838"/>
          <p14:tracePt t="27260" x="8869363" y="3373438"/>
          <p14:tracePt t="27267" x="8886825" y="3340100"/>
          <p14:tracePt t="27275" x="8894763" y="3314700"/>
          <p14:tracePt t="27283" x="8912225" y="3271838"/>
          <p14:tracePt t="27292" x="8921750" y="3246438"/>
          <p14:tracePt t="27299" x="8929688" y="3211513"/>
          <p14:tracePt t="27308" x="8929688" y="3186113"/>
          <p14:tracePt t="27315" x="8929688" y="3144838"/>
          <p14:tracePt t="27325" x="8929688" y="3109913"/>
          <p14:tracePt t="27331" x="8937625" y="3067050"/>
          <p14:tracePt t="27339" x="8947150" y="3041650"/>
          <p14:tracePt t="27403" x="8937625" y="3033713"/>
          <p14:tracePt t="27411" x="8929688" y="3033713"/>
          <p14:tracePt t="27419" x="8894763" y="3033713"/>
          <p14:tracePt t="27427" x="8853488" y="3033713"/>
          <p14:tracePt t="27435" x="8810625" y="3033713"/>
          <p14:tracePt t="27443" x="8734425" y="3025775"/>
          <p14:tracePt t="27451" x="8691563" y="3016250"/>
          <p14:tracePt t="27459" x="8640763" y="3008313"/>
          <p14:tracePt t="27467" x="8597900" y="2990850"/>
          <p14:tracePt t="27476" x="8572500" y="2990850"/>
          <p14:tracePt t="27484" x="8539163" y="2982913"/>
          <p14:tracePt t="27492" x="8521700" y="2982913"/>
          <p14:tracePt t="27499" x="8513763" y="2982913"/>
          <p14:tracePt t="27508" x="8496300" y="2982913"/>
          <p14:tracePt t="27516" x="8488363" y="2982913"/>
          <p14:tracePt t="27525" x="8470900" y="2982913"/>
          <p14:tracePt t="27532" x="8445500" y="2982913"/>
          <p14:tracePt t="27539" x="8428038" y="2982913"/>
          <p14:tracePt t="27547" x="8394700" y="2982913"/>
          <p14:tracePt t="27556" x="8359775" y="2982913"/>
          <p14:tracePt t="27563" x="8326438" y="2982913"/>
          <p14:tracePt t="27571" x="8318500" y="2982913"/>
          <p14:tracePt t="27579" x="8291513" y="2982913"/>
          <p14:tracePt t="27587" x="8266113" y="2982913"/>
          <p14:tracePt t="27596" x="8258175" y="2982913"/>
          <p14:tracePt t="27603" x="8250238" y="2982913"/>
          <p14:tracePt t="27619" x="8240713" y="2990850"/>
          <p14:tracePt t="27683" x="8250238" y="2990850"/>
          <p14:tracePt t="27691" x="8258175" y="2990850"/>
          <p14:tracePt t="27699" x="8266113" y="2990850"/>
          <p14:tracePt t="27709" x="8291513" y="2990850"/>
          <p14:tracePt t="27715" x="8301038" y="2990850"/>
          <p14:tracePt t="27723" x="8318500" y="2990850"/>
          <p14:tracePt t="27731" x="8334375" y="2990850"/>
          <p14:tracePt t="27739" x="8359775" y="2990850"/>
          <p14:tracePt t="27747" x="8394700" y="2990850"/>
          <p14:tracePt t="27755" x="8435975" y="2990850"/>
          <p14:tracePt t="27763" x="8496300" y="2990850"/>
          <p14:tracePt t="27771" x="8547100" y="2990850"/>
          <p14:tracePt t="27779" x="8623300" y="2990850"/>
          <p14:tracePt t="27787" x="8691563" y="2990850"/>
          <p14:tracePt t="27795" x="8777288" y="2990850"/>
          <p14:tracePt t="27803" x="8861425" y="2990850"/>
          <p14:tracePt t="27811" x="8947150" y="2990850"/>
          <p14:tracePt t="27819" x="9023350" y="2990850"/>
          <p14:tracePt t="27827" x="9091613" y="3008313"/>
          <p14:tracePt t="27836" x="9124950" y="3016250"/>
          <p14:tracePt t="27843" x="9158288" y="3025775"/>
          <p14:tracePt t="27851" x="9183688" y="3033713"/>
          <p14:tracePt t="27859" x="9218613" y="3051175"/>
          <p14:tracePt t="27867" x="9251950" y="3076575"/>
          <p14:tracePt t="27877" x="9294813" y="3101975"/>
          <p14:tracePt t="27883" x="9328150" y="3127375"/>
          <p14:tracePt t="27892" x="9380538" y="3170238"/>
          <p14:tracePt t="27899" x="9431338" y="3211513"/>
          <p14:tracePt t="27909" x="9482138" y="3246438"/>
          <p14:tracePt t="27915" x="9532938" y="3279775"/>
          <p14:tracePt t="27923" x="9566275" y="3314700"/>
          <p14:tracePt t="27931" x="9601200" y="3340100"/>
          <p14:tracePt t="27939" x="9642475" y="3365500"/>
          <p14:tracePt t="27947" x="9659938" y="3382963"/>
          <p14:tracePt t="27955" x="9677400" y="3398838"/>
          <p14:tracePt t="27963" x="9702800" y="3408363"/>
          <p14:tracePt t="27971" x="9720263" y="3416300"/>
          <p14:tracePt t="27979" x="9728200" y="3416300"/>
          <p14:tracePt t="27987" x="9736138" y="3416300"/>
          <p14:tracePt t="27995" x="9745663" y="3416300"/>
          <p14:tracePt t="28011" x="9761538" y="3416300"/>
          <p14:tracePt t="28027" x="9779000" y="3416300"/>
          <p14:tracePt t="28035" x="9786938" y="3408363"/>
          <p14:tracePt t="28043" x="9796463" y="3398838"/>
          <p14:tracePt t="28051" x="9804400" y="3398838"/>
          <p14:tracePt t="28059" x="9804400" y="3390900"/>
          <p14:tracePt t="28067" x="9821863" y="3382963"/>
          <p14:tracePt t="28075" x="9847263" y="3373438"/>
          <p14:tracePt t="28083" x="9872663" y="3365500"/>
          <p14:tracePt t="28092" x="9890125" y="3355975"/>
          <p14:tracePt t="28099" x="9923463" y="3348038"/>
          <p14:tracePt t="28109" x="9956800" y="3348038"/>
          <p14:tracePt t="28115" x="10009188" y="3340100"/>
          <p14:tracePt t="28125" x="10067925" y="3330575"/>
          <p14:tracePt t="28131" x="10118725" y="3322638"/>
          <p14:tracePt t="28139" x="10161588" y="3314700"/>
          <p14:tracePt t="28147" x="10212388" y="3305175"/>
          <p14:tracePt t="28172" x="10220325" y="3305175"/>
          <p14:tracePt t="28267" x="10229850" y="3305175"/>
          <p14:tracePt t="28275" x="10229850" y="3314700"/>
          <p14:tracePt t="28284" x="10237788" y="3330575"/>
          <p14:tracePt t="28291" x="10237788" y="3348038"/>
          <p14:tracePt t="28299" x="10245725" y="3355975"/>
          <p14:tracePt t="28309" x="10255250" y="3365500"/>
          <p14:tracePt t="28316" x="10263188" y="3365500"/>
          <p14:tracePt t="28324" x="10263188" y="3373438"/>
          <p14:tracePt t="28339" x="10263188" y="3382963"/>
          <p14:tracePt t="28379" x="10263188" y="3390900"/>
          <p14:tracePt t="28387" x="10263188" y="3398838"/>
          <p14:tracePt t="28396" x="10263188" y="3416300"/>
          <p14:tracePt t="28411" x="10263188" y="3441700"/>
          <p14:tracePt t="28419" x="10255250" y="3449638"/>
          <p14:tracePt t="28435" x="10245725" y="3467100"/>
          <p14:tracePt t="28443" x="10245725" y="3475038"/>
          <p14:tracePt t="28459" x="10245725" y="3484563"/>
          <p14:tracePt t="28563" x="10245725" y="3492500"/>
          <p14:tracePt t="28571" x="10255250" y="3484563"/>
          <p14:tracePt t="28579" x="10271125" y="3475038"/>
          <p14:tracePt t="28587" x="10280650" y="3475038"/>
          <p14:tracePt t="28595" x="10288588" y="3467100"/>
          <p14:tracePt t="28603" x="10298113" y="3459163"/>
          <p14:tracePt t="28611" x="10306050" y="3449638"/>
          <p14:tracePt t="28812" x="10306050" y="3433763"/>
          <p14:tracePt t="28859" x="10306050" y="3416300"/>
          <p14:tracePt t="28867" x="10306050" y="3408363"/>
          <p14:tracePt t="28883" x="10306050" y="3398838"/>
          <p14:tracePt t="28892" x="10306050" y="3390900"/>
          <p14:tracePt t="30083" x="10306050" y="3382963"/>
          <p14:tracePt t="30107" x="10306050" y="3390900"/>
          <p14:tracePt t="30116" x="10306050" y="3398838"/>
          <p14:tracePt t="30123" x="10306050" y="3408363"/>
          <p14:tracePt t="30131" x="10306050" y="3416300"/>
          <p14:tracePt t="30139" x="10306050" y="3424238"/>
          <p14:tracePt t="30388" x="10306050" y="3398838"/>
          <p14:tracePt t="30395" x="10306050" y="3382963"/>
          <p14:tracePt t="30403" x="10306050" y="3373438"/>
          <p14:tracePt t="30411" x="10306050" y="3355975"/>
          <p14:tracePt t="30428" x="10306050" y="3348038"/>
          <p14:tracePt t="30627" x="10306050" y="3365500"/>
          <p14:tracePt t="30635" x="10306050" y="3382963"/>
          <p14:tracePt t="30644" x="10298113" y="3398838"/>
          <p14:tracePt t="30652" x="10288588" y="3416300"/>
          <p14:tracePt t="30667" x="10288588" y="3424238"/>
          <p14:tracePt t="30676" x="10288588" y="3433763"/>
          <p14:tracePt t="30683" x="10288588" y="3441700"/>
          <p14:tracePt t="30972" x="10288588" y="3433763"/>
          <p14:tracePt t="30987" x="10288588" y="3424238"/>
          <p14:tracePt t="31011" x="10288588" y="3416300"/>
          <p14:tracePt t="31299" x="10288588" y="3408363"/>
          <p14:tracePt t="31307" x="10288588" y="3390900"/>
          <p14:tracePt t="31315" x="10298113" y="3390900"/>
          <p14:tracePt t="33092" x="10298113" y="3398838"/>
          <p14:tracePt t="33099" x="10298113" y="3408363"/>
          <p14:tracePt t="33107" x="10298113" y="3416300"/>
          <p14:tracePt t="33115" x="10298113" y="3424238"/>
          <p14:tracePt t="33243" x="10298113" y="3433763"/>
          <p14:tracePt t="33252" x="10298113" y="3449638"/>
          <p14:tracePt t="33260" x="10298113" y="3459163"/>
          <p14:tracePt t="33277" x="10298113" y="3475038"/>
          <p14:tracePt t="33283" x="10298113" y="3484563"/>
          <p14:tracePt t="33683" x="10298113" y="3467100"/>
          <p14:tracePt t="33692" x="10288588" y="3449638"/>
          <p14:tracePt t="33707" x="10280650" y="3433763"/>
          <p14:tracePt t="33715" x="10280650" y="3424238"/>
          <p14:tracePt t="33723" x="10280650" y="3408363"/>
          <p14:tracePt t="33739" x="10280650" y="3390900"/>
          <p14:tracePt t="33747" x="10271125" y="3382963"/>
          <p14:tracePt t="33763" x="10271125" y="3373438"/>
          <p14:tracePt t="35387" x="10263188" y="3373438"/>
          <p14:tracePt t="35395" x="10245725" y="3373438"/>
          <p14:tracePt t="35403" x="10237788" y="3398838"/>
          <p14:tracePt t="35411" x="10237788" y="3408363"/>
          <p14:tracePt t="35419" x="10237788" y="3416300"/>
          <p14:tracePt t="35427" x="10237788" y="3433763"/>
          <p14:tracePt t="35435" x="10237788" y="3449638"/>
          <p14:tracePt t="35451" x="10237788" y="3459163"/>
          <p14:tracePt t="35459" x="10237788" y="3467100"/>
          <p14:tracePt t="36499" x="10255250" y="3467100"/>
          <p14:tracePt t="36507" x="10271125" y="3449638"/>
          <p14:tracePt t="36516" x="10298113" y="3433763"/>
          <p14:tracePt t="36523" x="10313988" y="3416300"/>
          <p14:tracePt t="36531" x="10331450" y="3408363"/>
          <p14:tracePt t="36539" x="10356850" y="3398838"/>
          <p14:tracePt t="36547" x="10356850" y="3390900"/>
          <p14:tracePt t="36571" x="10364788" y="3382963"/>
          <p14:tracePt t="36739" x="10356850" y="3390900"/>
          <p14:tracePt t="36755" x="10348913" y="3398838"/>
          <p14:tracePt t="36779" x="10339388" y="3398838"/>
          <p14:tracePt t="37203" x="10331450" y="3398838"/>
          <p14:tracePt t="37227" x="10323513" y="3398838"/>
          <p14:tracePt t="37259" x="10313988" y="3408363"/>
          <p14:tracePt t="37443" x="10313988" y="3416300"/>
          <p14:tracePt t="37683" x="10306050" y="3416300"/>
          <p14:tracePt t="39995" x="10298113" y="3416300"/>
          <p14:tracePt t="40012" x="10263188" y="3424238"/>
          <p14:tracePt t="40019" x="10212388" y="3449638"/>
          <p14:tracePt t="40028" x="10169525" y="3484563"/>
          <p14:tracePt t="40036" x="10126663" y="3509963"/>
          <p14:tracePt t="40043" x="10075863" y="3527425"/>
          <p14:tracePt t="40051" x="10025063" y="3552825"/>
          <p14:tracePt t="40059" x="9974263" y="3578225"/>
          <p14:tracePt t="40067" x="9940925" y="3594100"/>
          <p14:tracePt t="40075" x="9890125" y="3629025"/>
          <p14:tracePt t="40083" x="9855200" y="3646488"/>
          <p14:tracePt t="40091" x="9812338" y="3654425"/>
          <p14:tracePt t="40099" x="9786938" y="3654425"/>
          <p14:tracePt t="40107" x="9736138" y="3662363"/>
          <p14:tracePt t="40115" x="9685338" y="3671888"/>
          <p14:tracePt t="40124" x="9642475" y="3671888"/>
          <p14:tracePt t="40131" x="9550400" y="3671888"/>
          <p14:tracePt t="40139" x="9431338" y="3679825"/>
          <p14:tracePt t="40147" x="9328150" y="3705225"/>
          <p14:tracePt t="40156" x="9244013" y="3730625"/>
          <p14:tracePt t="40163" x="9150350" y="3763963"/>
          <p14:tracePt t="40172" x="9082088" y="3773488"/>
          <p14:tracePt t="40180" x="9031288" y="3790950"/>
          <p14:tracePt t="40188" x="8988425" y="3798888"/>
          <p14:tracePt t="40197" x="8937625" y="3816350"/>
          <p14:tracePt t="40203" x="8886825" y="3849688"/>
          <p14:tracePt t="40212" x="8836025" y="3867150"/>
          <p14:tracePt t="40219" x="8802688" y="3883025"/>
          <p14:tracePt t="40228" x="8785225" y="3900488"/>
          <p14:tracePt t="40235" x="8777288" y="3908425"/>
          <p14:tracePt t="40243" x="8759825" y="3917950"/>
          <p14:tracePt t="40251" x="8750300" y="3925888"/>
          <p14:tracePt t="40259" x="8734425" y="3951288"/>
          <p14:tracePt t="40267" x="8716963" y="3986213"/>
          <p14:tracePt t="40275" x="8691563" y="4037013"/>
          <p14:tracePt t="40283" x="8674100" y="4079875"/>
          <p14:tracePt t="40291" x="8640763" y="4146550"/>
          <p14:tracePt t="40299" x="8615363" y="4197350"/>
          <p14:tracePt t="40307" x="8580438" y="4240213"/>
          <p14:tracePt t="40315" x="8539163" y="4308475"/>
          <p14:tracePt t="40323" x="8488363" y="4376738"/>
          <p14:tracePt t="40332" x="8435975" y="4435475"/>
          <p14:tracePt t="40339" x="8394700" y="4503738"/>
          <p14:tracePt t="40347" x="8334375" y="4564063"/>
          <p14:tracePt t="40356" x="8283575" y="4630738"/>
          <p14:tracePt t="40363" x="8232775" y="4683125"/>
          <p14:tracePt t="40371" x="8164513" y="4741863"/>
          <p14:tracePt t="40380" x="8113713" y="4792663"/>
          <p14:tracePt t="40387" x="8062913" y="4843463"/>
          <p14:tracePt t="40397" x="8020050" y="4878388"/>
          <p14:tracePt t="40403" x="7986713" y="4919663"/>
          <p14:tracePt t="40412" x="7943850" y="4962525"/>
          <p14:tracePt t="40419" x="7918450" y="4997450"/>
          <p14:tracePt t="40427" x="7893050" y="5030788"/>
          <p14:tracePt t="40435" x="7875588" y="5064125"/>
          <p14:tracePt t="40443" x="7859713" y="5099050"/>
          <p14:tracePt t="40451" x="7850188" y="5116513"/>
          <p14:tracePt t="40459" x="7842250" y="5132388"/>
          <p14:tracePt t="40476" x="7832725" y="5149850"/>
          <p14:tracePt t="40483" x="7824788" y="5149850"/>
          <p14:tracePt t="40491" x="7824788" y="5157788"/>
          <p14:tracePt t="40508" x="7816850" y="5175250"/>
          <p14:tracePt t="40515" x="7807325" y="5175250"/>
          <p14:tracePt t="40523" x="7799388" y="5183188"/>
          <p14:tracePt t="40539" x="7799388" y="5200650"/>
          <p14:tracePt t="40547" x="7791450" y="5200650"/>
          <p14:tracePt t="40667" x="7791450" y="5208588"/>
          <p14:tracePt t="40675" x="7791450" y="5218113"/>
          <p14:tracePt t="40683" x="7799388" y="5218113"/>
          <p14:tracePt t="40699" x="7807325" y="5226050"/>
          <p14:tracePt t="40707" x="7807325" y="5235575"/>
          <p14:tracePt t="40715" x="7824788" y="5243513"/>
          <p14:tracePt t="40723" x="7832725" y="5243513"/>
          <p14:tracePt t="40731" x="7859713" y="5243513"/>
          <p14:tracePt t="40739" x="7875588" y="5243513"/>
          <p14:tracePt t="40748" x="7910513" y="5251450"/>
          <p14:tracePt t="40755" x="7951788" y="5260975"/>
          <p14:tracePt t="40764" x="7986713" y="5260975"/>
          <p14:tracePt t="40771" x="8037513" y="5260975"/>
          <p14:tracePt t="40780" x="8080375" y="5260975"/>
          <p14:tracePt t="40787" x="8156575" y="5260975"/>
          <p14:tracePt t="40799" x="8215313" y="5251450"/>
          <p14:tracePt t="40803" x="8258175" y="5243513"/>
          <p14:tracePt t="40811" x="8291513" y="5235575"/>
          <p14:tracePt t="40819" x="8318500" y="5226050"/>
          <p14:tracePt t="40828" x="8326438" y="5218113"/>
          <p14:tracePt t="40843" x="8334375" y="5218113"/>
          <p14:tracePt t="40867" x="8334375" y="5208588"/>
          <p14:tracePt t="40884" x="8334375" y="5200650"/>
          <p14:tracePt t="40892" x="8334375" y="5192713"/>
          <p14:tracePt t="40899" x="8334375" y="5183188"/>
          <p14:tracePt t="40915" x="8326438" y="5167313"/>
          <p14:tracePt t="40924" x="8326438" y="5157788"/>
          <p14:tracePt t="40931" x="8308975" y="5157788"/>
          <p14:tracePt t="40939" x="8301038" y="5149850"/>
          <p14:tracePt t="40947" x="8291513" y="5141913"/>
          <p14:tracePt t="40956" x="8275638" y="5132388"/>
          <p14:tracePt t="40963" x="8250238" y="5124450"/>
          <p14:tracePt t="40971" x="8240713" y="5124450"/>
          <p14:tracePt t="40980" x="8207375" y="5116513"/>
          <p14:tracePt t="40988" x="8189913" y="5116513"/>
          <p14:tracePt t="40997" x="8164513" y="5116513"/>
          <p14:tracePt t="41003" x="8131175" y="5116513"/>
          <p14:tracePt t="41011" x="8088313" y="5116513"/>
          <p14:tracePt t="41019" x="8029575" y="5116513"/>
          <p14:tracePt t="41027" x="7961313" y="5116513"/>
          <p14:tracePt t="41035" x="7885113" y="5116513"/>
          <p14:tracePt t="41043" x="7816850" y="5116513"/>
          <p14:tracePt t="41051" x="7731125" y="5116513"/>
          <p14:tracePt t="41059" x="7629525" y="5116513"/>
          <p14:tracePt t="41067" x="7535863" y="5116513"/>
          <p14:tracePt t="41075" x="7434263" y="5116513"/>
          <p14:tracePt t="41083" x="7307263" y="5116513"/>
          <p14:tracePt t="41091" x="7196138" y="5116513"/>
          <p14:tracePt t="41099" x="7094538" y="5116513"/>
          <p14:tracePt t="41107" x="6992938" y="5116513"/>
          <p14:tracePt t="41115" x="6942138" y="5116513"/>
          <p14:tracePt t="41123" x="6899275" y="5116513"/>
          <p14:tracePt t="41131" x="6873875" y="5116513"/>
          <p14:tracePt t="41139" x="6856413" y="5116513"/>
          <p14:tracePt t="41179" x="6838950" y="5116513"/>
          <p14:tracePt t="41196" x="6813550" y="5124450"/>
          <p14:tracePt t="41203" x="6797675" y="5132388"/>
          <p14:tracePt t="41212" x="6745288" y="5141913"/>
          <p14:tracePt t="41219" x="6704013" y="5141913"/>
          <p14:tracePt t="41227" x="6618288" y="5141913"/>
          <p14:tracePt t="41235" x="6508750" y="5141913"/>
          <p14:tracePt t="41244" x="6380163" y="5141913"/>
          <p14:tracePt t="41251" x="6270625" y="5141913"/>
          <p14:tracePt t="41259" x="6167438" y="5141913"/>
          <p14:tracePt t="41267" x="6083300" y="5141913"/>
          <p14:tracePt t="41276" x="6007100" y="5149850"/>
          <p14:tracePt t="41283" x="5981700" y="5157788"/>
          <p14:tracePt t="41291" x="5956300" y="5167313"/>
          <p14:tracePt t="41299" x="5946775" y="5167313"/>
          <p14:tracePt t="41308" x="5938838" y="5167313"/>
          <p14:tracePt t="41339" x="5938838" y="5175250"/>
          <p14:tracePt t="41355" x="5938838" y="5183188"/>
          <p14:tracePt t="41371" x="5938838" y="5192713"/>
          <p14:tracePt t="41387" x="5930900" y="5208588"/>
          <p14:tracePt t="41404" x="5921375" y="5218113"/>
          <p14:tracePt t="41412" x="5913438" y="5235575"/>
          <p14:tracePt t="41427" x="5913438" y="5251450"/>
          <p14:tracePt t="41436" x="5913438" y="5260975"/>
          <p14:tracePt t="41443" x="5913438" y="5276850"/>
          <p14:tracePt t="41451" x="5913438" y="5286375"/>
          <p14:tracePt t="41467" x="5913438" y="5294313"/>
          <p14:tracePt t="41475" x="5913438" y="5302250"/>
          <p14:tracePt t="41483" x="5913438" y="5311775"/>
          <p14:tracePt t="41491" x="5921375" y="5319713"/>
          <p14:tracePt t="41499" x="5921375" y="5327650"/>
          <p14:tracePt t="41507" x="5930900" y="5327650"/>
          <p14:tracePt t="41515" x="5938838" y="5337175"/>
          <p14:tracePt t="41523" x="5946775" y="5353050"/>
          <p14:tracePt t="41532" x="5972175" y="5370513"/>
          <p14:tracePt t="41539" x="6007100" y="5395913"/>
          <p14:tracePt t="41547" x="6057900" y="5413375"/>
          <p14:tracePt t="41555" x="6116638" y="5430838"/>
          <p14:tracePt t="41564" x="6194425" y="5456238"/>
          <p14:tracePt t="41571" x="6278563" y="5489575"/>
          <p14:tracePt t="41580" x="6389688" y="5524500"/>
          <p14:tracePt t="41587" x="6483350" y="5540375"/>
          <p14:tracePt t="41595" x="6600825" y="5565775"/>
          <p14:tracePt t="41603" x="6704013" y="5575300"/>
          <p14:tracePt t="41612" x="6805613" y="5591175"/>
          <p14:tracePt t="41619" x="6889750" y="5591175"/>
          <p14:tracePt t="41627" x="6975475" y="5591175"/>
          <p14:tracePt t="41636" x="7043738" y="5591175"/>
          <p14:tracePt t="41644" x="7102475" y="5591175"/>
          <p14:tracePt t="41651" x="7145338" y="5591175"/>
          <p14:tracePt t="41659" x="7178675" y="5591175"/>
          <p14:tracePt t="41667" x="7188200" y="5591175"/>
          <p14:tracePt t="41675" x="7196138" y="5591175"/>
          <p14:tracePt t="41684" x="7221538" y="5591175"/>
          <p14:tracePt t="41692" x="7221538" y="5583238"/>
          <p14:tracePt t="41699" x="7239000" y="5575300"/>
          <p14:tracePt t="41707" x="7264400" y="5549900"/>
          <p14:tracePt t="41715" x="7297738" y="5532438"/>
          <p14:tracePt t="41724" x="7332663" y="5514975"/>
          <p14:tracePt t="41732" x="7383463" y="5489575"/>
          <p14:tracePt t="41739" x="7442200" y="5464175"/>
          <p14:tracePt t="41747" x="7518400" y="5438775"/>
          <p14:tracePt t="41756" x="7604125" y="5421313"/>
          <p14:tracePt t="41764" x="7688263" y="5405438"/>
          <p14:tracePt t="41771" x="7781925" y="5387975"/>
          <p14:tracePt t="41780" x="7850188" y="5380038"/>
          <p14:tracePt t="41787" x="7926388" y="5362575"/>
          <p14:tracePt t="41797" x="7969250" y="5353050"/>
          <p14:tracePt t="41803" x="8004175" y="5345113"/>
          <p14:tracePt t="41811" x="8054975" y="5337175"/>
          <p14:tracePt t="41819" x="8088313" y="5327650"/>
          <p14:tracePt t="41827" x="8113713" y="5319713"/>
          <p14:tracePt t="41835" x="8139113" y="5302250"/>
          <p14:tracePt t="41843" x="8164513" y="5294313"/>
          <p14:tracePt t="41851" x="8189913" y="5276850"/>
          <p14:tracePt t="41859" x="8215313" y="5260975"/>
          <p14:tracePt t="41867" x="8232775" y="5243513"/>
          <p14:tracePt t="41883" x="8266113" y="5208588"/>
          <p14:tracePt t="41891" x="8275638" y="5208588"/>
          <p14:tracePt t="41899" x="8275638" y="5200650"/>
          <p14:tracePt t="41915" x="8275638" y="5192713"/>
          <p14:tracePt t="41924" x="8275638" y="5183188"/>
          <p14:tracePt t="41931" x="8283575" y="5167313"/>
          <p14:tracePt t="41939" x="8291513" y="5149850"/>
          <p14:tracePt t="41956" x="8291513" y="5141913"/>
          <p14:tracePt t="41964" x="8291513" y="5124450"/>
          <p14:tracePt t="41971" x="8291513" y="5106988"/>
          <p14:tracePt t="41981" x="8291513" y="5099050"/>
          <p14:tracePt t="41987" x="8291513" y="5081588"/>
          <p14:tracePt t="41996" x="8283575" y="5064125"/>
          <p14:tracePt t="42003" x="8275638" y="5064125"/>
          <p14:tracePt t="42012" x="8258175" y="5056188"/>
          <p14:tracePt t="42019" x="8232775" y="5038725"/>
          <p14:tracePt t="42027" x="8207375" y="5030788"/>
          <p14:tracePt t="42035" x="8189913" y="5022850"/>
          <p14:tracePt t="42043" x="8164513" y="5013325"/>
          <p14:tracePt t="42051" x="8139113" y="5005388"/>
          <p14:tracePt t="42059" x="8131175" y="5005388"/>
          <p14:tracePt t="42067" x="8096250" y="4997450"/>
          <p14:tracePt t="42075" x="8062913" y="4987925"/>
          <p14:tracePt t="42083" x="8029575" y="4979988"/>
          <p14:tracePt t="42091" x="7994650" y="4979988"/>
          <p14:tracePt t="42099" x="7951788" y="4972050"/>
          <p14:tracePt t="42107" x="7910513" y="4962525"/>
          <p14:tracePt t="42115" x="7859713" y="4954588"/>
          <p14:tracePt t="42123" x="7816850" y="4946650"/>
          <p14:tracePt t="42131" x="7766050" y="4937125"/>
          <p14:tracePt t="42139" x="7748588" y="4937125"/>
          <p14:tracePt t="42147" x="7705725" y="4937125"/>
          <p14:tracePt t="42155" x="7662863" y="4937125"/>
          <p14:tracePt t="42164" x="7612063" y="4937125"/>
          <p14:tracePt t="42171" x="7570788" y="4937125"/>
          <p14:tracePt t="42180" x="7527925" y="4937125"/>
          <p14:tracePt t="42187" x="7485063" y="4937125"/>
          <p14:tracePt t="42196" x="7442200" y="4937125"/>
          <p14:tracePt t="42203" x="7408863" y="4937125"/>
          <p14:tracePt t="42211" x="7366000" y="4937125"/>
          <p14:tracePt t="42219" x="7307263" y="4929188"/>
          <p14:tracePt t="42227" x="7246938" y="4919663"/>
          <p14:tracePt t="42236" x="7188200" y="4903788"/>
          <p14:tracePt t="42244" x="7112000" y="4886325"/>
          <p14:tracePt t="42251" x="7043738" y="4878388"/>
          <p14:tracePt t="42259" x="7000875" y="4878388"/>
          <p14:tracePt t="42267" x="6942138" y="4878388"/>
          <p14:tracePt t="42276" x="6899275" y="4878388"/>
          <p14:tracePt t="42283" x="6838950" y="4878388"/>
          <p14:tracePt t="42291" x="6805613" y="4878388"/>
          <p14:tracePt t="42299" x="6762750" y="4878388"/>
          <p14:tracePt t="42307" x="6729413" y="4878388"/>
          <p14:tracePt t="42315" x="6711950" y="4878388"/>
          <p14:tracePt t="42323" x="6686550" y="4878388"/>
          <p14:tracePt t="42331" x="6669088" y="4878388"/>
          <p14:tracePt t="42339" x="6661150" y="4878388"/>
          <p14:tracePt t="42347" x="6643688" y="4878388"/>
          <p14:tracePt t="42365" x="6635750" y="4878388"/>
          <p14:tracePt t="42371" x="6626225" y="4878388"/>
          <p14:tracePt t="42381" x="6618288" y="4878388"/>
          <p14:tracePt t="42387" x="6600825" y="4878388"/>
          <p14:tracePt t="42398" x="6584950" y="4878388"/>
          <p14:tracePt t="42403" x="6567488" y="4894263"/>
          <p14:tracePt t="42411" x="6567488" y="4903788"/>
          <p14:tracePt t="42419" x="6542088" y="4919663"/>
          <p14:tracePt t="42427" x="6534150" y="4919663"/>
          <p14:tracePt t="42435" x="6508750" y="4937125"/>
          <p14:tracePt t="42443" x="6491288" y="4946650"/>
          <p14:tracePt t="42451" x="6473825" y="4954588"/>
          <p14:tracePt t="42459" x="6465888" y="4962525"/>
          <p14:tracePt t="42467" x="6440488" y="4979988"/>
          <p14:tracePt t="42476" x="6415088" y="4987925"/>
          <p14:tracePt t="42483" x="6389688" y="4997450"/>
          <p14:tracePt t="42491" x="6380163" y="5013325"/>
          <p14:tracePt t="42499" x="6364288" y="5030788"/>
          <p14:tracePt t="42507" x="6354763" y="5038725"/>
          <p14:tracePt t="42516" x="6338888" y="5048250"/>
          <p14:tracePt t="42524" x="6338888" y="5064125"/>
          <p14:tracePt t="42532" x="6321425" y="5081588"/>
          <p14:tracePt t="42539" x="6311900" y="5099050"/>
          <p14:tracePt t="42548" x="6303963" y="5099050"/>
          <p14:tracePt t="42564" x="6303963" y="5106988"/>
          <p14:tracePt t="42572" x="6303963" y="5116513"/>
          <p14:tracePt t="42580" x="6296025" y="5124450"/>
          <p14:tracePt t="42596" x="6278563" y="5132388"/>
          <p14:tracePt t="42603" x="6270625" y="5141913"/>
          <p14:tracePt t="42611" x="6253163" y="5149850"/>
          <p14:tracePt t="42635" x="6253163" y="5157788"/>
          <p14:tracePt t="42643" x="6253163" y="5167313"/>
          <p14:tracePt t="42659" x="6253163" y="5183188"/>
          <p14:tracePt t="42667" x="6253163" y="5192713"/>
          <p14:tracePt t="42675" x="6253163" y="5200650"/>
          <p14:tracePt t="42683" x="6253163" y="5208588"/>
          <p14:tracePt t="42691" x="6253163" y="5218113"/>
          <p14:tracePt t="42699" x="6253163" y="5235575"/>
          <p14:tracePt t="42707" x="6253163" y="5243513"/>
          <p14:tracePt t="42715" x="6253163" y="5251450"/>
          <p14:tracePt t="42723" x="6253163" y="5268913"/>
          <p14:tracePt t="42731" x="6261100" y="5276850"/>
          <p14:tracePt t="42739" x="6270625" y="5286375"/>
          <p14:tracePt t="42748" x="6278563" y="5302250"/>
          <p14:tracePt t="42755" x="6286500" y="5319713"/>
          <p14:tracePt t="42764" x="6296025" y="5327650"/>
          <p14:tracePt t="42771" x="6311900" y="5345113"/>
          <p14:tracePt t="42781" x="6329363" y="5362575"/>
          <p14:tracePt t="42787" x="6346825" y="5380038"/>
          <p14:tracePt t="42796" x="6354763" y="5387975"/>
          <p14:tracePt t="42803" x="6372225" y="5395913"/>
          <p14:tracePt t="42811" x="6397625" y="5405438"/>
          <p14:tracePt t="42819" x="6415088" y="5413375"/>
          <p14:tracePt t="42827" x="6423025" y="5421313"/>
          <p14:tracePt t="42835" x="6448425" y="5438775"/>
          <p14:tracePt t="42843" x="6473825" y="5456238"/>
          <p14:tracePt t="42851" x="6508750" y="5472113"/>
          <p14:tracePt t="42859" x="6542088" y="5489575"/>
          <p14:tracePt t="42867" x="6592888" y="5507038"/>
          <p14:tracePt t="42876" x="6635750" y="5524500"/>
          <p14:tracePt t="42884" x="6694488" y="5540375"/>
          <p14:tracePt t="42891" x="6770688" y="5549900"/>
          <p14:tracePt t="42900" x="6831013" y="5549900"/>
          <p14:tracePt t="42907" x="6899275" y="5557838"/>
          <p14:tracePt t="42916" x="6975475" y="5565775"/>
          <p14:tracePt t="42923" x="7018338" y="5565775"/>
          <p14:tracePt t="42931" x="7059613" y="5565775"/>
          <p14:tracePt t="42939" x="7102475" y="5565775"/>
          <p14:tracePt t="42948" x="7153275" y="5565775"/>
          <p14:tracePt t="42956" x="7178675" y="5565775"/>
          <p14:tracePt t="42964" x="7221538" y="5565775"/>
          <p14:tracePt t="42971" x="7256463" y="5565775"/>
          <p14:tracePt t="42981" x="7289800" y="5565775"/>
          <p14:tracePt t="42987" x="7332663" y="5565775"/>
          <p14:tracePt t="42995" x="7373938" y="5565775"/>
          <p14:tracePt t="43003" x="7434263" y="5565775"/>
          <p14:tracePt t="43011" x="7485063" y="5565775"/>
          <p14:tracePt t="43019" x="7561263" y="5565775"/>
          <p14:tracePt t="43027" x="7621588" y="5565775"/>
          <p14:tracePt t="43036" x="7688263" y="5565775"/>
          <p14:tracePt t="43044" x="7748588" y="5557838"/>
          <p14:tracePt t="43051" x="7799388" y="5540375"/>
          <p14:tracePt t="43059" x="7842250" y="5532438"/>
          <p14:tracePt t="43067" x="7875588" y="5507038"/>
          <p14:tracePt t="43076" x="7900988" y="5497513"/>
          <p14:tracePt t="43083" x="7926388" y="5481638"/>
          <p14:tracePt t="43091" x="7935913" y="5472113"/>
          <p14:tracePt t="43100" x="7943850" y="5464175"/>
          <p14:tracePt t="43107" x="7951788" y="5464175"/>
          <p14:tracePt t="43403" x="7969250" y="5446713"/>
          <p14:tracePt t="43411" x="7994650" y="5438775"/>
          <p14:tracePt t="43420" x="8029575" y="5438775"/>
          <p14:tracePt t="43427" x="8121650" y="5438775"/>
          <p14:tracePt t="43435" x="8258175" y="5438775"/>
          <p14:tracePt t="43443" x="8453438" y="5438775"/>
          <p14:tracePt t="43451" x="8683625" y="5438775"/>
          <p14:tracePt t="43459" x="8947150" y="5438775"/>
          <p14:tracePt t="43467" x="9175750" y="5438775"/>
          <p14:tracePt t="43475" x="9380538" y="5438775"/>
          <p14:tracePt t="43483" x="9626600" y="5405438"/>
          <p14:tracePt t="43491" x="9855200" y="5362575"/>
          <p14:tracePt t="43499" x="10050463" y="5302250"/>
          <p14:tracePt t="43507" x="10237788" y="5235575"/>
          <p14:tracePt t="43515" x="10364788" y="5175250"/>
          <p14:tracePt t="43523" x="10483850" y="5106988"/>
          <p14:tracePt t="43531" x="10577513" y="5030788"/>
          <p14:tracePt t="43539" x="10645775" y="4954588"/>
          <p14:tracePt t="43548" x="10688638" y="4860925"/>
          <p14:tracePt t="43556" x="10721975" y="4775200"/>
          <p14:tracePt t="43564" x="10747375" y="4691063"/>
          <p14:tracePt t="43571" x="10782300" y="4572000"/>
          <p14:tracePt t="43581" x="10807700" y="4452938"/>
          <p14:tracePt t="43587" x="10815638" y="4359275"/>
          <p14:tracePt t="43596" x="10823575" y="4257675"/>
          <p14:tracePt t="43603" x="10823575" y="4171950"/>
          <p14:tracePt t="43612" x="10823575" y="4087813"/>
          <p14:tracePt t="43619" x="10823575" y="3986213"/>
          <p14:tracePt t="43627" x="10815638" y="3908425"/>
          <p14:tracePt t="43635" x="10807700" y="3849688"/>
          <p14:tracePt t="43643" x="10798175" y="3790950"/>
          <p14:tracePt t="43651" x="10782300" y="3748088"/>
          <p14:tracePt t="43659" x="10772775" y="3697288"/>
          <p14:tracePt t="43667" x="10772775" y="3654425"/>
          <p14:tracePt t="43676" x="10772775" y="3611563"/>
          <p14:tracePt t="43683" x="10764838" y="3543300"/>
          <p14:tracePt t="43691" x="10756900" y="3484563"/>
          <p14:tracePt t="43699" x="10747375" y="3424238"/>
          <p14:tracePt t="43707" x="10739438" y="3355975"/>
          <p14:tracePt t="43716" x="10729913" y="3297238"/>
          <p14:tracePt t="43723" x="10704513" y="3228975"/>
          <p14:tracePt t="43731" x="10688638" y="3170238"/>
          <p14:tracePt t="43739" x="10663238" y="3101975"/>
          <p14:tracePt t="43748" x="10645775" y="3067050"/>
          <p14:tracePt t="43755" x="10628313" y="3033713"/>
          <p14:tracePt t="43764" x="10612438" y="3000375"/>
          <p14:tracePt t="43771" x="10602913" y="2965450"/>
          <p14:tracePt t="43779" x="10594975" y="2932113"/>
          <p14:tracePt t="43787" x="10585450" y="2906713"/>
          <p14:tracePt t="43795" x="10585450" y="2889250"/>
          <p14:tracePt t="43803" x="10585450" y="2855913"/>
          <p14:tracePt t="43811" x="10585450" y="2820988"/>
          <p14:tracePt t="43819" x="10585450" y="2778125"/>
          <p14:tracePt t="43827" x="10585450" y="2752725"/>
          <p14:tracePt t="43836" x="10585450" y="2727325"/>
          <p14:tracePt t="43843" x="10585450" y="2693988"/>
          <p14:tracePt t="43851" x="10585450" y="2676525"/>
          <p14:tracePt t="43859" x="10577513" y="2643188"/>
          <p14:tracePt t="43867" x="10577513" y="2625725"/>
          <p14:tracePt t="43883" x="10560050" y="2566988"/>
          <p14:tracePt t="43891" x="10544175" y="2549525"/>
          <p14:tracePt t="43899" x="10526713" y="2524125"/>
          <p14:tracePt t="43907" x="10509250" y="2498725"/>
          <p14:tracePt t="43915" x="10483850" y="2473325"/>
          <p14:tracePt t="43923" x="10458450" y="2455863"/>
          <p14:tracePt t="43931" x="10433050" y="2438400"/>
          <p14:tracePt t="43939" x="10399713" y="2430463"/>
          <p14:tracePt t="43948" x="10374313" y="2422525"/>
          <p14:tracePt t="43956" x="10356850" y="2422525"/>
          <p14:tracePt t="43965" x="10331450" y="2422525"/>
          <p14:tracePt t="43971" x="10313988" y="2413000"/>
          <p14:tracePt t="44059" x="10306050" y="2413000"/>
          <p14:tracePt t="44067" x="10298113" y="2413000"/>
          <p14:tracePt t="44083" x="10280650" y="2413000"/>
          <p14:tracePt t="44092" x="10271125" y="2413000"/>
          <p14:tracePt t="44099" x="10255250" y="2413000"/>
          <p14:tracePt t="44107" x="10237788" y="2413000"/>
          <p14:tracePt t="44115" x="10229850" y="2413000"/>
          <p14:tracePt t="44124" x="10212388" y="2413000"/>
          <p14:tracePt t="44131" x="10204450" y="2413000"/>
          <p14:tracePt t="44139" x="10194925" y="2413000"/>
          <p14:tracePt t="44148" x="10179050" y="2413000"/>
          <p14:tracePt t="44155" x="10169525" y="2413000"/>
          <p14:tracePt t="44165" x="10153650" y="2413000"/>
          <p14:tracePt t="44171" x="10144125" y="2413000"/>
          <p14:tracePt t="44179" x="10136188" y="2413000"/>
          <p14:tracePt t="44188" x="10126663" y="2413000"/>
          <p14:tracePt t="44243" x="10110788" y="2405063"/>
          <p14:tracePt t="44251" x="10093325" y="2397125"/>
          <p14:tracePt t="44259" x="10059988" y="2379663"/>
          <p14:tracePt t="44267" x="10025063" y="2362200"/>
          <p14:tracePt t="44275" x="9999663" y="2344738"/>
          <p14:tracePt t="44283" x="9974263" y="2336800"/>
          <p14:tracePt t="44291" x="9956800" y="2328863"/>
          <p14:tracePt t="44300" x="9940925" y="2328863"/>
          <p14:tracePt t="44307" x="9915525" y="2319338"/>
          <p14:tracePt t="44315" x="9906000" y="2319338"/>
          <p14:tracePt t="44348" x="9898063" y="2319338"/>
          <p14:tracePt t="44355" x="9880600" y="2319338"/>
          <p14:tracePt t="44371" x="9855200" y="2328863"/>
          <p14:tracePt t="44379" x="9839325" y="2336800"/>
          <p14:tracePt t="44387" x="9804400" y="2344738"/>
          <p14:tracePt t="44395" x="9771063" y="2362200"/>
          <p14:tracePt t="44403" x="9736138" y="2379663"/>
          <p14:tracePt t="44412" x="9685338" y="2397125"/>
          <p14:tracePt t="44419" x="9652000" y="2413000"/>
          <p14:tracePt t="44427" x="9617075" y="2422525"/>
          <p14:tracePt t="44435" x="9591675" y="2438400"/>
          <p14:tracePt t="44443" x="9566275" y="2455863"/>
          <p14:tracePt t="44451" x="9540875" y="2473325"/>
          <p14:tracePt t="44459" x="9523413" y="2489200"/>
          <p14:tracePt t="44467" x="9507538" y="2506663"/>
          <p14:tracePt t="44475" x="9490075" y="2516188"/>
          <p14:tracePt t="44483" x="9482138" y="2532063"/>
          <p14:tracePt t="44491" x="9482138" y="2541588"/>
          <p14:tracePt t="44507" x="9482138" y="2557463"/>
          <p14:tracePt t="44515" x="9472613" y="2592388"/>
          <p14:tracePt t="44523" x="9464675" y="2600325"/>
          <p14:tracePt t="44531" x="9464675" y="2608263"/>
          <p14:tracePt t="44539" x="9456738" y="2643188"/>
          <p14:tracePt t="44555" x="9447213" y="2676525"/>
          <p14:tracePt t="44565" x="9439275" y="2686050"/>
          <p14:tracePt t="44571" x="9431338" y="2701925"/>
          <p14:tracePt t="44587" x="9421813" y="2719388"/>
          <p14:tracePt t="44595" x="9421813" y="2727325"/>
          <p14:tracePt t="44603" x="9413875" y="2736850"/>
          <p14:tracePt t="44627" x="9413875" y="2744788"/>
          <p14:tracePt t="44635" x="9405938" y="2762250"/>
          <p14:tracePt t="44643" x="9396413" y="2770188"/>
          <p14:tracePt t="44651" x="9396413" y="2778125"/>
          <p14:tracePt t="44659" x="9396413" y="2795588"/>
          <p14:tracePt t="44667" x="9396413" y="2813050"/>
          <p14:tracePt t="44675" x="9396413" y="2830513"/>
          <p14:tracePt t="44683" x="9396413" y="2846388"/>
          <p14:tracePt t="44691" x="9396413" y="2863850"/>
          <p14:tracePt t="44699" x="9396413" y="2881313"/>
          <p14:tracePt t="44707" x="9396413" y="2897188"/>
          <p14:tracePt t="44715" x="9396413" y="2922588"/>
          <p14:tracePt t="44724" x="9396413" y="2940050"/>
          <p14:tracePt t="44731" x="9396413" y="2965450"/>
          <p14:tracePt t="44739" x="9396413" y="2990850"/>
          <p14:tracePt t="44748" x="9396413" y="3008313"/>
          <p14:tracePt t="44755" x="9396413" y="3041650"/>
          <p14:tracePt t="44765" x="9396413" y="3059113"/>
          <p14:tracePt t="44771" x="9405938" y="3094038"/>
          <p14:tracePt t="44779" x="9405938" y="3101975"/>
          <p14:tracePt t="44787" x="9405938" y="3109913"/>
          <p14:tracePt t="44797" x="9405938" y="3119438"/>
          <p14:tracePt t="44803" x="9405938" y="3127375"/>
          <p14:tracePt t="44811" x="9413875" y="3144838"/>
          <p14:tracePt t="44828" x="9413875" y="3152775"/>
          <p14:tracePt t="44843" x="9421813" y="3170238"/>
          <p14:tracePt t="44851" x="9431338" y="3178175"/>
          <p14:tracePt t="44867" x="9431338" y="3186113"/>
          <p14:tracePt t="44875" x="9439275" y="3203575"/>
          <p14:tracePt t="44883" x="9447213" y="3211513"/>
          <p14:tracePt t="44891" x="9456738" y="3228975"/>
          <p14:tracePt t="44900" x="9456738" y="3238500"/>
          <p14:tracePt t="44907" x="9464675" y="3254375"/>
          <p14:tracePt t="44915" x="9472613" y="3271838"/>
          <p14:tracePt t="44924" x="9472613" y="3297238"/>
          <p14:tracePt t="44932" x="9482138" y="3305175"/>
          <p14:tracePt t="44939" x="9490075" y="3322638"/>
          <p14:tracePt t="44948" x="9498013" y="3340100"/>
          <p14:tracePt t="44955" x="9507538" y="3348038"/>
          <p14:tracePt t="44965" x="9515475" y="3365500"/>
          <p14:tracePt t="44971" x="9532938" y="3382963"/>
          <p14:tracePt t="44979" x="9532938" y="3408363"/>
          <p14:tracePt t="44987" x="9550400" y="3416300"/>
          <p14:tracePt t="44995" x="9558338" y="3433763"/>
          <p14:tracePt t="45011" x="9566275" y="3459163"/>
          <p14:tracePt t="45019" x="9566275" y="3467100"/>
          <p14:tracePt t="45032" x="9575800" y="3492500"/>
          <p14:tracePt t="45035" x="9583738" y="3517900"/>
          <p14:tracePt t="45043" x="9601200" y="3527425"/>
          <p14:tracePt t="45051" x="9601200" y="3543300"/>
          <p14:tracePt t="45059" x="9609138" y="3568700"/>
          <p14:tracePt t="45067" x="9617075" y="3586163"/>
          <p14:tracePt t="45075" x="9626600" y="3594100"/>
          <p14:tracePt t="45083" x="9634538" y="3611563"/>
          <p14:tracePt t="45091" x="9634538" y="3619500"/>
          <p14:tracePt t="45100" x="9642475" y="3629025"/>
          <p14:tracePt t="45107" x="9642475" y="3636963"/>
          <p14:tracePt t="45115" x="9652000" y="3646488"/>
          <p14:tracePt t="45123" x="9659938" y="3646488"/>
          <p14:tracePt t="45131" x="9659938" y="3654425"/>
          <p14:tracePt t="45139" x="9677400" y="3662363"/>
          <p14:tracePt t="45149" x="9694863" y="3671888"/>
          <p14:tracePt t="45155" x="9720263" y="3679825"/>
          <p14:tracePt t="45165" x="9736138" y="3687763"/>
          <p14:tracePt t="45171" x="9761538" y="3697288"/>
          <p14:tracePt t="45179" x="9786938" y="3697288"/>
          <p14:tracePt t="45187" x="9812338" y="3713163"/>
          <p14:tracePt t="45196" x="9829800" y="3722688"/>
          <p14:tracePt t="45203" x="9847263" y="3730625"/>
          <p14:tracePt t="45211" x="9855200" y="3730625"/>
          <p14:tracePt t="45219" x="9872663" y="3738563"/>
          <p14:tracePt t="45227" x="9890125" y="3748088"/>
          <p14:tracePt t="45235" x="9898063" y="3748088"/>
          <p14:tracePt t="45251" x="9915525" y="3756025"/>
          <p14:tracePt t="45276" x="9923463" y="3756025"/>
          <p14:tracePt t="45283" x="9940925" y="3756025"/>
          <p14:tracePt t="45291" x="9956800" y="3748088"/>
          <p14:tracePt t="45299" x="9974263" y="3738563"/>
          <p14:tracePt t="45307" x="9999663" y="3730625"/>
          <p14:tracePt t="45316" x="10017125" y="3730625"/>
          <p14:tracePt t="45323" x="10042525" y="3713163"/>
          <p14:tracePt t="45332" x="10050463" y="3697288"/>
          <p14:tracePt t="45339" x="10085388" y="3687763"/>
          <p14:tracePt t="45348" x="10101263" y="3679825"/>
          <p14:tracePt t="45355" x="10126663" y="3662363"/>
          <p14:tracePt t="45363" x="10153650" y="3636963"/>
          <p14:tracePt t="45371" x="10169525" y="3611563"/>
          <p14:tracePt t="45379" x="10186988" y="3586163"/>
          <p14:tracePt t="45387" x="10212388" y="3560763"/>
          <p14:tracePt t="45395" x="10220325" y="3543300"/>
          <p14:tracePt t="45403" x="10237788" y="3517900"/>
          <p14:tracePt t="45411" x="10245725" y="3484563"/>
          <p14:tracePt t="45419" x="10255250" y="3449638"/>
          <p14:tracePt t="45427" x="10263188" y="3408363"/>
          <p14:tracePt t="45435" x="10263188" y="3373438"/>
          <p14:tracePt t="45444" x="10271125" y="3305175"/>
          <p14:tracePt t="45451" x="10280650" y="3246438"/>
          <p14:tracePt t="45459" x="10280650" y="3203575"/>
          <p14:tracePt t="45467" x="10280650" y="3144838"/>
          <p14:tracePt t="45476" x="10280650" y="3101975"/>
          <p14:tracePt t="45483" x="10280650" y="3059113"/>
          <p14:tracePt t="45491" x="10288588" y="3008313"/>
          <p14:tracePt t="45499" x="10306050" y="2965450"/>
          <p14:tracePt t="45507" x="10313988" y="2932113"/>
          <p14:tracePt t="45515" x="10313988" y="2906713"/>
          <p14:tracePt t="45523" x="10313988" y="2897188"/>
          <p14:tracePt t="45532" x="10313988" y="2871788"/>
          <p14:tracePt t="45539" x="10323513" y="2838450"/>
          <p14:tracePt t="45548" x="10331450" y="2820988"/>
          <p14:tracePt t="45555" x="10339388" y="2787650"/>
          <p14:tracePt t="45565" x="10339388" y="2770188"/>
          <p14:tracePt t="45571" x="10339388" y="2736850"/>
          <p14:tracePt t="45579" x="10339388" y="2711450"/>
          <p14:tracePt t="45587" x="10339388" y="2676525"/>
          <p14:tracePt t="45596" x="10339388" y="2643188"/>
          <p14:tracePt t="45603" x="10331450" y="2600325"/>
          <p14:tracePt t="45611" x="10323513" y="2549525"/>
          <p14:tracePt t="45619" x="10306050" y="2516188"/>
          <p14:tracePt t="45627" x="10298113" y="2481263"/>
          <p14:tracePt t="45635" x="10288588" y="2455863"/>
          <p14:tracePt t="45643" x="10280650" y="2422525"/>
          <p14:tracePt t="45651" x="10271125" y="2387600"/>
          <p14:tracePt t="45659" x="10263188" y="2362200"/>
          <p14:tracePt t="45667" x="10263188" y="2336800"/>
          <p14:tracePt t="45675" x="10255250" y="2311400"/>
          <p14:tracePt t="45684" x="10245725" y="2293938"/>
          <p14:tracePt t="45691" x="10245725" y="2268538"/>
          <p14:tracePt t="45699" x="10237788" y="2243138"/>
          <p14:tracePt t="45707" x="10220325" y="2227263"/>
          <p14:tracePt t="45717" x="10204450" y="2209800"/>
          <p14:tracePt t="45723" x="10186988" y="2192338"/>
          <p14:tracePt t="45732" x="10169525" y="2174875"/>
          <p14:tracePt t="45739" x="10153650" y="2149475"/>
          <p14:tracePt t="45748" x="10110788" y="2133600"/>
          <p14:tracePt t="45756" x="10075863" y="2116138"/>
          <p14:tracePt t="45765" x="10025063" y="2090738"/>
          <p14:tracePt t="45771" x="9966325" y="2065338"/>
          <p14:tracePt t="45779" x="9906000" y="2047875"/>
          <p14:tracePt t="45787" x="9847263" y="2030413"/>
          <p14:tracePt t="45795" x="9786938" y="2014538"/>
          <p14:tracePt t="45803" x="9761538" y="2014538"/>
          <p14:tracePt t="45811" x="9720263" y="2014538"/>
          <p14:tracePt t="45819" x="9685338" y="2014538"/>
          <p14:tracePt t="45827" x="9659938" y="2014538"/>
          <p14:tracePt t="45835" x="9634538" y="2014538"/>
          <p14:tracePt t="45843" x="9591675" y="2014538"/>
          <p14:tracePt t="45851" x="9558338" y="2022475"/>
          <p14:tracePt t="45859" x="9540875" y="2022475"/>
          <p14:tracePt t="45868" x="9515475" y="2030413"/>
          <p14:tracePt t="45875" x="9498013" y="2055813"/>
          <p14:tracePt t="45884" x="9472613" y="2082800"/>
          <p14:tracePt t="45891" x="9447213" y="2090738"/>
          <p14:tracePt t="45899" x="9431338" y="2098675"/>
          <p14:tracePt t="45907" x="9413875" y="2116138"/>
          <p14:tracePt t="45915" x="9388475" y="2124075"/>
          <p14:tracePt t="45923" x="9353550" y="2133600"/>
          <p14:tracePt t="45932" x="9328150" y="2133600"/>
          <p14:tracePt t="45939" x="9294813" y="2141538"/>
          <p14:tracePt t="45949" x="9286875" y="2149475"/>
          <p14:tracePt t="45955" x="9261475" y="2166938"/>
          <p14:tracePt t="45965" x="9244013" y="2184400"/>
          <p14:tracePt t="45971" x="9226550" y="2209800"/>
          <p14:tracePt t="45979" x="9209088" y="2235200"/>
          <p14:tracePt t="45987" x="9201150" y="2252663"/>
          <p14:tracePt t="45995" x="9201150" y="2286000"/>
          <p14:tracePt t="46003" x="9193213" y="2311400"/>
          <p14:tracePt t="46012" x="9183688" y="2336800"/>
          <p14:tracePt t="46019" x="9175750" y="2354263"/>
          <p14:tracePt t="46027" x="9175750" y="2379663"/>
          <p14:tracePt t="46035" x="9167813" y="2413000"/>
          <p14:tracePt t="46044" x="9158288" y="2438400"/>
          <p14:tracePt t="46051" x="9158288" y="2455863"/>
          <p14:tracePt t="46059" x="9150350" y="2498725"/>
          <p14:tracePt t="46068" x="9150350" y="2524125"/>
          <p14:tracePt t="46076" x="9142413" y="2566988"/>
          <p14:tracePt t="46083" x="9132888" y="2600325"/>
          <p14:tracePt t="46091" x="9124950" y="2651125"/>
          <p14:tracePt t="46099" x="9117013" y="2693988"/>
          <p14:tracePt t="46107" x="9107488" y="2727325"/>
          <p14:tracePt t="46115" x="9099550" y="2762250"/>
          <p14:tracePt t="46123" x="9099550" y="2778125"/>
          <p14:tracePt t="46132" x="9099550" y="2805113"/>
          <p14:tracePt t="46139" x="9099550" y="2830513"/>
          <p14:tracePt t="46149" x="9099550" y="2855913"/>
          <p14:tracePt t="46156" x="9099550" y="2889250"/>
          <p14:tracePt t="46163" x="9099550" y="2914650"/>
          <p14:tracePt t="46171" x="9099550" y="2940050"/>
          <p14:tracePt t="46179" x="9099550" y="2957513"/>
          <p14:tracePt t="46187" x="9099550" y="2982913"/>
          <p14:tracePt t="46195" x="9099550" y="3008313"/>
          <p14:tracePt t="46203" x="9099550" y="3033713"/>
          <p14:tracePt t="46211" x="9099550" y="3059113"/>
          <p14:tracePt t="46219" x="9099550" y="3084513"/>
          <p14:tracePt t="46227" x="9099550" y="3109913"/>
          <p14:tracePt t="46235" x="9099550" y="3135313"/>
          <p14:tracePt t="46243" x="9107488" y="3178175"/>
          <p14:tracePt t="46251" x="9117013" y="3211513"/>
          <p14:tracePt t="46259" x="9132888" y="3246438"/>
          <p14:tracePt t="46267" x="9142413" y="3279775"/>
          <p14:tracePt t="46275" x="9158288" y="3314700"/>
          <p14:tracePt t="46283" x="9175750" y="3348038"/>
          <p14:tracePt t="46291" x="9183688" y="3382963"/>
          <p14:tracePt t="46299" x="9209088" y="3424238"/>
          <p14:tracePt t="46307" x="9226550" y="3441700"/>
          <p14:tracePt t="46315" x="9251950" y="3475038"/>
          <p14:tracePt t="46323" x="9269413" y="3517900"/>
          <p14:tracePt t="46332" x="9286875" y="3552825"/>
          <p14:tracePt t="46339" x="9302750" y="3578225"/>
          <p14:tracePt t="46349" x="9320213" y="3594100"/>
          <p14:tracePt t="46355" x="9337675" y="3619500"/>
          <p14:tracePt t="46364" x="9345613" y="3646488"/>
          <p14:tracePt t="46371" x="9353550" y="3662363"/>
          <p14:tracePt t="46379" x="9363075" y="3671888"/>
          <p14:tracePt t="46387" x="9380538" y="3687763"/>
          <p14:tracePt t="46396" x="9388475" y="3705225"/>
          <p14:tracePt t="46403" x="9405938" y="3722688"/>
          <p14:tracePt t="46411" x="9431338" y="3738563"/>
          <p14:tracePt t="46419" x="9464675" y="3763963"/>
          <p14:tracePt t="46427" x="9498013" y="3781425"/>
          <p14:tracePt t="46435" x="9532938" y="3798888"/>
          <p14:tracePt t="46443" x="9575800" y="3806825"/>
          <p14:tracePt t="46451" x="9642475" y="3824288"/>
          <p14:tracePt t="46459" x="9685338" y="3832225"/>
          <p14:tracePt t="46467" x="9720263" y="3832225"/>
          <p14:tracePt t="46475" x="9761538" y="3832225"/>
          <p14:tracePt t="46484" x="9804400" y="3832225"/>
          <p14:tracePt t="46491" x="9839325" y="3832225"/>
          <p14:tracePt t="46499" x="9855200" y="3832225"/>
          <p14:tracePt t="46507" x="9880600" y="3832225"/>
          <p14:tracePt t="46517" x="9906000" y="3832225"/>
          <p14:tracePt t="46523" x="9923463" y="3832225"/>
          <p14:tracePt t="46532" x="9948863" y="3832225"/>
          <p14:tracePt t="46539" x="9966325" y="3832225"/>
          <p14:tracePt t="46549" x="9974263" y="3832225"/>
          <p14:tracePt t="46556" x="9999663" y="3832225"/>
          <p14:tracePt t="46564" x="10017125" y="3832225"/>
          <p14:tracePt t="46571" x="10042525" y="3832225"/>
          <p14:tracePt t="46579" x="10075863" y="3832225"/>
          <p14:tracePt t="46587" x="10110788" y="3816350"/>
          <p14:tracePt t="46596" x="10136188" y="3798888"/>
          <p14:tracePt t="46603" x="10169525" y="3781425"/>
          <p14:tracePt t="46611" x="10204450" y="3756025"/>
          <p14:tracePt t="46619" x="10245725" y="3730625"/>
          <p14:tracePt t="46627" x="10255250" y="3713163"/>
          <p14:tracePt t="46635" x="10271125" y="3687763"/>
          <p14:tracePt t="46643" x="10298113" y="3662363"/>
          <p14:tracePt t="46651" x="10313988" y="3646488"/>
          <p14:tracePt t="46659" x="10323513" y="3629025"/>
          <p14:tracePt t="46668" x="10331450" y="3611563"/>
          <p14:tracePt t="46675" x="10339388" y="3603625"/>
          <p14:tracePt t="46684" x="10339388" y="3578225"/>
          <p14:tracePt t="46691" x="10339388" y="3560763"/>
          <p14:tracePt t="46699" x="10339388" y="3535363"/>
          <p14:tracePt t="46707" x="10339388" y="3509963"/>
          <p14:tracePt t="46716" x="10339388" y="3475038"/>
          <p14:tracePt t="46723" x="10339388" y="3433763"/>
          <p14:tracePt t="46732" x="10364788" y="3382963"/>
          <p14:tracePt t="46739" x="10364788" y="3355975"/>
          <p14:tracePt t="46749" x="10364788" y="3297238"/>
          <p14:tracePt t="46755" x="10348913" y="3238500"/>
          <p14:tracePt t="46763" x="10331450" y="3178175"/>
          <p14:tracePt t="46771" x="10323513" y="3135313"/>
          <p14:tracePt t="46779" x="10313988" y="3084513"/>
          <p14:tracePt t="46787" x="10306050" y="3041650"/>
          <p14:tracePt t="46795" x="10298113" y="2982913"/>
          <p14:tracePt t="46803" x="10271125" y="2914650"/>
          <p14:tracePt t="46812" x="10263188" y="2871788"/>
          <p14:tracePt t="46819" x="10255250" y="2830513"/>
          <p14:tracePt t="46827" x="10255250" y="2805113"/>
          <p14:tracePt t="46835" x="10255250" y="2762250"/>
          <p14:tracePt t="46844" x="10245725" y="2719388"/>
          <p14:tracePt t="46851" x="10237788" y="2668588"/>
          <p14:tracePt t="46859" x="10220325" y="2633663"/>
          <p14:tracePt t="46869" x="10204450" y="2582863"/>
          <p14:tracePt t="46875" x="10169525" y="2549525"/>
          <p14:tracePt t="46884" x="10144125" y="2498725"/>
          <p14:tracePt t="46891" x="10126663" y="2463800"/>
          <p14:tracePt t="46900" x="10110788" y="2438400"/>
          <p14:tracePt t="46907" x="10101263" y="2430463"/>
          <p14:tracePt t="46916" x="10093325" y="2413000"/>
          <p14:tracePt t="46923" x="10085388" y="2397125"/>
          <p14:tracePt t="46932" x="10075863" y="2379663"/>
          <p14:tracePt t="46963" x="10067925" y="2362200"/>
          <p14:tracePt t="46971" x="10059988" y="2354263"/>
          <p14:tracePt t="46987" x="10042525" y="2336800"/>
          <p14:tracePt t="46995" x="10017125" y="2319338"/>
          <p14:tracePt t="47004" x="9991725" y="2303463"/>
          <p14:tracePt t="47011" x="9956800" y="2286000"/>
          <p14:tracePt t="47019" x="9898063" y="2268538"/>
          <p14:tracePt t="47027" x="9839325" y="2252663"/>
          <p14:tracePt t="47035" x="9779000" y="2227263"/>
          <p14:tracePt t="47043" x="9685338" y="2209800"/>
          <p14:tracePt t="47051" x="9583738" y="2184400"/>
          <p14:tracePt t="47059" x="9498013" y="2159000"/>
          <p14:tracePt t="47068" x="9413875" y="2141538"/>
          <p14:tracePt t="47075" x="9353550" y="2133600"/>
          <p14:tracePt t="47083" x="9312275" y="2133600"/>
          <p14:tracePt t="47091" x="9277350" y="2133600"/>
          <p14:tracePt t="47099" x="9244013" y="2133600"/>
          <p14:tracePt t="47107" x="9218613" y="2141538"/>
          <p14:tracePt t="47116" x="9201150" y="2159000"/>
          <p14:tracePt t="47123" x="9183688" y="2174875"/>
          <p14:tracePt t="47132" x="9150350" y="2209800"/>
          <p14:tracePt t="47139" x="9142413" y="2235200"/>
          <p14:tracePt t="47147" x="9124950" y="2268538"/>
          <p14:tracePt t="47155" x="9107488" y="2303463"/>
          <p14:tracePt t="47164" x="9082088" y="2336800"/>
          <p14:tracePt t="47171" x="9064625" y="2371725"/>
          <p14:tracePt t="47179" x="9048750" y="2405063"/>
          <p14:tracePt t="47187" x="9023350" y="2447925"/>
          <p14:tracePt t="47195" x="9005888" y="2473325"/>
          <p14:tracePt t="47203" x="8988425" y="2489200"/>
          <p14:tracePt t="47211" x="8980488" y="2516188"/>
          <p14:tracePt t="47219" x="8963025" y="2532063"/>
          <p14:tracePt t="47227" x="8947150" y="2566988"/>
          <p14:tracePt t="47235" x="8937625" y="2592388"/>
          <p14:tracePt t="47243" x="8929688" y="2608263"/>
          <p14:tracePt t="47251" x="8929688" y="2625725"/>
          <p14:tracePt t="47259" x="8929688" y="2660650"/>
          <p14:tracePt t="47267" x="8929688" y="2693988"/>
          <p14:tracePt t="47275" x="8929688" y="2736850"/>
          <p14:tracePt t="47283" x="8929688" y="2762250"/>
          <p14:tracePt t="47291" x="8929688" y="2805113"/>
          <p14:tracePt t="47299" x="8929688" y="2863850"/>
          <p14:tracePt t="47307" x="8929688" y="2922588"/>
          <p14:tracePt t="47317" x="8929688" y="2982913"/>
          <p14:tracePt t="47324" x="8929688" y="3033713"/>
          <p14:tracePt t="47333" x="8929688" y="3094038"/>
          <p14:tracePt t="47339" x="8929688" y="3170238"/>
          <p14:tracePt t="47348" x="8929688" y="3238500"/>
          <p14:tracePt t="47355" x="8929688" y="3297238"/>
          <p14:tracePt t="47364" x="8929688" y="3398838"/>
          <p14:tracePt t="47371" x="8937625" y="3459163"/>
          <p14:tracePt t="47379" x="8947150" y="3484563"/>
          <p14:tracePt t="47387" x="8963025" y="3527425"/>
          <p14:tracePt t="47395" x="8972550" y="3543300"/>
          <p14:tracePt t="47403" x="8988425" y="3568700"/>
          <p14:tracePt t="47411" x="8997950" y="3594100"/>
          <p14:tracePt t="47419" x="9013825" y="3611563"/>
          <p14:tracePt t="47427" x="9023350" y="3619500"/>
          <p14:tracePt t="47435" x="9039225" y="3636963"/>
          <p14:tracePt t="47443" x="9048750" y="3654425"/>
          <p14:tracePt t="47451" x="9064625" y="3671888"/>
          <p14:tracePt t="47459" x="9091613" y="3679825"/>
          <p14:tracePt t="47468" x="9107488" y="3687763"/>
          <p14:tracePt t="47475" x="9124950" y="3705225"/>
          <p14:tracePt t="47484" x="9150350" y="3722688"/>
          <p14:tracePt t="47491" x="9167813" y="3738563"/>
          <p14:tracePt t="47499" x="9193213" y="3748088"/>
          <p14:tracePt t="47507" x="9218613" y="3763963"/>
          <p14:tracePt t="47516" x="9236075" y="3781425"/>
          <p14:tracePt t="47523" x="9251950" y="3781425"/>
          <p14:tracePt t="47532" x="9269413" y="3790950"/>
          <p14:tracePt t="47539" x="9277350" y="3806825"/>
          <p14:tracePt t="47548" x="9277350" y="3816350"/>
          <p14:tracePt t="48323" x="9286875" y="3824288"/>
          <p14:tracePt t="48332" x="9312275" y="3883025"/>
          <p14:tracePt t="48339" x="9363075" y="3960813"/>
          <p14:tracePt t="48347" x="9413875" y="4062413"/>
          <p14:tracePt t="48355" x="9472613" y="4171950"/>
          <p14:tracePt t="48363" x="9550400" y="4275138"/>
          <p14:tracePt t="48371" x="9617075" y="4368800"/>
          <p14:tracePt t="48379" x="9685338" y="4445000"/>
          <p14:tracePt t="48387" x="9745663" y="4495800"/>
          <p14:tracePt t="48395" x="9812338" y="4554538"/>
          <p14:tracePt t="48403" x="9880600" y="4597400"/>
          <p14:tracePt t="48411" x="9931400" y="4640263"/>
          <p14:tracePt t="48419" x="9966325" y="4665663"/>
          <p14:tracePt t="48427" x="9999663" y="4683125"/>
          <p14:tracePt t="48435" x="10025063" y="4699000"/>
          <p14:tracePt t="48444" x="10042525" y="4716463"/>
          <p14:tracePt t="48547" x="10050463" y="4733925"/>
          <p14:tracePt t="48555" x="10050463" y="4741863"/>
          <p14:tracePt t="48563" x="10050463" y="4767263"/>
          <p14:tracePt t="48571" x="10042525" y="4792663"/>
          <p14:tracePt t="48579" x="10034588" y="4827588"/>
          <p14:tracePt t="48587" x="10025063" y="4843463"/>
          <p14:tracePt t="48603" x="10025063" y="4852988"/>
          <p14:tracePt t="48612" x="10025063" y="4860925"/>
          <p14:tracePt t="48619" x="10025063" y="4878388"/>
          <p14:tracePt t="48627" x="10017125" y="4894263"/>
          <p14:tracePt t="48635" x="9999663" y="4911725"/>
          <p14:tracePt t="48643" x="9983788" y="4929188"/>
          <p14:tracePt t="48651" x="9948863" y="4946650"/>
          <p14:tracePt t="48659" x="9915525" y="4972050"/>
          <p14:tracePt t="48667" x="9864725" y="5013325"/>
          <p14:tracePt t="48676" x="9796463" y="5064125"/>
          <p14:tracePt t="48683" x="9745663" y="5106988"/>
          <p14:tracePt t="48691" x="9667875" y="5149850"/>
          <p14:tracePt t="48700" x="9575800" y="5208588"/>
          <p14:tracePt t="48707" x="9472613" y="5260975"/>
          <p14:tracePt t="48716" x="9363075" y="5337175"/>
          <p14:tracePt t="48723" x="9261475" y="5405438"/>
          <p14:tracePt t="48733" x="9158288" y="5472113"/>
          <p14:tracePt t="48739" x="9039225" y="5549900"/>
          <p14:tracePt t="48747" x="8929688" y="5600700"/>
          <p14:tracePt t="48755" x="8843963" y="5676900"/>
          <p14:tracePt t="48763" x="8750300" y="5745163"/>
          <p14:tracePt t="48771" x="8683625" y="5795963"/>
          <p14:tracePt t="48779" x="8632825" y="5838825"/>
          <p14:tracePt t="48787" x="8605838" y="5872163"/>
          <p14:tracePt t="48795" x="8589963" y="5889625"/>
          <p14:tracePt t="48803" x="8580438" y="5905500"/>
          <p14:tracePt t="48883" x="8580438" y="5915025"/>
          <p14:tracePt t="48892" x="8580438" y="5922963"/>
          <p14:tracePt t="48899" x="8580438" y="5932488"/>
          <p14:tracePt t="48907" x="8572500" y="5957888"/>
          <p14:tracePt t="48917" x="8564563" y="5983288"/>
          <p14:tracePt t="48923" x="8564563" y="5991225"/>
          <p14:tracePt t="48933" x="8564563" y="5999163"/>
          <p14:tracePt t="48939" x="8555038" y="6024563"/>
          <p14:tracePt t="48947" x="8555038" y="6034088"/>
          <p14:tracePt t="48955" x="8547100" y="6067425"/>
          <p14:tracePt t="48963" x="8539163" y="6092825"/>
          <p14:tracePt t="48971" x="8521700" y="6110288"/>
          <p14:tracePt t="48979" x="8513763" y="6110288"/>
          <p14:tracePt t="48987" x="8513763" y="6118225"/>
          <p14:tracePt t="48996" x="8504238" y="6127750"/>
          <p14:tracePt t="49003" x="8496300" y="6135688"/>
          <p14:tracePt t="49075" x="8496300" y="6143625"/>
          <p14:tracePt t="49083" x="8513763" y="6127750"/>
          <p14:tracePt t="49091" x="8529638" y="6110288"/>
          <p14:tracePt t="49099" x="8564563" y="6067425"/>
          <p14:tracePt t="49107" x="8589963" y="6034088"/>
          <p14:tracePt t="49117" x="8632825" y="5983288"/>
          <p14:tracePt t="49133" x="8674100" y="5922963"/>
          <p14:tracePt t="49139" x="8699500" y="5864225"/>
          <p14:tracePt t="49147" x="8734425" y="5770563"/>
          <p14:tracePt t="49155" x="8785225" y="5668963"/>
          <p14:tracePt t="49163" x="8828088" y="5549900"/>
          <p14:tracePt t="49171" x="8861425" y="5430838"/>
          <p14:tracePt t="49179" x="8894763" y="5319713"/>
          <p14:tracePt t="49187" x="8937625" y="5200650"/>
          <p14:tracePt t="49195" x="8980488" y="5073650"/>
          <p14:tracePt t="49203" x="9031288" y="4954588"/>
          <p14:tracePt t="49212" x="9074150" y="4835525"/>
          <p14:tracePt t="49219" x="9124950" y="4733925"/>
          <p14:tracePt t="49227" x="9158288" y="4630738"/>
          <p14:tracePt t="49235" x="9201150" y="4529138"/>
          <p14:tracePt t="49244" x="9244013" y="4419600"/>
          <p14:tracePt t="49251" x="9277350" y="4333875"/>
          <p14:tracePt t="49259" x="9312275" y="4240213"/>
          <p14:tracePt t="49267" x="9345613" y="4156075"/>
          <p14:tracePt t="49275" x="9380538" y="4052888"/>
          <p14:tracePt t="49283" x="9431338" y="3951288"/>
          <p14:tracePt t="49291" x="9464675" y="3849688"/>
          <p14:tracePt t="49300" x="9498013" y="3730625"/>
          <p14:tracePt t="49307" x="9532938" y="3629025"/>
          <p14:tracePt t="49316" x="9550400" y="3535363"/>
          <p14:tracePt t="49323" x="9575800" y="3449638"/>
          <p14:tracePt t="49331" x="9583738" y="3390900"/>
          <p14:tracePt t="49339" x="9609138" y="3330575"/>
          <p14:tracePt t="49347" x="9617075" y="3279775"/>
          <p14:tracePt t="49355" x="9626600" y="3238500"/>
          <p14:tracePt t="49363" x="9634538" y="3203575"/>
          <p14:tracePt t="49371" x="9642475" y="3170238"/>
          <p14:tracePt t="49379" x="9652000" y="3127375"/>
          <p14:tracePt t="49387" x="9659938" y="3094038"/>
          <p14:tracePt t="49395" x="9667875" y="3059113"/>
          <p14:tracePt t="49403" x="9677400" y="3033713"/>
          <p14:tracePt t="49411" x="9685338" y="3016250"/>
          <p14:tracePt t="49419" x="9685338" y="2990850"/>
          <p14:tracePt t="49427" x="9694863" y="2965450"/>
          <p14:tracePt t="49435" x="9702800" y="2932113"/>
          <p14:tracePt t="49443" x="9710738" y="2906713"/>
          <p14:tracePt t="49451" x="9728200" y="2881313"/>
          <p14:tracePt t="49459" x="9736138" y="2855913"/>
          <p14:tracePt t="49468" x="9753600" y="2830513"/>
          <p14:tracePt t="49475" x="9761538" y="2805113"/>
          <p14:tracePt t="49483" x="9771063" y="2787650"/>
          <p14:tracePt t="49491" x="9779000" y="2752725"/>
          <p14:tracePt t="49500" x="9786938" y="2727325"/>
          <p14:tracePt t="49507" x="9796463" y="2693988"/>
          <p14:tracePt t="49516" x="9804400" y="2660650"/>
          <p14:tracePt t="49523" x="9812338" y="2617788"/>
          <p14:tracePt t="49533" x="9821863" y="2582863"/>
          <p14:tracePt t="49539" x="9812338" y="2574925"/>
          <p14:tracePt t="49547" x="9804400" y="2574925"/>
          <p14:tracePt t="49555" x="9796463" y="2574925"/>
          <p14:tracePt t="49571" x="9786938" y="2574925"/>
          <p14:tracePt t="49587" x="9786938" y="2566988"/>
          <p14:tracePt t="49659" x="9786938" y="2557463"/>
          <p14:tracePt t="49667" x="9786938" y="2566988"/>
          <p14:tracePt t="49675" x="9804400" y="2582863"/>
          <p14:tracePt t="49683" x="9812338" y="2608263"/>
          <p14:tracePt t="49691" x="9821863" y="2643188"/>
          <p14:tracePt t="49700" x="9829800" y="2701925"/>
          <p14:tracePt t="49707" x="9847263" y="2762250"/>
          <p14:tracePt t="49716" x="9855200" y="2838450"/>
          <p14:tracePt t="49723" x="9855200" y="2897188"/>
          <p14:tracePt t="49731" x="9855200" y="2965450"/>
          <p14:tracePt t="49739" x="9864725" y="3051175"/>
          <p14:tracePt t="49747" x="9872663" y="3109913"/>
          <p14:tracePt t="49755" x="9880600" y="3144838"/>
          <p14:tracePt t="49763" x="9880600" y="3170238"/>
          <p14:tracePt t="49771" x="9880600" y="3186113"/>
          <p14:tracePt t="49779" x="9880600" y="3203575"/>
          <p14:tracePt t="49787" x="9880600" y="3221038"/>
          <p14:tracePt t="49796" x="9890125" y="3238500"/>
          <p14:tracePt t="49803" x="9898063" y="3254375"/>
          <p14:tracePt t="49811" x="9898063" y="3263900"/>
          <p14:tracePt t="49819" x="9898063" y="3271838"/>
          <p14:tracePt t="49827" x="9898063" y="3289300"/>
          <p14:tracePt t="49835" x="9898063" y="3305175"/>
          <p14:tracePt t="49843" x="9906000" y="3322638"/>
          <p14:tracePt t="49851" x="9906000" y="3330575"/>
          <p14:tracePt t="49859" x="9906000" y="3340100"/>
          <p14:tracePt t="49868" x="9906000" y="3348038"/>
          <p14:tracePt t="49875" x="9906000" y="3355975"/>
          <p14:tracePt t="49996" x="9915525" y="3355975"/>
          <p14:tracePt t="50003" x="9915525" y="3340100"/>
          <p14:tracePt t="50012" x="9931400" y="3297238"/>
          <p14:tracePt t="50019" x="9940925" y="3263900"/>
          <p14:tracePt t="50027" x="9948863" y="3238500"/>
          <p14:tracePt t="50035" x="9948863" y="3211513"/>
          <p14:tracePt t="50044" x="9956800" y="3170238"/>
          <p14:tracePt t="50051" x="9956800" y="3144838"/>
          <p14:tracePt t="50059" x="9956800" y="3101975"/>
          <p14:tracePt t="50067" x="9966325" y="3059113"/>
          <p14:tracePt t="50076" x="9966325" y="3025775"/>
          <p14:tracePt t="50084" x="9966325" y="3000375"/>
          <p14:tracePt t="50091" x="9966325" y="2965450"/>
          <p14:tracePt t="50101" x="9966325" y="2940050"/>
          <p14:tracePt t="50107" x="9974263" y="2897188"/>
          <p14:tracePt t="50117" x="9974263" y="2881313"/>
          <p14:tracePt t="50123" x="9983788" y="2855913"/>
          <p14:tracePt t="50131" x="9991725" y="2846388"/>
          <p14:tracePt t="50139" x="9999663" y="2838450"/>
          <p14:tracePt t="50179" x="10009188" y="2830513"/>
          <p14:tracePt t="50203" x="10025063" y="2820988"/>
          <p14:tracePt t="50332" x="10034588" y="2813050"/>
          <p14:tracePt t="50339" x="10034588" y="2805113"/>
          <p14:tracePt t="50347" x="10034588" y="2778125"/>
          <p14:tracePt t="50355" x="10034588" y="2752725"/>
          <p14:tracePt t="50364" x="10034588" y="2719388"/>
          <p14:tracePt t="50371" x="10034588" y="2701925"/>
          <p14:tracePt t="50379" x="10042525" y="2660650"/>
          <p14:tracePt t="50387" x="10050463" y="2625725"/>
          <p14:tracePt t="50396" x="10059988" y="2592388"/>
          <p14:tracePt t="50403" x="10059988" y="2582863"/>
          <p14:tracePt t="50411" x="10059988" y="2574925"/>
          <p14:tracePt t="50419" x="10059988" y="2557463"/>
          <p14:tracePt t="50427" x="10059988" y="2549525"/>
          <p14:tracePt t="50635" x="10059988" y="2574925"/>
          <p14:tracePt t="50643" x="10059988" y="2625725"/>
          <p14:tracePt t="50651" x="10059988" y="2711450"/>
          <p14:tracePt t="50659" x="10059988" y="2778125"/>
          <p14:tracePt t="50667" x="10067925" y="2897188"/>
          <p14:tracePt t="50675" x="10075863" y="3000375"/>
          <p14:tracePt t="50684" x="10093325" y="3084513"/>
          <p14:tracePt t="50691" x="10093325" y="3152775"/>
          <p14:tracePt t="50700" x="10093325" y="3228975"/>
          <p14:tracePt t="50707" x="10110788" y="3314700"/>
          <p14:tracePt t="50716" x="10110788" y="3348038"/>
          <p14:tracePt t="50723" x="10118725" y="3390900"/>
          <p14:tracePt t="50731" x="10118725" y="3408363"/>
          <p14:tracePt t="50739" x="10110788" y="3416300"/>
          <p14:tracePt t="50755" x="10110788" y="3424238"/>
          <p14:tracePt t="50763" x="10110788" y="3433763"/>
          <p14:tracePt t="50939" x="10110788" y="3424238"/>
          <p14:tracePt t="50947" x="10110788" y="3408363"/>
          <p14:tracePt t="50955" x="10101263" y="3355975"/>
          <p14:tracePt t="50963" x="10101263" y="3340100"/>
          <p14:tracePt t="50971" x="10085388" y="3279775"/>
          <p14:tracePt t="50979" x="10085388" y="3263900"/>
          <p14:tracePt t="50987" x="10075863" y="3203575"/>
          <p14:tracePt t="50995" x="10067925" y="3160713"/>
          <p14:tracePt t="51003" x="10059988" y="3101975"/>
          <p14:tracePt t="51011" x="10059988" y="3067050"/>
          <p14:tracePt t="51019" x="10059988" y="3025775"/>
          <p14:tracePt t="51027" x="10059988" y="2965450"/>
          <p14:tracePt t="51035" x="10059988" y="2922588"/>
          <p14:tracePt t="51043" x="10059988" y="2863850"/>
          <p14:tracePt t="51051" x="10059988" y="2805113"/>
          <p14:tracePt t="51059" x="10059988" y="2762250"/>
          <p14:tracePt t="51067" x="10059988" y="2736850"/>
          <p14:tracePt t="51075" x="10059988" y="2711450"/>
          <p14:tracePt t="51084" x="10059988" y="2686050"/>
          <p14:tracePt t="51091" x="10059988" y="2668588"/>
          <p14:tracePt t="51101" x="10059988" y="2651125"/>
          <p14:tracePt t="51107" x="10059988" y="2633663"/>
          <p14:tracePt t="51123" x="10059988" y="2617788"/>
          <p14:tracePt t="51131" x="10059988" y="2608263"/>
          <p14:tracePt t="51139" x="10050463" y="2592388"/>
          <p14:tracePt t="51155" x="10050463" y="2582863"/>
          <p14:tracePt t="51235" x="10042525" y="2600325"/>
          <p14:tracePt t="51243" x="10034588" y="2633663"/>
          <p14:tracePt t="51251" x="10034588" y="2660650"/>
          <p14:tracePt t="51259" x="10025063" y="2727325"/>
          <p14:tracePt t="51267" x="10025063" y="2762250"/>
          <p14:tracePt t="51275" x="10025063" y="2805113"/>
          <p14:tracePt t="51284" x="10025063" y="2838450"/>
          <p14:tracePt t="51292" x="10025063" y="2855913"/>
          <p14:tracePt t="51300" x="10025063" y="2881313"/>
          <p14:tracePt t="51307" x="10025063" y="2914650"/>
          <p14:tracePt t="51315" x="10025063" y="2932113"/>
          <p14:tracePt t="51323" x="10025063" y="2974975"/>
          <p14:tracePt t="51331" x="10025063" y="3016250"/>
          <p14:tracePt t="51339" x="10025063" y="3051175"/>
          <p14:tracePt t="51347" x="10017125" y="3109913"/>
          <p14:tracePt t="51356" x="10009188" y="3135313"/>
          <p14:tracePt t="51363" x="9991725" y="3178175"/>
          <p14:tracePt t="51371" x="9983788" y="3195638"/>
          <p14:tracePt t="51379" x="9966325" y="3203575"/>
          <p14:tracePt t="51387" x="9966325" y="3211513"/>
          <p14:tracePt t="51419" x="9956800" y="3211513"/>
          <p14:tracePt t="51427" x="9940925" y="3211513"/>
          <p14:tracePt t="51435" x="9931400" y="3203575"/>
          <p14:tracePt t="51443" x="9898063" y="3178175"/>
          <p14:tracePt t="51451" x="9872663" y="3160713"/>
          <p14:tracePt t="51459" x="9847263" y="3135313"/>
          <p14:tracePt t="51467" x="9812338" y="3109913"/>
          <p14:tracePt t="51475" x="9786938" y="3094038"/>
          <p14:tracePt t="51484" x="9753600" y="3067050"/>
          <p14:tracePt t="51491" x="9710738" y="3041650"/>
          <p14:tracePt t="51500" x="9667875" y="3025775"/>
          <p14:tracePt t="51507" x="9634538" y="3008313"/>
          <p14:tracePt t="51518" x="9591675" y="2974975"/>
          <p14:tracePt t="51523" x="9566275" y="2965450"/>
          <p14:tracePt t="51531" x="9550400" y="2949575"/>
          <p14:tracePt t="51539" x="9532938" y="2932113"/>
          <p14:tracePt t="51547" x="9523413" y="2922588"/>
          <p14:tracePt t="51555" x="9515475" y="2914650"/>
          <p14:tracePt t="51563" x="9515475" y="2897188"/>
          <p14:tracePt t="51571" x="9515475" y="2889250"/>
          <p14:tracePt t="51579" x="9515475" y="2881313"/>
          <p14:tracePt t="51596" x="9515475" y="2871788"/>
          <p14:tracePt t="51603" x="9515475" y="2863850"/>
          <p14:tracePt t="51612" x="9515475" y="2855913"/>
          <p14:tracePt t="51619" x="9515475" y="2846388"/>
          <p14:tracePt t="51651" x="9515475" y="2838450"/>
          <p14:tracePt t="51683" x="9515475" y="2830513"/>
          <p14:tracePt t="51707" x="9515475" y="2820988"/>
          <p14:tracePt t="51723" x="9515475" y="2805113"/>
          <p14:tracePt t="51731" x="9515475" y="2795588"/>
          <p14:tracePt t="51755" x="9515475" y="2778125"/>
          <p14:tracePt t="51763" x="9515475" y="2770188"/>
          <p14:tracePt t="51779" x="9523413" y="2752725"/>
          <p14:tracePt t="51812" x="9523413" y="2744788"/>
          <p14:tracePt t="51819" x="9523413" y="2736850"/>
          <p14:tracePt t="51915" x="9532938" y="2736850"/>
          <p14:tracePt t="51932" x="9558338" y="2736850"/>
          <p14:tracePt t="51939" x="9566275" y="2727325"/>
          <p14:tracePt t="51947" x="9583738" y="2719388"/>
          <p14:tracePt t="51955" x="9609138" y="2711450"/>
          <p14:tracePt t="51964" x="9617075" y="2711450"/>
          <p14:tracePt t="51971" x="9634538" y="2701925"/>
          <p14:tracePt t="51987" x="9642475" y="2701925"/>
          <p14:tracePt t="52003" x="9652000" y="2701925"/>
          <p14:tracePt t="52083" x="9659938" y="2701925"/>
          <p14:tracePt t="52091" x="9659938" y="2693988"/>
          <p14:tracePt t="52107" x="9642475" y="2686050"/>
          <p14:tracePt t="52139" x="9634538" y="2686050"/>
          <p14:tracePt t="52147" x="9626600" y="2676525"/>
          <p14:tracePt t="52163" x="9617075" y="2668588"/>
          <p14:tracePt t="52187" x="9609138" y="2668588"/>
          <p14:tracePt t="52196" x="9601200" y="2668588"/>
          <p14:tracePt t="52275" x="9609138" y="2651125"/>
          <p14:tracePt t="52284" x="9626600" y="2651125"/>
          <p14:tracePt t="52291" x="9642475" y="2651125"/>
          <p14:tracePt t="52300" x="9667875" y="2651125"/>
          <p14:tracePt t="52307" x="9694863" y="2651125"/>
          <p14:tracePt t="52316" x="9710738" y="2651125"/>
          <p14:tracePt t="52323" x="9736138" y="2651125"/>
          <p14:tracePt t="52331" x="9761538" y="2651125"/>
          <p14:tracePt t="52339" x="9779000" y="2651125"/>
          <p14:tracePt t="52347" x="9796463" y="2651125"/>
          <p14:tracePt t="52355" x="9804400" y="2651125"/>
          <p14:tracePt t="52459" x="9796463" y="2651125"/>
          <p14:tracePt t="52467" x="9761538" y="2651125"/>
          <p14:tracePt t="52476" x="9710738" y="2651125"/>
          <p14:tracePt t="52485" x="9642475" y="2651125"/>
          <p14:tracePt t="52491" x="9583738" y="2651125"/>
          <p14:tracePt t="52499" x="9523413" y="2651125"/>
          <p14:tracePt t="52507" x="9456738" y="2651125"/>
          <p14:tracePt t="52516" x="9380538" y="2651125"/>
          <p14:tracePt t="52523" x="9320213" y="2668588"/>
          <p14:tracePt t="52531" x="9286875" y="2668588"/>
          <p14:tracePt t="52539" x="9261475" y="2668588"/>
          <p14:tracePt t="52547" x="9236075" y="2668588"/>
          <p14:tracePt t="52555" x="9226550" y="2668588"/>
          <p14:tracePt t="52563" x="9218613" y="2668588"/>
          <p14:tracePt t="52643" x="9251950" y="2668588"/>
          <p14:tracePt t="52651" x="9269413" y="2660650"/>
          <p14:tracePt t="52659" x="9294813" y="2660650"/>
          <p14:tracePt t="52668" x="9337675" y="2651125"/>
          <p14:tracePt t="52676" x="9371013" y="2651125"/>
          <p14:tracePt t="52684" x="9413875" y="2643188"/>
          <p14:tracePt t="52691" x="9456738" y="2633663"/>
          <p14:tracePt t="52700" x="9482138" y="2633663"/>
          <p14:tracePt t="52707" x="9515475" y="2633663"/>
          <p14:tracePt t="52716" x="9532938" y="2633663"/>
          <p14:tracePt t="52723" x="9566275" y="2625725"/>
          <p14:tracePt t="52731" x="9583738" y="2625725"/>
          <p14:tracePt t="52739" x="9609138" y="2625725"/>
          <p14:tracePt t="52747" x="9626600" y="2617788"/>
          <p14:tracePt t="52755" x="9642475" y="2608263"/>
          <p14:tracePt t="52764" x="9652000" y="2608263"/>
          <p14:tracePt t="52771" x="9667875" y="2600325"/>
          <p14:tracePt t="52779" x="9677400" y="2600325"/>
          <p14:tracePt t="52787" x="9685338" y="2600325"/>
          <p14:tracePt t="52796" x="9702800" y="2600325"/>
          <p14:tracePt t="52803" x="9710738" y="2600325"/>
          <p14:tracePt t="52819" x="9720263" y="2600325"/>
          <p14:tracePt t="52827" x="9736138" y="2600325"/>
          <p14:tracePt t="52843" x="9753600" y="2600325"/>
          <p14:tracePt t="52851" x="9779000" y="2600325"/>
          <p14:tracePt t="52859" x="9796463" y="2600325"/>
          <p14:tracePt t="52868" x="9821863" y="2600325"/>
          <p14:tracePt t="52875" x="9847263" y="2600325"/>
          <p14:tracePt t="52887" x="9855200" y="2600325"/>
          <p14:tracePt t="52891" x="9880600" y="2600325"/>
          <p14:tracePt t="52899" x="9890125" y="2600325"/>
          <p14:tracePt t="52915" x="9898063" y="2600325"/>
          <p14:tracePt t="52963" x="9906000" y="2600325"/>
          <p14:tracePt t="52971" x="9915525" y="2600325"/>
          <p14:tracePt t="52979" x="9940925" y="2600325"/>
          <p14:tracePt t="52987" x="9974263" y="2600325"/>
          <p14:tracePt t="52995" x="9991725" y="2600325"/>
          <p14:tracePt t="53003" x="10025063" y="2600325"/>
          <p14:tracePt t="53011" x="10059988" y="2608263"/>
          <p14:tracePt t="53019" x="10085388" y="2617788"/>
          <p14:tracePt t="53027" x="10093325" y="2617788"/>
          <p14:tracePt t="53036" x="10110788" y="2617788"/>
          <p14:tracePt t="53043" x="10118725" y="2617788"/>
          <p14:tracePt t="53139" x="10118725" y="2625725"/>
          <p14:tracePt t="53156" x="10110788" y="2625725"/>
          <p14:tracePt t="53163" x="10075863" y="2625725"/>
          <p14:tracePt t="53171" x="10050463" y="2625725"/>
          <p14:tracePt t="53179" x="10017125" y="2625725"/>
          <p14:tracePt t="53187" x="9974263" y="2633663"/>
          <p14:tracePt t="53195" x="9923463" y="2643188"/>
          <p14:tracePt t="53203" x="9890125" y="2651125"/>
          <p14:tracePt t="53212" x="9864725" y="2651125"/>
          <p14:tracePt t="53220" x="9821863" y="2660650"/>
          <p14:tracePt t="53227" x="9786938" y="2668588"/>
          <p14:tracePt t="53235" x="9761538" y="2676525"/>
          <p14:tracePt t="53243" x="9745663" y="2676525"/>
          <p14:tracePt t="53251" x="9728200" y="2676525"/>
          <p14:tracePt t="53259" x="9710738" y="2676525"/>
          <p14:tracePt t="53268" x="9694863" y="2676525"/>
          <p14:tracePt t="53276" x="9685338" y="2676525"/>
          <p14:tracePt t="53285" x="9667875" y="2676525"/>
          <p14:tracePt t="53291" x="9659938" y="2676525"/>
          <p14:tracePt t="53299" x="9642475" y="2676525"/>
          <p14:tracePt t="53307" x="9617075" y="2676525"/>
          <p14:tracePt t="53316" x="9601200" y="2676525"/>
          <p14:tracePt t="53323" x="9575800" y="2676525"/>
          <p14:tracePt t="53331" x="9540875" y="2676525"/>
          <p14:tracePt t="53339" x="9532938" y="2676525"/>
          <p14:tracePt t="53347" x="9507538" y="2676525"/>
          <p14:tracePt t="53355" x="9482138" y="2676525"/>
          <p14:tracePt t="53363" x="9464675" y="2676525"/>
          <p14:tracePt t="53371" x="9431338" y="2668588"/>
          <p14:tracePt t="53379" x="9405938" y="2660650"/>
          <p14:tracePt t="53387" x="9396413" y="2660650"/>
          <p14:tracePt t="53491" x="9413875" y="2651125"/>
          <p14:tracePt t="53507" x="9447213" y="2643188"/>
          <p14:tracePt t="53516" x="9464675" y="2633663"/>
          <p14:tracePt t="53532" x="9498013" y="2633663"/>
          <p14:tracePt t="53539" x="9515475" y="2633663"/>
          <p14:tracePt t="53547" x="9550400" y="2633663"/>
          <p14:tracePt t="53555" x="9583738" y="2633663"/>
          <p14:tracePt t="53564" x="9609138" y="2633663"/>
          <p14:tracePt t="53571" x="9652000" y="2633663"/>
          <p14:tracePt t="53579" x="9702800" y="2633663"/>
          <p14:tracePt t="53587" x="9728200" y="2633663"/>
          <p14:tracePt t="53596" x="9761538" y="2633663"/>
          <p14:tracePt t="53603" x="9796463" y="2633663"/>
          <p14:tracePt t="53611" x="9812338" y="2633663"/>
          <p14:tracePt t="53619" x="9839325" y="2633663"/>
          <p14:tracePt t="53627" x="9864725" y="2633663"/>
          <p14:tracePt t="53635" x="9890125" y="2633663"/>
          <p14:tracePt t="53652" x="9898063" y="2633663"/>
          <p14:tracePt t="53659" x="9906000" y="2633663"/>
          <p14:tracePt t="53668" x="9915525" y="2633663"/>
          <p14:tracePt t="53675" x="9923463" y="2633663"/>
          <p14:tracePt t="53685" x="9931400" y="2633663"/>
          <p14:tracePt t="53699" x="9940925" y="2633663"/>
          <p14:tracePt t="53796" x="9931400" y="2633663"/>
          <p14:tracePt t="53811" x="9915525" y="2633663"/>
          <p14:tracePt t="53819" x="9906000" y="2643188"/>
          <p14:tracePt t="53843" x="9890125" y="2651125"/>
          <p14:tracePt t="53851" x="9880600" y="2651125"/>
          <p14:tracePt t="53859" x="9872663" y="2651125"/>
          <p14:tracePt t="53868" x="9864725" y="2660650"/>
          <p14:tracePt t="53885" x="9839325" y="2660650"/>
          <p14:tracePt t="53891" x="9812338" y="2660650"/>
          <p14:tracePt t="53899" x="9796463" y="2660650"/>
          <p14:tracePt t="53907" x="9771063" y="2660650"/>
          <p14:tracePt t="53916" x="9745663" y="2660650"/>
          <p14:tracePt t="53923" x="9728200" y="2660650"/>
          <p14:tracePt t="53931" x="9702800" y="2660650"/>
          <p14:tracePt t="53939" x="9677400" y="2660650"/>
          <p14:tracePt t="53947" x="9659938" y="2660650"/>
          <p14:tracePt t="53955" x="9634538" y="2660650"/>
          <p14:tracePt t="53963" x="9626600" y="2660650"/>
          <p14:tracePt t="53979" x="9617075" y="2660650"/>
          <p14:tracePt t="54076" x="9626600" y="2660650"/>
          <p14:tracePt t="54091" x="9634538" y="2660650"/>
          <p14:tracePt t="54099" x="9642475" y="2660650"/>
          <p14:tracePt t="54107" x="9652000" y="2660650"/>
          <p14:tracePt t="54116" x="9677400" y="2651125"/>
          <p14:tracePt t="54131" x="9694863" y="2651125"/>
          <p14:tracePt t="54139" x="9702800" y="2651125"/>
          <p14:tracePt t="54147" x="9720263" y="2651125"/>
          <p14:tracePt t="54155" x="9728200" y="2651125"/>
          <p14:tracePt t="54163" x="9761538" y="2651125"/>
          <p14:tracePt t="54171" x="9796463" y="2651125"/>
          <p14:tracePt t="54179" x="9829800" y="2651125"/>
          <p14:tracePt t="54188" x="9880600" y="2651125"/>
          <p14:tracePt t="54195" x="9915525" y="2651125"/>
          <p14:tracePt t="54203" x="9956800" y="2651125"/>
          <p14:tracePt t="54211" x="9983788" y="2651125"/>
          <p14:tracePt t="54219" x="10017125" y="2651125"/>
          <p14:tracePt t="54227" x="10042525" y="2651125"/>
          <p14:tracePt t="54235" x="10050463" y="2651125"/>
          <p14:tracePt t="54307" x="10050463" y="2660650"/>
          <p14:tracePt t="54323" x="10017125" y="2660650"/>
          <p14:tracePt t="54332" x="9983788" y="2660650"/>
          <p14:tracePt t="54339" x="9931400" y="2660650"/>
          <p14:tracePt t="54347" x="9880600" y="2660650"/>
          <p14:tracePt t="54355" x="9786938" y="2651125"/>
          <p14:tracePt t="54364" x="9728200" y="2643188"/>
          <p14:tracePt t="54371" x="9685338" y="2625725"/>
          <p14:tracePt t="54379" x="9634538" y="2617788"/>
          <p14:tracePt t="54388" x="9601200" y="2608263"/>
          <p14:tracePt t="54396" x="9591675" y="2608263"/>
          <p14:tracePt t="54403" x="9575800" y="2608263"/>
          <p14:tracePt t="54547" x="9575800" y="2600325"/>
          <p14:tracePt t="54627" x="9575800" y="2608263"/>
          <p14:tracePt t="54643" x="9575800" y="2617788"/>
          <p14:tracePt t="54651" x="9575800" y="2625725"/>
          <p14:tracePt t="54659" x="9575800" y="2633663"/>
          <p14:tracePt t="54668" x="9575800" y="2651125"/>
          <p14:tracePt t="54675" x="9583738" y="2660650"/>
          <p14:tracePt t="54685" x="9583738" y="2668588"/>
          <p14:tracePt t="54691" x="9583738" y="2676525"/>
          <p14:tracePt t="54699" x="9583738" y="2686050"/>
          <p14:tracePt t="54707" x="9583738" y="2693988"/>
          <p14:tracePt t="54716" x="9583738" y="2701925"/>
          <p14:tracePt t="54747" x="9583738" y="2711450"/>
          <p14:tracePt t="54763" x="9583738" y="2719388"/>
          <p14:tracePt t="54971" x="9583738" y="2711450"/>
          <p14:tracePt t="55035" x="9601200" y="2711450"/>
          <p14:tracePt t="57187" x="9601200" y="2701925"/>
          <p14:tracePt t="57203" x="9601200" y="2727325"/>
          <p14:tracePt t="57212" x="9601200" y="2813050"/>
          <p14:tracePt t="57219" x="9626600" y="2897188"/>
          <p14:tracePt t="57227" x="9634538" y="2974975"/>
          <p14:tracePt t="57237" x="9652000" y="3033713"/>
          <p14:tracePt t="57244" x="9659938" y="3076575"/>
          <p14:tracePt t="57253" x="9667875" y="3127375"/>
          <p14:tracePt t="57259" x="9667875" y="3144838"/>
          <p14:tracePt t="57267" x="9667875" y="3170238"/>
          <p14:tracePt t="57275" x="9667875" y="3195638"/>
          <p14:tracePt t="57283" x="9667875" y="3203575"/>
          <p14:tracePt t="57291" x="9667875" y="3221038"/>
          <p14:tracePt t="57299" x="9667875" y="3228975"/>
          <p14:tracePt t="57307" x="9677400" y="3246438"/>
          <p14:tracePt t="57315" x="9685338" y="3263900"/>
          <p14:tracePt t="57323" x="9702800" y="3279775"/>
          <p14:tracePt t="57331" x="9710738" y="3297238"/>
          <p14:tracePt t="57339" x="9720263" y="3314700"/>
          <p14:tracePt t="57347" x="9745663" y="3330575"/>
          <p14:tracePt t="57355" x="9771063" y="3355975"/>
          <p14:tracePt t="57363" x="9804400" y="3373438"/>
          <p14:tracePt t="57371" x="9847263" y="3398838"/>
          <p14:tracePt t="57379" x="9864725" y="3416300"/>
          <p14:tracePt t="57388" x="9898063" y="3433763"/>
          <p14:tracePt t="57395" x="9931400" y="3441700"/>
          <p14:tracePt t="57403" x="9983788" y="3449638"/>
          <p14:tracePt t="57411" x="10017125" y="3459163"/>
          <p14:tracePt t="57419" x="10059988" y="3467100"/>
          <p14:tracePt t="57427" x="10085388" y="3467100"/>
          <p14:tracePt t="57437" x="10093325" y="3467100"/>
          <p14:tracePt t="57443" x="10118725" y="3467100"/>
          <p14:tracePt t="57453" x="10136188" y="3467100"/>
          <p14:tracePt t="57467" x="10144125" y="3467100"/>
          <p14:tracePt t="57475" x="10153650" y="3467100"/>
          <p14:tracePt t="57483" x="10169525" y="3475038"/>
          <p14:tracePt t="57491" x="10186988" y="3484563"/>
          <p14:tracePt t="57499" x="10220325" y="3492500"/>
          <p14:tracePt t="57507" x="10263188" y="3509963"/>
          <p14:tracePt t="57515" x="10313988" y="3527425"/>
          <p14:tracePt t="57523" x="10374313" y="3552825"/>
          <p14:tracePt t="57531" x="10433050" y="3568700"/>
          <p14:tracePt t="57539" x="10509250" y="3603625"/>
          <p14:tracePt t="57547" x="10585450" y="3629025"/>
          <p14:tracePt t="57555" x="10679113" y="3646488"/>
          <p14:tracePt t="57564" x="10764838" y="3671888"/>
          <p14:tracePt t="57572" x="10833100" y="3679825"/>
          <p14:tracePt t="57579" x="10909300" y="3687763"/>
          <p14:tracePt t="57587" x="10968038" y="3687763"/>
          <p14:tracePt t="57595" x="11028363" y="3687763"/>
          <p14:tracePt t="57603" x="11071225" y="3687763"/>
          <p14:tracePt t="57611" x="11112500" y="3687763"/>
          <p14:tracePt t="57619" x="11137900" y="3671888"/>
          <p14:tracePt t="57627" x="11163300" y="3654425"/>
          <p14:tracePt t="57635" x="11188700" y="3636963"/>
          <p14:tracePt t="57643" x="11215688" y="3619500"/>
          <p14:tracePt t="57651" x="11231563" y="3594100"/>
          <p14:tracePt t="57659" x="11256963" y="3568700"/>
          <p14:tracePt t="57667" x="11282363" y="3543300"/>
          <p14:tracePt t="57675" x="11307763" y="3517900"/>
          <p14:tracePt t="57683" x="11342688" y="3492500"/>
          <p14:tracePt t="57692" x="11385550" y="3459163"/>
          <p14:tracePt t="57699" x="11436350" y="3433763"/>
          <p14:tracePt t="57707" x="11469688" y="3408363"/>
          <p14:tracePt t="57715" x="11503025" y="3373438"/>
          <p14:tracePt t="57723" x="11530013" y="3355975"/>
          <p14:tracePt t="57731" x="11555413" y="3330575"/>
          <p14:tracePt t="57739" x="11580813" y="3305175"/>
          <p14:tracePt t="57747" x="11596688" y="3279775"/>
          <p14:tracePt t="57755" x="11614150" y="3246438"/>
          <p14:tracePt t="57763" x="11622088" y="3211513"/>
          <p14:tracePt t="57771" x="11639550" y="3160713"/>
          <p14:tracePt t="57779" x="11657013" y="3101975"/>
          <p14:tracePt t="57788" x="11674475" y="3059113"/>
          <p14:tracePt t="57796" x="11682413" y="3000375"/>
          <p14:tracePt t="57803" x="11690350" y="2940050"/>
          <p14:tracePt t="57811" x="11690350" y="2897188"/>
          <p14:tracePt t="57820" x="11690350" y="2838450"/>
          <p14:tracePt t="57827" x="11690350" y="2762250"/>
          <p14:tracePt t="57836" x="11690350" y="2693988"/>
          <p14:tracePt t="57843" x="11690350" y="2592388"/>
          <p14:tracePt t="57853" x="11664950" y="2524125"/>
          <p14:tracePt t="57859" x="11657013" y="2473325"/>
          <p14:tracePt t="57867" x="11647488" y="2430463"/>
          <p14:tracePt t="57875" x="11639550" y="2371725"/>
          <p14:tracePt t="57884" x="11631613" y="2311400"/>
          <p14:tracePt t="57891" x="11614150" y="2252663"/>
          <p14:tracePt t="57899" x="11606213" y="2192338"/>
          <p14:tracePt t="57907" x="11588750" y="2124075"/>
          <p14:tracePt t="57916" x="11580813" y="2065338"/>
          <p14:tracePt t="57923" x="11555413" y="2005013"/>
          <p14:tracePt t="57931" x="11530013" y="1946275"/>
          <p14:tracePt t="57939" x="11495088" y="1870075"/>
          <p14:tracePt t="57947" x="11452225" y="1793875"/>
          <p14:tracePt t="57955" x="11410950" y="1725613"/>
          <p14:tracePt t="57963" x="11350625" y="1665288"/>
          <p14:tracePt t="57971" x="11282363" y="1597025"/>
          <p14:tracePt t="57979" x="11206163" y="1538288"/>
          <p14:tracePt t="57988" x="11112500" y="1487488"/>
          <p14:tracePt t="57995" x="11036300" y="1436688"/>
          <p14:tracePt t="58003" x="10977563" y="1411288"/>
          <p14:tracePt t="58011" x="10968038" y="1401763"/>
          <p14:tracePt t="58019" x="10968038" y="1385888"/>
          <p14:tracePt t="58027" x="10960100" y="1385888"/>
          <p14:tracePt t="58099" x="10952163" y="1376363"/>
          <p14:tracePt t="58107" x="10917238" y="1376363"/>
          <p14:tracePt t="58115" x="10841038" y="1376363"/>
          <p14:tracePt t="58123" x="10772775" y="1368425"/>
          <p14:tracePt t="58131" x="10696575" y="1360488"/>
          <p14:tracePt t="58139" x="10637838" y="1360488"/>
          <p14:tracePt t="58147" x="10569575" y="1360488"/>
          <p14:tracePt t="58155" x="10483850" y="1360488"/>
          <p14:tracePt t="58163" x="10415588" y="1360488"/>
          <p14:tracePt t="58171" x="10364788" y="1360488"/>
          <p14:tracePt t="58179" x="10339388" y="1360488"/>
          <p14:tracePt t="58187" x="10306050" y="1368425"/>
          <p14:tracePt t="58195" x="10280650" y="1376363"/>
          <p14:tracePt t="58204" x="10263188" y="1401763"/>
          <p14:tracePt t="58211" x="10245725" y="1427163"/>
          <p14:tracePt t="58220" x="10220325" y="1452563"/>
          <p14:tracePt t="58227" x="10204450" y="1487488"/>
          <p14:tracePt t="58237" x="10186988" y="1512888"/>
          <p14:tracePt t="58243" x="10179050" y="1530350"/>
          <p14:tracePt t="58251" x="10169525" y="1546225"/>
          <p14:tracePt t="58259" x="10153650" y="1555750"/>
          <p14:tracePt t="58268" x="10136188" y="1571625"/>
          <p14:tracePt t="58275" x="10118725" y="1581150"/>
          <p14:tracePt t="58283" x="10118725" y="1589088"/>
          <p14:tracePt t="58291" x="10110788" y="1589088"/>
          <p14:tracePt t="58299" x="10093325" y="1589088"/>
          <p14:tracePt t="58307" x="10075863" y="1597025"/>
          <p14:tracePt t="58315" x="10059988" y="1606550"/>
          <p14:tracePt t="58323" x="10034588" y="1614488"/>
          <p14:tracePt t="58331" x="10017125" y="1622425"/>
          <p14:tracePt t="58339" x="9983788" y="1639888"/>
          <p14:tracePt t="58347" x="9956800" y="1657350"/>
          <p14:tracePt t="58355" x="9923463" y="1682750"/>
          <p14:tracePt t="58363" x="9872663" y="1708150"/>
          <p14:tracePt t="58371" x="9821863" y="1741488"/>
          <p14:tracePt t="58379" x="9771063" y="1766888"/>
          <p14:tracePt t="58387" x="9710738" y="1801813"/>
          <p14:tracePt t="58395" x="9659938" y="1819275"/>
          <p14:tracePt t="58403" x="9609138" y="1844675"/>
          <p14:tracePt t="58411" x="9566275" y="1852613"/>
          <p14:tracePt t="58420" x="9532938" y="1860550"/>
          <p14:tracePt t="58427" x="9523413" y="1860550"/>
          <p14:tracePt t="58437" x="9498013" y="1860550"/>
          <p14:tracePt t="58443" x="9472613" y="1870075"/>
          <p14:tracePt t="58451" x="9464675" y="1870075"/>
          <p14:tracePt t="58459" x="9464675" y="1878013"/>
          <p14:tracePt t="58467" x="9447213" y="1885950"/>
          <p14:tracePt t="58475" x="9431338" y="1895475"/>
          <p14:tracePt t="58483" x="9413875" y="1903413"/>
          <p14:tracePt t="58491" x="9388475" y="1911350"/>
          <p14:tracePt t="58499" x="9363075" y="1928813"/>
          <p14:tracePt t="58507" x="9337675" y="1946275"/>
          <p14:tracePt t="58515" x="9320213" y="1963738"/>
          <p14:tracePt t="58523" x="9294813" y="1979613"/>
          <p14:tracePt t="58532" x="9261475" y="1997075"/>
          <p14:tracePt t="58539" x="9236075" y="2014538"/>
          <p14:tracePt t="58547" x="9209088" y="2030413"/>
          <p14:tracePt t="58555" x="9193213" y="2039938"/>
          <p14:tracePt t="58563" x="9175750" y="2065338"/>
          <p14:tracePt t="58571" x="9167813" y="2082800"/>
          <p14:tracePt t="58579" x="9158288" y="2098675"/>
          <p14:tracePt t="58587" x="9150350" y="2133600"/>
          <p14:tracePt t="58595" x="9150350" y="2149475"/>
          <p14:tracePt t="58603" x="9150350" y="2184400"/>
          <p14:tracePt t="58611" x="9150350" y="2217738"/>
          <p14:tracePt t="58620" x="9150350" y="2260600"/>
          <p14:tracePt t="58627" x="9150350" y="2311400"/>
          <p14:tracePt t="58637" x="9150350" y="2362200"/>
          <p14:tracePt t="58643" x="9150350" y="2413000"/>
          <p14:tracePt t="58652" x="9150350" y="2463800"/>
          <p14:tracePt t="58659" x="9150350" y="2506663"/>
          <p14:tracePt t="58667" x="9150350" y="2532063"/>
          <p14:tracePt t="58675" x="9150350" y="2566988"/>
          <p14:tracePt t="58684" x="9150350" y="2600325"/>
          <p14:tracePt t="58691" x="9150350" y="2633663"/>
          <p14:tracePt t="58699" x="9150350" y="2676525"/>
          <p14:tracePt t="58707" x="9150350" y="2701925"/>
          <p14:tracePt t="58716" x="9150350" y="2744788"/>
          <p14:tracePt t="58723" x="9150350" y="2778125"/>
          <p14:tracePt t="58731" x="9150350" y="2838450"/>
          <p14:tracePt t="58739" x="9150350" y="2855913"/>
          <p14:tracePt t="58747" x="9158288" y="2914650"/>
          <p14:tracePt t="58755" x="9167813" y="2949575"/>
          <p14:tracePt t="58763" x="9175750" y="2990850"/>
          <p14:tracePt t="58771" x="9175750" y="3016250"/>
          <p14:tracePt t="58779" x="9175750" y="3059113"/>
          <p14:tracePt t="58787" x="9183688" y="3101975"/>
          <p14:tracePt t="58795" x="9193213" y="3144838"/>
          <p14:tracePt t="58803" x="9201150" y="3203575"/>
          <p14:tracePt t="58812" x="9218613" y="3263900"/>
          <p14:tracePt t="58820" x="9226550" y="3322638"/>
          <p14:tracePt t="58827" x="9244013" y="3390900"/>
          <p14:tracePt t="58837" x="9251950" y="3433763"/>
          <p14:tracePt t="58843" x="9277350" y="3492500"/>
          <p14:tracePt t="58852" x="9286875" y="3543300"/>
          <p14:tracePt t="58859" x="9302750" y="3578225"/>
          <p14:tracePt t="58867" x="9312275" y="3603625"/>
          <p14:tracePt t="58875" x="9328150" y="3619500"/>
          <p14:tracePt t="58883" x="9337675" y="3646488"/>
          <p14:tracePt t="58891" x="9345613" y="3662363"/>
          <p14:tracePt t="58899" x="9353550" y="3671888"/>
          <p14:tracePt t="58907" x="9371013" y="3679825"/>
          <p14:tracePt t="58915" x="9371013" y="3687763"/>
          <p14:tracePt t="58923" x="9388475" y="3697288"/>
          <p14:tracePt t="58931" x="9396413" y="3697288"/>
          <p14:tracePt t="58939" x="9405938" y="3713163"/>
          <p14:tracePt t="58947" x="9439275" y="3730625"/>
          <p14:tracePt t="58955" x="9482138" y="3756025"/>
          <p14:tracePt t="58963" x="9523413" y="3790950"/>
          <p14:tracePt t="58971" x="9575800" y="3816350"/>
          <p14:tracePt t="58979" x="9642475" y="3849688"/>
          <p14:tracePt t="58987" x="9720263" y="3883025"/>
          <p14:tracePt t="58995" x="9779000" y="3900488"/>
          <p14:tracePt t="59003" x="9847263" y="3925888"/>
          <p14:tracePt t="59011" x="9923463" y="3960813"/>
          <p14:tracePt t="59019" x="9999663" y="3976688"/>
          <p14:tracePt t="59027" x="10075863" y="3986213"/>
          <p14:tracePt t="59036" x="10136188" y="3994150"/>
          <p14:tracePt t="59043" x="10212388" y="4019550"/>
          <p14:tracePt t="59051" x="10271125" y="4027488"/>
          <p14:tracePt t="59059" x="10313988" y="4027488"/>
          <p14:tracePt t="59067" x="10374313" y="4027488"/>
          <p14:tracePt t="59075" x="10415588" y="4027488"/>
          <p14:tracePt t="59083" x="10458450" y="4027488"/>
          <p14:tracePt t="59091" x="10501313" y="4027488"/>
          <p14:tracePt t="59099" x="10544175" y="4027488"/>
          <p14:tracePt t="59107" x="10585450" y="4027488"/>
          <p14:tracePt t="59115" x="10628313" y="4027488"/>
          <p14:tracePt t="59123" x="10679113" y="4027488"/>
          <p14:tracePt t="59131" x="10721975" y="4019550"/>
          <p14:tracePt t="59139" x="10756900" y="4002088"/>
          <p14:tracePt t="59147" x="10807700" y="3994150"/>
          <p14:tracePt t="59155" x="10841038" y="3976688"/>
          <p14:tracePt t="59164" x="10891838" y="3960813"/>
          <p14:tracePt t="59172" x="10926763" y="3925888"/>
          <p14:tracePt t="59179" x="10960100" y="3900488"/>
          <p14:tracePt t="59187" x="10985500" y="3875088"/>
          <p14:tracePt t="59196" x="11010900" y="3849688"/>
          <p14:tracePt t="59204" x="11044238" y="3824288"/>
          <p14:tracePt t="59211" x="11087100" y="3806825"/>
          <p14:tracePt t="59220" x="11096625" y="3790950"/>
          <p14:tracePt t="59227" x="11122025" y="3781425"/>
          <p14:tracePt t="59237" x="11137900" y="3763963"/>
          <p14:tracePt t="59243" x="11163300" y="3763963"/>
          <p14:tracePt t="59251" x="11180763" y="3748088"/>
          <p14:tracePt t="59259" x="11206163" y="3738563"/>
          <p14:tracePt t="59267" x="11223625" y="3722688"/>
          <p14:tracePt t="59275" x="11249025" y="3705225"/>
          <p14:tracePt t="59283" x="11274425" y="3679825"/>
          <p14:tracePt t="59291" x="11299825" y="3654425"/>
          <p14:tracePt t="59299" x="11333163" y="3629025"/>
          <p14:tracePt t="59307" x="11360150" y="3594100"/>
          <p14:tracePt t="59315" x="11385550" y="3552825"/>
          <p14:tracePt t="59323" x="11426825" y="3502025"/>
          <p14:tracePt t="59332" x="11461750" y="3459163"/>
          <p14:tracePt t="59339" x="11477625" y="3390900"/>
          <p14:tracePt t="59347" x="11503025" y="3330575"/>
          <p14:tracePt t="59356" x="11520488" y="3279775"/>
          <p14:tracePt t="59363" x="11530013" y="3238500"/>
          <p14:tracePt t="59372" x="11537950" y="3195638"/>
          <p14:tracePt t="59379" x="11545888" y="3144838"/>
          <p14:tracePt t="59387" x="11555413" y="3101975"/>
          <p14:tracePt t="59396" x="11555413" y="3076575"/>
          <p14:tracePt t="59404" x="11555413" y="3033713"/>
          <p14:tracePt t="59411" x="11555413" y="2990850"/>
          <p14:tracePt t="59420" x="11555413" y="2949575"/>
          <p14:tracePt t="59427" x="11555413" y="2906713"/>
          <p14:tracePt t="59437" x="11545888" y="2813050"/>
          <p14:tracePt t="59443" x="11520488" y="2744788"/>
          <p14:tracePt t="59451" x="11487150" y="2676525"/>
          <p14:tracePt t="59459" x="11452225" y="2600325"/>
          <p14:tracePt t="59467" x="11436350" y="2524125"/>
          <p14:tracePt t="59475" x="11418888" y="2481263"/>
          <p14:tracePt t="59484" x="11401425" y="2447925"/>
          <p14:tracePt t="59491" x="11376025" y="2397125"/>
          <p14:tracePt t="59499" x="11350625" y="2344738"/>
          <p14:tracePt t="59507" x="11317288" y="2293938"/>
          <p14:tracePt t="59515" x="11291888" y="2260600"/>
          <p14:tracePt t="59523" x="11256963" y="2217738"/>
          <p14:tracePt t="59531" x="11215688" y="2184400"/>
          <p14:tracePt t="59539" x="11163300" y="2149475"/>
          <p14:tracePt t="59547" x="11129963" y="2116138"/>
          <p14:tracePt t="59555" x="11087100" y="2090738"/>
          <p14:tracePt t="59563" x="11053763" y="2055813"/>
          <p14:tracePt t="59571" x="11018838" y="2030413"/>
          <p14:tracePt t="59579" x="10977563" y="2005013"/>
          <p14:tracePt t="59587" x="10952163" y="1979613"/>
          <p14:tracePt t="59595" x="10917238" y="1963738"/>
          <p14:tracePt t="59604" x="10901363" y="1946275"/>
          <p14:tracePt t="59612" x="10866438" y="1928813"/>
          <p14:tracePt t="59620" x="10823575" y="1903413"/>
          <p14:tracePt t="59627" x="10790238" y="1878013"/>
          <p14:tracePt t="59636" x="10739438" y="1844675"/>
          <p14:tracePt t="59643" x="10688638" y="1819275"/>
          <p14:tracePt t="59651" x="10637838" y="1784350"/>
          <p14:tracePt t="59659" x="10560050" y="1751013"/>
          <p14:tracePt t="59667" x="10501313" y="1733550"/>
          <p14:tracePt t="59675" x="10442575" y="1708150"/>
          <p14:tracePt t="59683" x="10390188" y="1690688"/>
          <p14:tracePt t="59691" x="10331450" y="1674813"/>
          <p14:tracePt t="59699" x="10271125" y="1665288"/>
          <p14:tracePt t="59707" x="10229850" y="1649413"/>
          <p14:tracePt t="59716" x="10179050" y="1639888"/>
          <p14:tracePt t="59723" x="10136188" y="1631950"/>
          <p14:tracePt t="59731" x="10101263" y="1631950"/>
          <p14:tracePt t="59739" x="10050463" y="1631950"/>
          <p14:tracePt t="59747" x="9991725" y="1631950"/>
          <p14:tracePt t="59755" x="9931400" y="1631950"/>
          <p14:tracePt t="59763" x="9864725" y="1631950"/>
          <p14:tracePt t="59771" x="9786938" y="1631950"/>
          <p14:tracePt t="59779" x="9702800" y="1631950"/>
          <p14:tracePt t="59787" x="9634538" y="1631950"/>
          <p14:tracePt t="59795" x="9575800" y="1631950"/>
          <p14:tracePt t="59804" x="9515475" y="1631950"/>
          <p14:tracePt t="59811" x="9464675" y="1631950"/>
          <p14:tracePt t="59820" x="9413875" y="1631950"/>
          <p14:tracePt t="59827" x="9371013" y="1631950"/>
          <p14:tracePt t="59837" x="9337675" y="1639888"/>
          <p14:tracePt t="59843" x="9312275" y="1649413"/>
          <p14:tracePt t="59852" x="9294813" y="1665288"/>
          <p14:tracePt t="59859" x="9269413" y="1674813"/>
          <p14:tracePt t="59867" x="9244013" y="1690688"/>
          <p14:tracePt t="59875" x="9226550" y="1725613"/>
          <p14:tracePt t="59888" x="9209088" y="1751013"/>
          <p14:tracePt t="59891" x="9201150" y="1784350"/>
          <p14:tracePt t="59899" x="9183688" y="1819275"/>
          <p14:tracePt t="59907" x="9167813" y="1852613"/>
          <p14:tracePt t="59915" x="9150350" y="1895475"/>
          <p14:tracePt t="59923" x="9132888" y="1946275"/>
          <p14:tracePt t="59931" x="9124950" y="1997075"/>
          <p14:tracePt t="59939" x="9117013" y="2022475"/>
          <p14:tracePt t="59947" x="9107488" y="2055813"/>
          <p14:tracePt t="59956" x="9099550" y="2090738"/>
          <p14:tracePt t="59964" x="9099550" y="2116138"/>
          <p14:tracePt t="59972" x="9099550" y="2133600"/>
          <p14:tracePt t="59979" x="9091613" y="2184400"/>
          <p14:tracePt t="59988" x="9091613" y="2200275"/>
          <p14:tracePt t="59995" x="9091613" y="2243138"/>
          <p14:tracePt t="60004" x="9091613" y="2268538"/>
          <p14:tracePt t="60011" x="9099550" y="2311400"/>
          <p14:tracePt t="60020" x="9107488" y="2362200"/>
          <p14:tracePt t="60027" x="9124950" y="2397125"/>
          <p14:tracePt t="60036" x="9132888" y="2430463"/>
          <p14:tracePt t="60043" x="9150350" y="2447925"/>
          <p14:tracePt t="60051" x="9158288" y="2481263"/>
          <p14:tracePt t="60059" x="9175750" y="2516188"/>
          <p14:tracePt t="60067" x="9183688" y="2532063"/>
          <p14:tracePt t="60075" x="9183688" y="2566988"/>
          <p14:tracePt t="60083" x="9193213" y="2582863"/>
          <p14:tracePt t="60091" x="9201150" y="2608263"/>
          <p14:tracePt t="60099" x="9209088" y="2633663"/>
          <p14:tracePt t="60107" x="9209088" y="2660650"/>
          <p14:tracePt t="60115" x="9218613" y="2693988"/>
          <p14:tracePt t="60123" x="9226550" y="2727325"/>
          <p14:tracePt t="60131" x="9236075" y="2752725"/>
          <p14:tracePt t="60139" x="9236075" y="2787650"/>
          <p14:tracePt t="60147" x="9244013" y="2846388"/>
          <p14:tracePt t="60156" x="9251950" y="2889250"/>
          <p14:tracePt t="60163" x="9261475" y="2932113"/>
          <p14:tracePt t="60171" x="9269413" y="2982913"/>
          <p14:tracePt t="60179" x="9277350" y="3016250"/>
          <p14:tracePt t="60188" x="9286875" y="3051175"/>
          <p14:tracePt t="60195" x="9286875" y="3067050"/>
          <p14:tracePt t="60204" x="9286875" y="3094038"/>
          <p14:tracePt t="60211" x="9294813" y="3119438"/>
          <p14:tracePt t="60220" x="9302750" y="3119438"/>
          <p14:tracePt t="60243" x="9302750" y="3127375"/>
          <p14:tracePt t="60323" x="9312275" y="3152775"/>
          <p14:tracePt t="60331" x="9312275" y="3170238"/>
          <p14:tracePt t="60339" x="9320213" y="3203575"/>
          <p14:tracePt t="60347" x="9328150" y="3228975"/>
          <p14:tracePt t="60355" x="9337675" y="3254375"/>
          <p14:tracePt t="60371" x="9337675" y="3279775"/>
          <p14:tracePt t="60387" x="9337675" y="3305175"/>
          <p14:tracePt t="60395" x="9345613" y="3314700"/>
          <p14:tracePt t="60420" x="9353550" y="3330575"/>
          <p14:tracePt t="60499" x="9353550" y="3340100"/>
          <p14:tracePt t="60507" x="9363075" y="3355975"/>
          <p14:tracePt t="60515" x="9371013" y="3373438"/>
          <p14:tracePt t="60523" x="9380538" y="3382963"/>
          <p14:tracePt t="60531" x="9388475" y="3408363"/>
          <p14:tracePt t="60539" x="9396413" y="3424238"/>
          <p14:tracePt t="60547" x="9405938" y="3433763"/>
          <p14:tracePt t="60555" x="9413875" y="3433763"/>
          <p14:tracePt t="60563" x="9413875" y="3449638"/>
          <p14:tracePt t="60579" x="9421813" y="3459163"/>
          <p14:tracePt t="60587" x="9431338" y="3459163"/>
          <p14:tracePt t="60604" x="9439275" y="3467100"/>
          <p14:tracePt t="60611" x="9456738" y="3475038"/>
          <p14:tracePt t="60620" x="9472613" y="3484563"/>
          <p14:tracePt t="60627" x="9490075" y="3502025"/>
          <p14:tracePt t="60636" x="9523413" y="3517900"/>
          <p14:tracePt t="60643" x="9558338" y="3535363"/>
          <p14:tracePt t="60652" x="9601200" y="3560763"/>
          <p14:tracePt t="60659" x="9667875" y="3586163"/>
          <p14:tracePt t="60667" x="9728200" y="3603625"/>
          <p14:tracePt t="60675" x="9804400" y="3619500"/>
          <p14:tracePt t="60683" x="9864725" y="3646488"/>
          <p14:tracePt t="60691" x="9940925" y="3662363"/>
          <p14:tracePt t="60699" x="10009188" y="3679825"/>
          <p14:tracePt t="60707" x="10059988" y="3697288"/>
          <p14:tracePt t="60715" x="10118725" y="3705225"/>
          <p14:tracePt t="60723" x="10153650" y="3722688"/>
          <p14:tracePt t="60731" x="10194925" y="3730625"/>
          <p14:tracePt t="60739" x="10237788" y="3748088"/>
          <p14:tracePt t="60747" x="10245725" y="3756025"/>
          <p14:tracePt t="60756" x="10271125" y="3763963"/>
          <p14:tracePt t="60764" x="10288588" y="3773488"/>
          <p14:tracePt t="60771" x="10306050" y="3781425"/>
          <p14:tracePt t="60779" x="10313988" y="3781425"/>
          <p14:tracePt t="60788" x="10331450" y="3781425"/>
          <p14:tracePt t="60804" x="10348913" y="3781425"/>
          <p14:tracePt t="60811" x="10356850" y="3781425"/>
          <p14:tracePt t="60821" x="10364788" y="3781425"/>
          <p14:tracePt t="60827" x="10374313" y="3781425"/>
          <p14:tracePt t="60835" x="10390188" y="3781425"/>
          <p14:tracePt t="60843" x="10407650" y="3773488"/>
          <p14:tracePt t="60851" x="10433050" y="3756025"/>
          <p14:tracePt t="60859" x="10458450" y="3748088"/>
          <p14:tracePt t="60867" x="10475913" y="3730625"/>
          <p14:tracePt t="60875" x="10509250" y="3730625"/>
          <p14:tracePt t="60883" x="10544175" y="3705225"/>
          <p14:tracePt t="60891" x="10594975" y="3697288"/>
          <p14:tracePt t="60899" x="10628313" y="3679825"/>
          <p14:tracePt t="60907" x="10663238" y="3671888"/>
          <p14:tracePt t="60915" x="10696575" y="3654425"/>
          <p14:tracePt t="60923" x="10729913" y="3646488"/>
          <p14:tracePt t="60932" x="10756900" y="3629025"/>
          <p14:tracePt t="60940" x="10772775" y="3619500"/>
          <p14:tracePt t="60947" x="10798175" y="3603625"/>
          <p14:tracePt t="60956" x="10823575" y="3586163"/>
          <p14:tracePt t="60963" x="10848975" y="3568700"/>
          <p14:tracePt t="60971" x="10883900" y="3552825"/>
          <p14:tracePt t="60979" x="10917238" y="3535363"/>
          <p14:tracePt t="60988" x="10952163" y="3517900"/>
          <p14:tracePt t="60995" x="11002963" y="3484563"/>
          <p14:tracePt t="61004" x="11036300" y="3467100"/>
          <p14:tracePt t="61011" x="11087100" y="3449638"/>
          <p14:tracePt t="61020" x="11122025" y="3433763"/>
          <p14:tracePt t="61027" x="11155363" y="3416300"/>
          <p14:tracePt t="61036" x="11188700" y="3398838"/>
          <p14:tracePt t="61043" x="11223625" y="3382963"/>
          <p14:tracePt t="61051" x="11241088" y="3365500"/>
          <p14:tracePt t="61059" x="11266488" y="3348038"/>
          <p14:tracePt t="61067" x="11274425" y="3330575"/>
          <p14:tracePt t="61075" x="11291888" y="3314700"/>
          <p14:tracePt t="61084" x="11307763" y="3279775"/>
          <p14:tracePt t="61091" x="11317288" y="3246438"/>
          <p14:tracePt t="61099" x="11325225" y="3195638"/>
          <p14:tracePt t="61107" x="11333163" y="3152775"/>
          <p14:tracePt t="61116" x="11350625" y="3101975"/>
          <p14:tracePt t="61123" x="11360150" y="3076575"/>
          <p14:tracePt t="61131" x="11360150" y="3059113"/>
          <p14:tracePt t="61139" x="11360150" y="3025775"/>
          <p14:tracePt t="61147" x="11368088" y="3000375"/>
          <p14:tracePt t="61163" x="11368088" y="2990850"/>
          <p14:tracePt t="61171" x="11376025" y="2974975"/>
          <p14:tracePt t="61203" x="11376025" y="2965450"/>
          <p14:tracePt t="61211" x="11376025" y="2957513"/>
          <p14:tracePt t="61227" x="11376025" y="2949575"/>
          <p14:tracePt t="61236" x="11376025" y="2940050"/>
          <p14:tracePt t="61243" x="11376025" y="2932113"/>
          <p14:tracePt t="61252" x="11385550" y="2906713"/>
          <p14:tracePt t="61259" x="11393488" y="2889250"/>
          <p14:tracePt t="61267" x="11393488" y="2881313"/>
          <p14:tracePt t="61275" x="11393488" y="2871788"/>
          <p14:tracePt t="61283" x="11393488" y="2846388"/>
          <p14:tracePt t="61291" x="11393488" y="2838450"/>
          <p14:tracePt t="61299" x="11385550" y="2820988"/>
          <p14:tracePt t="61307" x="11368088" y="2795588"/>
          <p14:tracePt t="61315" x="11350625" y="2762250"/>
          <p14:tracePt t="61323" x="11333163" y="2711450"/>
          <p14:tracePt t="61331" x="11317288" y="2651125"/>
          <p14:tracePt t="61339" x="11282363" y="2600325"/>
          <p14:tracePt t="61347" x="11256963" y="2557463"/>
          <p14:tracePt t="61356" x="11241088" y="2516188"/>
          <p14:tracePt t="61363" x="11215688" y="2481263"/>
          <p14:tracePt t="61371" x="11206163" y="2463800"/>
          <p14:tracePt t="61379" x="11198225" y="2430463"/>
          <p14:tracePt t="61388" x="11180763" y="2397125"/>
          <p14:tracePt t="61395" x="11172825" y="2362200"/>
          <p14:tracePt t="61405" x="11155363" y="2328863"/>
          <p14:tracePt t="61411" x="11147425" y="2293938"/>
          <p14:tracePt t="61420" x="11122025" y="2243138"/>
          <p14:tracePt t="61427" x="11112500" y="2209800"/>
          <p14:tracePt t="61436" x="11104563" y="2184400"/>
          <p14:tracePt t="61443" x="11096625" y="2166938"/>
          <p14:tracePt t="61451" x="11079163" y="2141538"/>
          <p14:tracePt t="61459" x="11053763" y="2108200"/>
          <p14:tracePt t="61467" x="11010900" y="2065338"/>
          <p14:tracePt t="61475" x="10960100" y="2022475"/>
          <p14:tracePt t="61483" x="10901363" y="1979613"/>
          <p14:tracePt t="61491" x="10833100" y="1938338"/>
          <p14:tracePt t="61499" x="10772775" y="1895475"/>
          <p14:tracePt t="61507" x="10704513" y="1878013"/>
          <p14:tracePt t="61515" x="10645775" y="1844675"/>
          <p14:tracePt t="61523" x="10585450" y="1827213"/>
          <p14:tracePt t="61531" x="10552113" y="1809750"/>
          <p14:tracePt t="61540" x="10518775" y="1793875"/>
          <p14:tracePt t="61547" x="10493375" y="1784350"/>
          <p14:tracePt t="61555" x="10467975" y="1776413"/>
          <p14:tracePt t="61571" x="10458450" y="1776413"/>
          <p14:tracePt t="61611" x="10458450" y="1766888"/>
          <p14:tracePt t="61620" x="10450513" y="1758950"/>
          <p14:tracePt t="61627" x="10442575" y="1758950"/>
          <p14:tracePt t="61636" x="10433050" y="1751013"/>
          <p14:tracePt t="61643" x="10425113" y="1741488"/>
          <p14:tracePt t="61651" x="10415588" y="1741488"/>
          <p14:tracePt t="61659" x="10407650" y="1741488"/>
          <p14:tracePt t="61667" x="10382250" y="1733550"/>
          <p14:tracePt t="61675" x="10356850" y="1725613"/>
          <p14:tracePt t="61683" x="10331450" y="1716088"/>
          <p14:tracePt t="61691" x="10280650" y="1708150"/>
          <p14:tracePt t="61699" x="10237788" y="1700213"/>
          <p14:tracePt t="61707" x="10186988" y="1690688"/>
          <p14:tracePt t="61715" x="10161588" y="1690688"/>
          <p14:tracePt t="61723" x="10126663" y="1690688"/>
          <p14:tracePt t="61731" x="10110788" y="1690688"/>
          <p14:tracePt t="61739" x="10101263" y="1690688"/>
          <p14:tracePt t="61747" x="10085388" y="1690688"/>
          <p14:tracePt t="61755" x="10067925" y="1690688"/>
          <p14:tracePt t="61787" x="10050463" y="1690688"/>
          <p14:tracePt t="61795" x="10042525" y="1690688"/>
          <p14:tracePt t="61804" x="10025063" y="1690688"/>
          <p14:tracePt t="61811" x="9991725" y="1690688"/>
          <p14:tracePt t="61819" x="9948863" y="1690688"/>
          <p14:tracePt t="61827" x="9906000" y="1690688"/>
          <p14:tracePt t="61835" x="9872663" y="1690688"/>
          <p14:tracePt t="61843" x="9829800" y="1690688"/>
          <p14:tracePt t="61851" x="9804400" y="1690688"/>
          <p14:tracePt t="61859" x="9786938" y="1690688"/>
          <p14:tracePt t="61867" x="9761538" y="1690688"/>
          <p14:tracePt t="61875" x="9745663" y="1682750"/>
          <p14:tracePt t="61883" x="9728200" y="1674813"/>
          <p14:tracePt t="61891" x="9710738" y="1665288"/>
          <p14:tracePt t="61907" x="9685338" y="1657350"/>
          <p14:tracePt t="61916" x="9667875" y="1649413"/>
          <p14:tracePt t="61939" x="9659938" y="1649413"/>
          <p14:tracePt t="61947" x="9652000" y="1649413"/>
          <p14:tracePt t="61971" x="9642475" y="1649413"/>
          <p14:tracePt t="61979" x="9626600" y="1649413"/>
          <p14:tracePt t="61988" x="9617075" y="1649413"/>
          <p14:tracePt t="61995" x="9601200" y="1657350"/>
          <p14:tracePt t="62004" x="9575800" y="1665288"/>
          <p14:tracePt t="62011" x="9550400" y="1674813"/>
          <p14:tracePt t="62019" x="9523413" y="1682750"/>
          <p14:tracePt t="62027" x="9482138" y="1700213"/>
          <p14:tracePt t="62035" x="9456738" y="1708150"/>
          <p14:tracePt t="62043" x="9431338" y="1725613"/>
          <p14:tracePt t="62051" x="9405938" y="1733550"/>
          <p14:tracePt t="62059" x="9388475" y="1741488"/>
          <p14:tracePt t="62067" x="9388475" y="1751013"/>
          <p14:tracePt t="62075" x="9388475" y="1758950"/>
          <p14:tracePt t="62083" x="9388475" y="1766888"/>
          <p14:tracePt t="62091" x="9388475" y="1776413"/>
          <p14:tracePt t="62099" x="9388475" y="1801813"/>
          <p14:tracePt t="62107" x="9388475" y="1819275"/>
          <p14:tracePt t="62115" x="9396413" y="1827213"/>
          <p14:tracePt t="62123" x="9413875" y="1835150"/>
          <p14:tracePt t="62139" x="9421813" y="1835150"/>
          <p14:tracePt t="62155" x="9431338" y="1835150"/>
          <p14:tracePt t="62323" x="9439275" y="1844675"/>
          <p14:tracePt t="62339" x="9439275" y="1852613"/>
          <p14:tracePt t="62347" x="9439275" y="1860550"/>
          <p14:tracePt t="62355" x="9439275" y="1878013"/>
          <p14:tracePt t="62364" x="9439275" y="1895475"/>
          <p14:tracePt t="62371" x="9439275" y="1920875"/>
          <p14:tracePt t="62379" x="9439275" y="1946275"/>
          <p14:tracePt t="62389" x="9439275" y="1954213"/>
          <p14:tracePt t="62396" x="9439275" y="1979613"/>
          <p14:tracePt t="62404" x="9431338" y="1997075"/>
          <p14:tracePt t="62411" x="9421813" y="2005013"/>
          <p14:tracePt t="62419" x="9421813" y="2014538"/>
          <p14:tracePt t="62427" x="9413875" y="2039938"/>
          <p14:tracePt t="62435" x="9405938" y="2047875"/>
          <p14:tracePt t="62443" x="9405938" y="2055813"/>
          <p14:tracePt t="62451" x="9405938" y="2073275"/>
          <p14:tracePt t="62459" x="9405938" y="2098675"/>
          <p14:tracePt t="62467" x="9405938" y="2116138"/>
          <p14:tracePt t="62475" x="9405938" y="2133600"/>
          <p14:tracePt t="62483" x="9405938" y="2159000"/>
          <p14:tracePt t="62491" x="9413875" y="2174875"/>
          <p14:tracePt t="62499" x="9421813" y="2192338"/>
          <p14:tracePt t="62507" x="9421813" y="2200275"/>
          <p14:tracePt t="62515" x="9421813" y="2209800"/>
          <p14:tracePt t="62523" x="9431338" y="2217738"/>
          <p14:tracePt t="62531" x="9439275" y="2235200"/>
          <p14:tracePt t="62539" x="9447213" y="2252663"/>
          <p14:tracePt t="62547" x="9447213" y="2268538"/>
          <p14:tracePt t="62555" x="9456738" y="2278063"/>
          <p14:tracePt t="62563" x="9464675" y="2293938"/>
          <p14:tracePt t="62572" x="9482138" y="2303463"/>
          <p14:tracePt t="62579" x="9490075" y="2311400"/>
          <p14:tracePt t="62588" x="9498013" y="2328863"/>
          <p14:tracePt t="62595" x="9507538" y="2344738"/>
          <p14:tracePt t="62604" x="9523413" y="2354263"/>
          <p14:tracePt t="62611" x="9532938" y="2354263"/>
          <p14:tracePt t="62619" x="9540875" y="2354263"/>
          <p14:tracePt t="62627" x="9558338" y="2354263"/>
          <p14:tracePt t="62636" x="9566275" y="2354263"/>
          <p14:tracePt t="62643" x="9575800" y="2354263"/>
          <p14:tracePt t="62652" x="9583738" y="2354263"/>
          <p14:tracePt t="62675" x="9591675" y="2354263"/>
          <p14:tracePt t="62684" x="9601200" y="2344738"/>
          <p14:tracePt t="62691" x="9617075" y="2344738"/>
          <p14:tracePt t="62707" x="9626600" y="2344738"/>
          <p14:tracePt t="62716" x="9652000" y="2336800"/>
          <p14:tracePt t="62723" x="9677400" y="2328863"/>
          <p14:tracePt t="62731" x="9702800" y="2311400"/>
          <p14:tracePt t="62739" x="9720263" y="2303463"/>
          <p14:tracePt t="62747" x="9753600" y="2286000"/>
          <p14:tracePt t="62755" x="9786938" y="2278063"/>
          <p14:tracePt t="62763" x="9821863" y="2260600"/>
          <p14:tracePt t="62771" x="9855200" y="2252663"/>
          <p14:tracePt t="62779" x="9890125" y="2235200"/>
          <p14:tracePt t="62788" x="9915525" y="2227263"/>
          <p14:tracePt t="62795" x="9948863" y="2209800"/>
          <p14:tracePt t="62804" x="9974263" y="2200275"/>
          <p14:tracePt t="62811" x="9999663" y="2184400"/>
          <p14:tracePt t="62819" x="10017125" y="2174875"/>
          <p14:tracePt t="62827" x="10050463" y="2159000"/>
          <p14:tracePt t="62835" x="10085388" y="2141538"/>
          <p14:tracePt t="62843" x="10126663" y="2116138"/>
          <p14:tracePt t="62851" x="10153650" y="2090738"/>
          <p14:tracePt t="62859" x="10169525" y="2073275"/>
          <p14:tracePt t="62867" x="10194925" y="2055813"/>
          <p14:tracePt t="62875" x="10220325" y="2039938"/>
          <p14:tracePt t="62892" x="10263188" y="2014538"/>
          <p14:tracePt t="62899" x="10271125" y="2005013"/>
          <p14:tracePt t="62907" x="10280650" y="1997075"/>
          <p14:tracePt t="62995" x="10288588" y="1979613"/>
          <p14:tracePt t="63005" x="10288588" y="1963738"/>
          <p14:tracePt t="63011" x="10288588" y="1954213"/>
          <p14:tracePt t="63019" x="10298113" y="1928813"/>
          <p14:tracePt t="63027" x="10306050" y="1920875"/>
          <p14:tracePt t="63036" x="10306050" y="1911350"/>
          <p14:tracePt t="63043" x="10306050" y="1903413"/>
          <p14:tracePt t="63051" x="10306050" y="1878013"/>
          <p14:tracePt t="63059" x="10306050" y="1860550"/>
          <p14:tracePt t="63067" x="10298113" y="1827213"/>
          <p14:tracePt t="63075" x="10280650" y="1801813"/>
          <p14:tracePt t="63083" x="10255250" y="1776413"/>
          <p14:tracePt t="63091" x="10220325" y="1758950"/>
          <p14:tracePt t="63099" x="10169525" y="1741488"/>
          <p14:tracePt t="63107" x="10118725" y="1716088"/>
          <p14:tracePt t="63115" x="10059988" y="1708150"/>
          <p14:tracePt t="63123" x="9999663" y="1700213"/>
          <p14:tracePt t="63131" x="9956800" y="1700213"/>
          <p14:tracePt t="63139" x="9898063" y="1700213"/>
          <p14:tracePt t="63147" x="9829800" y="1700213"/>
          <p14:tracePt t="63155" x="9761538" y="1700213"/>
          <p14:tracePt t="63163" x="9702800" y="1700213"/>
          <p14:tracePt t="63171" x="9642475" y="1700213"/>
          <p14:tracePt t="63179" x="9601200" y="1700213"/>
          <p14:tracePt t="63188" x="9566275" y="1700213"/>
          <p14:tracePt t="63195" x="9532938" y="1700213"/>
          <p14:tracePt t="63203" x="9515475" y="1700213"/>
          <p14:tracePt t="63211" x="9490075" y="1700213"/>
          <p14:tracePt t="63219" x="9472613" y="1700213"/>
          <p14:tracePt t="63227" x="9464675" y="1700213"/>
          <p14:tracePt t="63235" x="9439275" y="1700213"/>
          <p14:tracePt t="63243" x="9421813" y="1708150"/>
          <p14:tracePt t="63251" x="9413875" y="1716088"/>
          <p14:tracePt t="63259" x="9388475" y="1725613"/>
          <p14:tracePt t="63267" x="9363075" y="1725613"/>
          <p14:tracePt t="63275" x="9345613" y="1741488"/>
          <p14:tracePt t="63283" x="9328150" y="1751013"/>
          <p14:tracePt t="63291" x="9312275" y="1766888"/>
          <p14:tracePt t="63299" x="9294813" y="1784350"/>
          <p14:tracePt t="63307" x="9277350" y="1809750"/>
          <p14:tracePt t="63315" x="9261475" y="1819275"/>
          <p14:tracePt t="63323" x="9251950" y="1835150"/>
          <p14:tracePt t="63331" x="9244013" y="1860550"/>
          <p14:tracePt t="63339" x="9236075" y="1885950"/>
          <p14:tracePt t="63347" x="9236075" y="1895475"/>
          <p14:tracePt t="63355" x="9236075" y="1911350"/>
          <p14:tracePt t="63363" x="9236075" y="1928813"/>
          <p14:tracePt t="63371" x="9236075" y="1946275"/>
          <p14:tracePt t="63379" x="9236075" y="1963738"/>
          <p14:tracePt t="63388" x="9236075" y="1971675"/>
          <p14:tracePt t="63395" x="9236075" y="1979613"/>
          <p14:tracePt t="63403" x="9236075" y="1997075"/>
          <p14:tracePt t="63411" x="9244013" y="2022475"/>
          <p14:tracePt t="63419" x="9251950" y="2047875"/>
          <p14:tracePt t="63427" x="9251950" y="2073275"/>
          <p14:tracePt t="63435" x="9261475" y="2082800"/>
          <p14:tracePt t="63443" x="9269413" y="2098675"/>
          <p14:tracePt t="63451" x="9286875" y="2124075"/>
          <p14:tracePt t="63459" x="9294813" y="2141538"/>
          <p14:tracePt t="63467" x="9302750" y="2159000"/>
          <p14:tracePt t="63475" x="9312275" y="2184400"/>
          <p14:tracePt t="63483" x="9320213" y="2209800"/>
          <p14:tracePt t="63491" x="9328150" y="2227263"/>
          <p14:tracePt t="63499" x="9345613" y="2235200"/>
          <p14:tracePt t="63507" x="9363075" y="2252663"/>
          <p14:tracePt t="63515" x="9380538" y="2268538"/>
          <p14:tracePt t="63523" x="9405938" y="2286000"/>
          <p14:tracePt t="63531" x="9421813" y="2293938"/>
          <p14:tracePt t="63539" x="9447213" y="2311400"/>
          <p14:tracePt t="63547" x="9472613" y="2319338"/>
          <p14:tracePt t="63555" x="9498013" y="2328863"/>
          <p14:tracePt t="63563" x="9515475" y="2336800"/>
          <p14:tracePt t="63572" x="9523413" y="2354263"/>
          <p14:tracePt t="63579" x="9540875" y="2379663"/>
          <p14:tracePt t="63589" x="9575800" y="2397125"/>
          <p14:tracePt t="63595" x="9626600" y="2413000"/>
          <p14:tracePt t="63603" x="9667875" y="2430463"/>
          <p14:tracePt t="63611" x="9720263" y="2438400"/>
          <p14:tracePt t="63619" x="9761538" y="2438400"/>
          <p14:tracePt t="63627" x="9804400" y="2438400"/>
          <p14:tracePt t="63635" x="9847263" y="2438400"/>
          <p14:tracePt t="63643" x="9906000" y="2438400"/>
          <p14:tracePt t="63651" x="9940925" y="2438400"/>
          <p14:tracePt t="63659" x="9974263" y="2438400"/>
          <p14:tracePt t="63667" x="9999663" y="2438400"/>
          <p14:tracePt t="63675" x="10017125" y="2438400"/>
          <p14:tracePt t="63683" x="10034588" y="2430463"/>
          <p14:tracePt t="63691" x="10050463" y="2422525"/>
          <p14:tracePt t="63699" x="10059988" y="2413000"/>
          <p14:tracePt t="63707" x="10067925" y="2405063"/>
          <p14:tracePt t="63715" x="10085388" y="2397125"/>
          <p14:tracePt t="63723" x="10093325" y="2379663"/>
          <p14:tracePt t="63731" x="10118725" y="2362200"/>
          <p14:tracePt t="63739" x="10136188" y="2344738"/>
          <p14:tracePt t="63747" x="10153650" y="2328863"/>
          <p14:tracePt t="63755" x="10169525" y="2303463"/>
          <p14:tracePt t="63763" x="10194925" y="2278063"/>
          <p14:tracePt t="63772" x="10204450" y="2252663"/>
          <p14:tracePt t="63779" x="10220325" y="2235200"/>
          <p14:tracePt t="63788" x="10229850" y="2217738"/>
          <p14:tracePt t="63795" x="10237788" y="2200275"/>
          <p14:tracePt t="63805" x="10237788" y="2192338"/>
          <p14:tracePt t="63811" x="10237788" y="2184400"/>
          <p14:tracePt t="63827" x="10237788" y="2166938"/>
          <p14:tracePt t="63836" x="10237788" y="2159000"/>
          <p14:tracePt t="63843" x="10237788" y="2141538"/>
          <p14:tracePt t="63851" x="10237788" y="2116138"/>
          <p14:tracePt t="63859" x="10229850" y="2073275"/>
          <p14:tracePt t="63867" x="10212388" y="2047875"/>
          <p14:tracePt t="63875" x="10194925" y="2022475"/>
          <p14:tracePt t="63883" x="10169525" y="1989138"/>
          <p14:tracePt t="63891" x="10144125" y="1963738"/>
          <p14:tracePt t="63899" x="10110788" y="1928813"/>
          <p14:tracePt t="63907" x="10085388" y="1903413"/>
          <p14:tracePt t="63915" x="10059988" y="1885950"/>
          <p14:tracePt t="63925" x="10042525" y="1870075"/>
          <p14:tracePt t="63931" x="10025063" y="1860550"/>
          <p14:tracePt t="63939" x="10025063" y="1852613"/>
          <p14:tracePt t="63947" x="10017125" y="1844675"/>
          <p14:tracePt t="63964" x="9999663" y="1835150"/>
          <p14:tracePt t="63972" x="9991725" y="1835150"/>
          <p14:tracePt t="63979" x="9974263" y="1827213"/>
          <p14:tracePt t="63988" x="9948863" y="1819275"/>
          <p14:tracePt t="63996" x="9923463" y="1809750"/>
          <p14:tracePt t="64003" x="9906000" y="1801813"/>
          <p14:tracePt t="64011" x="9872663" y="1793875"/>
          <p14:tracePt t="64019" x="9864725" y="1784350"/>
          <p14:tracePt t="64036" x="9839325" y="1776413"/>
          <p14:tracePt t="64043" x="9812338" y="1776413"/>
          <p14:tracePt t="64051" x="9779000" y="1776413"/>
          <p14:tracePt t="64059" x="9736138" y="1776413"/>
          <p14:tracePt t="64067" x="9710738" y="1776413"/>
          <p14:tracePt t="64075" x="9667875" y="1776413"/>
          <p14:tracePt t="64083" x="9642475" y="1793875"/>
          <p14:tracePt t="64091" x="9617075" y="1793875"/>
          <p14:tracePt t="64099" x="9583738" y="1809750"/>
          <p14:tracePt t="64107" x="9550400" y="1844675"/>
          <p14:tracePt t="64115" x="9532938" y="1878013"/>
          <p14:tracePt t="64123" x="9507538" y="1903413"/>
          <p14:tracePt t="64131" x="9490075" y="1920875"/>
          <p14:tracePt t="64139" x="9472613" y="1928813"/>
          <p14:tracePt t="64147" x="9456738" y="1954213"/>
          <p14:tracePt t="64156" x="9447213" y="1963738"/>
          <p14:tracePt t="64163" x="9439275" y="1971675"/>
          <p14:tracePt t="64172" x="9431338" y="1979613"/>
          <p14:tracePt t="64179" x="9413875" y="1989138"/>
          <p14:tracePt t="64189" x="9413875" y="1997075"/>
          <p14:tracePt t="64195" x="9405938" y="2005013"/>
          <p14:tracePt t="64211" x="9396413" y="2022475"/>
          <p14:tracePt t="64219" x="9388475" y="2047875"/>
          <p14:tracePt t="64227" x="9388475" y="2055813"/>
          <p14:tracePt t="64235" x="9388475" y="2090738"/>
          <p14:tracePt t="64243" x="9388475" y="2124075"/>
          <p14:tracePt t="64252" x="9388475" y="2141538"/>
          <p14:tracePt t="64259" x="9388475" y="2174875"/>
          <p14:tracePt t="64267" x="9388475" y="2217738"/>
          <p14:tracePt t="64275" x="9396413" y="2243138"/>
          <p14:tracePt t="64284" x="9413875" y="2260600"/>
          <p14:tracePt t="64291" x="9421813" y="2278063"/>
          <p14:tracePt t="64299" x="9439275" y="2286000"/>
          <p14:tracePt t="64307" x="9439275" y="2303463"/>
          <p14:tracePt t="64316" x="9456738" y="2311400"/>
          <p14:tracePt t="64323" x="9472613" y="2328863"/>
          <p14:tracePt t="64331" x="9498013" y="2336800"/>
          <p14:tracePt t="64339" x="9515475" y="2344738"/>
          <p14:tracePt t="64347" x="9566275" y="2362200"/>
          <p14:tracePt t="64356" x="9609138" y="2379663"/>
          <p14:tracePt t="64363" x="9659938" y="2397125"/>
          <p14:tracePt t="64372" x="9720263" y="2405063"/>
          <p14:tracePt t="64379" x="9779000" y="2413000"/>
          <p14:tracePt t="64389" x="9839325" y="2438400"/>
          <p14:tracePt t="64395" x="9898063" y="2447925"/>
          <p14:tracePt t="64404" x="9948863" y="2455863"/>
          <p14:tracePt t="64411" x="9974263" y="2455863"/>
          <p14:tracePt t="64419" x="10009188" y="2455863"/>
          <p14:tracePt t="64427" x="10050463" y="2455863"/>
          <p14:tracePt t="64435" x="10085388" y="2455863"/>
          <p14:tracePt t="64444" x="10093325" y="2455863"/>
          <p14:tracePt t="64451" x="10126663" y="2455863"/>
          <p14:tracePt t="64467" x="10144125" y="2455863"/>
          <p14:tracePt t="64475" x="10153650" y="2447925"/>
          <p14:tracePt t="64611" x="10144125" y="2447925"/>
          <p14:tracePt t="64619" x="10136188" y="2447925"/>
          <p14:tracePt t="64627" x="10118725" y="2447925"/>
          <p14:tracePt t="64636" x="10110788" y="2447925"/>
          <p14:tracePt t="64643" x="10101263" y="2447925"/>
          <p14:tracePt t="64715" x="10110788" y="2447925"/>
          <p14:tracePt t="64723" x="10118725" y="2430463"/>
          <p14:tracePt t="64731" x="10136188" y="2422525"/>
          <p14:tracePt t="64739" x="10144125" y="2405063"/>
          <p14:tracePt t="64747" x="10153650" y="2397125"/>
          <p14:tracePt t="64756" x="10161588" y="2387600"/>
          <p14:tracePt t="64764" x="10179050" y="2371725"/>
          <p14:tracePt t="64772" x="10186988" y="2354263"/>
          <p14:tracePt t="64779" x="10194925" y="2336800"/>
          <p14:tracePt t="64867" x="10179050" y="2336800"/>
          <p14:tracePt t="64875" x="10161588" y="2336800"/>
          <p14:tracePt t="64883" x="10136188" y="2336800"/>
          <p14:tracePt t="64891" x="10093325" y="2328863"/>
          <p14:tracePt t="64899" x="10050463" y="2319338"/>
          <p14:tracePt t="64907" x="9991725" y="2303463"/>
          <p14:tracePt t="64915" x="9923463" y="2286000"/>
          <p14:tracePt t="64923" x="9880600" y="2278063"/>
          <p14:tracePt t="64931" x="9847263" y="2268538"/>
          <p14:tracePt t="64939" x="9829800" y="2268538"/>
          <p14:tracePt t="64947" x="9812338" y="2268538"/>
          <p14:tracePt t="64956" x="9804400" y="2268538"/>
          <p14:tracePt t="64963" x="9796463" y="2268538"/>
          <p14:tracePt t="65067" x="9804400" y="2268538"/>
          <p14:tracePt t="65075" x="9812338" y="2268538"/>
          <p14:tracePt t="65084" x="9829800" y="2268538"/>
          <p14:tracePt t="65091" x="9847263" y="2268538"/>
          <p14:tracePt t="65099" x="9864725" y="2278063"/>
          <p14:tracePt t="65107" x="9890125" y="2286000"/>
          <p14:tracePt t="65116" x="9898063" y="2286000"/>
          <p14:tracePt t="65123" x="9906000" y="2286000"/>
          <p14:tracePt t="65235" x="9906000" y="2293938"/>
          <p14:tracePt t="65251" x="9906000" y="2303463"/>
          <p14:tracePt t="65259" x="9898063" y="2311400"/>
          <p14:tracePt t="65267" x="9890125" y="2311400"/>
          <p14:tracePt t="65275" x="9880600" y="2319338"/>
          <p14:tracePt t="65283" x="9872663" y="2328863"/>
          <p14:tracePt t="65291" x="9864725" y="2328863"/>
          <p14:tracePt t="65299" x="9864725" y="2336800"/>
          <p14:tracePt t="65387" x="9864725" y="2344738"/>
          <p14:tracePt t="65411" x="9872663" y="2344738"/>
          <p14:tracePt t="65419" x="9880600" y="2344738"/>
          <p14:tracePt t="65579" x="9872663" y="2354263"/>
          <p14:tracePt t="65587" x="9864725" y="2354263"/>
          <p14:tracePt t="65596" x="9864725" y="2371725"/>
          <p14:tracePt t="65603" x="9864725" y="2379663"/>
          <p14:tracePt t="65611" x="9864725" y="2397125"/>
          <p14:tracePt t="65619" x="9864725" y="2422525"/>
          <p14:tracePt t="65627" x="9864725" y="2438400"/>
          <p14:tracePt t="65635" x="9864725" y="2463800"/>
          <p14:tracePt t="65643" x="9864725" y="2516188"/>
          <p14:tracePt t="65651" x="9880600" y="2582863"/>
          <p14:tracePt t="65659" x="9915525" y="2668588"/>
          <p14:tracePt t="65667" x="9956800" y="2762250"/>
          <p14:tracePt t="65675" x="10067925" y="2838450"/>
          <p14:tracePt t="65683" x="10144125" y="2922588"/>
          <p14:tracePt t="65691" x="10237788" y="3025775"/>
          <p14:tracePt t="65699" x="10323513" y="3144838"/>
          <p14:tracePt t="65708" x="10399713" y="3279775"/>
          <p14:tracePt t="65715" x="10493375" y="3424238"/>
          <p14:tracePt t="65724" x="10577513" y="3619500"/>
          <p14:tracePt t="65731" x="10671175" y="3857625"/>
          <p14:tracePt t="65740" x="10756900" y="4121150"/>
          <p14:tracePt t="65747" x="10823575" y="4402138"/>
          <p14:tracePt t="65756" x="10858500" y="4673600"/>
          <p14:tracePt t="65763" x="10866438" y="4919663"/>
          <p14:tracePt t="65772" x="10866438" y="5056188"/>
          <p14:tracePt t="65779" x="10866438" y="5200650"/>
          <p14:tracePt t="65787" x="10866438" y="5327650"/>
          <p14:tracePt t="65795" x="10866438" y="5446713"/>
          <p14:tracePt t="65803" x="10866438" y="5583238"/>
          <p14:tracePt t="65811" x="10833100" y="5684838"/>
          <p14:tracePt t="65819" x="10798175" y="5770563"/>
          <p14:tracePt t="65827" x="10747375" y="5838825"/>
          <p14:tracePt t="65835" x="10696575" y="5880100"/>
          <p14:tracePt t="65843" x="10653713" y="5915025"/>
          <p14:tracePt t="65851" x="10602913" y="5948363"/>
          <p14:tracePt t="65859" x="10569575" y="5957888"/>
          <p14:tracePt t="65873" x="10560050" y="5957888"/>
          <p14:tracePt t="65876" x="10534650" y="5965825"/>
          <p14:tracePt t="65883" x="10518775" y="5965825"/>
          <p14:tracePt t="65891" x="10493375" y="5973763"/>
          <p14:tracePt t="65899" x="10483850" y="5983288"/>
          <p14:tracePt t="65916" x="10475913" y="5983288"/>
          <p14:tracePt t="65923" x="10467975" y="5983288"/>
          <p14:tracePt t="71603" x="10467975" y="5991225"/>
          <p14:tracePt t="71611" x="10425113" y="5999163"/>
          <p14:tracePt t="71619" x="10364788" y="6008688"/>
          <p14:tracePt t="71627" x="10288588" y="6024563"/>
          <p14:tracePt t="71635" x="10220325" y="6049963"/>
          <p14:tracePt t="71643" x="10153650" y="6076950"/>
          <p14:tracePt t="71652" x="10093325" y="6110288"/>
          <p14:tracePt t="71659" x="10034588" y="6143625"/>
          <p14:tracePt t="71667" x="9991725" y="6169025"/>
          <p14:tracePt t="71675" x="9966325" y="6186488"/>
          <p14:tracePt t="71684" x="9956800" y="6194425"/>
          <p14:tracePt t="71699" x="9940925" y="6203950"/>
          <p14:tracePt t="71708" x="9931400" y="6203950"/>
          <p14:tracePt t="71731" x="9931400" y="6221413"/>
          <p14:tracePt t="71739" x="9923463" y="6229350"/>
          <p14:tracePt t="71747" x="9906000" y="6237288"/>
          <p14:tracePt t="71756" x="9898063" y="6254750"/>
          <p14:tracePt t="71763" x="9890125" y="6272213"/>
          <p14:tracePt t="71771" x="9864725" y="6288088"/>
          <p14:tracePt t="71779" x="9829800" y="6313488"/>
          <p14:tracePt t="71787" x="9761538" y="6338888"/>
          <p14:tracePt t="71795" x="9677400" y="6373813"/>
          <p14:tracePt t="71803" x="9583738" y="6399213"/>
          <p14:tracePt t="71811" x="9447213" y="6424613"/>
          <p14:tracePt t="71819" x="9244013" y="6432550"/>
          <p14:tracePt t="71827" x="8988425" y="6432550"/>
          <p14:tracePt t="71835" x="8632825" y="6450013"/>
          <p14:tracePt t="71843" x="8343900" y="6442075"/>
          <p14:tracePt t="71851" x="8139113" y="6442075"/>
          <p14:tracePt t="71859" x="7994650" y="6424613"/>
          <p14:tracePt t="71867" x="7918450" y="6407150"/>
          <p14:tracePt t="71877" x="7885113" y="6399213"/>
          <p14:tracePt t="71892" x="7875588" y="6399213"/>
          <p14:tracePt t="71908" x="7867650" y="6391275"/>
          <p14:tracePt t="71915" x="7875588" y="6356350"/>
          <p14:tracePt t="71924" x="7910513" y="6305550"/>
          <p14:tracePt t="71931" x="7943850" y="6254750"/>
          <p14:tracePt t="71939" x="7986713" y="6186488"/>
          <p14:tracePt t="71947" x="8020050" y="6127750"/>
          <p14:tracePt t="71955" x="8054975" y="6049963"/>
          <p14:tracePt t="71963" x="8088313" y="5991225"/>
          <p14:tracePt t="71972" x="8121650" y="5915025"/>
          <p14:tracePt t="71979" x="8147050" y="5838825"/>
          <p14:tracePt t="71987" x="8164513" y="5761038"/>
          <p14:tracePt t="71995" x="8174038" y="5702300"/>
          <p14:tracePt t="72003" x="8181975" y="5641975"/>
          <p14:tracePt t="72011" x="8189913" y="5600700"/>
          <p14:tracePt t="72019" x="8199438" y="5549900"/>
          <p14:tracePt t="72027" x="8199438" y="5524500"/>
          <p14:tracePt t="72036" x="8199438" y="5489575"/>
          <p14:tracePt t="72043" x="8199438" y="5456238"/>
          <p14:tracePt t="72051" x="8207375" y="5413375"/>
          <p14:tracePt t="72060" x="8207375" y="5405438"/>
          <p14:tracePt t="72067" x="8207375" y="5380038"/>
          <p14:tracePt t="72075" x="8207375" y="5362575"/>
          <p14:tracePt t="72092" x="8207375" y="5345113"/>
          <p14:tracePt t="72099" x="8207375" y="5337175"/>
          <p14:tracePt t="72108" x="8207375" y="5319713"/>
          <p14:tracePt t="72115" x="8207375" y="5286375"/>
          <p14:tracePt t="72125" x="8207375" y="5251450"/>
          <p14:tracePt t="72131" x="8207375" y="5226050"/>
          <p14:tracePt t="72139" x="8207375" y="5183188"/>
          <p14:tracePt t="72147" x="8207375" y="5149850"/>
          <p14:tracePt t="72157" x="8207375" y="5106988"/>
          <p14:tracePt t="72163" x="8207375" y="5073650"/>
          <p14:tracePt t="72171" x="8207375" y="5056188"/>
          <p14:tracePt t="72179" x="8207375" y="5030788"/>
          <p14:tracePt t="72187" x="8215313" y="5005388"/>
          <p14:tracePt t="72203" x="8215313" y="4997450"/>
          <p14:tracePt t="72259" x="8189913" y="4997450"/>
          <p14:tracePt t="72267" x="8121650" y="5030788"/>
          <p14:tracePt t="72275" x="8037513" y="5073650"/>
          <p14:tracePt t="72283" x="7935913" y="5132388"/>
          <p14:tracePt t="72292" x="7816850" y="5208588"/>
          <p14:tracePt t="72299" x="7697788" y="5268913"/>
          <p14:tracePt t="72308" x="7561263" y="5327650"/>
          <p14:tracePt t="72315" x="7434263" y="5387975"/>
          <p14:tracePt t="72324" x="7297738" y="5430838"/>
          <p14:tracePt t="72331" x="7188200" y="5489575"/>
          <p14:tracePt t="72339" x="7094538" y="5549900"/>
          <p14:tracePt t="72347" x="7051675" y="5600700"/>
          <p14:tracePt t="72355" x="7008813" y="5651500"/>
          <p14:tracePt t="72363" x="7000875" y="5710238"/>
          <p14:tracePt t="72371" x="7000875" y="5753100"/>
          <p14:tracePt t="72379" x="7000875" y="5813425"/>
          <p14:tracePt t="72387" x="7018338" y="5864225"/>
          <p14:tracePt t="72395" x="7043738" y="5905500"/>
          <p14:tracePt t="72403" x="7069138" y="5957888"/>
          <p14:tracePt t="72411" x="7102475" y="6008688"/>
          <p14:tracePt t="72419" x="7119938" y="6059488"/>
          <p14:tracePt t="72427" x="7137400" y="6118225"/>
          <p14:tracePt t="72435" x="7153275" y="6178550"/>
          <p14:tracePt t="72443" x="7153275" y="6221413"/>
          <p14:tracePt t="72451" x="7153275" y="6297613"/>
          <p14:tracePt t="72460" x="7145338" y="6365875"/>
          <p14:tracePt t="72467" x="7127875" y="6442075"/>
          <p14:tracePt t="72475" x="7094538" y="6500813"/>
          <p14:tracePt t="72483" x="7059613" y="6569075"/>
          <p14:tracePt t="72492" x="7034213" y="6627813"/>
          <p14:tracePt t="72499" x="6992938" y="6680200"/>
          <p14:tracePt t="72509" x="6958013" y="6705600"/>
          <p14:tracePt t="72515" x="6942138" y="6721475"/>
          <p14:tracePt t="72525" x="6924675" y="6738938"/>
          <p14:tracePt t="72531" x="6915150" y="6746875"/>
          <p14:tracePt t="72636" x="6899275" y="6756400"/>
          <p14:tracePt t="72643" x="6889750" y="6772275"/>
          <p14:tracePt t="72651" x="6864350" y="6789738"/>
          <p14:tracePt t="72659" x="6838950" y="6799263"/>
          <p14:tracePt t="72667" x="6805613" y="6807200"/>
          <p14:tracePt t="72676" x="6770688" y="6815138"/>
          <p14:tracePt t="72683" x="6719888" y="6824663"/>
          <p14:tracePt t="72692" x="6678613" y="6832600"/>
          <p14:tracePt t="72699" x="6635750" y="6840538"/>
          <p14:tracePt t="72708" x="6584950" y="6850063"/>
          <p14:tracePt t="72891" x="6516688" y="6815138"/>
          <p14:tracePt t="72899" x="6516688" y="6799263"/>
          <p14:tracePt t="72908" x="6499225" y="6781800"/>
          <p14:tracePt t="72915" x="6491288" y="6772275"/>
          <p14:tracePt t="72924" x="6473825" y="6746875"/>
          <p14:tracePt t="72931" x="6465888" y="6721475"/>
          <p14:tracePt t="72939" x="6448425" y="6696075"/>
          <p14:tracePt t="72947" x="6440488" y="6670675"/>
          <p14:tracePt t="72956" x="6430963" y="6662738"/>
          <p14:tracePt t="72963" x="6423025" y="6645275"/>
          <p14:tracePt t="72971" x="6415088" y="6637338"/>
          <p14:tracePt t="72979" x="6405563" y="6627813"/>
          <p14:tracePt t="72987" x="6405563" y="6619875"/>
          <p14:tracePt t="73259" x="6405563" y="6602413"/>
          <p14:tracePt t="73267" x="6405563" y="6594475"/>
          <p14:tracePt t="73275" x="6405563" y="6586538"/>
          <p14:tracePt t="74363" x="6405563" y="6577013"/>
          <p14:tracePt t="74371" x="6397625" y="6577013"/>
          <p14:tracePt t="74379" x="6397625" y="6561138"/>
          <p14:tracePt t="74387" x="6397625" y="6543675"/>
          <p14:tracePt t="74395" x="6397625" y="6526213"/>
          <p14:tracePt t="74403" x="6389688" y="6500813"/>
          <p14:tracePt t="74435" x="6380163" y="6500813"/>
          <p14:tracePt t="77131" x="6389688" y="6500813"/>
          <p14:tracePt t="77139" x="6405563" y="6500813"/>
          <p14:tracePt t="77147" x="6430963" y="6500813"/>
          <p14:tracePt t="77155" x="6448425" y="6500813"/>
          <p14:tracePt t="77163" x="6473825" y="6500813"/>
          <p14:tracePt t="77171" x="6508750" y="6500813"/>
          <p14:tracePt t="77179" x="6542088" y="6500813"/>
          <p14:tracePt t="77187" x="6592888" y="6483350"/>
          <p14:tracePt t="77195" x="6618288" y="6483350"/>
          <p14:tracePt t="77203" x="6643688" y="6483350"/>
          <p14:tracePt t="77211" x="6669088" y="6483350"/>
          <p14:tracePt t="77219" x="6686550" y="6483350"/>
          <p14:tracePt t="77291" x="6694488" y="6483350"/>
          <p14:tracePt t="77299" x="6704013" y="6483350"/>
          <p14:tracePt t="77307" x="6711950" y="6483350"/>
          <p14:tracePt t="77316" x="6737350" y="6483350"/>
          <p14:tracePt t="77323" x="6762750" y="6483350"/>
          <p14:tracePt t="77331" x="6788150" y="6483350"/>
          <p14:tracePt t="77339" x="6823075" y="6483350"/>
          <p14:tracePt t="77347" x="6864350" y="6483350"/>
          <p14:tracePt t="77355" x="6907213" y="6483350"/>
          <p14:tracePt t="77363" x="6983413" y="6483350"/>
          <p14:tracePt t="77371" x="7069138" y="6483350"/>
          <p14:tracePt t="77379" x="7153275" y="6483350"/>
          <p14:tracePt t="77387" x="7246938" y="6483350"/>
          <p14:tracePt t="77395" x="7366000" y="6475413"/>
          <p14:tracePt t="77403" x="7451725" y="6467475"/>
          <p14:tracePt t="77411" x="7527925" y="6442075"/>
          <p14:tracePt t="77419" x="7570788" y="6432550"/>
          <p14:tracePt t="77427" x="7596188" y="6424613"/>
          <p14:tracePt t="77435" x="7604125" y="6424613"/>
          <p14:tracePt t="77451" x="7612063" y="6424613"/>
          <p14:tracePt t="77611" x="7596188" y="6424613"/>
          <p14:tracePt t="77619" x="7586663" y="6424613"/>
          <p14:tracePt t="77651" x="7578725" y="6424613"/>
          <p14:tracePt t="77660" x="7570788" y="6424613"/>
          <p14:tracePt t="77691" x="7561263" y="6424613"/>
          <p14:tracePt t="77699" x="7545388" y="6424613"/>
          <p14:tracePt t="77707" x="7527925" y="6432550"/>
          <p14:tracePt t="77715" x="7510463" y="6442075"/>
          <p14:tracePt t="77723" x="7502525" y="6442075"/>
          <p14:tracePt t="77739" x="7493000" y="6442075"/>
          <p14:tracePt t="77747" x="7485063" y="6442075"/>
          <p14:tracePt t="77763" x="7477125" y="6442075"/>
          <p14:tracePt t="77771" x="7467600" y="6442075"/>
          <p14:tracePt t="77779" x="7459663" y="6442075"/>
          <p14:tracePt t="77788" x="7451725" y="6442075"/>
          <p14:tracePt t="77795" x="7434263" y="6450013"/>
          <p14:tracePt t="77803" x="7416800" y="6457950"/>
          <p14:tracePt t="77812" x="7408863" y="6457950"/>
          <p14:tracePt t="77819" x="7383463" y="6467475"/>
          <p14:tracePt t="77827" x="7373938" y="6467475"/>
          <p14:tracePt t="77835" x="7366000" y="6467475"/>
          <p14:tracePt t="77844" x="7358063" y="6467475"/>
          <p14:tracePt t="77851" x="7348538" y="6467475"/>
          <p14:tracePt t="80219" x="7366000" y="6467475"/>
          <p14:tracePt t="80227" x="7400925" y="6457950"/>
          <p14:tracePt t="80235" x="7434263" y="6442075"/>
          <p14:tracePt t="80244" x="7477125" y="6424613"/>
          <p14:tracePt t="80252" x="7510463" y="6416675"/>
          <p14:tracePt t="80259" x="7535863" y="6416675"/>
          <p14:tracePt t="80267" x="7561263" y="6416675"/>
          <p14:tracePt t="80283" x="7570788" y="6416675"/>
          <p14:tracePt t="80307" x="7586663" y="6416675"/>
          <p14:tracePt t="80315" x="7586663" y="6407150"/>
          <p14:tracePt t="80331" x="7612063" y="6399213"/>
          <p14:tracePt t="80339" x="7637463" y="6391275"/>
          <p14:tracePt t="80347" x="7688263" y="6373813"/>
          <p14:tracePt t="80355" x="7748588" y="6356350"/>
          <p14:tracePt t="80363" x="7824788" y="6338888"/>
          <p14:tracePt t="80371" x="7893050" y="6338888"/>
          <p14:tracePt t="80379" x="8012113" y="6338888"/>
          <p14:tracePt t="80387" x="8105775" y="6338888"/>
          <p14:tracePt t="80396" x="8232775" y="6356350"/>
          <p14:tracePt t="80403" x="8334375" y="6365875"/>
          <p14:tracePt t="80412" x="8410575" y="6391275"/>
          <p14:tracePt t="80419" x="8453438" y="6391275"/>
          <p14:tracePt t="80428" x="8488363" y="6391275"/>
          <p14:tracePt t="80435" x="8504238" y="6391275"/>
          <p14:tracePt t="80451" x="8513763" y="6399213"/>
          <p14:tracePt t="80572" x="8496300" y="6399213"/>
          <p14:tracePt t="80579" x="8488363" y="6391275"/>
          <p14:tracePt t="82787" x="8470900" y="6391275"/>
          <p14:tracePt t="82795" x="8428038" y="6391275"/>
          <p14:tracePt t="82803" x="8369300" y="6391275"/>
          <p14:tracePt t="82812" x="8326438" y="6399213"/>
          <p14:tracePt t="82819" x="8275638" y="6407150"/>
          <p14:tracePt t="82827" x="8258175" y="6407150"/>
          <p14:tracePt t="82835" x="8224838" y="6416675"/>
          <p14:tracePt t="82846" x="8207375" y="6416675"/>
          <p14:tracePt t="82852" x="8174038" y="6424613"/>
          <p14:tracePt t="82859" x="8156575" y="6432550"/>
          <p14:tracePt t="82867" x="8131175" y="6450013"/>
          <p14:tracePt t="82876" x="8105775" y="6450013"/>
          <p14:tracePt t="82883" x="8080375" y="6467475"/>
          <p14:tracePt t="82891" x="8062913" y="6475413"/>
          <p14:tracePt t="82899" x="8037513" y="6483350"/>
          <p14:tracePt t="82907" x="8012113" y="6492875"/>
          <p14:tracePt t="82915" x="7986713" y="6500813"/>
          <p14:tracePt t="82923" x="7951788" y="6518275"/>
          <p14:tracePt t="82931" x="7910513" y="6535738"/>
          <p14:tracePt t="82939" x="7842250" y="6561138"/>
          <p14:tracePt t="82948" x="7781925" y="6577013"/>
          <p14:tracePt t="82955" x="7697788" y="6602413"/>
          <p14:tracePt t="82963" x="7578725" y="6611938"/>
          <p14:tracePt t="82971" x="7451725" y="6619875"/>
          <p14:tracePt t="82979" x="7340600" y="6619875"/>
          <p14:tracePt t="82987" x="7213600" y="6619875"/>
          <p14:tracePt t="82996" x="7077075" y="6619875"/>
          <p14:tracePt t="83004" x="6932613" y="6619875"/>
          <p14:tracePt t="83013" x="6780213" y="6637338"/>
          <p14:tracePt t="83019" x="6653213" y="6645275"/>
          <p14:tracePt t="83027" x="6534150" y="6654800"/>
          <p14:tracePt t="83036" x="6440488" y="6670675"/>
          <p14:tracePt t="83043" x="6380163" y="6670675"/>
          <p14:tracePt t="83051" x="6338888" y="6670675"/>
          <p14:tracePt t="83059" x="6296025" y="6670675"/>
          <p14:tracePt t="83067" x="6270625" y="6670675"/>
          <p14:tracePt t="83075" x="6253163" y="6670675"/>
          <p14:tracePt t="83195" x="6245225" y="6662738"/>
          <p14:tracePt t="83212" x="6245225" y="6654800"/>
          <p14:tracePt t="83219" x="6245225" y="6645275"/>
          <p14:tracePt t="83228" x="6261100" y="6637338"/>
          <p14:tracePt t="83235" x="6278563" y="6619875"/>
          <p14:tracePt t="83243" x="6286500" y="6611938"/>
          <p14:tracePt t="83251" x="6303963" y="6602413"/>
          <p14:tracePt t="83259" x="6329363" y="6594475"/>
          <p14:tracePt t="83267" x="6354763" y="6586538"/>
          <p14:tracePt t="83275" x="6372225" y="6586538"/>
          <p14:tracePt t="83283" x="6405563" y="6586538"/>
          <p14:tracePt t="83291" x="6448425" y="6577013"/>
          <p14:tracePt t="83299" x="6483350" y="6569075"/>
          <p14:tracePt t="83307" x="6542088" y="6561138"/>
          <p14:tracePt t="83315" x="6618288" y="6561138"/>
          <p14:tracePt t="83323" x="6711950" y="6561138"/>
          <p14:tracePt t="83331" x="6838950" y="6561138"/>
          <p14:tracePt t="83339" x="6992938" y="6561138"/>
          <p14:tracePt t="83347" x="7145338" y="6561138"/>
          <p14:tracePt t="83356" x="7289800" y="6561138"/>
          <p14:tracePt t="83363" x="7426325" y="6561138"/>
          <p14:tracePt t="83371" x="7553325" y="6561138"/>
          <p14:tracePt t="83380" x="7672388" y="6561138"/>
          <p14:tracePt t="83387" x="7756525" y="6561138"/>
          <p14:tracePt t="83396" x="7799388" y="6561138"/>
          <p14:tracePt t="83403" x="7816850" y="6561138"/>
          <p14:tracePt t="83412" x="7824788" y="6561138"/>
          <p14:tracePt t="83419" x="7832725" y="6561138"/>
          <p14:tracePt t="83499" x="7816850" y="6561138"/>
          <p14:tracePt t="83507" x="7781925" y="6561138"/>
          <p14:tracePt t="83515" x="7715250" y="6561138"/>
          <p14:tracePt t="83523" x="7604125" y="6535738"/>
          <p14:tracePt t="83531" x="7477125" y="6510338"/>
          <p14:tracePt t="83539" x="7332663" y="6483350"/>
          <p14:tracePt t="83548" x="7170738" y="6457950"/>
          <p14:tracePt t="83556" x="7043738" y="6442075"/>
          <p14:tracePt t="83563" x="6915150" y="6424613"/>
          <p14:tracePt t="83571" x="6813550" y="6424613"/>
          <p14:tracePt t="83579" x="6729413" y="6424613"/>
          <p14:tracePt t="83587" x="6669088" y="6424613"/>
          <p14:tracePt t="83596" x="6626225" y="6424613"/>
          <p14:tracePt t="83603" x="6610350" y="6424613"/>
          <p14:tracePt t="83613" x="6592888" y="6424613"/>
          <p14:tracePt t="83619" x="6584950" y="6424613"/>
          <p14:tracePt t="83676" x="6575425" y="6424613"/>
          <p14:tracePt t="83683" x="6567488" y="6432550"/>
          <p14:tracePt t="83699" x="6559550" y="6432550"/>
          <p14:tracePt t="83803" x="6575425" y="6432550"/>
          <p14:tracePt t="83812" x="6610350" y="6432550"/>
          <p14:tracePt t="83819" x="6661150" y="6432550"/>
          <p14:tracePt t="83828" x="6704013" y="6424613"/>
          <p14:tracePt t="83835" x="6762750" y="6416675"/>
          <p14:tracePt t="83843" x="6838950" y="6416675"/>
          <p14:tracePt t="83851" x="6924675" y="6416675"/>
          <p14:tracePt t="83859" x="6992938" y="6416675"/>
          <p14:tracePt t="83867" x="7077075" y="6416675"/>
          <p14:tracePt t="83875" x="7153275" y="6416675"/>
          <p14:tracePt t="83897" x="7239000" y="6399213"/>
          <p14:tracePt t="83899" x="7256463" y="6399213"/>
          <p14:tracePt t="83915" x="7264400" y="6399213"/>
          <p14:tracePt t="84075" x="7246938" y="6399213"/>
          <p14:tracePt t="84083" x="7196138" y="6399213"/>
          <p14:tracePt t="84091" x="7119938" y="6407150"/>
          <p14:tracePt t="84099" x="7018338" y="6416675"/>
          <p14:tracePt t="84107" x="6924675" y="6416675"/>
          <p14:tracePt t="84115" x="6780213" y="6432550"/>
          <p14:tracePt t="84123" x="6635750" y="6442075"/>
          <p14:tracePt t="84131" x="6516688" y="6442075"/>
          <p14:tracePt t="84139" x="6389688" y="6442075"/>
          <p14:tracePt t="84147" x="6245225" y="6467475"/>
          <p14:tracePt t="84156" x="6142038" y="6475413"/>
          <p14:tracePt t="84163" x="6083300" y="6492875"/>
          <p14:tracePt t="84171" x="6057900" y="6500813"/>
          <p14:tracePt t="84180" x="6049963" y="6500813"/>
          <p14:tracePt t="84363" x="6065838" y="6500813"/>
          <p14:tracePt t="84371" x="6091238" y="6500813"/>
          <p14:tracePt t="84379" x="6108700" y="6500813"/>
          <p14:tracePt t="84387" x="6142038" y="6492875"/>
          <p14:tracePt t="84396" x="6167438" y="6492875"/>
          <p14:tracePt t="84403" x="6219825" y="6483350"/>
          <p14:tracePt t="84413" x="6278563" y="6467475"/>
          <p14:tracePt t="84419" x="6338888" y="6450013"/>
          <p14:tracePt t="84427" x="6415088" y="6442075"/>
          <p14:tracePt t="84435" x="6483350" y="6442075"/>
          <p14:tracePt t="84443" x="6584950" y="6442075"/>
          <p14:tracePt t="84451" x="6669088" y="6442075"/>
          <p14:tracePt t="84459" x="6754813" y="6442075"/>
          <p14:tracePt t="84467" x="6831013" y="6442075"/>
          <p14:tracePt t="84476" x="6899275" y="6442075"/>
          <p14:tracePt t="84483" x="6942138" y="6442075"/>
          <p14:tracePt t="84491" x="6975475" y="6442075"/>
          <p14:tracePt t="84499" x="6992938" y="6442075"/>
          <p14:tracePt t="84859" x="6983413" y="6457950"/>
          <p14:tracePt t="84875" x="6975475" y="6483350"/>
          <p14:tracePt t="84883" x="6967538" y="6500813"/>
          <p14:tracePt t="84899" x="6967538" y="6510338"/>
          <p14:tracePt t="84907" x="6958013" y="6526213"/>
          <p14:tracePt t="84915" x="6950075" y="6543675"/>
          <p14:tracePt t="84923" x="6950075" y="6551613"/>
          <p14:tracePt t="84931" x="6950075" y="6561138"/>
          <p14:tracePt t="84939" x="6950075" y="6577013"/>
          <p14:tracePt t="84947" x="6942138" y="6602413"/>
          <p14:tracePt t="84963" x="6924675" y="6627813"/>
          <p14:tracePt t="84971" x="6915150" y="6637338"/>
          <p14:tracePt t="84980" x="6907213" y="6654800"/>
          <p14:tracePt t="84987" x="6907213" y="6670675"/>
          <p14:tracePt t="84996" x="6889750" y="6670675"/>
          <p14:tracePt t="85012" x="6873875" y="6670675"/>
          <p14:tracePt t="85027" x="6856413" y="6670675"/>
          <p14:tracePt t="85036" x="6838950" y="6670675"/>
          <p14:tracePt t="85043" x="6831013" y="6670675"/>
          <p14:tracePt t="85051" x="6813550" y="6670675"/>
          <p14:tracePt t="85099" x="6805613" y="6645275"/>
          <p14:tracePt t="85107" x="6805613" y="6637338"/>
          <p14:tracePt t="85115" x="6788150" y="6619875"/>
          <p14:tracePt t="85123" x="6780213" y="6602413"/>
          <p14:tracePt t="85131" x="6770688" y="6602413"/>
          <p14:tracePt t="85139" x="6762750" y="6594475"/>
          <p14:tracePt t="85147" x="6762750" y="6586538"/>
          <p14:tracePt t="85155" x="6754813" y="6577013"/>
          <p14:tracePt t="85163" x="6745288" y="6569075"/>
          <p14:tracePt t="85275" x="6737350" y="6561138"/>
          <p14:tracePt t="85411" x="6719888" y="6551613"/>
          <p14:tracePt t="85419" x="6711950" y="6551613"/>
          <p14:tracePt t="85427" x="6694488" y="6535738"/>
          <p14:tracePt t="85436" x="6669088" y="6526213"/>
          <p14:tracePt t="85443" x="6643688" y="6510338"/>
          <p14:tracePt t="85451" x="6618288" y="6500813"/>
          <p14:tracePt t="85459" x="6600825" y="6483350"/>
          <p14:tracePt t="85467" x="6575425" y="6467475"/>
          <p14:tracePt t="85475" x="6550025" y="6442075"/>
          <p14:tracePt t="85483" x="6524625" y="6432550"/>
          <p14:tracePt t="85491" x="6499225" y="6416675"/>
          <p14:tracePt t="85499" x="6491288" y="6407150"/>
          <p14:tracePt t="85923" x="6524625" y="6407150"/>
          <p14:tracePt t="85931" x="6567488" y="6407150"/>
          <p14:tracePt t="85939" x="6643688" y="6407150"/>
          <p14:tracePt t="85947" x="6729413" y="6416675"/>
          <p14:tracePt t="85956" x="6813550" y="6442075"/>
          <p14:tracePt t="85963" x="6889750" y="6450013"/>
          <p14:tracePt t="85971" x="6958013" y="6450013"/>
          <p14:tracePt t="85980" x="7018338" y="6450013"/>
          <p14:tracePt t="85987" x="7051675" y="6450013"/>
          <p14:tracePt t="85997" x="7059613" y="6450013"/>
          <p14:tracePt t="86003" x="7069138" y="6450013"/>
          <p14:tracePt t="86011" x="7077075" y="6450013"/>
          <p14:tracePt t="86115" x="7077075" y="6416675"/>
          <p14:tracePt t="86124" x="7069138" y="6407150"/>
          <p14:tracePt t="86131" x="7051675" y="6399213"/>
          <p14:tracePt t="86139" x="7051675" y="6381750"/>
          <p14:tracePt t="86147" x="7034213" y="6365875"/>
          <p14:tracePt t="86155" x="7008813" y="6348413"/>
          <p14:tracePt t="86164" x="6992938" y="6330950"/>
          <p14:tracePt t="86171" x="6967538" y="6323013"/>
          <p14:tracePt t="86180" x="6958013" y="6297613"/>
          <p14:tracePt t="86187" x="6942138" y="6272213"/>
          <p14:tracePt t="86197" x="6932613" y="6246813"/>
          <p14:tracePt t="86204" x="6932613" y="6237288"/>
          <p14:tracePt t="86212" x="6932613" y="6211888"/>
          <p14:tracePt t="86219" x="6932613" y="6194425"/>
          <p14:tracePt t="86227" x="6932613" y="6186488"/>
          <p14:tracePt t="86236" x="6932613" y="6178550"/>
          <p14:tracePt t="86243" x="6932613" y="6169025"/>
          <p14:tracePt t="86251" x="6932613" y="6161088"/>
          <p14:tracePt t="86259" x="6932613" y="6153150"/>
          <p14:tracePt t="86267" x="6932613" y="6143625"/>
          <p14:tracePt t="86275" x="6932613" y="6135688"/>
          <p14:tracePt t="86283" x="6932613" y="6118225"/>
          <p14:tracePt t="86291" x="6924675" y="6084888"/>
          <p14:tracePt t="86307" x="6915150" y="6059488"/>
          <p14:tracePt t="86315" x="6899275" y="6042025"/>
          <p14:tracePt t="86323" x="6881813" y="6034088"/>
          <p14:tracePt t="86332" x="6873875" y="6016625"/>
          <p14:tracePt t="86339" x="6864350" y="6008688"/>
          <p14:tracePt t="86347" x="6848475" y="5999163"/>
          <p14:tracePt t="86355" x="6838950" y="5999163"/>
          <p14:tracePt t="86364" x="6823075" y="5991225"/>
          <p14:tracePt t="86371" x="6805613" y="5983288"/>
          <p14:tracePt t="86387" x="6770688" y="5973763"/>
          <p14:tracePt t="86397" x="6745288" y="5965825"/>
          <p14:tracePt t="86403" x="6719888" y="5957888"/>
          <p14:tracePt t="86411" x="6669088" y="5948363"/>
          <p14:tracePt t="86419" x="6610350" y="5940425"/>
          <p14:tracePt t="86427" x="6567488" y="5932488"/>
          <p14:tracePt t="86435" x="6534150" y="5932488"/>
          <p14:tracePt t="86443" x="6483350" y="5932488"/>
          <p14:tracePt t="86451" x="6423025" y="5932488"/>
          <p14:tracePt t="86459" x="6389688" y="5932488"/>
          <p14:tracePt t="86467" x="6354763" y="5932488"/>
          <p14:tracePt t="86475" x="6338888" y="5932488"/>
          <p14:tracePt t="86483" x="6311900" y="5932488"/>
          <p14:tracePt t="86491" x="6278563" y="5932488"/>
          <p14:tracePt t="86507" x="6253163" y="5940425"/>
          <p14:tracePt t="86515" x="6227763" y="5957888"/>
          <p14:tracePt t="86524" x="6219825" y="5965825"/>
          <p14:tracePt t="86531" x="6194425" y="5983288"/>
          <p14:tracePt t="86539" x="6176963" y="6008688"/>
          <p14:tracePt t="86548" x="6159500" y="6034088"/>
          <p14:tracePt t="86555" x="6151563" y="6042025"/>
          <p14:tracePt t="86564" x="6134100" y="6067425"/>
          <p14:tracePt t="86571" x="6116638" y="6092825"/>
          <p14:tracePt t="86580" x="6100763" y="6118225"/>
          <p14:tracePt t="86587" x="6083300" y="6143625"/>
          <p14:tracePt t="86597" x="6075363" y="6169025"/>
          <p14:tracePt t="86603" x="6065838" y="6203950"/>
          <p14:tracePt t="86611" x="6057900" y="6237288"/>
          <p14:tracePt t="86619" x="6057900" y="6254750"/>
          <p14:tracePt t="86627" x="6057900" y="6272213"/>
          <p14:tracePt t="86635" x="6057900" y="6297613"/>
          <p14:tracePt t="86643" x="6057900" y="6330950"/>
          <p14:tracePt t="86651" x="6065838" y="6356350"/>
          <p14:tracePt t="86659" x="6083300" y="6373813"/>
          <p14:tracePt t="86667" x="6100763" y="6407150"/>
          <p14:tracePt t="86675" x="6126163" y="6450013"/>
          <p14:tracePt t="86683" x="6151563" y="6475413"/>
          <p14:tracePt t="86691" x="6176963" y="6510338"/>
          <p14:tracePt t="86699" x="6202363" y="6543675"/>
          <p14:tracePt t="86707" x="6245225" y="6586538"/>
          <p14:tracePt t="86716" x="6296025" y="6637338"/>
          <p14:tracePt t="86723" x="6338888" y="6688138"/>
          <p14:tracePt t="86732" x="6397625" y="6756400"/>
          <p14:tracePt t="86739" x="6465888" y="6799263"/>
          <p14:tracePt t="86747" x="6542088" y="6840538"/>
          <p14:tracePt t="86835" x="7400925" y="6840538"/>
          <p14:tracePt t="86844" x="7426325" y="6824663"/>
          <p14:tracePt t="86851" x="7459663" y="6807200"/>
          <p14:tracePt t="86859" x="7485063" y="6781800"/>
          <p14:tracePt t="86880" x="7535863" y="6738938"/>
          <p14:tracePt t="86884" x="7545388" y="6721475"/>
          <p14:tracePt t="86891" x="7561263" y="6696075"/>
          <p14:tracePt t="86899" x="7578725" y="6688138"/>
          <p14:tracePt t="86907" x="7596188" y="6662738"/>
          <p14:tracePt t="86915" x="7604125" y="6637338"/>
          <p14:tracePt t="86923" x="7612063" y="6619875"/>
          <p14:tracePt t="86931" x="7621588" y="6611938"/>
          <p14:tracePt t="86939" x="7621588" y="6577013"/>
          <p14:tracePt t="86948" x="7629525" y="6551613"/>
          <p14:tracePt t="86955" x="7637463" y="6518275"/>
          <p14:tracePt t="86964" x="7637463" y="6500813"/>
          <p14:tracePt t="86971" x="7637463" y="6467475"/>
          <p14:tracePt t="86980" x="7637463" y="6424613"/>
          <p14:tracePt t="86987" x="7646988" y="6373813"/>
          <p14:tracePt t="86996" x="7646988" y="6365875"/>
          <p14:tracePt t="87003" x="7654925" y="6330950"/>
          <p14:tracePt t="87011" x="7662863" y="6305550"/>
          <p14:tracePt t="87019" x="7672388" y="6288088"/>
          <p14:tracePt t="87027" x="7680325" y="6272213"/>
          <p14:tracePt t="87036" x="7688263" y="6246813"/>
          <p14:tracePt t="87043" x="7697788" y="6221413"/>
          <p14:tracePt t="87059" x="7697788" y="6194425"/>
          <p14:tracePt t="87067" x="7697788" y="6178550"/>
          <p14:tracePt t="87075" x="7697788" y="6143625"/>
          <p14:tracePt t="87083" x="7688263" y="6118225"/>
          <p14:tracePt t="87091" x="7680325" y="6092825"/>
          <p14:tracePt t="87099" x="7662863" y="6067425"/>
          <p14:tracePt t="87107" x="7646988" y="6049963"/>
          <p14:tracePt t="87115" x="7629525" y="6024563"/>
          <p14:tracePt t="87123" x="7612063" y="6008688"/>
          <p14:tracePt t="87131" x="7604125" y="5999163"/>
          <p14:tracePt t="87147" x="7586663" y="5991225"/>
          <p14:tracePt t="87172" x="7578725" y="5983288"/>
          <p14:tracePt t="87187" x="7561263" y="5973763"/>
          <p14:tracePt t="87197" x="7545388" y="5965825"/>
          <p14:tracePt t="87203" x="7518400" y="5957888"/>
          <p14:tracePt t="87211" x="7467600" y="5948363"/>
          <p14:tracePt t="87219" x="7408863" y="5940425"/>
          <p14:tracePt t="87227" x="7315200" y="5922963"/>
          <p14:tracePt t="87235" x="7229475" y="5905500"/>
          <p14:tracePt t="87243" x="7162800" y="5905500"/>
          <p14:tracePt t="87251" x="7077075" y="5905500"/>
          <p14:tracePt t="87259" x="7000875" y="5905500"/>
          <p14:tracePt t="87267" x="6942138" y="5905500"/>
          <p14:tracePt t="87275" x="6924675" y="5905500"/>
          <p14:tracePt t="87283" x="6899275" y="5905500"/>
          <p14:tracePt t="87291" x="6889750" y="5905500"/>
          <p14:tracePt t="87363" x="6873875" y="5905500"/>
          <p14:tracePt t="87371" x="6864350" y="5915025"/>
          <p14:tracePt t="87380" x="6856413" y="5922963"/>
          <p14:tracePt t="87387" x="6831013" y="5932488"/>
          <p14:tracePt t="87395" x="6805613" y="5948363"/>
          <p14:tracePt t="87404" x="6797675" y="5965825"/>
          <p14:tracePt t="87411" x="6780213" y="5991225"/>
          <p14:tracePt t="87419" x="6770688" y="6016625"/>
          <p14:tracePt t="87427" x="6762750" y="6034088"/>
          <p14:tracePt t="87435" x="6754813" y="6059488"/>
          <p14:tracePt t="87443" x="6745288" y="6084888"/>
          <p14:tracePt t="87451" x="6745288" y="6092825"/>
          <p14:tracePt t="87459" x="6745288" y="6118225"/>
          <p14:tracePt t="87467" x="6745288" y="6143625"/>
          <p14:tracePt t="87475" x="6745288" y="6161088"/>
          <p14:tracePt t="87483" x="6745288" y="6194425"/>
          <p14:tracePt t="87491" x="6754813" y="6221413"/>
          <p14:tracePt t="87499" x="6770688" y="6246813"/>
          <p14:tracePt t="87507" x="6780213" y="6272213"/>
          <p14:tracePt t="87516" x="6780213" y="6280150"/>
          <p14:tracePt t="87523" x="6788150" y="6313488"/>
          <p14:tracePt t="87531" x="6797675" y="6338888"/>
          <p14:tracePt t="87539" x="6797675" y="6356350"/>
          <p14:tracePt t="87548" x="6813550" y="6381750"/>
          <p14:tracePt t="87555" x="6823075" y="6407150"/>
          <p14:tracePt t="87564" x="6838950" y="6432550"/>
          <p14:tracePt t="87571" x="6848475" y="6457950"/>
          <p14:tracePt t="87581" x="6864350" y="6475413"/>
          <p14:tracePt t="87587" x="6881813" y="6500813"/>
          <p14:tracePt t="87595" x="6907213" y="6518275"/>
          <p14:tracePt t="87603" x="6924675" y="6535738"/>
          <p14:tracePt t="87612" x="6950075" y="6543675"/>
          <p14:tracePt t="87619" x="6967538" y="6543675"/>
          <p14:tracePt t="87627" x="7000875" y="6551613"/>
          <p14:tracePt t="87635" x="7008813" y="6551613"/>
          <p14:tracePt t="87643" x="7034213" y="6551613"/>
          <p14:tracePt t="87651" x="7069138" y="6551613"/>
          <p14:tracePt t="87659" x="7094538" y="6551613"/>
          <p14:tracePt t="87667" x="7119938" y="6551613"/>
          <p14:tracePt t="87675" x="7153275" y="6551613"/>
          <p14:tracePt t="87683" x="7170738" y="6551613"/>
          <p14:tracePt t="87691" x="7196138" y="6551613"/>
          <p14:tracePt t="87699" x="7229475" y="6543675"/>
          <p14:tracePt t="87707" x="7264400" y="6535738"/>
          <p14:tracePt t="87715" x="7297738" y="6526213"/>
          <p14:tracePt t="87723" x="7315200" y="6526213"/>
          <p14:tracePt t="87731" x="7348538" y="6518275"/>
          <p14:tracePt t="87739" x="7383463" y="6510338"/>
          <p14:tracePt t="87748" x="7408863" y="6510338"/>
          <p14:tracePt t="87755" x="7434263" y="6510338"/>
          <p14:tracePt t="87764" x="7459663" y="6510338"/>
          <p14:tracePt t="87771" x="7485063" y="6510338"/>
          <p14:tracePt t="87780" x="7502525" y="6510338"/>
          <p14:tracePt t="87787" x="7527925" y="6510338"/>
          <p14:tracePt t="87795" x="7553325" y="6510338"/>
          <p14:tracePt t="87804" x="7561263" y="6510338"/>
          <p14:tracePt t="87811" x="7570788" y="6510338"/>
          <p14:tracePt t="87836" x="7578725" y="6510338"/>
          <p14:tracePt t="87843" x="7586663" y="6500813"/>
          <p14:tracePt t="87859" x="7596188" y="6492875"/>
          <p14:tracePt t="87867" x="7612063" y="6475413"/>
          <p14:tracePt t="87876" x="7629525" y="6457950"/>
          <p14:tracePt t="87883" x="7637463" y="6432550"/>
          <p14:tracePt t="87891" x="7654925" y="6407150"/>
          <p14:tracePt t="87900" x="7662863" y="6391275"/>
          <p14:tracePt t="87907" x="7672388" y="6365875"/>
          <p14:tracePt t="87916" x="7680325" y="6338888"/>
          <p14:tracePt t="87923" x="7688263" y="6313488"/>
          <p14:tracePt t="87931" x="7688263" y="6305550"/>
          <p14:tracePt t="87939" x="7688263" y="6280150"/>
          <p14:tracePt t="87947" x="7688263" y="6254750"/>
          <p14:tracePt t="87955" x="7688263" y="6237288"/>
          <p14:tracePt t="87964" x="7688263" y="6203950"/>
          <p14:tracePt t="87971" x="7680325" y="6178550"/>
          <p14:tracePt t="87979" x="7672388" y="6153150"/>
          <p14:tracePt t="87987" x="7662863" y="6135688"/>
          <p14:tracePt t="87996" x="7654925" y="6110288"/>
          <p14:tracePt t="88003" x="7637463" y="6084888"/>
          <p14:tracePt t="88011" x="7612063" y="6059488"/>
          <p14:tracePt t="88019" x="7586663" y="6042025"/>
          <p14:tracePt t="88027" x="7561263" y="6024563"/>
          <p14:tracePt t="88035" x="7535863" y="6016625"/>
          <p14:tracePt t="88043" x="7502525" y="5999163"/>
          <p14:tracePt t="88051" x="7467600" y="5983288"/>
          <p14:tracePt t="88059" x="7451725" y="5973763"/>
          <p14:tracePt t="88067" x="7400925" y="5965825"/>
          <p14:tracePt t="88075" x="7358063" y="5957888"/>
          <p14:tracePt t="88083" x="7323138" y="5948363"/>
          <p14:tracePt t="88092" x="7281863" y="5932488"/>
          <p14:tracePt t="88099" x="7246938" y="5932488"/>
          <p14:tracePt t="88107" x="7196138" y="5915025"/>
          <p14:tracePt t="88116" x="7170738" y="5905500"/>
          <p14:tracePt t="88123" x="7145338" y="5905500"/>
          <p14:tracePt t="88131" x="7112000" y="5905500"/>
          <p14:tracePt t="88139" x="7085013" y="5897563"/>
          <p14:tracePt t="88156" x="7077075" y="5897563"/>
          <p14:tracePt t="88164" x="7069138" y="5897563"/>
          <p14:tracePt t="88196" x="7059613" y="5897563"/>
          <p14:tracePt t="88203" x="7043738" y="5897563"/>
          <p14:tracePt t="88212" x="7034213" y="5897563"/>
          <p14:tracePt t="88219" x="7008813" y="5915025"/>
          <p14:tracePt t="88227" x="6983413" y="5948363"/>
          <p14:tracePt t="88235" x="6967538" y="5973763"/>
          <p14:tracePt t="88243" x="6950075" y="5999163"/>
          <p14:tracePt t="88251" x="6924675" y="6024563"/>
          <p14:tracePt t="88259" x="6907213" y="6042025"/>
          <p14:tracePt t="88267" x="6881813" y="6067425"/>
          <p14:tracePt t="88275" x="6864350" y="6084888"/>
          <p14:tracePt t="88283" x="6856413" y="6102350"/>
          <p14:tracePt t="88291" x="6848475" y="6118225"/>
          <p14:tracePt t="88299" x="6838950" y="6127750"/>
          <p14:tracePt t="88307" x="6831013" y="6135688"/>
          <p14:tracePt t="88315" x="6831013" y="6153150"/>
          <p14:tracePt t="88323" x="6823075" y="6153150"/>
          <p14:tracePt t="88331" x="6823075" y="6161088"/>
          <p14:tracePt t="88339" x="6813550" y="6178550"/>
          <p14:tracePt t="88348" x="6805613" y="6186488"/>
          <p14:tracePt t="88356" x="6805613" y="6211888"/>
          <p14:tracePt t="88364" x="6805613" y="6229350"/>
          <p14:tracePt t="88371" x="6805613" y="6254750"/>
          <p14:tracePt t="88381" x="6805613" y="6288088"/>
          <p14:tracePt t="88387" x="6805613" y="6323013"/>
          <p14:tracePt t="88395" x="6813550" y="6356350"/>
          <p14:tracePt t="88403" x="6831013" y="6391275"/>
          <p14:tracePt t="88411" x="6848475" y="6424613"/>
          <p14:tracePt t="88419" x="6864350" y="6450013"/>
          <p14:tracePt t="88427" x="6881813" y="6467475"/>
          <p14:tracePt t="88435" x="6889750" y="6475413"/>
          <p14:tracePt t="88444" x="6889750" y="6483350"/>
          <p14:tracePt t="88459" x="6899275" y="6483350"/>
          <p14:tracePt t="88467" x="6915150" y="6483350"/>
          <p14:tracePt t="88475" x="6924675" y="6483350"/>
          <p14:tracePt t="88483" x="6950075" y="6483350"/>
          <p14:tracePt t="88491" x="6967538" y="6483350"/>
          <p14:tracePt t="88499" x="6975475" y="6483350"/>
          <p14:tracePt t="88507" x="7000875" y="6483350"/>
          <p14:tracePt t="88515" x="7034213" y="6483350"/>
          <p14:tracePt t="88523" x="7051675" y="6475413"/>
          <p14:tracePt t="88531" x="7077075" y="6467475"/>
          <p14:tracePt t="88539" x="7094538" y="6467475"/>
          <p14:tracePt t="88548" x="7112000" y="6467475"/>
          <p14:tracePt t="88555" x="7127875" y="6467475"/>
          <p14:tracePt t="88564" x="7145338" y="6467475"/>
          <p14:tracePt t="88572" x="7153275" y="6467475"/>
          <p14:tracePt t="88579" x="7162800" y="6467475"/>
          <p14:tracePt t="88651" x="7170738" y="6467475"/>
          <p14:tracePt t="88659" x="7178675" y="6475413"/>
          <p14:tracePt t="88667" x="7188200" y="6475413"/>
          <p14:tracePt t="88675" x="7188200" y="6483350"/>
          <p14:tracePt t="88683" x="7196138" y="6500813"/>
          <p14:tracePt t="88699" x="7196138" y="6510338"/>
          <p14:tracePt t="88707" x="7196138" y="6526213"/>
          <p14:tracePt t="88723" x="7196138" y="6543675"/>
          <p14:tracePt t="88731" x="7196138" y="6551613"/>
          <p14:tracePt t="88739" x="7196138" y="6561138"/>
          <p14:tracePt t="88748" x="7196138" y="6577013"/>
          <p14:tracePt t="88755" x="7188200" y="6577013"/>
          <p14:tracePt t="88765" x="7178675" y="6586538"/>
          <p14:tracePt t="88771" x="7178675" y="6594475"/>
          <p14:tracePt t="96987" x="7178675" y="6569075"/>
          <p14:tracePt t="96995" x="7204075" y="6535738"/>
          <p14:tracePt t="97003" x="7246938" y="6467475"/>
          <p14:tracePt t="97011" x="7307263" y="6416675"/>
          <p14:tracePt t="97019" x="7383463" y="6356350"/>
          <p14:tracePt t="97027" x="7459663" y="6305550"/>
          <p14:tracePt t="97036" x="7527925" y="6246813"/>
          <p14:tracePt t="97043" x="7612063" y="6194425"/>
          <p14:tracePt t="97051" x="7705725" y="6135688"/>
          <p14:tracePt t="97059" x="7807325" y="6076950"/>
          <p14:tracePt t="97068" x="7926388" y="6016625"/>
          <p14:tracePt t="97075" x="8062913" y="5973763"/>
          <p14:tracePt t="97084" x="8207375" y="5905500"/>
          <p14:tracePt t="97091" x="8394700" y="5838825"/>
          <p14:tracePt t="97099" x="8580438" y="5753100"/>
          <p14:tracePt t="97107" x="8767763" y="5659438"/>
          <p14:tracePt t="97117" x="9013825" y="5565775"/>
          <p14:tracePt t="97123" x="9251950" y="5472113"/>
          <p14:tracePt t="97131" x="9413875" y="5405438"/>
          <p14:tracePt t="97139" x="9626600" y="5311775"/>
          <p14:tracePt t="97147" x="9898063" y="5192713"/>
          <p14:tracePt t="97155" x="10169525" y="5091113"/>
          <p14:tracePt t="97163" x="10467975" y="4972050"/>
          <p14:tracePt t="97171" x="10764838" y="4843463"/>
          <p14:tracePt t="97179" x="11044238" y="4708525"/>
          <p14:tracePt t="97187" x="11317288" y="4589463"/>
          <p14:tracePt t="97195" x="11563350" y="4452938"/>
          <p14:tracePt t="97203" x="11784013" y="4341813"/>
          <p14:tracePt t="97212" x="11903075" y="4257675"/>
          <p14:tracePt t="97219" x="12014200" y="4189413"/>
          <p14:tracePt t="97227" x="12072938" y="4146550"/>
          <p14:tracePt t="97236" x="12123738" y="4105275"/>
          <p14:tracePt t="97243" x="12149138" y="4087813"/>
          <p14:tracePt t="97251" x="12158663" y="4087813"/>
          <p14:tracePt t="97259" x="12158663" y="4079875"/>
          <p14:tracePt t="97275" x="12166600" y="4062413"/>
          <p14:tracePt t="97285" x="12184063" y="40528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AE37476C-E88C-423C-81C3-A9F73058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b="1" dirty="0"/>
              <a:t>Zadatak 5. </a:t>
            </a:r>
            <a:r>
              <a:rPr lang="hr-HR" sz="2000" dirty="0"/>
              <a:t>Dječak mase 50 kg počne se gibati na sanjkama iz točke A u točku C. Trenje se može zanemariti. </a:t>
            </a:r>
            <a:br>
              <a:rPr lang="hr-HR" sz="2000" dirty="0"/>
            </a:br>
            <a:r>
              <a:rPr lang="hr-HR" sz="2000" dirty="0"/>
              <a:t>(a) Odredite gravitacijsku potencijalnu i kinetičku energiju za položaje A, B i C.</a:t>
            </a:r>
            <a:br>
              <a:rPr lang="hr-HR" sz="2000" dirty="0"/>
            </a:br>
            <a:r>
              <a:rPr lang="hr-HR" sz="2000" dirty="0"/>
              <a:t>(b) Prikaži te položaje sanjki s dječakom stupčastim dijagramom energija.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A002503B-761E-4152-AEBD-42A5228899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0" b="47546"/>
          <a:stretch/>
        </p:blipFill>
        <p:spPr>
          <a:xfrm>
            <a:off x="632927" y="2050439"/>
            <a:ext cx="4722846" cy="265781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niOkvir 1">
                <a:extLst>
                  <a:ext uri="{FF2B5EF4-FFF2-40B4-BE49-F238E27FC236}">
                    <a16:creationId xmlns:a16="http://schemas.microsoft.com/office/drawing/2014/main" id="{0B438D05-04BA-41DA-A09F-508B1F02CB4E}"/>
                  </a:ext>
                </a:extLst>
              </p:cNvPr>
              <p:cNvSpPr txBox="1"/>
              <p:nvPr/>
            </p:nvSpPr>
            <p:spPr>
              <a:xfrm>
                <a:off x="6096000" y="1737341"/>
                <a:ext cx="4886131" cy="3497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=50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hr-HR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5 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hr-HR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hr-HR" dirty="0"/>
              </a:p>
              <a:p>
                <a:endParaRPr lang="hr-HR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r-H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r-H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𝑔𝑝</m:t>
                        </m:r>
                      </m:sub>
                    </m:sSub>
                    <m:r>
                      <a:rPr lang="hr-HR" b="0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hr-HR" dirty="0"/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r-HR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hr-HR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hr-HR" dirty="0">
                    <a:solidFill>
                      <a:srgbClr val="7030A0"/>
                    </a:solidFill>
                  </a:rPr>
                  <a:t> ?</a:t>
                </a:r>
              </a:p>
              <a:p>
                <a:endParaRPr lang="hr-HR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𝑔𝑝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hr-HR" b="0" dirty="0">
                  <a:ea typeface="Cambria Math" panose="02040503050406030204" pitchFamily="18" charset="0"/>
                </a:endParaRPr>
              </a:p>
              <a:p>
                <a:endParaRPr lang="hr-HR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𝑔𝑝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=50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∙10 </m:t>
                      </m:r>
                      <m:f>
                        <m:fPr>
                          <m:ctrlPr>
                            <a:rPr lang="hr-H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kg</m:t>
                          </m:r>
                        </m:den>
                      </m:f>
                      <m:r>
                        <a:rPr lang="hr-H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hr-H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hr-HR" dirty="0"/>
              </a:p>
              <a:p>
                <a:endParaRPr lang="hr-HR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r-H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𝑔𝑝</m:t>
                        </m:r>
                      </m:sub>
                    </m:sSub>
                    <m:r>
                      <a:rPr lang="hr-H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r-HR" b="0" i="0" smtClean="0">
                        <a:latin typeface="Cambria Math" panose="02040503050406030204" pitchFamily="18" charset="0"/>
                      </a:rPr>
                      <m:t>2 500 </m:t>
                    </m:r>
                    <m:r>
                      <m:rPr>
                        <m:sty m:val="p"/>
                      </m:rPr>
                      <a:rPr lang="hr-HR" b="0" i="0" smtClean="0">
                        <a:latin typeface="Cambria Math" panose="02040503050406030204" pitchFamily="18" charset="0"/>
                      </a:rPr>
                      <m:t>J</m:t>
                    </m:r>
                  </m:oMath>
                </a14:m>
                <a:r>
                  <a:rPr lang="hr-HR" dirty="0"/>
                  <a:t>                                             </a:t>
                </a:r>
              </a:p>
            </p:txBody>
          </p:sp>
        </mc:Choice>
        <mc:Fallback xmlns="">
          <p:sp>
            <p:nvSpPr>
              <p:cNvPr id="2" name="TekstniOkvir 1">
                <a:extLst>
                  <a:ext uri="{FF2B5EF4-FFF2-40B4-BE49-F238E27FC236}">
                    <a16:creationId xmlns:a16="http://schemas.microsoft.com/office/drawing/2014/main" id="{0B438D05-04BA-41DA-A09F-508B1F02C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737341"/>
                <a:ext cx="4886131" cy="34971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rostoručno: oblik 2">
            <a:extLst>
              <a:ext uri="{FF2B5EF4-FFF2-40B4-BE49-F238E27FC236}">
                <a16:creationId xmlns:a16="http://schemas.microsoft.com/office/drawing/2014/main" id="{BA4D3224-1FD5-4F5D-9289-42678D007A31}"/>
              </a:ext>
            </a:extLst>
          </p:cNvPr>
          <p:cNvSpPr/>
          <p:nvPr/>
        </p:nvSpPr>
        <p:spPr>
          <a:xfrm>
            <a:off x="2062065" y="2836506"/>
            <a:ext cx="1129004" cy="1085683"/>
          </a:xfrm>
          <a:custGeom>
            <a:avLst/>
            <a:gdLst>
              <a:gd name="connsiteX0" fmla="*/ 1091682 w 1129004"/>
              <a:gd name="connsiteY0" fmla="*/ 513184 h 1085683"/>
              <a:gd name="connsiteX1" fmla="*/ 1101013 w 1129004"/>
              <a:gd name="connsiteY1" fmla="*/ 438539 h 1085683"/>
              <a:gd name="connsiteX2" fmla="*/ 1119674 w 1129004"/>
              <a:gd name="connsiteY2" fmla="*/ 410547 h 1085683"/>
              <a:gd name="connsiteX3" fmla="*/ 1129004 w 1129004"/>
              <a:gd name="connsiteY3" fmla="*/ 373225 h 1085683"/>
              <a:gd name="connsiteX4" fmla="*/ 1119674 w 1129004"/>
              <a:gd name="connsiteY4" fmla="*/ 335902 h 1085683"/>
              <a:gd name="connsiteX5" fmla="*/ 1082351 w 1129004"/>
              <a:gd name="connsiteY5" fmla="*/ 289249 h 1085683"/>
              <a:gd name="connsiteX6" fmla="*/ 1073021 w 1129004"/>
              <a:gd name="connsiteY6" fmla="*/ 242596 h 1085683"/>
              <a:gd name="connsiteX7" fmla="*/ 1054359 w 1129004"/>
              <a:gd name="connsiteY7" fmla="*/ 223935 h 1085683"/>
              <a:gd name="connsiteX8" fmla="*/ 998376 w 1129004"/>
              <a:gd name="connsiteY8" fmla="*/ 186612 h 1085683"/>
              <a:gd name="connsiteX9" fmla="*/ 923731 w 1129004"/>
              <a:gd name="connsiteY9" fmla="*/ 149290 h 1085683"/>
              <a:gd name="connsiteX10" fmla="*/ 895739 w 1129004"/>
              <a:gd name="connsiteY10" fmla="*/ 130629 h 1085683"/>
              <a:gd name="connsiteX11" fmla="*/ 858417 w 1129004"/>
              <a:gd name="connsiteY11" fmla="*/ 121298 h 1085683"/>
              <a:gd name="connsiteX12" fmla="*/ 755780 w 1129004"/>
              <a:gd name="connsiteY12" fmla="*/ 102637 h 1085683"/>
              <a:gd name="connsiteX13" fmla="*/ 606490 w 1129004"/>
              <a:gd name="connsiteY13" fmla="*/ 65314 h 1085683"/>
              <a:gd name="connsiteX14" fmla="*/ 466531 w 1129004"/>
              <a:gd name="connsiteY14" fmla="*/ 27992 h 1085683"/>
              <a:gd name="connsiteX15" fmla="*/ 410547 w 1129004"/>
              <a:gd name="connsiteY15" fmla="*/ 18661 h 1085683"/>
              <a:gd name="connsiteX16" fmla="*/ 335902 w 1129004"/>
              <a:gd name="connsiteY16" fmla="*/ 0 h 1085683"/>
              <a:gd name="connsiteX17" fmla="*/ 223935 w 1129004"/>
              <a:gd name="connsiteY17" fmla="*/ 9331 h 1085683"/>
              <a:gd name="connsiteX18" fmla="*/ 177282 w 1129004"/>
              <a:gd name="connsiteY18" fmla="*/ 27992 h 1085683"/>
              <a:gd name="connsiteX19" fmla="*/ 111968 w 1129004"/>
              <a:gd name="connsiteY19" fmla="*/ 46653 h 1085683"/>
              <a:gd name="connsiteX20" fmla="*/ 55984 w 1129004"/>
              <a:gd name="connsiteY20" fmla="*/ 74645 h 1085683"/>
              <a:gd name="connsiteX21" fmla="*/ 46653 w 1129004"/>
              <a:gd name="connsiteY21" fmla="*/ 102637 h 1085683"/>
              <a:gd name="connsiteX22" fmla="*/ 37323 w 1129004"/>
              <a:gd name="connsiteY22" fmla="*/ 139959 h 1085683"/>
              <a:gd name="connsiteX23" fmla="*/ 27992 w 1129004"/>
              <a:gd name="connsiteY23" fmla="*/ 195943 h 1085683"/>
              <a:gd name="connsiteX24" fmla="*/ 18662 w 1129004"/>
              <a:gd name="connsiteY24" fmla="*/ 242596 h 1085683"/>
              <a:gd name="connsiteX25" fmla="*/ 0 w 1129004"/>
              <a:gd name="connsiteY25" fmla="*/ 326572 h 1085683"/>
              <a:gd name="connsiteX26" fmla="*/ 9331 w 1129004"/>
              <a:gd name="connsiteY26" fmla="*/ 354563 h 1085683"/>
              <a:gd name="connsiteX27" fmla="*/ 27992 w 1129004"/>
              <a:gd name="connsiteY27" fmla="*/ 475861 h 1085683"/>
              <a:gd name="connsiteX28" fmla="*/ 46653 w 1129004"/>
              <a:gd name="connsiteY28" fmla="*/ 690465 h 1085683"/>
              <a:gd name="connsiteX29" fmla="*/ 65315 w 1129004"/>
              <a:gd name="connsiteY29" fmla="*/ 727788 h 1085683"/>
              <a:gd name="connsiteX30" fmla="*/ 130629 w 1129004"/>
              <a:gd name="connsiteY30" fmla="*/ 821094 h 1085683"/>
              <a:gd name="connsiteX31" fmla="*/ 149290 w 1129004"/>
              <a:gd name="connsiteY31" fmla="*/ 858416 h 1085683"/>
              <a:gd name="connsiteX32" fmla="*/ 214604 w 1129004"/>
              <a:gd name="connsiteY32" fmla="*/ 961053 h 1085683"/>
              <a:gd name="connsiteX33" fmla="*/ 251927 w 1129004"/>
              <a:gd name="connsiteY33" fmla="*/ 1017037 h 1085683"/>
              <a:gd name="connsiteX34" fmla="*/ 289249 w 1129004"/>
              <a:gd name="connsiteY34" fmla="*/ 1035698 h 1085683"/>
              <a:gd name="connsiteX35" fmla="*/ 354564 w 1129004"/>
              <a:gd name="connsiteY35" fmla="*/ 1054359 h 1085683"/>
              <a:gd name="connsiteX36" fmla="*/ 382555 w 1129004"/>
              <a:gd name="connsiteY36" fmla="*/ 1073021 h 1085683"/>
              <a:gd name="connsiteX37" fmla="*/ 634482 w 1129004"/>
              <a:gd name="connsiteY37" fmla="*/ 1073021 h 1085683"/>
              <a:gd name="connsiteX38" fmla="*/ 690466 w 1129004"/>
              <a:gd name="connsiteY38" fmla="*/ 1063690 h 1085683"/>
              <a:gd name="connsiteX39" fmla="*/ 737119 w 1129004"/>
              <a:gd name="connsiteY39" fmla="*/ 1054359 h 1085683"/>
              <a:gd name="connsiteX40" fmla="*/ 765111 w 1129004"/>
              <a:gd name="connsiteY40" fmla="*/ 979714 h 1085683"/>
              <a:gd name="connsiteX41" fmla="*/ 821094 w 1129004"/>
              <a:gd name="connsiteY41" fmla="*/ 961053 h 1085683"/>
              <a:gd name="connsiteX42" fmla="*/ 849086 w 1129004"/>
              <a:gd name="connsiteY42" fmla="*/ 942392 h 1085683"/>
              <a:gd name="connsiteX43" fmla="*/ 933062 w 1129004"/>
              <a:gd name="connsiteY43" fmla="*/ 914400 h 1085683"/>
              <a:gd name="connsiteX44" fmla="*/ 1007706 w 1129004"/>
              <a:gd name="connsiteY44" fmla="*/ 905070 h 1085683"/>
              <a:gd name="connsiteX45" fmla="*/ 1110343 w 1129004"/>
              <a:gd name="connsiteY45" fmla="*/ 867747 h 1085683"/>
              <a:gd name="connsiteX46" fmla="*/ 1119674 w 1129004"/>
              <a:gd name="connsiteY46" fmla="*/ 793102 h 1085683"/>
              <a:gd name="connsiteX47" fmla="*/ 1091682 w 1129004"/>
              <a:gd name="connsiteY47" fmla="*/ 513184 h 108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9004" h="1085683">
                <a:moveTo>
                  <a:pt x="1091682" y="513184"/>
                </a:moveTo>
                <a:cubicBezTo>
                  <a:pt x="1088572" y="454090"/>
                  <a:pt x="1094415" y="462731"/>
                  <a:pt x="1101013" y="438539"/>
                </a:cubicBezTo>
                <a:cubicBezTo>
                  <a:pt x="1103964" y="427720"/>
                  <a:pt x="1115257" y="420854"/>
                  <a:pt x="1119674" y="410547"/>
                </a:cubicBezTo>
                <a:cubicBezTo>
                  <a:pt x="1124725" y="398760"/>
                  <a:pt x="1125894" y="385666"/>
                  <a:pt x="1129004" y="373225"/>
                </a:cubicBezTo>
                <a:cubicBezTo>
                  <a:pt x="1125894" y="360784"/>
                  <a:pt x="1124725" y="347689"/>
                  <a:pt x="1119674" y="335902"/>
                </a:cubicBezTo>
                <a:cubicBezTo>
                  <a:pt x="1110846" y="315302"/>
                  <a:pt x="1097401" y="304298"/>
                  <a:pt x="1082351" y="289249"/>
                </a:cubicBezTo>
                <a:cubicBezTo>
                  <a:pt x="1079241" y="273698"/>
                  <a:pt x="1079268" y="257173"/>
                  <a:pt x="1073021" y="242596"/>
                </a:cubicBezTo>
                <a:cubicBezTo>
                  <a:pt x="1069556" y="234510"/>
                  <a:pt x="1061397" y="229213"/>
                  <a:pt x="1054359" y="223935"/>
                </a:cubicBezTo>
                <a:cubicBezTo>
                  <a:pt x="1036417" y="210478"/>
                  <a:pt x="1018436" y="196642"/>
                  <a:pt x="998376" y="186612"/>
                </a:cubicBezTo>
                <a:cubicBezTo>
                  <a:pt x="973494" y="174171"/>
                  <a:pt x="946877" y="164721"/>
                  <a:pt x="923731" y="149290"/>
                </a:cubicBezTo>
                <a:cubicBezTo>
                  <a:pt x="914400" y="143070"/>
                  <a:pt x="906046" y="135046"/>
                  <a:pt x="895739" y="130629"/>
                </a:cubicBezTo>
                <a:cubicBezTo>
                  <a:pt x="883952" y="125577"/>
                  <a:pt x="870935" y="124080"/>
                  <a:pt x="858417" y="121298"/>
                </a:cubicBezTo>
                <a:cubicBezTo>
                  <a:pt x="819286" y="112602"/>
                  <a:pt x="796303" y="109390"/>
                  <a:pt x="755780" y="102637"/>
                </a:cubicBezTo>
                <a:cubicBezTo>
                  <a:pt x="641137" y="53504"/>
                  <a:pt x="741881" y="89207"/>
                  <a:pt x="606490" y="65314"/>
                </a:cubicBezTo>
                <a:cubicBezTo>
                  <a:pt x="537578" y="53153"/>
                  <a:pt x="532052" y="43112"/>
                  <a:pt x="466531" y="27992"/>
                </a:cubicBezTo>
                <a:cubicBezTo>
                  <a:pt x="448097" y="23738"/>
                  <a:pt x="429046" y="22625"/>
                  <a:pt x="410547" y="18661"/>
                </a:cubicBezTo>
                <a:cubicBezTo>
                  <a:pt x="385469" y="13287"/>
                  <a:pt x="335902" y="0"/>
                  <a:pt x="335902" y="0"/>
                </a:cubicBezTo>
                <a:cubicBezTo>
                  <a:pt x="298580" y="3110"/>
                  <a:pt x="260817" y="2822"/>
                  <a:pt x="223935" y="9331"/>
                </a:cubicBezTo>
                <a:cubicBezTo>
                  <a:pt x="207441" y="12242"/>
                  <a:pt x="192964" y="22111"/>
                  <a:pt x="177282" y="27992"/>
                </a:cubicBezTo>
                <a:cubicBezTo>
                  <a:pt x="150505" y="38033"/>
                  <a:pt x="141386" y="39299"/>
                  <a:pt x="111968" y="46653"/>
                </a:cubicBezTo>
                <a:cubicBezTo>
                  <a:pt x="93307" y="55984"/>
                  <a:pt x="71825" y="61067"/>
                  <a:pt x="55984" y="74645"/>
                </a:cubicBezTo>
                <a:cubicBezTo>
                  <a:pt x="48516" y="81046"/>
                  <a:pt x="49355" y="93180"/>
                  <a:pt x="46653" y="102637"/>
                </a:cubicBezTo>
                <a:cubicBezTo>
                  <a:pt x="43130" y="114967"/>
                  <a:pt x="39838" y="127385"/>
                  <a:pt x="37323" y="139959"/>
                </a:cubicBezTo>
                <a:cubicBezTo>
                  <a:pt x="33613" y="158510"/>
                  <a:pt x="31376" y="177329"/>
                  <a:pt x="27992" y="195943"/>
                </a:cubicBezTo>
                <a:cubicBezTo>
                  <a:pt x="25155" y="211546"/>
                  <a:pt x="21499" y="226993"/>
                  <a:pt x="18662" y="242596"/>
                </a:cubicBezTo>
                <a:cubicBezTo>
                  <a:pt x="5526" y="314846"/>
                  <a:pt x="16451" y="277220"/>
                  <a:pt x="0" y="326572"/>
                </a:cubicBezTo>
                <a:cubicBezTo>
                  <a:pt x="3110" y="335902"/>
                  <a:pt x="7835" y="344842"/>
                  <a:pt x="9331" y="354563"/>
                </a:cubicBezTo>
                <a:cubicBezTo>
                  <a:pt x="29951" y="488589"/>
                  <a:pt x="5534" y="408484"/>
                  <a:pt x="27992" y="475861"/>
                </a:cubicBezTo>
                <a:cubicBezTo>
                  <a:pt x="28731" y="486942"/>
                  <a:pt x="37026" y="651958"/>
                  <a:pt x="46653" y="690465"/>
                </a:cubicBezTo>
                <a:cubicBezTo>
                  <a:pt x="50027" y="703959"/>
                  <a:pt x="57943" y="715993"/>
                  <a:pt x="65315" y="727788"/>
                </a:cubicBezTo>
                <a:cubicBezTo>
                  <a:pt x="94568" y="774592"/>
                  <a:pt x="102269" y="764373"/>
                  <a:pt x="130629" y="821094"/>
                </a:cubicBezTo>
                <a:cubicBezTo>
                  <a:pt x="136849" y="833535"/>
                  <a:pt x="142134" y="846489"/>
                  <a:pt x="149290" y="858416"/>
                </a:cubicBezTo>
                <a:cubicBezTo>
                  <a:pt x="171483" y="895404"/>
                  <a:pt x="195442" y="922729"/>
                  <a:pt x="214604" y="961053"/>
                </a:cubicBezTo>
                <a:cubicBezTo>
                  <a:pt x="232821" y="997488"/>
                  <a:pt x="210657" y="987558"/>
                  <a:pt x="251927" y="1017037"/>
                </a:cubicBezTo>
                <a:cubicBezTo>
                  <a:pt x="263245" y="1025122"/>
                  <a:pt x="276465" y="1030219"/>
                  <a:pt x="289249" y="1035698"/>
                </a:cubicBezTo>
                <a:cubicBezTo>
                  <a:pt x="307994" y="1043732"/>
                  <a:pt x="335618" y="1049623"/>
                  <a:pt x="354564" y="1054359"/>
                </a:cubicBezTo>
                <a:cubicBezTo>
                  <a:pt x="363894" y="1060580"/>
                  <a:pt x="372248" y="1068604"/>
                  <a:pt x="382555" y="1073021"/>
                </a:cubicBezTo>
                <a:cubicBezTo>
                  <a:pt x="448941" y="1101472"/>
                  <a:pt x="632652" y="1073101"/>
                  <a:pt x="634482" y="1073021"/>
                </a:cubicBezTo>
                <a:lnTo>
                  <a:pt x="690466" y="1063690"/>
                </a:lnTo>
                <a:cubicBezTo>
                  <a:pt x="706069" y="1060853"/>
                  <a:pt x="726798" y="1066400"/>
                  <a:pt x="737119" y="1054359"/>
                </a:cubicBezTo>
                <a:cubicBezTo>
                  <a:pt x="774354" y="1010918"/>
                  <a:pt x="720768" y="1001886"/>
                  <a:pt x="765111" y="979714"/>
                </a:cubicBezTo>
                <a:cubicBezTo>
                  <a:pt x="782705" y="970917"/>
                  <a:pt x="804727" y="971964"/>
                  <a:pt x="821094" y="961053"/>
                </a:cubicBezTo>
                <a:cubicBezTo>
                  <a:pt x="830425" y="954833"/>
                  <a:pt x="839056" y="947407"/>
                  <a:pt x="849086" y="942392"/>
                </a:cubicBezTo>
                <a:cubicBezTo>
                  <a:pt x="872584" y="930643"/>
                  <a:pt x="906336" y="918854"/>
                  <a:pt x="933062" y="914400"/>
                </a:cubicBezTo>
                <a:cubicBezTo>
                  <a:pt x="957796" y="910278"/>
                  <a:pt x="982825" y="908180"/>
                  <a:pt x="1007706" y="905070"/>
                </a:cubicBezTo>
                <a:cubicBezTo>
                  <a:pt x="1079579" y="881111"/>
                  <a:pt x="1045426" y="893714"/>
                  <a:pt x="1110343" y="867747"/>
                </a:cubicBezTo>
                <a:cubicBezTo>
                  <a:pt x="1113453" y="842865"/>
                  <a:pt x="1119674" y="818177"/>
                  <a:pt x="1119674" y="793102"/>
                </a:cubicBezTo>
                <a:cubicBezTo>
                  <a:pt x="1119674" y="709069"/>
                  <a:pt x="1094792" y="572278"/>
                  <a:pt x="1091682" y="513184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Pravokutnik 6">
                <a:extLst>
                  <a:ext uri="{FF2B5EF4-FFF2-40B4-BE49-F238E27FC236}">
                    <a16:creationId xmlns:a16="http://schemas.microsoft.com/office/drawing/2014/main" id="{38A142E9-4213-4C59-ACE3-E61C76006EE9}"/>
                  </a:ext>
                </a:extLst>
              </p:cNvPr>
              <p:cNvSpPr/>
              <p:nvPr/>
            </p:nvSpPr>
            <p:spPr>
              <a:xfrm>
                <a:off x="6096000" y="5486486"/>
                <a:ext cx="4798108" cy="12454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𝑢𝑘</m:t>
                          </m:r>
                        </m:sub>
                      </m:sSub>
                      <m:r>
                        <a:rPr lang="hr-HR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=5 000 </m:t>
                      </m:r>
                      <m:r>
                        <m:rPr>
                          <m:sty m:val="p"/>
                        </m:rPr>
                        <a:rPr lang="hr-HR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hr-HR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𝑢𝑘</m:t>
                          </m:r>
                        </m:sub>
                      </m:sSub>
                      <m:r>
                        <a:rPr lang="hr-HR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r-H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𝑔𝑝</m:t>
                          </m:r>
                        </m:sub>
                      </m:sSub>
                      <m:r>
                        <a:rPr lang="hr-H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r-H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hr-HR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𝑢𝑘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r-H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𝑔𝑝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=5 000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J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 −2 500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J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=2 500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hr-HR" dirty="0"/>
              </a:p>
              <a:p>
                <a:endParaRPr lang="hr-HR" dirty="0"/>
              </a:p>
            </p:txBody>
          </p:sp>
        </mc:Choice>
        <mc:Fallback xmlns="">
          <p:sp>
            <p:nvSpPr>
              <p:cNvPr id="7" name="Pravokutnik 6">
                <a:extLst>
                  <a:ext uri="{FF2B5EF4-FFF2-40B4-BE49-F238E27FC236}">
                    <a16:creationId xmlns:a16="http://schemas.microsoft.com/office/drawing/2014/main" id="{38A142E9-4213-4C59-ACE3-E61C76006E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486486"/>
                <a:ext cx="4798108" cy="12454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lika 9">
            <a:extLst>
              <a:ext uri="{FF2B5EF4-FFF2-40B4-BE49-F238E27FC236}">
                <a16:creationId xmlns:a16="http://schemas.microsoft.com/office/drawing/2014/main" id="{1CDEC898-DCC5-4A8C-97A3-A4FFA3A352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" t="31565" r="14736" b="39456"/>
          <a:stretch/>
        </p:blipFill>
        <p:spPr>
          <a:xfrm>
            <a:off x="9154885" y="1762000"/>
            <a:ext cx="2676332" cy="1987420"/>
          </a:xfrm>
          <a:prstGeom prst="rect">
            <a:avLst/>
          </a:prstGeom>
        </p:spPr>
      </p:pic>
      <p:pic>
        <p:nvPicPr>
          <p:cNvPr id="12" name="Audiozapis 11">
            <a:hlinkClick r:id="" action="ppaction://media"/>
            <a:extLst>
              <a:ext uri="{FF2B5EF4-FFF2-40B4-BE49-F238E27FC236}">
                <a16:creationId xmlns:a16="http://schemas.microsoft.com/office/drawing/2014/main" id="{86759E91-D435-4177-AE44-91E31B2E8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6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29"/>
    </mc:Choice>
    <mc:Fallback xmlns="">
      <p:transition spd="slow" advTm="146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7" x="476250" y="230188"/>
          <p14:tracePt t="425" x="671513" y="271463"/>
          <p14:tracePt t="433" x="798513" y="296863"/>
          <p14:tracePt t="440" x="917575" y="322263"/>
          <p14:tracePt t="449" x="1003300" y="331788"/>
          <p14:tracePt t="457" x="1062038" y="339725"/>
          <p14:tracePt t="465" x="1079500" y="339725"/>
          <p14:tracePt t="473" x="1095375" y="339725"/>
          <p14:tracePt t="481" x="1104900" y="339725"/>
          <p14:tracePt t="520" x="1112838" y="347663"/>
          <p14:tracePt t="529" x="1112838" y="357188"/>
          <p14:tracePt t="537" x="1112838" y="374650"/>
          <p14:tracePt t="545" x="1120775" y="441325"/>
          <p14:tracePt t="553" x="1147763" y="527050"/>
          <p14:tracePt t="561" x="1181100" y="646113"/>
          <p14:tracePt t="568" x="1231900" y="765175"/>
          <p14:tracePt t="578" x="1282700" y="866775"/>
          <p14:tracePt t="585" x="1368425" y="1019175"/>
          <p14:tracePt t="594" x="1487488" y="1173163"/>
          <p14:tracePt t="601" x="1614488" y="1333500"/>
          <p14:tracePt t="609" x="1749425" y="1470025"/>
          <p14:tracePt t="617" x="1878013" y="1563688"/>
          <p14:tracePt t="624" x="1971675" y="1649413"/>
          <p14:tracePt t="633" x="2038350" y="1741488"/>
          <p14:tracePt t="640" x="2090738" y="1844675"/>
          <p14:tracePt t="649" x="2166938" y="1946275"/>
          <p14:tracePt t="657" x="2268538" y="2073275"/>
          <p14:tracePt t="665" x="2395538" y="2227263"/>
          <p14:tracePt t="672" x="2557463" y="2387600"/>
          <p14:tracePt t="681" x="2719388" y="2541588"/>
          <p14:tracePt t="688" x="2828925" y="2643188"/>
          <p14:tracePt t="696" x="2947988" y="2727325"/>
          <p14:tracePt t="704" x="3033713" y="2795588"/>
          <p14:tracePt t="712" x="3100388" y="2855913"/>
          <p14:tracePt t="720" x="3143250" y="2889250"/>
          <p14:tracePt t="729" x="3168650" y="2922588"/>
          <p14:tracePt t="736" x="3178175" y="2949575"/>
          <p14:tracePt t="744" x="3194050" y="2990850"/>
          <p14:tracePt t="753" x="3203575" y="3041650"/>
          <p14:tracePt t="761" x="3236913" y="3127375"/>
          <p14:tracePt t="769" x="3279775" y="3246438"/>
          <p14:tracePt t="778" x="3338513" y="3365500"/>
          <p14:tracePt t="785" x="3398838" y="3459163"/>
          <p14:tracePt t="793" x="3467100" y="3535363"/>
          <p14:tracePt t="801" x="3551238" y="3629025"/>
          <p14:tracePt t="809" x="3602038" y="3679825"/>
          <p14:tracePt t="816" x="3636963" y="3722688"/>
          <p14:tracePt t="824" x="3652838" y="3730625"/>
          <p14:tracePt t="833" x="3662363" y="3738563"/>
          <p14:tracePt t="921" x="3670300" y="3738563"/>
          <p14:tracePt t="929" x="3670300" y="3722688"/>
          <p14:tracePt t="937" x="3670300" y="3671888"/>
          <p14:tracePt t="944" x="3670300" y="3611563"/>
          <p14:tracePt t="953" x="3662363" y="3535363"/>
          <p14:tracePt t="961" x="3652838" y="3492500"/>
          <p14:tracePt t="969" x="3644900" y="3441700"/>
          <p14:tracePt t="978" x="3636963" y="3398838"/>
          <p14:tracePt t="994" x="3619500" y="3322638"/>
          <p14:tracePt t="1001" x="3619500" y="3289300"/>
          <p14:tracePt t="1009" x="3636963" y="3263900"/>
          <p14:tracePt t="1016" x="3644900" y="3228975"/>
          <p14:tracePt t="1025" x="3652838" y="3211513"/>
          <p14:tracePt t="1040" x="3652838" y="3203575"/>
          <p14:tracePt t="1049" x="3652838" y="3195638"/>
          <p14:tracePt t="1072" x="3652838" y="3170238"/>
          <p14:tracePt t="1081" x="3652838" y="3160713"/>
          <p14:tracePt t="1097" x="3652838" y="3144838"/>
          <p14:tracePt t="1105" x="3652838" y="3135313"/>
          <p14:tracePt t="1112" x="3652838" y="3101975"/>
          <p14:tracePt t="1120" x="3652838" y="3076575"/>
          <p14:tracePt t="1128" x="3627438" y="3041650"/>
          <p14:tracePt t="1137" x="3586163" y="3000375"/>
          <p14:tracePt t="1144" x="3576638" y="2982913"/>
          <p14:tracePt t="1153" x="3568700" y="2957513"/>
          <p14:tracePt t="1162" x="3559175" y="2932113"/>
          <p14:tracePt t="1168" x="3517900" y="2914650"/>
          <p14:tracePt t="1178" x="3482975" y="2906713"/>
          <p14:tracePt t="1185" x="3449638" y="2897188"/>
          <p14:tracePt t="1194" x="3432175" y="2889250"/>
          <p14:tracePt t="1201" x="3406775" y="2881313"/>
          <p14:tracePt t="1209" x="3389313" y="2881313"/>
          <p14:tracePt t="1217" x="3381375" y="2881313"/>
          <p14:tracePt t="1225" x="3363913" y="2881313"/>
          <p14:tracePt t="1233" x="3348038" y="2881313"/>
          <p14:tracePt t="1240" x="3338513" y="2881313"/>
          <p14:tracePt t="1249" x="3322638" y="2881313"/>
          <p14:tracePt t="1257" x="3313113" y="2881313"/>
          <p14:tracePt t="1264" x="3287713" y="2881313"/>
          <p14:tracePt t="1273" x="3262313" y="2881313"/>
          <p14:tracePt t="1280" x="3244850" y="2881313"/>
          <p14:tracePt t="1289" x="3219450" y="2881313"/>
          <p14:tracePt t="1296" x="3186113" y="2881313"/>
          <p14:tracePt t="1304" x="3143250" y="2881313"/>
          <p14:tracePt t="1312" x="3074988" y="2889250"/>
          <p14:tracePt t="1321" x="3016250" y="2897188"/>
          <p14:tracePt t="1328" x="2947988" y="2914650"/>
          <p14:tracePt t="1337" x="2889250" y="2940050"/>
          <p14:tracePt t="1345" x="2828925" y="2965450"/>
          <p14:tracePt t="1353" x="2770188" y="2990850"/>
          <p14:tracePt t="1361" x="2693988" y="3008313"/>
          <p14:tracePt t="1368" x="2633663" y="3033713"/>
          <p14:tracePt t="1378" x="2590800" y="3051175"/>
          <p14:tracePt t="1385" x="2565400" y="3059113"/>
          <p14:tracePt t="1393" x="2549525" y="3059113"/>
          <p14:tracePt t="1401" x="2524125" y="3059113"/>
          <p14:tracePt t="1409" x="2514600" y="3059113"/>
          <p14:tracePt t="1417" x="2506663" y="3059113"/>
          <p14:tracePt t="1424" x="2497138" y="3059113"/>
          <p14:tracePt t="1440" x="2481263" y="3059113"/>
          <p14:tracePt t="1449" x="2471738" y="3059113"/>
          <p14:tracePt t="1457" x="2446338" y="3059113"/>
          <p14:tracePt t="1465" x="2430463" y="3067050"/>
          <p14:tracePt t="1472" x="2395538" y="3076575"/>
          <p14:tracePt t="1481" x="2352675" y="3084513"/>
          <p14:tracePt t="1489" x="2319338" y="3094038"/>
          <p14:tracePt t="1497" x="2276475" y="3101975"/>
          <p14:tracePt t="1504" x="2217738" y="3119438"/>
          <p14:tracePt t="1513" x="2166938" y="3127375"/>
          <p14:tracePt t="1520" x="2124075" y="3135313"/>
          <p14:tracePt t="1529" x="2073275" y="3144838"/>
          <p14:tracePt t="1536" x="2047875" y="3152775"/>
          <p14:tracePt t="1545" x="2012950" y="3160713"/>
          <p14:tracePt t="1553" x="1987550" y="3170238"/>
          <p14:tracePt t="1561" x="1962150" y="3178175"/>
          <p14:tracePt t="1568" x="1936750" y="3186113"/>
          <p14:tracePt t="1579" x="1920875" y="3203575"/>
          <p14:tracePt t="1584" x="1903413" y="3221038"/>
          <p14:tracePt t="1593" x="1885950" y="3238500"/>
          <p14:tracePt t="1601" x="1878013" y="3263900"/>
          <p14:tracePt t="1609" x="1860550" y="3271838"/>
          <p14:tracePt t="1616" x="1860550" y="3289300"/>
          <p14:tracePt t="1625" x="1860550" y="3297238"/>
          <p14:tracePt t="1633" x="1852613" y="3305175"/>
          <p14:tracePt t="1657" x="1852613" y="3322638"/>
          <p14:tracePt t="1664" x="1852613" y="3340100"/>
          <p14:tracePt t="1681" x="1852613" y="3355975"/>
          <p14:tracePt t="1688" x="1852613" y="3365500"/>
          <p14:tracePt t="1696" x="1852613" y="3390900"/>
          <p14:tracePt t="1705" x="1852613" y="3408363"/>
          <p14:tracePt t="1712" x="1852613" y="3416300"/>
          <p14:tracePt t="1720" x="1852613" y="3441700"/>
          <p14:tracePt t="1730" x="1852613" y="3484563"/>
          <p14:tracePt t="1737" x="1860550" y="3509963"/>
          <p14:tracePt t="1745" x="1868488" y="3543300"/>
          <p14:tracePt t="1753" x="1878013" y="3586163"/>
          <p14:tracePt t="1761" x="1885950" y="3629025"/>
          <p14:tracePt t="1769" x="1903413" y="3679825"/>
          <p14:tracePt t="1778" x="1936750" y="3730625"/>
          <p14:tracePt t="1784" x="1971675" y="3781425"/>
          <p14:tracePt t="1793" x="2012950" y="3832225"/>
          <p14:tracePt t="1801" x="2055813" y="3883025"/>
          <p14:tracePt t="1809" x="2098675" y="3935413"/>
          <p14:tracePt t="1816" x="2141538" y="3986213"/>
          <p14:tracePt t="1824" x="2174875" y="4037013"/>
          <p14:tracePt t="1833" x="2217738" y="4087813"/>
          <p14:tracePt t="1841" x="2268538" y="4130675"/>
          <p14:tracePt t="1849" x="2336800" y="4156075"/>
          <p14:tracePt t="1857" x="2379663" y="4189413"/>
          <p14:tracePt t="1865" x="2430463" y="4224338"/>
          <p14:tracePt t="1873" x="2481263" y="4249738"/>
          <p14:tracePt t="1880" x="2540000" y="4283075"/>
          <p14:tracePt t="1889" x="2582863" y="4300538"/>
          <p14:tracePt t="1897" x="2616200" y="4316413"/>
          <p14:tracePt t="1905" x="2659063" y="4333875"/>
          <p14:tracePt t="1913" x="2701925" y="4351338"/>
          <p14:tracePt t="1920" x="2719388" y="4359275"/>
          <p14:tracePt t="1928" x="2727325" y="4359275"/>
          <p14:tracePt t="1937" x="2735263" y="4359275"/>
          <p14:tracePt t="1984" x="2752725" y="4359275"/>
          <p14:tracePt t="1993" x="2778125" y="4341813"/>
          <p14:tracePt t="2001" x="2803525" y="4333875"/>
          <p14:tracePt t="2009" x="2838450" y="4300538"/>
          <p14:tracePt t="2016" x="2871788" y="4283075"/>
          <p14:tracePt t="2025" x="2879725" y="4283075"/>
          <p14:tracePt t="2033" x="2889250" y="4275138"/>
          <p14:tracePt t="2040" x="2922588" y="4257675"/>
          <p14:tracePt t="2049" x="2955925" y="4240213"/>
          <p14:tracePt t="2057" x="2990850" y="4232275"/>
          <p14:tracePt t="2064" x="3016250" y="4214813"/>
          <p14:tracePt t="2072" x="3041650" y="4197350"/>
          <p14:tracePt t="2081" x="3059113" y="4181475"/>
          <p14:tracePt t="2089" x="3074988" y="4164013"/>
          <p14:tracePt t="2096" x="3092450" y="4146550"/>
          <p14:tracePt t="2105" x="3100388" y="4113213"/>
          <p14:tracePt t="2113" x="3117850" y="4062413"/>
          <p14:tracePt t="2121" x="3143250" y="4019550"/>
          <p14:tracePt t="2128" x="3152775" y="3960813"/>
          <p14:tracePt t="2137" x="3160713" y="3900488"/>
          <p14:tracePt t="2145" x="3178175" y="3832225"/>
          <p14:tracePt t="2153" x="3203575" y="3773488"/>
          <p14:tracePt t="2161" x="3228975" y="3713163"/>
          <p14:tracePt t="2168" x="3262313" y="3646488"/>
          <p14:tracePt t="2178" x="3270250" y="3586163"/>
          <p14:tracePt t="2185" x="3279775" y="3527425"/>
          <p14:tracePt t="2193" x="3305175" y="3492500"/>
          <p14:tracePt t="2200" x="3305175" y="3459163"/>
          <p14:tracePt t="2209" x="3322638" y="3416300"/>
          <p14:tracePt t="2217" x="3322638" y="3382963"/>
          <p14:tracePt t="2224" x="3330575" y="3330575"/>
          <p14:tracePt t="2233" x="3338513" y="3279775"/>
          <p14:tracePt t="2240" x="3338513" y="3238500"/>
          <p14:tracePt t="2249" x="3338513" y="3178175"/>
          <p14:tracePt t="2257" x="3338513" y="3127375"/>
          <p14:tracePt t="2265" x="3330575" y="3033713"/>
          <p14:tracePt t="2272" x="3313113" y="2974975"/>
          <p14:tracePt t="2280" x="3279775" y="2914650"/>
          <p14:tracePt t="2289" x="3254375" y="2838450"/>
          <p14:tracePt t="2296" x="3219450" y="2778125"/>
          <p14:tracePt t="2304" x="3178175" y="2711450"/>
          <p14:tracePt t="2313" x="3135313" y="2668588"/>
          <p14:tracePt t="2320" x="3100388" y="2643188"/>
          <p14:tracePt t="2328" x="3074988" y="2617788"/>
          <p14:tracePt t="2336" x="3049588" y="2608263"/>
          <p14:tracePt t="2345" x="3033713" y="2600325"/>
          <p14:tracePt t="2353" x="3008313" y="2592388"/>
          <p14:tracePt t="2361" x="2982913" y="2574925"/>
          <p14:tracePt t="2368" x="2955925" y="2566988"/>
          <p14:tracePt t="2379" x="2914650" y="2549525"/>
          <p14:tracePt t="2384" x="2854325" y="2516188"/>
          <p14:tracePt t="2393" x="2778125" y="2481263"/>
          <p14:tracePt t="2401" x="2684463" y="2463800"/>
          <p14:tracePt t="2409" x="2600325" y="2438400"/>
          <p14:tracePt t="2417" x="2514600" y="2413000"/>
          <p14:tracePt t="2425" x="2413000" y="2405063"/>
          <p14:tracePt t="2433" x="2336800" y="2397125"/>
          <p14:tracePt t="2441" x="2293938" y="2397125"/>
          <p14:tracePt t="2449" x="2260600" y="2397125"/>
          <p14:tracePt t="2456" x="2235200" y="2397125"/>
          <p14:tracePt t="2464" x="2208213" y="2397125"/>
          <p14:tracePt t="2472" x="2182813" y="2397125"/>
          <p14:tracePt t="2480" x="2149475" y="2397125"/>
          <p14:tracePt t="2488" x="2132013" y="2405063"/>
          <p14:tracePt t="2496" x="2098675" y="2413000"/>
          <p14:tracePt t="2505" x="2038350" y="2430463"/>
          <p14:tracePt t="2513" x="1971675" y="2473325"/>
          <p14:tracePt t="2520" x="1893888" y="2516188"/>
          <p14:tracePt t="2529" x="1860550" y="2582863"/>
          <p14:tracePt t="2537" x="1817688" y="2633663"/>
          <p14:tracePt t="2545" x="1784350" y="2686050"/>
          <p14:tracePt t="2552" x="1741488" y="2719388"/>
          <p14:tracePt t="2562" x="1724025" y="2744788"/>
          <p14:tracePt t="2569" x="1716088" y="2762250"/>
          <p14:tracePt t="2578" x="1708150" y="2778125"/>
          <p14:tracePt t="2585" x="1698625" y="2787650"/>
          <p14:tracePt t="2593" x="1690688" y="2805113"/>
          <p14:tracePt t="2601" x="1682750" y="2813050"/>
          <p14:tracePt t="2608" x="1673225" y="2820988"/>
          <p14:tracePt t="2617" x="1673225" y="2830513"/>
          <p14:tracePt t="2624" x="1673225" y="2846388"/>
          <p14:tracePt t="2633" x="1665288" y="2881313"/>
          <p14:tracePt t="2640" x="1665288" y="2897188"/>
          <p14:tracePt t="2649" x="1665288" y="2914650"/>
          <p14:tracePt t="2657" x="1665288" y="2940050"/>
          <p14:tracePt t="2665" x="1665288" y="2974975"/>
          <p14:tracePt t="2673" x="1665288" y="2982913"/>
          <p14:tracePt t="2680" x="1673225" y="2982913"/>
          <p14:tracePt t="2696" x="1690688" y="3000375"/>
          <p14:tracePt t="2705" x="1698625" y="3016250"/>
          <p14:tracePt t="2713" x="1708150" y="3033713"/>
          <p14:tracePt t="2720" x="1708150" y="3051175"/>
          <p14:tracePt t="2729" x="1708150" y="3084513"/>
          <p14:tracePt t="2737" x="1708150" y="3127375"/>
          <p14:tracePt t="2745" x="1708150" y="3170238"/>
          <p14:tracePt t="2752" x="1716088" y="3228975"/>
          <p14:tracePt t="2762" x="1724025" y="3271838"/>
          <p14:tracePt t="2769" x="1733550" y="3322638"/>
          <p14:tracePt t="2777" x="1741488" y="3365500"/>
          <p14:tracePt t="2785" x="1749425" y="3416300"/>
          <p14:tracePt t="2793" x="1758950" y="3475038"/>
          <p14:tracePt t="2800" x="1776413" y="3517900"/>
          <p14:tracePt t="2808" x="1801813" y="3552825"/>
          <p14:tracePt t="2816" x="1827213" y="3594100"/>
          <p14:tracePt t="2825" x="1835150" y="3629025"/>
          <p14:tracePt t="2832" x="1852613" y="3636963"/>
          <p14:tracePt t="2840" x="1878013" y="3671888"/>
          <p14:tracePt t="2849" x="1903413" y="3697288"/>
          <p14:tracePt t="2856" x="1911350" y="3722688"/>
          <p14:tracePt t="2865" x="1946275" y="3773488"/>
          <p14:tracePt t="2872" x="1962150" y="3806825"/>
          <p14:tracePt t="2881" x="1997075" y="3857625"/>
          <p14:tracePt t="2889" x="2030413" y="3892550"/>
          <p14:tracePt t="2896" x="2065338" y="3935413"/>
          <p14:tracePt t="2904" x="2106613" y="3960813"/>
          <p14:tracePt t="2913" x="2141538" y="3986213"/>
          <p14:tracePt t="2920" x="2157413" y="4011613"/>
          <p14:tracePt t="2929" x="2182813" y="4019550"/>
          <p14:tracePt t="2993" x="2192338" y="4019550"/>
          <p14:tracePt t="3000" x="2208213" y="4027488"/>
          <p14:tracePt t="3009" x="2243138" y="4037013"/>
          <p14:tracePt t="3017" x="2293938" y="4044950"/>
          <p14:tracePt t="3025" x="2352675" y="4070350"/>
          <p14:tracePt t="3033" x="2438400" y="4079875"/>
          <p14:tracePt t="3040" x="2524125" y="4105275"/>
          <p14:tracePt t="3049" x="2600325" y="4113213"/>
          <p14:tracePt t="3057" x="2684463" y="4121150"/>
          <p14:tracePt t="3064" x="2744788" y="4130675"/>
          <p14:tracePt t="3072" x="2803525" y="4138613"/>
          <p14:tracePt t="3081" x="2854325" y="4156075"/>
          <p14:tracePt t="3088" x="2871788" y="4156075"/>
          <p14:tracePt t="3096" x="2897188" y="4156075"/>
          <p14:tracePt t="3104" x="2914650" y="4156075"/>
          <p14:tracePt t="3120" x="2922588" y="4156075"/>
          <p14:tracePt t="3153" x="2940050" y="4156075"/>
          <p14:tracePt t="3161" x="2955925" y="4156075"/>
          <p14:tracePt t="3168" x="2982913" y="4138613"/>
          <p14:tracePt t="3179" x="3008313" y="4121150"/>
          <p14:tracePt t="3185" x="3033713" y="4105275"/>
          <p14:tracePt t="3192" x="3059113" y="4079875"/>
          <p14:tracePt t="3200" x="3067050" y="4062413"/>
          <p14:tracePt t="3209" x="3084513" y="4052888"/>
          <p14:tracePt t="3216" x="3100388" y="4044950"/>
          <p14:tracePt t="3225" x="3117850" y="4027488"/>
          <p14:tracePt t="3233" x="3127375" y="4019550"/>
          <p14:tracePt t="3240" x="3135313" y="4011613"/>
          <p14:tracePt t="3313" x="3143250" y="4011613"/>
          <p14:tracePt t="3320" x="3152775" y="4011613"/>
          <p14:tracePt t="3329" x="3168650" y="4002088"/>
          <p14:tracePt t="3337" x="3194050" y="3994150"/>
          <p14:tracePt t="3345" x="3211513" y="3986213"/>
          <p14:tracePt t="3353" x="3219450" y="3976688"/>
          <p14:tracePt t="3362" x="3236913" y="3960813"/>
          <p14:tracePt t="3368" x="3254375" y="3951288"/>
          <p14:tracePt t="3377" x="3262313" y="3943350"/>
          <p14:tracePt t="3385" x="3279775" y="3925888"/>
          <p14:tracePt t="3392" x="3287713" y="3900488"/>
          <p14:tracePt t="3400" x="3305175" y="3875088"/>
          <p14:tracePt t="3409" x="3313113" y="3857625"/>
          <p14:tracePt t="3417" x="3330575" y="3832225"/>
          <p14:tracePt t="3424" x="3338513" y="3798888"/>
          <p14:tracePt t="3433" x="3348038" y="3773488"/>
          <p14:tracePt t="3440" x="3355975" y="3756025"/>
          <p14:tracePt t="3449" x="3355975" y="3738563"/>
          <p14:tracePt t="3457" x="3363913" y="3713163"/>
          <p14:tracePt t="3465" x="3373438" y="3687763"/>
          <p14:tracePt t="3472" x="3381375" y="3671888"/>
          <p14:tracePt t="3481" x="3398838" y="3646488"/>
          <p14:tracePt t="3489" x="3406775" y="3629025"/>
          <p14:tracePt t="3497" x="3414713" y="3611563"/>
          <p14:tracePt t="3505" x="3424238" y="3594100"/>
          <p14:tracePt t="3513" x="3432175" y="3578225"/>
          <p14:tracePt t="3520" x="3432175" y="3560763"/>
          <p14:tracePt t="3529" x="3432175" y="3552825"/>
          <p14:tracePt t="3537" x="3432175" y="3535363"/>
          <p14:tracePt t="3545" x="3432175" y="3517900"/>
          <p14:tracePt t="3552" x="3432175" y="3509963"/>
          <p14:tracePt t="3562" x="3432175" y="3502025"/>
          <p14:tracePt t="3601" x="3432175" y="3492500"/>
          <p14:tracePt t="3608" x="3432175" y="3484563"/>
          <p14:tracePt t="3617" x="3424238" y="3467100"/>
          <p14:tracePt t="3625" x="3406775" y="3433763"/>
          <p14:tracePt t="3633" x="3363913" y="3382963"/>
          <p14:tracePt t="3640" x="3313113" y="3322638"/>
          <p14:tracePt t="3648" x="3270250" y="3271838"/>
          <p14:tracePt t="3657" x="3228975" y="3228975"/>
          <p14:tracePt t="3664" x="3211513" y="3203575"/>
          <p14:tracePt t="3673" x="3186113" y="3186113"/>
          <p14:tracePt t="3681" x="3160713" y="3170238"/>
          <p14:tracePt t="3689" x="3152775" y="3170238"/>
          <p14:tracePt t="3793" x="3135313" y="3170238"/>
          <p14:tracePt t="3801" x="3117850" y="3170238"/>
          <p14:tracePt t="3809" x="3100388" y="3170238"/>
          <p14:tracePt t="3817" x="3092450" y="3170238"/>
          <p14:tracePt t="3825" x="3084513" y="3178175"/>
          <p14:tracePt t="4193" x="3074988" y="3203575"/>
          <p14:tracePt t="4201" x="3067050" y="3263900"/>
          <p14:tracePt t="4208" x="3059113" y="3322638"/>
          <p14:tracePt t="4217" x="3041650" y="3398838"/>
          <p14:tracePt t="4224" x="3024188" y="3475038"/>
          <p14:tracePt t="4233" x="3008313" y="3517900"/>
          <p14:tracePt t="4240" x="2998788" y="3552825"/>
          <p14:tracePt t="4249" x="2990850" y="3568700"/>
          <p14:tracePt t="4256" x="2982913" y="3586163"/>
          <p14:tracePt t="4264" x="2982913" y="3594100"/>
          <p14:tracePt t="4273" x="2965450" y="3611563"/>
          <p14:tracePt t="4281" x="2955925" y="3619500"/>
          <p14:tracePt t="4289" x="2940050" y="3629025"/>
          <p14:tracePt t="4297" x="2940050" y="3636963"/>
          <p14:tracePt t="4305" x="2922588" y="3654425"/>
          <p14:tracePt t="4312" x="2914650" y="3662363"/>
          <p14:tracePt t="4320" x="2905125" y="3662363"/>
          <p14:tracePt t="4345" x="2897188" y="3662363"/>
          <p14:tracePt t="4352" x="2889250" y="3671888"/>
          <p14:tracePt t="4361" x="2871788" y="3679825"/>
          <p14:tracePt t="4369" x="2846388" y="3687763"/>
          <p14:tracePt t="4377" x="2820988" y="3697288"/>
          <p14:tracePt t="4384" x="2778125" y="3705225"/>
          <p14:tracePt t="4393" x="2760663" y="3705225"/>
          <p14:tracePt t="4400" x="2709863" y="3713163"/>
          <p14:tracePt t="4408" x="2701925" y="3713163"/>
          <p14:tracePt t="4417" x="2668588" y="3722688"/>
          <p14:tracePt t="4425" x="2659063" y="3722688"/>
          <p14:tracePt t="4440" x="2651125" y="3722688"/>
          <p14:tracePt t="4449" x="2641600" y="3722688"/>
          <p14:tracePt t="4457" x="2625725" y="3730625"/>
          <p14:tracePt t="4464" x="2616200" y="3730625"/>
          <p14:tracePt t="4473" x="2600325" y="3730625"/>
          <p14:tracePt t="4481" x="2582863" y="3730625"/>
          <p14:tracePt t="4489" x="2549525" y="3738563"/>
          <p14:tracePt t="4497" x="2514600" y="3748088"/>
          <p14:tracePt t="4504" x="2481263" y="3756025"/>
          <p14:tracePt t="4512" x="2463800" y="3763963"/>
          <p14:tracePt t="4520" x="2438400" y="3773488"/>
          <p14:tracePt t="4529" x="2430463" y="3773488"/>
          <p14:tracePt t="4537" x="2420938" y="3773488"/>
          <p14:tracePt t="4546" x="2413000" y="3773488"/>
          <p14:tracePt t="4553" x="2405063" y="3773488"/>
          <p14:tracePt t="6257" x="2395538" y="3781425"/>
          <p14:tracePt t="6513" x="2405063" y="3824288"/>
          <p14:tracePt t="6521" x="2438400" y="3875088"/>
          <p14:tracePt t="6529" x="2463800" y="3925888"/>
          <p14:tracePt t="6537" x="2506663" y="3976688"/>
          <p14:tracePt t="6546" x="2540000" y="4027488"/>
          <p14:tracePt t="6553" x="2574925" y="4062413"/>
          <p14:tracePt t="6560" x="2608263" y="4087813"/>
          <p14:tracePt t="6569" x="2633663" y="4113213"/>
          <p14:tracePt t="6577" x="2651125" y="4138613"/>
          <p14:tracePt t="6584" x="2659063" y="4156075"/>
          <p14:tracePt t="6593" x="2676525" y="4171950"/>
          <p14:tracePt t="6601" x="2684463" y="4171950"/>
          <p14:tracePt t="6777" x="2701925" y="4171950"/>
          <p14:tracePt t="6785" x="2735263" y="4130675"/>
          <p14:tracePt t="6793" x="2803525" y="4079875"/>
          <p14:tracePt t="6801" x="2905125" y="4037013"/>
          <p14:tracePt t="6809" x="3059113" y="3968750"/>
          <p14:tracePt t="6816" x="3236913" y="3900488"/>
          <p14:tracePt t="6825" x="3500438" y="3816350"/>
          <p14:tracePt t="6832" x="3729038" y="3773488"/>
          <p14:tracePt t="6840" x="3941763" y="3748088"/>
          <p14:tracePt t="6849" x="4214813" y="3730625"/>
          <p14:tracePt t="6857" x="4418013" y="3730625"/>
          <p14:tracePt t="6865" x="4621213" y="3730625"/>
          <p14:tracePt t="6873" x="4791075" y="3730625"/>
          <p14:tracePt t="6881" x="4935538" y="3730625"/>
          <p14:tracePt t="6888" x="5064125" y="3730625"/>
          <p14:tracePt t="6897" x="5165725" y="3730625"/>
          <p14:tracePt t="6904" x="5259388" y="3730625"/>
          <p14:tracePt t="6914" x="5360988" y="3730625"/>
          <p14:tracePt t="6920" x="5462588" y="3730625"/>
          <p14:tracePt t="6930" x="5573713" y="3756025"/>
          <p14:tracePt t="6937" x="5675313" y="3773488"/>
          <p14:tracePt t="6945" x="5802313" y="3798888"/>
          <p14:tracePt t="6952" x="5930900" y="3832225"/>
          <p14:tracePt t="6961" x="6075363" y="3857625"/>
          <p14:tracePt t="6968" x="6219825" y="3883025"/>
          <p14:tracePt t="6977" x="6364288" y="3908425"/>
          <p14:tracePt t="6984" x="6508750" y="3943350"/>
          <p14:tracePt t="6998" x="6635750" y="3968750"/>
          <p14:tracePt t="7000" x="6737350" y="3986213"/>
          <p14:tracePt t="7009" x="6823075" y="4002088"/>
          <p14:tracePt t="7016" x="6873875" y="4019550"/>
          <p14:tracePt t="7025" x="6899275" y="4027488"/>
          <p14:tracePt t="7032" x="6924675" y="4027488"/>
          <p14:tracePt t="7041" x="6958013" y="4037013"/>
          <p14:tracePt t="7048" x="6983413" y="4037013"/>
          <p14:tracePt t="7056" x="7008813" y="4037013"/>
          <p14:tracePt t="7065" x="7051675" y="4037013"/>
          <p14:tracePt t="7073" x="7112000" y="4037013"/>
          <p14:tracePt t="7080" x="7178675" y="4011613"/>
          <p14:tracePt t="7089" x="7239000" y="3994150"/>
          <p14:tracePt t="7097" x="7289800" y="3951288"/>
          <p14:tracePt t="7104" x="7340600" y="3925888"/>
          <p14:tracePt t="7113" x="7373938" y="3892550"/>
          <p14:tracePt t="7120" x="7408863" y="3867150"/>
          <p14:tracePt t="7130" x="7451725" y="3841750"/>
          <p14:tracePt t="7137" x="7485063" y="3816350"/>
          <p14:tracePt t="7146" x="7518400" y="3790950"/>
          <p14:tracePt t="7153" x="7553325" y="3763963"/>
          <p14:tracePt t="7160" x="7604125" y="3748088"/>
          <p14:tracePt t="7169" x="7654925" y="3713163"/>
          <p14:tracePt t="7177" x="7705725" y="3697288"/>
          <p14:tracePt t="7185" x="7740650" y="3679825"/>
          <p14:tracePt t="7193" x="7773988" y="3671888"/>
          <p14:tracePt t="7200" x="7791450" y="3654425"/>
          <p14:tracePt t="7209" x="7816850" y="3646488"/>
          <p14:tracePt t="7216" x="7842250" y="3629025"/>
          <p14:tracePt t="7225" x="7859713" y="3619500"/>
          <p14:tracePt t="7232" x="7867650" y="3603625"/>
          <p14:tracePt t="7240" x="7875588" y="3586163"/>
          <p14:tracePt t="7249" x="7893050" y="3560763"/>
          <p14:tracePt t="7257" x="7910513" y="3527425"/>
          <p14:tracePt t="7265" x="7935913" y="3517900"/>
          <p14:tracePt t="7273" x="7951788" y="3492500"/>
          <p14:tracePt t="7280" x="7969250" y="3467100"/>
          <p14:tracePt t="7289" x="7994650" y="3449638"/>
          <p14:tracePt t="7297" x="8029575" y="3424238"/>
          <p14:tracePt t="7305" x="8037513" y="3408363"/>
          <p14:tracePt t="7313" x="8062913" y="3390900"/>
          <p14:tracePt t="7320" x="8080375" y="3382963"/>
          <p14:tracePt t="7330" x="8096250" y="3373438"/>
          <p14:tracePt t="7337" x="8105775" y="3365500"/>
          <p14:tracePt t="7345" x="8113713" y="3348038"/>
          <p14:tracePt t="7352" x="8131175" y="3330575"/>
          <p14:tracePt t="7361" x="8139113" y="3322638"/>
          <p14:tracePt t="7368" x="8156575" y="3305175"/>
          <p14:tracePt t="7376" x="8164513" y="3279775"/>
          <p14:tracePt t="7384" x="8164513" y="3271838"/>
          <p14:tracePt t="7393" x="8164513" y="3254375"/>
          <p14:tracePt t="7401" x="8164513" y="3228975"/>
          <p14:tracePt t="7409" x="8164513" y="3211513"/>
          <p14:tracePt t="7417" x="8164513" y="3186113"/>
          <p14:tracePt t="7424" x="8164513" y="3160713"/>
          <p14:tracePt t="7432" x="8164513" y="3144838"/>
          <p14:tracePt t="7441" x="8164513" y="3119438"/>
          <p14:tracePt t="7449" x="8164513" y="3094038"/>
          <p14:tracePt t="7456" x="8164513" y="3076575"/>
          <p14:tracePt t="7465" x="8164513" y="3051175"/>
          <p14:tracePt t="7473" x="8174038" y="3016250"/>
          <p14:tracePt t="7480" x="8174038" y="3008313"/>
          <p14:tracePt t="7488" x="8174038" y="2982913"/>
          <p14:tracePt t="7497" x="8174038" y="2957513"/>
          <p14:tracePt t="7505" x="8174038" y="2940050"/>
          <p14:tracePt t="7513" x="8174038" y="2922588"/>
          <p14:tracePt t="7520" x="8174038" y="2906713"/>
          <p14:tracePt t="7531" x="8174038" y="2889250"/>
          <p14:tracePt t="7537" x="8164513" y="2863850"/>
          <p14:tracePt t="7545" x="8147050" y="2838450"/>
          <p14:tracePt t="7552" x="8121650" y="2820988"/>
          <p14:tracePt t="7560" x="8096250" y="2805113"/>
          <p14:tracePt t="7568" x="8070850" y="2787650"/>
          <p14:tracePt t="7577" x="8045450" y="2778125"/>
          <p14:tracePt t="7585" x="8012113" y="2778125"/>
          <p14:tracePt t="7593" x="7961313" y="2762250"/>
          <p14:tracePt t="7601" x="7935913" y="2762250"/>
          <p14:tracePt t="7608" x="7875588" y="2762250"/>
          <p14:tracePt t="7617" x="7816850" y="2762250"/>
          <p14:tracePt t="7625" x="7766050" y="2762250"/>
          <p14:tracePt t="7632" x="7672388" y="2744788"/>
          <p14:tracePt t="7640" x="7604125" y="2736850"/>
          <p14:tracePt t="7648" x="7545388" y="2719388"/>
          <p14:tracePt t="7656" x="7493000" y="2711450"/>
          <p14:tracePt t="7665" x="7459663" y="2701925"/>
          <p14:tracePt t="7672" x="7451725" y="2701925"/>
          <p14:tracePt t="7680" x="7434263" y="2701925"/>
          <p14:tracePt t="7737" x="7426325" y="2701925"/>
          <p14:tracePt t="7745" x="7408863" y="2701925"/>
          <p14:tracePt t="7753" x="7391400" y="2711450"/>
          <p14:tracePt t="7761" x="7366000" y="2727325"/>
          <p14:tracePt t="7769" x="7340600" y="2752725"/>
          <p14:tracePt t="7776" x="7323138" y="2770188"/>
          <p14:tracePt t="7785" x="7307263" y="2787650"/>
          <p14:tracePt t="7793" x="7297738" y="2795588"/>
          <p14:tracePt t="7801" x="7297738" y="2813050"/>
          <p14:tracePt t="7808" x="7289800" y="2830513"/>
          <p14:tracePt t="7825" x="7281863" y="2846388"/>
          <p14:tracePt t="7833" x="7281863" y="2855913"/>
          <p14:tracePt t="7840" x="7281863" y="2863850"/>
          <p14:tracePt t="7849" x="7272338" y="2871788"/>
          <p14:tracePt t="7857" x="7264400" y="2889250"/>
          <p14:tracePt t="7865" x="7256463" y="2906713"/>
          <p14:tracePt t="7872" x="7256463" y="2914650"/>
          <p14:tracePt t="7881" x="7256463" y="2922588"/>
          <p14:tracePt t="7888" x="7256463" y="2932113"/>
          <p14:tracePt t="7897" x="7256463" y="2940050"/>
          <p14:tracePt t="7904" x="7256463" y="2957513"/>
          <p14:tracePt t="7915" x="7256463" y="2965450"/>
          <p14:tracePt t="7929" x="7256463" y="2982913"/>
          <p14:tracePt t="7937" x="7256463" y="2990850"/>
          <p14:tracePt t="7945" x="7256463" y="3000375"/>
          <p14:tracePt t="7953" x="7256463" y="3016250"/>
          <p14:tracePt t="7960" x="7256463" y="3033713"/>
          <p14:tracePt t="7969" x="7256463" y="3041650"/>
          <p14:tracePt t="7977" x="7264400" y="3067050"/>
          <p14:tracePt t="7985" x="7272338" y="3076575"/>
          <p14:tracePt t="7998" x="7281863" y="3094038"/>
          <p14:tracePt t="8001" x="7281863" y="3101975"/>
          <p14:tracePt t="8009" x="7289800" y="3101975"/>
          <p14:tracePt t="8016" x="7297738" y="3119438"/>
          <p14:tracePt t="8024" x="7315200" y="3127375"/>
          <p14:tracePt t="8033" x="7323138" y="3135313"/>
          <p14:tracePt t="8040" x="7332663" y="3144838"/>
          <p14:tracePt t="8049" x="7348538" y="3160713"/>
          <p14:tracePt t="8056" x="7373938" y="3186113"/>
          <p14:tracePt t="8064" x="7400925" y="3238500"/>
          <p14:tracePt t="8073" x="7442200" y="3297238"/>
          <p14:tracePt t="8081" x="7477125" y="3365500"/>
          <p14:tracePt t="8089" x="7518400" y="3424238"/>
          <p14:tracePt t="8098" x="7561263" y="3475038"/>
          <p14:tracePt t="8104" x="7604125" y="3527425"/>
          <p14:tracePt t="8114" x="7629525" y="3552825"/>
          <p14:tracePt t="8120" x="7637463" y="3568700"/>
          <p14:tracePt t="8129" x="7654925" y="3578225"/>
          <p14:tracePt t="8145" x="7662863" y="3578225"/>
          <p14:tracePt t="8153" x="7680325" y="3578225"/>
          <p14:tracePt t="8160" x="7705725" y="3568700"/>
          <p14:tracePt t="8168" x="7731125" y="3552825"/>
          <p14:tracePt t="8176" x="7766050" y="3535363"/>
          <p14:tracePt t="8185" x="7799388" y="3517900"/>
          <p14:tracePt t="8193" x="7850188" y="3502025"/>
          <p14:tracePt t="8201" x="7893050" y="3492500"/>
          <p14:tracePt t="8208" x="7926388" y="3475038"/>
          <p14:tracePt t="8216" x="7977188" y="3449638"/>
          <p14:tracePt t="8224" x="8020050" y="3433763"/>
          <p14:tracePt t="8232" x="8070850" y="3416300"/>
          <p14:tracePt t="8240" x="8121650" y="3382963"/>
          <p14:tracePt t="8249" x="8174038" y="3355975"/>
          <p14:tracePt t="8257" x="8232775" y="3322638"/>
          <p14:tracePt t="8265" x="8283575" y="3297238"/>
          <p14:tracePt t="8273" x="8334375" y="3263900"/>
          <p14:tracePt t="8281" x="8385175" y="3238500"/>
          <p14:tracePt t="8288" x="8445500" y="3195638"/>
          <p14:tracePt t="8298" x="8513763" y="3160713"/>
          <p14:tracePt t="8305" x="8555038" y="3135313"/>
          <p14:tracePt t="8314" x="8605838" y="3101975"/>
          <p14:tracePt t="8321" x="8648700" y="3076575"/>
          <p14:tracePt t="8329" x="8683625" y="3051175"/>
          <p14:tracePt t="8336" x="8709025" y="3025775"/>
          <p14:tracePt t="8344" x="8734425" y="3000375"/>
          <p14:tracePt t="8353" x="8750300" y="2974975"/>
          <p14:tracePt t="8360" x="8767763" y="2940050"/>
          <p14:tracePt t="8369" x="8777288" y="2906713"/>
          <p14:tracePt t="8377" x="8777288" y="2881313"/>
          <p14:tracePt t="8384" x="8767763" y="2838450"/>
          <p14:tracePt t="8393" x="8767763" y="2820988"/>
          <p14:tracePt t="8401" x="8750300" y="2795588"/>
          <p14:tracePt t="8408" x="8742363" y="2770188"/>
          <p14:tracePt t="8417" x="8734425" y="2752725"/>
          <p14:tracePt t="8472" x="8716963" y="2744788"/>
          <p14:tracePt t="8480" x="8699500" y="2744788"/>
          <p14:tracePt t="8489" x="8658225" y="2744788"/>
          <p14:tracePt t="8497" x="8597900" y="2744788"/>
          <p14:tracePt t="8505" x="8513763" y="2736850"/>
          <p14:tracePt t="8514" x="8420100" y="2727325"/>
          <p14:tracePt t="8520" x="8334375" y="2701925"/>
          <p14:tracePt t="8529" x="8258175" y="2693988"/>
          <p14:tracePt t="8536" x="8189913" y="2686050"/>
          <p14:tracePt t="8545" x="8156575" y="2686050"/>
          <p14:tracePt t="8553" x="8121650" y="2686050"/>
          <p14:tracePt t="8560" x="8113713" y="2686050"/>
          <p14:tracePt t="8569" x="8088313" y="2693988"/>
          <p14:tracePt t="8577" x="8080375" y="2711450"/>
          <p14:tracePt t="8585" x="8070850" y="2744788"/>
          <p14:tracePt t="8593" x="8062913" y="2795588"/>
          <p14:tracePt t="8601" x="8054975" y="2830513"/>
          <p14:tracePt t="8609" x="8037513" y="2871788"/>
          <p14:tracePt t="8616" x="7994650" y="2914650"/>
          <p14:tracePt t="8625" x="7943850" y="2957513"/>
          <p14:tracePt t="8633" x="7885113" y="2982913"/>
          <p14:tracePt t="8640" x="7807325" y="3016250"/>
          <p14:tracePt t="8648" x="7715250" y="3051175"/>
          <p14:tracePt t="8657" x="7637463" y="3084513"/>
          <p14:tracePt t="8665" x="7553325" y="3101975"/>
          <p14:tracePt t="8672" x="7477125" y="3127375"/>
          <p14:tracePt t="8681" x="7408863" y="3135313"/>
          <p14:tracePt t="8689" x="7348538" y="3160713"/>
          <p14:tracePt t="8697" x="7289800" y="3170238"/>
          <p14:tracePt t="8705" x="7221538" y="3186113"/>
          <p14:tracePt t="8714" x="7188200" y="3203575"/>
          <p14:tracePt t="8720" x="7153275" y="3228975"/>
          <p14:tracePt t="8729" x="7102475" y="3271838"/>
          <p14:tracePt t="8736" x="7026275" y="3340100"/>
          <p14:tracePt t="8746" x="6915150" y="3424238"/>
          <p14:tracePt t="8752" x="6737350" y="3552825"/>
          <p14:tracePt t="8761" x="6415088" y="3756025"/>
          <p14:tracePt t="8769" x="6278563" y="3832225"/>
          <p14:tracePt t="8777" x="6007100" y="3951288"/>
          <p14:tracePt t="8785" x="5624513" y="4105275"/>
          <p14:tracePt t="8792" x="5183188" y="4283075"/>
          <p14:tracePt t="8800" x="4656138" y="4495800"/>
          <p14:tracePt t="8808" x="4187825" y="4657725"/>
          <p14:tracePt t="8816" x="3627438" y="4911725"/>
          <p14:tracePt t="8825" x="3074988" y="5149850"/>
          <p14:tracePt t="8833" x="2497138" y="5345113"/>
          <p14:tracePt t="8840" x="1946275" y="5532438"/>
          <p14:tracePt t="8849" x="1563688" y="5684838"/>
          <p14:tracePt t="8857" x="1384300" y="5745163"/>
          <p14:tracePt t="8864" x="1282700" y="5778500"/>
          <p14:tracePt t="8873" x="1231900" y="5788025"/>
          <p14:tracePt t="8880" x="1214438" y="5795963"/>
          <p14:tracePt t="8898" x="1206500" y="5795963"/>
          <p14:tracePt t="9009" x="1198563" y="5795963"/>
          <p14:tracePt t="9017" x="1173163" y="5788025"/>
          <p14:tracePt t="9024" x="1138238" y="5770563"/>
          <p14:tracePt t="9033" x="1104900" y="5753100"/>
          <p14:tracePt t="9041" x="1079500" y="5735638"/>
          <p14:tracePt t="9049" x="1054100" y="5719763"/>
          <p14:tracePt t="9056" x="1044575" y="5710238"/>
          <p14:tracePt t="9097" x="1044575" y="5684838"/>
          <p14:tracePt t="9104" x="1054100" y="5659438"/>
          <p14:tracePt t="9113" x="1079500" y="5626100"/>
          <p14:tracePt t="9121" x="1112838" y="5591175"/>
          <p14:tracePt t="9129" x="1138238" y="5540375"/>
          <p14:tracePt t="9137" x="1163638" y="5507038"/>
          <p14:tracePt t="9144" x="1189038" y="5481638"/>
          <p14:tracePt t="9152" x="1206500" y="5446713"/>
          <p14:tracePt t="9161" x="1223963" y="5421313"/>
          <p14:tracePt t="9169" x="1231900" y="5395913"/>
          <p14:tracePt t="9177" x="1231900" y="5387975"/>
          <p14:tracePt t="9185" x="1231900" y="5362575"/>
          <p14:tracePt t="9193" x="1231900" y="5337175"/>
          <p14:tracePt t="9201" x="1231900" y="5302250"/>
          <p14:tracePt t="9208" x="1231900" y="5251450"/>
          <p14:tracePt t="9216" x="1223963" y="5175250"/>
          <p14:tracePt t="9225" x="1198563" y="5106988"/>
          <p14:tracePt t="9232" x="1189038" y="5013325"/>
          <p14:tracePt t="9240" x="1181100" y="4946650"/>
          <p14:tracePt t="9249" x="1181100" y="4886325"/>
          <p14:tracePt t="9257" x="1181100" y="4802188"/>
          <p14:tracePt t="9265" x="1189038" y="4724400"/>
          <p14:tracePt t="9272" x="1214438" y="4648200"/>
          <p14:tracePt t="9281" x="1223963" y="4589463"/>
          <p14:tracePt t="9289" x="1223963" y="4546600"/>
          <p14:tracePt t="9297" x="1223963" y="4478338"/>
          <p14:tracePt t="9305" x="1249363" y="4376738"/>
          <p14:tracePt t="9314" x="1282700" y="4300538"/>
          <p14:tracePt t="9320" x="1317625" y="4224338"/>
          <p14:tracePt t="9329" x="1343025" y="4130675"/>
          <p14:tracePt t="9336" x="1376363" y="4052888"/>
          <p14:tracePt t="9345" x="1409700" y="3976688"/>
          <p14:tracePt t="9352" x="1444625" y="3917950"/>
          <p14:tracePt t="9360" x="1477963" y="3857625"/>
          <p14:tracePt t="9369" x="1503363" y="3790950"/>
          <p14:tracePt t="9377" x="1538288" y="3730625"/>
          <p14:tracePt t="9384" x="1563688" y="3679825"/>
          <p14:tracePt t="9393" x="1589088" y="3629025"/>
          <p14:tracePt t="9401" x="1597025" y="3594100"/>
          <p14:tracePt t="9408" x="1606550" y="3568700"/>
          <p14:tracePt t="9416" x="1614488" y="3543300"/>
          <p14:tracePt t="9432" x="1614488" y="3535363"/>
          <p14:tracePt t="9440" x="1622425" y="3517900"/>
          <p14:tracePt t="9449" x="1639888" y="3502025"/>
          <p14:tracePt t="9457" x="1665288" y="3475038"/>
          <p14:tracePt t="9464" x="1698625" y="3449638"/>
          <p14:tracePt t="9472" x="1749425" y="3416300"/>
          <p14:tracePt t="9481" x="1809750" y="3398838"/>
          <p14:tracePt t="9489" x="1868488" y="3373438"/>
          <p14:tracePt t="9497" x="1903413" y="3365500"/>
          <p14:tracePt t="9504" x="1936750" y="3365500"/>
          <p14:tracePt t="9514" x="1946275" y="3365500"/>
          <p14:tracePt t="9520" x="1954213" y="3355975"/>
          <p14:tracePt t="9569" x="1962150" y="3348038"/>
          <p14:tracePt t="9577" x="1971675" y="3348038"/>
          <p14:tracePt t="9584" x="1979613" y="3348038"/>
          <p14:tracePt t="9601" x="1987550" y="3348038"/>
          <p14:tracePt t="9649" x="2005013" y="3348038"/>
          <p14:tracePt t="9656" x="2030413" y="3382963"/>
          <p14:tracePt t="9665" x="2055813" y="3433763"/>
          <p14:tracePt t="9673" x="2098675" y="3484563"/>
          <p14:tracePt t="9681" x="2166938" y="3535363"/>
          <p14:tracePt t="9688" x="2217738" y="3586163"/>
          <p14:tracePt t="9697" x="2251075" y="3629025"/>
          <p14:tracePt t="9705" x="2268538" y="3662363"/>
          <p14:tracePt t="9714" x="2276475" y="3687763"/>
          <p14:tracePt t="9720" x="2286000" y="3687763"/>
          <p14:tracePt t="9752" x="2286000" y="3697288"/>
          <p14:tracePt t="9889" x="2301875" y="3697288"/>
          <p14:tracePt t="9898" x="2319338" y="3687763"/>
          <p14:tracePt t="9904" x="2327275" y="3687763"/>
          <p14:tracePt t="10129" x="2336800" y="3687763"/>
          <p14:tracePt t="10137" x="2336800" y="3705225"/>
          <p14:tracePt t="10144" x="2327275" y="3738563"/>
          <p14:tracePt t="10153" x="2311400" y="3773488"/>
          <p14:tracePt t="10161" x="2301875" y="3816350"/>
          <p14:tracePt t="10169" x="2293938" y="3849688"/>
          <p14:tracePt t="10177" x="2286000" y="3883025"/>
          <p14:tracePt t="10184" x="2286000" y="3900488"/>
          <p14:tracePt t="10193" x="2286000" y="3917950"/>
          <p14:tracePt t="10200" x="2286000" y="3951288"/>
          <p14:tracePt t="10208" x="2286000" y="3986213"/>
          <p14:tracePt t="10216" x="2286000" y="4011613"/>
          <p14:tracePt t="10225" x="2286000" y="4037013"/>
          <p14:tracePt t="10232" x="2286000" y="4062413"/>
          <p14:tracePt t="10240" x="2286000" y="4079875"/>
          <p14:tracePt t="10249" x="2286000" y="4095750"/>
          <p14:tracePt t="10257" x="2286000" y="4105275"/>
          <p14:tracePt t="10361" x="2286000" y="4121150"/>
          <p14:tracePt t="10369" x="2286000" y="4138613"/>
          <p14:tracePt t="10417" x="2286000" y="4146550"/>
          <p14:tracePt t="10433" x="2293938" y="4146550"/>
          <p14:tracePt t="10440" x="2319338" y="4146550"/>
          <p14:tracePt t="10449" x="2336800" y="4130675"/>
          <p14:tracePt t="10457" x="2352675" y="4105275"/>
          <p14:tracePt t="10465" x="2370138" y="4070350"/>
          <p14:tracePt t="10473" x="2387600" y="4037013"/>
          <p14:tracePt t="10481" x="2405063" y="4002088"/>
          <p14:tracePt t="10488" x="2420938" y="3960813"/>
          <p14:tracePt t="10498" x="2430463" y="3925888"/>
          <p14:tracePt t="10505" x="2430463" y="3900488"/>
          <p14:tracePt t="10513" x="2438400" y="3857625"/>
          <p14:tracePt t="10520" x="2446338" y="3824288"/>
          <p14:tracePt t="10529" x="2455863" y="3790950"/>
          <p14:tracePt t="10537" x="2455863" y="3781425"/>
          <p14:tracePt t="10545" x="2463800" y="3748088"/>
          <p14:tracePt t="10553" x="2471738" y="3722688"/>
          <p14:tracePt t="10560" x="2481263" y="3697288"/>
          <p14:tracePt t="10576" x="2481263" y="3679825"/>
          <p14:tracePt t="10584" x="2489200" y="3662363"/>
          <p14:tracePt t="10593" x="2489200" y="3654425"/>
          <p14:tracePt t="10600" x="2497138" y="3646488"/>
          <p14:tracePt t="10616" x="2497138" y="3636963"/>
          <p14:tracePt t="10624" x="2497138" y="3629025"/>
          <p14:tracePt t="10721" x="2489200" y="3654425"/>
          <p14:tracePt t="10729" x="2471738" y="3722688"/>
          <p14:tracePt t="10737" x="2438400" y="3824288"/>
          <p14:tracePt t="10744" x="2405063" y="3951288"/>
          <p14:tracePt t="10753" x="2379663" y="4062413"/>
          <p14:tracePt t="10760" x="2370138" y="4197350"/>
          <p14:tracePt t="10769" x="2370138" y="4291013"/>
          <p14:tracePt t="10777" x="2370138" y="4376738"/>
          <p14:tracePt t="10785" x="2370138" y="4460875"/>
          <p14:tracePt t="10793" x="2370138" y="4546600"/>
          <p14:tracePt t="10800" x="2370138" y="4630738"/>
          <p14:tracePt t="10808" x="2370138" y="4708525"/>
          <p14:tracePt t="10817" x="2370138" y="4767263"/>
          <p14:tracePt t="10824" x="2370138" y="4784725"/>
          <p14:tracePt t="10833" x="2370138" y="4818063"/>
          <p14:tracePt t="10841" x="2370138" y="4843463"/>
          <p14:tracePt t="10849" x="2370138" y="4860925"/>
          <p14:tracePt t="10856" x="2370138" y="4868863"/>
          <p14:tracePt t="10865" x="2370138" y="4878388"/>
          <p14:tracePt t="10936" x="2379663" y="4868863"/>
          <p14:tracePt t="10944" x="2387600" y="4818063"/>
          <p14:tracePt t="10953" x="2387600" y="4741863"/>
          <p14:tracePt t="10960" x="2387600" y="4657725"/>
          <p14:tracePt t="10969" x="2387600" y="4564063"/>
          <p14:tracePt t="10983" x="2387600" y="4445000"/>
          <p14:tracePt t="10985" x="2379663" y="4308475"/>
          <p14:tracePt t="10993" x="2352675" y="4181475"/>
          <p14:tracePt t="11001" x="2319338" y="4037013"/>
          <p14:tracePt t="11009" x="2286000" y="3875088"/>
          <p14:tracePt t="11017" x="2260600" y="3705225"/>
          <p14:tracePt t="11024" x="2235200" y="3578225"/>
          <p14:tracePt t="11033" x="2208213" y="3475038"/>
          <p14:tracePt t="11040" x="2192338" y="3408363"/>
          <p14:tracePt t="11049" x="2182813" y="3355975"/>
          <p14:tracePt t="11056" x="2182813" y="3348038"/>
          <p14:tracePt t="11072" x="2182813" y="3340100"/>
          <p14:tracePt t="11089" x="2182813" y="3330575"/>
          <p14:tracePt t="11098" x="2182813" y="3322638"/>
          <p14:tracePt t="11105" x="2182813" y="3314700"/>
          <p14:tracePt t="11121" x="2192338" y="3314700"/>
          <p14:tracePt t="11160" x="2208213" y="3322638"/>
          <p14:tracePt t="11169" x="2225675" y="3373438"/>
          <p14:tracePt t="11177" x="2260600" y="3467100"/>
          <p14:tracePt t="11184" x="2301875" y="3578225"/>
          <p14:tracePt t="11192" x="2352675" y="3713163"/>
          <p14:tracePt t="11201" x="2395538" y="3841750"/>
          <p14:tracePt t="11209" x="2438400" y="3986213"/>
          <p14:tracePt t="11216" x="2471738" y="4105275"/>
          <p14:tracePt t="11225" x="2506663" y="4206875"/>
          <p14:tracePt t="11233" x="2524125" y="4291013"/>
          <p14:tracePt t="11240" x="2540000" y="4376738"/>
          <p14:tracePt t="11248" x="2549525" y="4452938"/>
          <p14:tracePt t="11257" x="2557463" y="4513263"/>
          <p14:tracePt t="11265" x="2557463" y="4554538"/>
          <p14:tracePt t="11273" x="2565400" y="4630738"/>
          <p14:tracePt t="11282" x="2574925" y="4691063"/>
          <p14:tracePt t="11289" x="2582863" y="4708525"/>
          <p14:tracePt t="11297" x="2590800" y="4741863"/>
          <p14:tracePt t="11305" x="2590800" y="4759325"/>
          <p14:tracePt t="11313" x="2590800" y="4775200"/>
          <p14:tracePt t="11328" x="2590800" y="4784725"/>
          <p14:tracePt t="11409" x="2608263" y="4759325"/>
          <p14:tracePt t="11416" x="2608263" y="4733925"/>
          <p14:tracePt t="11425" x="2608263" y="4673600"/>
          <p14:tracePt t="11433" x="2608263" y="4630738"/>
          <p14:tracePt t="11440" x="2608263" y="4589463"/>
          <p14:tracePt t="11448" x="2608263" y="4546600"/>
          <p14:tracePt t="11456" x="2608263" y="4470400"/>
          <p14:tracePt t="11465" x="2608263" y="4419600"/>
          <p14:tracePt t="11473" x="2608263" y="4341813"/>
          <p14:tracePt t="11482" x="2608263" y="4291013"/>
          <p14:tracePt t="11489" x="2608263" y="4214813"/>
          <p14:tracePt t="11497" x="2608263" y="4130675"/>
          <p14:tracePt t="11505" x="2600325" y="4052888"/>
          <p14:tracePt t="11513" x="2574925" y="3994150"/>
          <p14:tracePt t="11521" x="2565400" y="3935413"/>
          <p14:tracePt t="11529" x="2557463" y="3875088"/>
          <p14:tracePt t="11537" x="2549525" y="3832225"/>
          <p14:tracePt t="11544" x="2540000" y="3798888"/>
          <p14:tracePt t="11552" x="2540000" y="3781425"/>
          <p14:tracePt t="11560" x="2532063" y="3756025"/>
          <p14:tracePt t="11577" x="2532063" y="3748088"/>
          <p14:tracePt t="11680" x="2524125" y="3763963"/>
          <p14:tracePt t="11689" x="2514600" y="3798888"/>
          <p14:tracePt t="11698" x="2506663" y="3832225"/>
          <p14:tracePt t="11705" x="2506663" y="3857625"/>
          <p14:tracePt t="11713" x="2506663" y="3892550"/>
          <p14:tracePt t="11721" x="2506663" y="3917950"/>
          <p14:tracePt t="11729" x="2506663" y="3951288"/>
          <p14:tracePt t="11737" x="2506663" y="3986213"/>
          <p14:tracePt t="11745" x="2506663" y="4011613"/>
          <p14:tracePt t="11753" x="2506663" y="4044950"/>
          <p14:tracePt t="11760" x="2506663" y="4079875"/>
          <p14:tracePt t="11769" x="2506663" y="4105275"/>
          <p14:tracePt t="11776" x="2506663" y="4130675"/>
          <p14:tracePt t="11784" x="2506663" y="4146550"/>
          <p14:tracePt t="11793" x="2506663" y="4156075"/>
          <p14:tracePt t="11856" x="2506663" y="4164013"/>
          <p14:tracePt t="11872" x="2506663" y="4181475"/>
          <p14:tracePt t="11881" x="2497138" y="4214813"/>
          <p14:tracePt t="11889" x="2481263" y="4232275"/>
          <p14:tracePt t="11897" x="2455863" y="4257675"/>
          <p14:tracePt t="11905" x="2438400" y="4275138"/>
          <p14:tracePt t="11913" x="2413000" y="4283075"/>
          <p14:tracePt t="11921" x="2387600" y="4291013"/>
          <p14:tracePt t="11928" x="2370138" y="4291013"/>
          <p14:tracePt t="11937" x="2352675" y="4291013"/>
          <p14:tracePt t="11945" x="2327275" y="4291013"/>
          <p14:tracePt t="11953" x="2293938" y="4291013"/>
          <p14:tracePt t="11969" x="2268538" y="4283075"/>
          <p14:tracePt t="11977" x="2251075" y="4275138"/>
          <p14:tracePt t="11984" x="2243138" y="4275138"/>
          <p14:tracePt t="12137" x="2243138" y="4257675"/>
          <p14:tracePt t="12145" x="2260600" y="4224338"/>
          <p14:tracePt t="12153" x="2286000" y="4189413"/>
          <p14:tracePt t="12160" x="2311400" y="4138613"/>
          <p14:tracePt t="12169" x="2344738" y="4070350"/>
          <p14:tracePt t="12176" x="2379663" y="4011613"/>
          <p14:tracePt t="12184" x="2413000" y="3935413"/>
          <p14:tracePt t="12193" x="2438400" y="3857625"/>
          <p14:tracePt t="12200" x="2455863" y="3798888"/>
          <p14:tracePt t="12209" x="2463800" y="3738563"/>
          <p14:tracePt t="12217" x="2463800" y="3705225"/>
          <p14:tracePt t="12224" x="2463800" y="3662363"/>
          <p14:tracePt t="12232" x="2463800" y="3636963"/>
          <p14:tracePt t="12240" x="2463800" y="3603625"/>
          <p14:tracePt t="12249" x="2463800" y="3578225"/>
          <p14:tracePt t="12257" x="2463800" y="3552825"/>
          <p14:tracePt t="12273" x="2455863" y="3552825"/>
          <p14:tracePt t="12377" x="2446338" y="3594100"/>
          <p14:tracePt t="12384" x="2446338" y="3629025"/>
          <p14:tracePt t="12393" x="2446338" y="3679825"/>
          <p14:tracePt t="12400" x="2446338" y="3738563"/>
          <p14:tracePt t="12408" x="2446338" y="3816350"/>
          <p14:tracePt t="12416" x="2446338" y="3883025"/>
          <p14:tracePt t="12425" x="2446338" y="3951288"/>
          <p14:tracePt t="12432" x="2446338" y="4011613"/>
          <p14:tracePt t="12440" x="2446338" y="4070350"/>
          <p14:tracePt t="12450" x="2446338" y="4130675"/>
          <p14:tracePt t="12457" x="2446338" y="4171950"/>
          <p14:tracePt t="12465" x="2438400" y="4214813"/>
          <p14:tracePt t="12472" x="2430463" y="4249738"/>
          <p14:tracePt t="12482" x="2420938" y="4283075"/>
          <p14:tracePt t="12489" x="2413000" y="4308475"/>
          <p14:tracePt t="12497" x="2405063" y="4333875"/>
          <p14:tracePt t="12504" x="2387600" y="4341813"/>
          <p14:tracePt t="12512" x="2387600" y="4359275"/>
          <p14:tracePt t="12521" x="2370138" y="4376738"/>
          <p14:tracePt t="12528" x="2344738" y="4394200"/>
          <p14:tracePt t="12536" x="2319338" y="4402138"/>
          <p14:tracePt t="12544" x="2286000" y="4410075"/>
          <p14:tracePt t="12553" x="2268538" y="4410075"/>
          <p14:tracePt t="12560" x="2235200" y="4419600"/>
          <p14:tracePt t="12569" x="2208213" y="4419600"/>
          <p14:tracePt t="12577" x="2182813" y="4427538"/>
          <p14:tracePt t="12593" x="2174875" y="4427538"/>
          <p14:tracePt t="12681" x="2166938" y="4427538"/>
          <p14:tracePt t="12689" x="2174875" y="4410075"/>
          <p14:tracePt t="12697" x="2192338" y="4384675"/>
          <p14:tracePt t="12705" x="2217738" y="4368800"/>
          <p14:tracePt t="12713" x="2243138" y="4325938"/>
          <p14:tracePt t="12720" x="2260600" y="4265613"/>
          <p14:tracePt t="12728" x="2286000" y="4206875"/>
          <p14:tracePt t="12736" x="2319338" y="4130675"/>
          <p14:tracePt t="12745" x="2336800" y="4070350"/>
          <p14:tracePt t="12752" x="2352675" y="3994150"/>
          <p14:tracePt t="12760" x="2370138" y="3935413"/>
          <p14:tracePt t="12769" x="2379663" y="3875088"/>
          <p14:tracePt t="12777" x="2387600" y="3824288"/>
          <p14:tracePt t="12784" x="2387600" y="3798888"/>
          <p14:tracePt t="12792" x="2387600" y="3763963"/>
          <p14:tracePt t="12801" x="2387600" y="3748088"/>
          <p14:tracePt t="12817" x="2387600" y="3738563"/>
          <p14:tracePt t="12824" x="2387600" y="3730625"/>
          <p14:tracePt t="13001" x="2387600" y="3781425"/>
          <p14:tracePt t="13009" x="2387600" y="3857625"/>
          <p14:tracePt t="13016" x="2387600" y="3943350"/>
          <p14:tracePt t="13024" x="2387600" y="4011613"/>
          <p14:tracePt t="13032" x="2387600" y="4087813"/>
          <p14:tracePt t="13040" x="2387600" y="4138613"/>
          <p14:tracePt t="13049" x="2387600" y="4171950"/>
          <p14:tracePt t="13057" x="2387600" y="4206875"/>
          <p14:tracePt t="13066" x="2387600" y="4214813"/>
          <p14:tracePt t="13073" x="2387600" y="4249738"/>
          <p14:tracePt t="13082" x="2387600" y="4275138"/>
          <p14:tracePt t="13089" x="2387600" y="4308475"/>
          <p14:tracePt t="13097" x="2387600" y="4351338"/>
          <p14:tracePt t="13104" x="2379663" y="4384675"/>
          <p14:tracePt t="13113" x="2370138" y="4427538"/>
          <p14:tracePt t="13120" x="2362200" y="4460875"/>
          <p14:tracePt t="13128" x="2352675" y="4503738"/>
          <p14:tracePt t="13137" x="2352675" y="4529138"/>
          <p14:tracePt t="13144" x="2336800" y="4572000"/>
          <p14:tracePt t="13152" x="2327275" y="4597400"/>
          <p14:tracePt t="13161" x="2327275" y="4614863"/>
          <p14:tracePt t="13169" x="2327275" y="4622800"/>
          <p14:tracePt t="13177" x="2327275" y="4630738"/>
          <p14:tracePt t="13617" x="2405063" y="4614863"/>
          <p14:tracePt t="13625" x="2532063" y="4589463"/>
          <p14:tracePt t="13632" x="2676525" y="4564063"/>
          <p14:tracePt t="13641" x="2871788" y="4554538"/>
          <p14:tracePt t="13649" x="3117850" y="4521200"/>
          <p14:tracePt t="13657" x="3363913" y="4478338"/>
          <p14:tracePt t="13665" x="3644900" y="4427538"/>
          <p14:tracePt t="13673" x="3865563" y="4384675"/>
          <p14:tracePt t="13681" x="4070350" y="4341813"/>
          <p14:tracePt t="13688" x="4205288" y="4316413"/>
          <p14:tracePt t="13696" x="4341813" y="4283075"/>
          <p14:tracePt t="13705" x="4451350" y="4249738"/>
          <p14:tracePt t="13713" x="4545013" y="4214813"/>
          <p14:tracePt t="13721" x="4595813" y="4189413"/>
          <p14:tracePt t="13736" x="4630738" y="4181475"/>
          <p14:tracePt t="13745" x="4646613" y="4171950"/>
          <p14:tracePt t="13752" x="4673600" y="4156075"/>
          <p14:tracePt t="13760" x="4706938" y="4130675"/>
          <p14:tracePt t="13768" x="4749800" y="4095750"/>
          <p14:tracePt t="13776" x="4791075" y="4079875"/>
          <p14:tracePt t="13784" x="4833938" y="4052888"/>
          <p14:tracePt t="13793" x="4876800" y="4037013"/>
          <p14:tracePt t="13801" x="4910138" y="4019550"/>
          <p14:tracePt t="13809" x="4962525" y="4011613"/>
          <p14:tracePt t="13817" x="4995863" y="3986213"/>
          <p14:tracePt t="13825" x="5046663" y="3968750"/>
          <p14:tracePt t="13833" x="5080000" y="3951288"/>
          <p14:tracePt t="13840" x="5114925" y="3935413"/>
          <p14:tracePt t="13849" x="5140325" y="3925888"/>
          <p14:tracePt t="13857" x="5173663" y="3908425"/>
          <p14:tracePt t="13867" x="5208588" y="3883025"/>
          <p14:tracePt t="13872" x="5233988" y="3867150"/>
          <p14:tracePt t="13881" x="5267325" y="3849688"/>
          <p14:tracePt t="13888" x="5302250" y="3832225"/>
          <p14:tracePt t="13898" x="5353050" y="3816350"/>
          <p14:tracePt t="13904" x="5411788" y="3790950"/>
          <p14:tracePt t="13912" x="5472113" y="3773488"/>
          <p14:tracePt t="13921" x="5548313" y="3763963"/>
          <p14:tracePt t="13928" x="5641975" y="3748088"/>
          <p14:tracePt t="13937" x="5743575" y="3748088"/>
          <p14:tracePt t="13945" x="5827713" y="3748088"/>
          <p14:tracePt t="13953" x="5895975" y="3748088"/>
          <p14:tracePt t="13961" x="5921375" y="3748088"/>
          <p14:tracePt t="13969" x="5938838" y="3748088"/>
          <p14:tracePt t="14001" x="5956300" y="3748088"/>
          <p14:tracePt t="14008" x="5964238" y="3738563"/>
          <p14:tracePt t="14016" x="5981700" y="3722688"/>
          <p14:tracePt t="14025" x="6007100" y="3697288"/>
          <p14:tracePt t="14033" x="6040438" y="3671888"/>
          <p14:tracePt t="14040" x="6091238" y="3646488"/>
          <p14:tracePt t="14050" x="6142038" y="3611563"/>
          <p14:tracePt t="14057" x="6202363" y="3578225"/>
          <p14:tracePt t="14066" x="6270625" y="3552825"/>
          <p14:tracePt t="14073" x="6329363" y="3527425"/>
          <p14:tracePt t="14081" x="6389688" y="3502025"/>
          <p14:tracePt t="14089" x="6456363" y="3475038"/>
          <p14:tracePt t="14097" x="6499225" y="3459163"/>
          <p14:tracePt t="14105" x="6534150" y="3449638"/>
          <p14:tracePt t="14112" x="6559550" y="3433763"/>
          <p14:tracePt t="14121" x="6575425" y="3424238"/>
          <p14:tracePt t="14136" x="6600825" y="3424238"/>
          <p14:tracePt t="14144" x="6610350" y="3424238"/>
          <p14:tracePt t="14152" x="6626225" y="3424238"/>
          <p14:tracePt t="14160" x="6635750" y="3416300"/>
          <p14:tracePt t="14168" x="6643688" y="3408363"/>
          <p14:tracePt t="14177" x="6661150" y="3390900"/>
          <p14:tracePt t="14185" x="6686550" y="3382963"/>
          <p14:tracePt t="14193" x="6711950" y="3373438"/>
          <p14:tracePt t="14201" x="6729413" y="3365500"/>
          <p14:tracePt t="14209" x="6754813" y="3348038"/>
          <p14:tracePt t="14216" x="6780213" y="3330575"/>
          <p14:tracePt t="14224" x="6805613" y="3314700"/>
          <p14:tracePt t="14232" x="6823075" y="3297238"/>
          <p14:tracePt t="14241" x="6831013" y="3289300"/>
          <p14:tracePt t="14265" x="6838950" y="3289300"/>
          <p14:tracePt t="14281" x="6838950" y="3279775"/>
          <p14:tracePt t="14289" x="6838950" y="3271838"/>
          <p14:tracePt t="14297" x="6838950" y="3263900"/>
          <p14:tracePt t="14304" x="6848475" y="3238500"/>
          <p14:tracePt t="14321" x="6856413" y="3211513"/>
          <p14:tracePt t="14328" x="6864350" y="3203575"/>
          <p14:tracePt t="14337" x="6864350" y="3186113"/>
          <p14:tracePt t="14345" x="6864350" y="3170238"/>
          <p14:tracePt t="14353" x="6864350" y="3160713"/>
          <p14:tracePt t="14360" x="6864350" y="3135313"/>
          <p14:tracePt t="14368" x="6864350" y="3119438"/>
          <p14:tracePt t="14377" x="6864350" y="3101975"/>
          <p14:tracePt t="14384" x="6864350" y="3094038"/>
          <p14:tracePt t="14393" x="6864350" y="3084513"/>
          <p14:tracePt t="14401" x="6864350" y="3076575"/>
          <p14:tracePt t="14409" x="6864350" y="3067050"/>
          <p14:tracePt t="14416" x="6864350" y="3059113"/>
          <p14:tracePt t="14425" x="6864350" y="3041650"/>
          <p14:tracePt t="14433" x="6864350" y="3025775"/>
          <p14:tracePt t="14450" x="6864350" y="3016250"/>
          <p14:tracePt t="14456" x="6864350" y="3008313"/>
          <p14:tracePt t="14466" x="6864350" y="3000375"/>
          <p14:tracePt t="14473" x="6864350" y="2982913"/>
          <p14:tracePt t="14481" x="6856413" y="2965450"/>
          <p14:tracePt t="14488" x="6848475" y="2949575"/>
          <p14:tracePt t="14496" x="6848475" y="2932113"/>
          <p14:tracePt t="14505" x="6831013" y="2889250"/>
          <p14:tracePt t="14513" x="6813550" y="2863850"/>
          <p14:tracePt t="14521" x="6797675" y="2838450"/>
          <p14:tracePt t="14529" x="6780213" y="2813050"/>
          <p14:tracePt t="14536" x="6762750" y="2795588"/>
          <p14:tracePt t="14545" x="6745288" y="2770188"/>
          <p14:tracePt t="14552" x="6729413" y="2752725"/>
          <p14:tracePt t="14560" x="6704013" y="2727325"/>
          <p14:tracePt t="14568" x="6678613" y="2711450"/>
          <p14:tracePt t="14577" x="6653213" y="2693988"/>
          <p14:tracePt t="14584" x="6618288" y="2676525"/>
          <p14:tracePt t="14593" x="6567488" y="2651125"/>
          <p14:tracePt t="14600" x="6524625" y="2617788"/>
          <p14:tracePt t="14609" x="6473825" y="2592388"/>
          <p14:tracePt t="14617" x="6397625" y="2566988"/>
          <p14:tracePt t="14625" x="6338888" y="2541588"/>
          <p14:tracePt t="14633" x="6270625" y="2516188"/>
          <p14:tracePt t="14641" x="6227763" y="2498725"/>
          <p14:tracePt t="14649" x="6194425" y="2489200"/>
          <p14:tracePt t="14656" x="6142038" y="2473325"/>
          <p14:tracePt t="14666" x="6116638" y="2463800"/>
          <p14:tracePt t="14681" x="6100763" y="2463800"/>
          <p14:tracePt t="14697" x="6091238" y="2463800"/>
          <p14:tracePt t="14704" x="6083300" y="2463800"/>
          <p14:tracePt t="14713" x="6075363" y="2463800"/>
          <p14:tracePt t="14721" x="6065838" y="2463800"/>
          <p14:tracePt t="14729" x="6040438" y="2463800"/>
          <p14:tracePt t="14736" x="6032500" y="2463800"/>
          <p14:tracePt t="14745" x="6024563" y="2481263"/>
          <p14:tracePt t="14752" x="6007100" y="2498725"/>
          <p14:tracePt t="14761" x="5989638" y="2524125"/>
          <p14:tracePt t="14769" x="5972175" y="2541588"/>
          <p14:tracePt t="14777" x="5964238" y="2566988"/>
          <p14:tracePt t="14785" x="5964238" y="2592388"/>
          <p14:tracePt t="14793" x="5956300" y="2617788"/>
          <p14:tracePt t="14801" x="5946775" y="2633663"/>
          <p14:tracePt t="14808" x="5938838" y="2660650"/>
          <p14:tracePt t="14817" x="5938838" y="2676525"/>
          <p14:tracePt t="14825" x="5930900" y="2693988"/>
          <p14:tracePt t="14833" x="5930900" y="2701925"/>
          <p14:tracePt t="14841" x="5930900" y="2727325"/>
          <p14:tracePt t="14850" x="5930900" y="2744788"/>
          <p14:tracePt t="14857" x="5930900" y="2778125"/>
          <p14:tracePt t="14866" x="5938838" y="2813050"/>
          <p14:tracePt t="14873" x="5956300" y="2846388"/>
          <p14:tracePt t="14881" x="5972175" y="2897188"/>
          <p14:tracePt t="14889" x="6007100" y="2949575"/>
          <p14:tracePt t="14897" x="6040438" y="2982913"/>
          <p14:tracePt t="14904" x="6057900" y="3033713"/>
          <p14:tracePt t="14912" x="6091238" y="3067050"/>
          <p14:tracePt t="14920" x="6108700" y="3101975"/>
          <p14:tracePt t="14929" x="6126163" y="3127375"/>
          <p14:tracePt t="14937" x="6134100" y="3152775"/>
          <p14:tracePt t="14945" x="6142038" y="3160713"/>
          <p14:tracePt t="14953" x="6151563" y="3178175"/>
          <p14:tracePt t="14968" x="6151563" y="3186113"/>
          <p14:tracePt t="14984" x="6159500" y="3195638"/>
          <p14:tracePt t="14993" x="6167438" y="3195638"/>
          <p14:tracePt t="15001" x="6167438" y="3211513"/>
          <p14:tracePt t="15008" x="6184900" y="3238500"/>
          <p14:tracePt t="15017" x="6210300" y="3263900"/>
          <p14:tracePt t="15025" x="6235700" y="3297238"/>
          <p14:tracePt t="15033" x="6286500" y="3340100"/>
          <p14:tracePt t="15040" x="6329363" y="3365500"/>
          <p14:tracePt t="15050" x="6372225" y="3382963"/>
          <p14:tracePt t="15057" x="6415088" y="3408363"/>
          <p14:tracePt t="15066" x="6456363" y="3433763"/>
          <p14:tracePt t="15072" x="6491288" y="3449638"/>
          <p14:tracePt t="15081" x="6516688" y="3467100"/>
          <p14:tracePt t="15088" x="6542088" y="3475038"/>
          <p14:tracePt t="15096" x="6567488" y="3484563"/>
          <p14:tracePt t="15104" x="6575425" y="3484563"/>
          <p14:tracePt t="15113" x="6600825" y="3484563"/>
          <p14:tracePt t="15121" x="6626225" y="3484563"/>
          <p14:tracePt t="15128" x="6643688" y="3484563"/>
          <p14:tracePt t="15137" x="6669088" y="3484563"/>
          <p14:tracePt t="15145" x="6704013" y="3484563"/>
          <p14:tracePt t="15152" x="6737350" y="3484563"/>
          <p14:tracePt t="15160" x="6754813" y="3484563"/>
          <p14:tracePt t="15169" x="6788150" y="3475038"/>
          <p14:tracePt t="15177" x="6813550" y="3467100"/>
          <p14:tracePt t="15185" x="6838950" y="3449638"/>
          <p14:tracePt t="15193" x="6856413" y="3441700"/>
          <p14:tracePt t="15201" x="6873875" y="3424238"/>
          <p14:tracePt t="15209" x="6899275" y="3408363"/>
          <p14:tracePt t="15217" x="6915150" y="3390900"/>
          <p14:tracePt t="15225" x="6932613" y="3382963"/>
          <p14:tracePt t="15233" x="6932613" y="3373438"/>
          <p14:tracePt t="15241" x="6932613" y="3365500"/>
          <p14:tracePt t="15250" x="6942138" y="3348038"/>
          <p14:tracePt t="15256" x="6942138" y="3330575"/>
          <p14:tracePt t="15265" x="6950075" y="3297238"/>
          <p14:tracePt t="15273" x="6958013" y="3289300"/>
          <p14:tracePt t="15281" x="6967538" y="3271838"/>
          <p14:tracePt t="15288" x="6967538" y="3254375"/>
          <p14:tracePt t="15296" x="6967538" y="3238500"/>
          <p14:tracePt t="15304" x="6975475" y="3203575"/>
          <p14:tracePt t="15313" x="6983413" y="3178175"/>
          <p14:tracePt t="15321" x="6983413" y="3170238"/>
          <p14:tracePt t="15329" x="6983413" y="3152775"/>
          <p14:tracePt t="15337" x="6983413" y="3127375"/>
          <p14:tracePt t="15345" x="6983413" y="3119438"/>
          <p14:tracePt t="15352" x="6983413" y="3094038"/>
          <p14:tracePt t="15360" x="6983413" y="3059113"/>
          <p14:tracePt t="15369" x="6975475" y="3041650"/>
          <p14:tracePt t="15376" x="6958013" y="3016250"/>
          <p14:tracePt t="15384" x="6950075" y="2990850"/>
          <p14:tracePt t="15392" x="6932613" y="2957513"/>
          <p14:tracePt t="15400" x="6924675" y="2932113"/>
          <p14:tracePt t="15408" x="6915150" y="2906713"/>
          <p14:tracePt t="15424" x="6907213" y="2881313"/>
          <p14:tracePt t="15449" x="6907213" y="2871788"/>
          <p14:tracePt t="15457" x="6907213" y="2863850"/>
          <p14:tracePt t="15481" x="6907213" y="2855913"/>
          <p14:tracePt t="15512" x="6899275" y="2846388"/>
          <p14:tracePt t="15521" x="6889750" y="2838450"/>
          <p14:tracePt t="15529" x="6881813" y="2830513"/>
          <p14:tracePt t="15536" x="6856413" y="2805113"/>
          <p14:tracePt t="15544" x="6805613" y="2778125"/>
          <p14:tracePt t="15552" x="6754813" y="2752725"/>
          <p14:tracePt t="15560" x="6694488" y="2719388"/>
          <p14:tracePt t="15568" x="6626225" y="2693988"/>
          <p14:tracePt t="15577" x="6567488" y="2660650"/>
          <p14:tracePt t="15585" x="6508750" y="2625725"/>
          <p14:tracePt t="15593" x="6456363" y="2600325"/>
          <p14:tracePt t="15600" x="6405563" y="2574925"/>
          <p14:tracePt t="15608" x="6364288" y="2566988"/>
          <p14:tracePt t="15617" x="6338888" y="2566988"/>
          <p14:tracePt t="15625" x="6296025" y="2557463"/>
          <p14:tracePt t="15633" x="6270625" y="2549525"/>
          <p14:tracePt t="15640" x="6261100" y="2549525"/>
          <p14:tracePt t="15650" x="6235700" y="2549525"/>
          <p14:tracePt t="15657" x="6202363" y="2549525"/>
          <p14:tracePt t="15666" x="6176963" y="2557463"/>
          <p14:tracePt t="15672" x="6159500" y="2566988"/>
          <p14:tracePt t="15680" x="6142038" y="2574925"/>
          <p14:tracePt t="15689" x="6126163" y="2582863"/>
          <p14:tracePt t="15697" x="6100763" y="2592388"/>
          <p14:tracePt t="15704" x="6091238" y="2600325"/>
          <p14:tracePt t="15713" x="6065838" y="2608263"/>
          <p14:tracePt t="15721" x="6040438" y="2617788"/>
          <p14:tracePt t="15729" x="6024563" y="2625725"/>
          <p14:tracePt t="15736" x="6015038" y="2643188"/>
          <p14:tracePt t="15744" x="5997575" y="2651125"/>
          <p14:tracePt t="15752" x="5981700" y="2668588"/>
          <p14:tracePt t="15760" x="5964238" y="2693988"/>
          <p14:tracePt t="15769" x="5956300" y="2711450"/>
          <p14:tracePt t="15776" x="5946775" y="2736850"/>
          <p14:tracePt t="15785" x="5946775" y="2762250"/>
          <p14:tracePt t="15793" x="5946775" y="2770188"/>
          <p14:tracePt t="15801" x="5946775" y="2795588"/>
          <p14:tracePt t="15809" x="5946775" y="2830513"/>
          <p14:tracePt t="15817" x="5938838" y="2846388"/>
          <p14:tracePt t="15833" x="5930900" y="2871788"/>
          <p14:tracePt t="15850" x="5930900" y="2889250"/>
          <p14:tracePt t="15857" x="5930900" y="2897188"/>
          <p14:tracePt t="15864" x="5921375" y="2906713"/>
          <p14:tracePt t="15872" x="5913438" y="2914650"/>
          <p14:tracePt t="15889" x="5913438" y="2922588"/>
          <p14:tracePt t="15905" x="5913438" y="2932113"/>
          <p14:tracePt t="15921" x="5913438" y="2940050"/>
          <p14:tracePt t="15937" x="5913438" y="2949575"/>
          <p14:tracePt t="15944" x="5913438" y="2957513"/>
          <p14:tracePt t="15952" x="5913438" y="2965450"/>
          <p14:tracePt t="15960" x="5913438" y="2974975"/>
          <p14:tracePt t="15968" x="5913438" y="2982913"/>
          <p14:tracePt t="15976" x="5913438" y="2990850"/>
          <p14:tracePt t="16001" x="5930900" y="3025775"/>
          <p14:tracePt t="16008" x="5930900" y="3033713"/>
          <p14:tracePt t="16017" x="5930900" y="3041650"/>
          <p14:tracePt t="16025" x="5938838" y="3059113"/>
          <p14:tracePt t="16033" x="5938838" y="3076575"/>
          <p14:tracePt t="16040" x="5946775" y="3094038"/>
          <p14:tracePt t="16050" x="5956300" y="3101975"/>
          <p14:tracePt t="16057" x="5964238" y="3109913"/>
          <p14:tracePt t="16065" x="5972175" y="3119438"/>
          <p14:tracePt t="16080" x="5972175" y="3127375"/>
          <p14:tracePt t="16088" x="5981700" y="3144838"/>
          <p14:tracePt t="16096" x="5997575" y="3160713"/>
          <p14:tracePt t="16105" x="6007100" y="3178175"/>
          <p14:tracePt t="16112" x="6024563" y="3186113"/>
          <p14:tracePt t="16121" x="6032500" y="3211513"/>
          <p14:tracePt t="16128" x="6049963" y="3238500"/>
          <p14:tracePt t="16136" x="6065838" y="3263900"/>
          <p14:tracePt t="16145" x="6091238" y="3279775"/>
          <p14:tracePt t="16153" x="6108700" y="3297238"/>
          <p14:tracePt t="16160" x="6126163" y="3314700"/>
          <p14:tracePt t="16169" x="6134100" y="3330575"/>
          <p14:tracePt t="16177" x="6134100" y="3340100"/>
          <p14:tracePt t="16185" x="6142038" y="3348038"/>
          <p14:tracePt t="16192" x="6159500" y="3365500"/>
          <p14:tracePt t="16200" x="6167438" y="3382963"/>
          <p14:tracePt t="16208" x="6176963" y="3390900"/>
          <p14:tracePt t="16217" x="6194425" y="3408363"/>
          <p14:tracePt t="16225" x="6219825" y="3424238"/>
          <p14:tracePt t="16233" x="6235700" y="3441700"/>
          <p14:tracePt t="16240" x="6253163" y="3449638"/>
          <p14:tracePt t="16250" x="6261100" y="3459163"/>
          <p14:tracePt t="16256" x="6286500" y="3467100"/>
          <p14:tracePt t="16265" x="6296025" y="3467100"/>
          <p14:tracePt t="16272" x="6296025" y="3475038"/>
          <p14:tracePt t="16280" x="6303963" y="3475038"/>
          <p14:tracePt t="16289" x="6321425" y="3484563"/>
          <p14:tracePt t="16297" x="6329363" y="3492500"/>
          <p14:tracePt t="16313" x="6354763" y="3492500"/>
          <p14:tracePt t="16320" x="6380163" y="3492500"/>
          <p14:tracePt t="16328" x="6405563" y="3492500"/>
          <p14:tracePt t="16336" x="6440488" y="3492500"/>
          <p14:tracePt t="16345" x="6473825" y="3492500"/>
          <p14:tracePt t="16352" x="6516688" y="3492500"/>
          <p14:tracePt t="16360" x="6542088" y="3492500"/>
          <p14:tracePt t="16369" x="6559550" y="3492500"/>
          <p14:tracePt t="16376" x="6584950" y="3492500"/>
          <p14:tracePt t="16384" x="6610350" y="3492500"/>
          <p14:tracePt t="16392" x="6610350" y="3484563"/>
          <p14:tracePt t="16401" x="6618288" y="3475038"/>
          <p14:tracePt t="16408" x="6626225" y="3475038"/>
          <p14:tracePt t="16417" x="6635750" y="3467100"/>
          <p14:tracePt t="16425" x="6653213" y="3467100"/>
          <p14:tracePt t="16433" x="6661150" y="3449638"/>
          <p14:tracePt t="16441" x="6678613" y="3441700"/>
          <p14:tracePt t="16450" x="6678613" y="3433763"/>
          <p14:tracePt t="16457" x="6686550" y="3433763"/>
          <p14:tracePt t="16465" x="6704013" y="3433763"/>
          <p14:tracePt t="16473" x="6711950" y="3424238"/>
          <p14:tracePt t="16560" x="6719888" y="3416300"/>
          <p14:tracePt t="17273" x="6737350" y="3398838"/>
          <p14:tracePt t="17280" x="6762750" y="3382963"/>
          <p14:tracePt t="17289" x="6770688" y="3355975"/>
          <p14:tracePt t="17296" x="6780213" y="3340100"/>
          <p14:tracePt t="17305" x="6788150" y="3330575"/>
          <p14:tracePt t="17312" x="6805613" y="3322638"/>
          <p14:tracePt t="17321" x="6805613" y="3314700"/>
          <p14:tracePt t="17329" x="6813550" y="3297238"/>
          <p14:tracePt t="17336" x="6823075" y="3297238"/>
          <p14:tracePt t="17344" x="6823075" y="3289300"/>
          <p14:tracePt t="17353" x="6838950" y="3279775"/>
          <p14:tracePt t="17360" x="6864350" y="3271838"/>
          <p14:tracePt t="17369" x="6899275" y="3254375"/>
          <p14:tracePt t="17376" x="6924675" y="3228975"/>
          <p14:tracePt t="17384" x="6958013" y="3203575"/>
          <p14:tracePt t="17393" x="6983413" y="3170238"/>
          <p14:tracePt t="17401" x="7018338" y="3127375"/>
          <p14:tracePt t="17408" x="7043738" y="3084513"/>
          <p14:tracePt t="17417" x="7077075" y="3033713"/>
          <p14:tracePt t="17425" x="7102475" y="2965450"/>
          <p14:tracePt t="17434" x="7137400" y="2889250"/>
          <p14:tracePt t="17440" x="7170738" y="2830513"/>
          <p14:tracePt t="17449" x="7204075" y="2752725"/>
          <p14:tracePt t="17456" x="7229475" y="2693988"/>
          <p14:tracePt t="17465" x="7256463" y="2633663"/>
          <p14:tracePt t="17472" x="7272338" y="2566988"/>
          <p14:tracePt t="17480" x="7289800" y="2506663"/>
          <p14:tracePt t="17488" x="7315200" y="2447925"/>
          <p14:tracePt t="17496" x="7340600" y="2397125"/>
          <p14:tracePt t="17504" x="7383463" y="2362200"/>
          <p14:tracePt t="17513" x="7416800" y="2328863"/>
          <p14:tracePt t="17521" x="7451725" y="2311400"/>
          <p14:tracePt t="17529" x="7485063" y="2293938"/>
          <p14:tracePt t="17536" x="7518400" y="2286000"/>
          <p14:tracePt t="17545" x="7553325" y="2278063"/>
          <p14:tracePt t="17552" x="7578725" y="2268538"/>
          <p14:tracePt t="17560" x="7612063" y="2260600"/>
          <p14:tracePt t="17569" x="7637463" y="2252663"/>
          <p14:tracePt t="17577" x="7654925" y="2235200"/>
          <p14:tracePt t="17585" x="7680325" y="2217738"/>
          <p14:tracePt t="17593" x="7697788" y="2200275"/>
          <p14:tracePt t="17601" x="7715250" y="2192338"/>
          <p14:tracePt t="17608" x="7731125" y="2174875"/>
          <p14:tracePt t="17617" x="7740650" y="2166938"/>
          <p14:tracePt t="17624" x="7748588" y="2141538"/>
          <p14:tracePt t="17634" x="7748588" y="2124075"/>
          <p14:tracePt t="17640" x="7748588" y="2108200"/>
          <p14:tracePt t="17649" x="7748588" y="2082800"/>
          <p14:tracePt t="17656" x="7748588" y="2055813"/>
          <p14:tracePt t="17665" x="7748588" y="2039938"/>
          <p14:tracePt t="17673" x="7748588" y="2014538"/>
          <p14:tracePt t="17680" x="7748588" y="1979613"/>
          <p14:tracePt t="17689" x="7748588" y="1928813"/>
          <p14:tracePt t="17696" x="7740650" y="1870075"/>
          <p14:tracePt t="17705" x="7723188" y="1809750"/>
          <p14:tracePt t="17713" x="7688263" y="1741488"/>
          <p14:tracePt t="17721" x="7672388" y="1682750"/>
          <p14:tracePt t="17729" x="7637463" y="1622425"/>
          <p14:tracePt t="17737" x="7604125" y="1555750"/>
          <p14:tracePt t="17745" x="7570788" y="1495425"/>
          <p14:tracePt t="17753" x="7545388" y="1452563"/>
          <p14:tracePt t="17760" x="7518400" y="1419225"/>
          <p14:tracePt t="17768" x="7502525" y="1401763"/>
          <p14:tracePt t="17777" x="7485063" y="1393825"/>
          <p14:tracePt t="17785" x="7477125" y="1376363"/>
          <p14:tracePt t="17792" x="7459663" y="1360488"/>
          <p14:tracePt t="17801" x="7451725" y="1350963"/>
          <p14:tracePt t="17808" x="7442200" y="1343025"/>
          <p14:tracePt t="17817" x="7426325" y="1333500"/>
          <p14:tracePt t="17824" x="7400925" y="1317625"/>
          <p14:tracePt t="17834" x="7340600" y="1300163"/>
          <p14:tracePt t="17840" x="7281863" y="1266825"/>
          <p14:tracePt t="17849" x="7204075" y="1249363"/>
          <p14:tracePt t="17856" x="7119938" y="1223963"/>
          <p14:tracePt t="17865" x="7018338" y="1216025"/>
          <p14:tracePt t="17872" x="6915150" y="1189038"/>
          <p14:tracePt t="17880" x="6805613" y="1163638"/>
          <p14:tracePt t="17889" x="6704013" y="1147763"/>
          <p14:tracePt t="17897" x="6600825" y="1122363"/>
          <p14:tracePt t="17904" x="6524625" y="1112838"/>
          <p14:tracePt t="17913" x="6448425" y="1087438"/>
          <p14:tracePt t="17920" x="6389688" y="1079500"/>
          <p14:tracePt t="17929" x="6372225" y="1079500"/>
          <p14:tracePt t="17936" x="6338888" y="1079500"/>
          <p14:tracePt t="17945" x="6321425" y="1079500"/>
          <p14:tracePt t="17960" x="6303963" y="1079500"/>
          <p14:tracePt t="17968" x="6278563" y="1079500"/>
          <p14:tracePt t="17976" x="6261100" y="1087438"/>
          <p14:tracePt t="17985" x="6235700" y="1104900"/>
          <p14:tracePt t="17993" x="6210300" y="1122363"/>
          <p14:tracePt t="18001" x="6176963" y="1138238"/>
          <p14:tracePt t="18008" x="6126163" y="1155700"/>
          <p14:tracePt t="18018" x="6075363" y="1181100"/>
          <p14:tracePt t="18025" x="6032500" y="1206500"/>
          <p14:tracePt t="18034" x="5997575" y="1223963"/>
          <p14:tracePt t="18040" x="5946775" y="1241425"/>
          <p14:tracePt t="18048" x="5913438" y="1249363"/>
          <p14:tracePt t="18056" x="5880100" y="1266825"/>
          <p14:tracePt t="18064" x="5845175" y="1274763"/>
          <p14:tracePt t="18072" x="5811838" y="1292225"/>
          <p14:tracePt t="18080" x="5786438" y="1300163"/>
          <p14:tracePt t="18088" x="5768975" y="1317625"/>
          <p14:tracePt t="18096" x="5743575" y="1333500"/>
          <p14:tracePt t="18104" x="5726113" y="1360488"/>
          <p14:tracePt t="18112" x="5708650" y="1376363"/>
          <p14:tracePt t="18120" x="5692775" y="1401763"/>
          <p14:tracePt t="18128" x="5675313" y="1436688"/>
          <p14:tracePt t="18136" x="5667375" y="1470025"/>
          <p14:tracePt t="18144" x="5657850" y="1512888"/>
          <p14:tracePt t="18153" x="5649913" y="1546225"/>
          <p14:tracePt t="18160" x="5641975" y="1581150"/>
          <p14:tracePt t="18169" x="5632450" y="1606550"/>
          <p14:tracePt t="18177" x="5632450" y="1631950"/>
          <p14:tracePt t="18185" x="5632450" y="1674813"/>
          <p14:tracePt t="18193" x="5632450" y="1716088"/>
          <p14:tracePt t="18201" x="5632450" y="1758950"/>
          <p14:tracePt t="18208" x="5632450" y="1801813"/>
          <p14:tracePt t="18217" x="5632450" y="1844675"/>
          <p14:tracePt t="18224" x="5632450" y="1885950"/>
          <p14:tracePt t="18234" x="5624513" y="1946275"/>
          <p14:tracePt t="18240" x="5616575" y="1997075"/>
          <p14:tracePt t="18250" x="5607050" y="2039938"/>
          <p14:tracePt t="18257" x="5599113" y="2098675"/>
          <p14:tracePt t="18265" x="5581650" y="2174875"/>
          <p14:tracePt t="18273" x="5581650" y="2235200"/>
          <p14:tracePt t="18280" x="5573713" y="2328863"/>
          <p14:tracePt t="18289" x="5565775" y="2422525"/>
          <p14:tracePt t="18296" x="5556250" y="2489200"/>
          <p14:tracePt t="18305" x="5538788" y="2574925"/>
          <p14:tracePt t="18313" x="5538788" y="2625725"/>
          <p14:tracePt t="18321" x="5538788" y="2668588"/>
          <p14:tracePt t="18328" x="5538788" y="2693988"/>
          <p14:tracePt t="18336" x="5538788" y="2727325"/>
          <p14:tracePt t="18345" x="5538788" y="2752725"/>
          <p14:tracePt t="18352" x="5538788" y="2770188"/>
          <p14:tracePt t="18360" x="5548313" y="2787650"/>
          <p14:tracePt t="18368" x="5556250" y="2805113"/>
          <p14:tracePt t="18377" x="5573713" y="2813050"/>
          <p14:tracePt t="18384" x="5581650" y="2820988"/>
          <p14:tracePt t="18392" x="5599113" y="2830513"/>
          <p14:tracePt t="18401" x="5616575" y="2838450"/>
          <p14:tracePt t="18409" x="5649913" y="2846388"/>
          <p14:tracePt t="18418" x="5683250" y="2863850"/>
          <p14:tracePt t="18424" x="5718175" y="2871788"/>
          <p14:tracePt t="18434" x="5776913" y="2897188"/>
          <p14:tracePt t="18440" x="5837238" y="2922588"/>
          <p14:tracePt t="18449" x="5862638" y="2922588"/>
          <p14:tracePt t="18457" x="5888038" y="2914650"/>
          <p14:tracePt t="18465" x="5930900" y="2914650"/>
          <p14:tracePt t="18472" x="5997575" y="2932113"/>
          <p14:tracePt t="18480" x="6065838" y="2940050"/>
          <p14:tracePt t="18489" x="6142038" y="2949575"/>
          <p14:tracePt t="18496" x="6202363" y="2965450"/>
          <p14:tracePt t="18504" x="6261100" y="2974975"/>
          <p14:tracePt t="18513" x="6303963" y="2974975"/>
          <p14:tracePt t="18521" x="6364288" y="2974975"/>
          <p14:tracePt t="18528" x="6415088" y="2974975"/>
          <p14:tracePt t="18537" x="6465888" y="2974975"/>
          <p14:tracePt t="18545" x="6516688" y="2974975"/>
          <p14:tracePt t="18552" x="6575425" y="2974975"/>
          <p14:tracePt t="18560" x="6635750" y="2974975"/>
          <p14:tracePt t="18569" x="6704013" y="2974975"/>
          <p14:tracePt t="18577" x="6762750" y="2974975"/>
          <p14:tracePt t="18584" x="6823075" y="2974975"/>
          <p14:tracePt t="18592" x="6881813" y="2974975"/>
          <p14:tracePt t="18601" x="6942138" y="2974975"/>
          <p14:tracePt t="18609" x="6983413" y="2974975"/>
          <p14:tracePt t="18617" x="7026275" y="2974975"/>
          <p14:tracePt t="18625" x="7069138" y="2974975"/>
          <p14:tracePt t="18633" x="7102475" y="2974975"/>
          <p14:tracePt t="18640" x="7137400" y="2982913"/>
          <p14:tracePt t="18649" x="7145338" y="2982913"/>
          <p14:tracePt t="18657" x="7170738" y="2990850"/>
          <p14:tracePt t="18665" x="7188200" y="3000375"/>
          <p14:tracePt t="18680" x="7196138" y="3000375"/>
          <p14:tracePt t="18689" x="7213600" y="3000375"/>
          <p14:tracePt t="18697" x="7246938" y="3000375"/>
          <p14:tracePt t="18704" x="7256463" y="3000375"/>
          <p14:tracePt t="18712" x="7281863" y="3000375"/>
          <p14:tracePt t="18720" x="7307263" y="3000375"/>
          <p14:tracePt t="18728" x="7323138" y="3000375"/>
          <p14:tracePt t="18736" x="7358063" y="3000375"/>
          <p14:tracePt t="18744" x="7391400" y="3000375"/>
          <p14:tracePt t="18752" x="7416800" y="3000375"/>
          <p14:tracePt t="18760" x="7442200" y="3000375"/>
          <p14:tracePt t="18768" x="7477125" y="3000375"/>
          <p14:tracePt t="18777" x="7518400" y="3000375"/>
          <p14:tracePt t="18785" x="7545388" y="3000375"/>
          <p14:tracePt t="18792" x="7570788" y="2990850"/>
          <p14:tracePt t="18801" x="7586663" y="2974975"/>
          <p14:tracePt t="18808" x="7612063" y="2949575"/>
          <p14:tracePt t="18818" x="7637463" y="2914650"/>
          <p14:tracePt t="18825" x="7662863" y="2871788"/>
          <p14:tracePt t="18833" x="7688263" y="2838450"/>
          <p14:tracePt t="18840" x="7705725" y="2805113"/>
          <p14:tracePt t="18849" x="7723188" y="2752725"/>
          <p14:tracePt t="18856" x="7731125" y="2693988"/>
          <p14:tracePt t="18865" x="7740650" y="2651125"/>
          <p14:tracePt t="18872" x="7748588" y="2600325"/>
          <p14:tracePt t="18880" x="7766050" y="2557463"/>
          <p14:tracePt t="18889" x="7766050" y="2532063"/>
          <p14:tracePt t="18897" x="7773988" y="2489200"/>
          <p14:tracePt t="18904" x="7773988" y="2463800"/>
          <p14:tracePt t="18912" x="7773988" y="2447925"/>
          <p14:tracePt t="18921" x="7781925" y="2413000"/>
          <p14:tracePt t="18929" x="7781925" y="2387600"/>
          <p14:tracePt t="18936" x="7781925" y="2362200"/>
          <p14:tracePt t="18945" x="7791450" y="2328863"/>
          <p14:tracePt t="18952" x="7799388" y="2303463"/>
          <p14:tracePt t="18961" x="7799388" y="2286000"/>
          <p14:tracePt t="18969" x="7799388" y="2268538"/>
          <p14:tracePt t="18986" x="7799388" y="2217738"/>
          <p14:tracePt t="18992" x="7799388" y="2200275"/>
          <p14:tracePt t="19001" x="7799388" y="2174875"/>
          <p14:tracePt t="19009" x="7799388" y="2149475"/>
          <p14:tracePt t="19018" x="7799388" y="2124075"/>
          <p14:tracePt t="19025" x="7791450" y="2090738"/>
          <p14:tracePt t="19033" x="7781925" y="2055813"/>
          <p14:tracePt t="19041" x="7773988" y="2022475"/>
          <p14:tracePt t="19049" x="7766050" y="1989138"/>
          <p14:tracePt t="19057" x="7748588" y="1954213"/>
          <p14:tracePt t="19065" x="7731125" y="1903413"/>
          <p14:tracePt t="19073" x="7705725" y="1870075"/>
          <p14:tracePt t="19080" x="7672388" y="1819275"/>
          <p14:tracePt t="19089" x="7637463" y="1784350"/>
          <p14:tracePt t="19097" x="7596188" y="1741488"/>
          <p14:tracePt t="19105" x="7535863" y="1700213"/>
          <p14:tracePt t="19113" x="7467600" y="1657350"/>
          <p14:tracePt t="19120" x="7391400" y="1597025"/>
          <p14:tracePt t="19128" x="7297738" y="1546225"/>
          <p14:tracePt t="19136" x="7213600" y="1487488"/>
          <p14:tracePt t="19144" x="7119938" y="1427163"/>
          <p14:tracePt t="19153" x="7026275" y="1385888"/>
          <p14:tracePt t="19161" x="6950075" y="1343025"/>
          <p14:tracePt t="19168" x="6889750" y="1308100"/>
          <p14:tracePt t="19177" x="6856413" y="1300163"/>
          <p14:tracePt t="19185" x="6838950" y="1292225"/>
          <p14:tracePt t="19209" x="6831013" y="1292225"/>
          <p14:tracePt t="19225" x="6823075" y="1292225"/>
          <p14:tracePt t="19233" x="6813550" y="1292225"/>
          <p14:tracePt t="19241" x="6797675" y="1300163"/>
          <p14:tracePt t="19249" x="6780213" y="1308100"/>
          <p14:tracePt t="19257" x="6762750" y="1325563"/>
          <p14:tracePt t="19264" x="6754813" y="1333500"/>
          <p14:tracePt t="19273" x="6745288" y="1360488"/>
          <p14:tracePt t="19280" x="6729413" y="1376363"/>
          <p14:tracePt t="19289" x="6719888" y="1401763"/>
          <p14:tracePt t="19296" x="6704013" y="1419225"/>
          <p14:tracePt t="19305" x="6694488" y="1436688"/>
          <p14:tracePt t="19313" x="6678613" y="1452563"/>
          <p14:tracePt t="19320" x="6669088" y="1470025"/>
          <p14:tracePt t="19328" x="6653213" y="1487488"/>
          <p14:tracePt t="19336" x="6635750" y="1495425"/>
          <p14:tracePt t="19344" x="6618288" y="1504950"/>
          <p14:tracePt t="19353" x="6610350" y="1512888"/>
          <p14:tracePt t="19361" x="6600825" y="1512888"/>
          <p14:tracePt t="19369" x="6584950" y="1520825"/>
          <p14:tracePt t="19377" x="6567488" y="1530350"/>
          <p14:tracePt t="19385" x="6550025" y="1538288"/>
          <p14:tracePt t="19393" x="6524625" y="1546225"/>
          <p14:tracePt t="19401" x="6499225" y="1563688"/>
          <p14:tracePt t="19408" x="6483350" y="1571625"/>
          <p14:tracePt t="19417" x="6465888" y="1589088"/>
          <p14:tracePt t="19424" x="6440488" y="1614488"/>
          <p14:tracePt t="19432" x="6415088" y="1649413"/>
          <p14:tracePt t="19440" x="6397625" y="1674813"/>
          <p14:tracePt t="19448" x="6380163" y="1690688"/>
          <p14:tracePt t="19456" x="6372225" y="1700213"/>
          <p14:tracePt t="19465" x="6354763" y="1716088"/>
          <p14:tracePt t="19472" x="6354763" y="1733550"/>
          <p14:tracePt t="19480" x="6346825" y="1751013"/>
          <p14:tracePt t="19497" x="6346825" y="1766888"/>
          <p14:tracePt t="19505" x="6338888" y="1784350"/>
          <p14:tracePt t="19513" x="6329363" y="1793875"/>
          <p14:tracePt t="19521" x="6321425" y="1801813"/>
          <p14:tracePt t="19529" x="6321425" y="1819275"/>
          <p14:tracePt t="19536" x="6311900" y="1819275"/>
          <p14:tracePt t="19545" x="6303963" y="1835150"/>
          <p14:tracePt t="19560" x="6296025" y="1852613"/>
          <p14:tracePt t="19577" x="6286500" y="1852613"/>
          <p14:tracePt t="19593" x="6278563" y="1852613"/>
          <p14:tracePt t="19601" x="6270625" y="1852613"/>
          <p14:tracePt t="19618" x="6261100" y="1852613"/>
          <p14:tracePt t="19625" x="6245225" y="1852613"/>
          <p14:tracePt t="19640" x="6227763" y="1852613"/>
          <p14:tracePt t="19648" x="6219825" y="1852613"/>
          <p14:tracePt t="19657" x="6210300" y="1852613"/>
          <p14:tracePt t="19665" x="6194425" y="1852613"/>
          <p14:tracePt t="19672" x="6176963" y="1852613"/>
          <p14:tracePt t="19680" x="6151563" y="1852613"/>
          <p14:tracePt t="19689" x="6134100" y="1860550"/>
          <p14:tracePt t="19697" x="6116638" y="1878013"/>
          <p14:tracePt t="19704" x="6108700" y="1903413"/>
          <p14:tracePt t="19712" x="6091238" y="1928813"/>
          <p14:tracePt t="19721" x="6083300" y="1946275"/>
          <p14:tracePt t="19729" x="6065838" y="1971675"/>
          <p14:tracePt t="19736" x="6057900" y="1997075"/>
          <p14:tracePt t="19745" x="6049963" y="2022475"/>
          <p14:tracePt t="19753" x="6040438" y="2047875"/>
          <p14:tracePt t="19760" x="6032500" y="2065338"/>
          <p14:tracePt t="19768" x="6032500" y="2090738"/>
          <p14:tracePt t="19777" x="6032500" y="2124075"/>
          <p14:tracePt t="19785" x="6032500" y="2141538"/>
          <p14:tracePt t="19793" x="6032500" y="2174875"/>
          <p14:tracePt t="19802" x="6032500" y="2217738"/>
          <p14:tracePt t="19808" x="6032500" y="2293938"/>
          <p14:tracePt t="19819" x="6049963" y="2336800"/>
          <p14:tracePt t="19825" x="6057900" y="2387600"/>
          <p14:tracePt t="19833" x="6065838" y="2413000"/>
          <p14:tracePt t="19841" x="6075363" y="2463800"/>
          <p14:tracePt t="19848" x="6091238" y="2489200"/>
          <p14:tracePt t="19857" x="6100763" y="2506663"/>
          <p14:tracePt t="19865" x="6108700" y="2532063"/>
          <p14:tracePt t="19872" x="6116638" y="2557463"/>
          <p14:tracePt t="19880" x="6134100" y="2574925"/>
          <p14:tracePt t="19889" x="6142038" y="2592388"/>
          <p14:tracePt t="19896" x="6159500" y="2617788"/>
          <p14:tracePt t="19904" x="6194425" y="2633663"/>
          <p14:tracePt t="19913" x="6219825" y="2651125"/>
          <p14:tracePt t="19920" x="6253163" y="2668588"/>
          <p14:tracePt t="19929" x="6278563" y="2676525"/>
          <p14:tracePt t="19937" x="6321425" y="2693988"/>
          <p14:tracePt t="19945" x="6346825" y="2701925"/>
          <p14:tracePt t="19953" x="6397625" y="2719388"/>
          <p14:tracePt t="19960" x="6448425" y="2727325"/>
          <p14:tracePt t="19969" x="6473825" y="2736850"/>
          <p14:tracePt t="19977" x="6524625" y="2744788"/>
          <p14:tracePt t="19986" x="6559550" y="2752725"/>
          <p14:tracePt t="19992" x="6600825" y="2770188"/>
          <p14:tracePt t="20001" x="6635750" y="2778125"/>
          <p14:tracePt t="20009" x="6653213" y="2778125"/>
          <p14:tracePt t="20018" x="6669088" y="2778125"/>
          <p14:tracePt t="20025" x="6704013" y="2778125"/>
          <p14:tracePt t="20033" x="6729413" y="2778125"/>
          <p14:tracePt t="20041" x="6754813" y="2778125"/>
          <p14:tracePt t="20049" x="6788150" y="2778125"/>
          <p14:tracePt t="20056" x="6823075" y="2778125"/>
          <p14:tracePt t="20065" x="6864350" y="2778125"/>
          <p14:tracePt t="20073" x="6907213" y="2778125"/>
          <p14:tracePt t="20080" x="6942138" y="2778125"/>
          <p14:tracePt t="20089" x="6983413" y="2778125"/>
          <p14:tracePt t="20097" x="7008813" y="2778125"/>
          <p14:tracePt t="20104" x="7051675" y="2778125"/>
          <p14:tracePt t="20113" x="7085013" y="2778125"/>
          <p14:tracePt t="20120" x="7119938" y="2778125"/>
          <p14:tracePt t="20129" x="7145338" y="2778125"/>
          <p14:tracePt t="20136" x="7170738" y="2778125"/>
          <p14:tracePt t="20145" x="7188200" y="2778125"/>
          <p14:tracePt t="20153" x="7213600" y="2778125"/>
          <p14:tracePt t="20160" x="7221538" y="2778125"/>
          <p14:tracePt t="20168" x="7239000" y="2778125"/>
          <p14:tracePt t="20177" x="7256463" y="2778125"/>
          <p14:tracePt t="20185" x="7264400" y="2778125"/>
          <p14:tracePt t="20192" x="7281863" y="2778125"/>
          <p14:tracePt t="20202" x="7289800" y="2778125"/>
          <p14:tracePt t="20209" x="7307263" y="2778125"/>
          <p14:tracePt t="20217" x="7323138" y="2770188"/>
          <p14:tracePt t="20224" x="7323138" y="2762250"/>
          <p14:tracePt t="20241" x="7340600" y="2762250"/>
          <p14:tracePt t="20249" x="7358063" y="2752725"/>
          <p14:tracePt t="20265" x="7373938" y="2752725"/>
          <p14:tracePt t="20273" x="7400925" y="2744788"/>
          <p14:tracePt t="20281" x="7408863" y="2736850"/>
          <p14:tracePt t="20289" x="7426325" y="2736850"/>
          <p14:tracePt t="20297" x="7451725" y="2727325"/>
          <p14:tracePt t="20304" x="7459663" y="2719388"/>
          <p14:tracePt t="20313" x="7477125" y="2711450"/>
          <p14:tracePt t="20320" x="7485063" y="2701925"/>
          <p14:tracePt t="20329" x="7493000" y="2693988"/>
          <p14:tracePt t="20337" x="7510463" y="2686050"/>
          <p14:tracePt t="20344" x="7535863" y="2668588"/>
          <p14:tracePt t="20353" x="7553325" y="2643188"/>
          <p14:tracePt t="20360" x="7570788" y="2617788"/>
          <p14:tracePt t="20369" x="7578725" y="2592388"/>
          <p14:tracePt t="20376" x="7586663" y="2574925"/>
          <p14:tracePt t="20385" x="7596188" y="2549525"/>
          <p14:tracePt t="20393" x="7604125" y="2524125"/>
          <p14:tracePt t="20402" x="7612063" y="2498725"/>
          <p14:tracePt t="20408" x="7621588" y="2473325"/>
          <p14:tracePt t="20418" x="7637463" y="2430463"/>
          <p14:tracePt t="20425" x="7646988" y="2405063"/>
          <p14:tracePt t="20433" x="7646988" y="2379663"/>
          <p14:tracePt t="20440" x="7646988" y="2344738"/>
          <p14:tracePt t="20448" x="7646988" y="2336800"/>
          <p14:tracePt t="20456" x="7646988" y="2319338"/>
          <p14:tracePt t="20465" x="7654925" y="2293938"/>
          <p14:tracePt t="20473" x="7654925" y="2286000"/>
          <p14:tracePt t="20480" x="7654925" y="2278063"/>
          <p14:tracePt t="20489" x="7662863" y="2260600"/>
          <p14:tracePt t="20496" x="7672388" y="2260600"/>
          <p14:tracePt t="20505" x="7672388" y="2252663"/>
          <p14:tracePt t="20512" x="7672388" y="2235200"/>
          <p14:tracePt t="20520" x="7672388" y="2227263"/>
          <p14:tracePt t="20528" x="7672388" y="2209800"/>
          <p14:tracePt t="20536" x="7672388" y="2184400"/>
          <p14:tracePt t="20544" x="7672388" y="2166938"/>
          <p14:tracePt t="20553" x="7662863" y="2141538"/>
          <p14:tracePt t="20560" x="7662863" y="2124075"/>
          <p14:tracePt t="20568" x="7654925" y="2108200"/>
          <p14:tracePt t="20576" x="7654925" y="2098675"/>
          <p14:tracePt t="20585" x="7654925" y="2090738"/>
          <p14:tracePt t="20593" x="7654925" y="2082800"/>
          <p14:tracePt t="20609" x="7654925" y="2073275"/>
          <p14:tracePt t="20618" x="7654925" y="2065338"/>
          <p14:tracePt t="20649" x="7654925" y="2055813"/>
          <p14:tracePt t="20657" x="7654925" y="2047875"/>
          <p14:tracePt t="20665" x="7654925" y="2039938"/>
          <p14:tracePt t="20673" x="7654925" y="2030413"/>
          <p14:tracePt t="20681" x="7654925" y="2014538"/>
          <p14:tracePt t="20689" x="7646988" y="1997075"/>
          <p14:tracePt t="20697" x="7637463" y="1979613"/>
          <p14:tracePt t="20705" x="7629525" y="1954213"/>
          <p14:tracePt t="20713" x="7629525" y="1946275"/>
          <p14:tracePt t="20720" x="7629525" y="1938338"/>
          <p14:tracePt t="20728" x="7621588" y="1903413"/>
          <p14:tracePt t="20736" x="7612063" y="1885950"/>
          <p14:tracePt t="20760" x="7612063" y="1878013"/>
          <p14:tracePt t="20793" x="7612063" y="1870075"/>
          <p14:tracePt t="20809" x="7612063" y="1860550"/>
          <p14:tracePt t="20920" x="7604125" y="1852613"/>
          <p14:tracePt t="20929" x="7570788" y="1860550"/>
          <p14:tracePt t="20936" x="7518400" y="1878013"/>
          <p14:tracePt t="20945" x="7434263" y="1911350"/>
          <p14:tracePt t="20953" x="7289800" y="1938338"/>
          <p14:tracePt t="20960" x="7145338" y="1963738"/>
          <p14:tracePt t="20968" x="7000875" y="1997075"/>
          <p14:tracePt t="20976" x="6856413" y="2047875"/>
          <p14:tracePt t="20987" x="6729413" y="2090738"/>
          <p14:tracePt t="20992" x="6626225" y="2124075"/>
          <p14:tracePt t="21002" x="6550025" y="2174875"/>
          <p14:tracePt t="21008" x="6499225" y="2209800"/>
          <p14:tracePt t="21017" x="6456363" y="2260600"/>
          <p14:tracePt t="21024" x="6423025" y="2311400"/>
          <p14:tracePt t="21032" x="6397625" y="2354263"/>
          <p14:tracePt t="21040" x="6372225" y="2387600"/>
          <p14:tracePt t="21048" x="6338888" y="2438400"/>
          <p14:tracePt t="21056" x="6311900" y="2473325"/>
          <p14:tracePt t="21065" x="6286500" y="2506663"/>
          <p14:tracePt t="21072" x="6270625" y="2549525"/>
          <p14:tracePt t="21081" x="6253163" y="2582863"/>
          <p14:tracePt t="21089" x="6210300" y="2633663"/>
          <p14:tracePt t="21097" x="6167438" y="2693988"/>
          <p14:tracePt t="21104" x="6108700" y="2762250"/>
          <p14:tracePt t="21112" x="6040438" y="2838450"/>
          <p14:tracePt t="21121" x="5964238" y="2906713"/>
          <p14:tracePt t="21129" x="5870575" y="2974975"/>
          <p14:tracePt t="21137" x="5776913" y="3059113"/>
          <p14:tracePt t="21144" x="5683250" y="3135313"/>
          <p14:tracePt t="21152" x="5591175" y="3221038"/>
          <p14:tracePt t="21161" x="5513388" y="3297238"/>
          <p14:tracePt t="21169" x="5472113" y="3365500"/>
          <p14:tracePt t="21177" x="5429250" y="3424238"/>
          <p14:tracePt t="21185" x="5394325" y="3492500"/>
          <p14:tracePt t="21192" x="5378450" y="3568700"/>
          <p14:tracePt t="21202" x="5343525" y="3646488"/>
          <p14:tracePt t="21208" x="5327650" y="3705225"/>
          <p14:tracePt t="21217" x="5318125" y="3748088"/>
          <p14:tracePt t="21225" x="5302250" y="3798888"/>
          <p14:tracePt t="21233" x="5302250" y="3841750"/>
          <p14:tracePt t="21240" x="5302250" y="3900488"/>
          <p14:tracePt t="21249" x="5318125" y="3968750"/>
          <p14:tracePt t="21258" x="5335588" y="4037013"/>
          <p14:tracePt t="21265" x="5368925" y="4095750"/>
          <p14:tracePt t="21273" x="5403850" y="4156075"/>
          <p14:tracePt t="21280" x="5421313" y="4206875"/>
          <p14:tracePt t="21289" x="5429250" y="4240213"/>
          <p14:tracePt t="21297" x="5437188" y="4265613"/>
          <p14:tracePt t="21304" x="5437188" y="4275138"/>
          <p14:tracePt t="21312" x="5437188" y="4300538"/>
          <p14:tracePt t="21320" x="5437188" y="4316413"/>
          <p14:tracePt t="21328" x="5437188" y="4359275"/>
          <p14:tracePt t="21337" x="5437188" y="4410075"/>
          <p14:tracePt t="21344" x="5437188" y="4452938"/>
          <p14:tracePt t="21353" x="5437188" y="4495800"/>
          <p14:tracePt t="21360" x="5437188" y="4529138"/>
          <p14:tracePt t="21369" x="5446713" y="4554538"/>
          <p14:tracePt t="21376" x="5454650" y="4589463"/>
          <p14:tracePt t="21386" x="5462588" y="4614863"/>
          <p14:tracePt t="21392" x="5480050" y="4640263"/>
          <p14:tracePt t="21402" x="5487988" y="4665663"/>
          <p14:tracePt t="21409" x="5497513" y="4673600"/>
          <p14:tracePt t="21420" x="5505450" y="4691063"/>
          <p14:tracePt t="21424" x="5513388" y="4708525"/>
          <p14:tracePt t="21433" x="5522913" y="4724400"/>
          <p14:tracePt t="21440" x="5530850" y="4741863"/>
          <p14:tracePt t="21448" x="5548313" y="4767263"/>
          <p14:tracePt t="21456" x="5556250" y="4792663"/>
          <p14:tracePt t="21472" x="5556250" y="4802188"/>
          <p14:tracePt t="21480" x="5538788" y="4802188"/>
          <p14:tracePt t="21489" x="5530850" y="4810125"/>
          <p14:tracePt t="21504" x="5530850" y="4818063"/>
          <p14:tracePt t="21601" x="5530850" y="4827588"/>
          <p14:tracePt t="21608" x="5556250" y="4835525"/>
          <p14:tracePt t="21618" x="5591175" y="4843463"/>
          <p14:tracePt t="21624" x="5641975" y="4860925"/>
          <p14:tracePt t="21633" x="5683250" y="4878388"/>
          <p14:tracePt t="21641" x="5708650" y="4878388"/>
          <p14:tracePt t="21649" x="5726113" y="4878388"/>
          <p14:tracePt t="21656" x="5743575" y="4878388"/>
          <p14:tracePt t="21664" x="5751513" y="4878388"/>
          <p14:tracePt t="21673" x="5761038" y="4878388"/>
          <p14:tracePt t="21729" x="5768975" y="4878388"/>
          <p14:tracePt t="21737" x="5811838" y="4886325"/>
          <p14:tracePt t="21745" x="5862638" y="4894263"/>
          <p14:tracePt t="21752" x="5905500" y="4894263"/>
          <p14:tracePt t="21760" x="5946775" y="4894263"/>
          <p14:tracePt t="21769" x="5989638" y="4894263"/>
          <p14:tracePt t="21777" x="6024563" y="4894263"/>
          <p14:tracePt t="21785" x="6065838" y="4894263"/>
          <p14:tracePt t="21792" x="6091238" y="4886325"/>
          <p14:tracePt t="21802" x="6116638" y="4868863"/>
          <p14:tracePt t="21809" x="6134100" y="4860925"/>
          <p14:tracePt t="21817" x="6142038" y="4835525"/>
          <p14:tracePt t="21824" x="6159500" y="4810125"/>
          <p14:tracePt t="21833" x="6176963" y="4767263"/>
          <p14:tracePt t="21841" x="6202363" y="4716463"/>
          <p14:tracePt t="21848" x="6219825" y="4657725"/>
          <p14:tracePt t="21857" x="6227763" y="4579938"/>
          <p14:tracePt t="21865" x="6245225" y="4513263"/>
          <p14:tracePt t="21872" x="6245225" y="4470400"/>
          <p14:tracePt t="21881" x="6245225" y="4410075"/>
          <p14:tracePt t="21889" x="6245225" y="4351338"/>
          <p14:tracePt t="21896" x="6245225" y="4325938"/>
          <p14:tracePt t="21904" x="6245225" y="4300538"/>
          <p14:tracePt t="21912" x="6235700" y="4283075"/>
          <p14:tracePt t="21920" x="6227763" y="4275138"/>
          <p14:tracePt t="21929" x="6219825" y="4265613"/>
          <p14:tracePt t="21945" x="6202363" y="4249738"/>
          <p14:tracePt t="21952" x="6167438" y="4240213"/>
          <p14:tracePt t="21961" x="6134100" y="4224338"/>
          <p14:tracePt t="21969" x="6100763" y="4214813"/>
          <p14:tracePt t="21977" x="6065838" y="4197350"/>
          <p14:tracePt t="21986" x="6032500" y="4189413"/>
          <p14:tracePt t="22002" x="5989638" y="4156075"/>
          <p14:tracePt t="22009" x="5972175" y="4146550"/>
          <p14:tracePt t="22017" x="5956300" y="4146550"/>
          <p14:tracePt t="22025" x="5946775" y="4138613"/>
          <p14:tracePt t="22072" x="5946775" y="4130675"/>
          <p14:tracePt t="22080" x="5946775" y="4121150"/>
          <p14:tracePt t="22088" x="5946775" y="4105275"/>
          <p14:tracePt t="22096" x="5946775" y="4079875"/>
          <p14:tracePt t="22104" x="5946775" y="4070350"/>
          <p14:tracePt t="22112" x="5946775" y="4044950"/>
          <p14:tracePt t="22120" x="5946775" y="4027488"/>
          <p14:tracePt t="22129" x="5946775" y="4002088"/>
          <p14:tracePt t="22137" x="5946775" y="3976688"/>
          <p14:tracePt t="22152" x="5946775" y="3960813"/>
          <p14:tracePt t="22217" x="5946775" y="3951288"/>
          <p14:tracePt t="22225" x="5956300" y="3943350"/>
          <p14:tracePt t="22232" x="5964238" y="3943350"/>
          <p14:tracePt t="22240" x="5981700" y="3943350"/>
          <p14:tracePt t="22248" x="6015038" y="3935413"/>
          <p14:tracePt t="22256" x="6049963" y="3925888"/>
          <p14:tracePt t="22264" x="6057900" y="3925888"/>
          <p14:tracePt t="22272" x="6083300" y="3925888"/>
          <p14:tracePt t="22280" x="6108700" y="3925888"/>
          <p14:tracePt t="22289" x="6126163" y="3925888"/>
          <p14:tracePt t="22296" x="6151563" y="3925888"/>
          <p14:tracePt t="22304" x="6176963" y="3925888"/>
          <p14:tracePt t="22312" x="6202363" y="3925888"/>
          <p14:tracePt t="22320" x="6227763" y="3925888"/>
          <p14:tracePt t="22328" x="6261100" y="3925888"/>
          <p14:tracePt t="22337" x="6286500" y="3925888"/>
          <p14:tracePt t="22344" x="6338888" y="3917950"/>
          <p14:tracePt t="22352" x="6354763" y="3908425"/>
          <p14:tracePt t="22361" x="6380163" y="3900488"/>
          <p14:tracePt t="22370" x="6405563" y="3900488"/>
          <p14:tracePt t="22377" x="6415088" y="3900488"/>
          <p14:tracePt t="22386" x="6448425" y="3892550"/>
          <p14:tracePt t="22393" x="6465888" y="3883025"/>
          <p14:tracePt t="22401" x="6483350" y="3875088"/>
          <p14:tracePt t="22408" x="6491288" y="3867150"/>
          <p14:tracePt t="22417" x="6508750" y="3857625"/>
          <p14:tracePt t="22424" x="6524625" y="3849688"/>
          <p14:tracePt t="22432" x="6534150" y="3849688"/>
          <p14:tracePt t="22440" x="6550025" y="3849688"/>
          <p14:tracePt t="22449" x="6584950" y="3841750"/>
          <p14:tracePt t="22456" x="6610350" y="3832225"/>
          <p14:tracePt t="22464" x="6626225" y="3832225"/>
          <p14:tracePt t="22473" x="6643688" y="3832225"/>
          <p14:tracePt t="22481" x="6669088" y="3832225"/>
          <p14:tracePt t="22489" x="6694488" y="3824288"/>
          <p14:tracePt t="22497" x="6719888" y="3816350"/>
          <p14:tracePt t="22504" x="6737350" y="3816350"/>
          <p14:tracePt t="22513" x="6754813" y="3806825"/>
          <p14:tracePt t="22521" x="6762750" y="3806825"/>
          <p14:tracePt t="22528" x="6788150" y="3806825"/>
          <p14:tracePt t="22536" x="6805613" y="3806825"/>
          <p14:tracePt t="22544" x="6838950" y="3798888"/>
          <p14:tracePt t="22552" x="6864350" y="3790950"/>
          <p14:tracePt t="22560" x="6873875" y="3790950"/>
          <p14:tracePt t="22570" x="6899275" y="3790950"/>
          <p14:tracePt t="22577" x="6924675" y="3790950"/>
          <p14:tracePt t="22586" x="6958013" y="3790950"/>
          <p14:tracePt t="22592" x="6983413" y="3790950"/>
          <p14:tracePt t="22601" x="7008813" y="3790950"/>
          <p14:tracePt t="22608" x="7043738" y="3790950"/>
          <p14:tracePt t="22617" x="7069138" y="3790950"/>
          <p14:tracePt t="22625" x="7102475" y="3790950"/>
          <p14:tracePt t="22633" x="7127875" y="3790950"/>
          <p14:tracePt t="22641" x="7162800" y="3790950"/>
          <p14:tracePt t="22648" x="7188200" y="3790950"/>
          <p14:tracePt t="22656" x="7229475" y="3790950"/>
          <p14:tracePt t="22665" x="7264400" y="3790950"/>
          <p14:tracePt t="22672" x="7281863" y="3790950"/>
          <p14:tracePt t="22680" x="7297738" y="3790950"/>
          <p14:tracePt t="22688" x="7323138" y="3790950"/>
          <p14:tracePt t="22697" x="7340600" y="3790950"/>
          <p14:tracePt t="22704" x="7358063" y="3790950"/>
          <p14:tracePt t="22713" x="7383463" y="3790950"/>
          <p14:tracePt t="22721" x="7416800" y="3790950"/>
          <p14:tracePt t="22729" x="7434263" y="3798888"/>
          <p14:tracePt t="22737" x="7467600" y="3806825"/>
          <p14:tracePt t="22745" x="7502525" y="3816350"/>
          <p14:tracePt t="22753" x="7553325" y="3824288"/>
          <p14:tracePt t="22760" x="7578725" y="3832225"/>
          <p14:tracePt t="22770" x="7629525" y="3841750"/>
          <p14:tracePt t="22776" x="7662863" y="3849688"/>
          <p14:tracePt t="22785" x="7688263" y="3867150"/>
          <p14:tracePt t="22793" x="7697788" y="3875088"/>
          <p14:tracePt t="22801" x="7715250" y="3875088"/>
          <p14:tracePt t="22808" x="7731125" y="3875088"/>
          <p14:tracePt t="22817" x="7748588" y="3883025"/>
          <p14:tracePt t="22825" x="7766050" y="3892550"/>
          <p14:tracePt t="22833" x="7773988" y="3900488"/>
          <p14:tracePt t="22848" x="7791450" y="3900488"/>
          <p14:tracePt t="22857" x="7807325" y="3908425"/>
          <p14:tracePt t="22872" x="7816850" y="3908425"/>
          <p14:tracePt t="22880" x="7824788" y="3908425"/>
          <p14:tracePt t="22897" x="7832725" y="3908425"/>
          <p14:tracePt t="22904" x="7842250" y="3908425"/>
          <p14:tracePt t="23065" x="7824788" y="3917950"/>
          <p14:tracePt t="23073" x="7807325" y="3917950"/>
          <p14:tracePt t="23080" x="7766050" y="3925888"/>
          <p14:tracePt t="23089" x="7731125" y="3935413"/>
          <p14:tracePt t="23096" x="7697788" y="3935413"/>
          <p14:tracePt t="23104" x="7654925" y="3935413"/>
          <p14:tracePt t="23113" x="7612063" y="3935413"/>
          <p14:tracePt t="23120" x="7570788" y="3935413"/>
          <p14:tracePt t="23128" x="7527925" y="3935413"/>
          <p14:tracePt t="23136" x="7477125" y="3935413"/>
          <p14:tracePt t="23145" x="7434263" y="3935413"/>
          <p14:tracePt t="23153" x="7383463" y="3935413"/>
          <p14:tracePt t="23160" x="7332663" y="3935413"/>
          <p14:tracePt t="23171" x="7307263" y="3935413"/>
          <p14:tracePt t="23177" x="7272338" y="3935413"/>
          <p14:tracePt t="23187" x="7239000" y="3935413"/>
          <p14:tracePt t="23192" x="7204075" y="3935413"/>
          <p14:tracePt t="23201" x="7188200" y="3925888"/>
          <p14:tracePt t="23209" x="7162800" y="3917950"/>
          <p14:tracePt t="23217" x="7137400" y="3917950"/>
          <p14:tracePt t="23224" x="7102475" y="3908425"/>
          <p14:tracePt t="23233" x="7069138" y="3908425"/>
          <p14:tracePt t="23241" x="7034213" y="3883025"/>
          <p14:tracePt t="23249" x="7018338" y="3883025"/>
          <p14:tracePt t="23256" x="6992938" y="3867150"/>
          <p14:tracePt t="23264" x="6967538" y="3857625"/>
          <p14:tracePt t="23272" x="6950075" y="3857625"/>
          <p14:tracePt t="23280" x="6942138" y="3857625"/>
          <p14:tracePt t="23289" x="6915150" y="3849688"/>
          <p14:tracePt t="23296" x="6907213" y="3849688"/>
          <p14:tracePt t="23304" x="6899275" y="3849688"/>
          <p14:tracePt t="23313" x="6873875" y="3849688"/>
          <p14:tracePt t="23321" x="6856413" y="3849688"/>
          <p14:tracePt t="23329" x="6823075" y="3849688"/>
          <p14:tracePt t="23337" x="6788150" y="3849688"/>
          <p14:tracePt t="23344" x="6745288" y="3849688"/>
          <p14:tracePt t="23352" x="6704013" y="3849688"/>
          <p14:tracePt t="23360" x="6661150" y="3849688"/>
          <p14:tracePt t="23370" x="6618288" y="3849688"/>
          <p14:tracePt t="23377" x="6567488" y="3849688"/>
          <p14:tracePt t="23386" x="6542088" y="3849688"/>
          <p14:tracePt t="23392" x="6508750" y="3849688"/>
          <p14:tracePt t="23401" x="6483350" y="3849688"/>
          <p14:tracePt t="23408" x="6465888" y="3849688"/>
          <p14:tracePt t="23417" x="6440488" y="3849688"/>
          <p14:tracePt t="23425" x="6415088" y="3849688"/>
          <p14:tracePt t="23433" x="6397625" y="3849688"/>
          <p14:tracePt t="23440" x="6364288" y="3849688"/>
          <p14:tracePt t="23448" x="6346825" y="3849688"/>
          <p14:tracePt t="23457" x="6311900" y="3857625"/>
          <p14:tracePt t="23465" x="6296025" y="3867150"/>
          <p14:tracePt t="23472" x="6261100" y="3875088"/>
          <p14:tracePt t="23481" x="6227763" y="3892550"/>
          <p14:tracePt t="23488" x="6194425" y="3908425"/>
          <p14:tracePt t="23497" x="6167438" y="3917950"/>
          <p14:tracePt t="23504" x="6134100" y="3935413"/>
          <p14:tracePt t="23512" x="6100763" y="3943350"/>
          <p14:tracePt t="23520" x="6065838" y="3960813"/>
          <p14:tracePt t="23529" x="6040438" y="3968750"/>
          <p14:tracePt t="23536" x="6007100" y="3976688"/>
          <p14:tracePt t="23544" x="5972175" y="3986213"/>
          <p14:tracePt t="23553" x="5964238" y="3986213"/>
          <p14:tracePt t="23561" x="5946775" y="3994150"/>
          <p14:tracePt t="23570" x="5938838" y="3994150"/>
          <p14:tracePt t="23705" x="5946775" y="3994150"/>
          <p14:tracePt t="23713" x="5956300" y="3994150"/>
          <p14:tracePt t="23721" x="5989638" y="3986213"/>
          <p14:tracePt t="23728" x="6015038" y="3986213"/>
          <p14:tracePt t="23736" x="6040438" y="3976688"/>
          <p14:tracePt t="23745" x="6049963" y="3976688"/>
          <p14:tracePt t="23753" x="6075363" y="3976688"/>
          <p14:tracePt t="23760" x="6100763" y="3976688"/>
          <p14:tracePt t="23770" x="6108700" y="3976688"/>
          <p14:tracePt t="23777" x="6126163" y="3976688"/>
          <p14:tracePt t="23787" x="6159500" y="3976688"/>
          <p14:tracePt t="23792" x="6184900" y="3976688"/>
          <p14:tracePt t="23801" x="6219825" y="3976688"/>
          <p14:tracePt t="23808" x="6261100" y="3976688"/>
          <p14:tracePt t="23817" x="6311900" y="3986213"/>
          <p14:tracePt t="23825" x="6372225" y="3994150"/>
          <p14:tracePt t="23832" x="6415088" y="4002088"/>
          <p14:tracePt t="23840" x="6473825" y="4011613"/>
          <p14:tracePt t="23849" x="6516688" y="4019550"/>
          <p14:tracePt t="23856" x="6567488" y="4027488"/>
          <p14:tracePt t="23865" x="6610350" y="4037013"/>
          <p14:tracePt t="23873" x="6661150" y="4052888"/>
          <p14:tracePt t="23880" x="6686550" y="4052888"/>
          <p14:tracePt t="23889" x="6729413" y="4052888"/>
          <p14:tracePt t="23896" x="6788150" y="4062413"/>
          <p14:tracePt t="23904" x="6823075" y="4062413"/>
          <p14:tracePt t="23913" x="6856413" y="4062413"/>
          <p14:tracePt t="23921" x="6899275" y="4062413"/>
          <p14:tracePt t="23929" x="6942138" y="4062413"/>
          <p14:tracePt t="23937" x="6975475" y="4062413"/>
          <p14:tracePt t="23945" x="7008813" y="4062413"/>
          <p14:tracePt t="23953" x="7034213" y="4062413"/>
          <p14:tracePt t="23961" x="7059613" y="4062413"/>
          <p14:tracePt t="23971" x="7085013" y="4062413"/>
          <p14:tracePt t="23989" x="7127875" y="4062413"/>
          <p14:tracePt t="23992" x="7145338" y="4062413"/>
          <p14:tracePt t="24000" x="7153275" y="4062413"/>
          <p14:tracePt t="24009" x="7188200" y="4052888"/>
          <p14:tracePt t="24016" x="7213600" y="4044950"/>
          <p14:tracePt t="24025" x="7229475" y="4044950"/>
          <p14:tracePt t="24033" x="7264400" y="4044950"/>
          <p14:tracePt t="24041" x="7297738" y="4044950"/>
          <p14:tracePt t="24049" x="7340600" y="4044950"/>
          <p14:tracePt t="24057" x="7383463" y="4044950"/>
          <p14:tracePt t="24065" x="7426325" y="4044950"/>
          <p14:tracePt t="24072" x="7477125" y="4037013"/>
          <p14:tracePt t="24080" x="7502525" y="4037013"/>
          <p14:tracePt t="24089" x="7553325" y="4027488"/>
          <p14:tracePt t="24096" x="7570788" y="4019550"/>
          <p14:tracePt t="24104" x="7596188" y="4011613"/>
          <p14:tracePt t="24112" x="7612063" y="4011613"/>
          <p14:tracePt t="24121" x="7629525" y="4011613"/>
          <p14:tracePt t="24129" x="7654925" y="4002088"/>
          <p14:tracePt t="24137" x="7672388" y="4002088"/>
          <p14:tracePt t="24145" x="7680325" y="4002088"/>
          <p14:tracePt t="24153" x="7688263" y="4002088"/>
          <p14:tracePt t="24160" x="7697788" y="4002088"/>
          <p14:tracePt t="24408" x="7697788" y="4011613"/>
          <p14:tracePt t="24416" x="7680325" y="4011613"/>
          <p14:tracePt t="24425" x="7637463" y="4019550"/>
          <p14:tracePt t="24433" x="7604125" y="4037013"/>
          <p14:tracePt t="24441" x="7570788" y="4044950"/>
          <p14:tracePt t="24448" x="7527925" y="4052888"/>
          <p14:tracePt t="24457" x="7493000" y="4052888"/>
          <p14:tracePt t="24465" x="7451725" y="4052888"/>
          <p14:tracePt t="24472" x="7408863" y="4052888"/>
          <p14:tracePt t="24480" x="7332663" y="4052888"/>
          <p14:tracePt t="24489" x="7281863" y="4052888"/>
          <p14:tracePt t="24497" x="7204075" y="4052888"/>
          <p14:tracePt t="24504" x="7145338" y="4052888"/>
          <p14:tracePt t="24513" x="7077075" y="4062413"/>
          <p14:tracePt t="24520" x="7026275" y="4070350"/>
          <p14:tracePt t="24529" x="6983413" y="4079875"/>
          <p14:tracePt t="24536" x="6950075" y="4087813"/>
          <p14:tracePt t="24545" x="6942138" y="4087813"/>
          <p14:tracePt t="24553" x="6907213" y="4105275"/>
          <p14:tracePt t="24560" x="6873875" y="4113213"/>
          <p14:tracePt t="24571" x="6848475" y="4113213"/>
          <p14:tracePt t="24576" x="6823075" y="4113213"/>
          <p14:tracePt t="24585" x="6780213" y="4113213"/>
          <p14:tracePt t="24593" x="6704013" y="4113213"/>
          <p14:tracePt t="24600" x="6600825" y="4113213"/>
          <p14:tracePt t="24609" x="6491288" y="4087813"/>
          <p14:tracePt t="24617" x="6364288" y="4062413"/>
          <p14:tracePt t="24624" x="6235700" y="4052888"/>
          <p14:tracePt t="24632" x="6108700" y="4037013"/>
          <p14:tracePt t="24640" x="5989638" y="4037013"/>
          <p14:tracePt t="24648" x="5905500" y="4037013"/>
          <p14:tracePt t="24656" x="5837238" y="4037013"/>
          <p14:tracePt t="24664" x="5751513" y="4044950"/>
          <p14:tracePt t="24672" x="5683250" y="4062413"/>
          <p14:tracePt t="24680" x="5624513" y="4079875"/>
          <p14:tracePt t="24688" x="5565775" y="4121150"/>
          <p14:tracePt t="24696" x="5513388" y="4164013"/>
          <p14:tracePt t="24704" x="5437188" y="4206875"/>
          <p14:tracePt t="24712" x="5368925" y="4265613"/>
          <p14:tracePt t="24721" x="5302250" y="4316413"/>
          <p14:tracePt t="24728" x="5249863" y="4368800"/>
          <p14:tracePt t="24736" x="5216525" y="4410075"/>
          <p14:tracePt t="24744" x="5183188" y="4445000"/>
          <p14:tracePt t="24753" x="5173663" y="4470400"/>
          <p14:tracePt t="24760" x="5165725" y="4495800"/>
          <p14:tracePt t="24770" x="5157788" y="4513263"/>
          <p14:tracePt t="24776" x="5157788" y="4521200"/>
          <p14:tracePt t="24785" x="5157788" y="4538663"/>
          <p14:tracePt t="24792" x="5157788" y="4546600"/>
          <p14:tracePt t="24801" x="5157788" y="4554538"/>
          <p14:tracePt t="24809" x="5157788" y="4564063"/>
          <p14:tracePt t="24824" x="5157788" y="4572000"/>
          <p14:tracePt t="24833" x="5157788" y="4579938"/>
          <p14:tracePt t="24841" x="5157788" y="4589463"/>
          <p14:tracePt t="24849" x="5157788" y="4597400"/>
          <p14:tracePt t="24857" x="5157788" y="4614863"/>
          <p14:tracePt t="24864" x="5157788" y="4622800"/>
          <p14:tracePt t="24873" x="5165725" y="4657725"/>
          <p14:tracePt t="24880" x="5183188" y="4683125"/>
          <p14:tracePt t="24888" x="5208588" y="4716463"/>
          <p14:tracePt t="24897" x="5259388" y="4759325"/>
          <p14:tracePt t="24905" x="5310188" y="4784725"/>
          <p14:tracePt t="24913" x="5368925" y="4827588"/>
          <p14:tracePt t="24920" x="5421313" y="4860925"/>
          <p14:tracePt t="24928" x="5480050" y="4894263"/>
          <p14:tracePt t="24937" x="5522913" y="4919663"/>
          <p14:tracePt t="24945" x="5556250" y="4946650"/>
          <p14:tracePt t="24953" x="5573713" y="4972050"/>
          <p14:tracePt t="24960" x="5599113" y="4987925"/>
          <p14:tracePt t="24971" x="5607050" y="5005388"/>
          <p14:tracePt t="24976" x="5624513" y="5022850"/>
          <p14:tracePt t="24985" x="5641975" y="5030788"/>
          <p14:tracePt t="24992" x="5649913" y="5048250"/>
          <p14:tracePt t="25000" x="5657850" y="5056188"/>
          <p14:tracePt t="25024" x="5667375" y="5064125"/>
          <p14:tracePt t="25033" x="5675313" y="5073650"/>
          <p14:tracePt t="25040" x="5675313" y="5081588"/>
          <p14:tracePt t="25048" x="5683250" y="5081588"/>
          <p14:tracePt t="25056" x="5700713" y="5081588"/>
          <p14:tracePt t="25065" x="5718175" y="5081588"/>
          <p14:tracePt t="25072" x="5743575" y="5081588"/>
          <p14:tracePt t="25080" x="5776913" y="5091113"/>
          <p14:tracePt t="25088" x="5794375" y="5099050"/>
          <p14:tracePt t="25097" x="5811838" y="5099050"/>
          <p14:tracePt t="25105" x="5845175" y="5106988"/>
          <p14:tracePt t="25113" x="5880100" y="5116513"/>
          <p14:tracePt t="25121" x="5895975" y="5124450"/>
          <p14:tracePt t="25129" x="5921375" y="5124450"/>
          <p14:tracePt t="25137" x="5946775" y="5124450"/>
          <p14:tracePt t="25145" x="5956300" y="5132388"/>
          <p14:tracePt t="25153" x="5964238" y="5141913"/>
          <p14:tracePt t="25200" x="5972175" y="5141913"/>
          <p14:tracePt t="25209" x="5981700" y="5141913"/>
          <p14:tracePt t="25217" x="6015038" y="5141913"/>
          <p14:tracePt t="25225" x="6040438" y="5132388"/>
          <p14:tracePt t="25233" x="6065838" y="5124450"/>
          <p14:tracePt t="25249" x="6083300" y="5124450"/>
          <p14:tracePt t="25257" x="6091238" y="5124450"/>
          <p14:tracePt t="25272" x="6100763" y="5124450"/>
          <p14:tracePt t="25312" x="6108700" y="5124450"/>
          <p14:tracePt t="25320" x="6116638" y="5116513"/>
          <p14:tracePt t="25329" x="6126163" y="5106988"/>
          <p14:tracePt t="25817" x="6134100" y="5099050"/>
          <p14:tracePt t="25825" x="6126163" y="5064125"/>
          <p14:tracePt t="25833" x="6100763" y="5038725"/>
          <p14:tracePt t="25841" x="6083300" y="5022850"/>
          <p14:tracePt t="25848" x="6065838" y="5005388"/>
          <p14:tracePt t="25865" x="6057900" y="4997450"/>
          <p14:tracePt t="25872" x="6049963" y="4987925"/>
          <p14:tracePt t="30432" x="6040438" y="4979988"/>
          <p14:tracePt t="30441" x="6065838" y="4979988"/>
          <p14:tracePt t="30449" x="6184900" y="4972050"/>
          <p14:tracePt t="30456" x="6270625" y="4954588"/>
          <p14:tracePt t="30464" x="6329363" y="4946650"/>
          <p14:tracePt t="30473" x="6354763" y="4937125"/>
          <p14:tracePt t="30489" x="6364288" y="4937125"/>
          <p14:tracePt t="30521" x="6380163" y="4937125"/>
          <p14:tracePt t="30529" x="6423025" y="4937125"/>
          <p14:tracePt t="30538" x="6516688" y="4946650"/>
          <p14:tracePt t="30544" x="6635750" y="4954588"/>
          <p14:tracePt t="30552" x="6737350" y="4979988"/>
          <p14:tracePt t="30561" x="6848475" y="4997450"/>
          <p14:tracePt t="30569" x="6950075" y="5022850"/>
          <p14:tracePt t="30577" x="7051675" y="5048250"/>
          <p14:tracePt t="30585" x="7153275" y="5056188"/>
          <p14:tracePt t="30592" x="7256463" y="5064125"/>
          <p14:tracePt t="30600" x="7348538" y="5064125"/>
          <p14:tracePt t="30609" x="7467600" y="5064125"/>
          <p14:tracePt t="30617" x="7578725" y="5064125"/>
          <p14:tracePt t="30625" x="7662863" y="5064125"/>
          <p14:tracePt t="30633" x="7731125" y="5064125"/>
          <p14:tracePt t="30640" x="7791450" y="5064125"/>
          <p14:tracePt t="30648" x="7824788" y="5056188"/>
          <p14:tracePt t="30657" x="7832725" y="5056188"/>
          <p14:tracePt t="30665" x="7842250" y="5056188"/>
          <p14:tracePt t="30801" x="7850188" y="5056188"/>
          <p14:tracePt t="30809" x="7859713" y="5056188"/>
          <p14:tracePt t="30817" x="7875588" y="5056188"/>
          <p14:tracePt t="30824" x="7885113" y="5064125"/>
          <p14:tracePt t="30960" x="7893050" y="5099050"/>
          <p14:tracePt t="30968" x="7900988" y="5157788"/>
          <p14:tracePt t="30977" x="7910513" y="5218113"/>
          <p14:tracePt t="30985" x="7935913" y="5268913"/>
          <p14:tracePt t="30992" x="7943850" y="5327650"/>
          <p14:tracePt t="31000" x="7951788" y="5387975"/>
          <p14:tracePt t="31008" x="7961313" y="5421313"/>
          <p14:tracePt t="31017" x="7969250" y="5446713"/>
          <p14:tracePt t="31024" x="7977188" y="5481638"/>
          <p14:tracePt t="31033" x="7977188" y="5497513"/>
          <p14:tracePt t="31041" x="7977188" y="5507038"/>
          <p14:tracePt t="31113" x="7977188" y="5532438"/>
          <p14:tracePt t="31121" x="7961313" y="5557838"/>
          <p14:tracePt t="31128" x="7943850" y="5575300"/>
          <p14:tracePt t="31137" x="7918450" y="5600700"/>
          <p14:tracePt t="31145" x="7910513" y="5616575"/>
          <p14:tracePt t="31153" x="7885113" y="5641975"/>
          <p14:tracePt t="31161" x="7867650" y="5659438"/>
          <p14:tracePt t="31169" x="7850188" y="5668963"/>
          <p14:tracePt t="31185" x="7832725" y="5676900"/>
          <p14:tracePt t="31192" x="7824788" y="5694363"/>
          <p14:tracePt t="31200" x="7816850" y="5694363"/>
          <p14:tracePt t="31209" x="7816850" y="5702300"/>
          <p14:tracePt t="31224" x="7799388" y="5710238"/>
          <p14:tracePt t="31232" x="7791450" y="5719763"/>
          <p14:tracePt t="31241" x="7781925" y="5727700"/>
          <p14:tracePt t="31249" x="7773988" y="5745163"/>
          <p14:tracePt t="31257" x="7766050" y="5761038"/>
          <p14:tracePt t="31264" x="7756525" y="5770563"/>
          <p14:tracePt t="31272" x="7756525" y="5778500"/>
          <p14:tracePt t="31280" x="7748588" y="5788025"/>
          <p14:tracePt t="31305" x="7740650" y="5795963"/>
          <p14:tracePt t="31609" x="7748588" y="5778500"/>
          <p14:tracePt t="31624" x="7748588" y="5770563"/>
          <p14:tracePt t="31665" x="7756525" y="5761038"/>
          <p14:tracePt t="31680" x="7756525" y="5735638"/>
          <p14:tracePt t="31840" x="7773988" y="5710238"/>
          <p14:tracePt t="31849" x="7791450" y="5676900"/>
          <p14:tracePt t="31856" x="7807325" y="5659438"/>
          <p14:tracePt t="31864" x="7816850" y="5651500"/>
          <p14:tracePt t="31873" x="7824788" y="5634038"/>
          <p14:tracePt t="31880" x="7842250" y="5616575"/>
          <p14:tracePt t="31897" x="7850188" y="5600700"/>
          <p14:tracePt t="31906" x="7859713" y="5583238"/>
          <p14:tracePt t="31913" x="7867650" y="5583238"/>
          <p14:tracePt t="31921" x="7867650" y="5575300"/>
          <p14:tracePt t="32465" x="7867650" y="5600700"/>
          <p14:tracePt t="32472" x="7867650" y="5608638"/>
          <p14:tracePt t="32480" x="7867650" y="5626100"/>
          <p14:tracePt t="32497" x="7867650" y="5634038"/>
          <p14:tracePt t="82417" x="7867650" y="5641975"/>
          <p14:tracePt t="82424" x="7875588" y="5668963"/>
          <p14:tracePt t="82432" x="7918450" y="5694363"/>
          <p14:tracePt t="82441" x="7926388" y="5719763"/>
          <p14:tracePt t="82448" x="7951788" y="5745163"/>
          <p14:tracePt t="82458" x="7977188" y="5770563"/>
          <p14:tracePt t="82465" x="8004175" y="5788025"/>
          <p14:tracePt t="82474" x="8012113" y="5795963"/>
          <p14:tracePt t="82632" x="8020050" y="5803900"/>
          <p14:tracePt t="82641" x="8020050" y="5813425"/>
          <p14:tracePt t="82648" x="8020050" y="5821363"/>
          <p14:tracePt t="82657" x="8020050" y="5829300"/>
          <p14:tracePt t="82665" x="8020050" y="5838825"/>
          <p14:tracePt t="82704" x="8020050" y="5846763"/>
          <p14:tracePt t="82713" x="8020050" y="5880100"/>
          <p14:tracePt t="82720" x="8037513" y="5922963"/>
          <p14:tracePt t="82728" x="8054975" y="5973763"/>
          <p14:tracePt t="82737" x="8070850" y="6024563"/>
          <p14:tracePt t="82744" x="8080375" y="6042025"/>
          <p14:tracePt t="82753" x="8088313" y="6059488"/>
          <p14:tracePt t="82760" x="8096250" y="6084888"/>
          <p14:tracePt t="82776" x="8096250" y="6092825"/>
          <p14:tracePt t="83000" x="8113713" y="6049963"/>
          <p14:tracePt t="83008" x="8121650" y="6016625"/>
          <p14:tracePt t="83016" x="8121650" y="5999163"/>
          <p14:tracePt t="83025" x="8121650" y="5973763"/>
          <p14:tracePt t="83033" x="8121650" y="5948363"/>
          <p14:tracePt t="83041" x="8121650" y="5932488"/>
          <p14:tracePt t="83048" x="8121650" y="5915025"/>
          <p14:tracePt t="83058" x="8121650" y="5905500"/>
          <p14:tracePt t="83065" x="8121650" y="5897563"/>
          <p14:tracePt t="83561" x="8113713" y="5915025"/>
          <p14:tracePt t="83568" x="8096250" y="5957888"/>
          <p14:tracePt t="83576" x="8070850" y="5999163"/>
          <p14:tracePt t="83584" x="8054975" y="6034088"/>
          <p14:tracePt t="83593" x="8045450" y="6042025"/>
          <p14:tracePt t="83929" x="8029575" y="6034088"/>
          <p14:tracePt t="83936" x="8012113" y="6016625"/>
          <p14:tracePt t="83944" x="8004175" y="5999163"/>
          <p14:tracePt t="85353" x="8004175" y="5983288"/>
          <p14:tracePt t="85360" x="8012113" y="5940425"/>
          <p14:tracePt t="85368" x="8029575" y="5880100"/>
          <p14:tracePt t="85376" x="8062913" y="5829300"/>
          <p14:tracePt t="85385" x="8070850" y="5795963"/>
          <p14:tracePt t="85392" x="8080375" y="5788025"/>
          <p14:tracePt t="85720" x="8070850" y="5813425"/>
          <p14:tracePt t="85729" x="8062913" y="5829300"/>
          <p14:tracePt t="85737" x="8054975" y="5846763"/>
          <p14:tracePt t="85920" x="8045450" y="5854700"/>
          <p14:tracePt t="85928" x="8045450" y="5864225"/>
          <p14:tracePt t="85937" x="8037513" y="5872163"/>
          <p14:tracePt t="87697" x="8029575" y="5872163"/>
          <p14:tracePt t="87704" x="8029575" y="5880100"/>
          <p14:tracePt t="87712" x="8020050" y="5889625"/>
          <p14:tracePt t="87728" x="8012113" y="5889625"/>
          <p14:tracePt t="88977" x="7969250" y="5897563"/>
          <p14:tracePt t="88985" x="7910513" y="5905500"/>
          <p14:tracePt t="88994" x="7867650" y="5915025"/>
          <p14:tracePt t="89000" x="7799388" y="5932488"/>
          <p14:tracePt t="89009" x="7756525" y="5948363"/>
          <p14:tracePt t="89016" x="7723188" y="5965825"/>
          <p14:tracePt t="89024" x="7697788" y="5965825"/>
          <p14:tracePt t="89033" x="7672388" y="5973763"/>
          <p14:tracePt t="89040" x="7672388" y="5983288"/>
          <p14:tracePt t="89048" x="7662863" y="5991225"/>
          <p14:tracePt t="89089" x="7646988" y="5999163"/>
          <p14:tracePt t="89105" x="7637463" y="6008688"/>
          <p14:tracePt t="89112" x="7621588" y="6024563"/>
          <p14:tracePt t="89120" x="7612063" y="6024563"/>
          <p14:tracePt t="89129" x="7596188" y="6042025"/>
          <p14:tracePt t="89137" x="7570788" y="6067425"/>
          <p14:tracePt t="89145" x="7535863" y="6084888"/>
          <p14:tracePt t="89152" x="7493000" y="6110288"/>
          <p14:tracePt t="89161" x="7451725" y="6135688"/>
          <p14:tracePt t="89169" x="7391400" y="6153150"/>
          <p14:tracePt t="89177" x="7340600" y="6169025"/>
          <p14:tracePt t="89184" x="7289800" y="6194425"/>
          <p14:tracePt t="89194" x="7246938" y="6211888"/>
          <p14:tracePt t="89201" x="7204075" y="6237288"/>
          <p14:tracePt t="89209" x="7153275" y="6272213"/>
          <p14:tracePt t="89216" x="7119938" y="6297613"/>
          <p14:tracePt t="89225" x="7102475" y="6323013"/>
          <p14:tracePt t="89232" x="7069138" y="6338888"/>
          <p14:tracePt t="89240" x="7043738" y="6365875"/>
          <p14:tracePt t="89248" x="7026275" y="6373813"/>
          <p14:tracePt t="89257" x="7000875" y="6391275"/>
          <p14:tracePt t="89264" x="6967538" y="6407150"/>
          <p14:tracePt t="89273" x="6942138" y="6424613"/>
          <p14:tracePt t="89280" x="6907213" y="6442075"/>
          <p14:tracePt t="89289" x="6873875" y="6457950"/>
          <p14:tracePt t="89296" x="6856413" y="6475413"/>
          <p14:tracePt t="89305" x="6838950" y="6483350"/>
          <p14:tracePt t="89312" x="6831013" y="6492875"/>
          <p14:tracePt t="89320" x="6823075" y="6492875"/>
          <p14:tracePt t="89400" x="6813550" y="6492875"/>
          <p14:tracePt t="89584" x="6831013" y="6492875"/>
          <p14:tracePt t="89600" x="6838950" y="6475413"/>
          <p14:tracePt t="89609" x="6848475" y="6467475"/>
          <p14:tracePt t="89616" x="6856413" y="6442075"/>
          <p14:tracePt t="89625" x="6873875" y="6424613"/>
          <p14:tracePt t="89632" x="6873875" y="6407150"/>
          <p14:tracePt t="89640" x="6889750" y="6399213"/>
          <p14:tracePt t="89648" x="6907213" y="6381750"/>
          <p14:tracePt t="89656" x="6932613" y="6365875"/>
          <p14:tracePt t="89664" x="6958013" y="6348413"/>
          <p14:tracePt t="89673" x="6975475" y="6338888"/>
          <p14:tracePt t="89680" x="7000875" y="6323013"/>
          <p14:tracePt t="89688" x="7043738" y="6305550"/>
          <p14:tracePt t="89696" x="7094538" y="6288088"/>
          <p14:tracePt t="89705" x="7170738" y="6280150"/>
          <p14:tracePt t="89713" x="7213600" y="6262688"/>
          <p14:tracePt t="89720" x="7281863" y="6237288"/>
          <p14:tracePt t="89728" x="7340600" y="6221413"/>
          <p14:tracePt t="89737" x="7383463" y="6194425"/>
          <p14:tracePt t="89745" x="7451725" y="6178550"/>
          <p14:tracePt t="89752" x="7493000" y="6169025"/>
          <p14:tracePt t="89761" x="7535863" y="6161088"/>
          <p14:tracePt t="89769" x="7578725" y="6143625"/>
          <p14:tracePt t="89777" x="7604125" y="6135688"/>
          <p14:tracePt t="89785" x="7637463" y="6127750"/>
          <p14:tracePt t="89794" x="7654925" y="6127750"/>
          <p14:tracePt t="89800" x="7672388" y="6127750"/>
          <p14:tracePt t="89809" x="7680325" y="6127750"/>
          <p14:tracePt t="89817" x="7688263" y="6127750"/>
          <p14:tracePt t="89824" x="7697788" y="6127750"/>
          <p14:tracePt t="89832" x="7705725" y="6118225"/>
          <p14:tracePt t="89841" x="7723188" y="6110288"/>
          <p14:tracePt t="89856" x="7748588" y="6102350"/>
          <p14:tracePt t="89864" x="7766050" y="6092825"/>
          <p14:tracePt t="89873" x="7781925" y="6092825"/>
          <p14:tracePt t="89880" x="7807325" y="6084888"/>
          <p14:tracePt t="89888" x="7816850" y="6084888"/>
          <p14:tracePt t="89896" x="7850188" y="6076950"/>
          <p14:tracePt t="89904" x="7875588" y="6067425"/>
          <p14:tracePt t="89912" x="7900988" y="6059488"/>
          <p14:tracePt t="89920" x="7918450" y="6049963"/>
          <p14:tracePt t="89929" x="7943850" y="6042025"/>
          <p14:tracePt t="89936" x="7961313" y="6024563"/>
          <p14:tracePt t="89944" x="7977188" y="6016625"/>
          <p14:tracePt t="89952" x="7986713" y="6008688"/>
          <p14:tracePt t="89960" x="8004175" y="5999163"/>
          <p14:tracePt t="89968" x="8012113" y="5991225"/>
          <p14:tracePt t="89977" x="8020050" y="5983288"/>
          <p14:tracePt t="89994" x="8020050" y="5973763"/>
          <p14:tracePt t="90000" x="8020050" y="5965825"/>
          <p14:tracePt t="90008" x="8020050" y="5957888"/>
          <p14:tracePt t="90016" x="8020050" y="5948363"/>
          <p14:tracePt t="90024" x="8020050" y="5932488"/>
          <p14:tracePt t="90032" x="8020050" y="5922963"/>
          <p14:tracePt t="90040" x="8020050" y="5905500"/>
          <p14:tracePt t="90048" x="8012113" y="5897563"/>
          <p14:tracePt t="90064" x="8004175" y="5880100"/>
          <p14:tracePt t="90073" x="7994650" y="5864225"/>
          <p14:tracePt t="90097" x="7986713" y="5846763"/>
          <p14:tracePt t="90104" x="7977188" y="5838825"/>
          <p14:tracePt t="90120" x="7977188" y="5829300"/>
          <p14:tracePt t="90129" x="7977188" y="5821363"/>
          <p14:tracePt t="90137" x="7969250" y="5813425"/>
          <p14:tracePt t="90168" x="7961313" y="5795963"/>
          <p14:tracePt t="90186" x="7935913" y="5788025"/>
          <p14:tracePt t="90194" x="7900988" y="5778500"/>
          <p14:tracePt t="90200" x="7867650" y="5770563"/>
          <p14:tracePt t="90209" x="7832725" y="5761038"/>
          <p14:tracePt t="90217" x="7791450" y="5753100"/>
          <p14:tracePt t="90225" x="7756525" y="5745163"/>
          <p14:tracePt t="90232" x="7731125" y="5735638"/>
          <p14:tracePt t="90240" x="7705725" y="5727700"/>
          <p14:tracePt t="90248" x="7697788" y="5727700"/>
          <p14:tracePt t="90264" x="7688263" y="5727700"/>
          <p14:tracePt t="90296" x="7680325" y="5727700"/>
          <p14:tracePt t="90313" x="7672388" y="5727700"/>
          <p14:tracePt t="90320" x="7654925" y="5727700"/>
          <p14:tracePt t="90328" x="7621588" y="5727700"/>
          <p14:tracePt t="90336" x="7578725" y="5727700"/>
          <p14:tracePt t="90345" x="7535863" y="5727700"/>
          <p14:tracePt t="90353" x="7502525" y="5727700"/>
          <p14:tracePt t="90361" x="7477125" y="5727700"/>
          <p14:tracePt t="90368" x="7459663" y="5727700"/>
          <p14:tracePt t="90379" x="7451725" y="5727700"/>
          <p14:tracePt t="90385" x="7442200" y="5727700"/>
          <p14:tracePt t="90394" x="7434263" y="5727700"/>
          <p14:tracePt t="90424" x="7426325" y="5735638"/>
          <p14:tracePt t="90432" x="7416800" y="5745163"/>
          <p14:tracePt t="90440" x="7408863" y="5753100"/>
          <p14:tracePt t="90448" x="7391400" y="5770563"/>
          <p14:tracePt t="90456" x="7383463" y="5778500"/>
          <p14:tracePt t="90464" x="7373938" y="5788025"/>
          <p14:tracePt t="90473" x="7358063" y="5803900"/>
          <p14:tracePt t="90480" x="7358063" y="5813425"/>
          <p14:tracePt t="90488" x="7348538" y="5813425"/>
          <p14:tracePt t="90496" x="7340600" y="5829300"/>
          <p14:tracePt t="90505" x="7340600" y="5838825"/>
          <p14:tracePt t="90512" x="7323138" y="5838825"/>
          <p14:tracePt t="90520" x="7315200" y="5846763"/>
          <p14:tracePt t="90529" x="7315200" y="5854700"/>
          <p14:tracePt t="90544" x="7307263" y="5864225"/>
          <p14:tracePt t="90552" x="7297738" y="5864225"/>
          <p14:tracePt t="90569" x="7289800" y="5872163"/>
          <p14:tracePt t="90608" x="7289800" y="5889625"/>
          <p14:tracePt t="90616" x="7281863" y="5889625"/>
          <p14:tracePt t="90633" x="7281863" y="5897563"/>
          <p14:tracePt t="90641" x="7281863" y="5905500"/>
          <p14:tracePt t="90656" x="7281863" y="5915025"/>
          <p14:tracePt t="90664" x="7281863" y="5922963"/>
          <p14:tracePt t="90680" x="7281863" y="5940425"/>
          <p14:tracePt t="90688" x="7281863" y="5957888"/>
          <p14:tracePt t="90705" x="7281863" y="5983288"/>
          <p14:tracePt t="90720" x="7289800" y="5999163"/>
          <p14:tracePt t="90737" x="7289800" y="6016625"/>
          <p14:tracePt t="90744" x="7297738" y="6024563"/>
          <p14:tracePt t="90753" x="7307263" y="6034088"/>
          <p14:tracePt t="90768" x="7315200" y="6049963"/>
          <p14:tracePt t="90785" x="7315200" y="6067425"/>
          <p14:tracePt t="90794" x="7323138" y="6076950"/>
          <p14:tracePt t="90800" x="7332663" y="6076950"/>
          <p14:tracePt t="90816" x="7332663" y="6092825"/>
          <p14:tracePt t="90825" x="7340600" y="6110288"/>
          <p14:tracePt t="90848" x="7348538" y="6118225"/>
          <p14:tracePt t="90857" x="7358063" y="6127750"/>
          <p14:tracePt t="90880" x="7366000" y="6127750"/>
          <p14:tracePt t="90896" x="7373938" y="6127750"/>
          <p14:tracePt t="90905" x="7391400" y="6135688"/>
          <p14:tracePt t="90912" x="7400925" y="6143625"/>
          <p14:tracePt t="90920" x="7408863" y="6143625"/>
          <p14:tracePt t="90929" x="7416800" y="6143625"/>
          <p14:tracePt t="90937" x="7434263" y="6153150"/>
          <p14:tracePt t="90953" x="7451725" y="6153150"/>
          <p14:tracePt t="90968" x="7477125" y="6161088"/>
          <p14:tracePt t="90985" x="7485063" y="6161088"/>
          <p14:tracePt t="90994" x="7502525" y="6169025"/>
          <p14:tracePt t="91009" x="7518400" y="6169025"/>
          <p14:tracePt t="91017" x="7535863" y="6169025"/>
          <p14:tracePt t="91024" x="7545388" y="6169025"/>
          <p14:tracePt t="91033" x="7570788" y="6169025"/>
          <p14:tracePt t="91040" x="7578725" y="6169025"/>
          <p14:tracePt t="91048" x="7604125" y="6169025"/>
          <p14:tracePt t="91057" x="7629525" y="6169025"/>
          <p14:tracePt t="91064" x="7637463" y="6169025"/>
          <p14:tracePt t="91072" x="7654925" y="6169025"/>
          <p14:tracePt t="91080" x="7672388" y="6169025"/>
          <p14:tracePt t="91088" x="7680325" y="6169025"/>
          <p14:tracePt t="91096" x="7697788" y="6169025"/>
          <p14:tracePt t="91112" x="7715250" y="6169025"/>
          <p14:tracePt t="91120" x="7723188" y="6169025"/>
          <p14:tracePt t="91160" x="7731125" y="6169025"/>
          <p14:tracePt t="91169" x="7748588" y="6169025"/>
          <p14:tracePt t="91192" x="7756525" y="6169025"/>
          <p14:tracePt t="91200" x="7781925" y="6161088"/>
          <p14:tracePt t="91217" x="7799388" y="6153150"/>
          <p14:tracePt t="91233" x="7807325" y="6153150"/>
          <p14:tracePt t="91240" x="7816850" y="6143625"/>
          <p14:tracePt t="91248" x="7824788" y="6135688"/>
          <p14:tracePt t="91257" x="7832725" y="6135688"/>
          <p14:tracePt t="91264" x="7842250" y="6127750"/>
          <p14:tracePt t="91273" x="7850188" y="6118225"/>
          <p14:tracePt t="91280" x="7859713" y="6110288"/>
          <p14:tracePt t="91288" x="7859713" y="6092825"/>
          <p14:tracePt t="91296" x="7867650" y="6076950"/>
          <p14:tracePt t="91312" x="7867650" y="6049963"/>
          <p14:tracePt t="91320" x="7867650" y="6042025"/>
          <p14:tracePt t="91329" x="7867650" y="6016625"/>
          <p14:tracePt t="91336" x="7867650" y="5991225"/>
          <p14:tracePt t="91345" x="7867650" y="5965825"/>
          <p14:tracePt t="91361" x="7867650" y="5957888"/>
          <p14:tracePt t="91368" x="7867650" y="5948363"/>
          <p14:tracePt t="91378" x="7867650" y="5940425"/>
          <p14:tracePt t="91385" x="7867650" y="5915025"/>
          <p14:tracePt t="91392" x="7859713" y="5915025"/>
          <p14:tracePt t="91416" x="7859713" y="5905500"/>
          <p14:tracePt t="91424" x="7850188" y="5889625"/>
          <p14:tracePt t="91432" x="7842250" y="5872163"/>
          <p14:tracePt t="91440" x="7832725" y="5854700"/>
          <p14:tracePt t="91448" x="7824788" y="5846763"/>
          <p14:tracePt t="91456" x="7807325" y="5829300"/>
          <p14:tracePt t="91464" x="7781925" y="5821363"/>
          <p14:tracePt t="91473" x="7766050" y="5803900"/>
          <p14:tracePt t="91480" x="7748588" y="5788025"/>
          <p14:tracePt t="91489" x="7740650" y="5778500"/>
          <p14:tracePt t="91496" x="7731125" y="5778500"/>
          <p14:tracePt t="91505" x="7723188" y="5770563"/>
          <p14:tracePt t="91512" x="7723188" y="5761038"/>
          <p14:tracePt t="91520" x="7715250" y="5753100"/>
          <p14:tracePt t="91529" x="7705725" y="5753100"/>
          <p14:tracePt t="91545" x="7697788" y="5735638"/>
          <p14:tracePt t="91552" x="7688263" y="5727700"/>
          <p14:tracePt t="91561" x="7662863" y="5727700"/>
          <p14:tracePt t="91569" x="7654925" y="5727700"/>
          <p14:tracePt t="91578" x="7612063" y="5727700"/>
          <p14:tracePt t="91584" x="7570788" y="5727700"/>
          <p14:tracePt t="91593" x="7510463" y="5727700"/>
          <p14:tracePt t="91601" x="7451725" y="5727700"/>
          <p14:tracePt t="91608" x="7416800" y="5727700"/>
          <p14:tracePt t="91617" x="7391400" y="5727700"/>
          <p14:tracePt t="91625" x="7348538" y="5727700"/>
          <p14:tracePt t="91633" x="7297738" y="5727700"/>
          <p14:tracePt t="91640" x="7281863" y="5735638"/>
          <p14:tracePt t="91648" x="7272338" y="5735638"/>
          <p14:tracePt t="91657" x="7264400" y="5735638"/>
          <p14:tracePt t="91696" x="7256463" y="5735638"/>
          <p14:tracePt t="91736" x="7229475" y="5735638"/>
          <p14:tracePt t="91744" x="7213600" y="5745163"/>
          <p14:tracePt t="91752" x="7204075" y="5753100"/>
          <p14:tracePt t="91768" x="7188200" y="5761038"/>
          <p14:tracePt t="91792" x="7170738" y="5770563"/>
          <p14:tracePt t="91800" x="7162800" y="5770563"/>
          <p14:tracePt t="91824" x="7162800" y="5778500"/>
          <p14:tracePt t="91833" x="7162800" y="5795963"/>
          <p14:tracePt t="91848" x="7162800" y="5803900"/>
          <p14:tracePt t="91857" x="7162800" y="5821363"/>
          <p14:tracePt t="91864" x="7162800" y="5829300"/>
          <p14:tracePt t="91872" x="7162800" y="5838825"/>
          <p14:tracePt t="91880" x="7162800" y="5864225"/>
          <p14:tracePt t="91896" x="7170738" y="5889625"/>
          <p14:tracePt t="91904" x="7178675" y="5889625"/>
          <p14:tracePt t="91912" x="7188200" y="5905500"/>
          <p14:tracePt t="91920" x="7188200" y="5915025"/>
          <p14:tracePt t="91928" x="7196138" y="5932488"/>
          <p14:tracePt t="91936" x="7196138" y="5940425"/>
          <p14:tracePt t="91945" x="7204075" y="5948363"/>
          <p14:tracePt t="91953" x="7213600" y="5957888"/>
          <p14:tracePt t="91961" x="7213600" y="5973763"/>
          <p14:tracePt t="91969" x="7221538" y="5983288"/>
          <p14:tracePt t="91984" x="7229475" y="5999163"/>
          <p14:tracePt t="92000" x="7246938" y="6008688"/>
          <p14:tracePt t="92016" x="7246938" y="6016625"/>
          <p14:tracePt t="92025" x="7256463" y="6024563"/>
          <p14:tracePt t="92032" x="7256463" y="6034088"/>
          <p14:tracePt t="92040" x="7264400" y="6042025"/>
          <p14:tracePt t="92048" x="7272338" y="6042025"/>
          <p14:tracePt t="92056" x="7281863" y="6049963"/>
          <p14:tracePt t="92064" x="7281863" y="6059488"/>
          <p14:tracePt t="92080" x="7281863" y="6067425"/>
          <p14:tracePt t="92088" x="7289800" y="6076950"/>
          <p14:tracePt t="92152" x="7307263" y="6084888"/>
          <p14:tracePt t="92169" x="7315200" y="6102350"/>
          <p14:tracePt t="92185" x="7332663" y="6110288"/>
          <p14:tracePt t="92192" x="7348538" y="6110288"/>
          <p14:tracePt t="92200" x="7358063" y="6118225"/>
          <p14:tracePt t="92209" x="7358063" y="6127750"/>
          <p14:tracePt t="92217" x="7366000" y="6135688"/>
          <p14:tracePt t="92232" x="7373938" y="6135688"/>
          <p14:tracePt t="92240" x="7383463" y="6143625"/>
          <p14:tracePt t="92248" x="7391400" y="6153150"/>
          <p14:tracePt t="92256" x="7400925" y="6153150"/>
          <p14:tracePt t="92264" x="7408863" y="6161088"/>
          <p14:tracePt t="92273" x="7416800" y="6169025"/>
          <p14:tracePt t="92280" x="7434263" y="6186488"/>
          <p14:tracePt t="92288" x="7451725" y="6186488"/>
          <p14:tracePt t="92297" x="7477125" y="6194425"/>
          <p14:tracePt t="92305" x="7493000" y="6194425"/>
          <p14:tracePt t="92313" x="7518400" y="6203950"/>
          <p14:tracePt t="92320" x="7535863" y="6211888"/>
          <p14:tracePt t="92329" x="7553325" y="6211888"/>
          <p14:tracePt t="92337" x="7586663" y="6221413"/>
          <p14:tracePt t="92352" x="7604125" y="6221413"/>
          <p14:tracePt t="92362" x="7612063" y="6221413"/>
          <p14:tracePt t="92369" x="7621588" y="6221413"/>
          <p14:tracePt t="92377" x="7629525" y="6221413"/>
          <p14:tracePt t="92385" x="7637463" y="6221413"/>
          <p14:tracePt t="92393" x="7662863" y="6221413"/>
          <p14:tracePt t="92400" x="7688263" y="6211888"/>
          <p14:tracePt t="92408" x="7715250" y="6203950"/>
          <p14:tracePt t="92416" x="7731125" y="6194425"/>
          <p14:tracePt t="92425" x="7748588" y="6186488"/>
          <p14:tracePt t="92432" x="7766050" y="6169025"/>
          <p14:tracePt t="92440" x="7791450" y="6153150"/>
          <p14:tracePt t="92448" x="7807325" y="6127750"/>
          <p14:tracePt t="92456" x="7824788" y="6102350"/>
          <p14:tracePt t="92464" x="7832725" y="6092825"/>
          <p14:tracePt t="92473" x="7842250" y="6076950"/>
          <p14:tracePt t="92481" x="7842250" y="6067425"/>
          <p14:tracePt t="92488" x="7842250" y="6059488"/>
          <p14:tracePt t="92497" x="7842250" y="6042025"/>
          <p14:tracePt t="92504" x="7850188" y="6024563"/>
          <p14:tracePt t="92520" x="7850188" y="6008688"/>
          <p14:tracePt t="92528" x="7859713" y="5983288"/>
          <p14:tracePt t="92536" x="7867650" y="5973763"/>
          <p14:tracePt t="92545" x="7867650" y="5965825"/>
          <p14:tracePt t="92552" x="7875588" y="5948363"/>
          <p14:tracePt t="92561" x="7875588" y="5940425"/>
          <p14:tracePt t="92568" x="7875588" y="5922963"/>
          <p14:tracePt t="92576" x="7885113" y="5915025"/>
          <p14:tracePt t="92593" x="7885113" y="5905500"/>
          <p14:tracePt t="92625" x="7885113" y="5897563"/>
          <p14:tracePt t="92632" x="7885113" y="5889625"/>
          <p14:tracePt t="92640" x="7885113" y="5880100"/>
          <p14:tracePt t="92648" x="7859713" y="5872163"/>
          <p14:tracePt t="92657" x="7832725" y="5864225"/>
          <p14:tracePt t="92664" x="7791450" y="5846763"/>
          <p14:tracePt t="92672" x="7740650" y="5829300"/>
          <p14:tracePt t="92680" x="7688263" y="5795963"/>
          <p14:tracePt t="92689" x="7646988" y="5778500"/>
          <p14:tracePt t="92697" x="7596188" y="5761038"/>
          <p14:tracePt t="92704" x="7561263" y="5753100"/>
          <p14:tracePt t="92713" x="7535863" y="5735638"/>
          <p14:tracePt t="92720" x="7535863" y="5727700"/>
          <p14:tracePt t="92728" x="7527925" y="5719763"/>
          <p14:tracePt t="92761" x="7518400" y="5719763"/>
          <p14:tracePt t="92768" x="7502525" y="5719763"/>
          <p14:tracePt t="92778" x="7493000" y="5710238"/>
          <p14:tracePt t="92784" x="7477125" y="5702300"/>
          <p14:tracePt t="92793" x="7459663" y="5694363"/>
          <p14:tracePt t="92800" x="7434263" y="5684838"/>
          <p14:tracePt t="92808" x="7426325" y="5676900"/>
          <p14:tracePt t="92816" x="7416800" y="5676900"/>
          <p14:tracePt t="92825" x="7408863" y="5676900"/>
          <p14:tracePt t="92920" x="7400925" y="5676900"/>
          <p14:tracePt t="92929" x="7391400" y="5684838"/>
          <p14:tracePt t="92937" x="7373938" y="5694363"/>
          <p14:tracePt t="92952" x="7358063" y="5710238"/>
          <p14:tracePt t="92961" x="7332663" y="5727700"/>
          <p14:tracePt t="92968" x="7315200" y="5735638"/>
          <p14:tracePt t="92985" x="7307263" y="5745163"/>
          <p14:tracePt t="92996" x="7289800" y="5761038"/>
          <p14:tracePt t="93001" x="7281863" y="5778500"/>
          <p14:tracePt t="93008" x="7256463" y="5788025"/>
          <p14:tracePt t="93016" x="7239000" y="5795963"/>
          <p14:tracePt t="93024" x="7221538" y="5813425"/>
          <p14:tracePt t="93032" x="7213600" y="5821363"/>
          <p14:tracePt t="93040" x="7196138" y="5838825"/>
          <p14:tracePt t="93048" x="7178675" y="5846763"/>
          <p14:tracePt t="93056" x="7170738" y="5854700"/>
          <p14:tracePt t="93064" x="7162800" y="5864225"/>
          <p14:tracePt t="93072" x="7153275" y="5880100"/>
          <p14:tracePt t="93081" x="7145338" y="5897563"/>
          <p14:tracePt t="93097" x="7145338" y="5915025"/>
          <p14:tracePt t="93104" x="7145338" y="5922963"/>
          <p14:tracePt t="93113" x="7145338" y="5948363"/>
          <p14:tracePt t="93120" x="7145338" y="5973763"/>
          <p14:tracePt t="93129" x="7145338" y="5991225"/>
          <p14:tracePt t="93137" x="7145338" y="6008688"/>
          <p14:tracePt t="93145" x="7145338" y="6034088"/>
          <p14:tracePt t="93152" x="7153275" y="6042025"/>
          <p14:tracePt t="93162" x="7153275" y="6059488"/>
          <p14:tracePt t="93168" x="7162800" y="6076950"/>
          <p14:tracePt t="93177" x="7170738" y="6084888"/>
          <p14:tracePt t="93184" x="7178675" y="6084888"/>
          <p14:tracePt t="93208" x="7204075" y="6092825"/>
          <p14:tracePt t="93216" x="7229475" y="6102350"/>
          <p14:tracePt t="93225" x="7239000" y="6102350"/>
          <p14:tracePt t="93232" x="7272338" y="6110288"/>
          <p14:tracePt t="93240" x="7289800" y="6110288"/>
          <p14:tracePt t="93248" x="7307263" y="6110288"/>
          <p14:tracePt t="93257" x="7332663" y="6110288"/>
          <p14:tracePt t="93264" x="7348538" y="6110288"/>
          <p14:tracePt t="93320" x="7358063" y="6110288"/>
          <p14:tracePt t="93329" x="7366000" y="6110288"/>
          <p14:tracePt t="93377" x="7358063" y="6110288"/>
          <p14:tracePt t="93385" x="7348538" y="6110288"/>
          <p14:tracePt t="93393" x="7307263" y="6110288"/>
          <p14:tracePt t="93400" x="7256463" y="6110288"/>
          <p14:tracePt t="93408" x="7213600" y="6110288"/>
          <p14:tracePt t="93417" x="7162800" y="6110288"/>
          <p14:tracePt t="93425" x="7085013" y="6110288"/>
          <p14:tracePt t="93432" x="7008813" y="6135688"/>
          <p14:tracePt t="93440" x="6950075" y="6153150"/>
          <p14:tracePt t="93448" x="6899275" y="6186488"/>
          <p14:tracePt t="93456" x="6838950" y="6229350"/>
          <p14:tracePt t="93464" x="6788150" y="6254750"/>
          <p14:tracePt t="93472" x="6737350" y="6297613"/>
          <p14:tracePt t="93481" x="6686550" y="6348413"/>
          <p14:tracePt t="93488" x="6626225" y="6399213"/>
          <p14:tracePt t="93497" x="6592888" y="6432550"/>
          <p14:tracePt t="93505" x="6559550" y="6457950"/>
          <p14:tracePt t="93512" x="6524625" y="6467475"/>
          <p14:tracePt t="93520" x="6491288" y="6483350"/>
          <p14:tracePt t="93529" x="6465888" y="6492875"/>
          <p14:tracePt t="93536" x="6448425" y="6492875"/>
          <p14:tracePt t="93546" x="6430963" y="6492875"/>
          <p14:tracePt t="93553" x="6405563" y="6492875"/>
          <p14:tracePt t="93562" x="6372225" y="6492875"/>
          <p14:tracePt t="93569" x="6346825" y="6483350"/>
          <p14:tracePt t="93578" x="6329363" y="6475413"/>
          <p14:tracePt t="93584" x="6311900" y="6467475"/>
          <p14:tracePt t="93592" x="6296025" y="6457950"/>
          <p14:tracePt t="93600" x="6278563" y="6442075"/>
          <p14:tracePt t="93608" x="6261100" y="6432550"/>
          <p14:tracePt t="93616" x="6245225" y="6416675"/>
          <p14:tracePt t="93624" x="6227763" y="6399213"/>
          <p14:tracePt t="93632" x="6219825" y="6381750"/>
          <p14:tracePt t="93640" x="6210300" y="6381750"/>
          <p14:tracePt t="93648" x="6202363" y="6373813"/>
          <p14:tracePt t="93657" x="6184900" y="6356350"/>
          <p14:tracePt t="93664" x="6176963" y="6348413"/>
          <p14:tracePt t="93672" x="6159500" y="6348413"/>
          <p14:tracePt t="93681" x="6151563" y="6348413"/>
          <p14:tracePt t="93688" x="6142038" y="6348413"/>
          <p14:tracePt t="93696" x="6116638" y="6348413"/>
          <p14:tracePt t="93705" x="6100763" y="6348413"/>
          <p14:tracePt t="93712" x="6091238" y="6348413"/>
          <p14:tracePt t="93720" x="6075363" y="6348413"/>
          <p14:tracePt t="93730" x="6049963" y="6348413"/>
          <p14:tracePt t="93746" x="6032500" y="6348413"/>
          <p14:tracePt t="93753" x="6015038" y="6356350"/>
          <p14:tracePt t="93762" x="6015038" y="6365875"/>
          <p14:tracePt t="93777" x="6007100" y="6365875"/>
          <p14:tracePt t="93785" x="5989638" y="6373813"/>
          <p14:tracePt t="93912" x="5989638" y="6381750"/>
          <p14:tracePt t="93937" x="6015038" y="6381750"/>
          <p14:tracePt t="93953" x="6032500" y="6381750"/>
          <p14:tracePt t="93960" x="6040438" y="6381750"/>
          <p14:tracePt t="93968" x="6065838" y="6373813"/>
          <p14:tracePt t="93977" x="6083300" y="6365875"/>
          <p14:tracePt t="93995" x="6100763" y="6365875"/>
          <p14:tracePt t="94000" x="6108700" y="6365875"/>
          <p14:tracePt t="94008" x="6116638" y="6365875"/>
          <p14:tracePt t="94017" x="6134100" y="6365875"/>
          <p14:tracePt t="94024" x="6151563" y="6365875"/>
          <p14:tracePt t="94040" x="6159500" y="6365875"/>
          <p14:tracePt t="94048" x="6176963" y="6365875"/>
          <p14:tracePt t="94064" x="6194425" y="6373813"/>
          <p14:tracePt t="94073" x="6210300" y="6391275"/>
          <p14:tracePt t="94081" x="6227763" y="6416675"/>
          <p14:tracePt t="94088" x="6235700" y="6432550"/>
          <p14:tracePt t="94097" x="6245225" y="6450013"/>
          <p14:tracePt t="94104" x="6261100" y="6475413"/>
          <p14:tracePt t="94112" x="6286500" y="6492875"/>
          <p14:tracePt t="94120" x="6311900" y="6510338"/>
          <p14:tracePt t="94129" x="6329363" y="6518275"/>
          <p14:tracePt t="94136" x="6354763" y="6518275"/>
          <p14:tracePt t="94146" x="6372225" y="6518275"/>
          <p14:tracePt t="94153" x="6389688" y="6518275"/>
          <p14:tracePt t="94161" x="6405563" y="6518275"/>
          <p14:tracePt t="94168" x="6430963" y="6518275"/>
          <p14:tracePt t="94176" x="6456363" y="6518275"/>
          <p14:tracePt t="94192" x="6473825" y="6518275"/>
          <p14:tracePt t="94200" x="6483350" y="6510338"/>
          <p14:tracePt t="94209" x="6499225" y="6492875"/>
          <p14:tracePt t="94216" x="6524625" y="6483350"/>
          <p14:tracePt t="94225" x="6550025" y="6467475"/>
          <p14:tracePt t="94232" x="6575425" y="6457950"/>
          <p14:tracePt t="94240" x="6610350" y="6442075"/>
          <p14:tracePt t="94249" x="6653213" y="6432550"/>
          <p14:tracePt t="94257" x="6711950" y="6416675"/>
          <p14:tracePt t="94264" x="6770688" y="6399213"/>
          <p14:tracePt t="94272" x="6823075" y="6373813"/>
          <p14:tracePt t="94281" x="6873875" y="6356350"/>
          <p14:tracePt t="94288" x="6907213" y="6348413"/>
          <p14:tracePt t="94297" x="6915150" y="6348413"/>
          <p14:tracePt t="94304" x="6942138" y="6338888"/>
          <p14:tracePt t="94320" x="6958013" y="6330950"/>
          <p14:tracePt t="94336" x="6967538" y="6313488"/>
          <p14:tracePt t="94346" x="6967538" y="6305550"/>
          <p14:tracePt t="94353" x="6975475" y="6288088"/>
          <p14:tracePt t="94369" x="6983413" y="6280150"/>
          <p14:tracePt t="94377" x="6992938" y="6272213"/>
          <p14:tracePt t="94384" x="6992938" y="6262688"/>
          <p14:tracePt t="94400" x="7000875" y="6262688"/>
          <p14:tracePt t="94488" x="6992938" y="6262688"/>
          <p14:tracePt t="94496" x="6967538" y="6254750"/>
          <p14:tracePt t="94504" x="6950075" y="6246813"/>
          <p14:tracePt t="94512" x="6915150" y="6237288"/>
          <p14:tracePt t="94520" x="6889750" y="6229350"/>
          <p14:tracePt t="94530" x="6856413" y="6221413"/>
          <p14:tracePt t="94536" x="6823075" y="6211888"/>
          <p14:tracePt t="94545" x="6788150" y="6194425"/>
          <p14:tracePt t="94553" x="6745288" y="6178550"/>
          <p14:tracePt t="94560" x="6711950" y="6178550"/>
          <p14:tracePt t="94568" x="6694488" y="6169025"/>
          <p14:tracePt t="94633" x="6686550" y="6169025"/>
          <p14:tracePt t="94640" x="6678613" y="6169025"/>
          <p14:tracePt t="94648" x="6669088" y="6169025"/>
          <p14:tracePt t="94664" x="6661150" y="6178550"/>
          <p14:tracePt t="94689" x="6643688" y="6186488"/>
          <p14:tracePt t="94705" x="6635750" y="6194425"/>
          <p14:tracePt t="94720" x="6618288" y="6203950"/>
          <p14:tracePt t="94729" x="6610350" y="6211888"/>
          <p14:tracePt t="94737" x="6610350" y="6221413"/>
          <p14:tracePt t="94746" x="6600825" y="6221413"/>
          <p14:tracePt t="94752" x="6592888" y="6237288"/>
          <p14:tracePt t="94761" x="6584950" y="6254750"/>
          <p14:tracePt t="94777" x="6584950" y="6280150"/>
          <p14:tracePt t="94784" x="6584950" y="6297613"/>
          <p14:tracePt t="94793" x="6584950" y="6313488"/>
          <p14:tracePt t="94800" x="6584950" y="6338888"/>
          <p14:tracePt t="94808" x="6584950" y="6365875"/>
          <p14:tracePt t="94816" x="6584950" y="6373813"/>
          <p14:tracePt t="94825" x="6592888" y="6399213"/>
          <p14:tracePt t="94832" x="6600825" y="6407150"/>
          <p14:tracePt t="94840" x="6610350" y="6424613"/>
          <p14:tracePt t="94848" x="6610350" y="6432550"/>
          <p14:tracePt t="94856" x="6610350" y="6442075"/>
          <p14:tracePt t="94864" x="6618288" y="6457950"/>
          <p14:tracePt t="94872" x="6635750" y="6475413"/>
          <p14:tracePt t="94881" x="6643688" y="6492875"/>
          <p14:tracePt t="94888" x="6661150" y="6500813"/>
          <p14:tracePt t="94896" x="6686550" y="6510338"/>
          <p14:tracePt t="94904" x="6704013" y="6518275"/>
          <p14:tracePt t="94913" x="6737350" y="6526213"/>
          <p14:tracePt t="94920" x="6762750" y="6535738"/>
          <p14:tracePt t="94929" x="6797675" y="6551613"/>
          <p14:tracePt t="94936" x="6831013" y="6561138"/>
          <p14:tracePt t="94946" x="6848475" y="6561138"/>
          <p14:tracePt t="94953" x="6881813" y="6569075"/>
          <p14:tracePt t="94960" x="6889750" y="6569075"/>
          <p14:tracePt t="94968" x="6899275" y="6569075"/>
          <p14:tracePt t="94976" x="6915150" y="6569075"/>
          <p14:tracePt t="94985" x="6932613" y="6569075"/>
          <p14:tracePt t="95000" x="6942138" y="6569075"/>
          <p14:tracePt t="95008" x="6950075" y="6569075"/>
          <p14:tracePt t="95016" x="6958013" y="6569075"/>
          <p14:tracePt t="95025" x="6967538" y="6569075"/>
          <p14:tracePt t="95032" x="6975475" y="6569075"/>
          <p14:tracePt t="95040" x="6983413" y="6561138"/>
          <p14:tracePt t="95049" x="6992938" y="6561138"/>
          <p14:tracePt t="95136" x="6983413" y="6561138"/>
          <p14:tracePt t="95145" x="6975475" y="6561138"/>
          <p14:tracePt t="95152" x="6950075" y="6569075"/>
          <p14:tracePt t="95161" x="6932613" y="6569075"/>
          <p14:tracePt t="95168" x="6899275" y="6577013"/>
          <p14:tracePt t="95178" x="6873875" y="6586538"/>
          <p14:tracePt t="95184" x="6856413" y="6594475"/>
          <p14:tracePt t="95193" x="6831013" y="6602413"/>
          <p14:tracePt t="95207" x="6805613" y="6611938"/>
          <p14:tracePt t="95214" x="6797675" y="6611938"/>
          <p14:tracePt t="95248" x="6788150" y="6619875"/>
          <p14:tracePt t="95273" x="6788150" y="6627813"/>
          <p14:tracePt t="95288" x="6797675" y="6627813"/>
          <p14:tracePt t="95296" x="6813550" y="6627813"/>
          <p14:tracePt t="95305" x="6831013" y="6627813"/>
          <p14:tracePt t="95313" x="6856413" y="6627813"/>
          <p14:tracePt t="95320" x="6881813" y="6627813"/>
          <p14:tracePt t="95330" x="6907213" y="6627813"/>
          <p14:tracePt t="95337" x="6932613" y="6627813"/>
          <p14:tracePt t="95346" x="6958013" y="6627813"/>
          <p14:tracePt t="95353" x="6983413" y="6627813"/>
          <p14:tracePt t="95360" x="7034213" y="6627813"/>
          <p14:tracePt t="95368" x="7051675" y="6619875"/>
          <p14:tracePt t="95377" x="7077075" y="6602413"/>
          <p14:tracePt t="95384" x="7102475" y="6586538"/>
          <p14:tracePt t="95392" x="7137400" y="6569075"/>
          <p14:tracePt t="95401" x="7162800" y="6551613"/>
          <p14:tracePt t="95408" x="7188200" y="6526213"/>
          <p14:tracePt t="95416" x="7204075" y="6518275"/>
          <p14:tracePt t="95424" x="7239000" y="6500813"/>
          <p14:tracePt t="95432" x="7264400" y="6483350"/>
          <p14:tracePt t="95440" x="7281863" y="6475413"/>
          <p14:tracePt t="95448" x="7297738" y="6467475"/>
          <p14:tracePt t="95464" x="7315200" y="6467475"/>
          <p14:tracePt t="95473" x="7323138" y="6467475"/>
          <p14:tracePt t="95480" x="7340600" y="6467475"/>
          <p14:tracePt t="95488" x="7348538" y="6467475"/>
          <p14:tracePt t="95496" x="7358063" y="6467475"/>
          <p14:tracePt t="95505" x="7383463" y="6467475"/>
          <p14:tracePt t="95513" x="7408863" y="6467475"/>
          <p14:tracePt t="95520" x="7416800" y="6467475"/>
          <p14:tracePt t="95530" x="7442200" y="6467475"/>
          <p14:tracePt t="95537" x="7467600" y="6467475"/>
          <p14:tracePt t="95545" x="7485063" y="6467475"/>
          <p14:tracePt t="95552" x="7510463" y="6467475"/>
          <p14:tracePt t="95560" x="7535863" y="6467475"/>
          <p14:tracePt t="95568" x="7553325" y="6467475"/>
          <p14:tracePt t="95577" x="7578725" y="6467475"/>
          <p14:tracePt t="95584" x="7604125" y="6467475"/>
          <p14:tracePt t="95593" x="7621588" y="6467475"/>
          <p14:tracePt t="95600" x="7646988" y="6467475"/>
          <p14:tracePt t="95608" x="7672388" y="6467475"/>
          <p14:tracePt t="95625" x="7680325" y="6467475"/>
          <p14:tracePt t="95657" x="7672388" y="6483350"/>
          <p14:tracePt t="95664" x="7654925" y="6483350"/>
          <p14:tracePt t="95673" x="7621588" y="6500813"/>
          <p14:tracePt t="95680" x="7570788" y="6518275"/>
          <p14:tracePt t="95689" x="7510463" y="6526213"/>
          <p14:tracePt t="95697" x="7451725" y="6535738"/>
          <p14:tracePt t="95705" x="7391400" y="6543675"/>
          <p14:tracePt t="95713" x="7348538" y="6543675"/>
          <p14:tracePt t="95720" x="7307263" y="6543675"/>
          <p14:tracePt t="95730" x="7264400" y="6543675"/>
          <p14:tracePt t="95737" x="7239000" y="6543675"/>
          <p14:tracePt t="95745" x="7213600" y="6543675"/>
          <p14:tracePt t="95760" x="7204075" y="6543675"/>
          <p14:tracePt t="95865" x="7221538" y="6543675"/>
          <p14:tracePt t="95872" x="7256463" y="6543675"/>
          <p14:tracePt t="95880" x="7297738" y="6543675"/>
          <p14:tracePt t="95888" x="7373938" y="6551613"/>
          <p14:tracePt t="95896" x="7459663" y="6569075"/>
          <p14:tracePt t="95904" x="7527925" y="6577013"/>
          <p14:tracePt t="95913" x="7586663" y="6586538"/>
          <p14:tracePt t="95920" x="7646988" y="6594475"/>
          <p14:tracePt t="95930" x="7705725" y="6602413"/>
          <p14:tracePt t="95937" x="7740650" y="6602413"/>
          <p14:tracePt t="95945" x="7773988" y="6602413"/>
          <p14:tracePt t="95952" x="7781925" y="6602413"/>
          <p14:tracePt t="96009" x="7756525" y="6602413"/>
          <p14:tracePt t="96016" x="7715250" y="6602413"/>
          <p14:tracePt t="96026" x="7654925" y="6602413"/>
          <p14:tracePt t="96032" x="7612063" y="6602413"/>
          <p14:tracePt t="96040" x="7553325" y="6602413"/>
          <p14:tracePt t="96048" x="7527925" y="6602413"/>
          <p14:tracePt t="96056" x="7502525" y="6602413"/>
          <p14:tracePt t="96064" x="7459663" y="6594475"/>
          <p14:tracePt t="96073" x="7434263" y="6586538"/>
          <p14:tracePt t="96081" x="7416800" y="6586538"/>
          <p14:tracePt t="96088" x="7408863" y="6586538"/>
          <p14:tracePt t="96097" x="7400925" y="6586538"/>
          <p14:tracePt t="96177" x="7434263" y="6586538"/>
          <p14:tracePt t="96184" x="7459663" y="6586538"/>
          <p14:tracePt t="96192" x="7502525" y="6586538"/>
          <p14:tracePt t="96200" x="7545388" y="6586538"/>
          <p14:tracePt t="96208" x="7596188" y="6594475"/>
          <p14:tracePt t="96216" x="7612063" y="6594475"/>
          <p14:tracePt t="96224" x="7654925" y="6602413"/>
          <p14:tracePt t="96232" x="7672388" y="6602413"/>
          <p14:tracePt t="96240" x="7680325" y="6602413"/>
          <p14:tracePt t="96248" x="7688263" y="6602413"/>
          <p14:tracePt t="96344" x="7680325" y="6611938"/>
          <p14:tracePt t="96352" x="7654925" y="6619875"/>
          <p14:tracePt t="96360" x="7646988" y="6619875"/>
          <p14:tracePt t="96368" x="7612063" y="6619875"/>
          <p14:tracePt t="96376" x="7604125" y="6619875"/>
          <p14:tracePt t="96384" x="7596188" y="6619875"/>
          <p14:tracePt t="96392" x="7578725" y="6627813"/>
          <p14:tracePt t="96401" x="7570788" y="6627813"/>
          <p14:tracePt t="96480" x="7561263" y="6627813"/>
          <p14:tracePt t="96496" x="7561263" y="6619875"/>
          <p14:tracePt t="96512" x="7561263" y="6611938"/>
          <p14:tracePt t="96520" x="7578725" y="6594475"/>
          <p14:tracePt t="96529" x="7586663" y="6586538"/>
          <p14:tracePt t="96536" x="7596188" y="6586538"/>
          <p14:tracePt t="96544" x="7604125" y="6577013"/>
          <p14:tracePt t="96560" x="7612063" y="6577013"/>
          <p14:tracePt t="96712" x="7586663" y="6577013"/>
          <p14:tracePt t="96720" x="7561263" y="6577013"/>
          <p14:tracePt t="96729" x="7535863" y="6577013"/>
          <p14:tracePt t="96736" x="7510463" y="6577013"/>
          <p14:tracePt t="96745" x="7477125" y="6577013"/>
          <p14:tracePt t="96753" x="7459663" y="6577013"/>
          <p14:tracePt t="96760" x="7442200" y="6577013"/>
          <p14:tracePt t="96768" x="7434263" y="6577013"/>
          <p14:tracePt t="96777" x="7426325" y="6577013"/>
          <p14:tracePt t="97040" x="7442200" y="6577013"/>
          <p14:tracePt t="97049" x="7467600" y="6577013"/>
          <p14:tracePt t="97056" x="7485063" y="6577013"/>
          <p14:tracePt t="97065" x="7510463" y="6577013"/>
          <p14:tracePt t="97073" x="7545388" y="6577013"/>
          <p14:tracePt t="97080" x="7578725" y="6577013"/>
          <p14:tracePt t="97088" x="7612063" y="6577013"/>
          <p14:tracePt t="97097" x="7646988" y="6577013"/>
          <p14:tracePt t="97105" x="7680325" y="6577013"/>
          <p14:tracePt t="97114" x="7723188" y="6577013"/>
          <p14:tracePt t="97120" x="7756525" y="6586538"/>
          <p14:tracePt t="97130" x="7791450" y="6586538"/>
          <p14:tracePt t="97137" x="7842250" y="6586538"/>
          <p14:tracePt t="97145" x="7885113" y="6586538"/>
          <p14:tracePt t="97152" x="7943850" y="6586538"/>
          <p14:tracePt t="97160" x="8004175" y="6586538"/>
          <p14:tracePt t="97168" x="8062913" y="6586538"/>
          <p14:tracePt t="97176" x="8113713" y="6586538"/>
          <p14:tracePt t="97184" x="8156575" y="6586538"/>
          <p14:tracePt t="97193" x="8189913" y="6586538"/>
          <p14:tracePt t="97200" x="8215313" y="6586538"/>
          <p14:tracePt t="97208" x="8224838" y="6586538"/>
          <p14:tracePt t="97216" x="8232775" y="6586538"/>
          <p14:tracePt t="97240" x="8240713" y="6594475"/>
          <p14:tracePt t="97249" x="8250238" y="6594475"/>
          <p14:tracePt t="97257" x="8266113" y="6602413"/>
          <p14:tracePt t="97265" x="8308975" y="6619875"/>
          <p14:tracePt t="97272" x="8385175" y="6637338"/>
          <p14:tracePt t="97280" x="8496300" y="6654800"/>
          <p14:tracePt t="97288" x="8615363" y="6680200"/>
          <p14:tracePt t="97297" x="8759825" y="6705600"/>
          <p14:tracePt t="97304" x="8904288" y="6731000"/>
          <p14:tracePt t="97314" x="9039225" y="6746875"/>
          <p14:tracePt t="97320" x="9183688" y="6764338"/>
          <p14:tracePt t="97329" x="9294813" y="6772275"/>
          <p14:tracePt t="97337" x="9396413" y="6772275"/>
          <p14:tracePt t="97344" x="9498013" y="6772275"/>
          <p14:tracePt t="97353" x="9575800" y="6746875"/>
          <p14:tracePt t="97360" x="9617075" y="6721475"/>
          <p14:tracePt t="97368" x="9667875" y="6688138"/>
          <p14:tracePt t="97376" x="9720263" y="6662738"/>
          <p14:tracePt t="97385" x="9779000" y="6637338"/>
          <p14:tracePt t="97393" x="9872663" y="6619875"/>
          <p14:tracePt t="97400" x="9974263" y="6594475"/>
          <p14:tracePt t="97408" x="10118725" y="6561138"/>
          <p14:tracePt t="97416" x="10280650" y="6518275"/>
          <p14:tracePt t="97425" x="10458450" y="6510338"/>
          <p14:tracePt t="97432" x="10645775" y="6492875"/>
          <p14:tracePt t="97440" x="10815638" y="6492875"/>
          <p14:tracePt t="97449" x="10977563" y="6492875"/>
          <p14:tracePt t="97457" x="11129963" y="6492875"/>
          <p14:tracePt t="97465" x="11241088" y="6492875"/>
          <p14:tracePt t="97472" x="11342688" y="6483350"/>
          <p14:tracePt t="97480" x="11385550" y="6475413"/>
          <p14:tracePt t="97488" x="11418888" y="6467475"/>
          <p14:tracePt t="97497" x="11436350" y="6457950"/>
          <p14:tracePt t="97514" x="11444288" y="6457950"/>
          <p14:tracePt t="97521" x="11444288" y="6450013"/>
          <p14:tracePt t="97529" x="11452225" y="6450013"/>
          <p14:tracePt t="97536" x="11461750" y="6432550"/>
          <p14:tracePt t="97545" x="11469688" y="6424613"/>
          <p14:tracePt t="97560" x="11469688" y="6407150"/>
          <p14:tracePt t="97568" x="11469688" y="6399213"/>
          <p14:tracePt t="97576" x="11469688" y="6381750"/>
          <p14:tracePt t="97585" x="11469688" y="6365875"/>
          <p14:tracePt t="97592" x="11469688" y="6356350"/>
          <p14:tracePt t="97600" x="11469688" y="6338888"/>
          <p14:tracePt t="97608" x="11469688" y="6330950"/>
          <p14:tracePt t="97616" x="11469688" y="6313488"/>
          <p14:tracePt t="97624" x="11469688" y="6297613"/>
          <p14:tracePt t="97632" x="11469688" y="6288088"/>
          <p14:tracePt t="97640" x="11469688" y="6262688"/>
          <p14:tracePt t="97648" x="11469688" y="6254750"/>
          <p14:tracePt t="97657" x="11469688" y="6237288"/>
          <p14:tracePt t="97664" x="11469688" y="6229350"/>
          <p14:tracePt t="97673" x="11469688" y="6221413"/>
          <p14:tracePt t="97680" x="11469688" y="6211888"/>
          <p14:tracePt t="97688" x="11469688" y="6194425"/>
          <p14:tracePt t="97697" x="11461750" y="6178550"/>
          <p14:tracePt t="97704" x="11444288" y="6153150"/>
          <p14:tracePt t="97714" x="11418888" y="6135688"/>
          <p14:tracePt t="97720" x="11385550" y="6110288"/>
          <p14:tracePt t="97729" x="11333163" y="6067425"/>
          <p14:tracePt t="97737" x="11274425" y="6024563"/>
          <p14:tracePt t="97745" x="11188700" y="5983288"/>
          <p14:tracePt t="97752" x="11122025" y="5948363"/>
          <p14:tracePt t="97760" x="11028363" y="5915025"/>
          <p14:tracePt t="97768" x="10952163" y="5880100"/>
          <p14:tracePt t="97777" x="10866438" y="5864225"/>
          <p14:tracePt t="97784" x="10798175" y="5829300"/>
          <p14:tracePt t="97792" x="10739438" y="5813425"/>
          <p14:tracePt t="97800" x="10704513" y="5795963"/>
          <p14:tracePt t="97808" x="10653713" y="5770563"/>
          <p14:tracePt t="97816" x="10628313" y="5770563"/>
          <p14:tracePt t="97824" x="10612438" y="5770563"/>
          <p14:tracePt t="97832" x="10577513" y="5770563"/>
          <p14:tracePt t="97840" x="10544175" y="5770563"/>
          <p14:tracePt t="97848" x="10501313" y="5770563"/>
          <p14:tracePt t="97856" x="10450513" y="5770563"/>
          <p14:tracePt t="97864" x="10374313" y="5770563"/>
          <p14:tracePt t="97873" x="10313988" y="5778500"/>
          <p14:tracePt t="97880" x="10255250" y="5788025"/>
          <p14:tracePt t="97888" x="10194925" y="5788025"/>
          <p14:tracePt t="97898" x="10110788" y="5813425"/>
          <p14:tracePt t="97904" x="10050463" y="5829300"/>
          <p14:tracePt t="97914" x="9999663" y="5838825"/>
          <p14:tracePt t="97920" x="9956800" y="5846763"/>
          <p14:tracePt t="97929" x="9931400" y="5854700"/>
          <p14:tracePt t="97937" x="9906000" y="5864225"/>
          <p14:tracePt t="97944" x="9898063" y="5880100"/>
          <p14:tracePt t="97952" x="9890125" y="5889625"/>
          <p14:tracePt t="97968" x="9890125" y="5897563"/>
          <p14:tracePt t="97977" x="9890125" y="5905500"/>
          <p14:tracePt t="97998" x="9890125" y="5915025"/>
          <p14:tracePt t="98008" x="9880600" y="5922963"/>
          <p14:tracePt t="98016" x="9872663" y="5932488"/>
          <p14:tracePt t="98040" x="9855200" y="5932488"/>
          <p14:tracePt t="98049" x="9847263" y="5940425"/>
          <p14:tracePt t="98073" x="9829800" y="5948363"/>
          <p14:tracePt t="98128" x="9829800" y="5957888"/>
          <p14:tracePt t="98160" x="9829800" y="5973763"/>
          <p14:tracePt t="98168" x="9839325" y="5991225"/>
          <p14:tracePt t="98176" x="9847263" y="5999163"/>
          <p14:tracePt t="98184" x="9855200" y="6016625"/>
          <p14:tracePt t="98192" x="9864725" y="6042025"/>
          <p14:tracePt t="98200" x="9880600" y="6067425"/>
          <p14:tracePt t="98208" x="9906000" y="6102350"/>
          <p14:tracePt t="98216" x="9940925" y="6135688"/>
          <p14:tracePt t="98225" x="9956800" y="6169025"/>
          <p14:tracePt t="98232" x="9983788" y="6203950"/>
          <p14:tracePt t="98240" x="9999663" y="6246813"/>
          <p14:tracePt t="98249" x="10017125" y="6262688"/>
          <p14:tracePt t="98257" x="10025063" y="6288088"/>
          <p14:tracePt t="98264" x="10025063" y="6297613"/>
          <p14:tracePt t="98272" x="10025063" y="6305550"/>
          <p14:tracePt t="98280" x="10025063" y="6313488"/>
          <p14:tracePt t="98288" x="10025063" y="6330950"/>
          <p14:tracePt t="98297" x="10025063" y="6338888"/>
          <p14:tracePt t="98304" x="10025063" y="6356350"/>
          <p14:tracePt t="98314" x="10025063" y="6365875"/>
          <p14:tracePt t="98320" x="10025063" y="6373813"/>
          <p14:tracePt t="98328" x="10025063" y="6391275"/>
          <p14:tracePt t="98336" x="10025063" y="6399213"/>
          <p14:tracePt t="98345" x="10025063" y="6407150"/>
          <p14:tracePt t="98353" x="10025063" y="6416675"/>
          <p14:tracePt t="98425" x="10025063" y="6424613"/>
          <p14:tracePt t="98432" x="10025063" y="6432550"/>
          <p14:tracePt t="98440" x="10034588" y="6450013"/>
          <p14:tracePt t="98449" x="10034588" y="6457950"/>
          <p14:tracePt t="98457" x="10042525" y="6475413"/>
          <p14:tracePt t="98465" x="10059988" y="6492875"/>
          <p14:tracePt t="98473" x="10067925" y="6500813"/>
          <p14:tracePt t="98480" x="10075863" y="6510338"/>
          <p14:tracePt t="98488" x="10093325" y="6518275"/>
          <p14:tracePt t="98497" x="10118725" y="6526213"/>
          <p14:tracePt t="98505" x="10126663" y="6526213"/>
          <p14:tracePt t="98514" x="10153650" y="6526213"/>
          <p14:tracePt t="98520" x="10186988" y="6535738"/>
          <p14:tracePt t="98528" x="10220325" y="6543675"/>
          <p14:tracePt t="98537" x="10237788" y="6543675"/>
          <p14:tracePt t="98545" x="10280650" y="6543675"/>
          <p14:tracePt t="98553" x="10331450" y="6543675"/>
          <p14:tracePt t="98560" x="10382250" y="6543675"/>
          <p14:tracePt t="98568" x="10415588" y="6543675"/>
          <p14:tracePt t="98577" x="10450513" y="6543675"/>
          <p14:tracePt t="98584" x="10493375" y="6543675"/>
          <p14:tracePt t="98592" x="10534650" y="6543675"/>
          <p14:tracePt t="98600" x="10552113" y="6535738"/>
          <p14:tracePt t="98608" x="10577513" y="6518275"/>
          <p14:tracePt t="98616" x="10585450" y="6518275"/>
          <p14:tracePt t="98624" x="10612438" y="6510338"/>
          <p14:tracePt t="98632" x="10620375" y="6500813"/>
          <p14:tracePt t="98640" x="10628313" y="6492875"/>
          <p14:tracePt t="98649" x="10637838" y="6483350"/>
          <p14:tracePt t="98664" x="10653713" y="6483350"/>
          <p14:tracePt t="98673" x="10653713" y="6475413"/>
          <p14:tracePt t="98681" x="10663238" y="6467475"/>
          <p14:tracePt t="98698" x="10671175" y="6457950"/>
          <p14:tracePt t="98704" x="10679113" y="6457950"/>
          <p14:tracePt t="98720" x="10688638" y="6450013"/>
          <p14:tracePt t="98736" x="10696575" y="6442075"/>
          <p14:tracePt t="98745" x="10704513" y="6442075"/>
          <p14:tracePt t="98752" x="10704513" y="6432550"/>
          <p14:tracePt t="98768" x="10729913" y="6416675"/>
          <p14:tracePt t="98776" x="10739438" y="6407150"/>
          <p14:tracePt t="98784" x="10747375" y="6407150"/>
          <p14:tracePt t="98793" x="10756900" y="6399213"/>
          <p14:tracePt t="98800" x="10764838" y="6391275"/>
          <p14:tracePt t="98817" x="10782300" y="6381750"/>
          <p14:tracePt t="98824" x="10798175" y="6381750"/>
          <p14:tracePt t="98832" x="10798175" y="6365875"/>
          <p14:tracePt t="98840" x="10815638" y="6356350"/>
          <p14:tracePt t="98848" x="10823575" y="6338888"/>
          <p14:tracePt t="98857" x="10833100" y="6330950"/>
          <p14:tracePt t="98864" x="10833100" y="6323013"/>
          <p14:tracePt t="98873" x="10841038" y="6297613"/>
          <p14:tracePt t="98881" x="10848975" y="6272213"/>
          <p14:tracePt t="98888" x="10848975" y="6246813"/>
          <p14:tracePt t="98898" x="10848975" y="6229350"/>
          <p14:tracePt t="98904" x="10858500" y="6194425"/>
          <p14:tracePt t="98913" x="10866438" y="6178550"/>
          <p14:tracePt t="98920" x="10866438" y="6169025"/>
          <p14:tracePt t="98929" x="10866438" y="6153150"/>
          <p14:tracePt t="98936" x="10866438" y="6135688"/>
          <p14:tracePt t="98944" x="10866438" y="6118225"/>
          <p14:tracePt t="98952" x="10866438" y="6110288"/>
          <p14:tracePt t="98960" x="10866438" y="6092825"/>
          <p14:tracePt t="98968" x="10866438" y="6059488"/>
          <p14:tracePt t="98982" x="10858500" y="6049963"/>
          <p14:tracePt t="98984" x="10841038" y="6034088"/>
          <p14:tracePt t="98992" x="10815638" y="6016625"/>
          <p14:tracePt t="99000" x="10790238" y="5999163"/>
          <p14:tracePt t="99008" x="10756900" y="5983288"/>
          <p14:tracePt t="99016" x="10721975" y="5965825"/>
          <p14:tracePt t="99024" x="10688638" y="5948363"/>
          <p14:tracePt t="99032" x="10637838" y="5932488"/>
          <p14:tracePt t="99040" x="10602913" y="5922963"/>
          <p14:tracePt t="99048" x="10560050" y="5897563"/>
          <p14:tracePt t="99056" x="10526713" y="5889625"/>
          <p14:tracePt t="99064" x="10475913" y="5872163"/>
          <p14:tracePt t="99072" x="10442575" y="5864225"/>
          <p14:tracePt t="99081" x="10399713" y="5854700"/>
          <p14:tracePt t="99088" x="10364788" y="5854700"/>
          <p14:tracePt t="99098" x="10313988" y="5846763"/>
          <p14:tracePt t="99104" x="10263188" y="5838825"/>
          <p14:tracePt t="99113" x="10220325" y="5829300"/>
          <p14:tracePt t="99120" x="10179050" y="5829300"/>
          <p14:tracePt t="99128" x="10136188" y="5829300"/>
          <p14:tracePt t="99137" x="10093325" y="5829300"/>
          <p14:tracePt t="99145" x="10042525" y="5829300"/>
          <p14:tracePt t="99152" x="9999663" y="5829300"/>
          <p14:tracePt t="99160" x="9966325" y="5829300"/>
          <p14:tracePt t="99168" x="9940925" y="5829300"/>
          <p14:tracePt t="99177" x="9906000" y="5829300"/>
          <p14:tracePt t="99184" x="9880600" y="5829300"/>
          <p14:tracePt t="99193" x="9872663" y="5829300"/>
          <p14:tracePt t="99200" x="9855200" y="5829300"/>
          <p14:tracePt t="99208" x="9847263" y="5829300"/>
          <p14:tracePt t="99216" x="9829800" y="5829300"/>
          <p14:tracePt t="99224" x="9812338" y="5829300"/>
          <p14:tracePt t="99240" x="9786938" y="5838825"/>
          <p14:tracePt t="99249" x="9779000" y="5838825"/>
          <p14:tracePt t="99257" x="9779000" y="5854700"/>
          <p14:tracePt t="99265" x="9761538" y="5864225"/>
          <p14:tracePt t="99273" x="9745663" y="5872163"/>
          <p14:tracePt t="99281" x="9728200" y="5872163"/>
          <p14:tracePt t="99288" x="9720263" y="5880100"/>
          <p14:tracePt t="99297" x="9710738" y="5897563"/>
          <p14:tracePt t="99305" x="9702800" y="5915025"/>
          <p14:tracePt t="99320" x="9702800" y="5932488"/>
          <p14:tracePt t="99329" x="9694863" y="5948363"/>
          <p14:tracePt t="99337" x="9685338" y="5948363"/>
          <p14:tracePt t="99352" x="9685338" y="5957888"/>
          <p14:tracePt t="99360" x="9685338" y="5973763"/>
          <p14:tracePt t="99377" x="9685338" y="5991225"/>
          <p14:tracePt t="99384" x="9685338" y="5999163"/>
          <p14:tracePt t="99400" x="9685338" y="6008688"/>
          <p14:tracePt t="99408" x="9685338" y="6016625"/>
          <p14:tracePt t="99416" x="9685338" y="6024563"/>
          <p14:tracePt t="99424" x="9685338" y="6034088"/>
          <p14:tracePt t="99432" x="9685338" y="6042025"/>
          <p14:tracePt t="99449" x="9685338" y="6049963"/>
          <p14:tracePt t="99456" x="9685338" y="6067425"/>
          <p14:tracePt t="99465" x="9694863" y="6076950"/>
          <p14:tracePt t="99473" x="9710738" y="6092825"/>
          <p14:tracePt t="99488" x="9728200" y="6110288"/>
          <p14:tracePt t="99498" x="9745663" y="6135688"/>
          <p14:tracePt t="99505" x="9761538" y="6153150"/>
          <p14:tracePt t="99513" x="9771063" y="6169025"/>
          <p14:tracePt t="99520" x="9786938" y="6186488"/>
          <p14:tracePt t="99528" x="9804400" y="6203950"/>
          <p14:tracePt t="99536" x="9812338" y="6211888"/>
          <p14:tracePt t="99545" x="9812338" y="6221413"/>
          <p14:tracePt t="99552" x="9821863" y="6229350"/>
          <p14:tracePt t="99560" x="9821863" y="6237288"/>
          <p14:tracePt t="99576" x="9821863" y="6254750"/>
          <p14:tracePt t="99584" x="9821863" y="6272213"/>
          <p14:tracePt t="99593" x="9821863" y="6280150"/>
          <p14:tracePt t="99600" x="9821863" y="6297613"/>
          <p14:tracePt t="99608" x="9821863" y="6313488"/>
          <p14:tracePt t="99616" x="9821863" y="6338888"/>
          <p14:tracePt t="99624" x="9821863" y="6356350"/>
          <p14:tracePt t="99632" x="9821863" y="6365875"/>
          <p14:tracePt t="99640" x="9821863" y="6381750"/>
          <p14:tracePt t="99648" x="9821863" y="6391275"/>
          <p14:tracePt t="99688" x="9821863" y="6399213"/>
          <p14:tracePt t="99697" x="9821863" y="6407150"/>
          <p14:tracePt t="99704" x="9829800" y="6416675"/>
          <p14:tracePt t="99712" x="9847263" y="6432550"/>
          <p14:tracePt t="99721" x="9864725" y="6450013"/>
          <p14:tracePt t="99728" x="9890125" y="6457950"/>
          <p14:tracePt t="99736" x="9923463" y="6475413"/>
          <p14:tracePt t="99744" x="9956800" y="6483350"/>
          <p14:tracePt t="99753" x="10009188" y="6492875"/>
          <p14:tracePt t="99760" x="10042525" y="6500813"/>
          <p14:tracePt t="99768" x="10067925" y="6510338"/>
          <p14:tracePt t="99776" x="10101263" y="6518275"/>
          <p14:tracePt t="99784" x="10126663" y="6526213"/>
          <p14:tracePt t="99793" x="10153650" y="6535738"/>
          <p14:tracePt t="99800" x="10161588" y="6535738"/>
          <p14:tracePt t="99809" x="10179050" y="6535738"/>
          <p14:tracePt t="99816" x="10194925" y="6535738"/>
          <p14:tracePt t="99833" x="10212388" y="6535738"/>
          <p14:tracePt t="99840" x="10220325" y="6535738"/>
          <p14:tracePt t="99848" x="10245725" y="6535738"/>
          <p14:tracePt t="99857" x="10271125" y="6535738"/>
          <p14:tracePt t="99865" x="10306050" y="6535738"/>
          <p14:tracePt t="99872" x="10331450" y="6535738"/>
          <p14:tracePt t="99881" x="10374313" y="6535738"/>
          <p14:tracePt t="99888" x="10407650" y="6535738"/>
          <p14:tracePt t="99898" x="10458450" y="6535738"/>
          <p14:tracePt t="99904" x="10493375" y="6526213"/>
          <p14:tracePt t="99913" x="10526713" y="6510338"/>
          <p14:tracePt t="99921" x="10552113" y="6492875"/>
          <p14:tracePt t="99928" x="10577513" y="6467475"/>
          <p14:tracePt t="99936" x="10602913" y="6450013"/>
          <p14:tracePt t="99945" x="10620375" y="6432550"/>
          <p14:tracePt t="99953" x="10628313" y="6424613"/>
          <p14:tracePt t="99960" x="10637838" y="6416675"/>
          <p14:tracePt t="99968" x="10653713" y="6407150"/>
          <p14:tracePt t="99977" x="10663238" y="6399213"/>
          <p14:tracePt t="99993" x="10671175" y="6391275"/>
          <p14:tracePt t="100000" x="10679113" y="6391275"/>
          <p14:tracePt t="100008" x="10696575" y="6381750"/>
          <p14:tracePt t="100016" x="10704513" y="6373813"/>
          <p14:tracePt t="100025" x="10729913" y="6365875"/>
          <p14:tracePt t="100033" x="10756900" y="6356350"/>
          <p14:tracePt t="100040" x="10772775" y="6348413"/>
          <p14:tracePt t="100048" x="10790238" y="6338888"/>
          <p14:tracePt t="100065" x="10798175" y="6338888"/>
          <p14:tracePt t="100073" x="10807700" y="6338888"/>
          <p14:tracePt t="100081" x="10823575" y="6330950"/>
          <p14:tracePt t="100105" x="10841038" y="6330950"/>
          <p14:tracePt t="100114" x="10841038" y="6323013"/>
          <p14:tracePt t="100120" x="10848975" y="6313488"/>
          <p14:tracePt t="100128" x="10866438" y="6305550"/>
          <p14:tracePt t="100152" x="10874375" y="6280150"/>
          <p14:tracePt t="100168" x="10874375" y="6272213"/>
          <p14:tracePt t="100176" x="10874375" y="6254750"/>
          <p14:tracePt t="100184" x="10874375" y="6221413"/>
          <p14:tracePt t="100192" x="10858500" y="6186488"/>
          <p14:tracePt t="100200" x="10841038" y="6143625"/>
          <p14:tracePt t="100208" x="10815638" y="6102350"/>
          <p14:tracePt t="100216" x="10772775" y="6067425"/>
          <p14:tracePt t="100224" x="10747375" y="6042025"/>
          <p14:tracePt t="100232" x="10729913" y="6016625"/>
          <p14:tracePt t="100240" x="10721975" y="5991225"/>
          <p14:tracePt t="100249" x="10696575" y="5973763"/>
          <p14:tracePt t="100256" x="10688638" y="5965825"/>
          <p14:tracePt t="100265" x="10679113" y="5957888"/>
          <p14:tracePt t="100289" x="10671175" y="5948363"/>
          <p14:tracePt t="100304" x="10645775" y="5940425"/>
          <p14:tracePt t="100313" x="10620375" y="5932488"/>
          <p14:tracePt t="100320" x="10594975" y="5932488"/>
          <p14:tracePt t="100328" x="10577513" y="5932488"/>
          <p14:tracePt t="100337" x="10518775" y="5915025"/>
          <p14:tracePt t="100344" x="10475913" y="5905500"/>
          <p14:tracePt t="100353" x="10425113" y="5897563"/>
          <p14:tracePt t="100360" x="10399713" y="5889625"/>
          <p14:tracePt t="100368" x="10374313" y="5880100"/>
          <p14:tracePt t="100376" x="10348913" y="5872163"/>
          <p14:tracePt t="100384" x="10331450" y="5872163"/>
          <p14:tracePt t="100393" x="10323513" y="5872163"/>
          <p14:tracePt t="100400" x="10306050" y="5872163"/>
          <p14:tracePt t="100416" x="10280650" y="5872163"/>
          <p14:tracePt t="100425" x="10263188" y="5864225"/>
          <p14:tracePt t="100432" x="10255250" y="5864225"/>
          <p14:tracePt t="100440" x="10220325" y="5864225"/>
          <p14:tracePt t="100449" x="10179050" y="5864225"/>
          <p14:tracePt t="100457" x="10118725" y="5864225"/>
          <p14:tracePt t="100465" x="10067925" y="5864225"/>
          <p14:tracePt t="100473" x="10009188" y="5864225"/>
          <p14:tracePt t="100482" x="9956800" y="5864225"/>
          <p14:tracePt t="100488" x="9923463" y="5872163"/>
          <p14:tracePt t="100498" x="9906000" y="5889625"/>
          <p14:tracePt t="100505" x="9890125" y="5897563"/>
          <p14:tracePt t="100512" x="9864725" y="5905500"/>
          <p14:tracePt t="100520" x="9821863" y="5897563"/>
          <p14:tracePt t="100528" x="9786938" y="5897563"/>
          <p14:tracePt t="100537" x="9761538" y="5889625"/>
          <p14:tracePt t="100552" x="9745663" y="5889625"/>
          <p14:tracePt t="100560" x="9736138" y="5889625"/>
          <p14:tracePt t="100568" x="9728200" y="5905500"/>
          <p14:tracePt t="100576" x="9728200" y="5915025"/>
          <p14:tracePt t="100584" x="9720263" y="5940425"/>
          <p14:tracePt t="100593" x="9710738" y="5965825"/>
          <p14:tracePt t="100600" x="9710738" y="5991225"/>
          <p14:tracePt t="100608" x="9710738" y="6016625"/>
          <p14:tracePt t="100617" x="9710738" y="6059488"/>
          <p14:tracePt t="100625" x="9710738" y="6110288"/>
          <p14:tracePt t="100632" x="9720263" y="6143625"/>
          <p14:tracePt t="100640" x="9720263" y="6153150"/>
          <p14:tracePt t="100649" x="9728200" y="6178550"/>
          <p14:tracePt t="100672" x="9728200" y="6186488"/>
          <p14:tracePt t="100688" x="9728200" y="6203950"/>
          <p14:tracePt t="100698" x="9728200" y="6211888"/>
          <p14:tracePt t="100704" x="9728200" y="6229350"/>
          <p14:tracePt t="100713" x="9736138" y="6254750"/>
          <p14:tracePt t="100720" x="9745663" y="6262688"/>
          <p14:tracePt t="100728" x="9753600" y="6288088"/>
          <p14:tracePt t="100736" x="9753600" y="6305550"/>
          <p14:tracePt t="100745" x="9753600" y="6330950"/>
          <p14:tracePt t="100752" x="9761538" y="6348413"/>
          <p14:tracePt t="100760" x="9771063" y="6365875"/>
          <p14:tracePt t="100768" x="9779000" y="6381750"/>
          <p14:tracePt t="100784" x="9786938" y="6391275"/>
          <p14:tracePt t="100793" x="9796463" y="6407150"/>
          <p14:tracePt t="100809" x="9796463" y="6416675"/>
          <p14:tracePt t="100816" x="9796463" y="6424613"/>
          <p14:tracePt t="100824" x="9804400" y="6442075"/>
          <p14:tracePt t="100841" x="9821863" y="6450013"/>
          <p14:tracePt t="100848" x="9829800" y="6457950"/>
          <p14:tracePt t="100856" x="9839325" y="6467475"/>
          <p14:tracePt t="100865" x="9847263" y="6467475"/>
          <p14:tracePt t="100873" x="9847263" y="6475413"/>
          <p14:tracePt t="100881" x="9847263" y="6483350"/>
          <p14:tracePt t="100888" x="9855200" y="6500813"/>
          <p14:tracePt t="100898" x="9855200" y="6510338"/>
          <p14:tracePt t="100905" x="9864725" y="6518275"/>
          <p14:tracePt t="100913" x="9880600" y="6518275"/>
          <p14:tracePt t="100920" x="9880600" y="6526213"/>
          <p14:tracePt t="100952" x="9890125" y="6535738"/>
          <p14:tracePt t="100976" x="9906000" y="6543675"/>
          <p14:tracePt t="100984" x="9915525" y="6543675"/>
          <p14:tracePt t="100999" x="9923463" y="6543675"/>
          <p14:tracePt t="101002" x="9948863" y="6543675"/>
          <p14:tracePt t="101008" x="9974263" y="6551613"/>
          <p14:tracePt t="101016" x="9991725" y="6551613"/>
          <p14:tracePt t="101024" x="10017125" y="6551613"/>
          <p14:tracePt t="101033" x="10034588" y="6551613"/>
          <p14:tracePt t="101040" x="10059988" y="6551613"/>
          <p14:tracePt t="101048" x="10067925" y="6551613"/>
          <p14:tracePt t="101065" x="10075863" y="6551613"/>
          <p14:tracePt t="101088" x="10085388" y="6561138"/>
          <p14:tracePt t="101099" x="10093325" y="6569075"/>
          <p14:tracePt t="101105" x="10110788" y="6586538"/>
          <p14:tracePt t="101113" x="10126663" y="6594475"/>
          <p14:tracePt t="101120" x="10153650" y="6619875"/>
          <p14:tracePt t="101129" x="10179050" y="6645275"/>
          <p14:tracePt t="101136" x="10204450" y="6670675"/>
          <p14:tracePt t="101144" x="10229850" y="6696075"/>
          <p14:tracePt t="101152" x="10245725" y="6713538"/>
          <p14:tracePt t="101160" x="10271125" y="6731000"/>
          <p14:tracePt t="101168" x="10298113" y="6738938"/>
          <p14:tracePt t="101176" x="10306050" y="6738938"/>
          <p14:tracePt t="101184" x="10331450" y="6738938"/>
          <p14:tracePt t="101193" x="10348913" y="6738938"/>
          <p14:tracePt t="101200" x="10356850" y="6738938"/>
          <p14:tracePt t="101208" x="10364788" y="6738938"/>
          <p14:tracePt t="101217" x="10382250" y="6738938"/>
          <p14:tracePt t="101225" x="10390188" y="6738938"/>
          <p14:tracePt t="101232" x="10407650" y="6731000"/>
          <p14:tracePt t="101240" x="10425113" y="6721475"/>
          <p14:tracePt t="101249" x="10442575" y="6713538"/>
          <p14:tracePt t="101257" x="10467975" y="6705600"/>
          <p14:tracePt t="101265" x="10493375" y="6688138"/>
          <p14:tracePt t="101272" x="10518775" y="6680200"/>
          <p14:tracePt t="101281" x="10544175" y="6670675"/>
          <p14:tracePt t="101288" x="10552113" y="6662738"/>
          <p14:tracePt t="101304" x="10552113" y="6654800"/>
          <p14:tracePt t="101328" x="10552113" y="6637338"/>
          <p14:tracePt t="101336" x="10569575" y="6637338"/>
          <p14:tracePt t="101344" x="10594975" y="6627813"/>
          <p14:tracePt t="101353" x="10602913" y="6619875"/>
          <p14:tracePt t="101360" x="10620375" y="6619875"/>
          <p14:tracePt t="101368" x="10645775" y="6619875"/>
          <p14:tracePt t="101376" x="10679113" y="6611938"/>
          <p14:tracePt t="101384" x="10688638" y="6611938"/>
          <p14:tracePt t="101393" x="10714038" y="6602413"/>
          <p14:tracePt t="101400" x="10729913" y="6594475"/>
          <p14:tracePt t="101416" x="10739438" y="6594475"/>
          <p14:tracePt t="101424" x="10747375" y="6594475"/>
          <p14:tracePt t="101488" x="10756900" y="6586538"/>
          <p14:tracePt t="101528" x="10756900" y="6577013"/>
          <p14:tracePt t="101536" x="10756900" y="6569075"/>
          <p14:tracePt t="101545" x="10756900" y="6561138"/>
          <p14:tracePt t="101553" x="10756900" y="6551613"/>
          <p14:tracePt t="101560" x="10756900" y="6543675"/>
          <p14:tracePt t="101600" x="10764838" y="6535738"/>
          <p14:tracePt t="101632" x="10772775" y="6526213"/>
          <p14:tracePt t="117320" x="10696575" y="6475413"/>
          <p14:tracePt t="117329" x="10288588" y="6288088"/>
          <p14:tracePt t="117337" x="9617075" y="5957888"/>
          <p14:tracePt t="117344" x="8997950" y="5694363"/>
          <p14:tracePt t="117352" x="8224838" y="5413375"/>
          <p14:tracePt t="117360" x="7391400" y="5157788"/>
          <p14:tracePt t="117368" x="6592888" y="4954588"/>
          <p14:tracePt t="117376" x="5819775" y="4775200"/>
          <p14:tracePt t="117385" x="5216525" y="4622800"/>
          <p14:tracePt t="117393" x="4765675" y="4503738"/>
          <p14:tracePt t="117400" x="4367213" y="4410075"/>
          <p14:tracePt t="117408" x="4052888" y="4341813"/>
          <p14:tracePt t="117417" x="3832225" y="4308475"/>
          <p14:tracePt t="117424" x="3703638" y="4291013"/>
          <p14:tracePt t="117432" x="3602038" y="4275138"/>
          <p14:tracePt t="117440" x="3559175" y="4265613"/>
          <p14:tracePt t="117449" x="3533775" y="4257675"/>
          <p14:tracePt t="117457" x="3525838" y="4257675"/>
          <p14:tracePt t="117528" x="3525838" y="4249738"/>
          <p14:tracePt t="117537" x="3559175" y="4164013"/>
          <p14:tracePt t="117544" x="3687763" y="3960813"/>
          <p14:tracePt t="117553" x="3908425" y="3594100"/>
          <p14:tracePt t="117560" x="4171950" y="3170238"/>
          <p14:tracePt t="117569" x="4451350" y="2787650"/>
          <p14:tracePt t="117577" x="4724400" y="2413000"/>
          <p14:tracePt t="117585" x="4978400" y="2159000"/>
          <p14:tracePt t="117593" x="5191125" y="1979613"/>
          <p14:tracePt t="117600" x="5368925" y="1844675"/>
          <p14:tracePt t="117608" x="5667375" y="1725613"/>
          <p14:tracePt t="117617" x="6040438" y="1606550"/>
          <p14:tracePt t="117624" x="6465888" y="1530350"/>
          <p14:tracePt t="117632" x="6881813" y="1495425"/>
          <p14:tracePt t="117640" x="7196138" y="1495425"/>
          <p14:tracePt t="117648" x="7442200" y="1520825"/>
          <p14:tracePt t="117656" x="7629525" y="1546225"/>
          <p14:tracePt t="117664" x="7773988" y="1555750"/>
          <p14:tracePt t="117672" x="7875588" y="1555750"/>
          <p14:tracePt t="117680" x="7935913" y="1581150"/>
          <p14:tracePt t="117689" x="7969250" y="1614488"/>
          <p14:tracePt t="117696" x="7994650" y="1674813"/>
          <p14:tracePt t="117705" x="8004175" y="1733550"/>
          <p14:tracePt t="117713" x="8012113" y="1809750"/>
          <p14:tracePt t="117721" x="8020050" y="1870075"/>
          <p14:tracePt t="117728" x="8037513" y="1946275"/>
          <p14:tracePt t="117739" x="8054975" y="2005013"/>
          <p14:tracePt t="117745" x="8062913" y="2047875"/>
          <p14:tracePt t="117752" x="8080375" y="2082800"/>
          <p14:tracePt t="117760" x="8088313" y="2116138"/>
          <p14:tracePt t="117769" x="8096250" y="2149475"/>
          <p14:tracePt t="117776" x="8105775" y="2184400"/>
          <p14:tracePt t="117785" x="8121650" y="2217738"/>
          <p14:tracePt t="117792" x="8156575" y="2268538"/>
          <p14:tracePt t="117800" x="8189913" y="2319338"/>
          <p14:tracePt t="117808" x="8250238" y="2371725"/>
          <p14:tracePt t="117817" x="8308975" y="2413000"/>
          <p14:tracePt t="117824" x="8385175" y="2455863"/>
          <p14:tracePt t="117833" x="8478838" y="2506663"/>
          <p14:tracePt t="117840" x="8580438" y="2541588"/>
          <p14:tracePt t="117848" x="8666163" y="2557463"/>
          <p14:tracePt t="117856" x="8750300" y="2566988"/>
          <p14:tracePt t="117865" x="8828088" y="2582863"/>
          <p14:tracePt t="117872" x="8869363" y="2582863"/>
          <p14:tracePt t="117880" x="8912225" y="2582863"/>
          <p14:tracePt t="117889" x="8947150" y="2582863"/>
          <p14:tracePt t="117897" x="8980488" y="2582863"/>
          <p14:tracePt t="117904" x="9013825" y="2582863"/>
          <p14:tracePt t="117913" x="9031288" y="2582863"/>
          <p14:tracePt t="117921" x="9056688" y="2582863"/>
          <p14:tracePt t="117929" x="9074150" y="2582863"/>
          <p14:tracePt t="117939" x="9091613" y="2582863"/>
          <p14:tracePt t="117944" x="9117013" y="2582863"/>
          <p14:tracePt t="117952" x="9150350" y="2582863"/>
          <p14:tracePt t="117960" x="9158288" y="2582863"/>
          <p14:tracePt t="117968" x="9193213" y="2574925"/>
          <p14:tracePt t="117976" x="9209088" y="2566988"/>
          <p14:tracePt t="117984" x="9218613" y="2557463"/>
          <p14:tracePt t="118064" x="9209088" y="2557463"/>
          <p14:tracePt t="118072" x="9193213" y="2574925"/>
          <p14:tracePt t="118080" x="9158288" y="2592388"/>
          <p14:tracePt t="118088" x="9082088" y="2608263"/>
          <p14:tracePt t="118097" x="8997950" y="2633663"/>
          <p14:tracePt t="118105" x="8886825" y="2660650"/>
          <p14:tracePt t="118112" x="8750300" y="2676525"/>
          <p14:tracePt t="118121" x="8597900" y="2701925"/>
          <p14:tracePt t="118128" x="8470900" y="2727325"/>
          <p14:tracePt t="118138" x="8334375" y="2752725"/>
          <p14:tracePt t="118144" x="8224838" y="2770188"/>
          <p14:tracePt t="118153" x="8121650" y="2805113"/>
          <p14:tracePt t="118160" x="8045450" y="2838450"/>
          <p14:tracePt t="118168" x="7994650" y="2871788"/>
          <p14:tracePt t="118176" x="7951788" y="2906713"/>
          <p14:tracePt t="118184" x="7926388" y="2957513"/>
          <p14:tracePt t="118192" x="7910513" y="3016250"/>
          <p14:tracePt t="118200" x="7893050" y="3109913"/>
          <p14:tracePt t="118208" x="7893050" y="3195638"/>
          <p14:tracePt t="118217" x="7893050" y="3314700"/>
          <p14:tracePt t="118224" x="7893050" y="3459163"/>
          <p14:tracePt t="118232" x="7900988" y="3636963"/>
          <p14:tracePt t="118240" x="7926388" y="3798888"/>
          <p14:tracePt t="118249" x="7961313" y="3943350"/>
          <p14:tracePt t="118256" x="7994650" y="4087813"/>
          <p14:tracePt t="118265" x="8054975" y="4291013"/>
          <p14:tracePt t="118273" x="8147050" y="4554538"/>
          <p14:tracePt t="118280" x="8258175" y="4775200"/>
          <p14:tracePt t="118288" x="8428038" y="5013325"/>
          <p14:tracePt t="118296" x="8632825" y="5235575"/>
          <p14:tracePt t="118306" x="8836025" y="5395913"/>
          <p14:tracePt t="118312" x="9039225" y="5514975"/>
          <p14:tracePt t="118321" x="9244013" y="5591175"/>
          <p14:tracePt t="118328" x="9421813" y="5641975"/>
          <p14:tracePt t="118338" x="9550400" y="5668963"/>
          <p14:tracePt t="118345" x="9652000" y="5676900"/>
          <p14:tracePt t="118355" x="9710738" y="5676900"/>
          <p14:tracePt t="118360" x="9786938" y="5668963"/>
          <p14:tracePt t="118368" x="9847263" y="5641975"/>
          <p14:tracePt t="118377" x="9923463" y="5608638"/>
          <p14:tracePt t="118385" x="9983788" y="5591175"/>
          <p14:tracePt t="118392" x="10009188" y="5575300"/>
          <p14:tracePt t="118400" x="10034588" y="5565775"/>
          <p14:tracePt t="118408" x="10042525" y="5557838"/>
          <p14:tracePt t="118417" x="10059988" y="5557838"/>
          <p14:tracePt t="118424" x="10101263" y="5549900"/>
          <p14:tracePt t="118432" x="10161588" y="5549900"/>
          <p14:tracePt t="118440" x="10288588" y="5532438"/>
          <p14:tracePt t="118449" x="10415588" y="5507038"/>
          <p14:tracePt t="118456" x="10560050" y="5472113"/>
          <p14:tracePt t="118464" x="10704513" y="5438775"/>
          <p14:tracePt t="118474" x="10848975" y="5405438"/>
          <p14:tracePt t="118480" x="11018838" y="5337175"/>
          <p14:tracePt t="118488" x="11147425" y="5276850"/>
          <p14:tracePt t="118496" x="11282363" y="5226050"/>
          <p14:tracePt t="118505" x="11426825" y="5167313"/>
          <p14:tracePt t="118512" x="11563350" y="5116513"/>
          <p14:tracePt t="118521" x="11690350" y="5073650"/>
          <p14:tracePt t="118528" x="11791950" y="5022850"/>
          <p14:tracePt t="118539" x="11885613" y="4979988"/>
          <p14:tracePt t="118544" x="11961813" y="4929188"/>
          <p14:tracePt t="118553" x="12022138" y="4843463"/>
          <p14:tracePt t="118560" x="12090400" y="4767263"/>
          <p14:tracePt t="118569" x="12133263" y="4691063"/>
          <p14:tracePt t="118576" x="12166600" y="4589463"/>
          <p14:tracePt t="118584" x="12174538" y="4478338"/>
          <p14:tracePt t="118592" x="12174538" y="4384675"/>
          <p14:tracePt t="118600" x="12166600" y="4291013"/>
          <p14:tracePt t="118608" x="12141200" y="4197350"/>
          <p14:tracePt t="118616" x="12133263" y="4095750"/>
          <p14:tracePt t="118624" x="12133263" y="4011613"/>
          <p14:tracePt t="118633" x="12133263" y="3917950"/>
          <p14:tracePt t="118640" x="12133263" y="3816350"/>
          <p14:tracePt t="118648" x="12133263" y="3713163"/>
          <p14:tracePt t="118656" x="12115800" y="3586163"/>
          <p14:tracePt t="118665" x="12106275" y="3475038"/>
          <p14:tracePt t="118672" x="12098338" y="3390900"/>
          <p14:tracePt t="118680" x="12072938" y="3297238"/>
          <p14:tracePt t="118689" x="12065000" y="3203575"/>
          <p14:tracePt t="118697" x="12039600" y="3127375"/>
          <p14:tracePt t="118705" x="12030075" y="3051175"/>
          <p14:tracePt t="118712" x="12014200" y="2990850"/>
          <p14:tracePt t="118721" x="12004675" y="2940050"/>
          <p14:tracePt t="118728" x="11979275" y="2897188"/>
          <p14:tracePt t="118738" x="11953875" y="2846388"/>
          <p14:tracePt t="118744" x="11920538" y="2795588"/>
          <p14:tracePt t="118752" x="11877675" y="2736850"/>
          <p14:tracePt t="118760" x="11852275" y="2686050"/>
          <p14:tracePt t="118769" x="11809413" y="2617788"/>
          <p14:tracePt t="118777" x="11766550" y="2566988"/>
          <p14:tracePt t="118784" x="11741150" y="2532063"/>
          <p14:tracePt t="118792" x="11725275" y="2506663"/>
          <p14:tracePt t="118800" x="11707813" y="2481263"/>
          <p14:tracePt t="118808" x="11690350" y="2463800"/>
          <p14:tracePt t="118816" x="11682413" y="2438400"/>
          <p14:tracePt t="118824" x="11674475" y="2413000"/>
          <p14:tracePt t="118833" x="11657013" y="2379663"/>
          <p14:tracePt t="118840" x="11639550" y="2344738"/>
          <p14:tracePt t="118849" x="11622088" y="2311400"/>
          <p14:tracePt t="118856" x="11606213" y="2286000"/>
          <p14:tracePt t="118865" x="11580813" y="2252663"/>
          <p14:tracePt t="118873" x="11545888" y="2209800"/>
          <p14:tracePt t="118880" x="11503025" y="2159000"/>
          <p14:tracePt t="118889" x="11461750" y="2124075"/>
          <p14:tracePt t="118897" x="11410950" y="2082800"/>
          <p14:tracePt t="118905" x="11350625" y="2047875"/>
          <p14:tracePt t="118912" x="11291888" y="2022475"/>
          <p14:tracePt t="118921" x="11241088" y="1989138"/>
          <p14:tracePt t="118928" x="11188700" y="1979613"/>
          <p14:tracePt t="118937" x="11147425" y="1971675"/>
          <p14:tracePt t="118944" x="11112500" y="1963738"/>
          <p14:tracePt t="118953" x="11079163" y="1963738"/>
          <p14:tracePt t="118960" x="11036300" y="1963738"/>
          <p14:tracePt t="118968" x="10977563" y="1963738"/>
          <p14:tracePt t="118976" x="10934700" y="1971675"/>
          <p14:tracePt t="118985" x="10883900" y="1979613"/>
          <p14:tracePt t="118993" x="10858500" y="1979613"/>
          <p14:tracePt t="119001" x="10815638" y="1979613"/>
          <p14:tracePt t="119008" x="10772775" y="1979613"/>
          <p14:tracePt t="119017" x="10714038" y="1979613"/>
          <p14:tracePt t="119024" x="10653713" y="1979613"/>
          <p14:tracePt t="119032" x="10594975" y="1979613"/>
          <p14:tracePt t="119040" x="10526713" y="1979613"/>
          <p14:tracePt t="119049" x="10450513" y="1979613"/>
          <p14:tracePt t="119056" x="10399713" y="1979613"/>
          <p14:tracePt t="119065" x="10323513" y="1997075"/>
          <p14:tracePt t="119073" x="10280650" y="2005013"/>
          <p14:tracePt t="119081" x="10220325" y="2014538"/>
          <p14:tracePt t="119089" x="10169525" y="2022475"/>
          <p14:tracePt t="119097" x="10126663" y="2039938"/>
          <p14:tracePt t="119105" x="10075863" y="2055813"/>
          <p14:tracePt t="119113" x="10042525" y="2065338"/>
          <p14:tracePt t="119121" x="9991725" y="2090738"/>
          <p14:tracePt t="119128" x="9956800" y="2116138"/>
          <p14:tracePt t="119137" x="9906000" y="2133600"/>
          <p14:tracePt t="119144" x="9872663" y="2149475"/>
          <p14:tracePt t="119153" x="9829800" y="2166938"/>
          <p14:tracePt t="119160" x="9786938" y="2200275"/>
          <p14:tracePt t="119168" x="9745663" y="2217738"/>
          <p14:tracePt t="119177" x="9710738" y="2235200"/>
          <p14:tracePt t="119184" x="9659938" y="2252663"/>
          <p14:tracePt t="119192" x="9617075" y="2293938"/>
          <p14:tracePt t="119200" x="9566275" y="2336800"/>
          <p14:tracePt t="119208" x="9515475" y="2371725"/>
          <p14:tracePt t="119217" x="9456738" y="2430463"/>
          <p14:tracePt t="119224" x="9396413" y="2489200"/>
          <p14:tracePt t="119232" x="9337675" y="2557463"/>
          <p14:tracePt t="119240" x="9269413" y="2625725"/>
          <p14:tracePt t="119248" x="9201150" y="2701925"/>
          <p14:tracePt t="119257" x="9132888" y="2787650"/>
          <p14:tracePt t="119264" x="9074150" y="2863850"/>
          <p14:tracePt t="119273" x="9031288" y="2922588"/>
          <p14:tracePt t="119280" x="8988425" y="2990850"/>
          <p14:tracePt t="119288" x="8963025" y="3051175"/>
          <p14:tracePt t="119296" x="8937625" y="3101975"/>
          <p14:tracePt t="119305" x="8929688" y="3144838"/>
          <p14:tracePt t="119312" x="8929688" y="3170238"/>
          <p14:tracePt t="119321" x="8929688" y="3211513"/>
          <p14:tracePt t="119328" x="8929688" y="3246438"/>
          <p14:tracePt t="119338" x="8929688" y="3297238"/>
          <p14:tracePt t="119344" x="8929688" y="3322638"/>
          <p14:tracePt t="119353" x="8937625" y="3373438"/>
          <p14:tracePt t="119360" x="8947150" y="3408363"/>
          <p14:tracePt t="119369" x="8972550" y="3459163"/>
          <p14:tracePt t="119376" x="8980488" y="3502025"/>
          <p14:tracePt t="119385" x="8997950" y="3560763"/>
          <p14:tracePt t="119392" x="9039225" y="3646488"/>
          <p14:tracePt t="119400" x="9074150" y="3730625"/>
          <p14:tracePt t="119408" x="9124950" y="3832225"/>
          <p14:tracePt t="119416" x="9167813" y="3935413"/>
          <p14:tracePt t="119424" x="9209088" y="4027488"/>
          <p14:tracePt t="119433" x="9269413" y="4105275"/>
          <p14:tracePt t="119440" x="9312275" y="4181475"/>
          <p14:tracePt t="119448" x="9371013" y="4257675"/>
          <p14:tracePt t="119456" x="9405938" y="4308475"/>
          <p14:tracePt t="119465" x="9447213" y="4376738"/>
          <p14:tracePt t="119473" x="9490075" y="4419600"/>
          <p14:tracePt t="119480" x="9540875" y="4470400"/>
          <p14:tracePt t="119489" x="9609138" y="4513263"/>
          <p14:tracePt t="119496" x="9667875" y="4564063"/>
          <p14:tracePt t="119505" x="9761538" y="4622800"/>
          <p14:tracePt t="119512" x="9839325" y="4665663"/>
          <p14:tracePt t="119521" x="9915525" y="4708525"/>
          <p14:tracePt t="119528" x="9991725" y="4749800"/>
          <p14:tracePt t="119536" x="10042525" y="4784725"/>
          <p14:tracePt t="119544" x="10093325" y="4810125"/>
          <p14:tracePt t="119552" x="10153650" y="4835525"/>
          <p14:tracePt t="119560" x="10204450" y="4852988"/>
          <p14:tracePt t="119569" x="10245725" y="4868863"/>
          <p14:tracePt t="119576" x="10313988" y="4903788"/>
          <p14:tracePt t="119584" x="10374313" y="4911725"/>
          <p14:tracePt t="119593" x="10415588" y="4919663"/>
          <p14:tracePt t="119600" x="10433050" y="4919663"/>
          <p14:tracePt t="119608" x="10467975" y="4919663"/>
          <p14:tracePt t="119616" x="10509250" y="4919663"/>
          <p14:tracePt t="119624" x="10560050" y="4919663"/>
          <p14:tracePt t="119633" x="10637838" y="4919663"/>
          <p14:tracePt t="119640" x="10721975" y="4894263"/>
          <p14:tracePt t="119649" x="10815638" y="4878388"/>
          <p14:tracePt t="119657" x="10883900" y="4852988"/>
          <p14:tracePt t="119665" x="11002963" y="4818063"/>
          <p14:tracePt t="119672" x="11147425" y="4784725"/>
          <p14:tracePt t="119680" x="11291888" y="4749800"/>
          <p14:tracePt t="119689" x="11452225" y="4708525"/>
          <p14:tracePt t="119696" x="11614150" y="4683125"/>
          <p14:tracePt t="119705" x="11784013" y="4648200"/>
          <p14:tracePt t="119712" x="11928475" y="4614863"/>
          <p14:tracePt t="119722" x="12072938" y="4589463"/>
          <p14:tracePt t="119728" x="12184063" y="4554538"/>
          <p14:tracePt t="120072" x="12004675" y="3433763"/>
          <p14:tracePt t="120080" x="11877675" y="3433763"/>
          <p14:tracePt t="120088" x="11733213" y="3433763"/>
          <p14:tracePt t="120096" x="11580813" y="3441700"/>
          <p14:tracePt t="120106" x="11452225" y="3449638"/>
          <p14:tracePt t="120112" x="11333163" y="3475038"/>
          <p14:tracePt t="120122" x="11241088" y="3484563"/>
          <p14:tracePt t="120128" x="11147425" y="3492500"/>
          <p14:tracePt t="120137" x="11061700" y="3509963"/>
          <p14:tracePt t="120144" x="10985500" y="3517900"/>
          <p14:tracePt t="120152" x="10934700" y="3517900"/>
          <p14:tracePt t="120160" x="10858500" y="3517900"/>
          <p14:tracePt t="120169" x="10790238" y="3517900"/>
          <p14:tracePt t="120176" x="10714038" y="3517900"/>
          <p14:tracePt t="120185" x="10645775" y="3517900"/>
          <p14:tracePt t="120192" x="10560050" y="3517900"/>
          <p14:tracePt t="120200" x="10458450" y="3509963"/>
          <p14:tracePt t="120208" x="10374313" y="3502025"/>
          <p14:tracePt t="120217" x="10298113" y="3484563"/>
          <p14:tracePt t="120224" x="10212388" y="3459163"/>
          <p14:tracePt t="120232" x="10136188" y="3424238"/>
          <p14:tracePt t="120241" x="10085388" y="3408363"/>
          <p14:tracePt t="120248" x="10042525" y="3390900"/>
          <p14:tracePt t="120256" x="10009188" y="3382963"/>
          <p14:tracePt t="120265" x="9983788" y="3365500"/>
          <p14:tracePt t="120272" x="9966325" y="3355975"/>
          <p14:tracePt t="120305" x="9956800" y="3355975"/>
          <p14:tracePt t="120417" x="9948863" y="3348038"/>
          <p14:tracePt t="120424" x="9948863" y="3340100"/>
          <p14:tracePt t="120432" x="9940925" y="3305175"/>
          <p14:tracePt t="120440" x="9931400" y="3289300"/>
          <p14:tracePt t="120448" x="9931400" y="3279775"/>
          <p14:tracePt t="120464" x="9923463" y="3254375"/>
          <p14:tracePt t="120472" x="9915525" y="3238500"/>
          <p14:tracePt t="120480" x="9898063" y="3221038"/>
          <p14:tracePt t="120490" x="9880600" y="3211513"/>
          <p14:tracePt t="120497" x="9855200" y="3186113"/>
          <p14:tracePt t="120505" x="9821863" y="3152775"/>
          <p14:tracePt t="120512" x="9786938" y="3135313"/>
          <p14:tracePt t="120522" x="9761538" y="3127375"/>
          <p14:tracePt t="120528" x="9745663" y="3119438"/>
          <p14:tracePt t="120537" x="9736138" y="3109913"/>
          <p14:tracePt t="120544" x="9728200" y="3101975"/>
          <p14:tracePt t="120608" x="9720263" y="3101975"/>
          <p14:tracePt t="120617" x="9710738" y="3101975"/>
          <p14:tracePt t="120624" x="9694863" y="3109913"/>
          <p14:tracePt t="120633" x="9677400" y="3119438"/>
          <p14:tracePt t="120641" x="9667875" y="3119438"/>
          <p14:tracePt t="120649" x="9642475" y="3127375"/>
          <p14:tracePt t="120657" x="9626600" y="3135313"/>
          <p14:tracePt t="120665" x="9617075" y="3135313"/>
          <p14:tracePt t="120672" x="9609138" y="3135313"/>
          <p14:tracePt t="120680" x="9591675" y="3135313"/>
          <p14:tracePt t="120689" x="9575800" y="3135313"/>
          <p14:tracePt t="120697" x="9558338" y="3135313"/>
          <p14:tracePt t="120706" x="9540875" y="3135313"/>
          <p14:tracePt t="120713" x="9523413" y="3135313"/>
          <p14:tracePt t="120722" x="9498013" y="3135313"/>
          <p14:tracePt t="120728" x="9472613" y="3135313"/>
          <p14:tracePt t="120736" x="9464675" y="3135313"/>
          <p14:tracePt t="120785" x="9456738" y="3127375"/>
          <p14:tracePt t="120792" x="9456738" y="3101975"/>
          <p14:tracePt t="120800" x="9464675" y="3084513"/>
          <p14:tracePt t="120808" x="9472613" y="3067050"/>
          <p14:tracePt t="120816" x="9490075" y="3051175"/>
          <p14:tracePt t="120824" x="9507538" y="3033713"/>
          <p14:tracePt t="120832" x="9532938" y="3016250"/>
          <p14:tracePt t="120841" x="9566275" y="3008313"/>
          <p14:tracePt t="120848" x="9583738" y="3000375"/>
          <p14:tracePt t="120857" x="9609138" y="3000375"/>
          <p14:tracePt t="120864" x="9652000" y="2990850"/>
          <p14:tracePt t="120872" x="9685338" y="2982913"/>
          <p14:tracePt t="120880" x="9710738" y="2982913"/>
          <p14:tracePt t="120889" x="9728200" y="2982913"/>
          <p14:tracePt t="120896" x="9753600" y="2982913"/>
          <p14:tracePt t="120906" x="9771063" y="2982913"/>
          <p14:tracePt t="120976" x="9779000" y="2990850"/>
          <p14:tracePt t="120984" x="9779000" y="3000375"/>
          <p14:tracePt t="120992" x="9771063" y="3016250"/>
          <p14:tracePt t="121000" x="9771063" y="3033713"/>
          <p14:tracePt t="121009" x="9753600" y="3041650"/>
          <p14:tracePt t="121017" x="9745663" y="3041650"/>
          <p14:tracePt t="121024" x="9736138" y="3051175"/>
          <p14:tracePt t="121041" x="9720263" y="3051175"/>
          <p14:tracePt t="121048" x="9710738" y="3059113"/>
          <p14:tracePt t="121056" x="9702800" y="3059113"/>
          <p14:tracePt t="121065" x="9685338" y="3059113"/>
          <p14:tracePt t="121072" x="9677400" y="3059113"/>
          <p14:tracePt t="121080" x="9659938" y="3059113"/>
          <p14:tracePt t="121090" x="9652000" y="3059113"/>
          <p14:tracePt t="121097" x="9642475" y="3059113"/>
          <p14:tracePt t="121106" x="9634538" y="3059113"/>
          <p14:tracePt t="121112" x="9626600" y="3059113"/>
          <p14:tracePt t="121120" x="9609138" y="3059113"/>
          <p14:tracePt t="121128" x="9583738" y="3059113"/>
          <p14:tracePt t="121136" x="9566275" y="3059113"/>
          <p14:tracePt t="121144" x="9540875" y="3059113"/>
          <p14:tracePt t="121153" x="9515475" y="3059113"/>
          <p14:tracePt t="121160" x="9498013" y="3059113"/>
          <p14:tracePt t="121168" x="9482138" y="3059113"/>
          <p14:tracePt t="121176" x="9472613" y="3059113"/>
          <p14:tracePt t="121184" x="9464675" y="3059113"/>
          <p14:tracePt t="121193" x="9456738" y="3059113"/>
          <p14:tracePt t="121280" x="9464675" y="3059113"/>
          <p14:tracePt t="121289" x="9482138" y="3059113"/>
          <p14:tracePt t="121296" x="9507538" y="3059113"/>
          <p14:tracePt t="121305" x="9540875" y="3059113"/>
          <p14:tracePt t="121312" x="9583738" y="3067050"/>
          <p14:tracePt t="121320" x="9617075" y="3076575"/>
          <p14:tracePt t="121329" x="9634538" y="3084513"/>
          <p14:tracePt t="121344" x="9642475" y="3084513"/>
          <p14:tracePt t="121408" x="9626600" y="3084513"/>
          <p14:tracePt t="121417" x="9591675" y="3084513"/>
          <p14:tracePt t="121424" x="9566275" y="3084513"/>
          <p14:tracePt t="121432" x="9532938" y="3084513"/>
          <p14:tracePt t="121441" x="9498013" y="3084513"/>
          <p14:tracePt t="121449" x="9464675" y="3084513"/>
          <p14:tracePt t="121456" x="9447213" y="3084513"/>
          <p14:tracePt t="121528" x="9456738" y="3067050"/>
          <p14:tracePt t="121536" x="9472613" y="3067050"/>
          <p14:tracePt t="121544" x="9507538" y="3067050"/>
          <p14:tracePt t="121552" x="9550400" y="3067050"/>
          <p14:tracePt t="121560" x="9575800" y="3067050"/>
          <p14:tracePt t="121569" x="9617075" y="3067050"/>
          <p14:tracePt t="121577" x="9667875" y="3067050"/>
          <p14:tracePt t="121585" x="9694863" y="3067050"/>
          <p14:tracePt t="121592" x="9728200" y="3067050"/>
          <p14:tracePt t="121600" x="9761538" y="3067050"/>
          <p14:tracePt t="121608" x="9796463" y="3067050"/>
          <p14:tracePt t="121617" x="9812338" y="3067050"/>
          <p14:tracePt t="121624" x="9821863" y="3067050"/>
          <p14:tracePt t="121632" x="9829800" y="3067050"/>
          <p14:tracePt t="121688" x="9804400" y="3067050"/>
          <p14:tracePt t="121697" x="9771063" y="3084513"/>
          <p14:tracePt t="121706" x="9728200" y="3094038"/>
          <p14:tracePt t="121712" x="9694863" y="3101975"/>
          <p14:tracePt t="121721" x="9642475" y="3109913"/>
          <p14:tracePt t="121729" x="9626600" y="3109913"/>
          <p14:tracePt t="121738" x="9601200" y="3109913"/>
          <p14:tracePt t="121744" x="9591675" y="3109913"/>
          <p14:tracePt t="121752" x="9583738" y="3109913"/>
          <p14:tracePt t="121816" x="9575800" y="3101975"/>
          <p14:tracePt t="121824" x="9575800" y="3076575"/>
          <p14:tracePt t="121833" x="9583738" y="3033713"/>
          <p14:tracePt t="121840" x="9591675" y="3000375"/>
          <p14:tracePt t="121848" x="9601200" y="2940050"/>
          <p14:tracePt t="121856" x="9609138" y="2881313"/>
          <p14:tracePt t="121865" x="9634538" y="2820988"/>
          <p14:tracePt t="121873" x="9642475" y="2744788"/>
          <p14:tracePt t="121880" x="9652000" y="2686050"/>
          <p14:tracePt t="121890" x="9659938" y="2625725"/>
          <p14:tracePt t="121897" x="9667875" y="2582863"/>
          <p14:tracePt t="121906" x="9677400" y="2532063"/>
          <p14:tracePt t="121912" x="9685338" y="2498725"/>
          <p14:tracePt t="121920" x="9694863" y="2455863"/>
          <p14:tracePt t="121928" x="9694863" y="2430463"/>
          <p14:tracePt t="121937" x="9694863" y="2422525"/>
          <p14:tracePt t="121944" x="9694863" y="2397125"/>
          <p14:tracePt t="121952" x="9694863" y="2379663"/>
          <p14:tracePt t="121968" x="9694863" y="2371725"/>
          <p14:tracePt t="121976" x="9694863" y="2362200"/>
          <p14:tracePt t="122112" x="9694863" y="2397125"/>
          <p14:tracePt t="122120" x="9685338" y="2438400"/>
          <p14:tracePt t="122128" x="9667875" y="2516188"/>
          <p14:tracePt t="122137" x="9659938" y="2600325"/>
          <p14:tracePt t="122144" x="9634538" y="2701925"/>
          <p14:tracePt t="122152" x="9626600" y="2805113"/>
          <p14:tracePt t="122160" x="9626600" y="2889250"/>
          <p14:tracePt t="122168" x="9626600" y="2990850"/>
          <p14:tracePt t="122176" x="9626600" y="3076575"/>
          <p14:tracePt t="122185" x="9626600" y="3160713"/>
          <p14:tracePt t="122192" x="9626600" y="3246438"/>
          <p14:tracePt t="122200" x="9626600" y="3314700"/>
          <p14:tracePt t="122208" x="9626600" y="3398838"/>
          <p14:tracePt t="122217" x="9626600" y="3475038"/>
          <p14:tracePt t="122224" x="9626600" y="3543300"/>
          <p14:tracePt t="122232" x="9626600" y="3603625"/>
          <p14:tracePt t="122241" x="9626600" y="3646488"/>
          <p14:tracePt t="122248" x="9626600" y="3687763"/>
          <p14:tracePt t="122256" x="9626600" y="3722688"/>
          <p14:tracePt t="122265" x="9626600" y="3738563"/>
          <p14:tracePt t="122273" x="9626600" y="3756025"/>
          <p14:tracePt t="122280" x="9626600" y="3763963"/>
          <p14:tracePt t="122360" x="9626600" y="3738563"/>
          <p14:tracePt t="122368" x="9617075" y="3662363"/>
          <p14:tracePt t="122377" x="9601200" y="3578225"/>
          <p14:tracePt t="122385" x="9591675" y="3502025"/>
          <p14:tracePt t="122392" x="9583738" y="3433763"/>
          <p14:tracePt t="122400" x="9583738" y="3373438"/>
          <p14:tracePt t="122408" x="9583738" y="3305175"/>
          <p14:tracePt t="122417" x="9583738" y="3228975"/>
          <p14:tracePt t="122425" x="9575800" y="3160713"/>
          <p14:tracePt t="122432" x="9558338" y="3109913"/>
          <p14:tracePt t="122440" x="9558338" y="3067050"/>
          <p14:tracePt t="122448" x="9558338" y="3008313"/>
          <p14:tracePt t="122456" x="9558338" y="2965450"/>
          <p14:tracePt t="122464" x="9558338" y="2922588"/>
          <p14:tracePt t="122473" x="9558338" y="2881313"/>
          <p14:tracePt t="122480" x="9558338" y="2846388"/>
          <p14:tracePt t="122489" x="9558338" y="2805113"/>
          <p14:tracePt t="122496" x="9558338" y="2770188"/>
          <p14:tracePt t="122505" x="9558338" y="2752725"/>
          <p14:tracePt t="122512" x="9558338" y="2727325"/>
          <p14:tracePt t="122520" x="9558338" y="2711450"/>
          <p14:tracePt t="122528" x="9558338" y="2693988"/>
          <p14:tracePt t="122537" x="9558338" y="2668588"/>
          <p14:tracePt t="122545" x="9558338" y="2660650"/>
          <p14:tracePt t="122552" x="9558338" y="2651125"/>
          <p14:tracePt t="122560" x="9558338" y="2643188"/>
          <p14:tracePt t="122633" x="9550400" y="2633663"/>
          <p14:tracePt t="122640" x="9515475" y="2633663"/>
          <p14:tracePt t="122648" x="9472613" y="2643188"/>
          <p14:tracePt t="122656" x="9439275" y="2660650"/>
          <p14:tracePt t="122665" x="9388475" y="2701925"/>
          <p14:tracePt t="122673" x="9328150" y="2752725"/>
          <p14:tracePt t="122680" x="9286875" y="2820988"/>
          <p14:tracePt t="122690" x="9244013" y="2881313"/>
          <p14:tracePt t="122697" x="9218613" y="2957513"/>
          <p14:tracePt t="122706" x="9193213" y="3025775"/>
          <p14:tracePt t="122712" x="9183688" y="3094038"/>
          <p14:tracePt t="122720" x="9175750" y="3152775"/>
          <p14:tracePt t="122729" x="9175750" y="3195638"/>
          <p14:tracePt t="122737" x="9175750" y="3246438"/>
          <p14:tracePt t="122744" x="9175750" y="3263900"/>
          <p14:tracePt t="122752" x="9175750" y="3279775"/>
          <p14:tracePt t="122760" x="9175750" y="3297238"/>
          <p14:tracePt t="122776" x="9175750" y="3305175"/>
          <p14:tracePt t="122832" x="9183688" y="3314700"/>
          <p14:tracePt t="122865" x="9201150" y="3297238"/>
          <p14:tracePt t="122872" x="9218613" y="3271838"/>
          <p14:tracePt t="122880" x="9236075" y="3263900"/>
          <p14:tracePt t="122890" x="9244013" y="3246438"/>
          <p14:tracePt t="122896" x="9269413" y="3228975"/>
          <p14:tracePt t="122904" x="9294813" y="3211513"/>
          <p14:tracePt t="122912" x="9328150" y="3195638"/>
          <p14:tracePt t="122920" x="9388475" y="3186113"/>
          <p14:tracePt t="122928" x="9464675" y="3178175"/>
          <p14:tracePt t="122937" x="9550400" y="3178175"/>
          <p14:tracePt t="122944" x="9642475" y="3178175"/>
          <p14:tracePt t="122953" x="9761538" y="3178175"/>
          <p14:tracePt t="122960" x="9872663" y="3178175"/>
          <p14:tracePt t="122968" x="9999663" y="3178175"/>
          <p14:tracePt t="122990" x="10186988" y="3203575"/>
          <p14:tracePt t="122993" x="10229850" y="3211513"/>
          <p14:tracePt t="123000" x="10255250" y="3211513"/>
          <p14:tracePt t="123008" x="10271125" y="3211513"/>
          <p14:tracePt t="123072" x="10237788" y="3221038"/>
          <p14:tracePt t="123080" x="10194925" y="3221038"/>
          <p14:tracePt t="123089" x="10110788" y="3221038"/>
          <p14:tracePt t="123096" x="10009188" y="3221038"/>
          <p14:tracePt t="123105" x="9898063" y="3221038"/>
          <p14:tracePt t="123113" x="9771063" y="3221038"/>
          <p14:tracePt t="123120" x="9685338" y="3211513"/>
          <p14:tracePt t="123128" x="9609138" y="3186113"/>
          <p14:tracePt t="123136" x="9550400" y="3178175"/>
          <p14:tracePt t="123144" x="9507538" y="3170238"/>
          <p14:tracePt t="123153" x="9490075" y="3170238"/>
          <p14:tracePt t="123160" x="9482138" y="3170238"/>
          <p14:tracePt t="123240" x="9472613" y="3160713"/>
          <p14:tracePt t="123248" x="9472613" y="3152775"/>
          <p14:tracePt t="123256" x="9498013" y="3152775"/>
          <p14:tracePt t="123264" x="9523413" y="3152775"/>
          <p14:tracePt t="123273" x="9575800" y="3135313"/>
          <p14:tracePt t="123280" x="9634538" y="3127375"/>
          <p14:tracePt t="123290" x="9694863" y="3127375"/>
          <p14:tracePt t="123296" x="9771063" y="3135313"/>
          <p14:tracePt t="123305" x="9839325" y="3144838"/>
          <p14:tracePt t="123312" x="9906000" y="3160713"/>
          <p14:tracePt t="123320" x="9966325" y="3170238"/>
          <p14:tracePt t="123328" x="9983788" y="3178175"/>
          <p14:tracePt t="123337" x="9999663" y="3178175"/>
          <p14:tracePt t="123344" x="10009188" y="3178175"/>
          <p14:tracePt t="123352" x="10017125" y="3178175"/>
          <p14:tracePt t="123433" x="10009188" y="3195638"/>
          <p14:tracePt t="123440" x="9991725" y="3195638"/>
          <p14:tracePt t="123448" x="9966325" y="3195638"/>
          <p14:tracePt t="123457" x="9923463" y="3195638"/>
          <p14:tracePt t="123465" x="9855200" y="3195638"/>
          <p14:tracePt t="123474" x="9796463" y="3170238"/>
          <p14:tracePt t="123480" x="9745663" y="3152775"/>
          <p14:tracePt t="123490" x="9694863" y="3135313"/>
          <p14:tracePt t="123497" x="9667875" y="3127375"/>
          <p14:tracePt t="123505" x="9652000" y="3119438"/>
          <p14:tracePt t="123520" x="9642475" y="3119438"/>
          <p14:tracePt t="124200" x="9617075" y="3119438"/>
          <p14:tracePt t="124208" x="9507538" y="3186113"/>
          <p14:tracePt t="124216" x="9312275" y="3297238"/>
          <p14:tracePt t="124224" x="8972550" y="3509963"/>
          <p14:tracePt t="124233" x="8605838" y="3705225"/>
          <p14:tracePt t="124240" x="8207375" y="3917950"/>
          <p14:tracePt t="124248" x="7816850" y="4113213"/>
          <p14:tracePt t="124257" x="7408863" y="4249738"/>
          <p14:tracePt t="124265" x="7059613" y="4359275"/>
          <p14:tracePt t="124273" x="6719888" y="4435475"/>
          <p14:tracePt t="124280" x="6303963" y="4486275"/>
          <p14:tracePt t="124289" x="5837238" y="4529138"/>
          <p14:tracePt t="124297" x="5310188" y="4546600"/>
          <p14:tracePt t="124305" x="4818063" y="4572000"/>
          <p14:tracePt t="124312" x="4443413" y="4572000"/>
          <p14:tracePt t="124320" x="4002088" y="4605338"/>
          <p14:tracePt t="124328" x="3586163" y="4683125"/>
          <p14:tracePt t="124336" x="3279775" y="4733925"/>
          <p14:tracePt t="124344" x="3059113" y="4767263"/>
          <p14:tracePt t="124352" x="2914650" y="4784725"/>
          <p14:tracePt t="124360" x="2828925" y="4810125"/>
          <p14:tracePt t="124369" x="2778125" y="4818063"/>
          <p14:tracePt t="124384" x="2770188" y="4818063"/>
          <p14:tracePt t="124392" x="2760663" y="4818063"/>
          <p14:tracePt t="124408" x="2811463" y="4835525"/>
          <p14:tracePt t="124416" x="2940050" y="4860925"/>
          <p14:tracePt t="124425" x="3168650" y="4903788"/>
          <p14:tracePt t="124432" x="3586163" y="4979988"/>
          <p14:tracePt t="124440" x="4095750" y="5081588"/>
          <p14:tracePt t="124448" x="4740275" y="5141913"/>
          <p14:tracePt t="124458" x="5462588" y="5167313"/>
          <p14:tracePt t="124464" x="6100763" y="5183188"/>
          <p14:tracePt t="124474" x="6610350" y="5183188"/>
          <p14:tracePt t="124480" x="7102475" y="5183188"/>
          <p14:tracePt t="124489" x="7621588" y="5183188"/>
          <p14:tracePt t="124497" x="8080375" y="5183188"/>
          <p14:tracePt t="124504" x="8453438" y="5183188"/>
          <p14:tracePt t="124512" x="8742363" y="5183188"/>
          <p14:tracePt t="124520" x="8955088" y="5183188"/>
          <p14:tracePt t="124528" x="9074150" y="5167313"/>
          <p14:tracePt t="124537" x="9158288" y="5157788"/>
          <p14:tracePt t="124544" x="9201150" y="5149850"/>
          <p14:tracePt t="124553" x="9226550" y="5141913"/>
          <p14:tracePt t="124560" x="9244013" y="5132388"/>
          <p14:tracePt t="124576" x="9269413" y="5132388"/>
          <p14:tracePt t="124585" x="9294813" y="5124450"/>
          <p14:tracePt t="124592" x="9312275" y="5116513"/>
          <p14:tracePt t="124600" x="9363075" y="5099050"/>
          <p14:tracePt t="124608" x="9405938" y="5073650"/>
          <p14:tracePt t="124616" x="9456738" y="5030788"/>
          <p14:tracePt t="124625" x="9507538" y="4987925"/>
          <p14:tracePt t="124632" x="9550400" y="4937125"/>
          <p14:tracePt t="124640" x="9591675" y="4878388"/>
          <p14:tracePt t="124648" x="9626600" y="4802188"/>
          <p14:tracePt t="124657" x="9659938" y="4724400"/>
          <p14:tracePt t="124665" x="9677400" y="4648200"/>
          <p14:tracePt t="124673" x="9736138" y="4597400"/>
          <p14:tracePt t="124680" x="9753600" y="4521200"/>
          <p14:tracePt t="124689" x="9761538" y="4419600"/>
          <p14:tracePt t="124696" x="9761538" y="4333875"/>
          <p14:tracePt t="124704" x="9761538" y="4240213"/>
          <p14:tracePt t="124712" x="9761538" y="4138613"/>
          <p14:tracePt t="124720" x="9761538" y="4052888"/>
          <p14:tracePt t="124728" x="9779000" y="3968750"/>
          <p14:tracePt t="124736" x="9786938" y="3892550"/>
          <p14:tracePt t="124745" x="9804400" y="3832225"/>
          <p14:tracePt t="124752" x="9829800" y="3781425"/>
          <p14:tracePt t="124760" x="9855200" y="3748088"/>
          <p14:tracePt t="124768" x="9898063" y="3697288"/>
          <p14:tracePt t="124776" x="9931400" y="3654425"/>
          <p14:tracePt t="124784" x="9956800" y="3636963"/>
          <p14:tracePt t="124793" x="9983788" y="3619500"/>
          <p14:tracePt t="124800" x="10009188" y="3603625"/>
          <p14:tracePt t="124809" x="10017125" y="3586163"/>
          <p14:tracePt t="124816" x="10034588" y="3568700"/>
          <p14:tracePt t="124824" x="10042525" y="3560763"/>
          <p14:tracePt t="124832" x="10050463" y="3560763"/>
          <p14:tracePt t="124848" x="10067925" y="3552825"/>
          <p14:tracePt t="124857" x="10075863" y="3543300"/>
          <p14:tracePt t="124864" x="10075863" y="3535363"/>
          <p14:tracePt t="124874" x="10093325" y="3527425"/>
          <p14:tracePt t="124880" x="10118725" y="3517900"/>
          <p14:tracePt t="124888" x="10136188" y="3509963"/>
          <p14:tracePt t="124896" x="10144125" y="3492500"/>
          <p14:tracePt t="124905" x="10161588" y="3484563"/>
          <p14:tracePt t="124912" x="10186988" y="3467100"/>
          <p14:tracePt t="124920" x="10204450" y="3433763"/>
          <p14:tracePt t="124928" x="10220325" y="3398838"/>
          <p14:tracePt t="124937" x="10237788" y="3373438"/>
          <p14:tracePt t="124944" x="10245725" y="3340100"/>
          <p14:tracePt t="124952" x="10263188" y="3305175"/>
          <p14:tracePt t="124960" x="10280650" y="3279775"/>
          <p14:tracePt t="124968" x="10288588" y="3254375"/>
          <p14:tracePt t="124976" x="10298113" y="3228975"/>
          <p14:tracePt t="124984" x="10298113" y="3221038"/>
          <p14:tracePt t="124992" x="10298113" y="3211513"/>
          <p14:tracePt t="125000" x="10306050" y="3195638"/>
          <p14:tracePt t="125009" x="10313988" y="3178175"/>
          <p14:tracePt t="125024" x="10313988" y="3170238"/>
          <p14:tracePt t="125032" x="10313988" y="3160713"/>
          <p14:tracePt t="125049" x="10313988" y="3144838"/>
          <p14:tracePt t="125064" x="10313988" y="3127375"/>
          <p14:tracePt t="125073" x="10313988" y="3119438"/>
          <p14:tracePt t="125089" x="10313988" y="3109913"/>
          <p14:tracePt t="125096" x="10313988" y="3094038"/>
          <p14:tracePt t="125124" x="10313988" y="3076575"/>
          <p14:tracePt t="125136" x="10313988" y="3067050"/>
          <p14:tracePt t="125144" x="10313988" y="3051175"/>
          <p14:tracePt t="125160" x="10313988" y="3041650"/>
          <p14:tracePt t="125168" x="10313988" y="3033713"/>
          <p14:tracePt t="125176" x="10313988" y="3025775"/>
          <p14:tracePt t="125184" x="10313988" y="3016250"/>
          <p14:tracePt t="125192" x="10313988" y="3000375"/>
          <p14:tracePt t="125208" x="10313988" y="2990850"/>
          <p14:tracePt t="125216" x="10313988" y="2974975"/>
          <p14:tracePt t="125504" x="10313988" y="2990850"/>
          <p14:tracePt t="125513" x="10313988" y="3016250"/>
          <p14:tracePt t="125521" x="10313988" y="3033713"/>
          <p14:tracePt t="125528" x="10313988" y="3059113"/>
          <p14:tracePt t="125536" x="10313988" y="3084513"/>
          <p14:tracePt t="125544" x="10313988" y="3101975"/>
          <p14:tracePt t="125553" x="10313988" y="3127375"/>
          <p14:tracePt t="125560" x="10313988" y="3160713"/>
          <p14:tracePt t="125568" x="10313988" y="3186113"/>
          <p14:tracePt t="125576" x="10313988" y="3228975"/>
          <p14:tracePt t="125584" x="10313988" y="3263900"/>
          <p14:tracePt t="125592" x="10313988" y="3297238"/>
          <p14:tracePt t="125600" x="10323513" y="3330575"/>
          <p14:tracePt t="125609" x="10323513" y="3340100"/>
          <p14:tracePt t="125617" x="10331450" y="3373438"/>
          <p14:tracePt t="125624" x="10339388" y="3390900"/>
          <p14:tracePt t="125641" x="10339388" y="3398838"/>
          <p14:tracePt t="125648" x="10339388" y="3408363"/>
          <p14:tracePt t="125705" x="10339388" y="3416300"/>
          <p14:tracePt t="125713" x="10339388" y="3424238"/>
          <p14:tracePt t="125720" x="10339388" y="3449638"/>
          <p14:tracePt t="125728" x="10339388" y="3459163"/>
          <p14:tracePt t="125737" x="10339388" y="3467100"/>
          <p14:tracePt t="125800" x="10348913" y="3475038"/>
          <p14:tracePt t="125808" x="10356850" y="3467100"/>
          <p14:tracePt t="125817" x="10382250" y="3441700"/>
          <p14:tracePt t="125824" x="10399713" y="3424238"/>
          <p14:tracePt t="125833" x="10415588" y="3398838"/>
          <p14:tracePt t="125841" x="10442575" y="3373438"/>
          <p14:tracePt t="125848" x="10458450" y="3340100"/>
          <p14:tracePt t="125857" x="10475913" y="3305175"/>
          <p14:tracePt t="125865" x="10483850" y="3254375"/>
          <p14:tracePt t="125874" x="10501313" y="3221038"/>
          <p14:tracePt t="125880" x="10518775" y="3186113"/>
          <p14:tracePt t="125888" x="10526713" y="3152775"/>
          <p14:tracePt t="125897" x="10534650" y="3127375"/>
          <p14:tracePt t="125904" x="10544175" y="3119438"/>
          <p14:tracePt t="125912" x="10544175" y="3109913"/>
          <p14:tracePt t="125920" x="10552113" y="3094038"/>
          <p14:tracePt t="125937" x="10552113" y="3084513"/>
          <p14:tracePt t="125944" x="10552113" y="3076575"/>
          <p14:tracePt t="125960" x="10560050" y="3067050"/>
          <p14:tracePt t="125992" x="10569575" y="3051175"/>
          <p14:tracePt t="126016" x="10569575" y="3041650"/>
          <p14:tracePt t="126024" x="10569575" y="3033713"/>
          <p14:tracePt t="126032" x="10569575" y="3025775"/>
          <p14:tracePt t="126048" x="10569575" y="3016250"/>
          <p14:tracePt t="126192" x="10569575" y="3059113"/>
          <p14:tracePt t="126200" x="10569575" y="3109913"/>
          <p14:tracePt t="126208" x="10569575" y="3160713"/>
          <p14:tracePt t="126217" x="10569575" y="3211513"/>
          <p14:tracePt t="126224" x="10569575" y="3238500"/>
          <p14:tracePt t="126232" x="10560050" y="3271838"/>
          <p14:tracePt t="126241" x="10560050" y="3297238"/>
          <p14:tracePt t="126248" x="10560050" y="3322638"/>
          <p14:tracePt t="126258" x="10560050" y="3348038"/>
          <p14:tracePt t="126264" x="10560050" y="3373438"/>
          <p14:tracePt t="126273" x="10560050" y="3398838"/>
          <p14:tracePt t="126280" x="10560050" y="3416300"/>
          <p14:tracePt t="126288" x="10560050" y="3441700"/>
          <p14:tracePt t="126296" x="10560050" y="3467100"/>
          <p14:tracePt t="126304" x="10560050" y="3484563"/>
          <p14:tracePt t="126313" x="10560050" y="3509963"/>
          <p14:tracePt t="126320" x="10560050" y="3535363"/>
          <p14:tracePt t="126328" x="10560050" y="3552825"/>
          <p14:tracePt t="126336" x="10560050" y="3568700"/>
          <p14:tracePt t="126344" x="10560050" y="3586163"/>
          <p14:tracePt t="126369" x="10560050" y="3594100"/>
          <p14:tracePt t="126417" x="10560050" y="3611563"/>
          <p14:tracePt t="126537" x="10544175" y="3586163"/>
          <p14:tracePt t="126544" x="10526713" y="3552825"/>
          <p14:tracePt t="126553" x="10501313" y="3517900"/>
          <p14:tracePt t="126560" x="10467975" y="3475038"/>
          <p14:tracePt t="126569" x="10450513" y="3449638"/>
          <p14:tracePt t="126576" x="10425113" y="3424238"/>
          <p14:tracePt t="126584" x="10399713" y="3416300"/>
          <p14:tracePt t="126593" x="10382250" y="3408363"/>
          <p14:tracePt t="126600" x="10364788" y="3390900"/>
          <p14:tracePt t="126608" x="10356850" y="3382963"/>
          <p14:tracePt t="126625" x="10339388" y="3382963"/>
          <p14:tracePt t="126632" x="10323513" y="3382963"/>
          <p14:tracePt t="126641" x="10306050" y="3382963"/>
          <p14:tracePt t="126648" x="10280650" y="3382963"/>
          <p14:tracePt t="126658" x="10245725" y="3373438"/>
          <p14:tracePt t="126665" x="10220325" y="3365500"/>
          <p14:tracePt t="126674" x="10204450" y="3355975"/>
          <p14:tracePt t="126680" x="10169525" y="3340100"/>
          <p14:tracePt t="126689" x="10136188" y="3322638"/>
          <p14:tracePt t="126696" x="10101263" y="3305175"/>
          <p14:tracePt t="126704" x="10075863" y="3289300"/>
          <p14:tracePt t="126712" x="10050463" y="3271838"/>
          <p14:tracePt t="126720" x="10034588" y="3254375"/>
          <p14:tracePt t="126728" x="10017125" y="3238500"/>
          <p14:tracePt t="126737" x="10009188" y="3221038"/>
          <p14:tracePt t="126744" x="10009188" y="3211513"/>
          <p14:tracePt t="126769" x="10009188" y="3203575"/>
          <p14:tracePt t="126824" x="10009188" y="3195638"/>
          <p14:tracePt t="126849" x="10009188" y="3186113"/>
          <p14:tracePt t="126858" x="10009188" y="3170238"/>
          <p14:tracePt t="126864" x="10009188" y="3160713"/>
          <p14:tracePt t="126873" x="10009188" y="3152775"/>
          <p14:tracePt t="126880" x="10009188" y="3135313"/>
          <p14:tracePt t="126888" x="10017125" y="3135313"/>
          <p14:tracePt t="126897" x="10025063" y="3135313"/>
          <p14:tracePt t="126904" x="10042525" y="3127375"/>
          <p14:tracePt t="126912" x="10067925" y="3119438"/>
          <p14:tracePt t="126920" x="10093325" y="3119438"/>
          <p14:tracePt t="126928" x="10118725" y="3119438"/>
          <p14:tracePt t="126936" x="10179050" y="3119438"/>
          <p14:tracePt t="126944" x="10220325" y="3135313"/>
          <p14:tracePt t="126952" x="10288588" y="3170238"/>
          <p14:tracePt t="126960" x="10348913" y="3186113"/>
          <p14:tracePt t="126968" x="10399713" y="3211513"/>
          <p14:tracePt t="126976" x="10442575" y="3221038"/>
          <p14:tracePt t="126993" x="10493375" y="3246438"/>
          <p14:tracePt t="127001" x="10501313" y="3246438"/>
          <p14:tracePt t="127016" x="10509250" y="3246438"/>
          <p14:tracePt t="127232" x="10518775" y="3228975"/>
          <p14:tracePt t="127241" x="10518775" y="3211513"/>
          <p14:tracePt t="127248" x="10518775" y="3178175"/>
          <p14:tracePt t="127257" x="10518775" y="3135313"/>
          <p14:tracePt t="127264" x="10509250" y="3109913"/>
          <p14:tracePt t="127273" x="10493375" y="3084513"/>
          <p14:tracePt t="127280" x="10483850" y="3059113"/>
          <p14:tracePt t="127288" x="10475913" y="3041650"/>
          <p14:tracePt t="127296" x="10467975" y="3016250"/>
          <p14:tracePt t="127305" x="10467975" y="3008313"/>
          <p14:tracePt t="127352" x="10458450" y="3000375"/>
          <p14:tracePt t="127369" x="10442575" y="3000375"/>
          <p14:tracePt t="127376" x="10442575" y="3008313"/>
          <p14:tracePt t="127384" x="10433050" y="3016250"/>
          <p14:tracePt t="127392" x="10425113" y="3016250"/>
          <p14:tracePt t="127400" x="10425113" y="3025775"/>
          <p14:tracePt t="127408" x="10415588" y="3041650"/>
          <p14:tracePt t="127416" x="10407650" y="3041650"/>
          <p14:tracePt t="127424" x="10407650" y="3051175"/>
          <p14:tracePt t="127432" x="10399713" y="3067050"/>
          <p14:tracePt t="127441" x="10399713" y="3076575"/>
          <p14:tracePt t="127448" x="10390188" y="3101975"/>
          <p14:tracePt t="127464" x="10382250" y="3119438"/>
          <p14:tracePt t="127472" x="10374313" y="3127375"/>
          <p14:tracePt t="127480" x="10364788" y="3135313"/>
          <p14:tracePt t="127488" x="10356850" y="3152775"/>
          <p14:tracePt t="127496" x="10339388" y="3170238"/>
          <p14:tracePt t="127504" x="10313988" y="3186113"/>
          <p14:tracePt t="127512" x="10288588" y="3195638"/>
          <p14:tracePt t="127520" x="10271125" y="3195638"/>
          <p14:tracePt t="127528" x="10255250" y="3195638"/>
          <p14:tracePt t="127536" x="10229850" y="3195638"/>
          <p14:tracePt t="127544" x="10212388" y="3195638"/>
          <p14:tracePt t="127552" x="10186988" y="3195638"/>
          <p14:tracePt t="127560" x="10161588" y="3195638"/>
          <p14:tracePt t="127568" x="10153650" y="3195638"/>
          <p14:tracePt t="127576" x="10126663" y="3195638"/>
          <p14:tracePt t="127592" x="10110788" y="3195638"/>
          <p14:tracePt t="127728" x="10101263" y="3186113"/>
          <p14:tracePt t="127736" x="10085388" y="3186113"/>
          <p14:tracePt t="127744" x="10067925" y="3195638"/>
          <p14:tracePt t="127752" x="10042525" y="3195638"/>
          <p14:tracePt t="127768" x="10025063" y="3195638"/>
          <p14:tracePt t="127776" x="10009188" y="3203575"/>
          <p14:tracePt t="127784" x="10009188" y="3211513"/>
          <p14:tracePt t="127872" x="9999663" y="3221038"/>
          <p14:tracePt t="127976" x="9999663" y="3203575"/>
          <p14:tracePt t="127984" x="10009188" y="3195638"/>
          <p14:tracePt t="127993" x="10009188" y="3178175"/>
          <p14:tracePt t="128000" x="10017125" y="3160713"/>
          <p14:tracePt t="128032" x="10017125" y="3152775"/>
          <p14:tracePt t="128360" x="10017125" y="3144838"/>
          <p14:tracePt t="128368" x="10034588" y="3127375"/>
          <p14:tracePt t="128376" x="10042525" y="3109913"/>
          <p14:tracePt t="128384" x="10050463" y="3101975"/>
          <p14:tracePt t="128393" x="10050463" y="3094038"/>
          <p14:tracePt t="128400" x="10059988" y="3084513"/>
          <p14:tracePt t="128408" x="10075863" y="3067050"/>
          <p14:tracePt t="128425" x="10093325" y="3051175"/>
          <p14:tracePt t="128433" x="10110788" y="3041650"/>
          <p14:tracePt t="128441" x="10126663" y="3025775"/>
          <p14:tracePt t="128448" x="10153650" y="3016250"/>
          <p14:tracePt t="128459" x="10169525" y="3016250"/>
          <p14:tracePt t="128464" x="10179050" y="3016250"/>
          <p14:tracePt t="128472" x="10194925" y="3008313"/>
          <p14:tracePt t="128480" x="10220325" y="3000375"/>
          <p14:tracePt t="128488" x="10237788" y="2990850"/>
          <p14:tracePt t="128504" x="10263188" y="2990850"/>
          <p14:tracePt t="128512" x="10280650" y="2990850"/>
          <p14:tracePt t="128520" x="10298113" y="2990850"/>
          <p14:tracePt t="128528" x="10323513" y="2990850"/>
          <p14:tracePt t="128537" x="10339388" y="2990850"/>
          <p14:tracePt t="128544" x="10364788" y="2990850"/>
          <p14:tracePt t="128553" x="10382250" y="2990850"/>
          <p14:tracePt t="128560" x="10390188" y="2990850"/>
          <p14:tracePt t="128568" x="10407650" y="2990850"/>
          <p14:tracePt t="128576" x="10415588" y="2990850"/>
          <p14:tracePt t="128585" x="10425113" y="2990850"/>
          <p14:tracePt t="128785" x="10399713" y="3000375"/>
          <p14:tracePt t="128792" x="10382250" y="3000375"/>
          <p14:tracePt t="128800" x="10374313" y="3000375"/>
          <p14:tracePt t="128809" x="10348913" y="3000375"/>
          <p14:tracePt t="128817" x="10313988" y="3000375"/>
          <p14:tracePt t="128825" x="10298113" y="3000375"/>
          <p14:tracePt t="128833" x="10237788" y="3000375"/>
          <p14:tracePt t="128842" x="10204450" y="2990850"/>
          <p14:tracePt t="128848" x="10144125" y="2982913"/>
          <p14:tracePt t="128857" x="10101263" y="2982913"/>
          <p14:tracePt t="128864" x="10050463" y="2982913"/>
          <p14:tracePt t="128872" x="9999663" y="2982913"/>
          <p14:tracePt t="128880" x="9956800" y="2982913"/>
          <p14:tracePt t="128888" x="9931400" y="2990850"/>
          <p14:tracePt t="128896" x="9915525" y="3000375"/>
          <p14:tracePt t="128904" x="9915525" y="3016250"/>
          <p14:tracePt t="128912" x="9898063" y="3041650"/>
          <p14:tracePt t="128920" x="9890125" y="3051175"/>
          <p14:tracePt t="128928" x="9890125" y="3067050"/>
          <p14:tracePt t="128936" x="9890125" y="3076575"/>
          <p14:tracePt t="128944" x="9890125" y="3094038"/>
          <p14:tracePt t="128952" x="9890125" y="3101975"/>
          <p14:tracePt t="128976" x="9890125" y="3109913"/>
          <p14:tracePt t="128984" x="9890125" y="3119438"/>
          <p14:tracePt t="129065" x="9890125" y="3127375"/>
          <p14:tracePt t="129072" x="9898063" y="3127375"/>
          <p14:tracePt t="129080" x="9906000" y="3119438"/>
          <p14:tracePt t="129088" x="9915525" y="3119438"/>
          <p14:tracePt t="129104" x="9923463" y="3119438"/>
          <p14:tracePt t="129112" x="9940925" y="3109913"/>
          <p14:tracePt t="129136" x="9956800" y="3109913"/>
          <p14:tracePt t="129144" x="9991725" y="3109913"/>
          <p14:tracePt t="129152" x="10009188" y="3101975"/>
          <p14:tracePt t="129160" x="10025063" y="3101975"/>
          <p14:tracePt t="129168" x="10050463" y="3101975"/>
          <p14:tracePt t="129176" x="10067925" y="3101975"/>
          <p14:tracePt t="129184" x="10093325" y="3101975"/>
          <p14:tracePt t="129192" x="10126663" y="3101975"/>
          <p14:tracePt t="129200" x="10169525" y="3101975"/>
          <p14:tracePt t="129208" x="10220325" y="3119438"/>
          <p14:tracePt t="129216" x="10263188" y="3144838"/>
          <p14:tracePt t="129226" x="10339388" y="3178175"/>
          <p14:tracePt t="129232" x="10415588" y="3211513"/>
          <p14:tracePt t="129242" x="10509250" y="3246438"/>
          <p14:tracePt t="129248" x="10594975" y="3279775"/>
          <p14:tracePt t="129256" x="10671175" y="3314700"/>
          <p14:tracePt t="129264" x="10704513" y="3322638"/>
          <p14:tracePt t="129272" x="10729913" y="3330575"/>
          <p14:tracePt t="129280" x="10739438" y="3330575"/>
          <p14:tracePt t="129385" x="10747375" y="3340100"/>
          <p14:tracePt t="129392" x="10729913" y="3348038"/>
          <p14:tracePt t="129400" x="10696575" y="3348038"/>
          <p14:tracePt t="129409" x="10645775" y="3348038"/>
          <p14:tracePt t="129417" x="10569575" y="3348038"/>
          <p14:tracePt t="129425" x="10475913" y="3348038"/>
          <p14:tracePt t="129432" x="10356850" y="3330575"/>
          <p14:tracePt t="129442" x="10255250" y="3314700"/>
          <p14:tracePt t="129449" x="10153650" y="3297238"/>
          <p14:tracePt t="129457" x="10067925" y="3279775"/>
          <p14:tracePt t="129464" x="10009188" y="3254375"/>
          <p14:tracePt t="129472" x="9983788" y="3246438"/>
          <p14:tracePt t="129480" x="9966325" y="3246438"/>
          <p14:tracePt t="129553" x="9974263" y="3246438"/>
          <p14:tracePt t="129560" x="10009188" y="3238500"/>
          <p14:tracePt t="129569" x="10025063" y="3238500"/>
          <p14:tracePt t="129576" x="10067925" y="3238500"/>
          <p14:tracePt t="129585" x="10101263" y="3238500"/>
          <p14:tracePt t="129592" x="10144125" y="3238500"/>
          <p14:tracePt t="129600" x="10204450" y="3238500"/>
          <p14:tracePt t="129609" x="10280650" y="3238500"/>
          <p14:tracePt t="129617" x="10323513" y="3246438"/>
          <p14:tracePt t="129625" x="10382250" y="3254375"/>
          <p14:tracePt t="129632" x="10442575" y="3263900"/>
          <p14:tracePt t="129642" x="10501313" y="3271838"/>
          <p14:tracePt t="129648" x="10534650" y="3279775"/>
          <p14:tracePt t="129657" x="10544175" y="3279775"/>
          <p14:tracePt t="129664" x="10552113" y="3279775"/>
          <p14:tracePt t="129673" x="10560050" y="3279775"/>
          <p14:tracePt t="129737" x="10569575" y="3289300"/>
          <p14:tracePt t="129752" x="10560050" y="3305175"/>
          <p14:tracePt t="129760" x="10552113" y="3305175"/>
          <p14:tracePt t="129769" x="10534650" y="3305175"/>
          <p14:tracePt t="129777" x="10509250" y="3305175"/>
          <p14:tracePt t="129785" x="10493375" y="3305175"/>
          <p14:tracePt t="129792" x="10467975" y="3305175"/>
          <p14:tracePt t="129800" x="10433050" y="3305175"/>
          <p14:tracePt t="129809" x="10407650" y="3297238"/>
          <p14:tracePt t="129816" x="10374313" y="3279775"/>
          <p14:tracePt t="129826" x="10339388" y="3271838"/>
          <p14:tracePt t="129832" x="10306050" y="3254375"/>
          <p14:tracePt t="129840" x="10288588" y="3246438"/>
          <p14:tracePt t="129856" x="10280650" y="3246438"/>
          <p14:tracePt t="129929" x="10271125" y="3238500"/>
          <p14:tracePt t="129944" x="10280650" y="3228975"/>
          <p14:tracePt t="129952" x="10298113" y="3211513"/>
          <p14:tracePt t="129960" x="10313988" y="3203575"/>
          <p14:tracePt t="129969" x="10348913" y="3195638"/>
          <p14:tracePt t="129977" x="10356850" y="3195638"/>
          <p14:tracePt t="129995" x="10407650" y="3195638"/>
          <p14:tracePt t="130000" x="10425113" y="3195638"/>
          <p14:tracePt t="130009" x="10442575" y="3195638"/>
          <p14:tracePt t="130016" x="10458450" y="3195638"/>
          <p14:tracePt t="130032" x="10467975" y="3195638"/>
          <p14:tracePt t="130080" x="10475913" y="3195638"/>
          <p14:tracePt t="130089" x="10467975" y="3203575"/>
          <p14:tracePt t="130097" x="10442575" y="3211513"/>
          <p14:tracePt t="130104" x="10415588" y="3211513"/>
          <p14:tracePt t="130112" x="10374313" y="3211513"/>
          <p14:tracePt t="130120" x="10313988" y="3211513"/>
          <p14:tracePt t="130128" x="10255250" y="3211513"/>
          <p14:tracePt t="130137" x="10169525" y="3203575"/>
          <p14:tracePt t="130144" x="10093325" y="3195638"/>
          <p14:tracePt t="130152" x="10050463" y="3178175"/>
          <p14:tracePt t="130161" x="10017125" y="3170238"/>
          <p14:tracePt t="130168" x="9991725" y="3160713"/>
          <p14:tracePt t="130176" x="9983788" y="3160713"/>
          <p14:tracePt t="130377" x="9983788" y="3152775"/>
          <p14:tracePt t="130385" x="10009188" y="3144838"/>
          <p14:tracePt t="130392" x="10042525" y="3144838"/>
          <p14:tracePt t="130400" x="10085388" y="3144838"/>
          <p14:tracePt t="130409" x="10169525" y="3144838"/>
          <p14:tracePt t="130417" x="10237788" y="3160713"/>
          <p14:tracePt t="130426" x="10313988" y="3178175"/>
          <p14:tracePt t="130432" x="10390188" y="3186113"/>
          <p14:tracePt t="130440" x="10450513" y="3211513"/>
          <p14:tracePt t="130448" x="10493375" y="3221038"/>
          <p14:tracePt t="130456" x="10518775" y="3221038"/>
          <p14:tracePt t="130464" x="10534650" y="3221038"/>
          <p14:tracePt t="130473" x="10544175" y="3221038"/>
          <p14:tracePt t="130480" x="10552113" y="3221038"/>
          <p14:tracePt t="130488" x="10560050" y="3221038"/>
          <p14:tracePt t="130576" x="10560050" y="3228975"/>
          <p14:tracePt t="130592" x="10544175" y="3228975"/>
          <p14:tracePt t="130600" x="10518775" y="3228975"/>
          <p14:tracePt t="130608" x="10458450" y="3228975"/>
          <p14:tracePt t="130616" x="10374313" y="3221038"/>
          <p14:tracePt t="130625" x="10298113" y="3211513"/>
          <p14:tracePt t="130632" x="10212388" y="3195638"/>
          <p14:tracePt t="130640" x="10136188" y="3178175"/>
          <p14:tracePt t="130648" x="10093325" y="3170238"/>
          <p14:tracePt t="130656" x="10059988" y="3160713"/>
          <p14:tracePt t="130672" x="10050463" y="3160713"/>
          <p14:tracePt t="130680" x="10042525" y="3160713"/>
          <p14:tracePt t="130808" x="10050463" y="3152775"/>
          <p14:tracePt t="130826" x="10085388" y="3152775"/>
          <p14:tracePt t="130832" x="10110788" y="3152775"/>
          <p14:tracePt t="130841" x="10144125" y="3152775"/>
          <p14:tracePt t="130848" x="10179050" y="3152775"/>
          <p14:tracePt t="130857" x="10220325" y="3152775"/>
          <p14:tracePt t="130864" x="10245725" y="3160713"/>
          <p14:tracePt t="130872" x="10255250" y="3160713"/>
          <p14:tracePt t="130880" x="10280650" y="3160713"/>
          <p14:tracePt t="130888" x="10288588" y="3160713"/>
          <p14:tracePt t="130905" x="10298113" y="3160713"/>
          <p14:tracePt t="130928" x="10306050" y="3160713"/>
          <p14:tracePt t="130936" x="10313988" y="3160713"/>
          <p14:tracePt t="130960" x="10323513" y="3160713"/>
          <p14:tracePt t="130968" x="10331450" y="3160713"/>
          <p14:tracePt t="131024" x="10331450" y="3170238"/>
          <p14:tracePt t="131033" x="10313988" y="3178175"/>
          <p14:tracePt t="131040" x="10288588" y="3186113"/>
          <p14:tracePt t="131049" x="10271125" y="3186113"/>
          <p14:tracePt t="131057" x="10229850" y="3195638"/>
          <p14:tracePt t="131064" x="10194925" y="3203575"/>
          <p14:tracePt t="131072" x="10179050" y="3203575"/>
          <p14:tracePt t="131080" x="10153650" y="3203575"/>
          <p14:tracePt t="131088" x="10144125" y="3203575"/>
          <p14:tracePt t="131096" x="10136188" y="3203575"/>
          <p14:tracePt t="131104" x="10126663" y="3203575"/>
          <p14:tracePt t="131185" x="10136188" y="3195638"/>
          <p14:tracePt t="131192" x="10153650" y="3186113"/>
          <p14:tracePt t="131200" x="10179050" y="3178175"/>
          <p14:tracePt t="131210" x="10204450" y="3178175"/>
          <p14:tracePt t="131216" x="10237788" y="3170238"/>
          <p14:tracePt t="131226" x="10271125" y="3170238"/>
          <p14:tracePt t="131232" x="10313988" y="3170238"/>
          <p14:tracePt t="131240" x="10356850" y="3170238"/>
          <p14:tracePt t="131248" x="10407650" y="3170238"/>
          <p14:tracePt t="131257" x="10425113" y="3170238"/>
          <p14:tracePt t="131264" x="10458450" y="3178175"/>
          <p14:tracePt t="131272" x="10483850" y="3186113"/>
          <p14:tracePt t="131288" x="10493375" y="3186113"/>
          <p14:tracePt t="131296" x="10501313" y="3186113"/>
          <p14:tracePt t="131360" x="10493375" y="3195638"/>
          <p14:tracePt t="131368" x="10483850" y="3203575"/>
          <p14:tracePt t="131376" x="10450513" y="3211513"/>
          <p14:tracePt t="131384" x="10425113" y="3211513"/>
          <p14:tracePt t="131393" x="10382250" y="3211513"/>
          <p14:tracePt t="131400" x="10339388" y="3211513"/>
          <p14:tracePt t="131410" x="10288588" y="3203575"/>
          <p14:tracePt t="131416" x="10255250" y="3195638"/>
          <p14:tracePt t="131425" x="10245725" y="3186113"/>
          <p14:tracePt t="131640" x="10237788" y="3186113"/>
          <p14:tracePt t="131648" x="10229850" y="3195638"/>
          <p14:tracePt t="131657" x="10220325" y="3203575"/>
          <p14:tracePt t="131664" x="10212388" y="3228975"/>
          <p14:tracePt t="131673" x="10204450" y="3254375"/>
          <p14:tracePt t="131680" x="10194925" y="3279775"/>
          <p14:tracePt t="131689" x="10179050" y="3297238"/>
          <p14:tracePt t="131696" x="10169525" y="3322638"/>
          <p14:tracePt t="131704" x="10153650" y="3340100"/>
          <p14:tracePt t="131712" x="10144125" y="3355975"/>
          <p14:tracePt t="131720" x="10136188" y="3365500"/>
          <p14:tracePt t="131728" x="10136188" y="3382963"/>
          <p14:tracePt t="131736" x="10126663" y="3408363"/>
          <p14:tracePt t="131745" x="10126663" y="3416300"/>
          <p14:tracePt t="131752" x="10118725" y="3433763"/>
          <p14:tracePt t="131761" x="10118725" y="3441700"/>
          <p14:tracePt t="131777" x="10118725" y="3449638"/>
          <p14:tracePt t="131785" x="10118725" y="3459163"/>
          <p14:tracePt t="131840" x="10118725" y="3467100"/>
          <p14:tracePt t="131849" x="10126663" y="3467100"/>
          <p14:tracePt t="131857" x="10169525" y="3475038"/>
          <p14:tracePt t="131864" x="10204450" y="3484563"/>
          <p14:tracePt t="131872" x="10255250" y="3502025"/>
          <p14:tracePt t="131880" x="10298113" y="3502025"/>
          <p14:tracePt t="131888" x="10348913" y="3502025"/>
          <p14:tracePt t="131897" x="10382250" y="3502025"/>
          <p14:tracePt t="131904" x="10442575" y="3509963"/>
          <p14:tracePt t="131912" x="10483850" y="3517900"/>
          <p14:tracePt t="131920" x="10518775" y="3527425"/>
          <p14:tracePt t="131928" x="10552113" y="3535363"/>
          <p14:tracePt t="131936" x="10569575" y="3535363"/>
          <p14:tracePt t="131952" x="10577513" y="3535363"/>
          <p14:tracePt t="131960" x="10585450" y="3535363"/>
          <p14:tracePt t="131976" x="10585450" y="3543300"/>
          <p14:tracePt t="132000" x="10585450" y="3560763"/>
          <p14:tracePt t="132010" x="10585450" y="3568700"/>
          <p14:tracePt t="132016" x="10569575" y="3586163"/>
          <p14:tracePt t="132024" x="10552113" y="3611563"/>
          <p14:tracePt t="132032" x="10526713" y="3636963"/>
          <p14:tracePt t="132040" x="10501313" y="3654425"/>
          <p14:tracePt t="132048" x="10467975" y="3671888"/>
          <p14:tracePt t="132056" x="10425113" y="3679825"/>
          <p14:tracePt t="132064" x="10382250" y="3687763"/>
          <p14:tracePt t="132072" x="10348913" y="3687763"/>
          <p14:tracePt t="132080" x="10313988" y="3687763"/>
          <p14:tracePt t="132088" x="10271125" y="3687763"/>
          <p14:tracePt t="132096" x="10229850" y="3687763"/>
          <p14:tracePt t="132104" x="10179050" y="3671888"/>
          <p14:tracePt t="132112" x="10144125" y="3654425"/>
          <p14:tracePt t="132120" x="10126663" y="3646488"/>
          <p14:tracePt t="132129" x="10118725" y="3636963"/>
          <p14:tracePt t="132144" x="10110788" y="3636963"/>
          <p14:tracePt t="132160" x="10101263" y="3619500"/>
          <p14:tracePt t="132168" x="10101263" y="3611563"/>
          <p14:tracePt t="132177" x="10110788" y="3594100"/>
          <p14:tracePt t="132184" x="10118725" y="3578225"/>
          <p14:tracePt t="132193" x="10118725" y="3560763"/>
          <p14:tracePt t="132200" x="10126663" y="3560763"/>
          <p14:tracePt t="132210" x="10126663" y="3552825"/>
          <p14:tracePt t="132216" x="10136188" y="3535363"/>
          <p14:tracePt t="132232" x="10136188" y="3527425"/>
          <p14:tracePt t="132240" x="10136188" y="3517900"/>
          <p14:tracePt t="132256" x="10136188" y="3509963"/>
          <p14:tracePt t="132264" x="10136188" y="3502025"/>
          <p14:tracePt t="132280" x="10136188" y="3492500"/>
          <p14:tracePt t="132305" x="10136188" y="3484563"/>
          <p14:tracePt t="132312" x="10136188" y="3475038"/>
          <p14:tracePt t="132328" x="10136188" y="3459163"/>
          <p14:tracePt t="132336" x="10136188" y="3449638"/>
          <p14:tracePt t="132344" x="10136188" y="3433763"/>
          <p14:tracePt t="132352" x="10136188" y="3416300"/>
          <p14:tracePt t="132360" x="10144125" y="3382963"/>
          <p14:tracePt t="132368" x="10153650" y="3373438"/>
          <p14:tracePt t="132377" x="10153650" y="3355975"/>
          <p14:tracePt t="132384" x="10161588" y="3330575"/>
          <p14:tracePt t="132400" x="10161588" y="3322638"/>
          <p14:tracePt t="132410" x="10161588" y="3305175"/>
          <p14:tracePt t="132416" x="10169525" y="3289300"/>
          <p14:tracePt t="132425" x="10169525" y="3279775"/>
          <p14:tracePt t="132432" x="10169525" y="3271838"/>
          <p14:tracePt t="132440" x="10169525" y="3246438"/>
          <p14:tracePt t="132448" x="10169525" y="3221038"/>
          <p14:tracePt t="132457" x="10161588" y="3195638"/>
          <p14:tracePt t="132473" x="10153650" y="3170238"/>
          <p14:tracePt t="132480" x="10144125" y="3160713"/>
          <p14:tracePt t="132488" x="10144125" y="3144838"/>
          <p14:tracePt t="132496" x="10144125" y="3119438"/>
          <p14:tracePt t="132504" x="10144125" y="3101975"/>
          <p14:tracePt t="132512" x="10144125" y="3067050"/>
          <p14:tracePt t="132520" x="10153650" y="3033713"/>
          <p14:tracePt t="132528" x="10161588" y="3000375"/>
          <p14:tracePt t="132536" x="10161588" y="2965450"/>
          <p14:tracePt t="132545" x="10161588" y="2922588"/>
          <p14:tracePt t="132553" x="10161588" y="2863850"/>
          <p14:tracePt t="132560" x="10153650" y="2820988"/>
          <p14:tracePt t="132568" x="10136188" y="2770188"/>
          <p14:tracePt t="132577" x="10126663" y="2752725"/>
          <p14:tracePt t="132585" x="10093325" y="2744788"/>
          <p14:tracePt t="132593" x="10075863" y="2736850"/>
          <p14:tracePt t="132600" x="10067925" y="2719388"/>
          <p14:tracePt t="132610" x="10059988" y="2711450"/>
          <p14:tracePt t="132648" x="10059988" y="2686050"/>
          <p14:tracePt t="132657" x="10050463" y="2660650"/>
          <p14:tracePt t="132664" x="10034588" y="2643188"/>
          <p14:tracePt t="132672" x="10025063" y="2625725"/>
          <p14:tracePt t="132680" x="10025063" y="2617788"/>
          <p14:tracePt t="132688" x="10025063" y="2608263"/>
          <p14:tracePt t="132792" x="10025063" y="2643188"/>
          <p14:tracePt t="132800" x="10025063" y="2711450"/>
          <p14:tracePt t="132810" x="10050463" y="2787650"/>
          <p14:tracePt t="132817" x="10085388" y="2881313"/>
          <p14:tracePt t="132824" x="10144125" y="3000375"/>
          <p14:tracePt t="132832" x="10204450" y="3109913"/>
          <p14:tracePt t="132840" x="10271125" y="3221038"/>
          <p14:tracePt t="132848" x="10356850" y="3322638"/>
          <p14:tracePt t="132856" x="10433050" y="3433763"/>
          <p14:tracePt t="132864" x="10509250" y="3535363"/>
          <p14:tracePt t="132873" x="10560050" y="3603625"/>
          <p14:tracePt t="132880" x="10612438" y="3662363"/>
          <p14:tracePt t="132888" x="10645775" y="3713163"/>
          <p14:tracePt t="132896" x="10671175" y="3756025"/>
          <p14:tracePt t="132905" x="10679113" y="3763963"/>
          <p14:tracePt t="132912" x="10688638" y="3773488"/>
          <p14:tracePt t="132920" x="10688638" y="3781425"/>
          <p14:tracePt t="132929" x="10696575" y="3781425"/>
          <p14:tracePt t="132984" x="10704513" y="3781425"/>
          <p14:tracePt t="132993" x="10714038" y="3781425"/>
          <p14:tracePt t="133000" x="10739438" y="3781425"/>
          <p14:tracePt t="133010" x="10764838" y="3781425"/>
          <p14:tracePt t="133016" x="10782300" y="3781425"/>
          <p14:tracePt t="133024" x="10798175" y="3781425"/>
          <p14:tracePt t="133041" x="10807700" y="3781425"/>
          <p14:tracePt t="133048" x="10807700" y="3763963"/>
          <p14:tracePt t="133056" x="10798175" y="3756025"/>
          <p14:tracePt t="133080" x="10823575" y="3738563"/>
          <p14:tracePt t="133088" x="10858500" y="3730625"/>
          <p14:tracePt t="133096" x="10874375" y="3730625"/>
          <p14:tracePt t="133105" x="10883900" y="3730625"/>
          <p14:tracePt t="133113" x="10891838" y="3722688"/>
          <p14:tracePt t="133120" x="10909300" y="3705225"/>
          <p14:tracePt t="133129" x="10926763" y="3697288"/>
          <p14:tracePt t="133137" x="10942638" y="3679825"/>
          <p14:tracePt t="133145" x="10952163" y="3671888"/>
          <p14:tracePt t="133152" x="10968038" y="3654425"/>
          <p14:tracePt t="133160" x="10985500" y="3636963"/>
          <p14:tracePt t="133168" x="11002963" y="3629025"/>
          <p14:tracePt t="133177" x="11010900" y="3611563"/>
          <p14:tracePt t="133184" x="11028363" y="3594100"/>
          <p14:tracePt t="133194" x="11044238" y="3578225"/>
          <p14:tracePt t="133200" x="11061700" y="3568700"/>
          <p14:tracePt t="133209" x="11071225" y="3560763"/>
          <p14:tracePt t="133216" x="11079163" y="3543300"/>
          <p14:tracePt t="133225" x="11087100" y="3535363"/>
          <p14:tracePt t="133232" x="11096625" y="3535363"/>
          <p14:tracePt t="133248" x="11096625" y="3527425"/>
          <p14:tracePt t="133256" x="11096625" y="3509963"/>
          <p14:tracePt t="133272" x="11096625" y="3492500"/>
          <p14:tracePt t="133280" x="11096625" y="3484563"/>
          <p14:tracePt t="133288" x="11096625" y="3467100"/>
          <p14:tracePt t="133304" x="11096625" y="3449638"/>
          <p14:tracePt t="133312" x="11104563" y="3441700"/>
          <p14:tracePt t="133320" x="11112500" y="3424238"/>
          <p14:tracePt t="133328" x="11122025" y="3416300"/>
          <p14:tracePt t="133336" x="11129963" y="3408363"/>
          <p14:tracePt t="133344" x="11137900" y="3390900"/>
          <p14:tracePt t="133352" x="11137900" y="3365500"/>
          <p14:tracePt t="133360" x="11137900" y="3355975"/>
          <p14:tracePt t="133368" x="11147425" y="3330575"/>
          <p14:tracePt t="133377" x="11155363" y="3314700"/>
          <p14:tracePt t="133385" x="11155363" y="3305175"/>
          <p14:tracePt t="133394" x="11155363" y="3297238"/>
          <p14:tracePt t="133400" x="11155363" y="3289300"/>
          <p14:tracePt t="133417" x="11155363" y="3279775"/>
          <p14:tracePt t="133425" x="11155363" y="3271838"/>
          <p14:tracePt t="133433" x="11155363" y="3263900"/>
          <p14:tracePt t="133440" x="11155363" y="3254375"/>
          <p14:tracePt t="133449" x="11155363" y="3238500"/>
          <p14:tracePt t="133457" x="11155363" y="3228975"/>
          <p14:tracePt t="133464" x="11155363" y="3211513"/>
          <p14:tracePt t="133472" x="11155363" y="3178175"/>
          <p14:tracePt t="133480" x="11147425" y="3160713"/>
          <p14:tracePt t="133488" x="11147425" y="3144838"/>
          <p14:tracePt t="133496" x="11137900" y="3127375"/>
          <p14:tracePt t="133505" x="11129963" y="3119438"/>
          <p14:tracePt t="133520" x="11129963" y="3101975"/>
          <p14:tracePt t="133528" x="11129963" y="3084513"/>
          <p14:tracePt t="133536" x="11129963" y="3067050"/>
          <p14:tracePt t="133544" x="11129963" y="3059113"/>
          <p14:tracePt t="133560" x="11129963" y="3051175"/>
          <p14:tracePt t="133568" x="11129963" y="3033713"/>
          <p14:tracePt t="133578" x="11112500" y="3016250"/>
          <p14:tracePt t="133585" x="11104563" y="3008313"/>
          <p14:tracePt t="133593" x="11104563" y="2982913"/>
          <p14:tracePt t="133600" x="11104563" y="2949575"/>
          <p14:tracePt t="133609" x="11104563" y="2914650"/>
          <p14:tracePt t="133617" x="11104563" y="2889250"/>
          <p14:tracePt t="133625" x="11104563" y="2855913"/>
          <p14:tracePt t="133632" x="11104563" y="2830513"/>
          <p14:tracePt t="133640" x="11104563" y="2813050"/>
          <p14:tracePt t="133649" x="11104563" y="2787650"/>
          <p14:tracePt t="133656" x="11104563" y="2762250"/>
          <p14:tracePt t="133664" x="11104563" y="2744788"/>
          <p14:tracePt t="133673" x="11122025" y="2727325"/>
          <p14:tracePt t="133680" x="11137900" y="2711450"/>
          <p14:tracePt t="133688" x="11147425" y="2693988"/>
          <p14:tracePt t="133696" x="11147425" y="2686050"/>
          <p14:tracePt t="133705" x="11147425" y="2668588"/>
          <p14:tracePt t="133712" x="11147425" y="2660650"/>
          <p14:tracePt t="133720" x="11147425" y="2651125"/>
          <p14:tracePt t="133729" x="11155363" y="2633663"/>
          <p14:tracePt t="133737" x="11155363" y="2625725"/>
          <p14:tracePt t="133760" x="11155363" y="2617788"/>
          <p14:tracePt t="133800" x="11163300" y="2600325"/>
          <p14:tracePt t="133809" x="11163300" y="2592388"/>
          <p14:tracePt t="133816" x="11163300" y="2574925"/>
          <p14:tracePt t="133833" x="11163300" y="2566988"/>
          <p14:tracePt t="133952" x="11163300" y="2574925"/>
          <p14:tracePt t="133960" x="11163300" y="2608263"/>
          <p14:tracePt t="133969" x="11163300" y="2651125"/>
          <p14:tracePt t="133977" x="11172825" y="2711450"/>
          <p14:tracePt t="133994" x="11206163" y="2846388"/>
          <p14:tracePt t="134000" x="11215688" y="2906713"/>
          <p14:tracePt t="134008" x="11241088" y="2982913"/>
          <p14:tracePt t="134016" x="11249025" y="3051175"/>
          <p14:tracePt t="134024" x="11266488" y="3127375"/>
          <p14:tracePt t="134032" x="11282363" y="3211513"/>
          <p14:tracePt t="134040" x="11299825" y="3289300"/>
          <p14:tracePt t="134048" x="11307763" y="3365500"/>
          <p14:tracePt t="134056" x="11325225" y="3424238"/>
          <p14:tracePt t="134064" x="11333163" y="3467100"/>
          <p14:tracePt t="134073" x="11342688" y="3509963"/>
          <p14:tracePt t="134080" x="11342688" y="3527425"/>
          <p14:tracePt t="134088" x="11350625" y="3552825"/>
          <p14:tracePt t="134096" x="11350625" y="3560763"/>
          <p14:tracePt t="134104" x="11350625" y="3568700"/>
          <p14:tracePt t="134112" x="11350625" y="3578225"/>
          <p14:tracePt t="134120" x="11350625" y="3586163"/>
          <p14:tracePt t="134128" x="11350625" y="3603625"/>
          <p14:tracePt t="134137" x="11350625" y="3611563"/>
          <p14:tracePt t="134144" x="11350625" y="3629025"/>
          <p14:tracePt t="134152" x="11350625" y="3646488"/>
          <p14:tracePt t="134161" x="11350625" y="3654425"/>
          <p14:tracePt t="134168" x="11350625" y="3671888"/>
          <p14:tracePt t="134177" x="11350625" y="3679825"/>
          <p14:tracePt t="134200" x="11350625" y="3705225"/>
          <p14:tracePt t="134208" x="11360150" y="3705225"/>
          <p14:tracePt t="134280" x="11368088" y="3697288"/>
          <p14:tracePt t="134288" x="11376025" y="3671888"/>
          <p14:tracePt t="134296" x="11385550" y="3629025"/>
          <p14:tracePt t="134304" x="11385550" y="3586163"/>
          <p14:tracePt t="134312" x="11393488" y="3509963"/>
          <p14:tracePt t="134320" x="11393488" y="3467100"/>
          <p14:tracePt t="134329" x="11393488" y="3398838"/>
          <p14:tracePt t="134336" x="11393488" y="3340100"/>
          <p14:tracePt t="134345" x="11393488" y="3254375"/>
          <p14:tracePt t="134352" x="11385550" y="3178175"/>
          <p14:tracePt t="134361" x="11368088" y="3109913"/>
          <p14:tracePt t="134368" x="11350625" y="3016250"/>
          <p14:tracePt t="134377" x="11342688" y="2949575"/>
          <p14:tracePt t="134384" x="11317288" y="2855913"/>
          <p14:tracePt t="134394" x="11307763" y="2787650"/>
          <p14:tracePt t="134400" x="11299825" y="2711450"/>
          <p14:tracePt t="134408" x="11282363" y="2651125"/>
          <p14:tracePt t="134416" x="11274425" y="2592388"/>
          <p14:tracePt t="134424" x="11256963" y="2516188"/>
          <p14:tracePt t="134432" x="11241088" y="2447925"/>
          <p14:tracePt t="134440" x="11223625" y="2354263"/>
          <p14:tracePt t="134448" x="11215688" y="2286000"/>
          <p14:tracePt t="134456" x="11206163" y="2235200"/>
          <p14:tracePt t="134464" x="11198225" y="2200275"/>
          <p14:tracePt t="134473" x="11188700" y="2184400"/>
          <p14:tracePt t="134480" x="11188700" y="2174875"/>
          <p14:tracePt t="134488" x="11188700" y="2166938"/>
          <p14:tracePt t="134640" x="11180763" y="2166938"/>
          <p14:tracePt t="134649" x="11180763" y="2184400"/>
          <p14:tracePt t="134656" x="11180763" y="2227263"/>
          <p14:tracePt t="134664" x="11180763" y="2268538"/>
          <p14:tracePt t="134672" x="11180763" y="2344738"/>
          <p14:tracePt t="134680" x="11180763" y="2430463"/>
          <p14:tracePt t="134689" x="11198225" y="2516188"/>
          <p14:tracePt t="134696" x="11215688" y="2617788"/>
          <p14:tracePt t="134705" x="11241088" y="2719388"/>
          <p14:tracePt t="134712" x="11266488" y="2820988"/>
          <p14:tracePt t="134720" x="11274425" y="2922588"/>
          <p14:tracePt t="134728" x="11291888" y="3008313"/>
          <p14:tracePt t="134737" x="11307763" y="3101975"/>
          <p14:tracePt t="134744" x="11325225" y="3170238"/>
          <p14:tracePt t="134752" x="11333163" y="3228975"/>
          <p14:tracePt t="134761" x="11342688" y="3279775"/>
          <p14:tracePt t="134769" x="11342688" y="3305175"/>
          <p14:tracePt t="134777" x="11342688" y="3340100"/>
          <p14:tracePt t="134784" x="11342688" y="3365500"/>
          <p14:tracePt t="134794" x="11342688" y="3390900"/>
          <p14:tracePt t="134800" x="11342688" y="3408363"/>
          <p14:tracePt t="134808" x="11342688" y="3433763"/>
          <p14:tracePt t="134816" x="11342688" y="3449638"/>
          <p14:tracePt t="134912" x="11360150" y="3441700"/>
          <p14:tracePt t="134920" x="11368088" y="3416300"/>
          <p14:tracePt t="134929" x="11368088" y="3390900"/>
          <p14:tracePt t="134936" x="11376025" y="3340100"/>
          <p14:tracePt t="134945" x="11385550" y="3289300"/>
          <p14:tracePt t="134953" x="11385550" y="3246438"/>
          <p14:tracePt t="134961" x="11385550" y="3195638"/>
          <p14:tracePt t="134968" x="11385550" y="3119438"/>
          <p14:tracePt t="134979" x="11385550" y="3051175"/>
          <p14:tracePt t="134984" x="11385550" y="2957513"/>
          <p14:tracePt t="134994" x="11376025" y="2871788"/>
          <p14:tracePt t="135000" x="11360150" y="2805113"/>
          <p14:tracePt t="135009" x="11350625" y="2727325"/>
          <p14:tracePt t="135017" x="11342688" y="2668588"/>
          <p14:tracePt t="135025" x="11333163" y="2625725"/>
          <p14:tracePt t="135032" x="11333163" y="2600325"/>
          <p14:tracePt t="135040" x="11333163" y="2574925"/>
          <p14:tracePt t="135048" x="11333163" y="2566988"/>
          <p14:tracePt t="135056" x="11333163" y="2557463"/>
          <p14:tracePt t="135232" x="11317288" y="2566988"/>
          <p14:tracePt t="135240" x="11317288" y="2582863"/>
          <p14:tracePt t="135248" x="11307763" y="2625725"/>
          <p14:tracePt t="135256" x="11307763" y="2660650"/>
          <p14:tracePt t="135264" x="11307763" y="2701925"/>
          <p14:tracePt t="135273" x="11307763" y="2762250"/>
          <p14:tracePt t="135280" x="11307763" y="2813050"/>
          <p14:tracePt t="135288" x="11307763" y="2871788"/>
          <p14:tracePt t="135296" x="11307763" y="2949575"/>
          <p14:tracePt t="135305" x="11307763" y="3000375"/>
          <p14:tracePt t="135312" x="11307763" y="3059113"/>
          <p14:tracePt t="135320" x="11307763" y="3135313"/>
          <p14:tracePt t="135328" x="11307763" y="3203575"/>
          <p14:tracePt t="135337" x="11307763" y="3271838"/>
          <p14:tracePt t="135344" x="11307763" y="3330575"/>
          <p14:tracePt t="135352" x="11307763" y="3390900"/>
          <p14:tracePt t="135362" x="11307763" y="3433763"/>
          <p14:tracePt t="135368" x="11307763" y="3475038"/>
          <p14:tracePt t="135378" x="11307763" y="3492500"/>
          <p14:tracePt t="135384" x="11307763" y="3509963"/>
          <p14:tracePt t="135473" x="11325225" y="3502025"/>
          <p14:tracePt t="135480" x="11333163" y="3467100"/>
          <p14:tracePt t="135489" x="11342688" y="3433763"/>
          <p14:tracePt t="135496" x="11350625" y="3390900"/>
          <p14:tracePt t="135505" x="11360150" y="3330575"/>
          <p14:tracePt t="135512" x="11360150" y="3279775"/>
          <p14:tracePt t="135520" x="11360150" y="3211513"/>
          <p14:tracePt t="135528" x="11360150" y="3144838"/>
          <p14:tracePt t="135537" x="11360150" y="3067050"/>
          <p14:tracePt t="135545" x="11350625" y="2982913"/>
          <p14:tracePt t="135552" x="11342688" y="2906713"/>
          <p14:tracePt t="135561" x="11333163" y="2846388"/>
          <p14:tracePt t="135568" x="11317288" y="2787650"/>
          <p14:tracePt t="135577" x="11307763" y="2744788"/>
          <p14:tracePt t="135584" x="11299825" y="2693988"/>
          <p14:tracePt t="135593" x="11299825" y="2676525"/>
          <p14:tracePt t="135600" x="11299825" y="2660650"/>
          <p14:tracePt t="135608" x="11299825" y="2651125"/>
          <p14:tracePt t="135616" x="11299825" y="2643188"/>
          <p14:tracePt t="135625" x="11299825" y="2633663"/>
          <p14:tracePt t="135816" x="11291888" y="2625725"/>
          <p14:tracePt t="135824" x="11282363" y="2633663"/>
          <p14:tracePt t="135848" x="11274425" y="2651125"/>
          <p14:tracePt t="135864" x="11266488" y="2668588"/>
          <p14:tracePt t="135872" x="11256963" y="2686050"/>
          <p14:tracePt t="135880" x="11241088" y="2711450"/>
          <p14:tracePt t="135888" x="11215688" y="2736850"/>
          <p14:tracePt t="135896" x="11188700" y="2762250"/>
          <p14:tracePt t="135904" x="11147425" y="2795588"/>
          <p14:tracePt t="135912" x="11122025" y="2838450"/>
          <p14:tracePt t="135920" x="11079163" y="2889250"/>
          <p14:tracePt t="135928" x="11028363" y="2922588"/>
          <p14:tracePt t="135936" x="10977563" y="2982913"/>
          <p14:tracePt t="135944" x="10934700" y="3016250"/>
          <p14:tracePt t="135952" x="10901363" y="3067050"/>
          <p14:tracePt t="135960" x="10858500" y="3109913"/>
          <p14:tracePt t="135968" x="10798175" y="3127375"/>
          <p14:tracePt t="135978" x="10747375" y="3160713"/>
          <p14:tracePt t="135996" x="10628313" y="3211513"/>
          <p14:tracePt t="136000" x="10577513" y="3228975"/>
          <p14:tracePt t="136009" x="10526713" y="3246438"/>
          <p14:tracePt t="136016" x="10493375" y="3263900"/>
          <p14:tracePt t="136024" x="10467975" y="3289300"/>
          <p14:tracePt t="136032" x="10442575" y="3305175"/>
          <p14:tracePt t="136040" x="10425113" y="3322638"/>
          <p14:tracePt t="136048" x="10399713" y="3340100"/>
          <p14:tracePt t="136056" x="10374313" y="3348038"/>
          <p14:tracePt t="136064" x="10348913" y="3355975"/>
          <p14:tracePt t="136072" x="10331450" y="3365500"/>
          <p14:tracePt t="136080" x="10298113" y="3373438"/>
          <p14:tracePt t="136088" x="10271125" y="3373438"/>
          <p14:tracePt t="136096" x="10229850" y="3373438"/>
          <p14:tracePt t="136105" x="10186988" y="3373438"/>
          <p14:tracePt t="136112" x="10144125" y="3373438"/>
          <p14:tracePt t="136120" x="10093325" y="3373438"/>
          <p14:tracePt t="136128" x="10075863" y="3365500"/>
          <p14:tracePt t="136136" x="10050463" y="3355975"/>
          <p14:tracePt t="136145" x="10034588" y="3355975"/>
          <p14:tracePt t="136153" x="10025063" y="3348038"/>
          <p14:tracePt t="136288" x="10042525" y="3330575"/>
          <p14:tracePt t="136296" x="10075863" y="3322638"/>
          <p14:tracePt t="136304" x="10118725" y="3322638"/>
          <p14:tracePt t="136312" x="10179050" y="3322638"/>
          <p14:tracePt t="136320" x="10245725" y="3322638"/>
          <p14:tracePt t="136328" x="10313988" y="3322638"/>
          <p14:tracePt t="136336" x="10399713" y="3322638"/>
          <p14:tracePt t="136345" x="10475913" y="3322638"/>
          <p14:tracePt t="136352" x="10534650" y="3314700"/>
          <p14:tracePt t="136361" x="10569575" y="3314700"/>
          <p14:tracePt t="136368" x="10612438" y="3305175"/>
          <p14:tracePt t="136378" x="10628313" y="3297238"/>
          <p14:tracePt t="136384" x="10653713" y="3289300"/>
          <p14:tracePt t="136400" x="10671175" y="3289300"/>
          <p14:tracePt t="136408" x="10679113" y="3289300"/>
          <p14:tracePt t="136504" x="10671175" y="3289300"/>
          <p14:tracePt t="136513" x="10628313" y="3289300"/>
          <p14:tracePt t="136520" x="10569575" y="3289300"/>
          <p14:tracePt t="136528" x="10483850" y="3289300"/>
          <p14:tracePt t="136536" x="10382250" y="3271838"/>
          <p14:tracePt t="136545" x="10280650" y="3246438"/>
          <p14:tracePt t="136553" x="10194925" y="3211513"/>
          <p14:tracePt t="136561" x="10118725" y="3195638"/>
          <p14:tracePt t="136568" x="10042525" y="3160713"/>
          <p14:tracePt t="136577" x="10009188" y="3152775"/>
          <p14:tracePt t="136584" x="9999663" y="3144838"/>
          <p14:tracePt t="136657" x="9999663" y="3127375"/>
          <p14:tracePt t="136664" x="10025063" y="3119438"/>
          <p14:tracePt t="136672" x="10042525" y="3119438"/>
          <p14:tracePt t="136680" x="10075863" y="3109913"/>
          <p14:tracePt t="136688" x="10101263" y="3109913"/>
          <p14:tracePt t="136696" x="10144125" y="3101975"/>
          <p14:tracePt t="136704" x="10179050" y="3094038"/>
          <p14:tracePt t="136713" x="10204450" y="3094038"/>
          <p14:tracePt t="136720" x="10237788" y="3094038"/>
          <p14:tracePt t="136728" x="10263188" y="3094038"/>
          <p14:tracePt t="136736" x="10288588" y="3094038"/>
          <p14:tracePt t="136745" x="10313988" y="3094038"/>
          <p14:tracePt t="136753" x="10323513" y="3094038"/>
          <p14:tracePt t="136761" x="10331450" y="3094038"/>
          <p14:tracePt t="136840" x="10323513" y="3101975"/>
          <p14:tracePt t="136848" x="10313988" y="3119438"/>
          <p14:tracePt t="136856" x="10288588" y="3127375"/>
          <p14:tracePt t="136864" x="10263188" y="3135313"/>
          <p14:tracePt t="136873" x="10245725" y="3144838"/>
          <p14:tracePt t="136880" x="10237788" y="3144838"/>
          <p14:tracePt t="136888" x="10229850" y="3144838"/>
          <p14:tracePt t="136897" x="10220325" y="3152775"/>
          <p14:tracePt t="136904" x="10212388" y="3152775"/>
          <p14:tracePt t="136912" x="10204450" y="3152775"/>
          <p14:tracePt t="137065" x="10212388" y="3170238"/>
          <p14:tracePt t="137073" x="10298113" y="3203575"/>
          <p14:tracePt t="137080" x="10493375" y="3289300"/>
          <p14:tracePt t="137089" x="10798175" y="3433763"/>
          <p14:tracePt t="137097" x="11096625" y="3552825"/>
          <p14:tracePt t="137104" x="11426825" y="3705225"/>
          <p14:tracePt t="137113" x="11725275" y="3824288"/>
          <p14:tracePt t="137120" x="11860213" y="3875088"/>
          <p14:tracePt t="137128" x="11920538" y="3892550"/>
          <p14:tracePt t="137137" x="11945938" y="3900488"/>
          <p14:tracePt t="137145" x="11945938" y="3908425"/>
          <p14:tracePt t="137200" x="11953875" y="3908425"/>
          <p14:tracePt t="137208" x="11961813" y="3900488"/>
          <p14:tracePt t="137216" x="11961813" y="3892550"/>
          <p14:tracePt t="137224" x="11971338" y="3867150"/>
          <p14:tracePt t="137232" x="11971338" y="3857625"/>
          <p14:tracePt t="137240" x="11979275" y="3824288"/>
          <p14:tracePt t="137248" x="11979275" y="3806825"/>
          <p14:tracePt t="137256" x="11988800" y="3763963"/>
          <p14:tracePt t="137264" x="11988800" y="3748088"/>
          <p14:tracePt t="137280" x="11988800" y="3738563"/>
          <p14:tracePt t="137288" x="11988800" y="3730625"/>
          <p14:tracePt t="137353" x="11988800" y="3722688"/>
          <p14:tracePt t="137361" x="11971338" y="3722688"/>
          <p14:tracePt t="137368" x="11953875" y="3722688"/>
          <p14:tracePt t="137377" x="11920538" y="3722688"/>
          <p14:tracePt t="137385" x="11895138" y="3722688"/>
          <p14:tracePt t="137393" x="11877675" y="3722688"/>
          <p14:tracePt t="137400" x="11852275" y="3722688"/>
          <p14:tracePt t="137409" x="11844338" y="3722688"/>
          <p14:tracePt t="137417" x="11834813" y="3722688"/>
          <p14:tracePt t="137488" x="11826875" y="3713163"/>
          <p14:tracePt t="137497" x="11809413" y="3679825"/>
          <p14:tracePt t="137505" x="11791950" y="3636963"/>
          <p14:tracePt t="137513" x="11758613" y="3568700"/>
          <p14:tracePt t="137520" x="11733213" y="3527425"/>
          <p14:tracePt t="137528" x="11690350" y="3459163"/>
          <p14:tracePt t="137536" x="11631613" y="3390900"/>
          <p14:tracePt t="137545" x="11588750" y="3330575"/>
          <p14:tracePt t="137553" x="11537950" y="3263900"/>
          <p14:tracePt t="137561" x="11503025" y="3211513"/>
          <p14:tracePt t="137568" x="11477625" y="3178175"/>
          <p14:tracePt t="137577" x="11469688" y="3152775"/>
          <p14:tracePt t="137584" x="11461750" y="3152775"/>
          <p14:tracePt t="137600" x="11461750" y="3144838"/>
          <p14:tracePt t="137616" x="11461750" y="3135313"/>
          <p14:tracePt t="137624" x="11461750" y="3127375"/>
          <p14:tracePt t="137640" x="11469688" y="3119438"/>
          <p14:tracePt t="137648" x="11477625" y="3109913"/>
          <p14:tracePt t="137664" x="11477625" y="3101975"/>
          <p14:tracePt t="137673" x="11477625" y="3094038"/>
          <p14:tracePt t="137680" x="11477625" y="3076575"/>
          <p14:tracePt t="137688" x="11477625" y="3059113"/>
          <p14:tracePt t="137696" x="11477625" y="3033713"/>
          <p14:tracePt t="137705" x="11477625" y="3000375"/>
          <p14:tracePt t="137712" x="11469688" y="2974975"/>
          <p14:tracePt t="137729" x="11461750" y="2940050"/>
          <p14:tracePt t="137737" x="11452225" y="2922588"/>
          <p14:tracePt t="137745" x="11444288" y="2897188"/>
          <p14:tracePt t="137752" x="11436350" y="2871788"/>
          <p14:tracePt t="137762" x="11436350" y="2863850"/>
          <p14:tracePt t="137768" x="11436350" y="2838450"/>
          <p14:tracePt t="137777" x="11426825" y="2795588"/>
          <p14:tracePt t="137784" x="11418888" y="2762250"/>
          <p14:tracePt t="137792" x="11410950" y="2711450"/>
          <p14:tracePt t="137800" x="11410950" y="2693988"/>
          <p14:tracePt t="137808" x="11410950" y="2668588"/>
          <p14:tracePt t="137816" x="11401425" y="2643188"/>
          <p14:tracePt t="137824" x="11393488" y="2633663"/>
          <p14:tracePt t="137840" x="11393488" y="2625725"/>
          <p14:tracePt t="137848" x="11393488" y="2608263"/>
          <p14:tracePt t="137864" x="11393488" y="2592388"/>
          <p14:tracePt t="137880" x="11393488" y="2574925"/>
          <p14:tracePt t="137888" x="11393488" y="2566988"/>
          <p14:tracePt t="137905" x="11393488" y="2557463"/>
          <p14:tracePt t="137912" x="11393488" y="2549525"/>
          <p14:tracePt t="137920" x="11393488" y="2532063"/>
          <p14:tracePt t="138057" x="11376025" y="2532063"/>
          <p14:tracePt t="138064" x="11360150" y="2557463"/>
          <p14:tracePt t="138072" x="11350625" y="2582863"/>
          <p14:tracePt t="138080" x="11333163" y="2608263"/>
          <p14:tracePt t="138088" x="11325225" y="2633663"/>
          <p14:tracePt t="138097" x="11317288" y="2651125"/>
          <p14:tracePt t="138104" x="11317288" y="2668588"/>
          <p14:tracePt t="138112" x="11317288" y="2693988"/>
          <p14:tracePt t="138120" x="11317288" y="2711450"/>
          <p14:tracePt t="138129" x="11317288" y="2736850"/>
          <p14:tracePt t="138137" x="11317288" y="2752725"/>
          <p14:tracePt t="138146" x="11317288" y="2762250"/>
          <p14:tracePt t="138153" x="11317288" y="2778125"/>
          <p14:tracePt t="138162" x="11317288" y="2787650"/>
          <p14:tracePt t="138168" x="11317288" y="2805113"/>
          <p14:tracePt t="138176" x="11317288" y="2813050"/>
          <p14:tracePt t="138185" x="11317288" y="2820988"/>
          <p14:tracePt t="138192" x="11317288" y="2830513"/>
          <p14:tracePt t="138200" x="11317288" y="2838450"/>
          <p14:tracePt t="138208" x="11317288" y="2855913"/>
          <p14:tracePt t="138216" x="11317288" y="2871788"/>
          <p14:tracePt t="138225" x="11317288" y="2881313"/>
          <p14:tracePt t="138232" x="11317288" y="2897188"/>
          <p14:tracePt t="138240" x="11317288" y="2906713"/>
          <p14:tracePt t="138248" x="11317288" y="2922588"/>
          <p14:tracePt t="138257" x="11317288" y="2949575"/>
          <p14:tracePt t="138264" x="11317288" y="2965450"/>
          <p14:tracePt t="138272" x="11317288" y="2990850"/>
          <p14:tracePt t="138280" x="11317288" y="3025775"/>
          <p14:tracePt t="138288" x="11317288" y="3033713"/>
          <p14:tracePt t="138296" x="11325225" y="3051175"/>
          <p14:tracePt t="138304" x="11333163" y="3067050"/>
          <p14:tracePt t="138336" x="11342688" y="3094038"/>
          <p14:tracePt t="138346" x="11342688" y="3101975"/>
          <p14:tracePt t="138352" x="11342688" y="3109913"/>
          <p14:tracePt t="138361" x="11342688" y="3127375"/>
          <p14:tracePt t="138368" x="11342688" y="3135313"/>
          <p14:tracePt t="138377" x="11342688" y="3160713"/>
          <p14:tracePt t="138385" x="11342688" y="3186113"/>
          <p14:tracePt t="138392" x="11342688" y="3195638"/>
          <p14:tracePt t="138400" x="11342688" y="3221038"/>
          <p14:tracePt t="138408" x="11342688" y="3228975"/>
          <p14:tracePt t="138417" x="11342688" y="3246438"/>
          <p14:tracePt t="138424" x="11342688" y="3254375"/>
          <p14:tracePt t="138440" x="11342688" y="3263900"/>
          <p14:tracePt t="138448" x="11342688" y="3271838"/>
          <p14:tracePt t="138600" x="11342688" y="3279775"/>
          <p14:tracePt t="138608" x="11325225" y="3279775"/>
          <p14:tracePt t="138616" x="11282363" y="3279775"/>
          <p14:tracePt t="138624" x="11223625" y="3279775"/>
          <p14:tracePt t="138632" x="11147425" y="3279775"/>
          <p14:tracePt t="138640" x="11061700" y="3279775"/>
          <p14:tracePt t="138648" x="10968038" y="3279775"/>
          <p14:tracePt t="138656" x="10866438" y="3279775"/>
          <p14:tracePt t="138664" x="10764838" y="3279775"/>
          <p14:tracePt t="138672" x="10696575" y="3279775"/>
          <p14:tracePt t="138680" x="10653713" y="3279775"/>
          <p14:tracePt t="138688" x="10628313" y="3279775"/>
          <p14:tracePt t="138705" x="10620375" y="3279775"/>
          <p14:tracePt t="138776" x="10612438" y="3279775"/>
          <p14:tracePt t="138848" x="10628313" y="3289300"/>
          <p14:tracePt t="138857" x="10663238" y="3297238"/>
          <p14:tracePt t="138864" x="10679113" y="3305175"/>
          <p14:tracePt t="138872" x="10696575" y="3305175"/>
          <p14:tracePt t="138881" x="10704513" y="3305175"/>
          <p14:tracePt t="138888" x="10714038" y="3305175"/>
          <p14:tracePt t="138896" x="10721975" y="3305175"/>
          <p14:tracePt t="138928" x="10704513" y="3314700"/>
          <p14:tracePt t="138937" x="10671175" y="3322638"/>
          <p14:tracePt t="138946" x="10645775" y="3322638"/>
          <p14:tracePt t="138953" x="10569575" y="3330575"/>
          <p14:tracePt t="138960" x="10518775" y="3340100"/>
          <p14:tracePt t="138968" x="10475913" y="3340100"/>
          <p14:tracePt t="138976" x="10442575" y="3340100"/>
          <p14:tracePt t="138985" x="10407650" y="3340100"/>
          <p14:tracePt t="138996" x="10390188" y="3340100"/>
          <p14:tracePt t="139000" x="10382250" y="3340100"/>
          <p14:tracePt t="139008" x="10374313" y="3340100"/>
          <p14:tracePt t="139097" x="10390188" y="3314700"/>
          <p14:tracePt t="139104" x="10399713" y="3289300"/>
          <p14:tracePt t="139112" x="10415588" y="3263900"/>
          <p14:tracePt t="139120" x="10433050" y="3238500"/>
          <p14:tracePt t="139129" x="10450513" y="3221038"/>
          <p14:tracePt t="139136" x="10467975" y="3195638"/>
          <p14:tracePt t="139146" x="10483850" y="3178175"/>
          <p14:tracePt t="139152" x="10493375" y="3160713"/>
          <p14:tracePt t="139224" x="10483850" y="3152775"/>
          <p14:tracePt t="139232" x="10475913" y="3152775"/>
          <p14:tracePt t="139240" x="10442575" y="3152775"/>
          <p14:tracePt t="139248" x="10407650" y="3160713"/>
          <p14:tracePt t="139256" x="10364788" y="3170238"/>
          <p14:tracePt t="139264" x="10306050" y="3186113"/>
          <p14:tracePt t="139273" x="10229850" y="3195638"/>
          <p14:tracePt t="139281" x="10161588" y="3195638"/>
          <p14:tracePt t="139288" x="10075863" y="3195638"/>
          <p14:tracePt t="139296" x="9999663" y="3195638"/>
          <p14:tracePt t="139305" x="9940925" y="3195638"/>
          <p14:tracePt t="139313" x="9880600" y="3203575"/>
          <p14:tracePt t="139320" x="9864725" y="3203575"/>
          <p14:tracePt t="139330" x="9839325" y="3211513"/>
          <p14:tracePt t="139337" x="9829800" y="3221038"/>
          <p14:tracePt t="139416" x="9855200" y="3221038"/>
          <p14:tracePt t="139424" x="9906000" y="3211513"/>
          <p14:tracePt t="139432" x="9948863" y="3203575"/>
          <p14:tracePt t="139440" x="9999663" y="3203575"/>
          <p14:tracePt t="139448" x="10085388" y="3203575"/>
          <p14:tracePt t="139456" x="10186988" y="3221038"/>
          <p14:tracePt t="139464" x="10298113" y="3246438"/>
          <p14:tracePt t="139473" x="10399713" y="3254375"/>
          <p14:tracePt t="139481" x="10467975" y="3254375"/>
          <p14:tracePt t="139488" x="10518775" y="3254375"/>
          <p14:tracePt t="139496" x="10534650" y="3254375"/>
          <p14:tracePt t="139505" x="10544175" y="3254375"/>
          <p14:tracePt t="139513" x="10552113" y="3254375"/>
          <p14:tracePt t="139552" x="10526713" y="3254375"/>
          <p14:tracePt t="139560" x="10509250" y="3254375"/>
          <p14:tracePt t="139568" x="10467975" y="3246438"/>
          <p14:tracePt t="139577" x="10407650" y="3238500"/>
          <p14:tracePt t="139584" x="10356850" y="3228975"/>
          <p14:tracePt t="139593" x="10313988" y="3221038"/>
          <p14:tracePt t="139600" x="10288588" y="3203575"/>
          <p14:tracePt t="139608" x="10271125" y="3195638"/>
          <p14:tracePt t="139664" x="10263188" y="3186113"/>
          <p14:tracePt t="139673" x="10245725" y="3160713"/>
          <p14:tracePt t="139681" x="10229850" y="3144838"/>
          <p14:tracePt t="139689" x="10212388" y="3127375"/>
          <p14:tracePt t="139696" x="10204450" y="3119438"/>
          <p14:tracePt t="139704" x="10194925" y="3119438"/>
          <p14:tracePt t="139713" x="10186988" y="3119438"/>
          <p14:tracePt t="139720" x="10169525" y="3119438"/>
          <p14:tracePt t="139729" x="10161588" y="3119438"/>
          <p14:tracePt t="139737" x="10153650" y="3119438"/>
          <p14:tracePt t="139746" x="10144125" y="3127375"/>
          <p14:tracePt t="139753" x="10136188" y="3135313"/>
          <p14:tracePt t="139768" x="10136188" y="3152775"/>
          <p14:tracePt t="139776" x="10136188" y="3160713"/>
          <p14:tracePt t="139785" x="10136188" y="3178175"/>
          <p14:tracePt t="139793" x="10136188" y="3186113"/>
          <p14:tracePt t="139808" x="10136188" y="3211513"/>
          <p14:tracePt t="139816" x="10144125" y="3228975"/>
          <p14:tracePt t="139825" x="10161588" y="3228975"/>
          <p14:tracePt t="139833" x="10179050" y="3246438"/>
          <p14:tracePt t="139840" x="10204450" y="3263900"/>
          <p14:tracePt t="139848" x="10255250" y="3279775"/>
          <p14:tracePt t="139856" x="10298113" y="3305175"/>
          <p14:tracePt t="139865" x="10356850" y="3314700"/>
          <p14:tracePt t="139872" x="10433050" y="3322638"/>
          <p14:tracePt t="139880" x="10493375" y="3322638"/>
          <p14:tracePt t="139888" x="10560050" y="3322638"/>
          <p14:tracePt t="139896" x="10628313" y="3322638"/>
          <p14:tracePt t="139904" x="10704513" y="3322638"/>
          <p14:tracePt t="139913" x="10756900" y="3297238"/>
          <p14:tracePt t="139920" x="10798175" y="3279775"/>
          <p14:tracePt t="139929" x="10848975" y="3254375"/>
          <p14:tracePt t="139936" x="10874375" y="3228975"/>
          <p14:tracePt t="139946" x="10891838" y="3195638"/>
          <p14:tracePt t="139952" x="10901363" y="3170238"/>
          <p14:tracePt t="139961" x="10901363" y="3144838"/>
          <p14:tracePt t="139968" x="10901363" y="3109913"/>
          <p14:tracePt t="139976" x="10901363" y="3067050"/>
          <p14:tracePt t="139996" x="10823575" y="2957513"/>
          <p14:tracePt t="140000" x="10772775" y="2881313"/>
          <p14:tracePt t="140008" x="10729913" y="2830513"/>
          <p14:tracePt t="140016" x="10679113" y="2778125"/>
          <p14:tracePt t="140024" x="10637838" y="2736850"/>
          <p14:tracePt t="140032" x="10602913" y="2711450"/>
          <p14:tracePt t="140040" x="10585450" y="2701925"/>
          <p14:tracePt t="140048" x="10585450" y="2693988"/>
          <p14:tracePt t="140080" x="10569575" y="2693988"/>
          <p14:tracePt t="140088" x="10560050" y="2693988"/>
          <p14:tracePt t="140096" x="10534650" y="2693988"/>
          <p14:tracePt t="140105" x="10518775" y="2701925"/>
          <p14:tracePt t="140113" x="10493375" y="2711450"/>
          <p14:tracePt t="140120" x="10475913" y="2727325"/>
          <p14:tracePt t="140129" x="10450513" y="2736850"/>
          <p14:tracePt t="140137" x="10433050" y="2752725"/>
          <p14:tracePt t="140146" x="10415588" y="2752725"/>
          <p14:tracePt t="140152" x="10407650" y="2770188"/>
          <p14:tracePt t="140160" x="10407650" y="2778125"/>
          <p14:tracePt t="140168" x="10399713" y="2787650"/>
          <p14:tracePt t="140272" x="10415588" y="2787650"/>
          <p14:tracePt t="140280" x="10467975" y="2795588"/>
          <p14:tracePt t="140288" x="10552113" y="2820988"/>
          <p14:tracePt t="140297" x="10653713" y="2846388"/>
          <p14:tracePt t="140305" x="10756900" y="2881313"/>
          <p14:tracePt t="140313" x="10891838" y="2940050"/>
          <p14:tracePt t="140320" x="11036300" y="3000375"/>
          <p14:tracePt t="140330" x="11180763" y="3076575"/>
          <p14:tracePt t="140336" x="11368088" y="3178175"/>
          <p14:tracePt t="140344" x="11512550" y="3271838"/>
          <p14:tracePt t="140352" x="11657013" y="3348038"/>
          <p14:tracePt t="140360" x="11758613" y="3416300"/>
          <p14:tracePt t="140368" x="11818938" y="3449638"/>
          <p14:tracePt t="140376" x="11844338" y="3475038"/>
          <p14:tracePt t="140384" x="11860213" y="3484563"/>
          <p14:tracePt t="140400" x="11860213" y="3492500"/>
          <p14:tracePt t="140408" x="11852275" y="3517900"/>
          <p14:tracePt t="140417" x="11826875" y="3527425"/>
          <p14:tracePt t="140424" x="11809413" y="3535363"/>
          <p14:tracePt t="140432" x="11791950" y="3552825"/>
          <p14:tracePt t="140440" x="11776075" y="3552825"/>
          <p14:tracePt t="140448" x="11758613" y="3560763"/>
          <p14:tracePt t="140457" x="11758613" y="3568700"/>
          <p14:tracePt t="140464" x="11750675" y="3578225"/>
          <p14:tracePt t="140472" x="11741150" y="3578225"/>
          <p14:tracePt t="140496" x="11733213" y="3586163"/>
          <p14:tracePt t="140504" x="11725275" y="3594100"/>
          <p14:tracePt t="140513" x="11715750" y="3594100"/>
          <p14:tracePt t="140520" x="11707813" y="3594100"/>
          <p14:tracePt t="140530" x="11690350" y="3594100"/>
          <p14:tracePt t="140537" x="11682413" y="3594100"/>
          <p14:tracePt t="140545" x="11674475" y="3594100"/>
          <p14:tracePt t="140552" x="11664950" y="3594100"/>
          <p14:tracePt t="140600" x="11657013" y="3594100"/>
          <p14:tracePt t="140617" x="11647488" y="3594100"/>
          <p14:tracePt t="140624" x="11639550" y="3594100"/>
          <p14:tracePt t="140640" x="11631613" y="3594100"/>
          <p14:tracePt t="140648" x="11622088" y="3594100"/>
          <p14:tracePt t="140664" x="11614150" y="3594100"/>
          <p14:tracePt t="140672" x="11606213" y="3594100"/>
          <p14:tracePt t="140680" x="11596688" y="3594100"/>
          <p14:tracePt t="140792" x="11596688" y="3586163"/>
          <p14:tracePt t="140800" x="11596688" y="3568700"/>
          <p14:tracePt t="140809" x="11596688" y="3543300"/>
          <p14:tracePt t="140816" x="11596688" y="3509963"/>
          <p14:tracePt t="140824" x="11596688" y="3484563"/>
          <p14:tracePt t="140832" x="11596688" y="3449638"/>
          <p14:tracePt t="140840" x="11596688" y="3424238"/>
          <p14:tracePt t="140848" x="11596688" y="3408363"/>
          <p14:tracePt t="140856" x="11588750" y="3373438"/>
          <p14:tracePt t="140864" x="11588750" y="3355975"/>
          <p14:tracePt t="140873" x="11580813" y="3322638"/>
          <p14:tracePt t="140881" x="11571288" y="3305175"/>
          <p14:tracePt t="140888" x="11563350" y="3279775"/>
          <p14:tracePt t="140896" x="11555413" y="3263900"/>
          <p14:tracePt t="140904" x="11545888" y="3246438"/>
          <p14:tracePt t="140920" x="11545888" y="3238500"/>
          <p14:tracePt t="140930" x="11545888" y="3221038"/>
          <p14:tracePt t="140937" x="11545888" y="3211513"/>
          <p14:tracePt t="140945" x="11545888" y="3195638"/>
          <p14:tracePt t="140952" x="11545888" y="3160713"/>
          <p14:tracePt t="140960" x="11545888" y="3127375"/>
          <p14:tracePt t="140968" x="11545888" y="3084513"/>
          <p14:tracePt t="140977" x="11545888" y="3041650"/>
          <p14:tracePt t="140997" x="11537950" y="2957513"/>
          <p14:tracePt t="141000" x="11537950" y="2932113"/>
          <p14:tracePt t="141008" x="11537950" y="2889250"/>
          <p14:tracePt t="141016" x="11537950" y="2855913"/>
          <p14:tracePt t="141024" x="11530013" y="2805113"/>
          <p14:tracePt t="141032" x="11520488" y="2752725"/>
          <p14:tracePt t="141040" x="11512550" y="2711450"/>
          <p14:tracePt t="141048" x="11512550" y="2676525"/>
          <p14:tracePt t="141056" x="11512550" y="2651125"/>
          <p14:tracePt t="141064" x="11512550" y="2608263"/>
          <p14:tracePt t="141073" x="11503025" y="2557463"/>
          <p14:tracePt t="141080" x="11495088" y="2532063"/>
          <p14:tracePt t="141097" x="11495088" y="2516188"/>
          <p14:tracePt t="141105" x="11495088" y="2506663"/>
          <p14:tracePt t="141129" x="11487150" y="2498725"/>
          <p14:tracePt t="141160" x="11487150" y="2489200"/>
          <p14:tracePt t="141168" x="11477625" y="2463800"/>
          <p14:tracePt t="141177" x="11469688" y="2438400"/>
          <p14:tracePt t="141184" x="11452225" y="2413000"/>
          <p14:tracePt t="141193" x="11444288" y="2379663"/>
          <p14:tracePt t="141200" x="11444288" y="2362200"/>
          <p14:tracePt t="141208" x="11444288" y="2354263"/>
          <p14:tracePt t="141216" x="11444288" y="2344738"/>
          <p14:tracePt t="141312" x="11436350" y="2336800"/>
          <p14:tracePt t="141344" x="11436350" y="2362200"/>
          <p14:tracePt t="141353" x="11436350" y="2371725"/>
          <p14:tracePt t="141360" x="11436350" y="2397125"/>
          <p14:tracePt t="141368" x="11444288" y="2422525"/>
          <p14:tracePt t="141376" x="11444288" y="2430463"/>
          <p14:tracePt t="141384" x="11444288" y="2438400"/>
          <p14:tracePt t="141392" x="11444288" y="2455863"/>
          <p14:tracePt t="141400" x="11452225" y="2489200"/>
          <p14:tracePt t="141408" x="11452225" y="2506663"/>
          <p14:tracePt t="141416" x="11461750" y="2532063"/>
          <p14:tracePt t="141425" x="11461750" y="2549525"/>
          <p14:tracePt t="141432" x="11461750" y="2566988"/>
          <p14:tracePt t="141440" x="11461750" y="2592388"/>
          <p14:tracePt t="141448" x="11461750" y="2617788"/>
          <p14:tracePt t="141457" x="11461750" y="2633663"/>
          <p14:tracePt t="141464" x="11461750" y="2651125"/>
          <p14:tracePt t="141472" x="11461750" y="2668588"/>
          <p14:tracePt t="141480" x="11461750" y="2676525"/>
          <p14:tracePt t="141488" x="11461750" y="2701925"/>
          <p14:tracePt t="141497" x="11461750" y="2711450"/>
          <p14:tracePt t="141504" x="11461750" y="2736850"/>
          <p14:tracePt t="141513" x="11461750" y="2762250"/>
          <p14:tracePt t="141520" x="11461750" y="2770188"/>
          <p14:tracePt t="141529" x="11461750" y="2795588"/>
          <p14:tracePt t="141536" x="11461750" y="2820988"/>
          <p14:tracePt t="141545" x="11452225" y="2855913"/>
          <p14:tracePt t="141553" x="11452225" y="2863850"/>
          <p14:tracePt t="141560" x="11452225" y="2881313"/>
          <p14:tracePt t="141569" x="11452225" y="2906713"/>
          <p14:tracePt t="141577" x="11452225" y="2914650"/>
          <p14:tracePt t="141584" x="11452225" y="2932113"/>
          <p14:tracePt t="141600" x="11452225" y="2949575"/>
          <p14:tracePt t="141608" x="11452225" y="2957513"/>
          <p14:tracePt t="141616" x="11452225" y="2965450"/>
          <p14:tracePt t="141624" x="11452225" y="2982913"/>
          <p14:tracePt t="141632" x="11452225" y="2990850"/>
          <p14:tracePt t="141640" x="11452225" y="3008313"/>
          <p14:tracePt t="141648" x="11452225" y="3025775"/>
          <p14:tracePt t="141656" x="11452225" y="3041650"/>
          <p14:tracePt t="141665" x="11452225" y="3067050"/>
          <p14:tracePt t="141673" x="11452225" y="3094038"/>
          <p14:tracePt t="141681" x="11452225" y="3109913"/>
          <p14:tracePt t="141688" x="11452225" y="3135313"/>
          <p14:tracePt t="141697" x="11452225" y="3160713"/>
          <p14:tracePt t="141705" x="11452225" y="3178175"/>
          <p14:tracePt t="141713" x="11452225" y="3203575"/>
          <p14:tracePt t="141720" x="11452225" y="3228975"/>
          <p14:tracePt t="141730" x="11452225" y="3238500"/>
          <p14:tracePt t="141737" x="11452225" y="3254375"/>
          <p14:tracePt t="141745" x="11452225" y="3263900"/>
          <p14:tracePt t="141752" x="11452225" y="3271838"/>
          <p14:tracePt t="141760" x="11452225" y="3289300"/>
          <p14:tracePt t="141769" x="11452225" y="3297238"/>
          <p14:tracePt t="141777" x="11444288" y="3322638"/>
          <p14:tracePt t="141792" x="11444288" y="3340100"/>
          <p14:tracePt t="141808" x="11444288" y="3348038"/>
          <p14:tracePt t="141824" x="11436350" y="3365500"/>
          <p14:tracePt t="141832" x="11426825" y="3365500"/>
          <p14:tracePt t="141856" x="11426825" y="3373438"/>
          <p14:tracePt t="141864" x="11426825" y="3382963"/>
          <p14:tracePt t="141873" x="11426825" y="3390900"/>
          <p14:tracePt t="141880" x="11426825" y="3398838"/>
          <p14:tracePt t="141888" x="11418888" y="3408363"/>
          <p14:tracePt t="141912" x="11418888" y="3424238"/>
          <p14:tracePt t="141920" x="11410950" y="3441700"/>
          <p14:tracePt t="141929" x="11401425" y="3449638"/>
          <p14:tracePt t="142040" x="11401425" y="3416300"/>
          <p14:tracePt t="142048" x="11401425" y="3408363"/>
          <p14:tracePt t="142057" x="11401425" y="3382963"/>
          <p14:tracePt t="142064" x="11410950" y="3340100"/>
          <p14:tracePt t="142073" x="11418888" y="3305175"/>
          <p14:tracePt t="142081" x="11418888" y="3279775"/>
          <p14:tracePt t="142088" x="11418888" y="3238500"/>
          <p14:tracePt t="142097" x="11418888" y="3170238"/>
          <p14:tracePt t="142104" x="11410950" y="3119438"/>
          <p14:tracePt t="142113" x="11385550" y="3059113"/>
          <p14:tracePt t="142120" x="11376025" y="3016250"/>
          <p14:tracePt t="142129" x="11376025" y="2982913"/>
          <p14:tracePt t="142136" x="11376025" y="2932113"/>
          <p14:tracePt t="142144" x="11368088" y="2889250"/>
          <p14:tracePt t="142152" x="11360150" y="2838450"/>
          <p14:tracePt t="142160" x="11350625" y="2813050"/>
          <p14:tracePt t="142168" x="11342688" y="2778125"/>
          <p14:tracePt t="142176" x="11342688" y="2752725"/>
          <p14:tracePt t="142184" x="11342688" y="2727325"/>
          <p14:tracePt t="142193" x="11342688" y="2711450"/>
          <p14:tracePt t="142200" x="11342688" y="2686050"/>
          <p14:tracePt t="142209" x="11342688" y="2660650"/>
          <p14:tracePt t="142216" x="11342688" y="2643188"/>
          <p14:tracePt t="142225" x="11342688" y="2617788"/>
          <p14:tracePt t="142232" x="11342688" y="2592388"/>
          <p14:tracePt t="142240" x="11342688" y="2574925"/>
          <p14:tracePt t="142248" x="11342688" y="2549525"/>
          <p14:tracePt t="142257" x="11342688" y="2524125"/>
          <p14:tracePt t="142264" x="11342688" y="2506663"/>
          <p14:tracePt t="142272" x="11342688" y="2481263"/>
          <p14:tracePt t="142280" x="11342688" y="2447925"/>
          <p14:tracePt t="142297" x="11342688" y="2438400"/>
          <p14:tracePt t="142464" x="11342688" y="2447925"/>
          <p14:tracePt t="142473" x="11342688" y="2455863"/>
          <p14:tracePt t="142480" x="11342688" y="2463800"/>
          <p14:tracePt t="142488" x="11342688" y="2489200"/>
          <p14:tracePt t="142497" x="11342688" y="2506663"/>
          <p14:tracePt t="142505" x="11342688" y="2524125"/>
          <p14:tracePt t="142514" x="11342688" y="2557463"/>
          <p14:tracePt t="142520" x="11342688" y="2608263"/>
          <p14:tracePt t="142529" x="11342688" y="2643188"/>
          <p14:tracePt t="142537" x="11350625" y="2701925"/>
          <p14:tracePt t="142545" x="11360150" y="2727325"/>
          <p14:tracePt t="142552" x="11368088" y="2762250"/>
          <p14:tracePt t="142560" x="11376025" y="2787650"/>
          <p14:tracePt t="142568" x="11385550" y="2820988"/>
          <p14:tracePt t="142577" x="11393488" y="2855913"/>
          <p14:tracePt t="142584" x="11393488" y="2863850"/>
          <p14:tracePt t="142592" x="11393488" y="2889250"/>
          <p14:tracePt t="142600" x="11401425" y="2922588"/>
          <p14:tracePt t="142609" x="11410950" y="2949575"/>
          <p14:tracePt t="142624" x="11410950" y="2982913"/>
          <p14:tracePt t="142632" x="11410950" y="3000375"/>
          <p14:tracePt t="142640" x="11410950" y="3033713"/>
          <p14:tracePt t="142648" x="11410950" y="3067050"/>
          <p14:tracePt t="142656" x="11410950" y="3109913"/>
          <p14:tracePt t="142664" x="11410950" y="3152775"/>
          <p14:tracePt t="142672" x="11410950" y="3186113"/>
          <p14:tracePt t="142680" x="11418888" y="3211513"/>
          <p14:tracePt t="142698" x="11418888" y="3221038"/>
          <p14:tracePt t="142704" x="11418888" y="3228975"/>
          <p14:tracePt t="142833" x="11418888" y="3238500"/>
          <p14:tracePt t="142840" x="11418888" y="3271838"/>
          <p14:tracePt t="142848" x="11418888" y="3297238"/>
          <p14:tracePt t="142857" x="11418888" y="3314700"/>
          <p14:tracePt t="142864" x="11418888" y="3340100"/>
          <p14:tracePt t="142872" x="11418888" y="3365500"/>
          <p14:tracePt t="142881" x="11418888" y="3373438"/>
          <p14:tracePt t="142888" x="11418888" y="3390900"/>
          <p14:tracePt t="142897" x="11418888" y="3398838"/>
          <p14:tracePt t="143009" x="11444288" y="3373438"/>
          <p14:tracePt t="143016" x="11452225" y="3348038"/>
          <p14:tracePt t="143024" x="11461750" y="3330575"/>
          <p14:tracePt t="143032" x="11461750" y="3305175"/>
          <p14:tracePt t="143040" x="11461750" y="3271838"/>
          <p14:tracePt t="143049" x="11461750" y="3238500"/>
          <p14:tracePt t="143057" x="11461750" y="3203575"/>
          <p14:tracePt t="143065" x="11461750" y="3127375"/>
          <p14:tracePt t="143072" x="11461750" y="3067050"/>
          <p14:tracePt t="143080" x="11461750" y="3025775"/>
          <p14:tracePt t="143088" x="11461750" y="2982913"/>
          <p14:tracePt t="143097" x="11461750" y="2940050"/>
          <p14:tracePt t="143104" x="11461750" y="2897188"/>
          <p14:tracePt t="143114" x="11461750" y="2855913"/>
          <p14:tracePt t="143120" x="11461750" y="2820988"/>
          <p14:tracePt t="143128" x="11461750" y="2787650"/>
          <p14:tracePt t="143136" x="11461750" y="2770188"/>
          <p14:tracePt t="143145" x="11461750" y="2762250"/>
          <p14:tracePt t="143152" x="11461750" y="2744788"/>
          <p14:tracePt t="143160" x="11461750" y="2736850"/>
          <p14:tracePt t="143168" x="11461750" y="2727325"/>
          <p14:tracePt t="143177" x="11461750" y="2711450"/>
          <p14:tracePt t="143192" x="11461750" y="2693988"/>
          <p14:tracePt t="143200" x="11461750" y="2686050"/>
          <p14:tracePt t="143208" x="11461750" y="2668588"/>
          <p14:tracePt t="143216" x="11461750" y="2651125"/>
          <p14:tracePt t="143224" x="11461750" y="2633663"/>
          <p14:tracePt t="143232" x="11461750" y="2608263"/>
          <p14:tracePt t="143240" x="11461750" y="2582863"/>
          <p14:tracePt t="143248" x="11461750" y="2566988"/>
          <p14:tracePt t="143256" x="11461750" y="2549525"/>
          <p14:tracePt t="143264" x="11461750" y="2524125"/>
          <p14:tracePt t="143281" x="11461750" y="2516188"/>
          <p14:tracePt t="143288" x="11461750" y="2506663"/>
          <p14:tracePt t="143297" x="11461750" y="2498725"/>
          <p14:tracePt t="143352" x="11461750" y="2481263"/>
          <p14:tracePt t="143360" x="11452225" y="2438400"/>
          <p14:tracePt t="143368" x="11444288" y="2405063"/>
          <p14:tracePt t="143377" x="11426825" y="2371725"/>
          <p14:tracePt t="143384" x="11401425" y="2336800"/>
          <p14:tracePt t="143392" x="11385550" y="2311400"/>
          <p14:tracePt t="143400" x="11360150" y="2286000"/>
          <p14:tracePt t="143408" x="11342688" y="2268538"/>
          <p14:tracePt t="143416" x="11333163" y="2268538"/>
          <p14:tracePt t="143496" x="11333163" y="2260600"/>
          <p14:tracePt t="143513" x="11299825" y="2260600"/>
          <p14:tracePt t="143528" x="11256963" y="2268538"/>
          <p14:tracePt t="143537" x="11241088" y="2268538"/>
          <p14:tracePt t="143544" x="11223625" y="2286000"/>
          <p14:tracePt t="143552" x="11198225" y="2303463"/>
          <p14:tracePt t="143560" x="11180763" y="2319338"/>
          <p14:tracePt t="143568" x="11155363" y="2336800"/>
          <p14:tracePt t="143576" x="11137900" y="2344738"/>
          <p14:tracePt t="143584" x="11129963" y="2354263"/>
          <p14:tracePt t="143600" x="11112500" y="2354263"/>
          <p14:tracePt t="143608" x="11104563" y="2362200"/>
          <p14:tracePt t="143616" x="11104563" y="2371725"/>
          <p14:tracePt t="143640" x="11087100" y="2379663"/>
          <p14:tracePt t="143648" x="11079163" y="2379663"/>
          <p14:tracePt t="143657" x="11079163" y="2397125"/>
          <p14:tracePt t="143664" x="11071225" y="2405063"/>
          <p14:tracePt t="143672" x="11061700" y="2413000"/>
          <p14:tracePt t="143681" x="11044238" y="2438400"/>
          <p14:tracePt t="143688" x="11036300" y="2463800"/>
          <p14:tracePt t="143697" x="11018838" y="2498725"/>
          <p14:tracePt t="143704" x="11010900" y="2532063"/>
          <p14:tracePt t="143714" x="10993438" y="2549525"/>
          <p14:tracePt t="143720" x="10985500" y="2592388"/>
          <p14:tracePt t="143728" x="10977563" y="2625725"/>
          <p14:tracePt t="143736" x="10977563" y="2643188"/>
          <p14:tracePt t="143744" x="10968038" y="2676525"/>
          <p14:tracePt t="143752" x="10968038" y="2701925"/>
          <p14:tracePt t="143760" x="10960100" y="2711450"/>
          <p14:tracePt t="143768" x="10960100" y="2719388"/>
          <p14:tracePt t="143776" x="10960100" y="2736850"/>
          <p14:tracePt t="143784" x="10960100" y="2762250"/>
          <p14:tracePt t="143792" x="10960100" y="2787650"/>
          <p14:tracePt t="143800" x="10960100" y="2805113"/>
          <p14:tracePt t="143808" x="10960100" y="2838450"/>
          <p14:tracePt t="143816" x="10960100" y="2871788"/>
          <p14:tracePt t="143824" x="10960100" y="2906713"/>
          <p14:tracePt t="143832" x="10960100" y="2932113"/>
          <p14:tracePt t="143840" x="10960100" y="2965450"/>
          <p14:tracePt t="143848" x="10960100" y="3000375"/>
          <p14:tracePt t="143856" x="10960100" y="3033713"/>
          <p14:tracePt t="143864" x="10960100" y="3051175"/>
          <p14:tracePt t="143872" x="10960100" y="3076575"/>
          <p14:tracePt t="143881" x="10960100" y="3101975"/>
          <p14:tracePt t="143888" x="10952163" y="3144838"/>
          <p14:tracePt t="143897" x="10952163" y="3152775"/>
          <p14:tracePt t="143904" x="10952163" y="3178175"/>
          <p14:tracePt t="143914" x="10942638" y="3211513"/>
          <p14:tracePt t="143920" x="10934700" y="3238500"/>
          <p14:tracePt t="143928" x="10934700" y="3246438"/>
          <p14:tracePt t="143936" x="10934700" y="3271838"/>
          <p14:tracePt t="143945" x="10926763" y="3305175"/>
          <p14:tracePt t="143952" x="10917238" y="3322638"/>
          <p14:tracePt t="143960" x="10909300" y="3348038"/>
          <p14:tracePt t="143969" x="10909300" y="3382963"/>
          <p14:tracePt t="143977" x="10901363" y="3424238"/>
          <p14:tracePt t="143998" x="10883900" y="3502025"/>
          <p14:tracePt t="144002" x="10883900" y="3527425"/>
          <p14:tracePt t="144009" x="10883900" y="3560763"/>
          <p14:tracePt t="144016" x="10883900" y="3586163"/>
          <p14:tracePt t="144024" x="10883900" y="3619500"/>
          <p14:tracePt t="144032" x="10883900" y="3636963"/>
          <p14:tracePt t="144040" x="10901363" y="3671888"/>
          <p14:tracePt t="144049" x="10917238" y="3687763"/>
          <p14:tracePt t="144057" x="10952163" y="3705225"/>
          <p14:tracePt t="144065" x="10960100" y="3705225"/>
          <p14:tracePt t="144073" x="10985500" y="3722688"/>
          <p14:tracePt t="144081" x="11010900" y="3730625"/>
          <p14:tracePt t="144088" x="11036300" y="3748088"/>
          <p14:tracePt t="144098" x="11071225" y="3756025"/>
          <p14:tracePt t="144105" x="11104563" y="3773488"/>
          <p14:tracePt t="144114" x="11122025" y="3781425"/>
          <p14:tracePt t="144120" x="11147425" y="3798888"/>
          <p14:tracePt t="144128" x="11180763" y="3806825"/>
          <p14:tracePt t="144137" x="11206163" y="3816350"/>
          <p14:tracePt t="144152" x="11231563" y="3816350"/>
          <p14:tracePt t="144160" x="11241088" y="3816350"/>
          <p14:tracePt t="144264" x="11231563" y="3832225"/>
          <p14:tracePt t="144273" x="11188700" y="3867150"/>
          <p14:tracePt t="144280" x="11155363" y="3892550"/>
          <p14:tracePt t="144288" x="11122025" y="3917950"/>
          <p14:tracePt t="144299" x="11087100" y="3935413"/>
          <p14:tracePt t="144305" x="11061700" y="3951288"/>
          <p14:tracePt t="144312" x="11036300" y="3960813"/>
          <p14:tracePt t="144320" x="11018838" y="3968750"/>
          <p14:tracePt t="144328" x="11010900" y="3976688"/>
          <p14:tracePt t="144336" x="10993438" y="3976688"/>
          <p14:tracePt t="144352" x="10985500" y="3976688"/>
          <p14:tracePt t="144408" x="10968038" y="3976688"/>
          <p14:tracePt t="144416" x="10934700" y="3976688"/>
          <p14:tracePt t="144425" x="10901363" y="3976688"/>
          <p14:tracePt t="144432" x="10891838" y="3960813"/>
          <p14:tracePt t="144440" x="10883900" y="3951288"/>
          <p14:tracePt t="145546" x="10883900" y="3943350"/>
          <p14:tracePt t="145552" x="10815638" y="3935413"/>
          <p14:tracePt t="145560" x="10671175" y="3968750"/>
          <p14:tracePt t="145568" x="10483850" y="4019550"/>
          <p14:tracePt t="145577" x="10298113" y="4087813"/>
          <p14:tracePt t="145584" x="10169525" y="4138613"/>
          <p14:tracePt t="145592" x="10067925" y="4197350"/>
          <p14:tracePt t="145600" x="9999663" y="4240213"/>
          <p14:tracePt t="145608" x="9966325" y="4265613"/>
          <p14:tracePt t="145617" x="9940925" y="4283075"/>
          <p14:tracePt t="145624" x="9931400" y="4291013"/>
          <p14:tracePt t="145633" x="9923463" y="4308475"/>
          <p14:tracePt t="145640" x="9915525" y="4325938"/>
          <p14:tracePt t="145656" x="9915525" y="4333875"/>
          <p14:tracePt t="145673" x="9906000" y="4333875"/>
          <p14:tracePt t="145705" x="9915525" y="4333875"/>
          <p14:tracePt t="145713" x="9983788" y="4308475"/>
          <p14:tracePt t="145720" x="10110788" y="4275138"/>
          <p14:tracePt t="145729" x="10271125" y="4240213"/>
          <p14:tracePt t="145737" x="10509250" y="4224338"/>
          <p14:tracePt t="145745" x="10747375" y="4206875"/>
          <p14:tracePt t="145752" x="11036300" y="4206875"/>
          <p14:tracePt t="145760" x="11385550" y="4206875"/>
          <p14:tracePt t="145768" x="11733213" y="4206875"/>
          <p14:tracePt t="145777" x="12080875" y="42068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AE37476C-E88C-423C-81C3-A9F73058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b="1" dirty="0"/>
              <a:t>Zadatak 5. </a:t>
            </a:r>
            <a:r>
              <a:rPr lang="hr-HR" sz="2000" dirty="0"/>
              <a:t>Dječak mase 50 kg počne se gibati na sanjkama iz točke A u točku C. Trenje se može zanemariti. </a:t>
            </a:r>
            <a:br>
              <a:rPr lang="hr-HR" sz="2000" dirty="0"/>
            </a:br>
            <a:r>
              <a:rPr lang="hr-HR" sz="2000" dirty="0"/>
              <a:t>(a) Odredite gravitacijsku potencijalnu i kinetičku energiju za položaje A, B i C.</a:t>
            </a:r>
            <a:br>
              <a:rPr lang="hr-HR" sz="2000" dirty="0"/>
            </a:br>
            <a:r>
              <a:rPr lang="hr-HR" sz="2000" dirty="0"/>
              <a:t>(b) Prikaži te položaje sanjki s dječakom stupčastim dijagramom energija.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A002503B-761E-4152-AEBD-42A5228899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0" b="47546"/>
          <a:stretch/>
        </p:blipFill>
        <p:spPr>
          <a:xfrm>
            <a:off x="838200" y="1995609"/>
            <a:ext cx="4722846" cy="265781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niOkvir 1">
                <a:extLst>
                  <a:ext uri="{FF2B5EF4-FFF2-40B4-BE49-F238E27FC236}">
                    <a16:creationId xmlns:a16="http://schemas.microsoft.com/office/drawing/2014/main" id="{0B438D05-04BA-41DA-A09F-508B1F02CB4E}"/>
                  </a:ext>
                </a:extLst>
              </p:cNvPr>
              <p:cNvSpPr txBox="1"/>
              <p:nvPr/>
            </p:nvSpPr>
            <p:spPr>
              <a:xfrm>
                <a:off x="6243734" y="1827658"/>
                <a:ext cx="4886131" cy="2630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=50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hr-HR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hr-HR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hr-HR" dirty="0"/>
              </a:p>
              <a:p>
                <a:endParaRPr lang="hr-HR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r-H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r-H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𝑔𝑝</m:t>
                        </m:r>
                      </m:sub>
                    </m:sSub>
                    <m:r>
                      <a:rPr lang="hr-HR" b="0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hr-HR" dirty="0"/>
                  <a:t>        </a:t>
                </a:r>
              </a:p>
              <a:p>
                <a:endParaRPr lang="hr-HR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𝑔𝑝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hr-HR" b="0" dirty="0"/>
              </a:p>
              <a:p>
                <a:endParaRPr lang="hr-HR" b="0" dirty="0">
                  <a:ea typeface="Cambria Math" panose="02040503050406030204" pitchFamily="18" charset="0"/>
                </a:endParaRPr>
              </a:p>
              <a:p>
                <a:endParaRPr lang="hr-HR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kstniOkvir 1">
                <a:extLst>
                  <a:ext uri="{FF2B5EF4-FFF2-40B4-BE49-F238E27FC236}">
                    <a16:creationId xmlns:a16="http://schemas.microsoft.com/office/drawing/2014/main" id="{0B438D05-04BA-41DA-A09F-508B1F02C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734" y="1827658"/>
                <a:ext cx="4886131" cy="26304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rostoručno: oblik 2">
            <a:extLst>
              <a:ext uri="{FF2B5EF4-FFF2-40B4-BE49-F238E27FC236}">
                <a16:creationId xmlns:a16="http://schemas.microsoft.com/office/drawing/2014/main" id="{CCE43E0E-D757-476A-AC3B-FABB909C032E}"/>
              </a:ext>
            </a:extLst>
          </p:cNvPr>
          <p:cNvSpPr/>
          <p:nvPr/>
        </p:nvSpPr>
        <p:spPr>
          <a:xfrm>
            <a:off x="3303037" y="3546364"/>
            <a:ext cx="1212979" cy="1107061"/>
          </a:xfrm>
          <a:custGeom>
            <a:avLst/>
            <a:gdLst>
              <a:gd name="connsiteX0" fmla="*/ 1175657 w 1212979"/>
              <a:gd name="connsiteY0" fmla="*/ 202382 h 1107061"/>
              <a:gd name="connsiteX1" fmla="*/ 1091681 w 1212979"/>
              <a:gd name="connsiteY1" fmla="*/ 211713 h 1107061"/>
              <a:gd name="connsiteX2" fmla="*/ 1026367 w 1212979"/>
              <a:gd name="connsiteY2" fmla="*/ 109076 h 1107061"/>
              <a:gd name="connsiteX3" fmla="*/ 989045 w 1212979"/>
              <a:gd name="connsiteY3" fmla="*/ 90415 h 1107061"/>
              <a:gd name="connsiteX4" fmla="*/ 961053 w 1212979"/>
              <a:gd name="connsiteY4" fmla="*/ 71754 h 1107061"/>
              <a:gd name="connsiteX5" fmla="*/ 886408 w 1212979"/>
              <a:gd name="connsiteY5" fmla="*/ 53093 h 1107061"/>
              <a:gd name="connsiteX6" fmla="*/ 858416 w 1212979"/>
              <a:gd name="connsiteY6" fmla="*/ 43762 h 1107061"/>
              <a:gd name="connsiteX7" fmla="*/ 634481 w 1212979"/>
              <a:gd name="connsiteY7" fmla="*/ 25101 h 1107061"/>
              <a:gd name="connsiteX8" fmla="*/ 326571 w 1212979"/>
              <a:gd name="connsiteY8" fmla="*/ 25101 h 1107061"/>
              <a:gd name="connsiteX9" fmla="*/ 251926 w 1212979"/>
              <a:gd name="connsiteY9" fmla="*/ 62423 h 1107061"/>
              <a:gd name="connsiteX10" fmla="*/ 195943 w 1212979"/>
              <a:gd name="connsiteY10" fmla="*/ 109076 h 1107061"/>
              <a:gd name="connsiteX11" fmla="*/ 111967 w 1212979"/>
              <a:gd name="connsiteY11" fmla="*/ 146399 h 1107061"/>
              <a:gd name="connsiteX12" fmla="*/ 93306 w 1212979"/>
              <a:gd name="connsiteY12" fmla="*/ 193052 h 1107061"/>
              <a:gd name="connsiteX13" fmla="*/ 83975 w 1212979"/>
              <a:gd name="connsiteY13" fmla="*/ 230374 h 1107061"/>
              <a:gd name="connsiteX14" fmla="*/ 65314 w 1212979"/>
              <a:gd name="connsiteY14" fmla="*/ 286358 h 1107061"/>
              <a:gd name="connsiteX15" fmla="*/ 55983 w 1212979"/>
              <a:gd name="connsiteY15" fmla="*/ 314350 h 1107061"/>
              <a:gd name="connsiteX16" fmla="*/ 46653 w 1212979"/>
              <a:gd name="connsiteY16" fmla="*/ 342342 h 1107061"/>
              <a:gd name="connsiteX17" fmla="*/ 37322 w 1212979"/>
              <a:gd name="connsiteY17" fmla="*/ 491631 h 1107061"/>
              <a:gd name="connsiteX18" fmla="*/ 27992 w 1212979"/>
              <a:gd name="connsiteY18" fmla="*/ 519623 h 1107061"/>
              <a:gd name="connsiteX19" fmla="*/ 18661 w 1212979"/>
              <a:gd name="connsiteY19" fmla="*/ 566276 h 1107061"/>
              <a:gd name="connsiteX20" fmla="*/ 0 w 1212979"/>
              <a:gd name="connsiteY20" fmla="*/ 650252 h 1107061"/>
              <a:gd name="connsiteX21" fmla="*/ 9330 w 1212979"/>
              <a:gd name="connsiteY21" fmla="*/ 678244 h 1107061"/>
              <a:gd name="connsiteX22" fmla="*/ 18661 w 1212979"/>
              <a:gd name="connsiteY22" fmla="*/ 715566 h 1107061"/>
              <a:gd name="connsiteX23" fmla="*/ 37322 w 1212979"/>
              <a:gd name="connsiteY23" fmla="*/ 752889 h 1107061"/>
              <a:gd name="connsiteX24" fmla="*/ 65314 w 1212979"/>
              <a:gd name="connsiteY24" fmla="*/ 799542 h 1107061"/>
              <a:gd name="connsiteX25" fmla="*/ 83975 w 1212979"/>
              <a:gd name="connsiteY25" fmla="*/ 855525 h 1107061"/>
              <a:gd name="connsiteX26" fmla="*/ 93306 w 1212979"/>
              <a:gd name="connsiteY26" fmla="*/ 930170 h 1107061"/>
              <a:gd name="connsiteX27" fmla="*/ 177281 w 1212979"/>
              <a:gd name="connsiteY27" fmla="*/ 976823 h 1107061"/>
              <a:gd name="connsiteX28" fmla="*/ 205273 w 1212979"/>
              <a:gd name="connsiteY28" fmla="*/ 995485 h 1107061"/>
              <a:gd name="connsiteX29" fmla="*/ 270587 w 1212979"/>
              <a:gd name="connsiteY29" fmla="*/ 1032807 h 1107061"/>
              <a:gd name="connsiteX30" fmla="*/ 317241 w 1212979"/>
              <a:gd name="connsiteY30" fmla="*/ 1070129 h 1107061"/>
              <a:gd name="connsiteX31" fmla="*/ 373224 w 1212979"/>
              <a:gd name="connsiteY31" fmla="*/ 1079460 h 1107061"/>
              <a:gd name="connsiteX32" fmla="*/ 401216 w 1212979"/>
              <a:gd name="connsiteY32" fmla="*/ 1098121 h 1107061"/>
              <a:gd name="connsiteX33" fmla="*/ 746449 w 1212979"/>
              <a:gd name="connsiteY33" fmla="*/ 1079460 h 1107061"/>
              <a:gd name="connsiteX34" fmla="*/ 830424 w 1212979"/>
              <a:gd name="connsiteY34" fmla="*/ 1042138 h 1107061"/>
              <a:gd name="connsiteX35" fmla="*/ 858416 w 1212979"/>
              <a:gd name="connsiteY35" fmla="*/ 1023476 h 1107061"/>
              <a:gd name="connsiteX36" fmla="*/ 886408 w 1212979"/>
              <a:gd name="connsiteY36" fmla="*/ 1014146 h 1107061"/>
              <a:gd name="connsiteX37" fmla="*/ 942392 w 1212979"/>
              <a:gd name="connsiteY37" fmla="*/ 976823 h 1107061"/>
              <a:gd name="connsiteX38" fmla="*/ 998375 w 1212979"/>
              <a:gd name="connsiteY38" fmla="*/ 930170 h 1107061"/>
              <a:gd name="connsiteX39" fmla="*/ 1035698 w 1212979"/>
              <a:gd name="connsiteY39" fmla="*/ 883517 h 1107061"/>
              <a:gd name="connsiteX40" fmla="*/ 1063689 w 1212979"/>
              <a:gd name="connsiteY40" fmla="*/ 874187 h 1107061"/>
              <a:gd name="connsiteX41" fmla="*/ 1073020 w 1212979"/>
              <a:gd name="connsiteY41" fmla="*/ 846195 h 1107061"/>
              <a:gd name="connsiteX42" fmla="*/ 1110343 w 1212979"/>
              <a:gd name="connsiteY42" fmla="*/ 790211 h 1107061"/>
              <a:gd name="connsiteX43" fmla="*/ 1129004 w 1212979"/>
              <a:gd name="connsiteY43" fmla="*/ 734227 h 1107061"/>
              <a:gd name="connsiteX44" fmla="*/ 1147665 w 1212979"/>
              <a:gd name="connsiteY44" fmla="*/ 650252 h 1107061"/>
              <a:gd name="connsiteX45" fmla="*/ 1156996 w 1212979"/>
              <a:gd name="connsiteY45" fmla="*/ 556946 h 1107061"/>
              <a:gd name="connsiteX46" fmla="*/ 1175657 w 1212979"/>
              <a:gd name="connsiteY46" fmla="*/ 500962 h 1107061"/>
              <a:gd name="connsiteX47" fmla="*/ 1184987 w 1212979"/>
              <a:gd name="connsiteY47" fmla="*/ 463640 h 1107061"/>
              <a:gd name="connsiteX48" fmla="*/ 1194318 w 1212979"/>
              <a:gd name="connsiteY48" fmla="*/ 407656 h 1107061"/>
              <a:gd name="connsiteX49" fmla="*/ 1203649 w 1212979"/>
              <a:gd name="connsiteY49" fmla="*/ 342342 h 1107061"/>
              <a:gd name="connsiteX50" fmla="*/ 1212979 w 1212979"/>
              <a:gd name="connsiteY50" fmla="*/ 314350 h 1107061"/>
              <a:gd name="connsiteX51" fmla="*/ 1184987 w 1212979"/>
              <a:gd name="connsiteY51" fmla="*/ 221044 h 1107061"/>
              <a:gd name="connsiteX52" fmla="*/ 1175657 w 1212979"/>
              <a:gd name="connsiteY52" fmla="*/ 202382 h 110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2979" h="1107061">
                <a:moveTo>
                  <a:pt x="1175657" y="202382"/>
                </a:moveTo>
                <a:cubicBezTo>
                  <a:pt x="1160106" y="200827"/>
                  <a:pt x="1113908" y="237645"/>
                  <a:pt x="1091681" y="211713"/>
                </a:cubicBezTo>
                <a:cubicBezTo>
                  <a:pt x="1036248" y="147041"/>
                  <a:pt x="1120266" y="156026"/>
                  <a:pt x="1026367" y="109076"/>
                </a:cubicBezTo>
                <a:cubicBezTo>
                  <a:pt x="1013926" y="102856"/>
                  <a:pt x="1001121" y="97316"/>
                  <a:pt x="989045" y="90415"/>
                </a:cubicBezTo>
                <a:cubicBezTo>
                  <a:pt x="979308" y="84851"/>
                  <a:pt x="971083" y="76769"/>
                  <a:pt x="961053" y="71754"/>
                </a:cubicBezTo>
                <a:cubicBezTo>
                  <a:pt x="939721" y="61088"/>
                  <a:pt x="907708" y="58418"/>
                  <a:pt x="886408" y="53093"/>
                </a:cubicBezTo>
                <a:cubicBezTo>
                  <a:pt x="876866" y="50708"/>
                  <a:pt x="868137" y="45258"/>
                  <a:pt x="858416" y="43762"/>
                </a:cubicBezTo>
                <a:cubicBezTo>
                  <a:pt x="811003" y="36467"/>
                  <a:pt x="671529" y="27747"/>
                  <a:pt x="634481" y="25101"/>
                </a:cubicBezTo>
                <a:cubicBezTo>
                  <a:pt x="524373" y="-11603"/>
                  <a:pt x="555092" y="-4967"/>
                  <a:pt x="326571" y="25101"/>
                </a:cubicBezTo>
                <a:cubicBezTo>
                  <a:pt x="298990" y="28730"/>
                  <a:pt x="251926" y="62423"/>
                  <a:pt x="251926" y="62423"/>
                </a:cubicBezTo>
                <a:cubicBezTo>
                  <a:pt x="234348" y="80001"/>
                  <a:pt x="219325" y="98684"/>
                  <a:pt x="195943" y="109076"/>
                </a:cubicBezTo>
                <a:cubicBezTo>
                  <a:pt x="96007" y="153493"/>
                  <a:pt x="175318" y="104166"/>
                  <a:pt x="111967" y="146399"/>
                </a:cubicBezTo>
                <a:cubicBezTo>
                  <a:pt x="105747" y="161950"/>
                  <a:pt x="98603" y="177163"/>
                  <a:pt x="93306" y="193052"/>
                </a:cubicBezTo>
                <a:cubicBezTo>
                  <a:pt x="89251" y="205218"/>
                  <a:pt x="87660" y="218091"/>
                  <a:pt x="83975" y="230374"/>
                </a:cubicBezTo>
                <a:cubicBezTo>
                  <a:pt x="78323" y="249215"/>
                  <a:pt x="71534" y="267697"/>
                  <a:pt x="65314" y="286358"/>
                </a:cubicBezTo>
                <a:lnTo>
                  <a:pt x="55983" y="314350"/>
                </a:lnTo>
                <a:lnTo>
                  <a:pt x="46653" y="342342"/>
                </a:lnTo>
                <a:cubicBezTo>
                  <a:pt x="43543" y="392105"/>
                  <a:pt x="42542" y="442045"/>
                  <a:pt x="37322" y="491631"/>
                </a:cubicBezTo>
                <a:cubicBezTo>
                  <a:pt x="36292" y="501412"/>
                  <a:pt x="30377" y="510081"/>
                  <a:pt x="27992" y="519623"/>
                </a:cubicBezTo>
                <a:cubicBezTo>
                  <a:pt x="24146" y="535008"/>
                  <a:pt x="22101" y="550795"/>
                  <a:pt x="18661" y="566276"/>
                </a:cubicBezTo>
                <a:cubicBezTo>
                  <a:pt x="-7680" y="684805"/>
                  <a:pt x="28124" y="509625"/>
                  <a:pt x="0" y="650252"/>
                </a:cubicBezTo>
                <a:cubicBezTo>
                  <a:pt x="3110" y="659583"/>
                  <a:pt x="6628" y="668787"/>
                  <a:pt x="9330" y="678244"/>
                </a:cubicBezTo>
                <a:cubicBezTo>
                  <a:pt x="12853" y="690574"/>
                  <a:pt x="14158" y="703559"/>
                  <a:pt x="18661" y="715566"/>
                </a:cubicBezTo>
                <a:cubicBezTo>
                  <a:pt x="23545" y="728590"/>
                  <a:pt x="31843" y="740104"/>
                  <a:pt x="37322" y="752889"/>
                </a:cubicBezTo>
                <a:cubicBezTo>
                  <a:pt x="55490" y="795281"/>
                  <a:pt x="34283" y="768509"/>
                  <a:pt x="65314" y="799542"/>
                </a:cubicBezTo>
                <a:cubicBezTo>
                  <a:pt x="71534" y="818203"/>
                  <a:pt x="81535" y="836006"/>
                  <a:pt x="83975" y="855525"/>
                </a:cubicBezTo>
                <a:cubicBezTo>
                  <a:pt x="87085" y="880407"/>
                  <a:pt x="80671" y="908510"/>
                  <a:pt x="93306" y="930170"/>
                </a:cubicBezTo>
                <a:cubicBezTo>
                  <a:pt x="108796" y="956724"/>
                  <a:pt x="149358" y="967516"/>
                  <a:pt x="177281" y="976823"/>
                </a:cubicBezTo>
                <a:cubicBezTo>
                  <a:pt x="186612" y="983044"/>
                  <a:pt x="195536" y="989921"/>
                  <a:pt x="205273" y="995485"/>
                </a:cubicBezTo>
                <a:cubicBezTo>
                  <a:pt x="238804" y="1014645"/>
                  <a:pt x="242166" y="1010071"/>
                  <a:pt x="270587" y="1032807"/>
                </a:cubicBezTo>
                <a:cubicBezTo>
                  <a:pt x="288787" y="1047367"/>
                  <a:pt x="292627" y="1061924"/>
                  <a:pt x="317241" y="1070129"/>
                </a:cubicBezTo>
                <a:cubicBezTo>
                  <a:pt x="335189" y="1076112"/>
                  <a:pt x="354563" y="1076350"/>
                  <a:pt x="373224" y="1079460"/>
                </a:cubicBezTo>
                <a:cubicBezTo>
                  <a:pt x="382555" y="1085680"/>
                  <a:pt x="390006" y="1097818"/>
                  <a:pt x="401216" y="1098121"/>
                </a:cubicBezTo>
                <a:cubicBezTo>
                  <a:pt x="677066" y="1105577"/>
                  <a:pt x="622856" y="1120659"/>
                  <a:pt x="746449" y="1079460"/>
                </a:cubicBezTo>
                <a:cubicBezTo>
                  <a:pt x="824786" y="1020706"/>
                  <a:pt x="739633" y="1076185"/>
                  <a:pt x="830424" y="1042138"/>
                </a:cubicBezTo>
                <a:cubicBezTo>
                  <a:pt x="840924" y="1038200"/>
                  <a:pt x="848386" y="1028491"/>
                  <a:pt x="858416" y="1023476"/>
                </a:cubicBezTo>
                <a:cubicBezTo>
                  <a:pt x="867213" y="1019078"/>
                  <a:pt x="877077" y="1017256"/>
                  <a:pt x="886408" y="1014146"/>
                </a:cubicBezTo>
                <a:cubicBezTo>
                  <a:pt x="905069" y="1001705"/>
                  <a:pt x="926533" y="992682"/>
                  <a:pt x="942392" y="976823"/>
                </a:cubicBezTo>
                <a:cubicBezTo>
                  <a:pt x="978312" y="940901"/>
                  <a:pt x="959404" y="956150"/>
                  <a:pt x="998375" y="930170"/>
                </a:cubicBezTo>
                <a:cubicBezTo>
                  <a:pt x="1006852" y="917454"/>
                  <a:pt x="1020923" y="892382"/>
                  <a:pt x="1035698" y="883517"/>
                </a:cubicBezTo>
                <a:cubicBezTo>
                  <a:pt x="1044132" y="878457"/>
                  <a:pt x="1054359" y="877297"/>
                  <a:pt x="1063689" y="874187"/>
                </a:cubicBezTo>
                <a:cubicBezTo>
                  <a:pt x="1066799" y="864856"/>
                  <a:pt x="1068243" y="854793"/>
                  <a:pt x="1073020" y="846195"/>
                </a:cubicBezTo>
                <a:cubicBezTo>
                  <a:pt x="1083912" y="826589"/>
                  <a:pt x="1110343" y="790211"/>
                  <a:pt x="1110343" y="790211"/>
                </a:cubicBezTo>
                <a:cubicBezTo>
                  <a:pt x="1116563" y="771550"/>
                  <a:pt x="1125770" y="753630"/>
                  <a:pt x="1129004" y="734227"/>
                </a:cubicBezTo>
                <a:cubicBezTo>
                  <a:pt x="1139951" y="668542"/>
                  <a:pt x="1132351" y="696191"/>
                  <a:pt x="1147665" y="650252"/>
                </a:cubicBezTo>
                <a:cubicBezTo>
                  <a:pt x="1150775" y="619150"/>
                  <a:pt x="1151236" y="587668"/>
                  <a:pt x="1156996" y="556946"/>
                </a:cubicBezTo>
                <a:cubicBezTo>
                  <a:pt x="1160621" y="537612"/>
                  <a:pt x="1170886" y="520045"/>
                  <a:pt x="1175657" y="500962"/>
                </a:cubicBezTo>
                <a:cubicBezTo>
                  <a:pt x="1178767" y="488521"/>
                  <a:pt x="1182472" y="476214"/>
                  <a:pt x="1184987" y="463640"/>
                </a:cubicBezTo>
                <a:cubicBezTo>
                  <a:pt x="1188697" y="445089"/>
                  <a:pt x="1191441" y="426355"/>
                  <a:pt x="1194318" y="407656"/>
                </a:cubicBezTo>
                <a:cubicBezTo>
                  <a:pt x="1197662" y="385919"/>
                  <a:pt x="1199336" y="363907"/>
                  <a:pt x="1203649" y="342342"/>
                </a:cubicBezTo>
                <a:cubicBezTo>
                  <a:pt x="1205578" y="332698"/>
                  <a:pt x="1209869" y="323681"/>
                  <a:pt x="1212979" y="314350"/>
                </a:cubicBezTo>
                <a:cubicBezTo>
                  <a:pt x="1210746" y="296487"/>
                  <a:pt x="1218508" y="234452"/>
                  <a:pt x="1184987" y="221044"/>
                </a:cubicBezTo>
                <a:cubicBezTo>
                  <a:pt x="1176324" y="217579"/>
                  <a:pt x="1191208" y="203937"/>
                  <a:pt x="1175657" y="202382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Pravokutnik 5">
                <a:extLst>
                  <a:ext uri="{FF2B5EF4-FFF2-40B4-BE49-F238E27FC236}">
                    <a16:creationId xmlns:a16="http://schemas.microsoft.com/office/drawing/2014/main" id="{0C3D2C36-A72B-4B45-BC13-2A1015794492}"/>
                  </a:ext>
                </a:extLst>
              </p:cNvPr>
              <p:cNvSpPr/>
              <p:nvPr/>
            </p:nvSpPr>
            <p:spPr>
              <a:xfrm>
                <a:off x="6243734" y="4110857"/>
                <a:ext cx="6096000" cy="9233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𝑢𝑘</m:t>
                          </m:r>
                        </m:sub>
                      </m:sSub>
                      <m:r>
                        <a:rPr lang="hr-HR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=5 000 </m:t>
                      </m:r>
                      <m:r>
                        <m:rPr>
                          <m:sty m:val="p"/>
                        </m:rPr>
                        <a:rPr lang="hr-HR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oMath>
                  </m:oMathPara>
                </a14:m>
                <a:endParaRPr lang="hr-HR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𝑢𝑘</m:t>
                          </m:r>
                        </m:sub>
                      </m:sSub>
                      <m:r>
                        <a:rPr lang="hr-HR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r-H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hr-HR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hr-HR" b="0" i="1" smtClean="0">
                          <a:latin typeface="Cambria Math" panose="02040503050406030204" pitchFamily="18" charset="0"/>
                        </a:rPr>
                        <m:t>=5 000 </m:t>
                      </m:r>
                      <m:r>
                        <m:rPr>
                          <m:sty m:val="p"/>
                        </m:rPr>
                        <a:rPr lang="hr-HR" b="0" i="0" smtClean="0">
                          <a:latin typeface="Cambria Math" panose="02040503050406030204" pitchFamily="18" charset="0"/>
                        </a:rPr>
                        <m:t>J</m:t>
                      </m:r>
                      <m:r>
                        <a:rPr lang="hr-HR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6" name="Pravokutnik 5">
                <a:extLst>
                  <a:ext uri="{FF2B5EF4-FFF2-40B4-BE49-F238E27FC236}">
                    <a16:creationId xmlns:a16="http://schemas.microsoft.com/office/drawing/2014/main" id="{0C3D2C36-A72B-4B45-BC13-2A10157944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734" y="4110857"/>
                <a:ext cx="6096000" cy="923330"/>
              </a:xfrm>
              <a:prstGeom prst="rect">
                <a:avLst/>
              </a:prstGeom>
              <a:blipFill>
                <a:blip r:embed="rId6"/>
                <a:stretch>
                  <a:fillRect b="-328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Slika 8">
            <a:extLst>
              <a:ext uri="{FF2B5EF4-FFF2-40B4-BE49-F238E27FC236}">
                <a16:creationId xmlns:a16="http://schemas.microsoft.com/office/drawing/2014/main" id="{22C2BC1C-8159-4600-BE75-AC2FC43792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63673" r="14964" b="4348"/>
          <a:stretch/>
        </p:blipFill>
        <p:spPr>
          <a:xfrm>
            <a:off x="9027366" y="1872649"/>
            <a:ext cx="2707434" cy="2193217"/>
          </a:xfrm>
          <a:prstGeom prst="rect">
            <a:avLst/>
          </a:prstGeom>
        </p:spPr>
      </p:pic>
      <p:pic>
        <p:nvPicPr>
          <p:cNvPr id="10" name="Audiozapis 9">
            <a:hlinkClick r:id="" action="ppaction://media"/>
            <a:extLst>
              <a:ext uri="{FF2B5EF4-FFF2-40B4-BE49-F238E27FC236}">
                <a16:creationId xmlns:a16="http://schemas.microsoft.com/office/drawing/2014/main" id="{367C22DA-3246-4633-9ADE-8D8CDA752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5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91"/>
    </mc:Choice>
    <mc:Fallback xmlns="">
      <p:transition spd="slow" advTm="67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75" x="10696575" y="3883025"/>
          <p14:tracePt t="3183" x="9923463" y="4062413"/>
          <p14:tracePt t="3191" x="9294813" y="4240213"/>
          <p14:tracePt t="3199" x="8810625" y="4384675"/>
          <p14:tracePt t="3207" x="8402638" y="4513263"/>
          <p14:tracePt t="3215" x="8131175" y="4614863"/>
          <p14:tracePt t="3223" x="7977188" y="4683125"/>
          <p14:tracePt t="3231" x="7885113" y="4716463"/>
          <p14:tracePt t="3239" x="7824788" y="4733925"/>
          <p14:tracePt t="3247" x="7799388" y="4741863"/>
          <p14:tracePt t="3255" x="7791450" y="4749800"/>
          <p14:tracePt t="3287" x="7781925" y="4759325"/>
          <p14:tracePt t="3295" x="7781925" y="4767263"/>
          <p14:tracePt t="3303" x="7791450" y="4802188"/>
          <p14:tracePt t="3312" x="7816850" y="4835525"/>
          <p14:tracePt t="3319" x="7842250" y="4886325"/>
          <p14:tracePt t="3328" x="7885113" y="4929188"/>
          <p14:tracePt t="3335" x="7900988" y="4954588"/>
          <p14:tracePt t="3343" x="7926388" y="4972050"/>
          <p14:tracePt t="3351" x="7935913" y="4972050"/>
          <p14:tracePt t="3359" x="7951788" y="4987925"/>
          <p14:tracePt t="3367" x="7961313" y="4997450"/>
          <p14:tracePt t="3423" x="7969250" y="5005388"/>
          <p14:tracePt t="3431" x="7986713" y="5005388"/>
          <p14:tracePt t="3439" x="8054975" y="5038725"/>
          <p14:tracePt t="3447" x="8156575" y="5073650"/>
          <p14:tracePt t="3455" x="8275638" y="5116513"/>
          <p14:tracePt t="3463" x="8402638" y="5167313"/>
          <p14:tracePt t="3471" x="8539163" y="5218113"/>
          <p14:tracePt t="3478" x="8648700" y="5260975"/>
          <p14:tracePt t="3487" x="8759825" y="5311775"/>
          <p14:tracePt t="3495" x="8843963" y="5337175"/>
          <p14:tracePt t="3503" x="8904288" y="5370513"/>
          <p14:tracePt t="3512" x="8947150" y="5387975"/>
          <p14:tracePt t="3519" x="8955088" y="5395913"/>
          <p14:tracePt t="3535" x="8963025" y="5395913"/>
          <p14:tracePt t="3895" x="8963025" y="5405438"/>
          <p14:tracePt t="3903" x="8929688" y="5421313"/>
          <p14:tracePt t="3911" x="8836025" y="5438775"/>
          <p14:tracePt t="3919" x="8734425" y="5464175"/>
          <p14:tracePt t="3928" x="8605838" y="5489575"/>
          <p14:tracePt t="3935" x="8496300" y="5524500"/>
          <p14:tracePt t="3943" x="8359775" y="5540375"/>
          <p14:tracePt t="3951" x="8250238" y="5565775"/>
          <p14:tracePt t="3959" x="8147050" y="5575300"/>
          <p14:tracePt t="3967" x="8037513" y="5600700"/>
          <p14:tracePt t="3975" x="7918450" y="5626100"/>
          <p14:tracePt t="3983" x="7799388" y="5651500"/>
          <p14:tracePt t="3991" x="7697788" y="5668963"/>
          <p14:tracePt t="3999" x="7586663" y="5694363"/>
          <p14:tracePt t="4007" x="7459663" y="5719763"/>
          <p14:tracePt t="4015" x="7332663" y="5745163"/>
          <p14:tracePt t="4023" x="7178675" y="5788025"/>
          <p14:tracePt t="4031" x="7000875" y="5864225"/>
          <p14:tracePt t="4039" x="6762750" y="5940425"/>
          <p14:tracePt t="4047" x="6491288" y="6042025"/>
          <p14:tracePt t="4055" x="6227763" y="6135688"/>
          <p14:tracePt t="4063" x="5930900" y="6262688"/>
          <p14:tracePt t="4071" x="5573713" y="6391275"/>
          <p14:tracePt t="4079" x="5216525" y="6543675"/>
          <p14:tracePt t="4087" x="4902200" y="6627813"/>
          <p14:tracePt t="4095" x="4646613" y="6696075"/>
          <p14:tracePt t="4104" x="4418013" y="6738938"/>
          <p14:tracePt t="4112" x="4281488" y="6764338"/>
          <p14:tracePt t="4119" x="4137025" y="6764338"/>
          <p14:tracePt t="4127" x="3951288" y="6731000"/>
          <p14:tracePt t="4135" x="3806825" y="6680200"/>
          <p14:tracePt t="4143" x="3670300" y="6619875"/>
          <p14:tracePt t="4151" x="3551238" y="6561138"/>
          <p14:tracePt t="4159" x="3467100" y="6492875"/>
          <p14:tracePt t="4167" x="3398838" y="6442075"/>
          <p14:tracePt t="4175" x="3355975" y="6399213"/>
          <p14:tracePt t="4183" x="3338513" y="6381750"/>
          <p14:tracePt t="4191" x="3338513" y="6365875"/>
          <p14:tracePt t="4199" x="3338513" y="6348413"/>
          <p14:tracePt t="4207" x="3338513" y="6330950"/>
          <p14:tracePt t="4215" x="3338513" y="6272213"/>
          <p14:tracePt t="4223" x="3348038" y="6211888"/>
          <p14:tracePt t="4231" x="3355975" y="6127750"/>
          <p14:tracePt t="4239" x="3355975" y="6042025"/>
          <p14:tracePt t="4247" x="3355975" y="5922963"/>
          <p14:tracePt t="4255" x="3330575" y="5813425"/>
          <p14:tracePt t="4263" x="3297238" y="5684838"/>
          <p14:tracePt t="4271" x="3244850" y="5565775"/>
          <p14:tracePt t="4278" x="3194050" y="5472113"/>
          <p14:tracePt t="4287" x="3135313" y="5395913"/>
          <p14:tracePt t="4295" x="3092450" y="5327650"/>
          <p14:tracePt t="4303" x="3074988" y="5294313"/>
          <p14:tracePt t="4313" x="3067050" y="5286375"/>
          <p14:tracePt t="4319" x="3059113" y="5276850"/>
          <p14:tracePt t="4398" x="3067050" y="5260975"/>
          <p14:tracePt t="4407" x="3100388" y="5251450"/>
          <p14:tracePt t="4415" x="3135313" y="5251450"/>
          <p14:tracePt t="4423" x="3186113" y="5235575"/>
          <p14:tracePt t="4431" x="3228975" y="5235575"/>
          <p14:tracePt t="4439" x="3287713" y="5235575"/>
          <p14:tracePt t="4447" x="3363913" y="5226050"/>
          <p14:tracePt t="4455" x="3424238" y="5218113"/>
          <p14:tracePt t="4463" x="3482975" y="5208588"/>
          <p14:tracePt t="4471" x="3543300" y="5183188"/>
          <p14:tracePt t="4479" x="3619500" y="5175250"/>
          <p14:tracePt t="4487" x="3703638" y="5149850"/>
          <p14:tracePt t="4495" x="3789363" y="5132388"/>
          <p14:tracePt t="4503" x="3883025" y="5106988"/>
          <p14:tracePt t="4512" x="3984625" y="5091113"/>
          <p14:tracePt t="4519" x="4070350" y="5073650"/>
          <p14:tracePt t="4527" x="4154488" y="5056188"/>
          <p14:tracePt t="4535" x="4240213" y="5038725"/>
          <p14:tracePt t="4543" x="4316413" y="5022850"/>
          <p14:tracePt t="4551" x="4392613" y="5013325"/>
          <p14:tracePt t="4559" x="4451350" y="4997450"/>
          <p14:tracePt t="4567" x="4486275" y="4997450"/>
          <p14:tracePt t="4575" x="4519613" y="4987925"/>
          <p14:tracePt t="4583" x="4529138" y="4979988"/>
          <p14:tracePt t="4591" x="4545013" y="4972050"/>
          <p14:tracePt t="4599" x="4570413" y="4962525"/>
          <p14:tracePt t="4607" x="4579938" y="4946650"/>
          <p14:tracePt t="4615" x="4595813" y="4929188"/>
          <p14:tracePt t="4623" x="4613275" y="4919663"/>
          <p14:tracePt t="4631" x="4630738" y="4903788"/>
          <p14:tracePt t="4639" x="4646613" y="4878388"/>
          <p14:tracePt t="4647" x="4664075" y="4843463"/>
          <p14:tracePt t="4655" x="4681538" y="4810125"/>
          <p14:tracePt t="4662" x="4699000" y="4759325"/>
          <p14:tracePt t="4671" x="4732338" y="4699000"/>
          <p14:tracePt t="4679" x="4757738" y="4630738"/>
          <p14:tracePt t="4687" x="4808538" y="4554538"/>
          <p14:tracePt t="4696" x="4851400" y="4495800"/>
          <p14:tracePt t="4703" x="4894263" y="4427538"/>
          <p14:tracePt t="4712" x="4935538" y="4368800"/>
          <p14:tracePt t="4719" x="4978400" y="4300538"/>
          <p14:tracePt t="4728" x="5003800" y="4240213"/>
          <p14:tracePt t="4735" x="5038725" y="4181475"/>
          <p14:tracePt t="4743" x="5054600" y="4113213"/>
          <p14:tracePt t="4751" x="5080000" y="4044950"/>
          <p14:tracePt t="4759" x="5089525" y="3986213"/>
          <p14:tracePt t="4767" x="5097463" y="3925888"/>
          <p14:tracePt t="4775" x="5097463" y="3875088"/>
          <p14:tracePt t="4783" x="5097463" y="3832225"/>
          <p14:tracePt t="4791" x="5097463" y="3773488"/>
          <p14:tracePt t="4799" x="5097463" y="3748088"/>
          <p14:tracePt t="4807" x="5097463" y="3713163"/>
          <p14:tracePt t="4815" x="5097463" y="3679825"/>
          <p14:tracePt t="4823" x="5097463" y="3662363"/>
          <p14:tracePt t="4831" x="5097463" y="3636963"/>
          <p14:tracePt t="4839" x="5097463" y="3611563"/>
          <p14:tracePt t="4847" x="5097463" y="3578225"/>
          <p14:tracePt t="4855" x="5089525" y="3560763"/>
          <p14:tracePt t="4863" x="5072063" y="3535363"/>
          <p14:tracePt t="4871" x="5046663" y="3502025"/>
          <p14:tracePt t="4879" x="5021263" y="3459163"/>
          <p14:tracePt t="4887" x="4995863" y="3416300"/>
          <p14:tracePt t="4897" x="4945063" y="3373438"/>
          <p14:tracePt t="4903" x="4902200" y="3322638"/>
          <p14:tracePt t="4912" x="4843463" y="3254375"/>
          <p14:tracePt t="4919" x="4791075" y="3203575"/>
          <p14:tracePt t="4927" x="4749800" y="3135313"/>
          <p14:tracePt t="4935" x="4724400" y="3101975"/>
          <p14:tracePt t="4943" x="4699000" y="3067050"/>
          <p14:tracePt t="4951" x="4681538" y="3051175"/>
          <p14:tracePt t="4959" x="4673600" y="3041650"/>
          <p14:tracePt t="5015" x="4630738" y="3033713"/>
          <p14:tracePt t="5023" x="4570413" y="3025775"/>
          <p14:tracePt t="5031" x="4486275" y="3000375"/>
          <p14:tracePt t="5039" x="4367213" y="2965450"/>
          <p14:tracePt t="5048" x="4248150" y="2914650"/>
          <p14:tracePt t="5055" x="4137025" y="2871788"/>
          <p14:tracePt t="5063" x="4017963" y="2820988"/>
          <p14:tracePt t="5071" x="3916363" y="2787650"/>
          <p14:tracePt t="5079" x="3822700" y="2752725"/>
          <p14:tracePt t="5087" x="3781425" y="2744788"/>
          <p14:tracePt t="5096" x="3746500" y="2736850"/>
          <p14:tracePt t="5103" x="3729038" y="2736850"/>
          <p14:tracePt t="5112" x="3721100" y="2736850"/>
          <p14:tracePt t="5119" x="3687763" y="2736850"/>
          <p14:tracePt t="5127" x="3662363" y="2744788"/>
          <p14:tracePt t="5135" x="3619500" y="2770188"/>
          <p14:tracePt t="5143" x="3568700" y="2795588"/>
          <p14:tracePt t="5151" x="3508375" y="2813050"/>
          <p14:tracePt t="5159" x="3457575" y="2830513"/>
          <p14:tracePt t="5167" x="3398838" y="2855913"/>
          <p14:tracePt t="5175" x="3338513" y="2881313"/>
          <p14:tracePt t="5183" x="3270250" y="2906713"/>
          <p14:tracePt t="5191" x="3228975" y="2922588"/>
          <p14:tracePt t="5199" x="3178175" y="2940050"/>
          <p14:tracePt t="5207" x="3143250" y="2949575"/>
          <p14:tracePt t="5215" x="3109913" y="2957513"/>
          <p14:tracePt t="5223" x="3092450" y="2974975"/>
          <p14:tracePt t="5231" x="3067050" y="2982913"/>
          <p14:tracePt t="5239" x="3049588" y="2990850"/>
          <p14:tracePt t="5248" x="3041650" y="2990850"/>
          <p14:tracePt t="5255" x="3033713" y="3000375"/>
          <p14:tracePt t="5263" x="3024188" y="3000375"/>
          <p14:tracePt t="5271" x="3016250" y="3008313"/>
          <p14:tracePt t="5279" x="3016250" y="3016250"/>
          <p14:tracePt t="5287" x="3008313" y="3025775"/>
          <p14:tracePt t="5295" x="2998788" y="3025775"/>
          <p14:tracePt t="5303" x="2998788" y="3041650"/>
          <p14:tracePt t="5319" x="2990850" y="3067050"/>
          <p14:tracePt t="5327" x="2990850" y="3076575"/>
          <p14:tracePt t="5335" x="2982913" y="3101975"/>
          <p14:tracePt t="5343" x="2973388" y="3127375"/>
          <p14:tracePt t="5351" x="2973388" y="3144838"/>
          <p14:tracePt t="5359" x="2973388" y="3178175"/>
          <p14:tracePt t="5367" x="2973388" y="3221038"/>
          <p14:tracePt t="5375" x="2973388" y="3279775"/>
          <p14:tracePt t="5383" x="2973388" y="3340100"/>
          <p14:tracePt t="5391" x="2973388" y="3390900"/>
          <p14:tracePt t="5399" x="2973388" y="3449638"/>
          <p14:tracePt t="5407" x="2973388" y="3527425"/>
          <p14:tracePt t="5415" x="2982913" y="3586163"/>
          <p14:tracePt t="5423" x="2982913" y="3629025"/>
          <p14:tracePt t="5431" x="2982913" y="3687763"/>
          <p14:tracePt t="5439" x="2982913" y="3730625"/>
          <p14:tracePt t="5447" x="2982913" y="3773488"/>
          <p14:tracePt t="5455" x="2982913" y="3824288"/>
          <p14:tracePt t="5463" x="2973388" y="3867150"/>
          <p14:tracePt t="5471" x="2965450" y="3900488"/>
          <p14:tracePt t="5479" x="2955925" y="3943350"/>
          <p14:tracePt t="5487" x="2947988" y="3976688"/>
          <p14:tracePt t="5497" x="2940050" y="4011613"/>
          <p14:tracePt t="5503" x="2940050" y="4027488"/>
          <p14:tracePt t="5512" x="2940050" y="4044950"/>
          <p14:tracePt t="5519" x="2930525" y="4079875"/>
          <p14:tracePt t="5527" x="2922588" y="4113213"/>
          <p14:tracePt t="5535" x="2914650" y="4146550"/>
          <p14:tracePt t="5543" x="2914650" y="4164013"/>
          <p14:tracePt t="5551" x="2905125" y="4197350"/>
          <p14:tracePt t="5559" x="2897188" y="4232275"/>
          <p14:tracePt t="5567" x="2889250" y="4265613"/>
          <p14:tracePt t="5575" x="2889250" y="4300538"/>
          <p14:tracePt t="5583" x="2879725" y="4341813"/>
          <p14:tracePt t="5591" x="2871788" y="4384675"/>
          <p14:tracePt t="5599" x="2871788" y="4410075"/>
          <p14:tracePt t="5607" x="2871788" y="4435475"/>
          <p14:tracePt t="5615" x="2871788" y="4452938"/>
          <p14:tracePt t="5623" x="2871788" y="4478338"/>
          <p14:tracePt t="5631" x="2871788" y="4495800"/>
          <p14:tracePt t="5639" x="2871788" y="4503738"/>
          <p14:tracePt t="5647" x="2871788" y="4529138"/>
          <p14:tracePt t="5655" x="2871788" y="4564063"/>
          <p14:tracePt t="5663" x="2879725" y="4564063"/>
          <p14:tracePt t="5679" x="2879725" y="4579938"/>
          <p14:tracePt t="5687" x="2889250" y="4605338"/>
          <p14:tracePt t="5696" x="2897188" y="4614863"/>
          <p14:tracePt t="5703" x="2905125" y="4630738"/>
          <p14:tracePt t="5711" x="2914650" y="4657725"/>
          <p14:tracePt t="5719" x="2922588" y="4683125"/>
          <p14:tracePt t="5727" x="2940050" y="4699000"/>
          <p14:tracePt t="5735" x="2947988" y="4724400"/>
          <p14:tracePt t="5743" x="2965450" y="4759325"/>
          <p14:tracePt t="5751" x="2990850" y="4802188"/>
          <p14:tracePt t="5759" x="3008313" y="4818063"/>
          <p14:tracePt t="5767" x="3033713" y="4843463"/>
          <p14:tracePt t="5775" x="3059113" y="4868863"/>
          <p14:tracePt t="5783" x="3092450" y="4894263"/>
          <p14:tracePt t="5791" x="3135313" y="4929188"/>
          <p14:tracePt t="5799" x="3168650" y="4954588"/>
          <p14:tracePt t="5807" x="3194050" y="4979988"/>
          <p14:tracePt t="5815" x="3219450" y="5005388"/>
          <p14:tracePt t="5823" x="3236913" y="5013325"/>
          <p14:tracePt t="5831" x="3244850" y="5013325"/>
          <p14:tracePt t="5839" x="3254375" y="5022850"/>
          <p14:tracePt t="5903" x="3270250" y="5030788"/>
          <p14:tracePt t="5912" x="3279775" y="5038725"/>
          <p14:tracePt t="5919" x="3313113" y="5056188"/>
          <p14:tracePt t="5927" x="3381375" y="5099050"/>
          <p14:tracePt t="5935" x="3457575" y="5141913"/>
          <p14:tracePt t="5943" x="3533775" y="5183188"/>
          <p14:tracePt t="5951" x="3594100" y="5226050"/>
          <p14:tracePt t="5959" x="3678238" y="5286375"/>
          <p14:tracePt t="5967" x="3756025" y="5327650"/>
          <p14:tracePt t="5976" x="3832225" y="5370513"/>
          <p14:tracePt t="5983" x="3890963" y="5405438"/>
          <p14:tracePt t="5991" x="3941763" y="5430838"/>
          <p14:tracePt t="5999" x="3976688" y="5456238"/>
          <p14:tracePt t="6007" x="4002088" y="5464175"/>
          <p14:tracePt t="6015" x="4017963" y="5472113"/>
          <p14:tracePt t="6023" x="4027488" y="5481638"/>
          <p14:tracePt t="6047" x="4035425" y="5481638"/>
          <p14:tracePt t="6055" x="4070350" y="5489575"/>
          <p14:tracePt t="6064" x="4095750" y="5497513"/>
          <p14:tracePt t="6071" x="4146550" y="5497513"/>
          <p14:tracePt t="6079" x="4214813" y="5497513"/>
          <p14:tracePt t="6087" x="4316413" y="5497513"/>
          <p14:tracePt t="6096" x="4443413" y="5481638"/>
          <p14:tracePt t="6103" x="4554538" y="5456238"/>
          <p14:tracePt t="6113" x="4673600" y="5446713"/>
          <p14:tracePt t="6119" x="4775200" y="5421313"/>
          <p14:tracePt t="6127" x="4876800" y="5405438"/>
          <p14:tracePt t="6135" x="4962525" y="5370513"/>
          <p14:tracePt t="6143" x="5038725" y="5337175"/>
          <p14:tracePt t="6151" x="5097463" y="5302250"/>
          <p14:tracePt t="6159" x="5148263" y="5276850"/>
          <p14:tracePt t="6167" x="5191125" y="5251450"/>
          <p14:tracePt t="6175" x="5233988" y="5218113"/>
          <p14:tracePt t="6183" x="5267325" y="5183188"/>
          <p14:tracePt t="6191" x="5292725" y="5141913"/>
          <p14:tracePt t="6199" x="5310188" y="5099050"/>
          <p14:tracePt t="6207" x="5343525" y="5048250"/>
          <p14:tracePt t="6215" x="5360988" y="4987925"/>
          <p14:tracePt t="6223" x="5378450" y="4937125"/>
          <p14:tracePt t="6231" x="5386388" y="4894263"/>
          <p14:tracePt t="6239" x="5411788" y="4827588"/>
          <p14:tracePt t="6248" x="5421313" y="4767263"/>
          <p14:tracePt t="6255" x="5429250" y="4699000"/>
          <p14:tracePt t="6263" x="5429250" y="4665663"/>
          <p14:tracePt t="6271" x="5429250" y="4622800"/>
          <p14:tracePt t="6279" x="5429250" y="4579938"/>
          <p14:tracePt t="6287" x="5429250" y="4538663"/>
          <p14:tracePt t="6297" x="5429250" y="4495800"/>
          <p14:tracePt t="6303" x="5429250" y="4435475"/>
          <p14:tracePt t="6313" x="5429250" y="4376738"/>
          <p14:tracePt t="6319" x="5429250" y="4308475"/>
          <p14:tracePt t="6327" x="5429250" y="4249738"/>
          <p14:tracePt t="6335" x="5429250" y="4189413"/>
          <p14:tracePt t="6343" x="5429250" y="4130675"/>
          <p14:tracePt t="6351" x="5429250" y="4087813"/>
          <p14:tracePt t="6359" x="5429250" y="4027488"/>
          <p14:tracePt t="6367" x="5429250" y="3976688"/>
          <p14:tracePt t="6375" x="5429250" y="3917950"/>
          <p14:tracePt t="6383" x="5429250" y="3841750"/>
          <p14:tracePt t="6391" x="5411788" y="3763963"/>
          <p14:tracePt t="6399" x="5378450" y="3687763"/>
          <p14:tracePt t="6407" x="5335588" y="3611563"/>
          <p14:tracePt t="6415" x="5302250" y="3552825"/>
          <p14:tracePt t="6423" x="5267325" y="3502025"/>
          <p14:tracePt t="6431" x="5241925" y="3475038"/>
          <p14:tracePt t="6439" x="5224463" y="3459163"/>
          <p14:tracePt t="6448" x="5208588" y="3459163"/>
          <p14:tracePt t="6455" x="5199063" y="3449638"/>
          <p14:tracePt t="6663" x="5183188" y="3441700"/>
          <p14:tracePt t="6671" x="5148263" y="3416300"/>
          <p14:tracePt t="6679" x="5080000" y="3373438"/>
          <p14:tracePt t="6687" x="5003800" y="3314700"/>
          <p14:tracePt t="6697" x="4902200" y="3238500"/>
          <p14:tracePt t="6703" x="4783138" y="3160713"/>
          <p14:tracePt t="6711" x="4664075" y="3094038"/>
          <p14:tracePt t="6719" x="4545013" y="3025775"/>
          <p14:tracePt t="6727" x="4435475" y="2965450"/>
          <p14:tracePt t="6735" x="4359275" y="2906713"/>
          <p14:tracePt t="6743" x="4298950" y="2863850"/>
          <p14:tracePt t="6751" x="4273550" y="2846388"/>
          <p14:tracePt t="6759" x="4265613" y="2846388"/>
          <p14:tracePt t="6767" x="4265613" y="2838450"/>
          <p14:tracePt t="6839" x="4240213" y="2846388"/>
          <p14:tracePt t="6847" x="4197350" y="2871788"/>
          <p14:tracePt t="6855" x="4146550" y="2897188"/>
          <p14:tracePt t="6863" x="4078288" y="2932113"/>
          <p14:tracePt t="6871" x="4017963" y="2974975"/>
          <p14:tracePt t="6881" x="3959225" y="3008313"/>
          <p14:tracePt t="6887" x="3890963" y="3033713"/>
          <p14:tracePt t="6896" x="3840163" y="3067050"/>
          <p14:tracePt t="6903" x="3797300" y="3084513"/>
          <p14:tracePt t="6911" x="3763963" y="3101975"/>
          <p14:tracePt t="6919" x="3729038" y="3109913"/>
          <p14:tracePt t="6927" x="3695700" y="3127375"/>
          <p14:tracePt t="6935" x="3662363" y="3135313"/>
          <p14:tracePt t="6943" x="3627438" y="3152775"/>
          <p14:tracePt t="6951" x="3602038" y="3160713"/>
          <p14:tracePt t="6959" x="3576638" y="3170238"/>
          <p14:tracePt t="6967" x="3559175" y="3170238"/>
          <p14:tracePt t="6975" x="3517900" y="3186113"/>
          <p14:tracePt t="6983" x="3482975" y="3203575"/>
          <p14:tracePt t="6991" x="3441700" y="3211513"/>
          <p14:tracePt t="6999" x="3373438" y="3238500"/>
          <p14:tracePt t="7007" x="3330575" y="3246438"/>
          <p14:tracePt t="7015" x="3270250" y="3263900"/>
          <p14:tracePt t="7023" x="3219450" y="3271838"/>
          <p14:tracePt t="7032" x="3178175" y="3279775"/>
          <p14:tracePt t="7039" x="3143250" y="3289300"/>
          <p14:tracePt t="7046" x="3117850" y="3297238"/>
          <p14:tracePt t="7055" x="3109913" y="3305175"/>
          <p14:tracePt t="7064" x="3092450" y="3305175"/>
          <p14:tracePt t="7071" x="3074988" y="3305175"/>
          <p14:tracePt t="7080" x="3074988" y="3330575"/>
          <p14:tracePt t="7087" x="3074988" y="3355975"/>
          <p14:tracePt t="7098" x="3049588" y="3373438"/>
          <p14:tracePt t="7103" x="3024188" y="3398838"/>
          <p14:tracePt t="7111" x="2982913" y="3433763"/>
          <p14:tracePt t="7119" x="2940050" y="3459163"/>
          <p14:tracePt t="7127" x="2889250" y="3492500"/>
          <p14:tracePt t="7135" x="2846388" y="3527425"/>
          <p14:tracePt t="7143" x="2803525" y="3578225"/>
          <p14:tracePt t="7151" x="2770188" y="3629025"/>
          <p14:tracePt t="7159" x="2744788" y="3679825"/>
          <p14:tracePt t="7167" x="2727325" y="3722688"/>
          <p14:tracePt t="7175" x="2701925" y="3773488"/>
          <p14:tracePt t="7183" x="2676525" y="3824288"/>
          <p14:tracePt t="7191" x="2668588" y="3867150"/>
          <p14:tracePt t="7199" x="2659063" y="3900488"/>
          <p14:tracePt t="7207" x="2651125" y="3935413"/>
          <p14:tracePt t="7215" x="2651125" y="3951288"/>
          <p14:tracePt t="7224" x="2651125" y="3968750"/>
          <p14:tracePt t="7231" x="2651125" y="3994150"/>
          <p14:tracePt t="7239" x="2651125" y="4019550"/>
          <p14:tracePt t="7247" x="2651125" y="4044950"/>
          <p14:tracePt t="7255" x="2651125" y="4079875"/>
          <p14:tracePt t="7263" x="2651125" y="4121150"/>
          <p14:tracePt t="7271" x="2659063" y="4156075"/>
          <p14:tracePt t="7280" x="2659063" y="4181475"/>
          <p14:tracePt t="7287" x="2659063" y="4214813"/>
          <p14:tracePt t="7297" x="2659063" y="4240213"/>
          <p14:tracePt t="7303" x="2659063" y="4265613"/>
          <p14:tracePt t="7311" x="2659063" y="4291013"/>
          <p14:tracePt t="7319" x="2659063" y="4316413"/>
          <p14:tracePt t="7327" x="2659063" y="4341813"/>
          <p14:tracePt t="7335" x="2659063" y="4359275"/>
          <p14:tracePt t="7343" x="2659063" y="4368800"/>
          <p14:tracePt t="7351" x="2659063" y="4376738"/>
          <p14:tracePt t="7359" x="2659063" y="4384675"/>
          <p14:tracePt t="7455" x="2659063" y="4402138"/>
          <p14:tracePt t="7463" x="2659063" y="4445000"/>
          <p14:tracePt t="7471" x="2651125" y="4503738"/>
          <p14:tracePt t="7479" x="2641600" y="4564063"/>
          <p14:tracePt t="7487" x="2633663" y="4605338"/>
          <p14:tracePt t="7495" x="2625725" y="4640263"/>
          <p14:tracePt t="7503" x="2625725" y="4648200"/>
          <p14:tracePt t="7512" x="2625725" y="4657725"/>
          <p14:tracePt t="7567" x="2625725" y="4683125"/>
          <p14:tracePt t="7575" x="2625725" y="4733925"/>
          <p14:tracePt t="7583" x="2625725" y="4810125"/>
          <p14:tracePt t="7591" x="2651125" y="4868863"/>
          <p14:tracePt t="7599" x="2676525" y="4929188"/>
          <p14:tracePt t="7607" x="2701925" y="4997450"/>
          <p14:tracePt t="7615" x="2719388" y="5056188"/>
          <p14:tracePt t="7623" x="2735263" y="5091113"/>
          <p14:tracePt t="7631" x="2752725" y="5124450"/>
          <p14:tracePt t="7639" x="2770188" y="5141913"/>
          <p14:tracePt t="7647" x="2778125" y="5149850"/>
          <p14:tracePt t="7655" x="2778125" y="5157788"/>
          <p14:tracePt t="7799" x="2786063" y="5167313"/>
          <p14:tracePt t="7807" x="2811463" y="5183188"/>
          <p14:tracePt t="7815" x="2863850" y="5200650"/>
          <p14:tracePt t="7823" x="2940050" y="5235575"/>
          <p14:tracePt t="7831" x="3016250" y="5260975"/>
          <p14:tracePt t="7839" x="3074988" y="5294313"/>
          <p14:tracePt t="7846" x="3152775" y="5327650"/>
          <p14:tracePt t="7855" x="3228975" y="5362575"/>
          <p14:tracePt t="7863" x="3279775" y="5387975"/>
          <p14:tracePt t="7871" x="3322638" y="5421313"/>
          <p14:tracePt t="7880" x="3338513" y="5421313"/>
          <p14:tracePt t="7900" x="3355975" y="5430838"/>
          <p14:tracePt t="7999" x="3363913" y="5430838"/>
          <p14:tracePt t="8015" x="3398838" y="5446713"/>
          <p14:tracePt t="8023" x="3432175" y="5456238"/>
          <p14:tracePt t="8031" x="3467100" y="5472113"/>
          <p14:tracePt t="8039" x="3500438" y="5481638"/>
          <p14:tracePt t="8047" x="3543300" y="5497513"/>
          <p14:tracePt t="8055" x="3594100" y="5524500"/>
          <p14:tracePt t="8063" x="3644900" y="5540375"/>
          <p14:tracePt t="8071" x="3687763" y="5557838"/>
          <p14:tracePt t="8080" x="3721100" y="5565775"/>
          <p14:tracePt t="8087" x="3756025" y="5583238"/>
          <p14:tracePt t="8096" x="3806825" y="5591175"/>
          <p14:tracePt t="8103" x="3840163" y="5608638"/>
          <p14:tracePt t="8111" x="3873500" y="5616575"/>
          <p14:tracePt t="8119" x="3883025" y="5616575"/>
          <p14:tracePt t="8127" x="3908425" y="5616575"/>
          <p14:tracePt t="8135" x="3933825" y="5616575"/>
          <p14:tracePt t="8143" x="3941763" y="5616575"/>
          <p14:tracePt t="8151" x="3959225" y="5616575"/>
          <p14:tracePt t="8159" x="3967163" y="5616575"/>
          <p14:tracePt t="8167" x="3984625" y="5616575"/>
          <p14:tracePt t="8175" x="4002088" y="5616575"/>
          <p14:tracePt t="8183" x="4010025" y="5616575"/>
          <p14:tracePt t="8191" x="4035425" y="5616575"/>
          <p14:tracePt t="8199" x="4060825" y="5616575"/>
          <p14:tracePt t="8207" x="4086225" y="5616575"/>
          <p14:tracePt t="8215" x="4121150" y="5616575"/>
          <p14:tracePt t="8223" x="4154488" y="5616575"/>
          <p14:tracePt t="8231" x="4187825" y="5616575"/>
          <p14:tracePt t="8239" x="4214813" y="5616575"/>
          <p14:tracePt t="8247" x="4256088" y="5616575"/>
          <p14:tracePt t="8255" x="4291013" y="5616575"/>
          <p14:tracePt t="8264" x="4316413" y="5616575"/>
          <p14:tracePt t="8271" x="4332288" y="5616575"/>
          <p14:tracePt t="8280" x="4359275" y="5616575"/>
          <p14:tracePt t="8287" x="4384675" y="5608638"/>
          <p14:tracePt t="8295" x="4392613" y="5608638"/>
          <p14:tracePt t="8303" x="4418013" y="5600700"/>
          <p14:tracePt t="8311" x="4435475" y="5600700"/>
          <p14:tracePt t="8319" x="4468813" y="5591175"/>
          <p14:tracePt t="8327" x="4486275" y="5591175"/>
          <p14:tracePt t="8335" x="4503738" y="5591175"/>
          <p14:tracePt t="8343" x="4529138" y="5583238"/>
          <p14:tracePt t="8359" x="4562475" y="5583238"/>
          <p14:tracePt t="8367" x="4579938" y="5575300"/>
          <p14:tracePt t="8375" x="4605338" y="5565775"/>
          <p14:tracePt t="8383" x="4630738" y="5557838"/>
          <p14:tracePt t="8391" x="4656138" y="5549900"/>
          <p14:tracePt t="8398" x="4689475" y="5532438"/>
          <p14:tracePt t="8407" x="4724400" y="5514975"/>
          <p14:tracePt t="8414" x="4757738" y="5497513"/>
          <p14:tracePt t="8422" x="4800600" y="5489575"/>
          <p14:tracePt t="8430" x="4868863" y="5464175"/>
          <p14:tracePt t="8438" x="4927600" y="5438775"/>
          <p14:tracePt t="8447" x="4987925" y="5413375"/>
          <p14:tracePt t="8454" x="5054600" y="5387975"/>
          <p14:tracePt t="8463" x="5089525" y="5370513"/>
          <p14:tracePt t="8471" x="5122863" y="5345113"/>
          <p14:tracePt t="8480" x="5157788" y="5345113"/>
          <p14:tracePt t="8487" x="5191125" y="5319713"/>
          <p14:tracePt t="8495" x="5224463" y="5311775"/>
          <p14:tracePt t="8503" x="5259388" y="5294313"/>
          <p14:tracePt t="8511" x="5284788" y="5294313"/>
          <p14:tracePt t="8519" x="5302250" y="5276850"/>
          <p14:tracePt t="8527" x="5335588" y="5251450"/>
          <p14:tracePt t="8535" x="5378450" y="5218113"/>
          <p14:tracePt t="8543" x="5403850" y="5192713"/>
          <p14:tracePt t="8551" x="5429250" y="5157788"/>
          <p14:tracePt t="8559" x="5454650" y="5124450"/>
          <p14:tracePt t="8567" x="5472113" y="5073650"/>
          <p14:tracePt t="8575" x="5505450" y="5022850"/>
          <p14:tracePt t="8583" x="5522913" y="4979988"/>
          <p14:tracePt t="8591" x="5538788" y="4929188"/>
          <p14:tracePt t="8599" x="5556250" y="4886325"/>
          <p14:tracePt t="8607" x="5565775" y="4810125"/>
          <p14:tracePt t="8615" x="5573713" y="4733925"/>
          <p14:tracePt t="8623" x="5573713" y="4691063"/>
          <p14:tracePt t="8631" x="5573713" y="4622800"/>
          <p14:tracePt t="8639" x="5573713" y="4546600"/>
          <p14:tracePt t="8647" x="5573713" y="4478338"/>
          <p14:tracePt t="8655" x="5573713" y="4419600"/>
          <p14:tracePt t="8664" x="5573713" y="4351338"/>
          <p14:tracePt t="8671" x="5565775" y="4291013"/>
          <p14:tracePt t="8680" x="5548313" y="4214813"/>
          <p14:tracePt t="8687" x="5538788" y="4138613"/>
          <p14:tracePt t="8696" x="5530850" y="4095750"/>
          <p14:tracePt t="8703" x="5513388" y="4044950"/>
          <p14:tracePt t="8711" x="5505450" y="3986213"/>
          <p14:tracePt t="8719" x="5497513" y="3943350"/>
          <p14:tracePt t="8727" x="5497513" y="3917950"/>
          <p14:tracePt t="8735" x="5487988" y="3875088"/>
          <p14:tracePt t="8743" x="5462588" y="3841750"/>
          <p14:tracePt t="8751" x="5462588" y="3806825"/>
          <p14:tracePt t="8759" x="5437188" y="3773488"/>
          <p14:tracePt t="8767" x="5421313" y="3738563"/>
          <p14:tracePt t="8775" x="5403850" y="3705225"/>
          <p14:tracePt t="8783" x="5394325" y="3679825"/>
          <p14:tracePt t="8791" x="5378450" y="3646488"/>
          <p14:tracePt t="8799" x="5353050" y="3594100"/>
          <p14:tracePt t="8807" x="5318125" y="3543300"/>
          <p14:tracePt t="8815" x="5284788" y="3492500"/>
          <p14:tracePt t="8823" x="5241925" y="3441700"/>
          <p14:tracePt t="8830" x="5199063" y="3390900"/>
          <p14:tracePt t="8839" x="5157788" y="3340100"/>
          <p14:tracePt t="8849" x="5132388" y="3305175"/>
          <p14:tracePt t="8856" x="5106988" y="3271838"/>
          <p14:tracePt t="8863" x="5089525" y="3246438"/>
          <p14:tracePt t="8871" x="5072063" y="3228975"/>
          <p14:tracePt t="8879" x="5054600" y="3211513"/>
          <p14:tracePt t="8887" x="5038725" y="3195638"/>
          <p14:tracePt t="8895" x="5029200" y="3186113"/>
          <p14:tracePt t="8903" x="5003800" y="3170238"/>
          <p14:tracePt t="8911" x="4978400" y="3160713"/>
          <p14:tracePt t="8919" x="4953000" y="3144838"/>
          <p14:tracePt t="8927" x="4919663" y="3135313"/>
          <p14:tracePt t="8935" x="4876800" y="3119438"/>
          <p14:tracePt t="8943" x="4818063" y="3094038"/>
          <p14:tracePt t="8951" x="4749800" y="3076575"/>
          <p14:tracePt t="8959" x="4689475" y="3059113"/>
          <p14:tracePt t="8967" x="4646613" y="3033713"/>
          <p14:tracePt t="8975" x="4595813" y="3008313"/>
          <p14:tracePt t="8983" x="4562475" y="2990850"/>
          <p14:tracePt t="8991" x="4529138" y="2982913"/>
          <p14:tracePt t="9000" x="4503738" y="2974975"/>
          <p14:tracePt t="9007" x="4486275" y="2965450"/>
          <p14:tracePt t="9023" x="4460875" y="2957513"/>
          <p14:tracePt t="9031" x="4443413" y="2949575"/>
          <p14:tracePt t="9039" x="4435475" y="2940050"/>
          <p14:tracePt t="9048" x="4418013" y="2940050"/>
          <p14:tracePt t="9055" x="4375150" y="2932113"/>
          <p14:tracePt t="9064" x="4341813" y="2914650"/>
          <p14:tracePt t="9071" x="4291013" y="2897188"/>
          <p14:tracePt t="9080" x="4248150" y="2889250"/>
          <p14:tracePt t="9087" x="4187825" y="2871788"/>
          <p14:tracePt t="9095" x="4129088" y="2855913"/>
          <p14:tracePt t="9103" x="4070350" y="2846388"/>
          <p14:tracePt t="9111" x="4017963" y="2838450"/>
          <p14:tracePt t="9119" x="3976688" y="2830513"/>
          <p14:tracePt t="9127" x="3925888" y="2820988"/>
          <p14:tracePt t="9135" x="3908425" y="2820988"/>
          <p14:tracePt t="9143" x="3848100" y="2813050"/>
          <p14:tracePt t="9151" x="3814763" y="2805113"/>
          <p14:tracePt t="9159" x="3789363" y="2805113"/>
          <p14:tracePt t="9167" x="3756025" y="2805113"/>
          <p14:tracePt t="9175" x="3713163" y="2805113"/>
          <p14:tracePt t="9183" x="3678238" y="2805113"/>
          <p14:tracePt t="9191" x="3636963" y="2805113"/>
          <p14:tracePt t="9199" x="3602038" y="2805113"/>
          <p14:tracePt t="9207" x="3559175" y="2805113"/>
          <p14:tracePt t="9215" x="3533775" y="2805113"/>
          <p14:tracePt t="9223" x="3500438" y="2805113"/>
          <p14:tracePt t="9231" x="3475038" y="2805113"/>
          <p14:tracePt t="9239" x="3441700" y="2805113"/>
          <p14:tracePt t="9248" x="3414713" y="2805113"/>
          <p14:tracePt t="9255" x="3381375" y="2805113"/>
          <p14:tracePt t="9264" x="3355975" y="2805113"/>
          <p14:tracePt t="9271" x="3330575" y="2805113"/>
          <p14:tracePt t="9280" x="3297238" y="2805113"/>
          <p14:tracePt t="9287" x="3254375" y="2805113"/>
          <p14:tracePt t="9295" x="3219450" y="2805113"/>
          <p14:tracePt t="9303" x="3178175" y="2805113"/>
          <p14:tracePt t="9311" x="3117850" y="2805113"/>
          <p14:tracePt t="9319" x="3067050" y="2805113"/>
          <p14:tracePt t="9327" x="2990850" y="2805113"/>
          <p14:tracePt t="9335" x="2947988" y="2813050"/>
          <p14:tracePt t="9343" x="2879725" y="2838450"/>
          <p14:tracePt t="9351" x="2838450" y="2855913"/>
          <p14:tracePt t="9359" x="2786063" y="2871788"/>
          <p14:tracePt t="9367" x="2752725" y="2889250"/>
          <p14:tracePt t="9375" x="2701925" y="2922588"/>
          <p14:tracePt t="9383" x="2668588" y="2949575"/>
          <p14:tracePt t="9391" x="2616200" y="2965450"/>
          <p14:tracePt t="9399" x="2582863" y="3000375"/>
          <p14:tracePt t="9407" x="2557463" y="3008313"/>
          <p14:tracePt t="9415" x="2532063" y="3025775"/>
          <p14:tracePt t="9423" x="2506663" y="3051175"/>
          <p14:tracePt t="9430" x="2471738" y="3094038"/>
          <p14:tracePt t="9439" x="2446338" y="3119438"/>
          <p14:tracePt t="9448" x="2420938" y="3152775"/>
          <p14:tracePt t="9455" x="2387600" y="3186113"/>
          <p14:tracePt t="9464" x="2370138" y="3221038"/>
          <p14:tracePt t="9471" x="2352675" y="3271838"/>
          <p14:tracePt t="9479" x="2327275" y="3305175"/>
          <p14:tracePt t="9487" x="2311400" y="3340100"/>
          <p14:tracePt t="9496" x="2293938" y="3382963"/>
          <p14:tracePt t="9503" x="2276475" y="3416300"/>
          <p14:tracePt t="9511" x="2268538" y="3459163"/>
          <p14:tracePt t="9519" x="2243138" y="3492500"/>
          <p14:tracePt t="9527" x="2235200" y="3543300"/>
          <p14:tracePt t="9535" x="2217738" y="3586163"/>
          <p14:tracePt t="9543" x="2208213" y="3646488"/>
          <p14:tracePt t="9551" x="2192338" y="3713163"/>
          <p14:tracePt t="9559" x="2174875" y="3773488"/>
          <p14:tracePt t="9567" x="2166938" y="3841750"/>
          <p14:tracePt t="9575" x="2157413" y="3917950"/>
          <p14:tracePt t="9583" x="2149475" y="4002088"/>
          <p14:tracePt t="9591" x="2132013" y="4079875"/>
          <p14:tracePt t="9599" x="2132013" y="4146550"/>
          <p14:tracePt t="9607" x="2132013" y="4249738"/>
          <p14:tracePt t="9615" x="2132013" y="4341813"/>
          <p14:tracePt t="9623" x="2132013" y="4445000"/>
          <p14:tracePt t="9631" x="2132013" y="4529138"/>
          <p14:tracePt t="9639" x="2132013" y="4614863"/>
          <p14:tracePt t="9648" x="2132013" y="4699000"/>
          <p14:tracePt t="9655" x="2132013" y="4767263"/>
          <p14:tracePt t="9664" x="2132013" y="4860925"/>
          <p14:tracePt t="9671" x="2132013" y="4946650"/>
          <p14:tracePt t="9678" x="2132013" y="5030788"/>
          <p14:tracePt t="9687" x="2132013" y="5116513"/>
          <p14:tracePt t="9695" x="2132013" y="5183188"/>
          <p14:tracePt t="9703" x="2132013" y="5226050"/>
          <p14:tracePt t="9711" x="2132013" y="5260975"/>
          <p14:tracePt t="9719" x="2132013" y="5286375"/>
          <p14:tracePt t="9727" x="2132013" y="5294313"/>
          <p14:tracePt t="9735" x="2132013" y="5302250"/>
          <p14:tracePt t="9775" x="2132013" y="5311775"/>
          <p14:tracePt t="9791" x="2132013" y="5345113"/>
          <p14:tracePt t="9799" x="2141538" y="5362575"/>
          <p14:tracePt t="9807" x="2157413" y="5395913"/>
          <p14:tracePt t="9815" x="2200275" y="5438775"/>
          <p14:tracePt t="9823" x="2251075" y="5464175"/>
          <p14:tracePt t="9831" x="2311400" y="5507038"/>
          <p14:tracePt t="9839" x="2413000" y="5557838"/>
          <p14:tracePt t="9848" x="2514600" y="5600700"/>
          <p14:tracePt t="9855" x="2616200" y="5634038"/>
          <p14:tracePt t="9864" x="2727325" y="5668963"/>
          <p14:tracePt t="9882" x="2973388" y="5745163"/>
          <p14:tracePt t="9887" x="3100388" y="5761038"/>
          <p14:tracePt t="9895" x="3228975" y="5788025"/>
          <p14:tracePt t="9903" x="3330575" y="5813425"/>
          <p14:tracePt t="9911" x="3414713" y="5821363"/>
          <p14:tracePt t="9919" x="3492500" y="5829300"/>
          <p14:tracePt t="9927" x="3543300" y="5829300"/>
          <p14:tracePt t="9935" x="3602038" y="5829300"/>
          <p14:tracePt t="9943" x="3662363" y="5829300"/>
          <p14:tracePt t="9951" x="3721100" y="5829300"/>
          <p14:tracePt t="9959" x="3771900" y="5813425"/>
          <p14:tracePt t="9967" x="3797300" y="5803900"/>
          <p14:tracePt t="9975" x="3822700" y="5788025"/>
          <p14:tracePt t="9983" x="3848100" y="5761038"/>
          <p14:tracePt t="9991" x="3857625" y="5735638"/>
          <p14:tracePt t="9999" x="3865563" y="5727700"/>
          <p14:tracePt t="10007" x="3865563" y="5719763"/>
          <p14:tracePt t="10014" x="3865563" y="5710238"/>
          <p14:tracePt t="10023" x="3865563" y="5694363"/>
          <p14:tracePt t="10031" x="3848100" y="5668963"/>
          <p14:tracePt t="10039" x="3822700" y="5634038"/>
          <p14:tracePt t="10048" x="3789363" y="5608638"/>
          <p14:tracePt t="10055" x="3721100" y="5565775"/>
          <p14:tracePt t="10064" x="3662363" y="5532438"/>
          <p14:tracePt t="10071" x="3602038" y="5497513"/>
          <p14:tracePt t="10079" x="3551238" y="5481638"/>
          <p14:tracePt t="10087" x="3500438" y="5446713"/>
          <p14:tracePt t="10095" x="3467100" y="5430838"/>
          <p14:tracePt t="10103" x="3414713" y="5405438"/>
          <p14:tracePt t="10111" x="3381375" y="5387975"/>
          <p14:tracePt t="10119" x="3363913" y="5370513"/>
          <p14:tracePt t="10127" x="3348038" y="5353050"/>
          <p14:tracePt t="10135" x="3338513" y="5345113"/>
          <p14:tracePt t="10143" x="3322638" y="5337175"/>
          <p14:tracePt t="10151" x="3313113" y="5327650"/>
          <p14:tracePt t="10159" x="3305175" y="5319713"/>
          <p14:tracePt t="10175" x="3305175" y="5311775"/>
          <p14:tracePt t="10183" x="3287713" y="5294313"/>
          <p14:tracePt t="10191" x="3254375" y="5260975"/>
          <p14:tracePt t="10199" x="3211513" y="5226050"/>
          <p14:tracePt t="10207" x="3178175" y="5200650"/>
          <p14:tracePt t="10215" x="3152775" y="5183188"/>
          <p14:tracePt t="10223" x="3135313" y="5175250"/>
          <p14:tracePt t="10231" x="3135313" y="5167313"/>
          <p14:tracePt t="10264" x="3135313" y="5149850"/>
          <p14:tracePt t="10271" x="3143250" y="5106988"/>
          <p14:tracePt t="10279" x="3152775" y="5073650"/>
          <p14:tracePt t="10287" x="3168650" y="5048250"/>
          <p14:tracePt t="10296" x="3178175" y="5030788"/>
          <p14:tracePt t="10303" x="3178175" y="5005388"/>
          <p14:tracePt t="10311" x="3186113" y="4979988"/>
          <p14:tracePt t="10319" x="3203575" y="4954588"/>
          <p14:tracePt t="10327" x="3219450" y="4946650"/>
          <p14:tracePt t="10335" x="3236913" y="4929188"/>
          <p14:tracePt t="10343" x="3262313" y="4903788"/>
          <p14:tracePt t="10351" x="3279775" y="4886325"/>
          <p14:tracePt t="10359" x="3313113" y="4868863"/>
          <p14:tracePt t="10367" x="3338513" y="4852988"/>
          <p14:tracePt t="10375" x="3373438" y="4835525"/>
          <p14:tracePt t="10383" x="3414713" y="4810125"/>
          <p14:tracePt t="10391" x="3457575" y="4775200"/>
          <p14:tracePt t="10400" x="3508375" y="4759325"/>
          <p14:tracePt t="10407" x="3559175" y="4741863"/>
          <p14:tracePt t="10415" x="3602038" y="4724400"/>
          <p14:tracePt t="10423" x="3652838" y="4699000"/>
          <p14:tracePt t="10431" x="3678238" y="4683125"/>
          <p14:tracePt t="10439" x="3695700" y="4683125"/>
          <p14:tracePt t="10591" x="3695700" y="4665663"/>
          <p14:tracePt t="10599" x="3670300" y="4648200"/>
          <p14:tracePt t="10607" x="3602038" y="4614863"/>
          <p14:tracePt t="10615" x="3543300" y="4572000"/>
          <p14:tracePt t="10623" x="3467100" y="4529138"/>
          <p14:tracePt t="10631" x="3398838" y="4486275"/>
          <p14:tracePt t="10639" x="3363913" y="4460875"/>
          <p14:tracePt t="10648" x="3348038" y="4445000"/>
          <p14:tracePt t="10655" x="3338513" y="4435475"/>
          <p14:tracePt t="10719" x="3348038" y="4427538"/>
          <p14:tracePt t="10727" x="3373438" y="4419600"/>
          <p14:tracePt t="10735" x="3398838" y="4419600"/>
          <p14:tracePt t="10743" x="3441700" y="4419600"/>
          <p14:tracePt t="10751" x="3500438" y="4419600"/>
          <p14:tracePt t="10759" x="3559175" y="4419600"/>
          <p14:tracePt t="10767" x="3644900" y="4419600"/>
          <p14:tracePt t="10775" x="3678238" y="4419600"/>
          <p14:tracePt t="10783" x="3746500" y="4427538"/>
          <p14:tracePt t="10791" x="3771900" y="4435475"/>
          <p14:tracePt t="10799" x="3806825" y="4445000"/>
          <p14:tracePt t="10807" x="3822700" y="4445000"/>
          <p14:tracePt t="10815" x="3832225" y="4445000"/>
          <p14:tracePt t="10832" x="3840163" y="4445000"/>
          <p14:tracePt t="10839" x="3848100" y="4445000"/>
          <p14:tracePt t="10855" x="3873500" y="4445000"/>
          <p14:tracePt t="10863" x="3900488" y="4445000"/>
          <p14:tracePt t="10871" x="3916363" y="4445000"/>
          <p14:tracePt t="10883" x="3951288" y="4445000"/>
          <p14:tracePt t="10887" x="3976688" y="4445000"/>
          <p14:tracePt t="10895" x="3992563" y="4445000"/>
          <p14:tracePt t="10903" x="4027488" y="4445000"/>
          <p14:tracePt t="10911" x="4060825" y="4445000"/>
          <p14:tracePt t="10919" x="4070350" y="4445000"/>
          <p14:tracePt t="10927" x="4086225" y="4445000"/>
          <p14:tracePt t="10935" x="4103688" y="4445000"/>
          <p14:tracePt t="11055" x="4086225" y="4445000"/>
          <p14:tracePt t="11064" x="4044950" y="4445000"/>
          <p14:tracePt t="11071" x="3959225" y="4435475"/>
          <p14:tracePt t="11079" x="3865563" y="4419600"/>
          <p14:tracePt t="11087" x="3781425" y="4402138"/>
          <p14:tracePt t="11096" x="3678238" y="4384675"/>
          <p14:tracePt t="11103" x="3594100" y="4368800"/>
          <p14:tracePt t="11111" x="3517900" y="4359275"/>
          <p14:tracePt t="11119" x="3457575" y="4341813"/>
          <p14:tracePt t="11127" x="3441700" y="4341813"/>
          <p14:tracePt t="11135" x="3414713" y="4341813"/>
          <p14:tracePt t="11143" x="3406775" y="4341813"/>
          <p14:tracePt t="11151" x="3398838" y="4341813"/>
          <p14:tracePt t="11231" x="3398838" y="4333875"/>
          <p14:tracePt t="11239" x="3424238" y="4325938"/>
          <p14:tracePt t="11248" x="3449638" y="4325938"/>
          <p14:tracePt t="11255" x="3492500" y="4325938"/>
          <p14:tracePt t="11263" x="3533775" y="4325938"/>
          <p14:tracePt t="11271" x="3594100" y="4325938"/>
          <p14:tracePt t="11279" x="3644900" y="4325938"/>
          <p14:tracePt t="11287" x="3738563" y="4325938"/>
          <p14:tracePt t="11295" x="3806825" y="4351338"/>
          <p14:tracePt t="11303" x="3883025" y="4359275"/>
          <p14:tracePt t="11311" x="3941763" y="4368800"/>
          <p14:tracePt t="11319" x="3976688" y="4376738"/>
          <p14:tracePt t="11327" x="3992563" y="4376738"/>
          <p14:tracePt t="11343" x="4002088" y="4376738"/>
          <p14:tracePt t="11423" x="4010025" y="4384675"/>
          <p14:tracePt t="11431" x="4002088" y="4394200"/>
          <p14:tracePt t="11439" x="3967163" y="4402138"/>
          <p14:tracePt t="11448" x="3941763" y="4402138"/>
          <p14:tracePt t="11455" x="3873500" y="4402138"/>
          <p14:tracePt t="11463" x="3797300" y="4394200"/>
          <p14:tracePt t="11471" x="3729038" y="4384675"/>
          <p14:tracePt t="11479" x="3662363" y="4368800"/>
          <p14:tracePt t="11487" x="3602038" y="4333875"/>
          <p14:tracePt t="11495" x="3551238" y="4316413"/>
          <p14:tracePt t="11503" x="3533775" y="4308475"/>
          <p14:tracePt t="11511" x="3517900" y="4300538"/>
          <p14:tracePt t="11527" x="3508375" y="4300538"/>
          <p14:tracePt t="11607" x="3517900" y="4291013"/>
          <p14:tracePt t="11614" x="3533775" y="4283075"/>
          <p14:tracePt t="11623" x="3551238" y="4283075"/>
          <p14:tracePt t="11631" x="3576638" y="4283075"/>
          <p14:tracePt t="11639" x="3611563" y="4283075"/>
          <p14:tracePt t="11648" x="3652838" y="4283075"/>
          <p14:tracePt t="11655" x="3713163" y="4283075"/>
          <p14:tracePt t="11663" x="3771900" y="4291013"/>
          <p14:tracePt t="11671" x="3814763" y="4308475"/>
          <p14:tracePt t="11679" x="3873500" y="4316413"/>
          <p14:tracePt t="11687" x="3925888" y="4341813"/>
          <p14:tracePt t="11695" x="3959225" y="4351338"/>
          <p14:tracePt t="11703" x="3984625" y="4351338"/>
          <p14:tracePt t="11711" x="4002088" y="4359275"/>
          <p14:tracePt t="11719" x="4017963" y="4368800"/>
          <p14:tracePt t="11727" x="4027488" y="4376738"/>
          <p14:tracePt t="11791" x="4027488" y="4384675"/>
          <p14:tracePt t="11799" x="4010025" y="4402138"/>
          <p14:tracePt t="11807" x="3984625" y="4410075"/>
          <p14:tracePt t="11814" x="3967163" y="4419600"/>
          <p14:tracePt t="11823" x="3951288" y="4419600"/>
          <p14:tracePt t="11832" x="3916363" y="4419600"/>
          <p14:tracePt t="11839" x="3900488" y="4419600"/>
          <p14:tracePt t="11848" x="3873500" y="4419600"/>
          <p14:tracePt t="11855" x="3848100" y="4419600"/>
          <p14:tracePt t="11864" x="3832225" y="4419600"/>
          <p14:tracePt t="11871" x="3814763" y="4419600"/>
          <p14:tracePt t="11879" x="3789363" y="4419600"/>
          <p14:tracePt t="11951" x="3789363" y="4410075"/>
          <p14:tracePt t="11959" x="3797300" y="4410075"/>
          <p14:tracePt t="11975" x="3806825" y="4402138"/>
          <p14:tracePt t="11983" x="3814763" y="4402138"/>
          <p14:tracePt t="11991" x="3822700" y="4402138"/>
          <p14:tracePt t="11999" x="3832225" y="4402138"/>
          <p14:tracePt t="12007" x="3840163" y="4402138"/>
          <p14:tracePt t="12016" x="3848100" y="4402138"/>
          <p14:tracePt t="12032" x="3857625" y="4402138"/>
          <p14:tracePt t="12039" x="3873500" y="4402138"/>
          <p14:tracePt t="12048" x="3883025" y="4402138"/>
          <p14:tracePt t="12055" x="3908425" y="4402138"/>
          <p14:tracePt t="12063" x="3933825" y="4402138"/>
          <p14:tracePt t="12071" x="3951288" y="4402138"/>
          <p14:tracePt t="12079" x="3959225" y="4402138"/>
          <p14:tracePt t="12087" x="3967163" y="4402138"/>
          <p14:tracePt t="12151" x="3976688" y="4410075"/>
          <p14:tracePt t="12167" x="3967163" y="4427538"/>
          <p14:tracePt t="12175" x="3951288" y="4435475"/>
          <p14:tracePt t="12183" x="3941763" y="4445000"/>
          <p14:tracePt t="12191" x="3933825" y="4452938"/>
          <p14:tracePt t="12199" x="3925888" y="4460875"/>
          <p14:tracePt t="12318" x="3941763" y="4460875"/>
          <p14:tracePt t="12326" x="3967163" y="4452938"/>
          <p14:tracePt t="12334" x="4002088" y="4445000"/>
          <p14:tracePt t="12342" x="4027488" y="4435475"/>
          <p14:tracePt t="12350" x="4060825" y="4435475"/>
          <p14:tracePt t="12359" x="4103688" y="4435475"/>
          <p14:tracePt t="12367" x="4162425" y="4435475"/>
          <p14:tracePt t="12375" x="4222750" y="4435475"/>
          <p14:tracePt t="12383" x="4265613" y="4435475"/>
          <p14:tracePt t="12391" x="4324350" y="4435475"/>
          <p14:tracePt t="12398" x="4341813" y="4435475"/>
          <p14:tracePt t="12407" x="4349750" y="4435475"/>
          <p14:tracePt t="12416" x="4359275" y="4435475"/>
          <p14:tracePt t="12423" x="4367213" y="4435475"/>
          <p14:tracePt t="12455" x="4367213" y="4445000"/>
          <p14:tracePt t="12463" x="4367213" y="4460875"/>
          <p14:tracePt t="12471" x="4367213" y="4478338"/>
          <p14:tracePt t="12479" x="4359275" y="4503738"/>
          <p14:tracePt t="12487" x="4332288" y="4529138"/>
          <p14:tracePt t="12495" x="4306888" y="4554538"/>
          <p14:tracePt t="12503" x="4273550" y="4572000"/>
          <p14:tracePt t="12511" x="4240213" y="4589463"/>
          <p14:tracePt t="12519" x="4205288" y="4597400"/>
          <p14:tracePt t="12527" x="4171950" y="4605338"/>
          <p14:tracePt t="12535" x="4146550" y="4605338"/>
          <p14:tracePt t="12543" x="4111625" y="4605338"/>
          <p14:tracePt t="12551" x="4095750" y="4605338"/>
          <p14:tracePt t="12559" x="4078288" y="4605338"/>
          <p14:tracePt t="12567" x="4070350" y="4605338"/>
          <p14:tracePt t="12695" x="4078288" y="4605338"/>
          <p14:tracePt t="12711" x="4086225" y="4605338"/>
          <p14:tracePt t="14119" x="4103688" y="4597400"/>
          <p14:tracePt t="14127" x="4111625" y="4597400"/>
          <p14:tracePt t="14135" x="4086225" y="4597400"/>
          <p14:tracePt t="14143" x="4010025" y="4622800"/>
          <p14:tracePt t="14151" x="3925888" y="4665663"/>
          <p14:tracePt t="14159" x="3848100" y="4708525"/>
          <p14:tracePt t="14167" x="3756025" y="4767263"/>
          <p14:tracePt t="14175" x="3678238" y="4827588"/>
          <p14:tracePt t="14182" x="3602038" y="4878388"/>
          <p14:tracePt t="14191" x="3533775" y="4946650"/>
          <p14:tracePt t="14199" x="3467100" y="4997450"/>
          <p14:tracePt t="14207" x="3406775" y="5038725"/>
          <p14:tracePt t="14216" x="3355975" y="5099050"/>
          <p14:tracePt t="14223" x="3363913" y="5200650"/>
          <p14:tracePt t="14233" x="3441700" y="5353050"/>
          <p14:tracePt t="14239" x="3500438" y="5472113"/>
          <p14:tracePt t="14247" x="3500438" y="5532438"/>
          <p14:tracePt t="14255" x="3482975" y="5575300"/>
          <p14:tracePt t="14264" x="3441700" y="5626100"/>
          <p14:tracePt t="14271" x="3406775" y="5668963"/>
          <p14:tracePt t="14279" x="3338513" y="5719763"/>
          <p14:tracePt t="14287" x="3270250" y="5778500"/>
          <p14:tracePt t="14295" x="3178175" y="5829300"/>
          <p14:tracePt t="14303" x="3092450" y="5889625"/>
          <p14:tracePt t="14311" x="2973388" y="5957888"/>
          <p14:tracePt t="14319" x="2828925" y="6049963"/>
          <p14:tracePt t="14327" x="2709863" y="6135688"/>
          <p14:tracePt t="14335" x="2574925" y="6221413"/>
          <p14:tracePt t="14343" x="2430463" y="6330950"/>
          <p14:tracePt t="14351" x="2276475" y="6432550"/>
          <p14:tracePt t="14359" x="2149475" y="6535738"/>
          <p14:tracePt t="14368" x="2055813" y="6619875"/>
          <p14:tracePt t="14375" x="1987550" y="6696075"/>
          <p14:tracePt t="14382" x="1936750" y="6764338"/>
          <p14:tracePt t="14391" x="1893888" y="6824663"/>
          <p14:tracePt t="14624" x="1852613" y="6731000"/>
          <p14:tracePt t="14632" x="1852613" y="6688138"/>
          <p14:tracePt t="14639" x="1852613" y="6654800"/>
          <p14:tracePt t="14648" x="1852613" y="6627813"/>
          <p14:tracePt t="14655" x="1860550" y="6569075"/>
          <p14:tracePt t="14663" x="1868488" y="6526213"/>
          <p14:tracePt t="14671" x="1878013" y="6467475"/>
          <p14:tracePt t="14679" x="1903413" y="6407150"/>
          <p14:tracePt t="14687" x="1920875" y="6356350"/>
          <p14:tracePt t="14695" x="1946275" y="6305550"/>
          <p14:tracePt t="14703" x="1979613" y="6272213"/>
          <p14:tracePt t="14711" x="2005013" y="6221413"/>
          <p14:tracePt t="14719" x="2030413" y="6186488"/>
          <p14:tracePt t="14727" x="2081213" y="6143625"/>
          <p14:tracePt t="14735" x="2149475" y="6110288"/>
          <p14:tracePt t="14743" x="2208213" y="6076950"/>
          <p14:tracePt t="14751" x="2286000" y="6049963"/>
          <p14:tracePt t="14759" x="2362200" y="6016625"/>
          <p14:tracePt t="14767" x="2438400" y="5983288"/>
          <p14:tracePt t="14775" x="2497138" y="5957888"/>
          <p14:tracePt t="14782" x="2574925" y="5940425"/>
          <p14:tracePt t="14791" x="2651125" y="5932488"/>
          <p14:tracePt t="14799" x="2719388" y="5905500"/>
          <p14:tracePt t="14807" x="2811463" y="5897563"/>
          <p14:tracePt t="14816" x="2879725" y="5872163"/>
          <p14:tracePt t="14823" x="2973388" y="5864225"/>
          <p14:tracePt t="14831" x="3041650" y="5846763"/>
          <p14:tracePt t="14839" x="3117850" y="5829300"/>
          <p14:tracePt t="14847" x="3160713" y="5821363"/>
          <p14:tracePt t="14855" x="3178175" y="5821363"/>
          <p14:tracePt t="14863" x="3194050" y="5821363"/>
          <p14:tracePt t="14879" x="3203575" y="5821363"/>
          <p14:tracePt t="14991" x="3194050" y="5829300"/>
          <p14:tracePt t="14999" x="3178175" y="5838825"/>
          <p14:tracePt t="15007" x="3127375" y="5854700"/>
          <p14:tracePt t="15016" x="3084513" y="5872163"/>
          <p14:tracePt t="15023" x="3016250" y="5905500"/>
          <p14:tracePt t="15031" x="2955925" y="5922963"/>
          <p14:tracePt t="15039" x="2914650" y="5932488"/>
          <p14:tracePt t="15047" x="2905125" y="5932488"/>
          <p14:tracePt t="15055" x="2897188" y="5932488"/>
          <p14:tracePt t="15183" x="2905125" y="5932488"/>
          <p14:tracePt t="15191" x="2973388" y="5932488"/>
          <p14:tracePt t="15199" x="3059113" y="5932488"/>
          <p14:tracePt t="15207" x="3194050" y="5932488"/>
          <p14:tracePt t="15216" x="3348038" y="5932488"/>
          <p14:tracePt t="15223" x="3568700" y="5932488"/>
          <p14:tracePt t="15233" x="3771900" y="5932488"/>
          <p14:tracePt t="15239" x="4027488" y="5880100"/>
          <p14:tracePt t="15247" x="4248150" y="5854700"/>
          <p14:tracePt t="15255" x="4460875" y="5821363"/>
          <p14:tracePt t="15263" x="4714875" y="5778500"/>
          <p14:tracePt t="15271" x="4935538" y="5735638"/>
          <p14:tracePt t="15279" x="5132388" y="5702300"/>
          <p14:tracePt t="15287" x="5302250" y="5668963"/>
          <p14:tracePt t="15295" x="5446713" y="5616575"/>
          <p14:tracePt t="15303" x="5581650" y="5583238"/>
          <p14:tracePt t="15311" x="5683250" y="5532438"/>
          <p14:tracePt t="15319" x="5768975" y="5489575"/>
          <p14:tracePt t="15327" x="5837238" y="5456238"/>
          <p14:tracePt t="15335" x="5888038" y="5430838"/>
          <p14:tracePt t="15343" x="5895975" y="5413375"/>
          <p14:tracePt t="15351" x="5905500" y="5395913"/>
          <p14:tracePt t="15359" x="5921375" y="5362575"/>
          <p14:tracePt t="15367" x="5946775" y="5319713"/>
          <p14:tracePt t="15375" x="5964238" y="5268913"/>
          <p14:tracePt t="15383" x="5981700" y="5208588"/>
          <p14:tracePt t="15391" x="5997575" y="5157788"/>
          <p14:tracePt t="15399" x="6024563" y="5106988"/>
          <p14:tracePt t="15407" x="6057900" y="5038725"/>
          <p14:tracePt t="15417" x="6075363" y="4987925"/>
          <p14:tracePt t="15423" x="6091238" y="4937125"/>
          <p14:tracePt t="15431" x="6108700" y="4894263"/>
          <p14:tracePt t="15439" x="6116638" y="4843463"/>
          <p14:tracePt t="15447" x="6142038" y="4802188"/>
          <p14:tracePt t="15455" x="6151563" y="4749800"/>
          <p14:tracePt t="15463" x="6151563" y="4724400"/>
          <p14:tracePt t="15471" x="6151563" y="4708525"/>
          <p14:tracePt t="15479" x="6151563" y="4683125"/>
          <p14:tracePt t="15487" x="6151563" y="4657725"/>
          <p14:tracePt t="15503" x="6151563" y="4640263"/>
          <p14:tracePt t="15511" x="6151563" y="4630738"/>
          <p14:tracePt t="15519" x="6151563" y="4614863"/>
          <p14:tracePt t="15527" x="6151563" y="4597400"/>
          <p14:tracePt t="15535" x="6151563" y="4589463"/>
          <p14:tracePt t="15543" x="6151563" y="4572000"/>
          <p14:tracePt t="15551" x="6151563" y="4554538"/>
          <p14:tracePt t="15559" x="6142038" y="4503738"/>
          <p14:tracePt t="15567" x="6126163" y="4478338"/>
          <p14:tracePt t="15575" x="6108700" y="4460875"/>
          <p14:tracePt t="15584" x="6091238" y="4435475"/>
          <p14:tracePt t="15591" x="6083300" y="4419600"/>
          <p14:tracePt t="15599" x="6075363" y="4394200"/>
          <p14:tracePt t="15607" x="6065838" y="4384675"/>
          <p14:tracePt t="15616" x="6065838" y="4376738"/>
          <p14:tracePt t="15623" x="6065838" y="4368800"/>
          <p14:tracePt t="15631" x="6065838" y="4351338"/>
          <p14:tracePt t="15639" x="6057900" y="4316413"/>
          <p14:tracePt t="15647" x="6049963" y="4300538"/>
          <p14:tracePt t="15655" x="6040438" y="4283075"/>
          <p14:tracePt t="15663" x="6032500" y="4257675"/>
          <p14:tracePt t="15671" x="6024563" y="4232275"/>
          <p14:tracePt t="15679" x="6015038" y="4214813"/>
          <p14:tracePt t="15695" x="6007100" y="4181475"/>
          <p14:tracePt t="15703" x="6007100" y="4171950"/>
          <p14:tracePt t="15711" x="5997575" y="4156075"/>
          <p14:tracePt t="15727" x="5997575" y="4138613"/>
          <p14:tracePt t="15743" x="5997575" y="4121150"/>
          <p14:tracePt t="15751" x="5997575" y="4105275"/>
          <p14:tracePt t="15759" x="5997575" y="4095750"/>
          <p14:tracePt t="15767" x="5997575" y="4079875"/>
          <p14:tracePt t="15775" x="5997575" y="4070350"/>
          <p14:tracePt t="15783" x="5997575" y="4062413"/>
          <p14:tracePt t="15791" x="5997575" y="4052888"/>
          <p14:tracePt t="15800" x="5997575" y="4044950"/>
          <p14:tracePt t="15807" x="5997575" y="4027488"/>
          <p14:tracePt t="15817" x="5997575" y="4019550"/>
          <p14:tracePt t="15823" x="5997575" y="4002088"/>
          <p14:tracePt t="15831" x="5997575" y="3994150"/>
          <p14:tracePt t="15839" x="5997575" y="3986213"/>
          <p14:tracePt t="15847" x="5997575" y="3960813"/>
          <p14:tracePt t="15855" x="5997575" y="3951288"/>
          <p14:tracePt t="15863" x="5997575" y="3935413"/>
          <p14:tracePt t="15871" x="6007100" y="3925888"/>
          <p14:tracePt t="15879" x="6007100" y="3917950"/>
          <p14:tracePt t="15895" x="6015038" y="3900488"/>
          <p14:tracePt t="15911" x="6015038" y="3892550"/>
          <p14:tracePt t="16511" x="6024563" y="3883025"/>
          <p14:tracePt t="16527" x="6032500" y="3883025"/>
          <p14:tracePt t="16535" x="6083300" y="3892550"/>
          <p14:tracePt t="16543" x="6126163" y="3900488"/>
          <p14:tracePt t="16551" x="6159500" y="3917950"/>
          <p14:tracePt t="16559" x="6210300" y="3951288"/>
          <p14:tracePt t="16566" x="6245225" y="3968750"/>
          <p14:tracePt t="16576" x="6270625" y="3986213"/>
          <p14:tracePt t="16583" x="6286500" y="3994150"/>
          <p14:tracePt t="16591" x="6286500" y="4002088"/>
          <p14:tracePt t="16623" x="6296025" y="4002088"/>
          <p14:tracePt t="16631" x="6303963" y="4002088"/>
          <p14:tracePt t="16703" x="6321425" y="4002088"/>
          <p14:tracePt t="16711" x="6372225" y="4019550"/>
          <p14:tracePt t="16719" x="6430963" y="4044950"/>
          <p14:tracePt t="16727" x="6491288" y="4070350"/>
          <p14:tracePt t="16735" x="6584950" y="4105275"/>
          <p14:tracePt t="16743" x="6669088" y="4138613"/>
          <p14:tracePt t="16751" x="6762750" y="4181475"/>
          <p14:tracePt t="16759" x="6848475" y="4232275"/>
          <p14:tracePt t="16767" x="6942138" y="4265613"/>
          <p14:tracePt t="16775" x="7000875" y="4283075"/>
          <p14:tracePt t="16783" x="7059613" y="4300538"/>
          <p14:tracePt t="16791" x="7094538" y="4325938"/>
          <p14:tracePt t="16800" x="7145338" y="4341813"/>
          <p14:tracePt t="16807" x="7178675" y="4351338"/>
          <p14:tracePt t="16815" x="7204075" y="4368800"/>
          <p14:tracePt t="16823" x="7213600" y="4368800"/>
          <p14:tracePt t="16832" x="7221538" y="4368800"/>
          <p14:tracePt t="16839" x="7239000" y="4368800"/>
          <p14:tracePt t="16847" x="7246938" y="4368800"/>
          <p14:tracePt t="16855" x="7264400" y="4376738"/>
          <p14:tracePt t="16863" x="7272338" y="4376738"/>
          <p14:tracePt t="16879" x="7289800" y="4376738"/>
          <p14:tracePt t="16887" x="7307263" y="4376738"/>
          <p14:tracePt t="16901" x="7323138" y="4376738"/>
          <p14:tracePt t="16903" x="7348538" y="4376738"/>
          <p14:tracePt t="16911" x="7383463" y="4376738"/>
          <p14:tracePt t="16919" x="7408863" y="4376738"/>
          <p14:tracePt t="16927" x="7434263" y="4376738"/>
          <p14:tracePt t="16935" x="7459663" y="4376738"/>
          <p14:tracePt t="16943" x="7467600" y="4376738"/>
          <p14:tracePt t="16951" x="7485063" y="4376738"/>
          <p14:tracePt t="16959" x="7493000" y="4376738"/>
          <p14:tracePt t="16967" x="7502525" y="4376738"/>
          <p14:tracePt t="16975" x="7510463" y="4376738"/>
          <p14:tracePt t="16984" x="7518400" y="4376738"/>
          <p14:tracePt t="17000" x="7535863" y="4376738"/>
          <p14:tracePt t="17007" x="7561263" y="4376738"/>
          <p14:tracePt t="17023" x="7578725" y="4368800"/>
          <p14:tracePt t="17031" x="7596188" y="4368800"/>
          <p14:tracePt t="17039" x="7612063" y="4359275"/>
          <p14:tracePt t="17047" x="7621588" y="4351338"/>
          <p14:tracePt t="17055" x="7637463" y="4341813"/>
          <p14:tracePt t="17063" x="7654925" y="4325938"/>
          <p14:tracePt t="17071" x="7672388" y="4316413"/>
          <p14:tracePt t="17079" x="7672388" y="4308475"/>
          <p14:tracePt t="17087" x="7680325" y="4300538"/>
          <p14:tracePt t="17111" x="7688263" y="4283075"/>
          <p14:tracePt t="17119" x="7697788" y="4265613"/>
          <p14:tracePt t="17127" x="7705725" y="4240213"/>
          <p14:tracePt t="17135" x="7705725" y="4224338"/>
          <p14:tracePt t="17144" x="7705725" y="4214813"/>
          <p14:tracePt t="17151" x="7705725" y="4189413"/>
          <p14:tracePt t="17159" x="7705725" y="4156075"/>
          <p14:tracePt t="17167" x="7697788" y="4121150"/>
          <p14:tracePt t="17175" x="7680325" y="4087813"/>
          <p14:tracePt t="17183" x="7646988" y="4037013"/>
          <p14:tracePt t="17191" x="7612063" y="3968750"/>
          <p14:tracePt t="17200" x="7586663" y="3892550"/>
          <p14:tracePt t="17207" x="7535863" y="3816350"/>
          <p14:tracePt t="17215" x="7493000" y="3730625"/>
          <p14:tracePt t="17223" x="7477125" y="3671888"/>
          <p14:tracePt t="17231" x="7459663" y="3636963"/>
          <p14:tracePt t="17239" x="7451725" y="3611563"/>
          <p14:tracePt t="17247" x="7442200" y="3611563"/>
          <p14:tracePt t="17263" x="7442200" y="3603625"/>
          <p14:tracePt t="17271" x="7442200" y="3586163"/>
          <p14:tracePt t="17432" x="7434263" y="3568700"/>
          <p14:tracePt t="17439" x="7416800" y="3552825"/>
          <p14:tracePt t="17447" x="7391400" y="3527425"/>
          <p14:tracePt t="17455" x="7366000" y="3509963"/>
          <p14:tracePt t="17463" x="7315200" y="3484563"/>
          <p14:tracePt t="17471" x="7272338" y="3467100"/>
          <p14:tracePt t="17479" x="7239000" y="3459163"/>
          <p14:tracePt t="17487" x="7204075" y="3441700"/>
          <p14:tracePt t="17494" x="7178675" y="3433763"/>
          <p14:tracePt t="17502" x="7153275" y="3424238"/>
          <p14:tracePt t="17511" x="7137400" y="3424238"/>
          <p14:tracePt t="17519" x="7119938" y="3424238"/>
          <p14:tracePt t="17527" x="7094538" y="3416300"/>
          <p14:tracePt t="17535" x="7077075" y="3408363"/>
          <p14:tracePt t="17550" x="7069138" y="3408363"/>
          <p14:tracePt t="17559" x="7051675" y="3408363"/>
          <p14:tracePt t="17567" x="7026275" y="3408363"/>
          <p14:tracePt t="17575" x="7008813" y="3408363"/>
          <p14:tracePt t="17585" x="6983413" y="3408363"/>
          <p14:tracePt t="17591" x="6958013" y="3408363"/>
          <p14:tracePt t="17600" x="6932613" y="3408363"/>
          <p14:tracePt t="17607" x="6899275" y="3408363"/>
          <p14:tracePt t="17615" x="6864350" y="3408363"/>
          <p14:tracePt t="17623" x="6838950" y="3408363"/>
          <p14:tracePt t="17631" x="6805613" y="3408363"/>
          <p14:tracePt t="17639" x="6770688" y="3408363"/>
          <p14:tracePt t="17647" x="6745288" y="3408363"/>
          <p14:tracePt t="17655" x="6729413" y="3408363"/>
          <p14:tracePt t="17663" x="6711950" y="3408363"/>
          <p14:tracePt t="17671" x="6704013" y="3408363"/>
          <p14:tracePt t="17679" x="6686550" y="3408363"/>
          <p14:tracePt t="17687" x="6669088" y="3408363"/>
          <p14:tracePt t="17695" x="6661150" y="3408363"/>
          <p14:tracePt t="17703" x="6635750" y="3408363"/>
          <p14:tracePt t="17711" x="6610350" y="3408363"/>
          <p14:tracePt t="17719" x="6584950" y="3408363"/>
          <p14:tracePt t="17727" x="6559550" y="3408363"/>
          <p14:tracePt t="17735" x="6534150" y="3408363"/>
          <p14:tracePt t="17743" x="6508750" y="3408363"/>
          <p14:tracePt t="17751" x="6483350" y="3408363"/>
          <p14:tracePt t="17759" x="6448425" y="3408363"/>
          <p14:tracePt t="17767" x="6415088" y="3408363"/>
          <p14:tracePt t="17775" x="6389688" y="3408363"/>
          <p14:tracePt t="17784" x="6354763" y="3408363"/>
          <p14:tracePt t="17791" x="6321425" y="3408363"/>
          <p14:tracePt t="17800" x="6303963" y="3408363"/>
          <p14:tracePt t="17807" x="6278563" y="3408363"/>
          <p14:tracePt t="17816" x="6261100" y="3408363"/>
          <p14:tracePt t="17823" x="6245225" y="3408363"/>
          <p14:tracePt t="17831" x="6227763" y="3408363"/>
          <p14:tracePt t="17839" x="6210300" y="3408363"/>
          <p14:tracePt t="17847" x="6194425" y="3408363"/>
          <p14:tracePt t="17855" x="6176963" y="3416300"/>
          <p14:tracePt t="17863" x="6151563" y="3424238"/>
          <p14:tracePt t="17871" x="6126163" y="3433763"/>
          <p14:tracePt t="17879" x="6108700" y="3441700"/>
          <p14:tracePt t="17887" x="6083300" y="3449638"/>
          <p14:tracePt t="17895" x="6057900" y="3467100"/>
          <p14:tracePt t="17903" x="6032500" y="3475038"/>
          <p14:tracePt t="17911" x="6015038" y="3475038"/>
          <p14:tracePt t="17919" x="5989638" y="3484563"/>
          <p14:tracePt t="17927" x="5972175" y="3502025"/>
          <p14:tracePt t="17934" x="5956300" y="3509963"/>
          <p14:tracePt t="17943" x="5946775" y="3517900"/>
          <p14:tracePt t="17959" x="5930900" y="3527425"/>
          <p14:tracePt t="18031" x="5921375" y="3535363"/>
          <p14:tracePt t="18039" x="5913438" y="3543300"/>
          <p14:tracePt t="18047" x="5913438" y="3552825"/>
          <p14:tracePt t="18055" x="5913438" y="3560763"/>
          <p14:tracePt t="18071" x="5905500" y="3586163"/>
          <p14:tracePt t="18095" x="5905500" y="3594100"/>
          <p14:tracePt t="18103" x="5905500" y="3603625"/>
          <p14:tracePt t="18111" x="5905500" y="3611563"/>
          <p14:tracePt t="18135" x="5905500" y="3619500"/>
          <p14:tracePt t="18343" x="5895975" y="3636963"/>
          <p14:tracePt t="18350" x="5888038" y="3654425"/>
          <p14:tracePt t="18367" x="5888038" y="3662363"/>
          <p14:tracePt t="18375" x="5888038" y="3679825"/>
          <p14:tracePt t="18407" x="5888038" y="3687763"/>
          <p14:tracePt t="18639" x="5888038" y="3697288"/>
          <p14:tracePt t="18647" x="5913438" y="3713163"/>
          <p14:tracePt t="18655" x="5956300" y="3748088"/>
          <p14:tracePt t="18663" x="6015038" y="3773488"/>
          <p14:tracePt t="18671" x="6083300" y="3806825"/>
          <p14:tracePt t="18679" x="6142038" y="3841750"/>
          <p14:tracePt t="18687" x="6176963" y="3857625"/>
          <p14:tracePt t="18695" x="6194425" y="3867150"/>
          <p14:tracePt t="18703" x="6210300" y="3867150"/>
          <p14:tracePt t="18711" x="6210300" y="3875088"/>
          <p14:tracePt t="18927" x="6219825" y="3875088"/>
          <p14:tracePt t="18935" x="6235700" y="3875088"/>
          <p14:tracePt t="18943" x="6296025" y="3883025"/>
          <p14:tracePt t="18950" x="6354763" y="3917950"/>
          <p14:tracePt t="18959" x="6423025" y="3951288"/>
          <p14:tracePt t="18968" x="6491288" y="3968750"/>
          <p14:tracePt t="18975" x="6542088" y="3986213"/>
          <p14:tracePt t="18984" x="6592888" y="4011613"/>
          <p14:tracePt t="18991" x="6626225" y="4027488"/>
          <p14:tracePt t="18999" x="6643688" y="4037013"/>
          <p14:tracePt t="19015" x="6653213" y="4037013"/>
          <p14:tracePt t="19167" x="6661150" y="4037013"/>
          <p14:tracePt t="19175" x="6669088" y="4037013"/>
          <p14:tracePt t="19183" x="6694488" y="4037013"/>
          <p14:tracePt t="19191" x="6729413" y="4044950"/>
          <p14:tracePt t="19199" x="6754813" y="4052888"/>
          <p14:tracePt t="19207" x="6770688" y="4052888"/>
          <p14:tracePt t="19215" x="6788150" y="4052888"/>
          <p14:tracePt t="19223" x="6805613" y="4052888"/>
          <p14:tracePt t="19231" x="6813550" y="4052888"/>
          <p14:tracePt t="19239" x="6823075" y="4052888"/>
          <p14:tracePt t="19431" x="6831013" y="4052888"/>
          <p14:tracePt t="19439" x="6848475" y="4052888"/>
          <p14:tracePt t="19447" x="6873875" y="4052888"/>
          <p14:tracePt t="19455" x="6899275" y="4052888"/>
          <p14:tracePt t="19463" x="6932613" y="4052888"/>
          <p14:tracePt t="19471" x="6975475" y="4052888"/>
          <p14:tracePt t="19479" x="7008813" y="4052888"/>
          <p14:tracePt t="19487" x="7043738" y="4052888"/>
          <p14:tracePt t="19495" x="7059613" y="4052888"/>
          <p14:tracePt t="19503" x="7085013" y="4052888"/>
          <p14:tracePt t="19511" x="7102475" y="4052888"/>
          <p14:tracePt t="19519" x="7112000" y="4052888"/>
          <p14:tracePt t="19527" x="7127875" y="4052888"/>
          <p14:tracePt t="19535" x="7137400" y="4052888"/>
          <p14:tracePt t="19543" x="7153275" y="4052888"/>
          <p14:tracePt t="19551" x="7178675" y="4052888"/>
          <p14:tracePt t="19568" x="7196138" y="4052888"/>
          <p14:tracePt t="19575" x="7213600" y="4052888"/>
          <p14:tracePt t="19584" x="7221538" y="4044950"/>
          <p14:tracePt t="19591" x="7229475" y="4044950"/>
          <p14:tracePt t="19599" x="7246938" y="4044950"/>
          <p14:tracePt t="19607" x="7264400" y="4037013"/>
          <p14:tracePt t="19623" x="7281863" y="4037013"/>
          <p14:tracePt t="19631" x="7297738" y="4027488"/>
          <p14:tracePt t="19639" x="7307263" y="4019550"/>
          <p14:tracePt t="19647" x="7315200" y="4019550"/>
          <p14:tracePt t="19655" x="7332663" y="4019550"/>
          <p14:tracePt t="19663" x="7348538" y="4011613"/>
          <p14:tracePt t="19679" x="7373938" y="4002088"/>
          <p14:tracePt t="19687" x="7383463" y="4002088"/>
          <p14:tracePt t="19695" x="7391400" y="3994150"/>
          <p14:tracePt t="19711" x="7400925" y="3994150"/>
          <p14:tracePt t="19719" x="7408863" y="3986213"/>
          <p14:tracePt t="19734" x="7408863" y="3976688"/>
          <p14:tracePt t="19743" x="7416800" y="3976688"/>
          <p14:tracePt t="19767" x="7426325" y="3968750"/>
          <p14:tracePt t="19784" x="7434263" y="3960813"/>
          <p14:tracePt t="19807" x="7442200" y="3951288"/>
          <p14:tracePt t="19823" x="7451725" y="3925888"/>
          <p14:tracePt t="19831" x="7459663" y="3925888"/>
          <p14:tracePt t="19839" x="7459663" y="3917950"/>
          <p14:tracePt t="19847" x="7459663" y="3900488"/>
          <p14:tracePt t="19863" x="7459663" y="3892550"/>
          <p14:tracePt t="19885" x="7477125" y="3875088"/>
          <p14:tracePt t="19895" x="7477125" y="3857625"/>
          <p14:tracePt t="19903" x="7485063" y="3849688"/>
          <p14:tracePt t="19919" x="7485063" y="3841750"/>
          <p14:tracePt t="19927" x="7485063" y="3832225"/>
          <p14:tracePt t="19935" x="7485063" y="3824288"/>
          <p14:tracePt t="19952" x="7485063" y="3816350"/>
          <p14:tracePt t="19959" x="7485063" y="3806825"/>
          <p14:tracePt t="19983" x="7485063" y="3798888"/>
          <p14:tracePt t="19991" x="7485063" y="3790950"/>
          <p14:tracePt t="20007" x="7485063" y="3781425"/>
          <p14:tracePt t="20015" x="7485063" y="3763963"/>
          <p14:tracePt t="20023" x="7485063" y="3756025"/>
          <p14:tracePt t="20031" x="7485063" y="3748088"/>
          <p14:tracePt t="20039" x="7485063" y="3738563"/>
          <p14:tracePt t="20047" x="7485063" y="3730625"/>
          <p14:tracePt t="20055" x="7485063" y="3713163"/>
          <p14:tracePt t="20063" x="7485063" y="3705225"/>
          <p14:tracePt t="20071" x="7485063" y="3697288"/>
          <p14:tracePt t="20079" x="7485063" y="3687763"/>
          <p14:tracePt t="20087" x="7485063" y="3679825"/>
          <p14:tracePt t="20095" x="7477125" y="3662363"/>
          <p14:tracePt t="20103" x="7467600" y="3654425"/>
          <p14:tracePt t="20119" x="7467600" y="3646488"/>
          <p14:tracePt t="20135" x="7467600" y="3629025"/>
          <p14:tracePt t="20143" x="7459663" y="3611563"/>
          <p14:tracePt t="20151" x="7451725" y="3594100"/>
          <p14:tracePt t="20159" x="7442200" y="3594100"/>
          <p14:tracePt t="20168" x="7434263" y="3578225"/>
          <p14:tracePt t="20175" x="7426325" y="3568700"/>
          <p14:tracePt t="20185" x="7416800" y="3552825"/>
          <p14:tracePt t="20191" x="7408863" y="3535363"/>
          <p14:tracePt t="20199" x="7391400" y="3509963"/>
          <p14:tracePt t="20207" x="7373938" y="3492500"/>
          <p14:tracePt t="20216" x="7366000" y="3475038"/>
          <p14:tracePt t="20223" x="7358063" y="3449638"/>
          <p14:tracePt t="20231" x="7348538" y="3433763"/>
          <p14:tracePt t="20239" x="7332663" y="3416300"/>
          <p14:tracePt t="20247" x="7323138" y="3416300"/>
          <p14:tracePt t="20255" x="7315200" y="3398838"/>
          <p14:tracePt t="20407" x="7315200" y="3390900"/>
          <p14:tracePt t="20415" x="7281863" y="3390900"/>
          <p14:tracePt t="20423" x="7221538" y="3373438"/>
          <p14:tracePt t="20431" x="7145338" y="3355975"/>
          <p14:tracePt t="20439" x="7059613" y="3322638"/>
          <p14:tracePt t="20447" x="6958013" y="3289300"/>
          <p14:tracePt t="20455" x="6856413" y="3238500"/>
          <p14:tracePt t="20463" x="6762750" y="3195638"/>
          <p14:tracePt t="20471" x="6686550" y="3178175"/>
          <p14:tracePt t="20479" x="6635750" y="3144838"/>
          <p14:tracePt t="20487" x="6610350" y="3135313"/>
          <p14:tracePt t="20495" x="6584950" y="3127375"/>
          <p14:tracePt t="20511" x="6575425" y="3127375"/>
          <p14:tracePt t="20551" x="6567488" y="3127375"/>
          <p14:tracePt t="20559" x="6550025" y="3127375"/>
          <p14:tracePt t="20568" x="6516688" y="3127375"/>
          <p14:tracePt t="20575" x="6491288" y="3127375"/>
          <p14:tracePt t="20583" x="6456363" y="3127375"/>
          <p14:tracePt t="20591" x="6423025" y="3127375"/>
          <p14:tracePt t="20599" x="6397625" y="3127375"/>
          <p14:tracePt t="20607" x="6372225" y="3127375"/>
          <p14:tracePt t="20615" x="6346825" y="3127375"/>
          <p14:tracePt t="20623" x="6329363" y="3127375"/>
          <p14:tracePt t="20631" x="6321425" y="3127375"/>
          <p14:tracePt t="20639" x="6311900" y="3127375"/>
          <p14:tracePt t="20647" x="6303963" y="3127375"/>
          <p14:tracePt t="20655" x="6296025" y="3127375"/>
          <p14:tracePt t="20663" x="6278563" y="3127375"/>
          <p14:tracePt t="20679" x="6270625" y="3135313"/>
          <p14:tracePt t="20687" x="6253163" y="3144838"/>
          <p14:tracePt t="20703" x="6227763" y="3152775"/>
          <p14:tracePt t="20719" x="6219825" y="3152775"/>
          <p14:tracePt t="20727" x="6202363" y="3160713"/>
          <p14:tracePt t="20735" x="6194425" y="3160713"/>
          <p14:tracePt t="20743" x="6184900" y="3170238"/>
          <p14:tracePt t="20759" x="6176963" y="3178175"/>
          <p14:tracePt t="20768" x="6167438" y="3178175"/>
          <p14:tracePt t="20775" x="6159500" y="3186113"/>
          <p14:tracePt t="20791" x="6151563" y="3195638"/>
          <p14:tracePt t="20799" x="6142038" y="3203575"/>
          <p14:tracePt t="20807" x="6134100" y="3211513"/>
          <p14:tracePt t="20823" x="6126163" y="3228975"/>
          <p14:tracePt t="20831" x="6126163" y="3238500"/>
          <p14:tracePt t="20847" x="6116638" y="3263900"/>
          <p14:tracePt t="20855" x="6116638" y="3271838"/>
          <p14:tracePt t="20863" x="6108700" y="3279775"/>
          <p14:tracePt t="20871" x="6100763" y="3297238"/>
          <p14:tracePt t="20879" x="6091238" y="3305175"/>
          <p14:tracePt t="20887" x="6091238" y="3314700"/>
          <p14:tracePt t="20903" x="6091238" y="3330575"/>
          <p14:tracePt t="20919" x="6091238" y="3348038"/>
          <p14:tracePt t="20927" x="6091238" y="3355975"/>
          <p14:tracePt t="20935" x="6091238" y="3365500"/>
          <p14:tracePt t="20943" x="6091238" y="3382963"/>
          <p14:tracePt t="20952" x="6083300" y="3390900"/>
          <p14:tracePt t="20959" x="6083300" y="3408363"/>
          <p14:tracePt t="20968" x="6083300" y="3424238"/>
          <p14:tracePt t="20975" x="6083300" y="3441700"/>
          <p14:tracePt t="20985" x="6083300" y="3467100"/>
          <p14:tracePt t="20991" x="6083300" y="3492500"/>
          <p14:tracePt t="20999" x="6083300" y="3527425"/>
          <p14:tracePt t="21007" x="6091238" y="3535363"/>
          <p14:tracePt t="21015" x="6100763" y="3552825"/>
          <p14:tracePt t="21023" x="6108700" y="3568700"/>
          <p14:tracePt t="21031" x="6126163" y="3586163"/>
          <p14:tracePt t="21039" x="6134100" y="3594100"/>
          <p14:tracePt t="21047" x="6151563" y="3603625"/>
          <p14:tracePt t="21055" x="6159500" y="3619500"/>
          <p14:tracePt t="21063" x="6184900" y="3629025"/>
          <p14:tracePt t="21071" x="6202363" y="3646488"/>
          <p14:tracePt t="21079" x="6219825" y="3646488"/>
          <p14:tracePt t="21087" x="6235700" y="3662363"/>
          <p14:tracePt t="21095" x="6270625" y="3671888"/>
          <p14:tracePt t="21103" x="6296025" y="3679825"/>
          <p14:tracePt t="21111" x="6329363" y="3687763"/>
          <p14:tracePt t="21118" x="6364288" y="3705225"/>
          <p14:tracePt t="21127" x="6415088" y="3722688"/>
          <p14:tracePt t="21136" x="6473825" y="3748088"/>
          <p14:tracePt t="21143" x="6516688" y="3763963"/>
          <p14:tracePt t="21152" x="6567488" y="3798888"/>
          <p14:tracePt t="21159" x="6635750" y="3824288"/>
          <p14:tracePt t="21168" x="6661150" y="3832225"/>
          <p14:tracePt t="21175" x="6711950" y="3849688"/>
          <p14:tracePt t="21183" x="6762750" y="3875088"/>
          <p14:tracePt t="21191" x="6805613" y="3883025"/>
          <p14:tracePt t="21199" x="6856413" y="3892550"/>
          <p14:tracePt t="21207" x="6889750" y="3900488"/>
          <p14:tracePt t="21215" x="6899275" y="3900488"/>
          <p14:tracePt t="21223" x="6932613" y="3900488"/>
          <p14:tracePt t="21231" x="6958013" y="3900488"/>
          <p14:tracePt t="21239" x="6975475" y="3900488"/>
          <p14:tracePt t="21247" x="7000875" y="3900488"/>
          <p14:tracePt t="21255" x="7008813" y="3900488"/>
          <p14:tracePt t="21263" x="7026275" y="3900488"/>
          <p14:tracePt t="21271" x="7034213" y="3900488"/>
          <p14:tracePt t="21279" x="7043738" y="3900488"/>
          <p14:tracePt t="21287" x="7069138" y="3900488"/>
          <p14:tracePt t="21295" x="7085013" y="3892550"/>
          <p14:tracePt t="21303" x="7094538" y="3892550"/>
          <p14:tracePt t="21311" x="7119938" y="3883025"/>
          <p14:tracePt t="21318" x="7137400" y="3883025"/>
          <p14:tracePt t="21327" x="7170738" y="3875088"/>
          <p14:tracePt t="21336" x="7188200" y="3867150"/>
          <p14:tracePt t="21343" x="7204075" y="3857625"/>
          <p14:tracePt t="21352" x="7229475" y="3849688"/>
          <p14:tracePt t="21359" x="7256463" y="3841750"/>
          <p14:tracePt t="21369" x="7264400" y="3832225"/>
          <p14:tracePt t="21375" x="7281863" y="3824288"/>
          <p14:tracePt t="21383" x="7297738" y="3816350"/>
          <p14:tracePt t="21391" x="7307263" y="3806825"/>
          <p14:tracePt t="21399" x="7323138" y="3798888"/>
          <p14:tracePt t="21407" x="7332663" y="3798888"/>
          <p14:tracePt t="21415" x="7340600" y="3790950"/>
          <p14:tracePt t="21423" x="7348538" y="3781425"/>
          <p14:tracePt t="21431" x="7366000" y="3773488"/>
          <p14:tracePt t="21447" x="7383463" y="3773488"/>
          <p14:tracePt t="21455" x="7391400" y="3763963"/>
          <p14:tracePt t="21463" x="7400925" y="3756025"/>
          <p14:tracePt t="21479" x="7408863" y="3748088"/>
          <p14:tracePt t="21487" x="7416800" y="3748088"/>
          <p14:tracePt t="21567" x="7416800" y="3738563"/>
          <p14:tracePt t="21575" x="7416800" y="3722688"/>
          <p14:tracePt t="21591" x="7416800" y="3713163"/>
          <p14:tracePt t="21599" x="7416800" y="3705225"/>
          <p14:tracePt t="21615" x="7416800" y="3697288"/>
          <p14:tracePt t="21623" x="7416800" y="3679825"/>
          <p14:tracePt t="21631" x="7416800" y="3662363"/>
          <p14:tracePt t="21647" x="7408863" y="3636963"/>
          <p14:tracePt t="21655" x="7408863" y="3629025"/>
          <p14:tracePt t="21663" x="7391400" y="3611563"/>
          <p14:tracePt t="21671" x="7383463" y="3603625"/>
          <p14:tracePt t="21679" x="7366000" y="3594100"/>
          <p14:tracePt t="21687" x="7366000" y="3586163"/>
          <p14:tracePt t="21695" x="7358063" y="3568700"/>
          <p14:tracePt t="21704" x="7340600" y="3552825"/>
          <p14:tracePt t="21711" x="7323138" y="3543300"/>
          <p14:tracePt t="21719" x="7315200" y="3517900"/>
          <p14:tracePt t="21727" x="7307263" y="3502025"/>
          <p14:tracePt t="21735" x="7281863" y="3484563"/>
          <p14:tracePt t="21743" x="7246938" y="3467100"/>
          <p14:tracePt t="21752" x="7213600" y="3449638"/>
          <p14:tracePt t="21759" x="7178675" y="3433763"/>
          <p14:tracePt t="21767" x="7127875" y="3408363"/>
          <p14:tracePt t="21775" x="7069138" y="3382963"/>
          <p14:tracePt t="21783" x="7018338" y="3365500"/>
          <p14:tracePt t="21791" x="6975475" y="3355975"/>
          <p14:tracePt t="21799" x="6942138" y="3348038"/>
          <p14:tracePt t="21807" x="6907213" y="3340100"/>
          <p14:tracePt t="21815" x="6881813" y="3330575"/>
          <p14:tracePt t="21823" x="6856413" y="3330575"/>
          <p14:tracePt t="21831" x="6831013" y="3330575"/>
          <p14:tracePt t="21839" x="6797675" y="3330575"/>
          <p14:tracePt t="21847" x="6770688" y="3330575"/>
          <p14:tracePt t="21855" x="6754813" y="3330575"/>
          <p14:tracePt t="21863" x="6729413" y="3330575"/>
          <p14:tracePt t="21871" x="6704013" y="3330575"/>
          <p14:tracePt t="21879" x="6669088" y="3330575"/>
          <p14:tracePt t="21887" x="6643688" y="3330575"/>
          <p14:tracePt t="21904" x="6592888" y="3330575"/>
          <p14:tracePt t="21911" x="6567488" y="3330575"/>
          <p14:tracePt t="21919" x="6534150" y="3330575"/>
          <p14:tracePt t="21927" x="6508750" y="3340100"/>
          <p14:tracePt t="21936" x="6483350" y="3348038"/>
          <p14:tracePt t="21943" x="6473825" y="3348038"/>
          <p14:tracePt t="21952" x="6448425" y="3348038"/>
          <p14:tracePt t="21959" x="6415088" y="3355975"/>
          <p14:tracePt t="21968" x="6405563" y="3365500"/>
          <p14:tracePt t="21975" x="6389688" y="3373438"/>
          <p14:tracePt t="21983" x="6372225" y="3373438"/>
          <p14:tracePt t="21991" x="6354763" y="3382963"/>
          <p14:tracePt t="21999" x="6346825" y="3390900"/>
          <p14:tracePt t="22015" x="6329363" y="3398838"/>
          <p14:tracePt t="22023" x="6321425" y="3408363"/>
          <p14:tracePt t="22039" x="6303963" y="3416300"/>
          <p14:tracePt t="22047" x="6296025" y="3424238"/>
          <p14:tracePt t="22055" x="6296025" y="3433763"/>
          <p14:tracePt t="22087" x="6296025" y="3441700"/>
          <p14:tracePt t="22095" x="6286500" y="3459163"/>
          <p14:tracePt t="22103" x="6278563" y="3459163"/>
          <p14:tracePt t="22111" x="6278563" y="3467100"/>
          <p14:tracePt t="22118" x="6270625" y="3484563"/>
          <p14:tracePt t="22136" x="6270625" y="3492500"/>
          <p14:tracePt t="22143" x="6270625" y="3509963"/>
          <p14:tracePt t="22152" x="6261100" y="3517900"/>
          <p14:tracePt t="22159" x="6261100" y="3535363"/>
          <p14:tracePt t="22168" x="6261100" y="3543300"/>
          <p14:tracePt t="22183" x="6261100" y="3552825"/>
          <p14:tracePt t="22191" x="6261100" y="3560763"/>
          <p14:tracePt t="22199" x="6261100" y="3568700"/>
          <p14:tracePt t="22327" x="6253163" y="3594100"/>
          <p14:tracePt t="22335" x="6253163" y="3611563"/>
          <p14:tracePt t="22343" x="6245225" y="3662363"/>
          <p14:tracePt t="22351" x="6235700" y="3679825"/>
          <p14:tracePt t="22359" x="6227763" y="3705225"/>
          <p14:tracePt t="22367" x="6227763" y="3722688"/>
          <p14:tracePt t="22375" x="6219825" y="3748088"/>
          <p14:tracePt t="22383" x="6210300" y="3773488"/>
          <p14:tracePt t="22391" x="6210300" y="3790950"/>
          <p14:tracePt t="22399" x="6202363" y="3824288"/>
          <p14:tracePt t="22415" x="6202363" y="3841750"/>
          <p14:tracePt t="22423" x="6202363" y="3849688"/>
          <p14:tracePt t="22431" x="6194425" y="3867150"/>
          <p14:tracePt t="22439" x="6184900" y="3875088"/>
          <p14:tracePt t="23271" x="6176963" y="3883025"/>
          <p14:tracePt t="23279" x="6108700" y="3925888"/>
          <p14:tracePt t="23287" x="5981700" y="3960813"/>
          <p14:tracePt t="23295" x="5811838" y="4002088"/>
          <p14:tracePt t="23302" x="5530850" y="4070350"/>
          <p14:tracePt t="23311" x="5216525" y="4138613"/>
          <p14:tracePt t="23320" x="4791075" y="4214813"/>
          <p14:tracePt t="23327" x="4341813" y="4308475"/>
          <p14:tracePt t="23335" x="3832225" y="4410075"/>
          <p14:tracePt t="23343" x="3322638" y="4513263"/>
          <p14:tracePt t="23352" x="2838450" y="4614863"/>
          <p14:tracePt t="23359" x="2420938" y="4691063"/>
          <p14:tracePt t="23367" x="1987550" y="4792663"/>
          <p14:tracePt t="23375" x="1512888" y="4868863"/>
          <p14:tracePt t="23384" x="1054100" y="4987925"/>
          <p14:tracePt t="23391" x="534988" y="5157788"/>
          <p14:tracePt t="23567" x="2022475" y="6381750"/>
          <p14:tracePt t="23575" x="3024188" y="6092825"/>
          <p14:tracePt t="23583" x="4086225" y="5753100"/>
          <p14:tracePt t="23591" x="5072063" y="5395913"/>
          <p14:tracePt t="23599" x="5964238" y="5022850"/>
          <p14:tracePt t="23607" x="6719888" y="4699000"/>
          <p14:tracePt t="23615" x="7391400" y="4410075"/>
          <p14:tracePt t="23623" x="8147050" y="4156075"/>
          <p14:tracePt t="23631" x="8836025" y="3960813"/>
          <p14:tracePt t="23639" x="9405938" y="3806825"/>
          <p14:tracePt t="23647" x="9804400" y="3713163"/>
          <p14:tracePt t="23655" x="10059988" y="3662363"/>
          <p14:tracePt t="23663" x="10194925" y="3646488"/>
          <p14:tracePt t="23671" x="10271125" y="3619500"/>
          <p14:tracePt t="23679" x="10298113" y="3611563"/>
          <p14:tracePt t="23687" x="10306050" y="3611563"/>
          <p14:tracePt t="23815" x="10313988" y="3603625"/>
          <p14:tracePt t="23823" x="10313988" y="3586163"/>
          <p14:tracePt t="23831" x="10313988" y="3543300"/>
          <p14:tracePt t="23839" x="10313988" y="3502025"/>
          <p14:tracePt t="23847" x="10313988" y="3459163"/>
          <p14:tracePt t="23854" x="10313988" y="3398838"/>
          <p14:tracePt t="23862" x="10306050" y="3348038"/>
          <p14:tracePt t="23870" x="10280650" y="3289300"/>
          <p14:tracePt t="23890" x="10255250" y="3228975"/>
          <p14:tracePt t="23895" x="10245725" y="3211513"/>
          <p14:tracePt t="23911" x="10245725" y="3203575"/>
          <p14:tracePt t="23927" x="10220325" y="3160713"/>
          <p14:tracePt t="23936" x="10194925" y="3127375"/>
          <p14:tracePt t="23943" x="10169525" y="3101975"/>
          <p14:tracePt t="23951" x="10144125" y="3084513"/>
          <p14:tracePt t="23959" x="10136188" y="3076575"/>
          <p14:tracePt t="23967" x="10136188" y="3067050"/>
          <p14:tracePt t="24159" x="10118725" y="3101975"/>
          <p14:tracePt t="24167" x="10093325" y="3186113"/>
          <p14:tracePt t="24175" x="10067925" y="3289300"/>
          <p14:tracePt t="24183" x="10050463" y="3382963"/>
          <p14:tracePt t="24191" x="10042525" y="3467100"/>
          <p14:tracePt t="24199" x="10017125" y="3527425"/>
          <p14:tracePt t="24207" x="10009188" y="3586163"/>
          <p14:tracePt t="24216" x="9999663" y="3636963"/>
          <p14:tracePt t="24223" x="9991725" y="3679825"/>
          <p14:tracePt t="24231" x="9983788" y="3722688"/>
          <p14:tracePt t="24239" x="9974263" y="3756025"/>
          <p14:tracePt t="24247" x="9956800" y="3790950"/>
          <p14:tracePt t="24255" x="9940925" y="3832225"/>
          <p14:tracePt t="24263" x="9931400" y="3857625"/>
          <p14:tracePt t="24271" x="9915525" y="3883025"/>
          <p14:tracePt t="24279" x="9906000" y="3908425"/>
          <p14:tracePt t="24287" x="9898063" y="3925888"/>
          <p14:tracePt t="24391" x="9898063" y="3908425"/>
          <p14:tracePt t="24399" x="9898063" y="3849688"/>
          <p14:tracePt t="24407" x="9906000" y="3748088"/>
          <p14:tracePt t="24415" x="9931400" y="3646488"/>
          <p14:tracePt t="24423" x="9956800" y="3552825"/>
          <p14:tracePt t="24431" x="9974263" y="3459163"/>
          <p14:tracePt t="24439" x="9983788" y="3373438"/>
          <p14:tracePt t="24447" x="10009188" y="3289300"/>
          <p14:tracePt t="24455" x="10017125" y="3211513"/>
          <p14:tracePt t="24463" x="10025063" y="3152775"/>
          <p14:tracePt t="24471" x="10042525" y="3076575"/>
          <p14:tracePt t="24479" x="10050463" y="3016250"/>
          <p14:tracePt t="24487" x="10050463" y="2990850"/>
          <p14:tracePt t="24495" x="10050463" y="2957513"/>
          <p14:tracePt t="24503" x="10050463" y="2932113"/>
          <p14:tracePt t="24511" x="10059988" y="2906713"/>
          <p14:tracePt t="24567" x="10059988" y="2897188"/>
          <p14:tracePt t="24743" x="10059988" y="2906713"/>
          <p14:tracePt t="24751" x="10059988" y="2957513"/>
          <p14:tracePt t="24759" x="10059988" y="3025775"/>
          <p14:tracePt t="24767" x="10059988" y="3109913"/>
          <p14:tracePt t="24775" x="10059988" y="3186113"/>
          <p14:tracePt t="24783" x="10059988" y="3246438"/>
          <p14:tracePt t="24791" x="10059988" y="3297238"/>
          <p14:tracePt t="24799" x="10059988" y="3340100"/>
          <p14:tracePt t="24807" x="10059988" y="3390900"/>
          <p14:tracePt t="24815" x="10059988" y="3433763"/>
          <p14:tracePt t="24823" x="10059988" y="3449638"/>
          <p14:tracePt t="24831" x="10059988" y="3484563"/>
          <p14:tracePt t="24839" x="10059988" y="3509963"/>
          <p14:tracePt t="24847" x="10059988" y="3535363"/>
          <p14:tracePt t="24855" x="10059988" y="3552825"/>
          <p14:tracePt t="24863" x="10059988" y="3568700"/>
          <p14:tracePt t="24871" x="10059988" y="3578225"/>
          <p14:tracePt t="24889" x="10059988" y="3636963"/>
          <p14:tracePt t="24895" x="10059988" y="3662363"/>
          <p14:tracePt t="24903" x="10050463" y="3705225"/>
          <p14:tracePt t="24911" x="10042525" y="3738563"/>
          <p14:tracePt t="24920" x="10042525" y="3763963"/>
          <p14:tracePt t="24927" x="10042525" y="3806825"/>
          <p14:tracePt t="24937" x="10042525" y="3849688"/>
          <p14:tracePt t="24943" x="10042525" y="3900488"/>
          <p14:tracePt t="24951" x="10042525" y="3925888"/>
          <p14:tracePt t="24959" x="10042525" y="3960813"/>
          <p14:tracePt t="24967" x="10042525" y="3976688"/>
          <p14:tracePt t="24975" x="10042525" y="3986213"/>
          <p14:tracePt t="24983" x="10042525" y="3994150"/>
          <p14:tracePt t="24991" x="10042525" y="4002088"/>
          <p14:tracePt t="25095" x="10042525" y="3976688"/>
          <p14:tracePt t="25103" x="10042525" y="3925888"/>
          <p14:tracePt t="25111" x="10042525" y="3867150"/>
          <p14:tracePt t="25119" x="10042525" y="3781425"/>
          <p14:tracePt t="25127" x="10059988" y="3697288"/>
          <p14:tracePt t="25135" x="10075863" y="3603625"/>
          <p14:tracePt t="25142" x="10085388" y="3517900"/>
          <p14:tracePt t="25150" x="10110788" y="3441700"/>
          <p14:tracePt t="25158" x="10118725" y="3373438"/>
          <p14:tracePt t="25166" x="10144125" y="3314700"/>
          <p14:tracePt t="25174" x="10153650" y="3254375"/>
          <p14:tracePt t="25182" x="10161588" y="3195638"/>
          <p14:tracePt t="25190" x="10169525" y="3144838"/>
          <p14:tracePt t="25199" x="10179050" y="3109913"/>
          <p14:tracePt t="25207" x="10186988" y="3084513"/>
          <p14:tracePt t="25214" x="10186988" y="3059113"/>
          <p14:tracePt t="25222" x="10186988" y="3041650"/>
          <p14:tracePt t="25230" x="10186988" y="3025775"/>
          <p14:tracePt t="25238" x="10186988" y="3016250"/>
          <p14:tracePt t="25246" x="10186988" y="3000375"/>
          <p14:tracePt t="25279" x="10186988" y="2990850"/>
          <p14:tracePt t="25287" x="10186988" y="2974975"/>
          <p14:tracePt t="25295" x="10186988" y="2940050"/>
          <p14:tracePt t="25303" x="10186988" y="2906713"/>
          <p14:tracePt t="25311" x="10186988" y="2871788"/>
          <p14:tracePt t="25327" x="10186988" y="2855913"/>
          <p14:tracePt t="25335" x="10179050" y="2820988"/>
          <p14:tracePt t="25343" x="10169525" y="2805113"/>
          <p14:tracePt t="25359" x="10169525" y="2778125"/>
          <p14:tracePt t="25367" x="10169525" y="2770188"/>
          <p14:tracePt t="25375" x="10169525" y="2744788"/>
          <p14:tracePt t="25383" x="10169525" y="2719388"/>
          <p14:tracePt t="25391" x="10161588" y="2693988"/>
          <p14:tracePt t="25399" x="10153650" y="2660650"/>
          <p14:tracePt t="25407" x="10144125" y="2625725"/>
          <p14:tracePt t="25415" x="10136188" y="2592388"/>
          <p14:tracePt t="25423" x="10126663" y="2566988"/>
          <p14:tracePt t="25431" x="10118725" y="2541588"/>
          <p14:tracePt t="25623" x="10110788" y="2549525"/>
          <p14:tracePt t="25631" x="10101263" y="2582863"/>
          <p14:tracePt t="25639" x="10101263" y="2608263"/>
          <p14:tracePt t="25647" x="10101263" y="2625725"/>
          <p14:tracePt t="25655" x="10101263" y="2651125"/>
          <p14:tracePt t="25663" x="10101263" y="2676525"/>
          <p14:tracePt t="25671" x="10101263" y="2693988"/>
          <p14:tracePt t="25679" x="10101263" y="2719388"/>
          <p14:tracePt t="25687" x="10101263" y="2744788"/>
          <p14:tracePt t="25695" x="10101263" y="2762250"/>
          <p14:tracePt t="25703" x="10101263" y="2787650"/>
          <p14:tracePt t="25711" x="10101263" y="2813050"/>
          <p14:tracePt t="25720" x="10101263" y="2830513"/>
          <p14:tracePt t="25727" x="10101263" y="2863850"/>
          <p14:tracePt t="25735" x="10101263" y="2897188"/>
          <p14:tracePt t="25743" x="10101263" y="2940050"/>
          <p14:tracePt t="25751" x="10101263" y="2974975"/>
          <p14:tracePt t="25759" x="10101263" y="3016250"/>
          <p14:tracePt t="25767" x="10101263" y="3041650"/>
          <p14:tracePt t="25775" x="10101263" y="3067050"/>
          <p14:tracePt t="25783" x="10101263" y="3094038"/>
          <p14:tracePt t="25791" x="10101263" y="3109913"/>
          <p14:tracePt t="25799" x="10101263" y="3127375"/>
          <p14:tracePt t="25807" x="10101263" y="3144838"/>
          <p14:tracePt t="25815" x="10101263" y="3152775"/>
          <p14:tracePt t="25823" x="10101263" y="3170238"/>
          <p14:tracePt t="25839" x="10101263" y="3186113"/>
          <p14:tracePt t="25847" x="10101263" y="3211513"/>
          <p14:tracePt t="25855" x="10101263" y="3228975"/>
          <p14:tracePt t="25863" x="10101263" y="3254375"/>
          <p14:tracePt t="25871" x="10101263" y="3279775"/>
          <p14:tracePt t="25879" x="10101263" y="3297238"/>
          <p14:tracePt t="25889" x="10101263" y="3322638"/>
          <p14:tracePt t="25895" x="10101263" y="3355975"/>
          <p14:tracePt t="25904" x="10101263" y="3382963"/>
          <p14:tracePt t="25911" x="10101263" y="3408363"/>
          <p14:tracePt t="25920" x="10101263" y="3433763"/>
          <p14:tracePt t="25927" x="10101263" y="3449638"/>
          <p14:tracePt t="25935" x="10101263" y="3475038"/>
          <p14:tracePt t="25943" x="10101263" y="3502025"/>
          <p14:tracePt t="25951" x="10101263" y="3535363"/>
          <p14:tracePt t="25959" x="10101263" y="3560763"/>
          <p14:tracePt t="25967" x="10101263" y="3594100"/>
          <p14:tracePt t="25975" x="10101263" y="3636963"/>
          <p14:tracePt t="25983" x="10101263" y="3679825"/>
          <p14:tracePt t="25991" x="10101263" y="3713163"/>
          <p14:tracePt t="25999" x="10101263" y="3756025"/>
          <p14:tracePt t="26007" x="10101263" y="3798888"/>
          <p14:tracePt t="26015" x="10101263" y="3841750"/>
          <p14:tracePt t="26023" x="10101263" y="3875088"/>
          <p14:tracePt t="26031" x="10101263" y="3900488"/>
          <p14:tracePt t="26039" x="10101263" y="3908425"/>
          <p14:tracePt t="26047" x="10101263" y="3925888"/>
          <p14:tracePt t="26055" x="10101263" y="3935413"/>
          <p14:tracePt t="26151" x="10110788" y="3925888"/>
          <p14:tracePt t="26159" x="10144125" y="3875088"/>
          <p14:tracePt t="26167" x="10179050" y="3816350"/>
          <p14:tracePt t="26175" x="10204450" y="3738563"/>
          <p14:tracePt t="26183" x="10237788" y="3679825"/>
          <p14:tracePt t="26191" x="10263188" y="3603625"/>
          <p14:tracePt t="26199" x="10271125" y="3527425"/>
          <p14:tracePt t="26207" x="10280650" y="3441700"/>
          <p14:tracePt t="26215" x="10288588" y="3373438"/>
          <p14:tracePt t="26223" x="10288588" y="3297238"/>
          <p14:tracePt t="26231" x="10288588" y="3228975"/>
          <p14:tracePt t="26239" x="10288588" y="3152775"/>
          <p14:tracePt t="26247" x="10288588" y="3101975"/>
          <p14:tracePt t="26255" x="10288588" y="3041650"/>
          <p14:tracePt t="26263" x="10288588" y="3000375"/>
          <p14:tracePt t="26270" x="10288588" y="2949575"/>
          <p14:tracePt t="26279" x="10288588" y="2906713"/>
          <p14:tracePt t="26288" x="10288588" y="2863850"/>
          <p14:tracePt t="26295" x="10288588" y="2830513"/>
          <p14:tracePt t="26304" x="10288588" y="2813050"/>
          <p14:tracePt t="26311" x="10288588" y="2787650"/>
          <p14:tracePt t="26320" x="10288588" y="2762250"/>
          <p14:tracePt t="26327" x="10288588" y="2752725"/>
          <p14:tracePt t="26343" x="10288588" y="2744788"/>
          <p14:tracePt t="26447" x="10288588" y="2727325"/>
          <p14:tracePt t="26455" x="10280650" y="2686050"/>
          <p14:tracePt t="26463" x="10271125" y="2651125"/>
          <p14:tracePt t="26471" x="10263188" y="2633663"/>
          <p14:tracePt t="26479" x="10255250" y="2608263"/>
          <p14:tracePt t="26487" x="10245725" y="2592388"/>
          <p14:tracePt t="26495" x="10237788" y="2574925"/>
          <p14:tracePt t="26511" x="10237788" y="2557463"/>
          <p14:tracePt t="26520" x="10229850" y="2524125"/>
          <p14:tracePt t="26535" x="10229850" y="2516188"/>
          <p14:tracePt t="26543" x="10229850" y="2506663"/>
          <p14:tracePt t="26559" x="10229850" y="2498725"/>
          <p14:tracePt t="26807" x="10220325" y="2489200"/>
          <p14:tracePt t="26815" x="10220325" y="2498725"/>
          <p14:tracePt t="26823" x="10204450" y="2532063"/>
          <p14:tracePt t="26831" x="10194925" y="2549525"/>
          <p14:tracePt t="26839" x="10179050" y="2574925"/>
          <p14:tracePt t="26847" x="10169525" y="2600325"/>
          <p14:tracePt t="26856" x="10153650" y="2617788"/>
          <p14:tracePt t="26863" x="10144125" y="2633663"/>
          <p14:tracePt t="26870" x="10126663" y="2651125"/>
          <p14:tracePt t="26888" x="10126663" y="2660650"/>
          <p14:tracePt t="26895" x="10126663" y="2668588"/>
          <p14:tracePt t="26904" x="10118725" y="2668588"/>
          <p14:tracePt t="27007" x="10118725" y="2686050"/>
          <p14:tracePt t="27015" x="10101263" y="2727325"/>
          <p14:tracePt t="27023" x="10085388" y="2762250"/>
          <p14:tracePt t="27031" x="10075863" y="2795588"/>
          <p14:tracePt t="27039" x="10059988" y="2820988"/>
          <p14:tracePt t="27047" x="10050463" y="2846388"/>
          <p14:tracePt t="27055" x="10042525" y="2855913"/>
          <p14:tracePt t="27063" x="10042525" y="2863850"/>
          <p14:tracePt t="27070" x="10042525" y="2881313"/>
          <p14:tracePt t="27079" x="10034588" y="2889250"/>
          <p14:tracePt t="27088" x="10034588" y="2897188"/>
          <p14:tracePt t="27095" x="10034588" y="2906713"/>
          <p14:tracePt t="27104" x="10034588" y="2914650"/>
          <p14:tracePt t="27111" x="10034588" y="2922588"/>
          <p14:tracePt t="27119" x="10034588" y="2932113"/>
          <p14:tracePt t="27127" x="10025063" y="2940050"/>
          <p14:tracePt t="27143" x="10025063" y="2949575"/>
          <p14:tracePt t="27151" x="10025063" y="2965450"/>
          <p14:tracePt t="27167" x="10025063" y="2982913"/>
          <p14:tracePt t="27175" x="10017125" y="2990850"/>
          <p14:tracePt t="27183" x="10009188" y="3008313"/>
          <p14:tracePt t="27191" x="10009188" y="3016250"/>
          <p14:tracePt t="27199" x="9999663" y="3033713"/>
          <p14:tracePt t="27207" x="9999663" y="3041650"/>
          <p14:tracePt t="27215" x="9999663" y="3059113"/>
          <p14:tracePt t="27223" x="9999663" y="3084513"/>
          <p14:tracePt t="27231" x="9991725" y="3127375"/>
          <p14:tracePt t="27239" x="9983788" y="3160713"/>
          <p14:tracePt t="27247" x="9983788" y="3186113"/>
          <p14:tracePt t="27256" x="9983788" y="3228975"/>
          <p14:tracePt t="27263" x="9983788" y="3271838"/>
          <p14:tracePt t="27270" x="9983788" y="3314700"/>
          <p14:tracePt t="27279" x="9983788" y="3340100"/>
          <p14:tracePt t="27288" x="9983788" y="3355975"/>
          <p14:tracePt t="27295" x="9983788" y="3373438"/>
          <p14:tracePt t="27304" x="9983788" y="3390900"/>
          <p14:tracePt t="27311" x="9983788" y="3398838"/>
          <p14:tracePt t="27320" x="9983788" y="3408363"/>
          <p14:tracePt t="27327" x="9983788" y="3416300"/>
          <p14:tracePt t="27415" x="9983788" y="3433763"/>
          <p14:tracePt t="27423" x="9974263" y="3467100"/>
          <p14:tracePt t="27431" x="9974263" y="3492500"/>
          <p14:tracePt t="27439" x="9974263" y="3517900"/>
          <p14:tracePt t="27447" x="9974263" y="3552825"/>
          <p14:tracePt t="27455" x="9974263" y="3568700"/>
          <p14:tracePt t="27463" x="9974263" y="3578225"/>
          <p14:tracePt t="27471" x="9974263" y="3586163"/>
          <p14:tracePt t="27479" x="9974263" y="3594100"/>
          <p14:tracePt t="27767" x="9974263" y="3586163"/>
          <p14:tracePt t="27775" x="9974263" y="3552825"/>
          <p14:tracePt t="27783" x="9974263" y="3543300"/>
          <p14:tracePt t="27791" x="9974263" y="3517900"/>
          <p14:tracePt t="27799" x="9983788" y="3484563"/>
          <p14:tracePt t="27807" x="9991725" y="3475038"/>
          <p14:tracePt t="27815" x="9991725" y="3467100"/>
          <p14:tracePt t="27823" x="9991725" y="3459163"/>
          <p14:tracePt t="27831" x="9991725" y="3449638"/>
          <p14:tracePt t="27839" x="9991725" y="3441700"/>
          <p14:tracePt t="27847" x="9991725" y="3433763"/>
          <p14:tracePt t="27855" x="9999663" y="3424238"/>
          <p14:tracePt t="27871" x="9999663" y="3408363"/>
          <p14:tracePt t="27879" x="9999663" y="3390900"/>
          <p14:tracePt t="27890" x="10009188" y="3365500"/>
          <p14:tracePt t="27895" x="10017125" y="3340100"/>
          <p14:tracePt t="27904" x="10025063" y="3305175"/>
          <p14:tracePt t="27911" x="10025063" y="3279775"/>
          <p14:tracePt t="27919" x="10034588" y="3228975"/>
          <p14:tracePt t="27927" x="10042525" y="3178175"/>
          <p14:tracePt t="27935" x="10059988" y="3119438"/>
          <p14:tracePt t="27943" x="10075863" y="3059113"/>
          <p14:tracePt t="27951" x="10093325" y="2974975"/>
          <p14:tracePt t="27959" x="10101263" y="2897188"/>
          <p14:tracePt t="27967" x="10118725" y="2830513"/>
          <p14:tracePt t="27975" x="10118725" y="2770188"/>
          <p14:tracePt t="27983" x="10118725" y="2711450"/>
          <p14:tracePt t="27991" x="10118725" y="2668588"/>
          <p14:tracePt t="27999" x="10118725" y="2625725"/>
          <p14:tracePt t="28007" x="10118725" y="2582863"/>
          <p14:tracePt t="28015" x="10118725" y="2532063"/>
          <p14:tracePt t="28023" x="10118725" y="2506663"/>
          <p14:tracePt t="28031" x="10118725" y="2463800"/>
          <p14:tracePt t="28039" x="10118725" y="2430463"/>
          <p14:tracePt t="28047" x="10118725" y="2405063"/>
          <p14:tracePt t="28054" x="10118725" y="2397125"/>
          <p14:tracePt t="28063" x="10118725" y="2379663"/>
          <p14:tracePt t="28071" x="10118725" y="2371725"/>
          <p14:tracePt t="28359" x="10118725" y="2362200"/>
          <p14:tracePt t="28367" x="10118725" y="2371725"/>
          <p14:tracePt t="28375" x="10101263" y="2438400"/>
          <p14:tracePt t="28383" x="10075863" y="2489200"/>
          <p14:tracePt t="28391" x="10067925" y="2549525"/>
          <p14:tracePt t="28399" x="10059988" y="2592388"/>
          <p14:tracePt t="28407" x="10050463" y="2625725"/>
          <p14:tracePt t="28415" x="10042525" y="2651125"/>
          <p14:tracePt t="28423" x="10034588" y="2676525"/>
          <p14:tracePt t="28431" x="10034588" y="2686050"/>
          <p14:tracePt t="28439" x="10034588" y="2711450"/>
          <p14:tracePt t="28447" x="10034588" y="2727325"/>
          <p14:tracePt t="28454" x="10034588" y="2736850"/>
          <p14:tracePt t="28463" x="10034588" y="2744788"/>
          <p14:tracePt t="28504" x="10025063" y="2762250"/>
          <p14:tracePt t="28511" x="10025063" y="2795588"/>
          <p14:tracePt t="28519" x="10009188" y="2846388"/>
          <p14:tracePt t="28527" x="10009188" y="2897188"/>
          <p14:tracePt t="28536" x="10009188" y="2957513"/>
          <p14:tracePt t="28543" x="10009188" y="3016250"/>
          <p14:tracePt t="28551" x="10009188" y="3076575"/>
          <p14:tracePt t="28559" x="10009188" y="3119438"/>
          <p14:tracePt t="28567" x="10009188" y="3160713"/>
          <p14:tracePt t="28575" x="10009188" y="3195638"/>
          <p14:tracePt t="28583" x="10009188" y="3228975"/>
          <p14:tracePt t="28591" x="10009188" y="3238500"/>
          <p14:tracePt t="28599" x="10009188" y="3254375"/>
          <p14:tracePt t="28615" x="10009188" y="3263900"/>
          <p14:tracePt t="28623" x="10009188" y="3279775"/>
          <p14:tracePt t="28631" x="10009188" y="3289300"/>
          <p14:tracePt t="28639" x="10009188" y="3305175"/>
          <p14:tracePt t="28647" x="10009188" y="3314700"/>
          <p14:tracePt t="28655" x="10009188" y="3330575"/>
          <p14:tracePt t="28663" x="10009188" y="3348038"/>
          <p14:tracePt t="28671" x="10009188" y="3355975"/>
          <p14:tracePt t="28679" x="10009188" y="3373438"/>
          <p14:tracePt t="28689" x="10009188" y="3398838"/>
          <p14:tracePt t="28695" x="10009188" y="3416300"/>
          <p14:tracePt t="28703" x="10009188" y="3433763"/>
          <p14:tracePt t="28711" x="10009188" y="3441700"/>
          <p14:tracePt t="28719" x="10009188" y="3449638"/>
          <p14:tracePt t="28727" x="10009188" y="3467100"/>
          <p14:tracePt t="28735" x="10009188" y="3475038"/>
          <p14:tracePt t="28743" x="9999663" y="3492500"/>
          <p14:tracePt t="28759" x="9999663" y="3509963"/>
          <p14:tracePt t="28767" x="9991725" y="3527425"/>
          <p14:tracePt t="28775" x="9991725" y="3535363"/>
          <p14:tracePt t="28783" x="9991725" y="3552825"/>
          <p14:tracePt t="28791" x="9991725" y="3560763"/>
          <p14:tracePt t="28799" x="9983788" y="3586163"/>
          <p14:tracePt t="28807" x="9974263" y="3603625"/>
          <p14:tracePt t="28823" x="9966325" y="3636963"/>
          <p14:tracePt t="28839" x="9966325" y="3654425"/>
          <p14:tracePt t="28847" x="9966325" y="3671888"/>
          <p14:tracePt t="28855" x="9956800" y="3679825"/>
          <p14:tracePt t="28863" x="9956800" y="3687763"/>
          <p14:tracePt t="29007" x="9956800" y="3654425"/>
          <p14:tracePt t="29015" x="9974263" y="3611563"/>
          <p14:tracePt t="29023" x="9983788" y="3578225"/>
          <p14:tracePt t="29031" x="9983788" y="3543300"/>
          <p14:tracePt t="29039" x="9991725" y="3509963"/>
          <p14:tracePt t="29047" x="9991725" y="3492500"/>
          <p14:tracePt t="29055" x="9991725" y="3459163"/>
          <p14:tracePt t="29063" x="9991725" y="3433763"/>
          <p14:tracePt t="29072" x="9991725" y="3416300"/>
          <p14:tracePt t="29079" x="9999663" y="3382963"/>
          <p14:tracePt t="29088" x="10009188" y="3355975"/>
          <p14:tracePt t="29095" x="10017125" y="3330575"/>
          <p14:tracePt t="29103" x="10017125" y="3314700"/>
          <p14:tracePt t="29111" x="10025063" y="3263900"/>
          <p14:tracePt t="29119" x="10034588" y="3246438"/>
          <p14:tracePt t="29127" x="10034588" y="3228975"/>
          <p14:tracePt t="29135" x="10042525" y="3186113"/>
          <p14:tracePt t="29143" x="10042525" y="3170238"/>
          <p14:tracePt t="29151" x="10042525" y="3127375"/>
          <p14:tracePt t="29159" x="10042525" y="3084513"/>
          <p14:tracePt t="29167" x="10042525" y="3025775"/>
          <p14:tracePt t="29175" x="10042525" y="2974975"/>
          <p14:tracePt t="29183" x="10042525" y="2914650"/>
          <p14:tracePt t="29190" x="10042525" y="2871788"/>
          <p14:tracePt t="29199" x="10042525" y="2813050"/>
          <p14:tracePt t="29207" x="10042525" y="2770188"/>
          <p14:tracePt t="29214" x="10042525" y="2727325"/>
          <p14:tracePt t="29223" x="10042525" y="2693988"/>
          <p14:tracePt t="29230" x="10042525" y="2660650"/>
          <p14:tracePt t="29238" x="10042525" y="2633663"/>
          <p14:tracePt t="29247" x="10042525" y="2625725"/>
          <p14:tracePt t="29254" x="10042525" y="2608263"/>
          <p14:tracePt t="29263" x="10042525" y="2600325"/>
          <p14:tracePt t="29272" x="10042525" y="2582863"/>
          <p14:tracePt t="29279" x="10042525" y="2566988"/>
          <p14:tracePt t="29288" x="10050463" y="2557463"/>
          <p14:tracePt t="29295" x="10059988" y="2541588"/>
          <p14:tracePt t="29311" x="10059988" y="2532063"/>
          <p14:tracePt t="29327" x="10059988" y="2524125"/>
          <p14:tracePt t="29487" x="10059988" y="2549525"/>
          <p14:tracePt t="29495" x="10050463" y="2608263"/>
          <p14:tracePt t="29503" x="10025063" y="2686050"/>
          <p14:tracePt t="29511" x="10017125" y="2762250"/>
          <p14:tracePt t="29519" x="10009188" y="2805113"/>
          <p14:tracePt t="29527" x="10009188" y="2830513"/>
          <p14:tracePt t="29535" x="9999663" y="2881313"/>
          <p14:tracePt t="29543" x="9991725" y="2914650"/>
          <p14:tracePt t="29551" x="9983788" y="2965450"/>
          <p14:tracePt t="29559" x="9974263" y="3000375"/>
          <p14:tracePt t="29567" x="9966325" y="3025775"/>
          <p14:tracePt t="29575" x="9956800" y="3051175"/>
          <p14:tracePt t="29583" x="9956800" y="3067050"/>
          <p14:tracePt t="29591" x="9948863" y="3101975"/>
          <p14:tracePt t="29599" x="9940925" y="3109913"/>
          <p14:tracePt t="29607" x="9931400" y="3127375"/>
          <p14:tracePt t="29623" x="9931400" y="3144838"/>
          <p14:tracePt t="29639" x="9931400" y="3170238"/>
          <p14:tracePt t="29647" x="9923463" y="3170238"/>
          <p14:tracePt t="29656" x="9923463" y="3178175"/>
          <p14:tracePt t="29663" x="9923463" y="3203575"/>
          <p14:tracePt t="29671" x="9915525" y="3228975"/>
          <p14:tracePt t="29679" x="9915525" y="3254375"/>
          <p14:tracePt t="29689" x="9906000" y="3314700"/>
          <p14:tracePt t="29695" x="9898063" y="3340100"/>
          <p14:tracePt t="29703" x="9898063" y="3373438"/>
          <p14:tracePt t="29711" x="9898063" y="3424238"/>
          <p14:tracePt t="29719" x="9898063" y="3475038"/>
          <p14:tracePt t="29727" x="9898063" y="3517900"/>
          <p14:tracePt t="29735" x="9890125" y="3578225"/>
          <p14:tracePt t="29743" x="9890125" y="3611563"/>
          <p14:tracePt t="29751" x="9890125" y="3662363"/>
          <p14:tracePt t="29759" x="9890125" y="3705225"/>
          <p14:tracePt t="29767" x="9890125" y="3748088"/>
          <p14:tracePt t="29775" x="9890125" y="3781425"/>
          <p14:tracePt t="29783" x="9890125" y="3816350"/>
          <p14:tracePt t="29791" x="9890125" y="3832225"/>
          <p14:tracePt t="29799" x="9890125" y="3857625"/>
          <p14:tracePt t="29807" x="9890125" y="3892550"/>
          <p14:tracePt t="29815" x="9890125" y="3917950"/>
          <p14:tracePt t="29823" x="9890125" y="3943350"/>
          <p14:tracePt t="29831" x="9890125" y="3968750"/>
          <p14:tracePt t="29839" x="9890125" y="3986213"/>
          <p14:tracePt t="29847" x="9890125" y="4019550"/>
          <p14:tracePt t="29855" x="9890125" y="4044950"/>
          <p14:tracePt t="29863" x="9890125" y="4070350"/>
          <p14:tracePt t="29873" x="9890125" y="4087813"/>
          <p14:tracePt t="29879" x="9890125" y="4121150"/>
          <p14:tracePt t="29888" x="9890125" y="4146550"/>
          <p14:tracePt t="29895" x="9890125" y="4156075"/>
          <p14:tracePt t="29903" x="9890125" y="4164013"/>
          <p14:tracePt t="29911" x="9890125" y="4171950"/>
          <p14:tracePt t="30023" x="9890125" y="4181475"/>
          <p14:tracePt t="30031" x="9890125" y="4189413"/>
          <p14:tracePt t="30039" x="9890125" y="4197350"/>
          <p14:tracePt t="30047" x="9890125" y="4206875"/>
          <p14:tracePt t="30055" x="9880600" y="4224338"/>
          <p14:tracePt t="30103" x="9864725" y="4224338"/>
          <p14:tracePt t="30111" x="9855200" y="4232275"/>
          <p14:tracePt t="30119" x="9855200" y="4249738"/>
          <p14:tracePt t="30127" x="9839325" y="4257675"/>
          <p14:tracePt t="30135" x="9821863" y="4257675"/>
          <p14:tracePt t="30143" x="9821863" y="4265613"/>
          <p14:tracePt t="30151" x="9812338" y="4275138"/>
          <p14:tracePt t="30159" x="9804400" y="4283075"/>
          <p14:tracePt t="30183" x="9796463" y="4283075"/>
          <p14:tracePt t="30207" x="9786938" y="4291013"/>
          <p14:tracePt t="30223" x="9779000" y="4300538"/>
          <p14:tracePt t="30847" x="9771063" y="4291013"/>
          <p14:tracePt t="30855" x="9771063" y="4275138"/>
          <p14:tracePt t="30863" x="9771063" y="4214813"/>
          <p14:tracePt t="30872" x="9771063" y="4171950"/>
          <p14:tracePt t="30879" x="9771063" y="4130675"/>
          <p14:tracePt t="30887" x="9771063" y="4087813"/>
          <p14:tracePt t="30907" x="9771063" y="3994150"/>
          <p14:tracePt t="30911" x="9771063" y="3943350"/>
          <p14:tracePt t="30919" x="9771063" y="3892550"/>
          <p14:tracePt t="30927" x="9771063" y="3849688"/>
          <p14:tracePt t="30935" x="9771063" y="3806825"/>
          <p14:tracePt t="30943" x="9771063" y="3763963"/>
          <p14:tracePt t="30951" x="9771063" y="3722688"/>
          <p14:tracePt t="30959" x="9771063" y="3687763"/>
          <p14:tracePt t="30967" x="9771063" y="3654425"/>
          <p14:tracePt t="30975" x="9771063" y="3629025"/>
          <p14:tracePt t="30983" x="9779000" y="3603625"/>
          <p14:tracePt t="30999" x="9779000" y="3594100"/>
          <p14:tracePt t="31007" x="9779000" y="3586163"/>
          <p14:tracePt t="31031" x="9786938" y="3560763"/>
          <p14:tracePt t="31038" x="9786938" y="3543300"/>
          <p14:tracePt t="31047" x="9786938" y="3527425"/>
          <p14:tracePt t="31055" x="9786938" y="3492500"/>
          <p14:tracePt t="31063" x="9786938" y="3467100"/>
          <p14:tracePt t="31072" x="9786938" y="3459163"/>
          <p14:tracePt t="31079" x="9786938" y="3441700"/>
          <p14:tracePt t="31087" x="9786938" y="3433763"/>
          <p14:tracePt t="31095" x="9786938" y="3424238"/>
          <p14:tracePt t="31103" x="9786938" y="3416300"/>
          <p14:tracePt t="31111" x="9786938" y="3408363"/>
          <p14:tracePt t="31127" x="9786938" y="3390900"/>
          <p14:tracePt t="31135" x="9786938" y="3382963"/>
          <p14:tracePt t="31247" x="9796463" y="3449638"/>
          <p14:tracePt t="31256" x="9804400" y="3509963"/>
          <p14:tracePt t="31263" x="9821863" y="3568700"/>
          <p14:tracePt t="31272" x="9821863" y="3611563"/>
          <p14:tracePt t="31279" x="9829800" y="3671888"/>
          <p14:tracePt t="31287" x="9839325" y="3722688"/>
          <p14:tracePt t="31295" x="9847263" y="3756025"/>
          <p14:tracePt t="31303" x="9847263" y="3781425"/>
          <p14:tracePt t="31311" x="9847263" y="3816350"/>
          <p14:tracePt t="31319" x="9847263" y="3857625"/>
          <p14:tracePt t="31327" x="9847263" y="3892550"/>
          <p14:tracePt t="31335" x="9847263" y="3917950"/>
          <p14:tracePt t="31343" x="9847263" y="3960813"/>
          <p14:tracePt t="31351" x="9847263" y="4011613"/>
          <p14:tracePt t="31359" x="9847263" y="4037013"/>
          <p14:tracePt t="31367" x="9847263" y="4079875"/>
          <p14:tracePt t="31375" x="9847263" y="4113213"/>
          <p14:tracePt t="31383" x="9847263" y="4146550"/>
          <p14:tracePt t="31391" x="9847263" y="4164013"/>
          <p14:tracePt t="31399" x="9847263" y="4189413"/>
          <p14:tracePt t="31407" x="9847263" y="4214813"/>
          <p14:tracePt t="31415" x="9847263" y="4232275"/>
          <p14:tracePt t="31423" x="9847263" y="4257675"/>
          <p14:tracePt t="31431" x="9847263" y="4275138"/>
          <p14:tracePt t="31447" x="9847263" y="4283075"/>
          <p14:tracePt t="31456" x="9847263" y="4291013"/>
          <p14:tracePt t="31463" x="9847263" y="4300538"/>
          <p14:tracePt t="31559" x="9864725" y="4265613"/>
          <p14:tracePt t="31567" x="9880600" y="4224338"/>
          <p14:tracePt t="31575" x="9906000" y="4164013"/>
          <p14:tracePt t="31583" x="9923463" y="4095750"/>
          <p14:tracePt t="31591" x="9948863" y="4037013"/>
          <p14:tracePt t="31599" x="9966325" y="3976688"/>
          <p14:tracePt t="31607" x="9974263" y="3935413"/>
          <p14:tracePt t="31615" x="9983788" y="3883025"/>
          <p14:tracePt t="31623" x="9991725" y="3841750"/>
          <p14:tracePt t="31631" x="9999663" y="3806825"/>
          <p14:tracePt t="31639" x="10009188" y="3781425"/>
          <p14:tracePt t="31647" x="10009188" y="3773488"/>
          <p14:tracePt t="31655" x="10009188" y="3763963"/>
          <p14:tracePt t="31663" x="10009188" y="3756025"/>
          <p14:tracePt t="31672" x="10009188" y="3748088"/>
          <p14:tracePt t="31807" x="10009188" y="3756025"/>
          <p14:tracePt t="31815" x="9974263" y="3790950"/>
          <p14:tracePt t="31823" x="9948863" y="3832225"/>
          <p14:tracePt t="31831" x="9923463" y="3875088"/>
          <p14:tracePt t="31839" x="9915525" y="3908425"/>
          <p14:tracePt t="31847" x="9898063" y="3960813"/>
          <p14:tracePt t="31856" x="9890125" y="3994150"/>
          <p14:tracePt t="31863" x="9864725" y="4027488"/>
          <p14:tracePt t="31872" x="9864725" y="4062413"/>
          <p14:tracePt t="31891" x="9839325" y="4121150"/>
          <p14:tracePt t="31895" x="9829800" y="4138613"/>
          <p14:tracePt t="31903" x="9821863" y="4164013"/>
          <p14:tracePt t="31911" x="9812338" y="4181475"/>
          <p14:tracePt t="31927" x="9812338" y="4189413"/>
          <p14:tracePt t="32007" x="9804400" y="4189413"/>
          <p14:tracePt t="32047" x="9812338" y="4171950"/>
          <p14:tracePt t="32056" x="9821863" y="4113213"/>
          <p14:tracePt t="32063" x="9839325" y="4062413"/>
          <p14:tracePt t="32072" x="9847263" y="4019550"/>
          <p14:tracePt t="32079" x="9864725" y="3986213"/>
          <p14:tracePt t="32087" x="9880600" y="3935413"/>
          <p14:tracePt t="32095" x="9890125" y="3908425"/>
          <p14:tracePt t="32103" x="9898063" y="3892550"/>
          <p14:tracePt t="32111" x="9906000" y="3867150"/>
          <p14:tracePt t="32119" x="9906000" y="3857625"/>
          <p14:tracePt t="32127" x="9906000" y="3849688"/>
          <p14:tracePt t="32135" x="9906000" y="3832225"/>
          <p14:tracePt t="32143" x="9906000" y="3816350"/>
          <p14:tracePt t="32159" x="9915525" y="3798888"/>
          <p14:tracePt t="32167" x="9923463" y="3781425"/>
          <p14:tracePt t="32344" x="9923463" y="3790950"/>
          <p14:tracePt t="32351" x="9923463" y="3798888"/>
          <p14:tracePt t="32359" x="9923463" y="3806825"/>
          <p14:tracePt t="32367" x="9923463" y="3816350"/>
          <p14:tracePt t="32375" x="9923463" y="3824288"/>
          <p14:tracePt t="32383" x="9923463" y="3832225"/>
          <p14:tracePt t="32391" x="9915525" y="3841750"/>
          <p14:tracePt t="32479" x="9923463" y="3832225"/>
          <p14:tracePt t="32487" x="9940925" y="3781425"/>
          <p14:tracePt t="32495" x="9948863" y="3722688"/>
          <p14:tracePt t="32503" x="9974263" y="3679825"/>
          <p14:tracePt t="32511" x="9983788" y="3619500"/>
          <p14:tracePt t="32519" x="9991725" y="3560763"/>
          <p14:tracePt t="32527" x="9999663" y="3502025"/>
          <p14:tracePt t="32535" x="10009188" y="3449638"/>
          <p14:tracePt t="32543" x="10009188" y="3416300"/>
          <p14:tracePt t="32551" x="10009188" y="3398838"/>
          <p14:tracePt t="32559" x="10009188" y="3382963"/>
          <p14:tracePt t="32567" x="10009188" y="3373438"/>
          <p14:tracePt t="32575" x="10009188" y="3365500"/>
          <p14:tracePt t="32583" x="10009188" y="3355975"/>
          <p14:tracePt t="32663" x="9991725" y="3398838"/>
          <p14:tracePt t="32671" x="9956800" y="3475038"/>
          <p14:tracePt t="32679" x="9931400" y="3552825"/>
          <p14:tracePt t="32687" x="9898063" y="3629025"/>
          <p14:tracePt t="32695" x="9872663" y="3705225"/>
          <p14:tracePt t="32703" x="9855200" y="3790950"/>
          <p14:tracePt t="32711" x="9839325" y="3857625"/>
          <p14:tracePt t="32719" x="9829800" y="3917950"/>
          <p14:tracePt t="32727" x="9829800" y="3976688"/>
          <p14:tracePt t="32735" x="9821863" y="4052888"/>
          <p14:tracePt t="32743" x="9821863" y="4095750"/>
          <p14:tracePt t="32751" x="9812338" y="4171950"/>
          <p14:tracePt t="32759" x="9804400" y="4214813"/>
          <p14:tracePt t="32767" x="9804400" y="4240213"/>
          <p14:tracePt t="32775" x="9804400" y="4257675"/>
          <p14:tracePt t="32783" x="9804400" y="4265613"/>
          <p14:tracePt t="32791" x="9804400" y="4275138"/>
          <p14:tracePt t="32839" x="9804400" y="4249738"/>
          <p14:tracePt t="32847" x="9829800" y="4206875"/>
          <p14:tracePt t="32856" x="9847263" y="4156075"/>
          <p14:tracePt t="32863" x="9864725" y="4105275"/>
          <p14:tracePt t="32874" x="9872663" y="4044950"/>
          <p14:tracePt t="32879" x="9898063" y="3986213"/>
          <p14:tracePt t="32888" x="9906000" y="3925888"/>
          <p14:tracePt t="32895" x="9915525" y="3857625"/>
          <p14:tracePt t="32903" x="9923463" y="3798888"/>
          <p14:tracePt t="32911" x="9940925" y="3738563"/>
          <p14:tracePt t="32919" x="9956800" y="3671888"/>
          <p14:tracePt t="32927" x="9966325" y="3611563"/>
          <p14:tracePt t="32935" x="9966325" y="3568700"/>
          <p14:tracePt t="32943" x="9966325" y="3509963"/>
          <p14:tracePt t="32951" x="9966325" y="3441700"/>
          <p14:tracePt t="32959" x="9966325" y="3373438"/>
          <p14:tracePt t="32967" x="9966325" y="3297238"/>
          <p14:tracePt t="32975" x="9966325" y="3238500"/>
          <p14:tracePt t="32983" x="9966325" y="3221038"/>
          <p14:tracePt t="32991" x="9966325" y="3195638"/>
          <p14:tracePt t="32999" x="9966325" y="3186113"/>
          <p14:tracePt t="33015" x="9966325" y="3178175"/>
          <p14:tracePt t="33022" x="9966325" y="3160713"/>
          <p14:tracePt t="33031" x="9966325" y="3152775"/>
          <p14:tracePt t="33040" x="9966325" y="3135313"/>
          <p14:tracePt t="33047" x="9966325" y="3127375"/>
          <p14:tracePt t="33056" x="9974263" y="3101975"/>
          <p14:tracePt t="33071" x="9974263" y="3084513"/>
          <p14:tracePt t="33087" x="9983788" y="3059113"/>
          <p14:tracePt t="33095" x="9991725" y="3041650"/>
          <p14:tracePt t="33103" x="9999663" y="3025775"/>
          <p14:tracePt t="33111" x="10009188" y="3000375"/>
          <p14:tracePt t="33119" x="10009188" y="2982913"/>
          <p14:tracePt t="33127" x="10025063" y="2957513"/>
          <p14:tracePt t="33135" x="10034588" y="2940050"/>
          <p14:tracePt t="33143" x="10050463" y="2906713"/>
          <p14:tracePt t="33151" x="10059988" y="2871788"/>
          <p14:tracePt t="33159" x="10075863" y="2820988"/>
          <p14:tracePt t="33167" x="10101263" y="2770188"/>
          <p14:tracePt t="33175" x="10118725" y="2727325"/>
          <p14:tracePt t="33183" x="10136188" y="2693988"/>
          <p14:tracePt t="33191" x="10144125" y="2676525"/>
          <p14:tracePt t="33199" x="10153650" y="2651125"/>
          <p14:tracePt t="33215" x="10161588" y="2625725"/>
          <p14:tracePt t="33223" x="10161588" y="2608263"/>
          <p14:tracePt t="33240" x="10161588" y="2600325"/>
          <p14:tracePt t="33247" x="10161588" y="2592388"/>
          <p14:tracePt t="33256" x="10161588" y="2582863"/>
          <p14:tracePt t="33439" x="10161588" y="2600325"/>
          <p14:tracePt t="33447" x="10161588" y="2668588"/>
          <p14:tracePt t="33456" x="10153650" y="2727325"/>
          <p14:tracePt t="33463" x="10144125" y="2770188"/>
          <p14:tracePt t="33471" x="10144125" y="2805113"/>
          <p14:tracePt t="33479" x="10144125" y="2830513"/>
          <p14:tracePt t="33487" x="10144125" y="2855913"/>
          <p14:tracePt t="33495" x="10144125" y="2881313"/>
          <p14:tracePt t="33503" x="10144125" y="2897188"/>
          <p14:tracePt t="33511" x="10144125" y="2922588"/>
          <p14:tracePt t="33519" x="10144125" y="2949575"/>
          <p14:tracePt t="33527" x="10144125" y="2957513"/>
          <p14:tracePt t="33535" x="10136188" y="2965450"/>
          <p14:tracePt t="33543" x="10136188" y="2974975"/>
          <p14:tracePt t="33551" x="10136188" y="2982913"/>
          <p14:tracePt t="33559" x="10136188" y="2990850"/>
          <p14:tracePt t="33567" x="10126663" y="3008313"/>
          <p14:tracePt t="33591" x="10126663" y="3025775"/>
          <p14:tracePt t="33599" x="10118725" y="3051175"/>
          <p14:tracePt t="33607" x="10110788" y="3059113"/>
          <p14:tracePt t="33623" x="10110788" y="3076575"/>
          <p14:tracePt t="33631" x="10101263" y="3101975"/>
          <p14:tracePt t="33640" x="10101263" y="3109913"/>
          <p14:tracePt t="33647" x="10101263" y="3135313"/>
          <p14:tracePt t="33656" x="10093325" y="3170238"/>
          <p14:tracePt t="33663" x="10085388" y="3186113"/>
          <p14:tracePt t="33679" x="10085388" y="3195638"/>
          <p14:tracePt t="33687" x="10085388" y="3211513"/>
          <p14:tracePt t="33695" x="10075863" y="3221038"/>
          <p14:tracePt t="33703" x="10075863" y="3228975"/>
          <p14:tracePt t="33711" x="10075863" y="3246438"/>
          <p14:tracePt t="33719" x="10067925" y="3271838"/>
          <p14:tracePt t="33727" x="10067925" y="3297238"/>
          <p14:tracePt t="33735" x="10059988" y="3322638"/>
          <p14:tracePt t="33743" x="10059988" y="3330575"/>
          <p14:tracePt t="33751" x="10050463" y="3373438"/>
          <p14:tracePt t="33759" x="10042525" y="3408363"/>
          <p14:tracePt t="33767" x="10034588" y="3459163"/>
          <p14:tracePt t="33775" x="10034588" y="3475038"/>
          <p14:tracePt t="33783" x="10017125" y="3535363"/>
          <p14:tracePt t="33791" x="10009188" y="3568700"/>
          <p14:tracePt t="33799" x="10009188" y="3586163"/>
          <p14:tracePt t="33808" x="10009188" y="3611563"/>
          <p14:tracePt t="33815" x="10009188" y="3636963"/>
          <p14:tracePt t="33823" x="10009188" y="3662363"/>
          <p14:tracePt t="33831" x="10009188" y="3671888"/>
          <p14:tracePt t="33840" x="10009188" y="3687763"/>
          <p14:tracePt t="33857" x="10009188" y="3697288"/>
          <p14:tracePt t="34079" x="10009188" y="3705225"/>
          <p14:tracePt t="34087" x="9983788" y="3738563"/>
          <p14:tracePt t="34095" x="9948863" y="3781425"/>
          <p14:tracePt t="34103" x="9931400" y="3806825"/>
          <p14:tracePt t="34111" x="9906000" y="3841750"/>
          <p14:tracePt t="34119" x="9906000" y="3875088"/>
          <p14:tracePt t="34127" x="9898063" y="3908425"/>
          <p14:tracePt t="34135" x="9890125" y="3935413"/>
          <p14:tracePt t="34143" x="9864725" y="4002088"/>
          <p14:tracePt t="34151" x="9847263" y="4062413"/>
          <p14:tracePt t="34159" x="9812338" y="4138613"/>
          <p14:tracePt t="34167" x="9771063" y="4214813"/>
          <p14:tracePt t="34175" x="9728200" y="4291013"/>
          <p14:tracePt t="34183" x="9652000" y="4384675"/>
          <p14:tracePt t="34191" x="9575800" y="4486275"/>
          <p14:tracePt t="34199" x="9498013" y="4605338"/>
          <p14:tracePt t="34207" x="9413875" y="4741863"/>
          <p14:tracePt t="34215" x="9345613" y="4860925"/>
          <p14:tracePt t="34223" x="9286875" y="4954588"/>
          <p14:tracePt t="34231" x="9244013" y="5048250"/>
          <p14:tracePt t="34240" x="9193213" y="5124450"/>
          <p14:tracePt t="34247" x="9150350" y="5200650"/>
          <p14:tracePt t="34255" x="9107488" y="5276850"/>
          <p14:tracePt t="34263" x="9064625" y="5353050"/>
          <p14:tracePt t="34271" x="9005888" y="5430838"/>
          <p14:tracePt t="34279" x="8963025" y="5524500"/>
          <p14:tracePt t="34287" x="8921750" y="5600700"/>
          <p14:tracePt t="34295" x="8878888" y="5676900"/>
          <p14:tracePt t="34303" x="8836025" y="5727700"/>
          <p14:tracePt t="34311" x="8818563" y="5778500"/>
          <p14:tracePt t="34319" x="8785225" y="5813425"/>
          <p14:tracePt t="34327" x="8777288" y="5846763"/>
          <p14:tracePt t="34335" x="8767763" y="5864225"/>
          <p14:tracePt t="34343" x="8759825" y="5864225"/>
          <p14:tracePt t="34351" x="8742363" y="5880100"/>
          <p14:tracePt t="34359" x="8742363" y="5889625"/>
          <p14:tracePt t="34375" x="8734425" y="5889625"/>
          <p14:tracePt t="34383" x="8716963" y="5889625"/>
          <p14:tracePt t="34391" x="8699500" y="5889625"/>
          <p14:tracePt t="34399" x="8674100" y="5889625"/>
          <p14:tracePt t="34406" x="8640763" y="5889625"/>
          <p14:tracePt t="34415" x="8597900" y="5889625"/>
          <p14:tracePt t="34423" x="8547100" y="5864225"/>
          <p14:tracePt t="34431" x="8513763" y="5846763"/>
          <p14:tracePt t="34440" x="8478838" y="5829300"/>
          <p14:tracePt t="34447" x="8453438" y="5821363"/>
          <p14:tracePt t="34457" x="8435975" y="5803900"/>
          <p14:tracePt t="34463" x="8420100" y="5803900"/>
          <p14:tracePt t="34471" x="8410575" y="5795963"/>
          <p14:tracePt t="34543" x="8402638" y="5788025"/>
          <p14:tracePt t="34607" x="8402638" y="5778500"/>
          <p14:tracePt t="34615" x="8402638" y="5761038"/>
          <p14:tracePt t="34623" x="8420100" y="5727700"/>
          <p14:tracePt t="34631" x="8428038" y="5702300"/>
          <p14:tracePt t="34640" x="8435975" y="5659438"/>
          <p14:tracePt t="34647" x="8453438" y="5616575"/>
          <p14:tracePt t="34656" x="8470900" y="5565775"/>
          <p14:tracePt t="34663" x="8504238" y="5497513"/>
          <p14:tracePt t="34671" x="8521700" y="5438775"/>
          <p14:tracePt t="34679" x="8529638" y="5395913"/>
          <p14:tracePt t="34687" x="8539163" y="5337175"/>
          <p14:tracePt t="34695" x="8555038" y="5286375"/>
          <p14:tracePt t="34703" x="8572500" y="5218113"/>
          <p14:tracePt t="34711" x="8580438" y="5157788"/>
          <p14:tracePt t="34719" x="8589963" y="5099050"/>
          <p14:tracePt t="34727" x="8589963" y="5064125"/>
          <p14:tracePt t="34735" x="8589963" y="5022850"/>
          <p14:tracePt t="34743" x="8589963" y="4962525"/>
          <p14:tracePt t="34751" x="8589963" y="4929188"/>
          <p14:tracePt t="34759" x="8589963" y="4903788"/>
          <p14:tracePt t="34767" x="8589963" y="4860925"/>
          <p14:tracePt t="34775" x="8589963" y="4827588"/>
          <p14:tracePt t="34783" x="8589963" y="4792663"/>
          <p14:tracePt t="34791" x="8589963" y="4749800"/>
          <p14:tracePt t="34799" x="8589963" y="4724400"/>
          <p14:tracePt t="34807" x="8580438" y="4683125"/>
          <p14:tracePt t="34815" x="8572500" y="4640263"/>
          <p14:tracePt t="34823" x="8564563" y="4605338"/>
          <p14:tracePt t="34831" x="8555038" y="4572000"/>
          <p14:tracePt t="34840" x="8547100" y="4538663"/>
          <p14:tracePt t="34847" x="8529638" y="4503738"/>
          <p14:tracePt t="34856" x="8521700" y="4478338"/>
          <p14:tracePt t="34863" x="8513763" y="4460875"/>
          <p14:tracePt t="34871" x="8504238" y="4435475"/>
          <p14:tracePt t="34879" x="8496300" y="4410075"/>
          <p14:tracePt t="34887" x="8488363" y="4384675"/>
          <p14:tracePt t="34907" x="8445500" y="4325938"/>
          <p14:tracePt t="34911" x="8428038" y="4291013"/>
          <p14:tracePt t="34919" x="8410575" y="4257675"/>
          <p14:tracePt t="34927" x="8385175" y="4232275"/>
          <p14:tracePt t="34936" x="8359775" y="4206875"/>
          <p14:tracePt t="34943" x="8343900" y="4189413"/>
          <p14:tracePt t="34951" x="8326438" y="4164013"/>
          <p14:tracePt t="34959" x="8308975" y="4146550"/>
          <p14:tracePt t="34967" x="8308975" y="4130675"/>
          <p14:tracePt t="35031" x="8301038" y="4130675"/>
          <p14:tracePt t="35039" x="8283575" y="4121150"/>
          <p14:tracePt t="35055" x="8250238" y="4113213"/>
          <p14:tracePt t="35063" x="8215313" y="4105275"/>
          <p14:tracePt t="35071" x="8181975" y="4087813"/>
          <p14:tracePt t="35079" x="8156575" y="4079875"/>
          <p14:tracePt t="35087" x="8139113" y="4062413"/>
          <p14:tracePt t="35095" x="8113713" y="4052888"/>
          <p14:tracePt t="35103" x="8088313" y="4044950"/>
          <p14:tracePt t="35111" x="8062913" y="4037013"/>
          <p14:tracePt t="35119" x="8054975" y="4027488"/>
          <p14:tracePt t="35127" x="8045450" y="4027488"/>
          <p14:tracePt t="35135" x="8029575" y="4027488"/>
          <p14:tracePt t="35143" x="8012113" y="4027488"/>
          <p14:tracePt t="35151" x="7986713" y="4027488"/>
          <p14:tracePt t="35159" x="7969250" y="4027488"/>
          <p14:tracePt t="35167" x="7943850" y="4027488"/>
          <p14:tracePt t="35175" x="7926388" y="4027488"/>
          <p14:tracePt t="35183" x="7918450" y="4027488"/>
          <p14:tracePt t="35191" x="7910513" y="4027488"/>
          <p14:tracePt t="35199" x="7900988" y="4027488"/>
          <p14:tracePt t="35271" x="7885113" y="4027488"/>
          <p14:tracePt t="35279" x="7875588" y="4027488"/>
          <p14:tracePt t="35287" x="7850188" y="4027488"/>
          <p14:tracePt t="35295" x="7816850" y="4027488"/>
          <p14:tracePt t="35303" x="7781925" y="4027488"/>
          <p14:tracePt t="35311" x="7756525" y="4027488"/>
          <p14:tracePt t="35319" x="7715250" y="4027488"/>
          <p14:tracePt t="35327" x="7662863" y="4027488"/>
          <p14:tracePt t="35335" x="7612063" y="4027488"/>
          <p14:tracePt t="35343" x="7535863" y="4027488"/>
          <p14:tracePt t="35351" x="7467600" y="4027488"/>
          <p14:tracePt t="35359" x="7383463" y="4019550"/>
          <p14:tracePt t="35367" x="7323138" y="4011613"/>
          <p14:tracePt t="35375" x="7246938" y="4002088"/>
          <p14:tracePt t="35383" x="7162800" y="3976688"/>
          <p14:tracePt t="35391" x="7069138" y="3960813"/>
          <p14:tracePt t="35399" x="6983413" y="3935413"/>
          <p14:tracePt t="35407" x="6881813" y="3908425"/>
          <p14:tracePt t="35415" x="6762750" y="3892550"/>
          <p14:tracePt t="35424" x="6669088" y="3867150"/>
          <p14:tracePt t="35431" x="6567488" y="3841750"/>
          <p14:tracePt t="35440" x="6473825" y="3832225"/>
          <p14:tracePt t="35447" x="6389688" y="3816350"/>
          <p14:tracePt t="35455" x="6303963" y="3798888"/>
          <p14:tracePt t="35463" x="6227763" y="3781425"/>
          <p14:tracePt t="35471" x="6167438" y="3773488"/>
          <p14:tracePt t="35479" x="6134100" y="3773488"/>
          <p14:tracePt t="35487" x="6108700" y="3773488"/>
          <p14:tracePt t="35495" x="6083300" y="3773488"/>
          <p14:tracePt t="35503" x="6057900" y="3773488"/>
          <p14:tracePt t="35511" x="6024563" y="3781425"/>
          <p14:tracePt t="35519" x="5997575" y="3790950"/>
          <p14:tracePt t="35527" x="5981700" y="3806825"/>
          <p14:tracePt t="35535" x="5956300" y="3832225"/>
          <p14:tracePt t="35543" x="5938838" y="3857625"/>
          <p14:tracePt t="35551" x="5921375" y="3883025"/>
          <p14:tracePt t="35559" x="5913438" y="3917950"/>
          <p14:tracePt t="35567" x="5895975" y="3951288"/>
          <p14:tracePt t="35575" x="5888038" y="3968750"/>
          <p14:tracePt t="35583" x="5880100" y="3986213"/>
          <p14:tracePt t="35591" x="5870575" y="4002088"/>
          <p14:tracePt t="35599" x="5870575" y="4019550"/>
          <p14:tracePt t="35615" x="5870575" y="4027488"/>
          <p14:tracePt t="35624" x="5870575" y="4037013"/>
          <p14:tracePt t="35640" x="5862638" y="4052888"/>
          <p14:tracePt t="35679" x="5862638" y="4062413"/>
          <p14:tracePt t="35695" x="5862638" y="4070350"/>
          <p14:tracePt t="35703" x="5862638" y="4087813"/>
          <p14:tracePt t="35719" x="5862638" y="4105275"/>
          <p14:tracePt t="35727" x="5870575" y="4113213"/>
          <p14:tracePt t="35735" x="5888038" y="4121150"/>
          <p14:tracePt t="35743" x="5905500" y="4130675"/>
          <p14:tracePt t="35751" x="5930900" y="4138613"/>
          <p14:tracePt t="35759" x="5956300" y="4156075"/>
          <p14:tracePt t="35767" x="5989638" y="4164013"/>
          <p14:tracePt t="35775" x="6024563" y="4181475"/>
          <p14:tracePt t="35783" x="6075363" y="4197350"/>
          <p14:tracePt t="35791" x="6108700" y="4214813"/>
          <p14:tracePt t="35799" x="6134100" y="4232275"/>
          <p14:tracePt t="35807" x="6151563" y="4240213"/>
          <p14:tracePt t="35815" x="6176963" y="4257675"/>
          <p14:tracePt t="35824" x="6184900" y="4257675"/>
          <p14:tracePt t="35840" x="6194425" y="4265613"/>
          <p14:tracePt t="35847" x="6202363" y="4275138"/>
          <p14:tracePt t="35855" x="6219825" y="4283075"/>
          <p14:tracePt t="35863" x="6227763" y="4291013"/>
          <p14:tracePt t="35871" x="6245225" y="4308475"/>
          <p14:tracePt t="35879" x="6270625" y="4325938"/>
          <p14:tracePt t="35887" x="6286500" y="4341813"/>
          <p14:tracePt t="35895" x="6311900" y="4351338"/>
          <p14:tracePt t="35911" x="6338888" y="4359275"/>
          <p14:tracePt t="35919" x="6354763" y="4368800"/>
          <p14:tracePt t="35927" x="6364288" y="4384675"/>
          <p14:tracePt t="35935" x="6380163" y="4394200"/>
          <p14:tracePt t="35943" x="6405563" y="4402138"/>
          <p14:tracePt t="35951" x="6440488" y="4410075"/>
          <p14:tracePt t="35959" x="6473825" y="4427538"/>
          <p14:tracePt t="35967" x="6508750" y="4445000"/>
          <p14:tracePt t="35975" x="6542088" y="4460875"/>
          <p14:tracePt t="35983" x="6592888" y="4478338"/>
          <p14:tracePt t="35990" x="6643688" y="4513263"/>
          <p14:tracePt t="35999" x="6686550" y="4529138"/>
          <p14:tracePt t="36007" x="6737350" y="4546600"/>
          <p14:tracePt t="36015" x="6797675" y="4554538"/>
          <p14:tracePt t="36024" x="6856413" y="4572000"/>
          <p14:tracePt t="36031" x="6889750" y="4572000"/>
          <p14:tracePt t="36041" x="6942138" y="4579938"/>
          <p14:tracePt t="36047" x="6975475" y="4589463"/>
          <p14:tracePt t="36056" x="6992938" y="4589463"/>
          <p14:tracePt t="36063" x="7008813" y="4589463"/>
          <p14:tracePt t="36071" x="7043738" y="4589463"/>
          <p14:tracePt t="36079" x="7069138" y="4589463"/>
          <p14:tracePt t="36087" x="7094538" y="4589463"/>
          <p14:tracePt t="36095" x="7119938" y="4589463"/>
          <p14:tracePt t="36103" x="7153275" y="4589463"/>
          <p14:tracePt t="36111" x="7188200" y="4589463"/>
          <p14:tracePt t="36119" x="7213600" y="4589463"/>
          <p14:tracePt t="36127" x="7256463" y="4589463"/>
          <p14:tracePt t="36135" x="7297738" y="4589463"/>
          <p14:tracePt t="36143" x="7358063" y="4589463"/>
          <p14:tracePt t="36151" x="7434263" y="4589463"/>
          <p14:tracePt t="36159" x="7502525" y="4589463"/>
          <p14:tracePt t="36167" x="7570788" y="4589463"/>
          <p14:tracePt t="36175" x="7629525" y="4589463"/>
          <p14:tracePt t="36183" x="7688263" y="4589463"/>
          <p14:tracePt t="36190" x="7748588" y="4589463"/>
          <p14:tracePt t="36199" x="7807325" y="4589463"/>
          <p14:tracePt t="36208" x="7859713" y="4589463"/>
          <p14:tracePt t="36215" x="7893050" y="4589463"/>
          <p14:tracePt t="36225" x="7926388" y="4589463"/>
          <p14:tracePt t="36231" x="7961313" y="4589463"/>
          <p14:tracePt t="36239" x="7977188" y="4589463"/>
          <p14:tracePt t="36247" x="8020050" y="4589463"/>
          <p14:tracePt t="36255" x="8054975" y="4579938"/>
          <p14:tracePt t="36263" x="8088313" y="4572000"/>
          <p14:tracePt t="36271" x="8121650" y="4564063"/>
          <p14:tracePt t="36279" x="8156575" y="4554538"/>
          <p14:tracePt t="36287" x="8181975" y="4538663"/>
          <p14:tracePt t="36295" x="8199438" y="4529138"/>
          <p14:tracePt t="36303" x="8215313" y="4513263"/>
          <p14:tracePt t="36311" x="8224838" y="4513263"/>
          <p14:tracePt t="36319" x="8232775" y="4495800"/>
          <p14:tracePt t="36327" x="8240713" y="4486275"/>
          <p14:tracePt t="36335" x="8240713" y="4478338"/>
          <p14:tracePt t="36351" x="8240713" y="4470400"/>
          <p14:tracePt t="36359" x="8240713" y="4460875"/>
          <p14:tracePt t="36375" x="8240713" y="4435475"/>
          <p14:tracePt t="36383" x="8232775" y="4419600"/>
          <p14:tracePt t="36390" x="8224838" y="4402138"/>
          <p14:tracePt t="36399" x="8207375" y="4376738"/>
          <p14:tracePt t="36408" x="8189913" y="4351338"/>
          <p14:tracePt t="36415" x="8174038" y="4333875"/>
          <p14:tracePt t="36424" x="8156575" y="4325938"/>
          <p14:tracePt t="36431" x="8147050" y="4308475"/>
          <p14:tracePt t="36439" x="8131175" y="4291013"/>
          <p14:tracePt t="36447" x="8096250" y="4275138"/>
          <p14:tracePt t="36455" x="8045450" y="4240213"/>
          <p14:tracePt t="36463" x="7994650" y="4214813"/>
          <p14:tracePt t="36471" x="7918450" y="4181475"/>
          <p14:tracePt t="36479" x="7816850" y="4138613"/>
          <p14:tracePt t="36487" x="7697788" y="4105275"/>
          <p14:tracePt t="36495" x="7570788" y="4052888"/>
          <p14:tracePt t="36503" x="7451725" y="4011613"/>
          <p14:tracePt t="36511" x="7323138" y="3960813"/>
          <p14:tracePt t="36519" x="7204075" y="3908425"/>
          <p14:tracePt t="36527" x="7119938" y="3875088"/>
          <p14:tracePt t="36535" x="7043738" y="3867150"/>
          <p14:tracePt t="36543" x="6992938" y="3857625"/>
          <p14:tracePt t="36551" x="6975475" y="3849688"/>
          <p14:tracePt t="36559" x="6958013" y="3849688"/>
          <p14:tracePt t="36567" x="6950075" y="3849688"/>
          <p14:tracePt t="36576" x="6932613" y="3849688"/>
          <p14:tracePt t="36583" x="6907213" y="3849688"/>
          <p14:tracePt t="36591" x="6873875" y="3849688"/>
          <p14:tracePt t="36599" x="6856413" y="3849688"/>
          <p14:tracePt t="36608" x="6813550" y="3857625"/>
          <p14:tracePt t="36615" x="6762750" y="3883025"/>
          <p14:tracePt t="36624" x="6711950" y="3908425"/>
          <p14:tracePt t="36631" x="6661150" y="3925888"/>
          <p14:tracePt t="36639" x="6618288" y="3951288"/>
          <p14:tracePt t="36647" x="6567488" y="3968750"/>
          <p14:tracePt t="36655" x="6524625" y="3986213"/>
          <p14:tracePt t="36663" x="6483350" y="4002088"/>
          <p14:tracePt t="36671" x="6456363" y="4011613"/>
          <p14:tracePt t="36679" x="6430963" y="4027488"/>
          <p14:tracePt t="36687" x="6405563" y="4037013"/>
          <p14:tracePt t="36695" x="6380163" y="4052888"/>
          <p14:tracePt t="36703" x="6354763" y="4062413"/>
          <p14:tracePt t="36711" x="6338888" y="4079875"/>
          <p14:tracePt t="36719" x="6321425" y="4079875"/>
          <p14:tracePt t="36727" x="6303963" y="4095750"/>
          <p14:tracePt t="36735" x="6278563" y="4105275"/>
          <p14:tracePt t="36743" x="6270625" y="4121150"/>
          <p14:tracePt t="36751" x="6245225" y="4130675"/>
          <p14:tracePt t="36759" x="6219825" y="4146550"/>
          <p14:tracePt t="36767" x="6194425" y="4156075"/>
          <p14:tracePt t="36775" x="6176963" y="4164013"/>
          <p14:tracePt t="36783" x="6159500" y="4171950"/>
          <p14:tracePt t="36790" x="6142038" y="4189413"/>
          <p14:tracePt t="36799" x="6134100" y="4197350"/>
          <p14:tracePt t="36807" x="6126163" y="4206875"/>
          <p14:tracePt t="36824" x="6116638" y="4206875"/>
          <p14:tracePt t="36999" x="6108700" y="4206875"/>
          <p14:tracePt t="37007" x="6116638" y="4214813"/>
          <p14:tracePt t="37015" x="6151563" y="4232275"/>
          <p14:tracePt t="37024" x="6202363" y="4265613"/>
          <p14:tracePt t="37031" x="6235700" y="4291013"/>
          <p14:tracePt t="37039" x="6303963" y="4333875"/>
          <p14:tracePt t="37047" x="6364288" y="4351338"/>
          <p14:tracePt t="37055" x="6423025" y="4384675"/>
          <p14:tracePt t="37063" x="6483350" y="4402138"/>
          <p14:tracePt t="37071" x="6550025" y="4435475"/>
          <p14:tracePt t="37079" x="6592888" y="4452938"/>
          <p14:tracePt t="37087" x="6653213" y="4460875"/>
          <p14:tracePt t="37095" x="6704013" y="4470400"/>
          <p14:tracePt t="37103" x="6745288" y="4486275"/>
          <p14:tracePt t="37111" x="6797675" y="4495800"/>
          <p14:tracePt t="37119" x="6805613" y="4495800"/>
          <p14:tracePt t="37127" x="6823075" y="4495800"/>
          <p14:tracePt t="37135" x="6831013" y="4495800"/>
          <p14:tracePt t="37143" x="6838950" y="4495800"/>
          <p14:tracePt t="37151" x="6848475" y="4495800"/>
          <p14:tracePt t="37159" x="6856413" y="4495800"/>
          <p14:tracePt t="37175" x="6864350" y="4495800"/>
          <p14:tracePt t="37183" x="6881813" y="4495800"/>
          <p14:tracePt t="37191" x="6899275" y="4495800"/>
          <p14:tracePt t="37199" x="6924675" y="4495800"/>
          <p14:tracePt t="37208" x="6950075" y="4495800"/>
          <p14:tracePt t="37215" x="6967538" y="4495800"/>
          <p14:tracePt t="37225" x="7008813" y="4495800"/>
          <p14:tracePt t="37231" x="7051675" y="4495800"/>
          <p14:tracePt t="37239" x="7102475" y="4495800"/>
          <p14:tracePt t="37247" x="7145338" y="4495800"/>
          <p14:tracePt t="37255" x="7188200" y="4495800"/>
          <p14:tracePt t="37263" x="7221538" y="4495800"/>
          <p14:tracePt t="37271" x="7239000" y="4495800"/>
          <p14:tracePt t="37279" x="7272338" y="4495800"/>
          <p14:tracePt t="37287" x="7297738" y="4495800"/>
          <p14:tracePt t="37295" x="7315200" y="4495800"/>
          <p14:tracePt t="37303" x="7340600" y="4495800"/>
          <p14:tracePt t="37311" x="7366000" y="4495800"/>
          <p14:tracePt t="37319" x="7400925" y="4486275"/>
          <p14:tracePt t="37327" x="7416800" y="4478338"/>
          <p14:tracePt t="37335" x="7434263" y="4478338"/>
          <p14:tracePt t="37343" x="7467600" y="4470400"/>
          <p14:tracePt t="37351" x="7493000" y="4470400"/>
          <p14:tracePt t="37359" x="7535863" y="4460875"/>
          <p14:tracePt t="37367" x="7570788" y="4452938"/>
          <p14:tracePt t="37375" x="7596188" y="4445000"/>
          <p14:tracePt t="37383" x="7629525" y="4435475"/>
          <p14:tracePt t="37391" x="7680325" y="4427538"/>
          <p14:tracePt t="37399" x="7715250" y="4419600"/>
          <p14:tracePt t="37408" x="7740650" y="4419600"/>
          <p14:tracePt t="37415" x="7781925" y="4410075"/>
          <p14:tracePt t="37424" x="7832725" y="4402138"/>
          <p14:tracePt t="37431" x="7867650" y="4394200"/>
          <p14:tracePt t="37439" x="7875588" y="4394200"/>
          <p14:tracePt t="37447" x="7893050" y="4394200"/>
          <p14:tracePt t="37455" x="7926388" y="4384675"/>
          <p14:tracePt t="37463" x="7926388" y="4376738"/>
          <p14:tracePt t="37471" x="7935913" y="4376738"/>
          <p14:tracePt t="37479" x="7943850" y="4376738"/>
          <p14:tracePt t="37487" x="7951788" y="4368800"/>
          <p14:tracePt t="37503" x="7961313" y="4368800"/>
          <p14:tracePt t="37511" x="7977188" y="4368800"/>
          <p14:tracePt t="37607" x="7977188" y="4359275"/>
          <p14:tracePt t="37615" x="7977188" y="4333875"/>
          <p14:tracePt t="37624" x="7977188" y="4325938"/>
          <p14:tracePt t="37631" x="7977188" y="4308475"/>
          <p14:tracePt t="37639" x="7977188" y="4300538"/>
          <p14:tracePt t="37647" x="7977188" y="4291013"/>
          <p14:tracePt t="37655" x="7977188" y="4283075"/>
          <p14:tracePt t="37663" x="7977188" y="4275138"/>
          <p14:tracePt t="37671" x="7977188" y="4265613"/>
          <p14:tracePt t="37679" x="7977188" y="4249738"/>
          <p14:tracePt t="37687" x="7977188" y="4232275"/>
          <p14:tracePt t="37695" x="7969250" y="4214813"/>
          <p14:tracePt t="37703" x="7961313" y="4197350"/>
          <p14:tracePt t="37711" x="7943850" y="4189413"/>
          <p14:tracePt t="37719" x="7926388" y="4164013"/>
          <p14:tracePt t="37727" x="7918450" y="4146550"/>
          <p14:tracePt t="37735" x="7900988" y="4130675"/>
          <p14:tracePt t="37743" x="7893050" y="4121150"/>
          <p14:tracePt t="37823" x="7885113" y="4121150"/>
          <p14:tracePt t="37831" x="7867650" y="4121150"/>
          <p14:tracePt t="37839" x="7842250" y="4121150"/>
          <p14:tracePt t="37847" x="7816850" y="4121150"/>
          <p14:tracePt t="37855" x="7781925" y="4121150"/>
          <p14:tracePt t="37863" x="7748588" y="4121150"/>
          <p14:tracePt t="37875" x="7715250" y="4113213"/>
          <p14:tracePt t="37879" x="7705725" y="4105275"/>
          <p14:tracePt t="37887" x="7697788" y="4105275"/>
          <p14:tracePt t="37895" x="7688263" y="4105275"/>
          <p14:tracePt t="38687" x="7688263" y="4095750"/>
          <p14:tracePt t="38927" x="7688263" y="4113213"/>
          <p14:tracePt t="38935" x="7672388" y="4121150"/>
          <p14:tracePt t="38943" x="7662863" y="4138613"/>
          <p14:tracePt t="38951" x="7662863" y="4156075"/>
          <p14:tracePt t="38958" x="7654925" y="4164013"/>
          <p14:tracePt t="38967" x="7646988" y="4181475"/>
          <p14:tracePt t="38975" x="7637463" y="4197350"/>
          <p14:tracePt t="38983" x="7629525" y="4214813"/>
          <p14:tracePt t="38992" x="7621588" y="4214813"/>
          <p14:tracePt t="38999" x="7612063" y="4232275"/>
          <p14:tracePt t="39008" x="7604125" y="4240213"/>
          <p14:tracePt t="39015" x="7596188" y="4249738"/>
          <p14:tracePt t="39023" x="7586663" y="4257675"/>
          <p14:tracePt t="39031" x="7570788" y="4275138"/>
          <p14:tracePt t="39039" x="7553325" y="4275138"/>
          <p14:tracePt t="39047" x="7545388" y="4291013"/>
          <p14:tracePt t="39055" x="7527925" y="4300538"/>
          <p14:tracePt t="39063" x="7510463" y="4316413"/>
          <p14:tracePt t="39071" x="7485063" y="4325938"/>
          <p14:tracePt t="39079" x="7477125" y="4333875"/>
          <p14:tracePt t="39087" x="7467600" y="4341813"/>
          <p14:tracePt t="39095" x="7459663" y="4351338"/>
          <p14:tracePt t="39111" x="7451725" y="4359275"/>
          <p14:tracePt t="39127" x="7442200" y="4368800"/>
          <p14:tracePt t="39431" x="7459663" y="4368800"/>
          <p14:tracePt t="39438" x="7485063" y="4368800"/>
          <p14:tracePt t="39447" x="7545388" y="4368800"/>
          <p14:tracePt t="39455" x="7604125" y="4384675"/>
          <p14:tracePt t="39463" x="7646988" y="4394200"/>
          <p14:tracePt t="39471" x="7688263" y="4402138"/>
          <p14:tracePt t="39479" x="7715250" y="4402138"/>
          <p14:tracePt t="39487" x="7748588" y="4402138"/>
          <p14:tracePt t="39495" x="7756525" y="4402138"/>
          <p14:tracePt t="39503" x="7791450" y="4402138"/>
          <p14:tracePt t="39511" x="7816850" y="4402138"/>
          <p14:tracePt t="39519" x="7850188" y="4394200"/>
          <p14:tracePt t="39527" x="7875588" y="4384675"/>
          <p14:tracePt t="39535" x="7900988" y="4376738"/>
          <p14:tracePt t="39543" x="7935913" y="4368800"/>
          <p14:tracePt t="39551" x="7969250" y="4359275"/>
          <p14:tracePt t="39558" x="7986713" y="4351338"/>
          <p14:tracePt t="39567" x="7994650" y="4351338"/>
          <p14:tracePt t="39575" x="8012113" y="4341813"/>
          <p14:tracePt t="39583" x="8020050" y="4341813"/>
          <p14:tracePt t="39751" x="8020050" y="4325938"/>
          <p14:tracePt t="39758" x="8012113" y="4300538"/>
          <p14:tracePt t="39767" x="7986713" y="4265613"/>
          <p14:tracePt t="39775" x="7943850" y="4232275"/>
          <p14:tracePt t="39783" x="7910513" y="4189413"/>
          <p14:tracePt t="39792" x="7859713" y="4146550"/>
          <p14:tracePt t="39799" x="7807325" y="4113213"/>
          <p14:tracePt t="39807" x="7766050" y="4079875"/>
          <p14:tracePt t="39815" x="7715250" y="4052888"/>
          <p14:tracePt t="39823" x="7680325" y="4027488"/>
          <p14:tracePt t="39831" x="7646988" y="4002088"/>
          <p14:tracePt t="39839" x="7621588" y="3994150"/>
          <p14:tracePt t="39847" x="7596188" y="3986213"/>
          <p14:tracePt t="39855" x="7586663" y="3968750"/>
          <p14:tracePt t="39863" x="7570788" y="3960813"/>
          <p14:tracePt t="39879" x="7553325" y="3960813"/>
          <p14:tracePt t="39893" x="7535863" y="3951288"/>
          <p14:tracePt t="39896" x="7518400" y="3951288"/>
          <p14:tracePt t="39903" x="7502525" y="3951288"/>
          <p14:tracePt t="39911" x="7493000" y="3951288"/>
          <p14:tracePt t="39919" x="7467600" y="3951288"/>
          <p14:tracePt t="39927" x="7459663" y="3951288"/>
          <p14:tracePt t="39935" x="7434263" y="3951288"/>
          <p14:tracePt t="39943" x="7408863" y="3951288"/>
          <p14:tracePt t="39951" x="7400925" y="3951288"/>
          <p14:tracePt t="39967" x="7383463" y="3951288"/>
          <p14:tracePt t="39975" x="7373938" y="3951288"/>
          <p14:tracePt t="39983" x="7340600" y="3960813"/>
          <p14:tracePt t="39992" x="7315200" y="3968750"/>
          <p14:tracePt t="39999" x="7297738" y="3968750"/>
          <p14:tracePt t="40007" x="7272338" y="3976688"/>
          <p14:tracePt t="40015" x="7256463" y="3976688"/>
          <p14:tracePt t="40023" x="7221538" y="3986213"/>
          <p14:tracePt t="40031" x="7196138" y="3994150"/>
          <p14:tracePt t="40039" x="7188200" y="3994150"/>
          <p14:tracePt t="40047" x="7153275" y="4002088"/>
          <p14:tracePt t="40055" x="7137400" y="4002088"/>
          <p14:tracePt t="40063" x="7112000" y="4011613"/>
          <p14:tracePt t="40071" x="7085013" y="4019550"/>
          <p14:tracePt t="40079" x="7069138" y="4019550"/>
          <p14:tracePt t="40087" x="7051675" y="4019550"/>
          <p14:tracePt t="40095" x="7018338" y="4019550"/>
          <p14:tracePt t="40103" x="6983413" y="4019550"/>
          <p14:tracePt t="40111" x="6950075" y="4019550"/>
          <p14:tracePt t="40119" x="6932613" y="4019550"/>
          <p14:tracePt t="40127" x="6907213" y="4019550"/>
          <p14:tracePt t="40135" x="6899275" y="4019550"/>
          <p14:tracePt t="40199" x="6889750" y="4019550"/>
          <p14:tracePt t="40223" x="6881813" y="4019550"/>
          <p14:tracePt t="40231" x="6873875" y="4027488"/>
          <p14:tracePt t="40239" x="6873875" y="4037013"/>
          <p14:tracePt t="40279" x="6873875" y="4044950"/>
          <p14:tracePt t="40287" x="6864350" y="4062413"/>
          <p14:tracePt t="40311" x="6864350" y="4079875"/>
          <p14:tracePt t="40319" x="6864350" y="4105275"/>
          <p14:tracePt t="40327" x="6856413" y="4121150"/>
          <p14:tracePt t="40335" x="6848475" y="4146550"/>
          <p14:tracePt t="40342" x="6838950" y="4171950"/>
          <p14:tracePt t="40351" x="6838950" y="4181475"/>
          <p14:tracePt t="40359" x="6838950" y="4189413"/>
          <p14:tracePt t="40367" x="6838950" y="4206875"/>
          <p14:tracePt t="40376" x="6831013" y="4240213"/>
          <p14:tracePt t="40383" x="6823075" y="4249738"/>
          <p14:tracePt t="40392" x="6823075" y="4257675"/>
          <p14:tracePt t="40399" x="6823075" y="4265613"/>
          <p14:tracePt t="40415" x="6823075" y="4275138"/>
          <p14:tracePt t="40423" x="6823075" y="4283075"/>
          <p14:tracePt t="40623" x="6823075" y="4291013"/>
          <p14:tracePt t="40631" x="6856413" y="4308475"/>
          <p14:tracePt t="40639" x="6907213" y="4333875"/>
          <p14:tracePt t="40647" x="6958013" y="4359275"/>
          <p14:tracePt t="40655" x="7034213" y="4402138"/>
          <p14:tracePt t="40663" x="7112000" y="4435475"/>
          <p14:tracePt t="40671" x="7196138" y="4470400"/>
          <p14:tracePt t="40679" x="7272338" y="4503738"/>
          <p14:tracePt t="40687" x="7348538" y="4521200"/>
          <p14:tracePt t="40695" x="7408863" y="4546600"/>
          <p14:tracePt t="40703" x="7467600" y="4564063"/>
          <p14:tracePt t="40711" x="7527925" y="4572000"/>
          <p14:tracePt t="40719" x="7570788" y="4572000"/>
          <p14:tracePt t="40727" x="7629525" y="4572000"/>
          <p14:tracePt t="40735" x="7672388" y="4572000"/>
          <p14:tracePt t="40743" x="7697788" y="4572000"/>
          <p14:tracePt t="40751" x="7731125" y="4572000"/>
          <p14:tracePt t="40759" x="7748588" y="4572000"/>
          <p14:tracePt t="40767" x="7773988" y="4572000"/>
          <p14:tracePt t="40776" x="7807325" y="4572000"/>
          <p14:tracePt t="40783" x="7832725" y="4564063"/>
          <p14:tracePt t="40792" x="7859713" y="4546600"/>
          <p14:tracePt t="40799" x="7875588" y="4538663"/>
          <p14:tracePt t="40807" x="7900988" y="4521200"/>
          <p14:tracePt t="40815" x="7918450" y="4503738"/>
          <p14:tracePt t="40824" x="7935913" y="4486275"/>
          <p14:tracePt t="40831" x="7951788" y="4470400"/>
          <p14:tracePt t="40839" x="7969250" y="4460875"/>
          <p14:tracePt t="40847" x="7994650" y="4445000"/>
          <p14:tracePt t="40855" x="8012113" y="4427538"/>
          <p14:tracePt t="40863" x="8020050" y="4419600"/>
          <p14:tracePt t="40871" x="8020050" y="4410075"/>
          <p14:tracePt t="40879" x="8029575" y="4402138"/>
          <p14:tracePt t="40887" x="8029575" y="4394200"/>
          <p14:tracePt t="40903" x="8037513" y="4376738"/>
          <p14:tracePt t="40919" x="8037513" y="4368800"/>
          <p14:tracePt t="40935" x="8037513" y="4359275"/>
          <p14:tracePt t="40943" x="8037513" y="4351338"/>
          <p14:tracePt t="40951" x="8037513" y="4341813"/>
          <p14:tracePt t="40959" x="8037513" y="4333875"/>
          <p14:tracePt t="40967" x="8037513" y="4316413"/>
          <p14:tracePt t="40975" x="8037513" y="4308475"/>
          <p14:tracePt t="40983" x="8037513" y="4291013"/>
          <p14:tracePt t="40999" x="8037513" y="4283075"/>
          <p14:tracePt t="41007" x="8037513" y="4275138"/>
          <p14:tracePt t="41015" x="8037513" y="4265613"/>
          <p14:tracePt t="42423" x="8004175" y="4283075"/>
          <p14:tracePt t="42431" x="7969250" y="4316413"/>
          <p14:tracePt t="42439" x="7943850" y="4341813"/>
          <p14:tracePt t="42447" x="7926388" y="4359275"/>
          <p14:tracePt t="42455" x="7918450" y="4376738"/>
          <p14:tracePt t="42463" x="7900988" y="4384675"/>
          <p14:tracePt t="42471" x="7885113" y="4402138"/>
          <p14:tracePt t="42479" x="7867650" y="4419600"/>
          <p14:tracePt t="42487" x="7842250" y="4427538"/>
          <p14:tracePt t="42495" x="7824788" y="4445000"/>
          <p14:tracePt t="42503" x="7799388" y="4460875"/>
          <p14:tracePt t="42511" x="7773988" y="4486275"/>
          <p14:tracePt t="42519" x="7748588" y="4503738"/>
          <p14:tracePt t="42527" x="7715250" y="4529138"/>
          <p14:tracePt t="42535" x="7680325" y="4554538"/>
          <p14:tracePt t="42543" x="7637463" y="4579938"/>
          <p14:tracePt t="42551" x="7604125" y="4614863"/>
          <p14:tracePt t="42559" x="7570788" y="4640263"/>
          <p14:tracePt t="42567" x="7545388" y="4657725"/>
          <p14:tracePt t="42576" x="7518400" y="4673600"/>
          <p14:tracePt t="42583" x="7493000" y="4691063"/>
          <p14:tracePt t="42591" x="7485063" y="4699000"/>
          <p14:tracePt t="42599" x="7467600" y="4716463"/>
          <p14:tracePt t="42607" x="7459663" y="4724400"/>
          <p14:tracePt t="42719" x="7451725" y="4724400"/>
          <p14:tracePt t="42727" x="7434263" y="4724400"/>
          <p14:tracePt t="42735" x="7408863" y="4708525"/>
          <p14:tracePt t="42743" x="7383463" y="4691063"/>
          <p14:tracePt t="42751" x="7358063" y="4673600"/>
          <p14:tracePt t="42759" x="7340600" y="4673600"/>
          <p14:tracePt t="42767" x="7307263" y="4665663"/>
          <p14:tracePt t="42777" x="7289800" y="4665663"/>
          <p14:tracePt t="42783" x="7256463" y="4657725"/>
          <p14:tracePt t="42791" x="7246938" y="4648200"/>
          <p14:tracePt t="43055" x="7256463" y="4648200"/>
          <p14:tracePt t="43063" x="7264400" y="4648200"/>
          <p14:tracePt t="43071" x="7272338" y="4648200"/>
          <p14:tracePt t="43079" x="7281863" y="4648200"/>
          <p14:tracePt t="43087" x="7289800" y="4648200"/>
          <p14:tracePt t="43127" x="7297738" y="4648200"/>
          <p14:tracePt t="43151" x="7307263" y="4640263"/>
          <p14:tracePt t="43295" x="7256463" y="4648200"/>
          <p14:tracePt t="43303" x="7188200" y="4657725"/>
          <p14:tracePt t="43311" x="7112000" y="4657725"/>
          <p14:tracePt t="43319" x="7026275" y="4657725"/>
          <p14:tracePt t="43327" x="6942138" y="4657725"/>
          <p14:tracePt t="43335" x="6856413" y="4657725"/>
          <p14:tracePt t="43343" x="6788150" y="4657725"/>
          <p14:tracePt t="43351" x="6729413" y="4648200"/>
          <p14:tracePt t="43360" x="6694488" y="4640263"/>
          <p14:tracePt t="43367" x="6669088" y="4640263"/>
          <p14:tracePt t="43375" x="6643688" y="4640263"/>
          <p14:tracePt t="43384" x="6618288" y="4640263"/>
          <p14:tracePt t="43391" x="6575425" y="4640263"/>
          <p14:tracePt t="43399" x="6516688" y="4640263"/>
          <p14:tracePt t="43407" x="6456363" y="4640263"/>
          <p14:tracePt t="43415" x="6397625" y="4640263"/>
          <p14:tracePt t="43423" x="6329363" y="4640263"/>
          <p14:tracePt t="43431" x="6253163" y="4640263"/>
          <p14:tracePt t="43439" x="6167438" y="4640263"/>
          <p14:tracePt t="43447" x="6100763" y="4640263"/>
          <p14:tracePt t="43455" x="6015038" y="4640263"/>
          <p14:tracePt t="43463" x="5956300" y="4648200"/>
          <p14:tracePt t="43471" x="5870575" y="4665663"/>
          <p14:tracePt t="43479" x="5794375" y="4665663"/>
          <p14:tracePt t="43487" x="5708650" y="4665663"/>
          <p14:tracePt t="43495" x="5616575" y="4665663"/>
          <p14:tracePt t="43503" x="5513388" y="4665663"/>
          <p14:tracePt t="43511" x="5411788" y="4665663"/>
          <p14:tracePt t="43519" x="5302250" y="4665663"/>
          <p14:tracePt t="43527" x="5173663" y="4657725"/>
          <p14:tracePt t="43535" x="5089525" y="4648200"/>
          <p14:tracePt t="43543" x="4987925" y="4622800"/>
          <p14:tracePt t="43551" x="4910138" y="4614863"/>
          <p14:tracePt t="43560" x="4826000" y="4589463"/>
          <p14:tracePt t="43567" x="4765675" y="4579938"/>
          <p14:tracePt t="43576" x="4714875" y="4564063"/>
          <p14:tracePt t="43583" x="4681538" y="4546600"/>
          <p14:tracePt t="43591" x="4646613" y="4529138"/>
          <p14:tracePt t="43599" x="4621213" y="4521200"/>
          <p14:tracePt t="43607" x="4605338" y="4513263"/>
          <p14:tracePt t="43615" x="4595813" y="4503738"/>
          <p14:tracePt t="43623" x="4579938" y="4486275"/>
          <p14:tracePt t="43631" x="4570413" y="4460875"/>
          <p14:tracePt t="43639" x="4562475" y="4410075"/>
          <p14:tracePt t="43647" x="4554538" y="4368800"/>
          <p14:tracePt t="43655" x="4554538" y="4333875"/>
          <p14:tracePt t="43663" x="4554538" y="4291013"/>
          <p14:tracePt t="43671" x="4554538" y="4232275"/>
          <p14:tracePt t="43679" x="4570413" y="4197350"/>
          <p14:tracePt t="43687" x="4587875" y="4138613"/>
          <p14:tracePt t="43695" x="4613275" y="4105275"/>
          <p14:tracePt t="43703" x="4638675" y="4062413"/>
          <p14:tracePt t="43711" x="4664075" y="4027488"/>
          <p14:tracePt t="43719" x="4681538" y="4019550"/>
          <p14:tracePt t="43727" x="4681538" y="4011613"/>
          <p14:tracePt t="43735" x="4699000" y="4002088"/>
          <p14:tracePt t="43743" x="4706938" y="3986213"/>
          <p14:tracePt t="43751" x="4714875" y="3951288"/>
          <p14:tracePt t="43760" x="4724400" y="3925888"/>
          <p14:tracePt t="43767" x="4724400" y="3908425"/>
          <p14:tracePt t="43775" x="4724400" y="3875088"/>
          <p14:tracePt t="43783" x="4714875" y="3816350"/>
          <p14:tracePt t="43791" x="4689475" y="3756025"/>
          <p14:tracePt t="43799" x="4656138" y="3697288"/>
          <p14:tracePt t="43807" x="4621213" y="3646488"/>
          <p14:tracePt t="43815" x="4579938" y="3594100"/>
          <p14:tracePt t="43823" x="4537075" y="3543300"/>
          <p14:tracePt t="43831" x="4494213" y="3492500"/>
          <p14:tracePt t="43839" x="4468813" y="3459163"/>
          <p14:tracePt t="43847" x="4443413" y="3433763"/>
          <p14:tracePt t="43855" x="4425950" y="3408363"/>
          <p14:tracePt t="43863" x="4425950" y="3398838"/>
          <p14:tracePt t="43871" x="4418013" y="3390900"/>
          <p14:tracePt t="43999" x="4410075" y="3390900"/>
          <p14:tracePt t="44007" x="4375150" y="3390900"/>
          <p14:tracePt t="44015" x="4316413" y="3373438"/>
          <p14:tracePt t="44023" x="4222750" y="3355975"/>
          <p14:tracePt t="44031" x="4137025" y="3322638"/>
          <p14:tracePt t="44039" x="4035425" y="3289300"/>
          <p14:tracePt t="44047" x="3916363" y="3263900"/>
          <p14:tracePt t="44055" x="3806825" y="3238500"/>
          <p14:tracePt t="44063" x="3713163" y="3228975"/>
          <p14:tracePt t="44071" x="3644900" y="3228975"/>
          <p14:tracePt t="44079" x="3586163" y="3228975"/>
          <p14:tracePt t="44087" x="3525838" y="3228975"/>
          <p14:tracePt t="44095" x="3508375" y="3228975"/>
          <p14:tracePt t="44103" x="3482975" y="3228975"/>
          <p14:tracePt t="44111" x="3475038" y="3228975"/>
          <p14:tracePt t="44135" x="3467100" y="3228975"/>
          <p14:tracePt t="44144" x="3449638" y="3238500"/>
          <p14:tracePt t="44151" x="3441700" y="3246438"/>
          <p14:tracePt t="44160" x="3424238" y="3271838"/>
          <p14:tracePt t="44167" x="3406775" y="3305175"/>
          <p14:tracePt t="44175" x="3389313" y="3340100"/>
          <p14:tracePt t="44183" x="3355975" y="3382963"/>
          <p14:tracePt t="44191" x="3330575" y="3433763"/>
          <p14:tracePt t="44199" x="3297238" y="3475038"/>
          <p14:tracePt t="44207" x="3270250" y="3527425"/>
          <p14:tracePt t="44215" x="3262313" y="3560763"/>
          <p14:tracePt t="44223" x="3254375" y="3586163"/>
          <p14:tracePt t="44231" x="3244850" y="3619500"/>
          <p14:tracePt t="44239" x="3244850" y="3636963"/>
          <p14:tracePt t="44247" x="3244850" y="3671888"/>
          <p14:tracePt t="44255" x="3236913" y="3713163"/>
          <p14:tracePt t="44263" x="3228975" y="3738563"/>
          <p14:tracePt t="44271" x="3228975" y="3756025"/>
          <p14:tracePt t="44279" x="3244850" y="3763963"/>
          <p14:tracePt t="44287" x="3262313" y="3773488"/>
          <p14:tracePt t="44311" x="3270250" y="3773488"/>
          <p14:tracePt t="44335" x="3279775" y="3781425"/>
          <p14:tracePt t="44439" x="3279775" y="3790950"/>
          <p14:tracePt t="44447" x="3279775" y="3824288"/>
          <p14:tracePt t="44455" x="3279775" y="3857625"/>
          <p14:tracePt t="44463" x="3279775" y="3900488"/>
          <p14:tracePt t="44471" x="3287713" y="3960813"/>
          <p14:tracePt t="44479" x="3287713" y="3994150"/>
          <p14:tracePt t="44487" x="3287713" y="4019550"/>
          <p14:tracePt t="44495" x="3287713" y="4052888"/>
          <p14:tracePt t="44503" x="3287713" y="4087813"/>
          <p14:tracePt t="44511" x="3287713" y="4105275"/>
          <p14:tracePt t="44519" x="3287713" y="4130675"/>
          <p14:tracePt t="44529" x="3287713" y="4156075"/>
          <p14:tracePt t="44535" x="3287713" y="4171950"/>
          <p14:tracePt t="44544" x="3287713" y="4189413"/>
          <p14:tracePt t="44551" x="3287713" y="4206875"/>
          <p14:tracePt t="44560" x="3287713" y="4224338"/>
          <p14:tracePt t="44567" x="3287713" y="4232275"/>
          <p14:tracePt t="44576" x="3287713" y="4249738"/>
          <p14:tracePt t="44583" x="3279775" y="4275138"/>
          <p14:tracePt t="44591" x="3270250" y="4300538"/>
          <p14:tracePt t="44599" x="3262313" y="4325938"/>
          <p14:tracePt t="44607" x="3262313" y="4341813"/>
          <p14:tracePt t="44615" x="3254375" y="4368800"/>
          <p14:tracePt t="44623" x="3244850" y="4384675"/>
          <p14:tracePt t="44631" x="3236913" y="4410075"/>
          <p14:tracePt t="44639" x="3236913" y="4435475"/>
          <p14:tracePt t="44647" x="3228975" y="4452938"/>
          <p14:tracePt t="44655" x="3211513" y="4478338"/>
          <p14:tracePt t="44663" x="3203575" y="4503738"/>
          <p14:tracePt t="44671" x="3194050" y="4529138"/>
          <p14:tracePt t="44679" x="3186113" y="4546600"/>
          <p14:tracePt t="44687" x="3178175" y="4564063"/>
          <p14:tracePt t="44703" x="3178175" y="4572000"/>
          <p14:tracePt t="44823" x="3178175" y="4579938"/>
          <p14:tracePt t="44831" x="3194050" y="4579938"/>
          <p14:tracePt t="44839" x="3236913" y="4579938"/>
          <p14:tracePt t="44847" x="3270250" y="4579938"/>
          <p14:tracePt t="44855" x="3338513" y="4589463"/>
          <p14:tracePt t="44863" x="3398838" y="4597400"/>
          <p14:tracePt t="44871" x="3441700" y="4614863"/>
          <p14:tracePt t="44881" x="3475038" y="4622800"/>
          <p14:tracePt t="44887" x="3508375" y="4630738"/>
          <p14:tracePt t="44895" x="3525838" y="4630738"/>
          <p14:tracePt t="44903" x="3533775" y="4630738"/>
          <p14:tracePt t="44910" x="3543300" y="4630738"/>
          <p14:tracePt t="45047" x="3559175" y="4640263"/>
          <p14:tracePt t="45055" x="3568700" y="4657725"/>
          <p14:tracePt t="45063" x="3594100" y="4665663"/>
          <p14:tracePt t="45071" x="3619500" y="4683125"/>
          <p14:tracePt t="45079" x="3644900" y="4691063"/>
          <p14:tracePt t="45087" x="3678238" y="4708525"/>
          <p14:tracePt t="45096" x="3713163" y="4716463"/>
          <p14:tracePt t="45103" x="3738563" y="4724400"/>
          <p14:tracePt t="45110" x="3756025" y="4724400"/>
          <p14:tracePt t="45119" x="3781425" y="4724400"/>
          <p14:tracePt t="45127" x="3797300" y="4724400"/>
          <p14:tracePt t="45135" x="3806825" y="4724400"/>
          <p14:tracePt t="45144" x="3822700" y="4724400"/>
          <p14:tracePt t="45151" x="3840163" y="4724400"/>
          <p14:tracePt t="45160" x="3848100" y="4724400"/>
          <p14:tracePt t="45167" x="3890963" y="4716463"/>
          <p14:tracePt t="45176" x="3908425" y="4699000"/>
          <p14:tracePt t="45183" x="3951288" y="4673600"/>
          <p14:tracePt t="45191" x="3984625" y="4648200"/>
          <p14:tracePt t="45199" x="4035425" y="4605338"/>
          <p14:tracePt t="45207" x="4086225" y="4564063"/>
          <p14:tracePt t="45215" x="4137025" y="4529138"/>
          <p14:tracePt t="45223" x="4171950" y="4486275"/>
          <p14:tracePt t="45231" x="4214813" y="4435475"/>
          <p14:tracePt t="45239" x="4248150" y="4384675"/>
          <p14:tracePt t="45247" x="4281488" y="4333875"/>
          <p14:tracePt t="45255" x="4324350" y="4300538"/>
          <p14:tracePt t="45263" x="4359275" y="4249738"/>
          <p14:tracePt t="45271" x="4375150" y="4214813"/>
          <p14:tracePt t="45279" x="4400550" y="4171950"/>
          <p14:tracePt t="45287" x="4418013" y="4156075"/>
          <p14:tracePt t="45294" x="4435475" y="4130675"/>
          <p14:tracePt t="45303" x="4451350" y="4095750"/>
          <p14:tracePt t="45311" x="4468813" y="4062413"/>
          <p14:tracePt t="45319" x="4494213" y="4037013"/>
          <p14:tracePt t="45328" x="4511675" y="4002088"/>
          <p14:tracePt t="45335" x="4519613" y="3976688"/>
          <p14:tracePt t="45344" x="4529138" y="3935413"/>
          <p14:tracePt t="45351" x="4554538" y="3883025"/>
          <p14:tracePt t="45359" x="4562475" y="3849688"/>
          <p14:tracePt t="45367" x="4570413" y="3806825"/>
          <p14:tracePt t="45375" x="4579938" y="3773488"/>
          <p14:tracePt t="45383" x="4587875" y="3738563"/>
          <p14:tracePt t="45391" x="4587875" y="3697288"/>
          <p14:tracePt t="45399" x="4587875" y="3671888"/>
          <p14:tracePt t="45407" x="4587875" y="3629025"/>
          <p14:tracePt t="45415" x="4579938" y="3594100"/>
          <p14:tracePt t="45423" x="4570413" y="3578225"/>
          <p14:tracePt t="45431" x="4562475" y="3560763"/>
          <p14:tracePt t="45439" x="4554538" y="3543300"/>
          <p14:tracePt t="45447" x="4545013" y="3535363"/>
          <p14:tracePt t="45463" x="4545013" y="3527425"/>
          <p14:tracePt t="45471" x="4537075" y="3517900"/>
          <p14:tracePt t="45479" x="4519613" y="3509963"/>
          <p14:tracePt t="45487" x="4511675" y="3502025"/>
          <p14:tracePt t="45495" x="4486275" y="3484563"/>
          <p14:tracePt t="45503" x="4460875" y="3467100"/>
          <p14:tracePt t="45510" x="4418013" y="3449638"/>
          <p14:tracePt t="45519" x="4367213" y="3424238"/>
          <p14:tracePt t="45528" x="4324350" y="3416300"/>
          <p14:tracePt t="45535" x="4265613" y="3408363"/>
          <p14:tracePt t="45544" x="4214813" y="3390900"/>
          <p14:tracePt t="45551" x="4171950" y="3382963"/>
          <p14:tracePt t="45559" x="4121150" y="3373438"/>
          <p14:tracePt t="45567" x="4095750" y="3373438"/>
          <p14:tracePt t="45574" x="4070350" y="3373438"/>
          <p14:tracePt t="45582" x="4044950" y="3373438"/>
          <p14:tracePt t="45590" x="4027488" y="3373438"/>
          <p14:tracePt t="45598" x="4010025" y="3373438"/>
          <p14:tracePt t="45606" x="3984625" y="3373438"/>
          <p14:tracePt t="45614" x="3959225" y="3373438"/>
          <p14:tracePt t="45623" x="3941763" y="3373438"/>
          <p14:tracePt t="45631" x="3925888" y="3373438"/>
          <p14:tracePt t="45639" x="3890963" y="3382963"/>
          <p14:tracePt t="45647" x="3865563" y="3390900"/>
          <p14:tracePt t="45654" x="3848100" y="3398838"/>
          <p14:tracePt t="45663" x="3822700" y="3398838"/>
          <p14:tracePt t="45671" x="3797300" y="3408363"/>
          <p14:tracePt t="45679" x="3771900" y="3416300"/>
          <p14:tracePt t="45695" x="3756025" y="3424238"/>
          <p14:tracePt t="45703" x="3738563" y="3433763"/>
          <p14:tracePt t="45711" x="3721100" y="3441700"/>
          <p14:tracePt t="45727" x="3695700" y="3449638"/>
          <p14:tracePt t="45735" x="3678238" y="3459163"/>
          <p14:tracePt t="45751" x="3662363" y="3459163"/>
          <p14:tracePt t="45767" x="3636963" y="3467100"/>
          <p14:tracePt t="45775" x="3619500" y="3475038"/>
          <p14:tracePt t="45783" x="3594100" y="3492500"/>
          <p14:tracePt t="45791" x="3586163" y="3502025"/>
          <p14:tracePt t="45799" x="3559175" y="3517900"/>
          <p14:tracePt t="45807" x="3533775" y="3535363"/>
          <p14:tracePt t="45815" x="3508375" y="3552825"/>
          <p14:tracePt t="45823" x="3492500" y="3560763"/>
          <p14:tracePt t="45831" x="3467100" y="3578225"/>
          <p14:tracePt t="45839" x="3441700" y="3594100"/>
          <p14:tracePt t="45847" x="3424238" y="3611563"/>
          <p14:tracePt t="45855" x="3406775" y="3629025"/>
          <p14:tracePt t="45863" x="3389313" y="3654425"/>
          <p14:tracePt t="45871" x="3381375" y="3662363"/>
          <p14:tracePt t="45879" x="3373438" y="3679825"/>
          <p14:tracePt t="45887" x="3355975" y="3697288"/>
          <p14:tracePt t="45896" x="3348038" y="3722688"/>
          <p14:tracePt t="45903" x="3338513" y="3738563"/>
          <p14:tracePt t="45911" x="3330575" y="3763963"/>
          <p14:tracePt t="45919" x="3322638" y="3790950"/>
          <p14:tracePt t="45927" x="3322638" y="3816350"/>
          <p14:tracePt t="45935" x="3313113" y="3832225"/>
          <p14:tracePt t="45945" x="3305175" y="3867150"/>
          <p14:tracePt t="45951" x="3305175" y="3892550"/>
          <p14:tracePt t="45959" x="3305175" y="3925888"/>
          <p14:tracePt t="45967" x="3305175" y="3943350"/>
          <p14:tracePt t="45976" x="3305175" y="3976688"/>
          <p14:tracePt t="45983" x="3305175" y="4011613"/>
          <p14:tracePt t="45991" x="3305175" y="4037013"/>
          <p14:tracePt t="45999" x="3305175" y="4070350"/>
          <p14:tracePt t="46007" x="3305175" y="4105275"/>
          <p14:tracePt t="46015" x="3305175" y="4146550"/>
          <p14:tracePt t="46023" x="3305175" y="4181475"/>
          <p14:tracePt t="46031" x="3305175" y="4206875"/>
          <p14:tracePt t="46039" x="3305175" y="4232275"/>
          <p14:tracePt t="46047" x="3305175" y="4257675"/>
          <p14:tracePt t="46055" x="3305175" y="4275138"/>
          <p14:tracePt t="46063" x="3305175" y="4300538"/>
          <p14:tracePt t="46071" x="3305175" y="4316413"/>
          <p14:tracePt t="46079" x="3305175" y="4325938"/>
          <p14:tracePt t="46087" x="3297238" y="4341813"/>
          <p14:tracePt t="46095" x="3297238" y="4351338"/>
          <p14:tracePt t="46111" x="3297238" y="4368800"/>
          <p14:tracePt t="46119" x="3297238" y="4376738"/>
          <p14:tracePt t="46128" x="3297238" y="4394200"/>
          <p14:tracePt t="46136" x="3297238" y="4419600"/>
          <p14:tracePt t="46151" x="3305175" y="4445000"/>
          <p14:tracePt t="46167" x="3313113" y="4460875"/>
          <p14:tracePt t="46183" x="3322638" y="4486275"/>
          <p14:tracePt t="46191" x="3330575" y="4495800"/>
          <p14:tracePt t="46199" x="3338513" y="4521200"/>
          <p14:tracePt t="46207" x="3348038" y="4546600"/>
          <p14:tracePt t="46215" x="3355975" y="4572000"/>
          <p14:tracePt t="46223" x="3363913" y="4589463"/>
          <p14:tracePt t="46231" x="3373438" y="4622800"/>
          <p14:tracePt t="46239" x="3398838" y="4657725"/>
          <p14:tracePt t="46247" x="3424238" y="4708525"/>
          <p14:tracePt t="46255" x="3441700" y="4741863"/>
          <p14:tracePt t="46263" x="3467100" y="4767263"/>
          <p14:tracePt t="46271" x="3492500" y="4792663"/>
          <p14:tracePt t="46279" x="3517900" y="4810125"/>
          <p14:tracePt t="46287" x="3525838" y="4818063"/>
          <p14:tracePt t="46294" x="3543300" y="4835525"/>
          <p14:tracePt t="46303" x="3568700" y="4835525"/>
          <p14:tracePt t="46311" x="3576638" y="4835525"/>
          <p14:tracePt t="46319" x="3602038" y="4843463"/>
          <p14:tracePt t="46328" x="3611563" y="4843463"/>
          <p14:tracePt t="46335" x="3619500" y="4843463"/>
          <p14:tracePt t="46344" x="3627438" y="4843463"/>
          <p14:tracePt t="46351" x="3636963" y="4843463"/>
          <p14:tracePt t="46367" x="3652838" y="4843463"/>
          <p14:tracePt t="46383" x="3662363" y="4843463"/>
          <p14:tracePt t="46391" x="3670300" y="4843463"/>
          <p14:tracePt t="46399" x="3678238" y="4843463"/>
          <p14:tracePt t="46407" x="3687763" y="4843463"/>
          <p14:tracePt t="46423" x="3695700" y="4843463"/>
          <p14:tracePt t="46431" x="3703638" y="4843463"/>
          <p14:tracePt t="46439" x="3713163" y="4843463"/>
          <p14:tracePt t="46447" x="3721100" y="4843463"/>
          <p14:tracePt t="46455" x="3729038" y="4843463"/>
          <p14:tracePt t="46463" x="3738563" y="4843463"/>
          <p14:tracePt t="46471" x="3756025" y="4843463"/>
          <p14:tracePt t="46487" x="3771900" y="4843463"/>
          <p14:tracePt t="46495" x="3789363" y="4843463"/>
          <p14:tracePt t="46503" x="3797300" y="4835525"/>
          <p14:tracePt t="46519" x="3806825" y="4835525"/>
          <p14:tracePt t="46535" x="3822700" y="4827588"/>
          <p14:tracePt t="46551" x="3840163" y="4818063"/>
          <p14:tracePt t="46559" x="3848100" y="4810125"/>
          <p14:tracePt t="46567" x="3857625" y="4810125"/>
          <p14:tracePt t="46575" x="3873500" y="4810125"/>
          <p14:tracePt t="46583" x="3883025" y="4810125"/>
          <p14:tracePt t="46591" x="3890963" y="4810125"/>
          <p14:tracePt t="46599" x="3916363" y="4802188"/>
          <p14:tracePt t="46607" x="3933825" y="4792663"/>
          <p14:tracePt t="46615" x="3941763" y="4784725"/>
          <p14:tracePt t="46647" x="3951288" y="4784725"/>
          <p14:tracePt t="46671" x="3967163" y="4784725"/>
          <p14:tracePt t="46679" x="3984625" y="4775200"/>
          <p14:tracePt t="46687" x="3992563" y="4767263"/>
          <p14:tracePt t="46694" x="4010025" y="4767263"/>
          <p14:tracePt t="46703" x="4017963" y="4759325"/>
          <p14:tracePt t="46711" x="4044950" y="4749800"/>
          <p14:tracePt t="46719" x="4060825" y="4741863"/>
          <p14:tracePt t="46735" x="4078288" y="4733925"/>
          <p14:tracePt t="46744" x="4095750" y="4724400"/>
          <p14:tracePt t="46823" x="4111625" y="4716463"/>
          <p14:tracePt t="46831" x="4121150" y="4708525"/>
          <p14:tracePt t="46879" x="4121150" y="4699000"/>
          <p14:tracePt t="47199" x="4121150" y="4691063"/>
          <p14:tracePt t="47207" x="4146550" y="4691063"/>
          <p14:tracePt t="47215" x="4214813" y="4691063"/>
          <p14:tracePt t="47223" x="4281488" y="4691063"/>
          <p14:tracePt t="47231" x="4349750" y="4691063"/>
          <p14:tracePt t="47239" x="4425950" y="4691063"/>
          <p14:tracePt t="47247" x="4468813" y="4691063"/>
          <p14:tracePt t="47255" x="4476750" y="4691063"/>
          <p14:tracePt t="47263" x="4486275" y="4691063"/>
          <p14:tracePt t="47271" x="4494213" y="4691063"/>
          <p14:tracePt t="47327" x="4503738" y="4691063"/>
          <p14:tracePt t="47416" x="4511675" y="4665663"/>
          <p14:tracePt t="47423" x="4554538" y="4614863"/>
          <p14:tracePt t="47431" x="4595813" y="4554538"/>
          <p14:tracePt t="47439" x="4638675" y="4486275"/>
          <p14:tracePt t="47447" x="4681538" y="4427538"/>
          <p14:tracePt t="47455" x="4740275" y="4359275"/>
          <p14:tracePt t="47463" x="4775200" y="4308475"/>
          <p14:tracePt t="47471" x="4808538" y="4249738"/>
          <p14:tracePt t="47478" x="4843463" y="4181475"/>
          <p14:tracePt t="47487" x="4859338" y="4121150"/>
          <p14:tracePt t="47494" x="4876800" y="4079875"/>
          <p14:tracePt t="47503" x="4894263" y="4027488"/>
          <p14:tracePt t="47512" x="4902200" y="3986213"/>
          <p14:tracePt t="47519" x="4910138" y="3935413"/>
          <p14:tracePt t="47528" x="4910138" y="3900488"/>
          <p14:tracePt t="47535" x="4910138" y="3849688"/>
          <p14:tracePt t="47545" x="4910138" y="3806825"/>
          <p14:tracePt t="47551" x="4902200" y="3730625"/>
          <p14:tracePt t="47559" x="4902200" y="3705225"/>
          <p14:tracePt t="47567" x="4894263" y="3662363"/>
          <p14:tracePt t="47575" x="4876800" y="3619500"/>
          <p14:tracePt t="47583" x="4859338" y="3586163"/>
          <p14:tracePt t="47591" x="4843463" y="3560763"/>
          <p14:tracePt t="47599" x="4843463" y="3543300"/>
          <p14:tracePt t="47607" x="4833938" y="3527425"/>
          <p14:tracePt t="47615" x="4826000" y="3509963"/>
          <p14:tracePt t="47623" x="4808538" y="3484563"/>
          <p14:tracePt t="47631" x="4783138" y="3475038"/>
          <p14:tracePt t="47639" x="4757738" y="3459163"/>
          <p14:tracePt t="47647" x="4749800" y="3441700"/>
          <p14:tracePt t="47655" x="4732338" y="3424238"/>
          <p14:tracePt t="47663" x="4714875" y="3408363"/>
          <p14:tracePt t="47671" x="4699000" y="3408363"/>
          <p14:tracePt t="47679" x="4681538" y="3390900"/>
          <p14:tracePt t="47687" x="4681538" y="3382963"/>
          <p14:tracePt t="47767" x="4673600" y="3382963"/>
          <p14:tracePt t="47775" x="4646613" y="3382963"/>
          <p14:tracePt t="47783" x="4579938" y="3382963"/>
          <p14:tracePt t="47791" x="4468813" y="3373438"/>
          <p14:tracePt t="47799" x="4367213" y="3348038"/>
          <p14:tracePt t="47807" x="4248150" y="3322638"/>
          <p14:tracePt t="47815" x="4137025" y="3305175"/>
          <p14:tracePt t="47823" x="4035425" y="3279775"/>
          <p14:tracePt t="47831" x="3941763" y="3271838"/>
          <p14:tracePt t="47839" x="3873500" y="3254375"/>
          <p14:tracePt t="47847" x="3840163" y="3254375"/>
          <p14:tracePt t="47855" x="3822700" y="3254375"/>
          <p14:tracePt t="47863" x="3814763" y="3254375"/>
          <p14:tracePt t="47871" x="3797300" y="3254375"/>
          <p14:tracePt t="47879" x="3789363" y="3254375"/>
          <p14:tracePt t="47896" x="3756025" y="3254375"/>
          <p14:tracePt t="47903" x="3729038" y="3263900"/>
          <p14:tracePt t="47912" x="3713163" y="3289300"/>
          <p14:tracePt t="47919" x="3687763" y="3314700"/>
          <p14:tracePt t="47929" x="3662363" y="3340100"/>
          <p14:tracePt t="47935" x="3619500" y="3365500"/>
          <p14:tracePt t="47943" x="3586163" y="3408363"/>
          <p14:tracePt t="47951" x="3568700" y="3441700"/>
          <p14:tracePt t="47959" x="3533775" y="3492500"/>
          <p14:tracePt t="47967" x="3508375" y="3527425"/>
          <p14:tracePt t="47975" x="3482975" y="3578225"/>
          <p14:tracePt t="47982" x="3467100" y="3611563"/>
          <p14:tracePt t="47990" x="3441700" y="3662363"/>
          <p14:tracePt t="47998" x="3432175" y="3697288"/>
          <p14:tracePt t="48006" x="3424238" y="3713163"/>
          <p14:tracePt t="48014" x="3414713" y="3738563"/>
          <p14:tracePt t="48022" x="3406775" y="3773488"/>
          <p14:tracePt t="48030" x="3406775" y="3781425"/>
          <p14:tracePt t="48038" x="3406775" y="3816350"/>
          <p14:tracePt t="48046" x="3406775" y="3849688"/>
          <p14:tracePt t="48054" x="3414713" y="3883025"/>
          <p14:tracePt t="48062" x="3449638" y="3917950"/>
          <p14:tracePt t="48070" x="3467100" y="3943350"/>
          <p14:tracePt t="48078" x="3482975" y="3968750"/>
          <p14:tracePt t="48086" x="3500438" y="3994150"/>
          <p14:tracePt t="48094" x="3517900" y="4019550"/>
          <p14:tracePt t="48102" x="3525838" y="4027488"/>
          <p14:tracePt t="48111" x="3525838" y="4037013"/>
          <p14:tracePt t="48118" x="3525838" y="4044950"/>
          <p14:tracePt t="48127" x="3525838" y="4052888"/>
          <p14:tracePt t="48135" x="3525838" y="4062413"/>
          <p14:tracePt t="48142" x="3525838" y="4070350"/>
          <p14:tracePt t="48151" x="3525838" y="4087813"/>
          <p14:tracePt t="48158" x="3525838" y="4105275"/>
          <p14:tracePt t="48166" x="3525838" y="4113213"/>
          <p14:tracePt t="48174" x="3525838" y="4121150"/>
          <p14:tracePt t="48182" x="3525838" y="4130675"/>
          <p14:tracePt t="48191" x="3525838" y="4146550"/>
          <p14:tracePt t="48198" x="3525838" y="4164013"/>
          <p14:tracePt t="48207" x="3525838" y="4171950"/>
          <p14:tracePt t="48215" x="3525838" y="4189413"/>
          <p14:tracePt t="48223" x="3525838" y="4206875"/>
          <p14:tracePt t="48231" x="3533775" y="4240213"/>
          <p14:tracePt t="48239" x="3543300" y="4265613"/>
          <p14:tracePt t="48247" x="3559175" y="4300538"/>
          <p14:tracePt t="48255" x="3586163" y="4333875"/>
          <p14:tracePt t="48263" x="3627438" y="4384675"/>
          <p14:tracePt t="48271" x="3687763" y="4427538"/>
          <p14:tracePt t="48278" x="3756025" y="4486275"/>
          <p14:tracePt t="48287" x="3832225" y="4554538"/>
          <p14:tracePt t="48295" x="3925888" y="4605338"/>
          <p14:tracePt t="48303" x="4002088" y="4665663"/>
          <p14:tracePt t="48311" x="4095750" y="4724400"/>
          <p14:tracePt t="48318" x="4162425" y="4767263"/>
          <p14:tracePt t="48327" x="4197350" y="4802188"/>
          <p14:tracePt t="48334" x="4222750" y="4827588"/>
          <p14:tracePt t="48342" x="4240213" y="4843463"/>
          <p14:tracePt t="48350" x="4248150" y="4852988"/>
          <p14:tracePt t="48414" x="4281488" y="4852988"/>
          <p14:tracePt t="48422" x="4316413" y="4852988"/>
          <p14:tracePt t="48430" x="4367213" y="4852988"/>
          <p14:tracePt t="48438" x="4418013" y="4852988"/>
          <p14:tracePt t="48446" x="4511675" y="4843463"/>
          <p14:tracePt t="48454" x="4579938" y="4835525"/>
          <p14:tracePt t="48462" x="4673600" y="4818063"/>
          <p14:tracePt t="48470" x="4749800" y="4784725"/>
          <p14:tracePt t="48479" x="4818063" y="4749800"/>
          <p14:tracePt t="48486" x="4884738" y="4708525"/>
          <p14:tracePt t="48494" x="4953000" y="4640263"/>
          <p14:tracePt t="48502" x="4995863" y="4564063"/>
          <p14:tracePt t="48511" x="5038725" y="4470400"/>
          <p14:tracePt t="48518" x="5072063" y="4368800"/>
          <p14:tracePt t="48526" x="5097463" y="4257675"/>
          <p14:tracePt t="48534" x="5122863" y="4138613"/>
          <p14:tracePt t="48542" x="5132388" y="4027488"/>
          <p14:tracePt t="48550" x="5140325" y="3908425"/>
          <p14:tracePt t="48558" x="5140325" y="3798888"/>
          <p14:tracePt t="48566" x="5140325" y="3687763"/>
          <p14:tracePt t="48574" x="5132388" y="3568700"/>
          <p14:tracePt t="48582" x="5106988" y="3484563"/>
          <p14:tracePt t="48590" x="5097463" y="3398838"/>
          <p14:tracePt t="48598" x="5072063" y="3340100"/>
          <p14:tracePt t="48606" x="5046663" y="3271838"/>
          <p14:tracePt t="48614" x="5013325" y="3221038"/>
          <p14:tracePt t="48622" x="4987925" y="3195638"/>
          <p14:tracePt t="48630" x="4953000" y="3170238"/>
          <p14:tracePt t="48638" x="4902200" y="3152775"/>
          <p14:tracePt t="48646" x="4868863" y="3144838"/>
          <p14:tracePt t="48654" x="4826000" y="3135313"/>
          <p14:tracePt t="48662" x="4791075" y="3135313"/>
          <p14:tracePt t="48670" x="4724400" y="3135313"/>
          <p14:tracePt t="48678" x="4638675" y="3144838"/>
          <p14:tracePt t="48686" x="4537075" y="3170238"/>
          <p14:tracePt t="48695" x="4435475" y="3203575"/>
          <p14:tracePt t="48703" x="4332288" y="3228975"/>
          <p14:tracePt t="48712" x="4248150" y="3246438"/>
          <p14:tracePt t="48719" x="4171950" y="3279775"/>
          <p14:tracePt t="48728" x="4146550" y="3289300"/>
          <p14:tracePt t="48734" x="4078288" y="3305175"/>
          <p14:tracePt t="48742" x="4017963" y="3340100"/>
          <p14:tracePt t="48751" x="3959225" y="3373438"/>
          <p14:tracePt t="48759" x="3890963" y="3398838"/>
          <p14:tracePt t="48767" x="3832225" y="3441700"/>
          <p14:tracePt t="48775" x="3763963" y="3475038"/>
          <p14:tracePt t="48783" x="3703638" y="3509963"/>
          <p14:tracePt t="48791" x="3636963" y="3552825"/>
          <p14:tracePt t="48799" x="3576638" y="3578225"/>
          <p14:tracePt t="48807" x="3517900" y="3611563"/>
          <p14:tracePt t="48815" x="3449638" y="3654425"/>
          <p14:tracePt t="48823" x="3373438" y="3687763"/>
          <p14:tracePt t="48831" x="3313113" y="3730625"/>
          <p14:tracePt t="48839" x="3262313" y="3756025"/>
          <p14:tracePt t="48847" x="3211513" y="3790950"/>
          <p14:tracePt t="48855" x="3178175" y="3816350"/>
          <p14:tracePt t="48863" x="3152775" y="3841750"/>
          <p14:tracePt t="48871" x="3135313" y="3867150"/>
          <p14:tracePt t="48879" x="3127375" y="3892550"/>
          <p14:tracePt t="48896" x="3109913" y="3925888"/>
          <p14:tracePt t="48903" x="3100388" y="3951288"/>
          <p14:tracePt t="48912" x="3100388" y="3960813"/>
          <p14:tracePt t="48919" x="3100388" y="3986213"/>
          <p14:tracePt t="48927" x="3092450" y="4027488"/>
          <p14:tracePt t="48935" x="3084513" y="4062413"/>
          <p14:tracePt t="48943" x="3084513" y="4095750"/>
          <p14:tracePt t="48951" x="3084513" y="4138613"/>
          <p14:tracePt t="48959" x="3092450" y="4206875"/>
          <p14:tracePt t="48967" x="3109913" y="4275138"/>
          <p14:tracePt t="48975" x="3143250" y="4351338"/>
          <p14:tracePt t="48983" x="3186113" y="4410075"/>
          <p14:tracePt t="48991" x="3228975" y="4478338"/>
          <p14:tracePt t="48999" x="3279775" y="4538663"/>
          <p14:tracePt t="49007" x="3363913" y="4605338"/>
          <p14:tracePt t="49015" x="3424238" y="4665663"/>
          <p14:tracePt t="49023" x="3475038" y="4716463"/>
          <p14:tracePt t="49031" x="3525838" y="4759325"/>
          <p14:tracePt t="49039" x="3559175" y="4792663"/>
          <p14:tracePt t="49047" x="3576638" y="4810125"/>
          <p14:tracePt t="49055" x="3602038" y="4835525"/>
          <p14:tracePt t="49064" x="3619500" y="4843463"/>
          <p14:tracePt t="49071" x="3636963" y="4860925"/>
          <p14:tracePt t="49078" x="3662363" y="4878388"/>
          <p14:tracePt t="49087" x="3678238" y="4894263"/>
          <p14:tracePt t="49095" x="3721100" y="4919663"/>
          <p14:tracePt t="49103" x="3763963" y="4937125"/>
          <p14:tracePt t="49113" x="3840163" y="4962525"/>
          <p14:tracePt t="49119" x="3916363" y="4979988"/>
          <p14:tracePt t="49127" x="3976688" y="5005388"/>
          <p14:tracePt t="49135" x="4035425" y="5013325"/>
          <p14:tracePt t="49143" x="4078288" y="5013325"/>
          <p14:tracePt t="49151" x="4111625" y="5013325"/>
          <p14:tracePt t="49159" x="4121150" y="5013325"/>
          <p14:tracePt t="49167" x="4129088" y="5013325"/>
          <p14:tracePt t="49175" x="4137025" y="5013325"/>
          <p14:tracePt t="49415" x="4146550" y="5013325"/>
          <p14:tracePt t="49423" x="4240213" y="5013325"/>
          <p14:tracePt t="49431" x="4392613" y="5013325"/>
          <p14:tracePt t="49439" x="4673600" y="5013325"/>
          <p14:tracePt t="49447" x="5106988" y="5030788"/>
          <p14:tracePt t="49455" x="5487988" y="5048250"/>
          <p14:tracePt t="49463" x="5811838" y="5081588"/>
          <p14:tracePt t="49471" x="6151563" y="5157788"/>
          <p14:tracePt t="49479" x="6465888" y="5226050"/>
          <p14:tracePt t="49487" x="6780213" y="5294313"/>
          <p14:tracePt t="49496" x="7094538" y="5362575"/>
          <p14:tracePt t="49503" x="7383463" y="5446713"/>
          <p14:tracePt t="49512" x="7662863" y="5514975"/>
          <p14:tracePt t="49519" x="7918450" y="5565775"/>
          <p14:tracePt t="49527" x="8105775" y="5591175"/>
          <p14:tracePt t="49535" x="8250238" y="5600700"/>
          <p14:tracePt t="49543" x="8343900" y="5600700"/>
          <p14:tracePt t="49551" x="8462963" y="5600700"/>
          <p14:tracePt t="49559" x="8547100" y="5575300"/>
          <p14:tracePt t="49567" x="8623300" y="5532438"/>
          <p14:tracePt t="49574" x="8674100" y="5489575"/>
          <p14:tracePt t="49582" x="8716963" y="5438775"/>
          <p14:tracePt t="49590" x="8777288" y="5362575"/>
          <p14:tracePt t="49598" x="8818563" y="5302250"/>
          <p14:tracePt t="49607" x="8861425" y="5235575"/>
          <p14:tracePt t="49614" x="8886825" y="5175250"/>
          <p14:tracePt t="49623" x="8921750" y="5124450"/>
          <p14:tracePt t="49630" x="8955088" y="5056188"/>
          <p14:tracePt t="49639" x="8997950" y="4997450"/>
          <p14:tracePt t="49647" x="9023350" y="4962525"/>
          <p14:tracePt t="49655" x="9048750" y="4911725"/>
          <p14:tracePt t="49663" x="9064625" y="4878388"/>
          <p14:tracePt t="49671" x="9082088" y="4860925"/>
          <p14:tracePt t="49679" x="9099550" y="4835525"/>
          <p14:tracePt t="49687" x="9107488" y="4818063"/>
          <p14:tracePt t="49743" x="9107488" y="4802188"/>
          <p14:tracePt t="49751" x="9107488" y="4767263"/>
          <p14:tracePt t="49759" x="9107488" y="4749800"/>
          <p14:tracePt t="49767" x="9107488" y="4716463"/>
          <p14:tracePt t="49775" x="9099550" y="4691063"/>
          <p14:tracePt t="49783" x="9082088" y="4657725"/>
          <p14:tracePt t="49791" x="9064625" y="4630738"/>
          <p14:tracePt t="49799" x="9039225" y="4597400"/>
          <p14:tracePt t="49807" x="9005888" y="4564063"/>
          <p14:tracePt t="49815" x="8955088" y="4521200"/>
          <p14:tracePt t="49823" x="8886825" y="4478338"/>
          <p14:tracePt t="49831" x="8810625" y="4435475"/>
          <p14:tracePt t="49839" x="8734425" y="4402138"/>
          <p14:tracePt t="49848" x="8640763" y="4368800"/>
          <p14:tracePt t="49855" x="8539163" y="4316413"/>
          <p14:tracePt t="49862" x="8453438" y="4300538"/>
          <p14:tracePt t="49871" x="8377238" y="4275138"/>
          <p14:tracePt t="49879" x="8301038" y="4257675"/>
          <p14:tracePt t="49897" x="8199438" y="4214813"/>
          <p14:tracePt t="49903" x="8147050" y="4206875"/>
          <p14:tracePt t="49913" x="8105775" y="4197350"/>
          <p14:tracePt t="49919" x="8070850" y="4197350"/>
          <p14:tracePt t="49927" x="8037513" y="4197350"/>
          <p14:tracePt t="49935" x="8004175" y="4197350"/>
          <p14:tracePt t="49944" x="7986713" y="4197350"/>
          <p14:tracePt t="49951" x="7951788" y="4189413"/>
          <p14:tracePt t="49959" x="7926388" y="4181475"/>
          <p14:tracePt t="49967" x="7910513" y="4171950"/>
          <p14:tracePt t="49983" x="7893050" y="4171950"/>
          <p14:tracePt t="49991" x="7885113" y="4164013"/>
          <p14:tracePt t="49999" x="7867650" y="4146550"/>
          <p14:tracePt t="50007" x="7842250" y="4130675"/>
          <p14:tracePt t="50015" x="7807325" y="4105275"/>
          <p14:tracePt t="50023" x="7756525" y="4070350"/>
          <p14:tracePt t="50031" x="7697788" y="4044950"/>
          <p14:tracePt t="50039" x="7604125" y="3994150"/>
          <p14:tracePt t="50047" x="7527925" y="3951288"/>
          <p14:tracePt t="50055" x="7451725" y="3917950"/>
          <p14:tracePt t="50063" x="7373938" y="3900488"/>
          <p14:tracePt t="50071" x="7332663" y="3883025"/>
          <p14:tracePt t="50079" x="7281863" y="3857625"/>
          <p14:tracePt t="50087" x="7246938" y="3849688"/>
          <p14:tracePt t="50095" x="7221538" y="3849688"/>
          <p14:tracePt t="50103" x="7204075" y="3849688"/>
          <p14:tracePt t="50113" x="7170738" y="3849688"/>
          <p14:tracePt t="50119" x="7145338" y="3849688"/>
          <p14:tracePt t="50127" x="7102475" y="3849688"/>
          <p14:tracePt t="50135" x="7069138" y="3857625"/>
          <p14:tracePt t="50143" x="7026275" y="3875088"/>
          <p14:tracePt t="50151" x="6992938" y="3875088"/>
          <p14:tracePt t="50159" x="6950075" y="3875088"/>
          <p14:tracePt t="50167" x="6907213" y="3875088"/>
          <p14:tracePt t="50175" x="6873875" y="3875088"/>
          <p14:tracePt t="50183" x="6838950" y="3875088"/>
          <p14:tracePt t="50191" x="6797675" y="3883025"/>
          <p14:tracePt t="50199" x="6762750" y="3892550"/>
          <p14:tracePt t="50207" x="6754813" y="3892550"/>
          <p14:tracePt t="50215" x="6729413" y="3900488"/>
          <p14:tracePt t="50223" x="6704013" y="3908425"/>
          <p14:tracePt t="50231" x="6678613" y="3925888"/>
          <p14:tracePt t="50239" x="6669088" y="3935413"/>
          <p14:tracePt t="50247" x="6643688" y="3943350"/>
          <p14:tracePt t="50255" x="6618288" y="3960813"/>
          <p14:tracePt t="50263" x="6592888" y="3976688"/>
          <p14:tracePt t="50271" x="6575425" y="3976688"/>
          <p14:tracePt t="50279" x="6550025" y="3986213"/>
          <p14:tracePt t="50287" x="6524625" y="4002088"/>
          <p14:tracePt t="50297" x="6508750" y="4011613"/>
          <p14:tracePt t="50303" x="6499225" y="4019550"/>
          <p14:tracePt t="50311" x="6491288" y="4027488"/>
          <p14:tracePt t="50328" x="6483350" y="4027488"/>
          <p14:tracePt t="50447" x="6473825" y="4052888"/>
          <p14:tracePt t="50455" x="6473825" y="4070350"/>
          <p14:tracePt t="50463" x="6456363" y="4087813"/>
          <p14:tracePt t="50471" x="6448425" y="4105275"/>
          <p14:tracePt t="50487" x="6448425" y="4113213"/>
          <p14:tracePt t="50511" x="6448425" y="4130675"/>
          <p14:tracePt t="50519" x="6448425" y="4146550"/>
          <p14:tracePt t="50535" x="6448425" y="4156075"/>
          <p14:tracePt t="50543" x="6448425" y="4164013"/>
          <p14:tracePt t="50559" x="6448425" y="4171950"/>
          <p14:tracePt t="50567" x="6448425" y="4189413"/>
          <p14:tracePt t="50647" x="6448425" y="4197350"/>
          <p14:tracePt t="50655" x="6448425" y="4214813"/>
          <p14:tracePt t="50663" x="6448425" y="4224338"/>
          <p14:tracePt t="50671" x="6448425" y="4240213"/>
          <p14:tracePt t="50679" x="6456363" y="4257675"/>
          <p14:tracePt t="50696" x="6456363" y="4265613"/>
          <p14:tracePt t="50703" x="6465888" y="4283075"/>
          <p14:tracePt t="50711" x="6473825" y="4283075"/>
          <p14:tracePt t="50719" x="6473825" y="4291013"/>
          <p14:tracePt t="50735" x="6491288" y="4300538"/>
          <p14:tracePt t="50831" x="6499225" y="4300538"/>
          <p14:tracePt t="50839" x="6508750" y="4316413"/>
          <p14:tracePt t="50847" x="6516688" y="4341813"/>
          <p14:tracePt t="50855" x="6534150" y="4359275"/>
          <p14:tracePt t="50863" x="6542088" y="4359275"/>
          <p14:tracePt t="50871" x="6550025" y="4368800"/>
          <p14:tracePt t="50882" x="6550025" y="4376738"/>
          <p14:tracePt t="51367" x="6559550" y="4368800"/>
          <p14:tracePt t="51375" x="6567488" y="4341813"/>
          <p14:tracePt t="51383" x="6575425" y="4316413"/>
          <p14:tracePt t="51391" x="6592888" y="4275138"/>
          <p14:tracePt t="51399" x="6610350" y="4240213"/>
          <p14:tracePt t="51407" x="6643688" y="4197350"/>
          <p14:tracePt t="51415" x="6669088" y="4146550"/>
          <p14:tracePt t="51423" x="6704013" y="4079875"/>
          <p14:tracePt t="51431" x="6754813" y="4019550"/>
          <p14:tracePt t="51439" x="6813550" y="3951288"/>
          <p14:tracePt t="51447" x="6856413" y="3883025"/>
          <p14:tracePt t="51455" x="6856413" y="3875088"/>
          <p14:tracePt t="51463" x="6864350" y="3849688"/>
          <p14:tracePt t="51471" x="6915150" y="3816350"/>
          <p14:tracePt t="51480" x="6950075" y="3781425"/>
          <p14:tracePt t="51487" x="6983413" y="3756025"/>
          <p14:tracePt t="51496" x="7026275" y="3730625"/>
          <p14:tracePt t="51503" x="7051675" y="3705225"/>
          <p14:tracePt t="51512" x="7059613" y="3679825"/>
          <p14:tracePt t="51519" x="7059613" y="3671888"/>
          <p14:tracePt t="51527" x="7077075" y="3654425"/>
          <p14:tracePt t="51535" x="7085013" y="3646488"/>
          <p14:tracePt t="51543" x="7085013" y="3636963"/>
          <p14:tracePt t="51559" x="7094538" y="3629025"/>
          <p14:tracePt t="51607" x="7085013" y="3629025"/>
          <p14:tracePt t="51615" x="7069138" y="3629025"/>
          <p14:tracePt t="51623" x="7000875" y="3629025"/>
          <p14:tracePt t="51631" x="6924675" y="3636963"/>
          <p14:tracePt t="51639" x="6864350" y="3646488"/>
          <p14:tracePt t="51647" x="6831013" y="3646488"/>
          <p14:tracePt t="51654" x="6780213" y="3654425"/>
          <p14:tracePt t="51662" x="6729413" y="3679825"/>
          <p14:tracePt t="51670" x="6678613" y="3705225"/>
          <p14:tracePt t="51679" x="6635750" y="3738563"/>
          <p14:tracePt t="51686" x="6592888" y="3763963"/>
          <p14:tracePt t="51696" x="6542088" y="3806825"/>
          <p14:tracePt t="51703" x="6508750" y="3841750"/>
          <p14:tracePt t="51711" x="6473825" y="3892550"/>
          <p14:tracePt t="51719" x="6448425" y="3935413"/>
          <p14:tracePt t="51726" x="6415088" y="3976688"/>
          <p14:tracePt t="51734" x="6397625" y="4011613"/>
          <p14:tracePt t="51743" x="6380163" y="4062413"/>
          <p14:tracePt t="51750" x="6364288" y="4095750"/>
          <p14:tracePt t="51758" x="6354763" y="4130675"/>
          <p14:tracePt t="51766" x="6354763" y="4146550"/>
          <p14:tracePt t="51774" x="6346825" y="4164013"/>
          <p14:tracePt t="51782" x="6338888" y="4181475"/>
          <p14:tracePt t="51927" x="6338888" y="4189413"/>
          <p14:tracePt t="51935" x="6338888" y="4197350"/>
          <p14:tracePt t="51943" x="6329363" y="4206875"/>
          <p14:tracePt t="51951" x="6321425" y="4214813"/>
          <p14:tracePt t="51959" x="6311900" y="4224338"/>
          <p14:tracePt t="51975" x="6311900" y="4240213"/>
          <p14:tracePt t="51983" x="6311900" y="4249738"/>
          <p14:tracePt t="51991" x="6311900" y="4257675"/>
          <p14:tracePt t="51999" x="6311900" y="4275138"/>
          <p14:tracePt t="52015" x="6311900" y="4291013"/>
          <p14:tracePt t="52023" x="6311900" y="4308475"/>
          <p14:tracePt t="52031" x="6321425" y="4316413"/>
          <p14:tracePt t="52039" x="6329363" y="4325938"/>
          <p14:tracePt t="52047" x="6338888" y="4341813"/>
          <p14:tracePt t="52055" x="6354763" y="4341813"/>
          <p14:tracePt t="52063" x="6364288" y="4351338"/>
          <p14:tracePt t="52080" x="6372225" y="4351338"/>
          <p14:tracePt t="52087" x="6380163" y="4351338"/>
          <p14:tracePt t="52159" x="6389688" y="4359275"/>
          <p14:tracePt t="52175" x="6389688" y="4368800"/>
          <p14:tracePt t="52295" x="6397625" y="4368800"/>
          <p14:tracePt t="52303" x="6415088" y="4368800"/>
          <p14:tracePt t="52312" x="6448425" y="4376738"/>
          <p14:tracePt t="52319" x="6456363" y="4384675"/>
          <p14:tracePt t="52327" x="6483350" y="4394200"/>
          <p14:tracePt t="52335" x="6508750" y="4402138"/>
          <p14:tracePt t="52343" x="6524625" y="4410075"/>
          <p14:tracePt t="52351" x="6542088" y="4410075"/>
          <p14:tracePt t="52359" x="6559550" y="4410075"/>
          <p14:tracePt t="52463" x="6567488" y="4410075"/>
          <p14:tracePt t="52471" x="6575425" y="4410075"/>
          <p14:tracePt t="52479" x="6584950" y="4410075"/>
          <p14:tracePt t="52487" x="6610350" y="4410075"/>
          <p14:tracePt t="52495" x="6626225" y="4410075"/>
          <p14:tracePt t="52503" x="6643688" y="4419600"/>
          <p14:tracePt t="52575" x="6653213" y="4419600"/>
          <p14:tracePt t="52583" x="6661150" y="4419600"/>
          <p14:tracePt t="52591" x="6669088" y="4419600"/>
          <p14:tracePt t="52599" x="6686550" y="4419600"/>
          <p14:tracePt t="52607" x="6711950" y="4419600"/>
          <p14:tracePt t="52615" x="6719888" y="4419600"/>
          <p14:tracePt t="52623" x="6745288" y="4427538"/>
          <p14:tracePt t="52631" x="6754813" y="4427538"/>
          <p14:tracePt t="52646" x="6762750" y="4427538"/>
          <p14:tracePt t="52664" x="6770688" y="4427538"/>
          <p14:tracePt t="52711" x="6780213" y="4427538"/>
          <p14:tracePt t="52719" x="6805613" y="4435475"/>
          <p14:tracePt t="52727" x="6813550" y="4435475"/>
          <p14:tracePt t="52735" x="6848475" y="4445000"/>
          <p14:tracePt t="52743" x="6873875" y="4452938"/>
          <p14:tracePt t="52751" x="6899275" y="4470400"/>
          <p14:tracePt t="52759" x="6915150" y="4478338"/>
          <p14:tracePt t="52767" x="6942138" y="4486275"/>
          <p14:tracePt t="52775" x="6958013" y="4495800"/>
          <p14:tracePt t="52782" x="6967538" y="4495800"/>
          <p14:tracePt t="52791" x="6975475" y="4495800"/>
          <p14:tracePt t="52799" x="6983413" y="4495800"/>
          <p14:tracePt t="52807" x="6992938" y="4495800"/>
          <p14:tracePt t="52847" x="7000875" y="4495800"/>
          <p14:tracePt t="52855" x="7018338" y="4495800"/>
          <p14:tracePt t="52863" x="7034213" y="4495800"/>
          <p14:tracePt t="52871" x="7059613" y="4495800"/>
          <p14:tracePt t="52880" x="7085013" y="4495800"/>
          <p14:tracePt t="52887" x="7094538" y="4495800"/>
          <p14:tracePt t="52897" x="7112000" y="4495800"/>
          <p14:tracePt t="52903" x="7119938" y="4495800"/>
          <p14:tracePt t="52919" x="7119938" y="4486275"/>
          <p14:tracePt t="52935" x="7127875" y="4486275"/>
          <p14:tracePt t="52983" x="7137400" y="4486275"/>
          <p14:tracePt t="52999" x="7145338" y="4486275"/>
          <p14:tracePt t="53007" x="7162800" y="4486275"/>
          <p14:tracePt t="53023" x="7170738" y="4486275"/>
          <p14:tracePt t="53039" x="7178675" y="4486275"/>
          <p14:tracePt t="53047" x="7188200" y="4486275"/>
          <p14:tracePt t="53055" x="7196138" y="4486275"/>
          <p14:tracePt t="53063" x="7204075" y="4486275"/>
          <p14:tracePt t="53071" x="7213600" y="4486275"/>
          <p14:tracePt t="53080" x="7239000" y="4486275"/>
          <p14:tracePt t="53087" x="7264400" y="4486275"/>
          <p14:tracePt t="53095" x="7307263" y="4478338"/>
          <p14:tracePt t="53115" x="7348538" y="4460875"/>
          <p14:tracePt t="53119" x="7373938" y="4452938"/>
          <p14:tracePt t="53127" x="7391400" y="4445000"/>
          <p14:tracePt t="53135" x="7400925" y="4435475"/>
          <p14:tracePt t="53143" x="7416800" y="4435475"/>
          <p14:tracePt t="53151" x="7442200" y="4435475"/>
          <p14:tracePt t="53159" x="7451725" y="4427538"/>
          <p14:tracePt t="53167" x="7459663" y="4419600"/>
          <p14:tracePt t="53175" x="7467600" y="4419600"/>
          <p14:tracePt t="53183" x="7477125" y="4419600"/>
          <p14:tracePt t="53191" x="7493000" y="4410075"/>
          <p14:tracePt t="53199" x="7510463" y="4402138"/>
          <p14:tracePt t="53215" x="7527925" y="4402138"/>
          <p14:tracePt t="53223" x="7553325" y="4394200"/>
          <p14:tracePt t="53239" x="7570788" y="4394200"/>
          <p14:tracePt t="53247" x="7604125" y="4384675"/>
          <p14:tracePt t="53255" x="7629525" y="4384675"/>
          <p14:tracePt t="53263" x="7646988" y="4376738"/>
          <p14:tracePt t="53271" x="7654925" y="4376738"/>
          <p14:tracePt t="53280" x="7662863" y="4376738"/>
          <p14:tracePt t="53287" x="7688263" y="4368800"/>
          <p14:tracePt t="53295" x="7697788" y="4359275"/>
          <p14:tracePt t="53303" x="7705725" y="4351338"/>
          <p14:tracePt t="53311" x="7715250" y="4341813"/>
          <p14:tracePt t="53319" x="7731125" y="4341813"/>
          <p14:tracePt t="53327" x="7748588" y="4325938"/>
          <p14:tracePt t="53335" x="7756525" y="4316413"/>
          <p14:tracePt t="53343" x="7773988" y="4308475"/>
          <p14:tracePt t="53351" x="7781925" y="4300538"/>
          <p14:tracePt t="53359" x="7791450" y="4300538"/>
          <p14:tracePt t="53367" x="7799388" y="4283075"/>
          <p14:tracePt t="53375" x="7807325" y="4275138"/>
          <p14:tracePt t="53383" x="7816850" y="4265613"/>
          <p14:tracePt t="53391" x="7816850" y="4257675"/>
          <p14:tracePt t="53399" x="7824788" y="4249738"/>
          <p14:tracePt t="53423" x="7824788" y="4240213"/>
          <p14:tracePt t="53503" x="7824788" y="4232275"/>
          <p14:tracePt t="53511" x="7824788" y="4224338"/>
          <p14:tracePt t="53519" x="7816850" y="4206875"/>
          <p14:tracePt t="53527" x="7807325" y="4189413"/>
          <p14:tracePt t="53535" x="7781925" y="4164013"/>
          <p14:tracePt t="53543" x="7740650" y="4138613"/>
          <p14:tracePt t="53551" x="7697788" y="4121150"/>
          <p14:tracePt t="53559" x="7637463" y="4095750"/>
          <p14:tracePt t="53567" x="7570788" y="4079875"/>
          <p14:tracePt t="53575" x="7502525" y="4062413"/>
          <p14:tracePt t="53583" x="7434263" y="4037013"/>
          <p14:tracePt t="53591" x="7373938" y="4019550"/>
          <p14:tracePt t="53599" x="7332663" y="4011613"/>
          <p14:tracePt t="53607" x="7307263" y="4002088"/>
          <p14:tracePt t="53615" x="7289800" y="4002088"/>
          <p14:tracePt t="53630" x="7281863" y="4002088"/>
          <p14:tracePt t="53649" x="7272338" y="4002088"/>
          <p14:tracePt t="53664" x="7246938" y="4002088"/>
          <p14:tracePt t="53671" x="7229475" y="4002088"/>
          <p14:tracePt t="53680" x="7221538" y="4011613"/>
          <p14:tracePt t="53687" x="7196138" y="4019550"/>
          <p14:tracePt t="53695" x="7170738" y="4027488"/>
          <p14:tracePt t="53703" x="7162800" y="4027488"/>
          <p14:tracePt t="53711" x="7137400" y="4037013"/>
          <p14:tracePt t="53719" x="7127875" y="4037013"/>
          <p14:tracePt t="53727" x="7119938" y="4037013"/>
          <p14:tracePt t="53735" x="7102475" y="4044950"/>
          <p14:tracePt t="53743" x="7094538" y="4052888"/>
          <p14:tracePt t="53751" x="7085013" y="4052888"/>
          <p14:tracePt t="53775" x="7077075" y="4062413"/>
          <p14:tracePt t="53783" x="7069138" y="4070350"/>
          <p14:tracePt t="53799" x="7051675" y="4079875"/>
          <p14:tracePt t="53807" x="7043738" y="4087813"/>
          <p14:tracePt t="53815" x="7034213" y="4095750"/>
          <p14:tracePt t="53823" x="7026275" y="4105275"/>
          <p14:tracePt t="53830" x="7018338" y="4121150"/>
          <p14:tracePt t="53839" x="7000875" y="4138613"/>
          <p14:tracePt t="53848" x="7000875" y="4146550"/>
          <p14:tracePt t="53855" x="6992938" y="4164013"/>
          <p14:tracePt t="53864" x="6983413" y="4171950"/>
          <p14:tracePt t="53883" x="6975475" y="4189413"/>
          <p14:tracePt t="53887" x="6967538" y="4197350"/>
          <p14:tracePt t="54023" x="6967538" y="4224338"/>
          <p14:tracePt t="54030" x="6983413" y="4240213"/>
          <p14:tracePt t="54039" x="7026275" y="4265613"/>
          <p14:tracePt t="54047" x="7077075" y="4316413"/>
          <p14:tracePt t="54055" x="7153275" y="4368800"/>
          <p14:tracePt t="54064" x="7246938" y="4427538"/>
          <p14:tracePt t="54071" x="7323138" y="4486275"/>
          <p14:tracePt t="54080" x="7383463" y="4538663"/>
          <p14:tracePt t="54087" x="7434263" y="4579938"/>
          <p14:tracePt t="54095" x="7451725" y="4597400"/>
          <p14:tracePt t="54103" x="7459663" y="4597400"/>
          <p14:tracePt t="54111" x="7467600" y="4605338"/>
          <p14:tracePt t="54199" x="7477125" y="4605338"/>
          <p14:tracePt t="54207" x="7502525" y="4605338"/>
          <p14:tracePt t="54223" x="7527925" y="4605338"/>
          <p14:tracePt t="54230" x="7535863" y="4605338"/>
          <p14:tracePt t="54239" x="7561263" y="4597400"/>
          <p14:tracePt t="54247" x="7578725" y="4597400"/>
          <p14:tracePt t="54264" x="7604125" y="4589463"/>
          <p14:tracePt t="54271" x="7621588" y="4579938"/>
          <p14:tracePt t="54287" x="7637463" y="4579938"/>
          <p14:tracePt t="54295" x="7662863" y="4572000"/>
          <p14:tracePt t="54303" x="7672388" y="4564063"/>
          <p14:tracePt t="54311" x="7688263" y="4554538"/>
          <p14:tracePt t="54319" x="7705725" y="4546600"/>
          <p14:tracePt t="54327" x="7723188" y="4538663"/>
          <p14:tracePt t="54335" x="7731125" y="4538663"/>
          <p14:tracePt t="54343" x="7748588" y="4538663"/>
          <p14:tracePt t="54351" x="7756525" y="4538663"/>
          <p14:tracePt t="54359" x="7773988" y="4529138"/>
          <p14:tracePt t="54375" x="7791450" y="4521200"/>
          <p14:tracePt t="54391" x="7799388" y="4513263"/>
          <p14:tracePt t="54399" x="7816850" y="4503738"/>
          <p14:tracePt t="54407" x="7832725" y="4495800"/>
          <p14:tracePt t="54414" x="7842250" y="4495800"/>
          <p14:tracePt t="54423" x="7867650" y="4486275"/>
          <p14:tracePt t="54430" x="7885113" y="4486275"/>
          <p14:tracePt t="54439" x="7893050" y="4470400"/>
          <p14:tracePt t="54448" x="7910513" y="4460875"/>
          <p14:tracePt t="54455" x="7918450" y="4445000"/>
          <p14:tracePt t="54464" x="7935913" y="4435475"/>
          <p14:tracePt t="54471" x="7943850" y="4427538"/>
          <p14:tracePt t="54479" x="7943850" y="4419600"/>
          <p14:tracePt t="54487" x="7951788" y="4402138"/>
          <p14:tracePt t="54495" x="7961313" y="4384675"/>
          <p14:tracePt t="54503" x="7961313" y="4368800"/>
          <p14:tracePt t="54511" x="7961313" y="4359275"/>
          <p14:tracePt t="54519" x="7961313" y="4351338"/>
          <p14:tracePt t="54527" x="7961313" y="4333875"/>
          <p14:tracePt t="54535" x="7961313" y="4316413"/>
          <p14:tracePt t="54543" x="7961313" y="4291013"/>
          <p14:tracePt t="54551" x="7961313" y="4275138"/>
          <p14:tracePt t="54559" x="7961313" y="4265613"/>
          <p14:tracePt t="54567" x="7961313" y="4240213"/>
          <p14:tracePt t="54583" x="7961313" y="4224338"/>
          <p14:tracePt t="54591" x="7943850" y="4197350"/>
          <p14:tracePt t="54599" x="7918450" y="4181475"/>
          <p14:tracePt t="54607" x="7900988" y="4138613"/>
          <p14:tracePt t="54614" x="7885113" y="4121150"/>
          <p14:tracePt t="54623" x="7859713" y="4105275"/>
          <p14:tracePt t="54630" x="7842250" y="4087813"/>
          <p14:tracePt t="54639" x="7832725" y="4079875"/>
          <p14:tracePt t="54648" x="7824788" y="4070350"/>
          <p14:tracePt t="54687" x="7799388" y="4070350"/>
          <p14:tracePt t="54695" x="7781925" y="4079875"/>
          <p14:tracePt t="54703" x="7756525" y="4087813"/>
          <p14:tracePt t="54711" x="7723188" y="4105275"/>
          <p14:tracePt t="54719" x="7688263" y="4113213"/>
          <p14:tracePt t="54727" x="7662863" y="4130675"/>
          <p14:tracePt t="54735" x="7646988" y="4146550"/>
          <p14:tracePt t="54743" x="7629525" y="4171950"/>
          <p14:tracePt t="54751" x="7604125" y="4189413"/>
          <p14:tracePt t="54759" x="7586663" y="4214813"/>
          <p14:tracePt t="54767" x="7561263" y="4232275"/>
          <p14:tracePt t="54775" x="7545388" y="4257675"/>
          <p14:tracePt t="54783" x="7527925" y="4275138"/>
          <p14:tracePt t="54791" x="7527925" y="4291013"/>
          <p14:tracePt t="54799" x="7510463" y="4316413"/>
          <p14:tracePt t="54807" x="7502525" y="4333875"/>
          <p14:tracePt t="54814" x="7485063" y="4359275"/>
          <p14:tracePt t="54823" x="7477125" y="4384675"/>
          <p14:tracePt t="54831" x="7467600" y="4394200"/>
          <p14:tracePt t="54839" x="7459663" y="4410075"/>
          <p14:tracePt t="54847" x="7459663" y="4419600"/>
          <p14:tracePt t="54855" x="7451725" y="4427538"/>
          <p14:tracePt t="54871" x="7451725" y="4435475"/>
          <p14:tracePt t="54882" x="7442200" y="4452938"/>
          <p14:tracePt t="54887" x="7434263" y="4452938"/>
          <p14:tracePt t="54895" x="7434263" y="4460875"/>
          <p14:tracePt t="54911" x="7426325" y="4478338"/>
          <p14:tracePt t="54919" x="7416800" y="4478338"/>
          <p14:tracePt t="54967" x="7408863" y="4486275"/>
          <p14:tracePt t="55096" x="7391400" y="4478338"/>
          <p14:tracePt t="55103" x="7366000" y="4452938"/>
          <p14:tracePt t="55111" x="7340600" y="4435475"/>
          <p14:tracePt t="55119" x="7323138" y="4410075"/>
          <p14:tracePt t="55127" x="7297738" y="4394200"/>
          <p14:tracePt t="55135" x="7272338" y="4384675"/>
          <p14:tracePt t="55143" x="7246938" y="4376738"/>
          <p14:tracePt t="55151" x="7229475" y="4368800"/>
          <p14:tracePt t="55159" x="7213600" y="4368800"/>
          <p14:tracePt t="55167" x="7188200" y="4368800"/>
          <p14:tracePt t="55175" x="7178675" y="4368800"/>
          <p14:tracePt t="55183" x="7162800" y="4368800"/>
          <p14:tracePt t="55191" x="7153275" y="4368800"/>
          <p14:tracePt t="55199" x="7137400" y="4368800"/>
          <p14:tracePt t="55207" x="7127875" y="4376738"/>
          <p14:tracePt t="55214" x="7119938" y="4384675"/>
          <p14:tracePt t="55223" x="7112000" y="4384675"/>
          <p14:tracePt t="55231" x="7094538" y="4394200"/>
          <p14:tracePt t="55239" x="7085013" y="4410075"/>
          <p14:tracePt t="55248" x="7069138" y="4419600"/>
          <p14:tracePt t="55255" x="7051675" y="4427538"/>
          <p14:tracePt t="55264" x="7026275" y="4435475"/>
          <p14:tracePt t="55271" x="7008813" y="4445000"/>
          <p14:tracePt t="55279" x="6983413" y="4452938"/>
          <p14:tracePt t="55287" x="6967538" y="4460875"/>
          <p14:tracePt t="55295" x="6958013" y="4460875"/>
          <p14:tracePt t="55303" x="6950075" y="4460875"/>
          <p14:tracePt t="55311" x="6924675" y="4470400"/>
          <p14:tracePt t="55319" x="6915150" y="4470400"/>
          <p14:tracePt t="55327" x="6907213" y="4470400"/>
          <p14:tracePt t="55335" x="6889750" y="4478338"/>
          <p14:tracePt t="55343" x="6881813" y="4486275"/>
          <p14:tracePt t="55351" x="6873875" y="4495800"/>
          <p14:tracePt t="55359" x="6864350" y="4495800"/>
          <p14:tracePt t="55367" x="6856413" y="4503738"/>
          <p14:tracePt t="55375" x="6856413" y="4513263"/>
          <p14:tracePt t="55383" x="6848475" y="4513263"/>
          <p14:tracePt t="55391" x="6838950" y="4521200"/>
          <p14:tracePt t="55399" x="6838950" y="4529138"/>
          <p14:tracePt t="55407" x="6831013" y="4538663"/>
          <p14:tracePt t="55414" x="6823075" y="4538663"/>
          <p14:tracePt t="55423" x="6813550" y="4546600"/>
          <p14:tracePt t="55431" x="6813550" y="4554538"/>
          <p14:tracePt t="55439" x="6805613" y="4564063"/>
          <p14:tracePt t="55448" x="6797675" y="4579938"/>
          <p14:tracePt t="55455" x="6788150" y="4589463"/>
          <p14:tracePt t="55479" x="6788150" y="4605338"/>
          <p14:tracePt t="55655" x="6788150" y="4614863"/>
          <p14:tracePt t="55663" x="6813550" y="4622800"/>
          <p14:tracePt t="55671" x="6838950" y="4630738"/>
          <p14:tracePt t="55679" x="6881813" y="4648200"/>
          <p14:tracePt t="55687" x="6932613" y="4665663"/>
          <p14:tracePt t="55695" x="6992938" y="4683125"/>
          <p14:tracePt t="55703" x="7043738" y="4708525"/>
          <p14:tracePt t="55711" x="7085013" y="4724400"/>
          <p14:tracePt t="55719" x="7119938" y="4733925"/>
          <p14:tracePt t="55727" x="7145338" y="4733925"/>
          <p14:tracePt t="55735" x="7162800" y="4733925"/>
          <p14:tracePt t="55743" x="7178675" y="4733925"/>
          <p14:tracePt t="55751" x="7188200" y="4733925"/>
          <p14:tracePt t="55919" x="7196138" y="4741863"/>
          <p14:tracePt t="55943" x="7196138" y="4749800"/>
          <p14:tracePt t="55999" x="7204075" y="4759325"/>
          <p14:tracePt t="56007" x="7213600" y="4759325"/>
          <p14:tracePt t="56014" x="7229475" y="4759325"/>
          <p14:tracePt t="56023" x="7246938" y="4759325"/>
          <p14:tracePt t="56031" x="7264400" y="4759325"/>
          <p14:tracePt t="56039" x="7289800" y="4759325"/>
          <p14:tracePt t="56049" x="7315200" y="4759325"/>
          <p14:tracePt t="56055" x="7323138" y="4759325"/>
          <p14:tracePt t="56064" x="7340600" y="4759325"/>
          <p14:tracePt t="56103" x="7348538" y="4749800"/>
          <p14:tracePt t="56111" x="7348538" y="4741863"/>
          <p14:tracePt t="56119" x="7358063" y="4716463"/>
          <p14:tracePt t="56127" x="7366000" y="4691063"/>
          <p14:tracePt t="56135" x="7366000" y="4683125"/>
          <p14:tracePt t="56143" x="7366000" y="4648200"/>
          <p14:tracePt t="56151" x="7366000" y="4605338"/>
          <p14:tracePt t="56159" x="7366000" y="4564063"/>
          <p14:tracePt t="56167" x="7366000" y="4513263"/>
          <p14:tracePt t="56175" x="7366000" y="4470400"/>
          <p14:tracePt t="56183" x="7366000" y="4427538"/>
          <p14:tracePt t="56191" x="7358063" y="4394200"/>
          <p14:tracePt t="56199" x="7358063" y="4384675"/>
          <p14:tracePt t="56207" x="7348538" y="4368800"/>
          <p14:tracePt t="56215" x="7348538" y="4359275"/>
          <p14:tracePt t="56223" x="7348538" y="4351338"/>
          <p14:tracePt t="56231" x="7348538" y="4333875"/>
          <p14:tracePt t="56239" x="7340600" y="4316413"/>
          <p14:tracePt t="56249" x="7323138" y="4308475"/>
          <p14:tracePt t="56255" x="7315200" y="4300538"/>
          <p14:tracePt t="56263" x="7297738" y="4291013"/>
          <p14:tracePt t="56271" x="7289800" y="4275138"/>
          <p14:tracePt t="56279" x="7264400" y="4265613"/>
          <p14:tracePt t="56287" x="7246938" y="4249738"/>
          <p14:tracePt t="56295" x="7229475" y="4240213"/>
          <p14:tracePt t="56319" x="7221538" y="4240213"/>
          <p14:tracePt t="56327" x="7213600" y="4240213"/>
          <p14:tracePt t="56343" x="7196138" y="4240213"/>
          <p14:tracePt t="56351" x="7170738" y="4240213"/>
          <p14:tracePt t="56359" x="7162800" y="4240213"/>
          <p14:tracePt t="56367" x="7127875" y="4249738"/>
          <p14:tracePt t="56375" x="7094538" y="4265613"/>
          <p14:tracePt t="56383" x="7069138" y="4283075"/>
          <p14:tracePt t="56391" x="7043738" y="4291013"/>
          <p14:tracePt t="56399" x="7018338" y="4300538"/>
          <p14:tracePt t="56407" x="7008813" y="4316413"/>
          <p14:tracePt t="56414" x="6992938" y="4325938"/>
          <p14:tracePt t="56423" x="6983413" y="4333875"/>
          <p14:tracePt t="56439" x="6975475" y="4333875"/>
          <p14:tracePt t="56463" x="6967538" y="4341813"/>
          <p14:tracePt t="56471" x="6958013" y="4351338"/>
          <p14:tracePt t="56479" x="6950075" y="4359275"/>
          <p14:tracePt t="56487" x="6942138" y="4359275"/>
          <p14:tracePt t="56495" x="6932613" y="4376738"/>
          <p14:tracePt t="56503" x="6932613" y="4384675"/>
          <p14:tracePt t="56511" x="6924675" y="4394200"/>
          <p14:tracePt t="56527" x="6915150" y="4419600"/>
          <p14:tracePt t="56543" x="6915150" y="4427538"/>
          <p14:tracePt t="56623" x="6907213" y="4427538"/>
          <p14:tracePt t="56631" x="6899275" y="4427538"/>
          <p14:tracePt t="56639" x="6881813" y="4427538"/>
          <p14:tracePt t="56648" x="6856413" y="4419600"/>
          <p14:tracePt t="56655" x="6823075" y="4410075"/>
          <p14:tracePt t="56663" x="6813550" y="4410075"/>
          <p14:tracePt t="56671" x="6788150" y="4410075"/>
          <p14:tracePt t="56679" x="6762750" y="4410075"/>
          <p14:tracePt t="56687" x="6745288" y="4410075"/>
          <p14:tracePt t="56695" x="6729413" y="4419600"/>
          <p14:tracePt t="56703" x="6711950" y="4427538"/>
          <p14:tracePt t="56711" x="6686550" y="4435475"/>
          <p14:tracePt t="56719" x="6678613" y="4452938"/>
          <p14:tracePt t="56727" x="6661150" y="4478338"/>
          <p14:tracePt t="56735" x="6643688" y="4503738"/>
          <p14:tracePt t="56743" x="6635750" y="4529138"/>
          <p14:tracePt t="56751" x="6626225" y="4538663"/>
          <p14:tracePt t="56759" x="6610350" y="4554538"/>
          <p14:tracePt t="56767" x="6610350" y="4572000"/>
          <p14:tracePt t="56775" x="6592888" y="4597400"/>
          <p14:tracePt t="56783" x="6584950" y="4614863"/>
          <p14:tracePt t="56791" x="6567488" y="4640263"/>
          <p14:tracePt t="56798" x="6550025" y="4665663"/>
          <p14:tracePt t="56807" x="6534150" y="4699000"/>
          <p14:tracePt t="56815" x="6516688" y="4733925"/>
          <p14:tracePt t="56823" x="6508750" y="4767263"/>
          <p14:tracePt t="56832" x="6491288" y="4802188"/>
          <p14:tracePt t="56839" x="6473825" y="4835525"/>
          <p14:tracePt t="56849" x="6456363" y="4868863"/>
          <p14:tracePt t="56855" x="6440488" y="4919663"/>
          <p14:tracePt t="56863" x="6397625" y="4972050"/>
          <p14:tracePt t="56882" x="6338888" y="5073650"/>
          <p14:tracePt t="56887" x="6321425" y="5116513"/>
          <p14:tracePt t="56895" x="6286500" y="5157788"/>
          <p14:tracePt t="56903" x="6278563" y="5167313"/>
          <p14:tracePt t="56911" x="6270625" y="5175250"/>
          <p14:tracePt t="56919" x="6261100" y="5183188"/>
          <p14:tracePt t="56935" x="6261100" y="5192713"/>
          <p14:tracePt t="56959" x="6253163" y="5192713"/>
          <p14:tracePt t="56975" x="6245225" y="5192713"/>
          <p14:tracePt t="56983" x="6227763" y="5192713"/>
          <p14:tracePt t="56991" x="6202363" y="5200650"/>
          <p14:tracePt t="57007" x="6176963" y="5200650"/>
          <p14:tracePt t="57016" x="6159500" y="5208588"/>
          <p14:tracePt t="57023" x="6142038" y="5218113"/>
          <p14:tracePt t="57039" x="6116638" y="5226050"/>
          <p14:tracePt t="57049" x="6108700" y="5226050"/>
          <p14:tracePt t="57055" x="6100763" y="5226050"/>
          <p14:tracePt t="57063" x="6083300" y="5226050"/>
          <p14:tracePt t="57079" x="6075363" y="5226050"/>
          <p14:tracePt t="57191" x="6091238" y="5218113"/>
          <p14:tracePt t="57199" x="6100763" y="5218113"/>
          <p14:tracePt t="57255" x="6108700" y="5208588"/>
          <p14:tracePt t="57279" x="6134100" y="5200650"/>
          <p14:tracePt t="57287" x="6134100" y="5192713"/>
          <p14:tracePt t="57303" x="6142038" y="5192713"/>
          <p14:tracePt t="57311" x="6159500" y="5192713"/>
          <p14:tracePt t="57335" x="6167438" y="5192713"/>
          <p14:tracePt t="57359" x="6176963" y="5192713"/>
          <p14:tracePt t="57383" x="6184900" y="5192713"/>
          <p14:tracePt t="57391" x="6194425" y="5192713"/>
          <p14:tracePt t="57399" x="6219825" y="5192713"/>
          <p14:tracePt t="57407" x="6235700" y="5192713"/>
          <p14:tracePt t="57415" x="6270625" y="5192713"/>
          <p14:tracePt t="57423" x="6321425" y="5200650"/>
          <p14:tracePt t="57432" x="6364288" y="5208588"/>
          <p14:tracePt t="57439" x="6423025" y="5218113"/>
          <p14:tracePt t="57447" x="6483350" y="5226050"/>
          <p14:tracePt t="57455" x="6542088" y="5235575"/>
          <p14:tracePt t="57463" x="6592888" y="5243513"/>
          <p14:tracePt t="57471" x="6618288" y="5243513"/>
          <p14:tracePt t="57479" x="6661150" y="5243513"/>
          <p14:tracePt t="57487" x="6694488" y="5243513"/>
          <p14:tracePt t="57495" x="6737350" y="5243513"/>
          <p14:tracePt t="57503" x="6770688" y="5243513"/>
          <p14:tracePt t="57511" x="6813550" y="5243513"/>
          <p14:tracePt t="57519" x="6838950" y="5243513"/>
          <p14:tracePt t="57527" x="6873875" y="5243513"/>
          <p14:tracePt t="57535" x="6907213" y="5243513"/>
          <p14:tracePt t="57543" x="6950075" y="5243513"/>
          <p14:tracePt t="57551" x="7008813" y="5243513"/>
          <p14:tracePt t="57559" x="7051675" y="5243513"/>
          <p14:tracePt t="57567" x="7094538" y="5243513"/>
          <p14:tracePt t="57575" x="7162800" y="5243513"/>
          <p14:tracePt t="57583" x="7221538" y="5243513"/>
          <p14:tracePt t="57591" x="7281863" y="5243513"/>
          <p14:tracePt t="57599" x="7340600" y="5243513"/>
          <p14:tracePt t="57607" x="7383463" y="5243513"/>
          <p14:tracePt t="57616" x="7426325" y="5243513"/>
          <p14:tracePt t="57623" x="7459663" y="5243513"/>
          <p14:tracePt t="57633" x="7502525" y="5243513"/>
          <p14:tracePt t="57639" x="7535863" y="5235575"/>
          <p14:tracePt t="57647" x="7561263" y="5226050"/>
          <p14:tracePt t="57655" x="7570788" y="5226050"/>
          <p14:tracePt t="57663" x="7604125" y="5218113"/>
          <p14:tracePt t="57671" x="7621588" y="5218113"/>
          <p14:tracePt t="57679" x="7646988" y="5208588"/>
          <p14:tracePt t="57687" x="7672388" y="5208588"/>
          <p14:tracePt t="57695" x="7688263" y="5208588"/>
          <p14:tracePt t="57703" x="7723188" y="5200650"/>
          <p14:tracePt t="57711" x="7731125" y="5200650"/>
          <p14:tracePt t="57719" x="7756525" y="5200650"/>
          <p14:tracePt t="57727" x="7781925" y="5200650"/>
          <p14:tracePt t="57735" x="7791450" y="5200650"/>
          <p14:tracePt t="57743" x="7807325" y="5200650"/>
          <p14:tracePt t="57751" x="7824788" y="5200650"/>
          <p14:tracePt t="57759" x="7850188" y="5200650"/>
          <p14:tracePt t="57767" x="7867650" y="5200650"/>
          <p14:tracePt t="57775" x="7885113" y="5200650"/>
          <p14:tracePt t="57783" x="7910513" y="5200650"/>
          <p14:tracePt t="57791" x="7918450" y="5200650"/>
          <p14:tracePt t="57807" x="7926388" y="5200650"/>
          <p14:tracePt t="58199" x="7910513" y="5208588"/>
          <p14:tracePt t="58207" x="7893050" y="5218113"/>
          <p14:tracePt t="58215" x="7885113" y="5218113"/>
          <p14:tracePt t="58223" x="7867650" y="5226050"/>
          <p14:tracePt t="58232" x="7859713" y="5226050"/>
          <p14:tracePt t="58239" x="7842250" y="5235575"/>
          <p14:tracePt t="58247" x="7832725" y="5235575"/>
          <p14:tracePt t="58255" x="7824788" y="5243513"/>
          <p14:tracePt t="58266" x="7807325" y="5251450"/>
          <p14:tracePt t="58279" x="7791450" y="5260975"/>
          <p14:tracePt t="59319" x="7842250" y="5251450"/>
          <p14:tracePt t="59327" x="7885113" y="5243513"/>
          <p14:tracePt t="59335" x="7926388" y="5235575"/>
          <p14:tracePt t="59343" x="7986713" y="5218113"/>
          <p14:tracePt t="59351" x="8045450" y="5208588"/>
          <p14:tracePt t="59359" x="8121650" y="5192713"/>
          <p14:tracePt t="59367" x="8181975" y="5183188"/>
          <p14:tracePt t="59375" x="8240713" y="5167313"/>
          <p14:tracePt t="59382" x="8291513" y="5157788"/>
          <p14:tracePt t="59391" x="8326438" y="5149850"/>
          <p14:tracePt t="59399" x="8351838" y="5141913"/>
          <p14:tracePt t="59407" x="8369300" y="5141913"/>
          <p14:tracePt t="59416" x="8377238" y="5141913"/>
          <p14:tracePt t="59591" x="8343900" y="5149850"/>
          <p14:tracePt t="59599" x="8308975" y="5157788"/>
          <p14:tracePt t="59607" x="8266113" y="5157788"/>
          <p14:tracePt t="59616" x="8224838" y="5157788"/>
          <p14:tracePt t="59623" x="8181975" y="5157788"/>
          <p14:tracePt t="59631" x="8139113" y="5157788"/>
          <p14:tracePt t="59639" x="8105775" y="5157788"/>
          <p14:tracePt t="59647" x="8080375" y="5157788"/>
          <p14:tracePt t="59663" x="8070850" y="5157788"/>
          <p14:tracePt t="60519" x="8131175" y="5149850"/>
          <p14:tracePt t="60527" x="8189913" y="5141913"/>
          <p14:tracePt t="60535" x="8215313" y="5141913"/>
          <p14:tracePt t="60543" x="8240713" y="5141913"/>
          <p14:tracePt t="60551" x="8283575" y="5141913"/>
          <p14:tracePt t="60559" x="8318500" y="5141913"/>
          <p14:tracePt t="60566" x="8343900" y="5141913"/>
          <p14:tracePt t="60575" x="8351838" y="5141913"/>
          <p14:tracePt t="60583" x="8369300" y="5141913"/>
          <p14:tracePt t="60591" x="8385175" y="5141913"/>
          <p14:tracePt t="60600" x="8394700" y="5141913"/>
          <p14:tracePt t="60607" x="8410575" y="5141913"/>
          <p14:tracePt t="60616" x="8428038" y="5141913"/>
          <p14:tracePt t="60623" x="8453438" y="5141913"/>
          <p14:tracePt t="60631" x="8488363" y="5141913"/>
          <p14:tracePt t="60639" x="8521700" y="5141913"/>
          <p14:tracePt t="60647" x="8572500" y="5141913"/>
          <p14:tracePt t="60655" x="8632825" y="5141913"/>
          <p14:tracePt t="60663" x="8699500" y="5141913"/>
          <p14:tracePt t="60671" x="8777288" y="5132388"/>
          <p14:tracePt t="60679" x="8836025" y="5116513"/>
          <p14:tracePt t="60687" x="8894763" y="5099050"/>
          <p14:tracePt t="60695" x="8955088" y="5091113"/>
          <p14:tracePt t="60703" x="9013825" y="5081588"/>
          <p14:tracePt t="60711" x="9074150" y="5073650"/>
          <p14:tracePt t="60719" x="9132888" y="5048250"/>
          <p14:tracePt t="60727" x="9193213" y="5013325"/>
          <p14:tracePt t="60735" x="9261475" y="4987925"/>
          <p14:tracePt t="60743" x="9337675" y="4954588"/>
          <p14:tracePt t="60751" x="9413875" y="4919663"/>
          <p14:tracePt t="60759" x="9498013" y="4886325"/>
          <p14:tracePt t="60767" x="9591675" y="4827588"/>
          <p14:tracePt t="60775" x="9685338" y="4784725"/>
          <p14:tracePt t="60783" x="9771063" y="4724400"/>
          <p14:tracePt t="60791" x="9864725" y="4657725"/>
          <p14:tracePt t="60800" x="9940925" y="4589463"/>
          <p14:tracePt t="60807" x="10034588" y="4521200"/>
          <p14:tracePt t="60816" x="10118725" y="4452938"/>
          <p14:tracePt t="60823" x="10194925" y="4402138"/>
          <p14:tracePt t="60831" x="10263188" y="4333875"/>
          <p14:tracePt t="60839" x="10313988" y="4283075"/>
          <p14:tracePt t="60847" x="10364788" y="4240213"/>
          <p14:tracePt t="60855" x="10415588" y="4197350"/>
          <p14:tracePt t="60863" x="10467975" y="4171950"/>
          <p14:tracePt t="60871" x="10501313" y="4138613"/>
          <p14:tracePt t="60884" x="10526713" y="4113213"/>
          <p14:tracePt t="60887" x="10544175" y="4095750"/>
          <p14:tracePt t="60895" x="10560050" y="4070350"/>
          <p14:tracePt t="60903" x="10560050" y="4044950"/>
          <p14:tracePt t="60911" x="10569575" y="4027488"/>
          <p14:tracePt t="60927" x="10569575" y="4011613"/>
          <p14:tracePt t="60935" x="10569575" y="4002088"/>
          <p14:tracePt t="60991" x="10577513" y="3994150"/>
          <p14:tracePt t="61007" x="10577513" y="3976688"/>
          <p14:tracePt t="61087" x="10577513" y="3968750"/>
          <p14:tracePt t="61095" x="10577513" y="3951288"/>
          <p14:tracePt t="61103" x="10577513" y="3935413"/>
          <p14:tracePt t="61111" x="10577513" y="3908425"/>
          <p14:tracePt t="61119" x="10577513" y="3867150"/>
          <p14:tracePt t="61127" x="10577513" y="3824288"/>
          <p14:tracePt t="61135" x="10569575" y="3773488"/>
          <p14:tracePt t="61143" x="10560050" y="3713163"/>
          <p14:tracePt t="61151" x="10552113" y="3671888"/>
          <p14:tracePt t="61159" x="10534650" y="3611563"/>
          <p14:tracePt t="61167" x="10526713" y="3560763"/>
          <p14:tracePt t="61175" x="10526713" y="3535363"/>
          <p14:tracePt t="61183" x="10526713" y="3502025"/>
          <p14:tracePt t="61191" x="10526713" y="3459163"/>
          <p14:tracePt t="61200" x="10526713" y="3424238"/>
          <p14:tracePt t="61207" x="10526713" y="3382963"/>
          <p14:tracePt t="61216" x="10534650" y="3348038"/>
          <p14:tracePt t="61223" x="10544175" y="3314700"/>
          <p14:tracePt t="61231" x="10552113" y="3271838"/>
          <p14:tracePt t="61239" x="10560050" y="3238500"/>
          <p14:tracePt t="61247" x="10560050" y="3203575"/>
          <p14:tracePt t="61255" x="10560050" y="3160713"/>
          <p14:tracePt t="61263" x="10560050" y="3135313"/>
          <p14:tracePt t="61271" x="10560050" y="3101975"/>
          <p14:tracePt t="61279" x="10560050" y="3067050"/>
          <p14:tracePt t="61287" x="10560050" y="3033713"/>
          <p14:tracePt t="61295" x="10560050" y="3008313"/>
          <p14:tracePt t="61303" x="10560050" y="3000375"/>
          <p14:tracePt t="61311" x="10552113" y="2965450"/>
          <p14:tracePt t="61319" x="10544175" y="2940050"/>
          <p14:tracePt t="61327" x="10534650" y="2906713"/>
          <p14:tracePt t="61335" x="10534650" y="2889250"/>
          <p14:tracePt t="61343" x="10534650" y="2846388"/>
          <p14:tracePt t="61351" x="10534650" y="2813050"/>
          <p14:tracePt t="61359" x="10534650" y="2770188"/>
          <p14:tracePt t="61367" x="10534650" y="2736850"/>
          <p14:tracePt t="61375" x="10534650" y="2719388"/>
          <p14:tracePt t="61383" x="10526713" y="2693988"/>
          <p14:tracePt t="61400" x="10526713" y="2686050"/>
          <p14:tracePt t="61495" x="10526713" y="2676525"/>
          <p14:tracePt t="61511" x="10518775" y="2651125"/>
          <p14:tracePt t="61519" x="10509250" y="2651125"/>
          <p14:tracePt t="61656" x="10501313" y="2660650"/>
          <p14:tracePt t="61663" x="10493375" y="2693988"/>
          <p14:tracePt t="61671" x="10493375" y="2727325"/>
          <p14:tracePt t="61679" x="10475913" y="2770188"/>
          <p14:tracePt t="61687" x="10467975" y="2820988"/>
          <p14:tracePt t="61695" x="10458450" y="2863850"/>
          <p14:tracePt t="61703" x="10450513" y="2906713"/>
          <p14:tracePt t="61711" x="10442575" y="2957513"/>
          <p14:tracePt t="61719" x="10433050" y="3016250"/>
          <p14:tracePt t="61727" x="10425113" y="3076575"/>
          <p14:tracePt t="61735" x="10425113" y="3109913"/>
          <p14:tracePt t="61743" x="10425113" y="3152775"/>
          <p14:tracePt t="61752" x="10425113" y="3195638"/>
          <p14:tracePt t="61759" x="10425113" y="3228975"/>
          <p14:tracePt t="61766" x="10425113" y="3254375"/>
          <p14:tracePt t="61775" x="10425113" y="3289300"/>
          <p14:tracePt t="61784" x="10425113" y="3322638"/>
          <p14:tracePt t="61791" x="10425113" y="3348038"/>
          <p14:tracePt t="61800" x="10425113" y="3373438"/>
          <p14:tracePt t="61807" x="10425113" y="3390900"/>
          <p14:tracePt t="61815" x="10425113" y="3408363"/>
          <p14:tracePt t="61823" x="10425113" y="3433763"/>
          <p14:tracePt t="61831" x="10425113" y="3467100"/>
          <p14:tracePt t="61839" x="10425113" y="3484563"/>
          <p14:tracePt t="61847" x="10425113" y="3502025"/>
          <p14:tracePt t="61855" x="10433050" y="3527425"/>
          <p14:tracePt t="61863" x="10433050" y="3543300"/>
          <p14:tracePt t="61871" x="10442575" y="3552825"/>
          <p14:tracePt t="61884" x="10442575" y="3560763"/>
          <p14:tracePt t="61887" x="10450513" y="3586163"/>
          <p14:tracePt t="61895" x="10458450" y="3594100"/>
          <p14:tracePt t="61903" x="10467975" y="3611563"/>
          <p14:tracePt t="61911" x="10475913" y="3629025"/>
          <p14:tracePt t="61919" x="10483850" y="3636963"/>
          <p14:tracePt t="61927" x="10493375" y="3662363"/>
          <p14:tracePt t="61935" x="10501313" y="3697288"/>
          <p14:tracePt t="61943" x="10518775" y="3722688"/>
          <p14:tracePt t="61951" x="10526713" y="3756025"/>
          <p14:tracePt t="61959" x="10544175" y="3790950"/>
          <p14:tracePt t="61968" x="10552113" y="3824288"/>
          <p14:tracePt t="61975" x="10569575" y="3857625"/>
          <p14:tracePt t="61984" x="10585450" y="3883025"/>
          <p14:tracePt t="61991" x="10612438" y="3900488"/>
          <p14:tracePt t="62000" x="10637838" y="3925888"/>
          <p14:tracePt t="62007" x="10663238" y="3943350"/>
          <p14:tracePt t="62015" x="10679113" y="3960813"/>
          <p14:tracePt t="62023" x="10688638" y="3968750"/>
          <p14:tracePt t="62031" x="10696575" y="3976688"/>
          <p14:tracePt t="62039" x="10704513" y="3976688"/>
          <p14:tracePt t="62055" x="10714038" y="3976688"/>
          <p14:tracePt t="62071" x="10729913" y="3976688"/>
          <p14:tracePt t="62079" x="10739438" y="3976688"/>
          <p14:tracePt t="62087" x="10772775" y="3976688"/>
          <p14:tracePt t="62095" x="10798175" y="3976688"/>
          <p14:tracePt t="62103" x="10823575" y="3976688"/>
          <p14:tracePt t="62111" x="10848975" y="3976688"/>
          <p14:tracePt t="62119" x="10874375" y="3976688"/>
          <p14:tracePt t="62127" x="10891838" y="3976688"/>
          <p14:tracePt t="62135" x="10917238" y="3976688"/>
          <p14:tracePt t="62143" x="10942638" y="3976688"/>
          <p14:tracePt t="62151" x="10960100" y="3976688"/>
          <p14:tracePt t="62159" x="10968038" y="3976688"/>
          <p14:tracePt t="62167" x="10993438" y="3968750"/>
          <p14:tracePt t="62175" x="11010900" y="3960813"/>
          <p14:tracePt t="62184" x="11036300" y="3943350"/>
          <p14:tracePt t="62191" x="11053763" y="3917950"/>
          <p14:tracePt t="62200" x="11071225" y="3883025"/>
          <p14:tracePt t="62207" x="11087100" y="3849688"/>
          <p14:tracePt t="62215" x="11112500" y="3816350"/>
          <p14:tracePt t="62223" x="11137900" y="3763963"/>
          <p14:tracePt t="62231" x="11147425" y="3705225"/>
          <p14:tracePt t="62239" x="11155363" y="3646488"/>
          <p14:tracePt t="62247" x="11163300" y="3586163"/>
          <p14:tracePt t="62255" x="11172825" y="3509963"/>
          <p14:tracePt t="62263" x="11172825" y="3459163"/>
          <p14:tracePt t="62271" x="11172825" y="3398838"/>
          <p14:tracePt t="62279" x="11172825" y="3322638"/>
          <p14:tracePt t="62287" x="11172825" y="3254375"/>
          <p14:tracePt t="62295" x="11172825" y="3186113"/>
          <p14:tracePt t="62303" x="11172825" y="3109913"/>
          <p14:tracePt t="62311" x="11172825" y="3025775"/>
          <p14:tracePt t="62319" x="11163300" y="2949575"/>
          <p14:tracePt t="62327" x="11137900" y="2863850"/>
          <p14:tracePt t="62335" x="11122025" y="2787650"/>
          <p14:tracePt t="62343" x="11096625" y="2701925"/>
          <p14:tracePt t="62351" x="11061700" y="2625725"/>
          <p14:tracePt t="62359" x="11044238" y="2566988"/>
          <p14:tracePt t="62367" x="11028363" y="2516188"/>
          <p14:tracePt t="62375" x="11018838" y="2481263"/>
          <p14:tracePt t="62384" x="11018838" y="2473325"/>
          <p14:tracePt t="62391" x="11018838" y="2455863"/>
          <p14:tracePt t="62400" x="11018838" y="2430463"/>
          <p14:tracePt t="62407" x="11018838" y="2413000"/>
          <p14:tracePt t="62416" x="11018838" y="2397125"/>
          <p14:tracePt t="62423" x="11018838" y="2379663"/>
          <p14:tracePt t="62431" x="11018838" y="2354263"/>
          <p14:tracePt t="62439" x="11018838" y="2328863"/>
          <p14:tracePt t="62447" x="11018838" y="2303463"/>
          <p14:tracePt t="62455" x="11018838" y="2293938"/>
          <p14:tracePt t="62463" x="11018838" y="2278063"/>
          <p14:tracePt t="62479" x="11018838" y="2260600"/>
          <p14:tracePt t="62487" x="11018838" y="2252663"/>
          <p14:tracePt t="62503" x="11018838" y="2243138"/>
          <p14:tracePt t="62607" x="11018838" y="2278063"/>
          <p14:tracePt t="62616" x="11036300" y="2354263"/>
          <p14:tracePt t="62623" x="11053763" y="2438400"/>
          <p14:tracePt t="62631" x="11071225" y="2524125"/>
          <p14:tracePt t="62639" x="11087100" y="2600325"/>
          <p14:tracePt t="62647" x="11104563" y="2686050"/>
          <p14:tracePt t="62655" x="11122025" y="2778125"/>
          <p14:tracePt t="62663" x="11129963" y="2881313"/>
          <p14:tracePt t="62671" x="11155363" y="2965450"/>
          <p14:tracePt t="62679" x="11163300" y="3051175"/>
          <p14:tracePt t="62687" x="11180763" y="3135313"/>
          <p14:tracePt t="62695" x="11180763" y="3221038"/>
          <p14:tracePt t="62703" x="11180763" y="3322638"/>
          <p14:tracePt t="62711" x="11180763" y="3424238"/>
          <p14:tracePt t="62719" x="11180763" y="3517900"/>
          <p14:tracePt t="62727" x="11180763" y="3636963"/>
          <p14:tracePt t="62735" x="11172825" y="3773488"/>
          <p14:tracePt t="62743" x="11163300" y="3917950"/>
          <p14:tracePt t="62750" x="11147425" y="4062413"/>
          <p14:tracePt t="62759" x="11147425" y="4181475"/>
          <p14:tracePt t="62768" x="11147425" y="4341813"/>
          <p14:tracePt t="62775" x="11147425" y="4495800"/>
          <p14:tracePt t="62784" x="11147425" y="4648200"/>
          <p14:tracePt t="62791" x="11147425" y="4784725"/>
          <p14:tracePt t="62799" x="11147425" y="4929188"/>
          <p14:tracePt t="62807" x="11147425" y="5056188"/>
          <p14:tracePt t="62815" x="11147425" y="5167313"/>
          <p14:tracePt t="62823" x="11147425" y="5226050"/>
          <p14:tracePt t="62831" x="11147425" y="5286375"/>
          <p14:tracePt t="62839" x="11147425" y="5337175"/>
          <p14:tracePt t="62847" x="11147425" y="5395913"/>
          <p14:tracePt t="62855" x="11155363" y="5472113"/>
          <p14:tracePt t="62863" x="11163300" y="5489575"/>
          <p14:tracePt t="62887" x="11163300" y="5497513"/>
          <p14:tracePt t="62983" x="11163300" y="5507038"/>
          <p14:tracePt t="65407" x="11188700" y="5507038"/>
          <p14:tracePt t="65415" x="11198225" y="5507038"/>
          <p14:tracePt t="65455" x="11206163" y="5507038"/>
          <p14:tracePt t="65463" x="11223625" y="5507038"/>
          <p14:tracePt t="65471" x="11249025" y="5497513"/>
          <p14:tracePt t="65479" x="11291888" y="5481638"/>
          <p14:tracePt t="65487" x="11342688" y="5472113"/>
          <p14:tracePt t="65495" x="11401425" y="5446713"/>
          <p14:tracePt t="65503" x="11461750" y="5438775"/>
          <p14:tracePt t="65511" x="11520488" y="5421313"/>
          <p14:tracePt t="65519" x="11555413" y="5413375"/>
          <p14:tracePt t="65527" x="11606213" y="5395913"/>
          <p14:tracePt t="65535" x="11647488" y="5370513"/>
          <p14:tracePt t="65543" x="11699875" y="5345113"/>
          <p14:tracePt t="65551" x="11750675" y="5327650"/>
          <p14:tracePt t="65559" x="11784013" y="5311775"/>
          <p14:tracePt t="65568" x="11818938" y="5286375"/>
          <p14:tracePt t="65575" x="11844338" y="5276850"/>
          <p14:tracePt t="65583" x="11869738" y="5260975"/>
          <p14:tracePt t="65591" x="11877675" y="5251450"/>
          <p14:tracePt t="65623" x="11895138" y="5243513"/>
          <p14:tracePt t="65647" x="11903075" y="5235575"/>
          <p14:tracePt t="65679" x="11911013" y="5226050"/>
          <p14:tracePt t="65695" x="11936413" y="5208588"/>
          <p14:tracePt t="65703" x="11961813" y="5192713"/>
          <p14:tracePt t="65711" x="11996738" y="5175250"/>
          <p14:tracePt t="65718" x="12047538" y="5141913"/>
          <p14:tracePt t="65727" x="12123738" y="5116513"/>
        </p14:tracePtLst>
      </p14:laserTraceLst>
    </p:ext>
  </p:extLs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497</Words>
  <Application>Microsoft Office PowerPoint</Application>
  <PresentationFormat>Široki zaslon</PresentationFormat>
  <Paragraphs>93</Paragraphs>
  <Slides>8</Slides>
  <Notes>0</Notes>
  <HiddenSlides>0</HiddenSlides>
  <MMClips>8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Cambria Math</vt:lpstr>
      <vt:lpstr>Tema sustava Office</vt:lpstr>
      <vt:lpstr>Pretvorbe energije, 3.dio</vt:lpstr>
      <vt:lpstr>Zadatak 1. Uteg mase 10 kg podignut je s poda na stol visine 0,8 m. Kolika je gravitacijska potencijalna energija utega na stolu u odnosu na pod?</vt:lpstr>
      <vt:lpstr>Zadatak 2. Na koju visinu se podigne tijelo mase 40kg ako mu se gravitacijska potencijalna energija promijeni za 8kJ?</vt:lpstr>
      <vt:lpstr>Zadatak 3. Kolika je masa tijela koje padne s visine od 8 m  ako mu se pritom promijeni gravitacijska energija za 5kJ?</vt:lpstr>
      <vt:lpstr>Zadatak 4. Kolika je kinetička energija lopte trenutak prije udarca o tlo ako je njena masa 30 dag, a pala je s visine od 1,5 m? </vt:lpstr>
      <vt:lpstr>Zadatak 5. Dječak mase 50 kg počne se gibati na sanjkama iz točke A u točku C. Trenje se može zanemariti.  (a) Odredite gravitacijsku potencijalnu i kinetičku energiju za položaje A, B i C. (b) Prikaži te položaje sanjki s dječakom stupčastim dijagramom energija.</vt:lpstr>
      <vt:lpstr>Zadatak 5. Dječak mase 50 kg počne se gibati na sanjkama iz točke A u točku C. Trenje se može zanemariti.  (a) Odredite gravitacijsku potencijalnu i kinetičku energiju za položaje A, B i C. (b) Prikaži te položaje sanjki s dječakom stupčastim dijagramom energija.</vt:lpstr>
      <vt:lpstr>Zadatak 5. Dječak mase 50 kg počne se gibati na sanjkama iz točke A u točku C. Trenje se može zanemariti.  (a) Odredite gravitacijsku potencijalnu i kinetičku energiju za položaje A, B i C. (b) Prikaži te položaje sanjki s dječakom stupčastim dijagramom energija.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Pretvorbe energije, 3.dio</dc:title>
  <dc:creator>Sanja Martinko</dc:creator>
  <cp:lastModifiedBy>Sanja Martinko</cp:lastModifiedBy>
  <cp:revision>15</cp:revision>
  <dcterms:created xsi:type="dcterms:W3CDTF">2020-04-22T23:28:15Z</dcterms:created>
  <dcterms:modified xsi:type="dcterms:W3CDTF">2021-05-15T06:38:38Z</dcterms:modified>
</cp:coreProperties>
</file>