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D7B61A-09E3-42EB-97F2-0BB1706CD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1DD64F8-C6FE-4557-92F4-4B70CB83C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D7BA603-B1BE-48F4-A00F-324D694F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DD1E-A559-4B46-BB1A-209D97D338D2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8610B49-2D7C-4E24-A402-5C9855A8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8EC990F-31F4-493C-A047-AD53FA59C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2BE4E-3555-41A1-8100-E80E234ED2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25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F06A3-9723-437C-A6C8-607B8397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92B275F-32C8-4630-833E-61BCC7E77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D9FB988-4B6C-471A-A7F6-29DC782D8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DD1E-A559-4B46-BB1A-209D97D338D2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3EC3FC0-B555-406B-B49E-A9F1EC6C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94FD1EE-787D-43FA-8F5F-E434D26A0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2BE4E-3555-41A1-8100-E80E234ED2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087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F60BD334-C5A4-4AC2-8F3F-CF0D617E43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6C90746-10C2-4903-9DFA-5E1D8EACF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6F3A5FA-EE74-478B-B8CF-E1D818AB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DD1E-A559-4B46-BB1A-209D97D338D2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4D2E1C3-160D-4C6B-BC3D-2ED2DAE32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B5FC454-F7C6-4E2B-AEEA-E40A740E9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2BE4E-3555-41A1-8100-E80E234ED2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14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A8CE36-7529-4A5D-95E7-13D35E2B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F3094BF-5430-4AFA-8877-665A18749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5AA73E7-7C4A-4870-AC65-9B9C7D538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DD1E-A559-4B46-BB1A-209D97D338D2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7CD06D9-B2C4-42D2-870F-DC3982D9C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FA4B7C2-AACC-41F7-AFAC-E640601C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2BE4E-3555-41A1-8100-E80E234ED2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7501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F91559-ACDE-4FB9-B6DA-82C35E3C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1AF327C-AB35-4AC1-8A2F-91363DD90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3A3673C-BDC4-4721-911C-2A41CA5C0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DD1E-A559-4B46-BB1A-209D97D338D2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B59B1EB-5749-4DF1-9CA6-30BAF0780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A0DFBAB-20D2-403F-BC86-B640D926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2BE4E-3555-41A1-8100-E80E234ED2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835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B47771-5240-474F-B689-0145696E7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2703C0A-D3B0-41AB-B956-D6DF58855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0120B71-B404-4BAA-8B7D-CE56DA3AD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8556594-D045-45AA-91AB-3B7C13120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DD1E-A559-4B46-BB1A-209D97D338D2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B62BE7F-8CB2-4091-9F88-4E8C192D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51511AF-3137-41D9-80F6-1F277EB4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2BE4E-3555-41A1-8100-E80E234ED2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351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7BAEF4-AFE1-4711-9DF8-3F8FF1AF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98169E6-E31A-40BB-BE8C-9DA7E89C5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568AE30-1742-4BC1-9B27-D89266E31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5C3085F-0217-4379-A8D2-E9D0CCC1E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CAED0D9-8485-42A9-86A3-750E14A87A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6EFFC29A-4845-4BF1-AFE3-AE4DF813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DD1E-A559-4B46-BB1A-209D97D338D2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FBD80D89-ACD0-45D2-AAE5-99405E1F7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281AAE51-E392-4487-B057-14996C30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2BE4E-3555-41A1-8100-E80E234ED2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5030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52CDC8-2A95-469E-9EF9-227E70B21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C777FE0F-784B-4249-8586-DEFAF4360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DD1E-A559-4B46-BB1A-209D97D338D2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83784980-9113-4A4A-8532-9D7CDA45A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43ED9D0-B56C-4BB9-AE4B-8FFA64781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2BE4E-3555-41A1-8100-E80E234ED2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61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8778D85A-23F1-494C-B7E8-8060BE797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DD1E-A559-4B46-BB1A-209D97D338D2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68857D5-E0EC-46D6-9EBC-59155F7C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D9BB0793-0353-46C7-B104-7AFC3AC7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2BE4E-3555-41A1-8100-E80E234ED2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5011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FC057B-0E3A-44B3-92B7-948F7B60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A22FEDD-798E-4AC2-8478-978E97FA6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0788043-BB3D-4702-84C3-E6CF54A68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462B49A-186D-4EBE-AB41-17DE2C18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DD1E-A559-4B46-BB1A-209D97D338D2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2DB9372-E586-4A14-B1A0-E59F2D3BE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9074B7F-2DDC-40F7-A120-112382B3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2BE4E-3555-41A1-8100-E80E234ED2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1504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618C40-6F3C-498B-BA72-1708B0904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39BF6D75-A23A-4520-8AC2-5C665ABAF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AF749E1-40DF-425F-811A-6B30962B2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EA555C8-3B26-494E-B807-7C8EC209F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DD1E-A559-4B46-BB1A-209D97D338D2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4FBFDC7-DA54-4FE4-B7C1-740CCF5EF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DCCAAE1-7331-4575-885A-2B0335E82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2BE4E-3555-41A1-8100-E80E234ED2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130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CBEFCB61-447A-4390-AD74-51C14C64F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5EDFA92-EC6A-4CD9-A43A-A0E16B00D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489CA8D-1DD4-416C-AA98-1ECBF7392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BDD1E-A559-4B46-BB1A-209D97D338D2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18884E4-3792-4EB7-8926-FAE46E50C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7628170-7DFC-4165-8A05-3528F1EA3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BE4E-3555-41A1-8100-E80E234ED24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238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slov 1">
            <a:extLst>
              <a:ext uri="{FF2B5EF4-FFF2-40B4-BE49-F238E27FC236}">
                <a16:creationId xmlns:a16="http://schemas.microsoft.com/office/drawing/2014/main" id="{ED9B9EFD-65AF-4452-8233-3EC80EA0CC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2650" y="365126"/>
            <a:ext cx="7886700" cy="549275"/>
          </a:xfrm>
        </p:spPr>
        <p:txBody>
          <a:bodyPr>
            <a:normAutofit fontScale="90000"/>
          </a:bodyPr>
          <a:lstStyle/>
          <a:p>
            <a:r>
              <a:rPr lang="hr-HR" altLang="sr-Latn-RS"/>
              <a:t>Zadaci za samostalan rad:</a:t>
            </a:r>
          </a:p>
        </p:txBody>
      </p:sp>
      <p:sp>
        <p:nvSpPr>
          <p:cNvPr id="11267" name="Rezervirano mjesto sadržaja 2">
            <a:extLst>
              <a:ext uri="{FF2B5EF4-FFF2-40B4-BE49-F238E27FC236}">
                <a16:creationId xmlns:a16="http://schemas.microsoft.com/office/drawing/2014/main" id="{8D3D5609-7CCA-4BB1-AF03-40C75E2FA6D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2152650" y="1219200"/>
            <a:ext cx="3886200" cy="4503738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indent="0">
              <a:buNone/>
            </a:pPr>
            <a:r>
              <a:rPr lang="hr-HR" altLang="sr-Latn-RS" dirty="0"/>
              <a:t>1. Nacrtaj stupčasti dijagram energija za dječaka na ljuljački za dva položaja:</a:t>
            </a:r>
          </a:p>
          <a:p>
            <a:pPr marL="0" indent="0">
              <a:buNone/>
            </a:pPr>
            <a:r>
              <a:rPr lang="hr-HR" altLang="sr-Latn-RS" dirty="0"/>
              <a:t>(a) početni položaj (najviši)</a:t>
            </a:r>
          </a:p>
          <a:p>
            <a:pPr marL="0" indent="0">
              <a:buNone/>
            </a:pPr>
            <a:r>
              <a:rPr lang="hr-HR" altLang="sr-Latn-RS" dirty="0"/>
              <a:t>(b) najniži položaj ljuljačke</a:t>
            </a:r>
          </a:p>
          <a:p>
            <a:pPr marL="0" indent="0">
              <a:buNone/>
            </a:pPr>
            <a:r>
              <a:rPr lang="hr-HR" altLang="sr-Latn-RS" b="1" dirty="0"/>
              <a:t>Neka je tlo nivo u kojemu je gravitacijska energija nula!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9F117FD-62A2-44F2-B089-DCFFC0CA0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313" y="1252539"/>
            <a:ext cx="3886200" cy="43529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hr-HR" dirty="0"/>
              <a:t>2. Nacrtaj stupčasti dijagram energija za loptu trenutak nakon što je izbačena uvis nekom brzinom i dosegne najviši položaj svoje putanje. (Otpor zraka zanemarujemo.)</a:t>
            </a:r>
          </a:p>
          <a:p>
            <a:pPr marL="457200" indent="-457200">
              <a:buFont typeface="Arial" panose="020B0604020202020204" pitchFamily="34" charset="0"/>
              <a:buAutoNum type="alphaLcParenBoth"/>
              <a:defRPr/>
            </a:pPr>
            <a:r>
              <a:rPr lang="hr-HR" dirty="0"/>
              <a:t>Početni položaj: lopta je tek izbačena.</a:t>
            </a:r>
          </a:p>
          <a:p>
            <a:pPr marL="457200" indent="-457200">
              <a:buFont typeface="Arial" panose="020B0604020202020204" pitchFamily="34" charset="0"/>
              <a:buAutoNum type="alphaLcParenBoth"/>
              <a:defRPr/>
            </a:pPr>
            <a:r>
              <a:rPr lang="hr-HR" dirty="0"/>
              <a:t>Konačni trenutak: lopta u najvišoj točki.</a:t>
            </a:r>
          </a:p>
        </p:txBody>
      </p:sp>
      <p:pic>
        <p:nvPicPr>
          <p:cNvPr id="11269" name="Picture 2" descr="https://previews.123rf.com/images/prawny/prawny0606/prawny060600124/449185-little-kid-being-pushed-on-the-swing-by-mum-toddler-art-series.jpg">
            <a:extLst>
              <a:ext uri="{FF2B5EF4-FFF2-40B4-BE49-F238E27FC236}">
                <a16:creationId xmlns:a16="http://schemas.microsoft.com/office/drawing/2014/main" id="{19D2AF74-F2C9-4D03-9134-30AB85664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93" y="4630391"/>
            <a:ext cx="2402666" cy="186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55C56DCD-8256-4508-A98A-83272D78D3D3}"/>
              </a:ext>
            </a:extLst>
          </p:cNvPr>
          <p:cNvCxnSpPr/>
          <p:nvPr/>
        </p:nvCxnSpPr>
        <p:spPr>
          <a:xfrm>
            <a:off x="1981200" y="6492875"/>
            <a:ext cx="3352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1" name="TekstniOkvir 6">
            <a:extLst>
              <a:ext uri="{FF2B5EF4-FFF2-40B4-BE49-F238E27FC236}">
                <a16:creationId xmlns:a16="http://schemas.microsoft.com/office/drawing/2014/main" id="{EC893C6F-F52A-45BC-9D2D-EEE383C80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1" y="6324600"/>
            <a:ext cx="900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i="1"/>
              <a:t>E</a:t>
            </a:r>
            <a:r>
              <a:rPr lang="hr-HR" altLang="sr-Latn-RS" sz="1400" i="1"/>
              <a:t>gp </a:t>
            </a:r>
            <a:r>
              <a:rPr lang="hr-HR" altLang="sr-Latn-RS"/>
              <a:t>= 0</a:t>
            </a: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8B092CFE-6895-44DC-8560-2B2DA7E9CC90}"/>
              </a:ext>
            </a:extLst>
          </p:cNvPr>
          <p:cNvCxnSpPr/>
          <p:nvPr/>
        </p:nvCxnSpPr>
        <p:spPr>
          <a:xfrm>
            <a:off x="3886200" y="5722939"/>
            <a:ext cx="0" cy="7699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id="{D751CF28-FA0F-468C-AA8B-93C283408CE5}"/>
              </a:ext>
            </a:extLst>
          </p:cNvPr>
          <p:cNvCxnSpPr>
            <a:cxnSpLocks/>
          </p:cNvCxnSpPr>
          <p:nvPr/>
        </p:nvCxnSpPr>
        <p:spPr>
          <a:xfrm>
            <a:off x="4953000" y="5257800"/>
            <a:ext cx="0" cy="12207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4" name="Picture 4" descr="Throw/toss something in the air - English Language Learners Stack ...">
            <a:extLst>
              <a:ext uri="{FF2B5EF4-FFF2-40B4-BE49-F238E27FC236}">
                <a16:creationId xmlns:a16="http://schemas.microsoft.com/office/drawing/2014/main" id="{3812FDCF-61CE-4CB5-A210-879D5251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919" y="2479060"/>
            <a:ext cx="11652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udiozapis 15">
            <a:hlinkClick r:id="" action="ppaction://media"/>
            <a:extLst>
              <a:ext uri="{FF2B5EF4-FFF2-40B4-BE49-F238E27FC236}">
                <a16:creationId xmlns:a16="http://schemas.microsoft.com/office/drawing/2014/main" id="{94FC579B-FFBA-48DB-89E0-CD8F5CAFD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5024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1642B0-2518-4A70-9286-9CA63628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hr-HR" altLang="sr-Latn-RS" sz="2400" dirty="0"/>
              <a:t>1. Nacrtaj stupčasti dijagram energija za dječaka na ljuljački za dva položaja:</a:t>
            </a:r>
            <a:br>
              <a:rPr lang="hr-HR" altLang="sr-Latn-RS" sz="2400" dirty="0"/>
            </a:br>
            <a:r>
              <a:rPr lang="hr-HR" altLang="sr-Latn-RS" sz="2400" dirty="0"/>
              <a:t>(a) početni položaj (najviši)</a:t>
            </a:r>
            <a:br>
              <a:rPr lang="hr-HR" altLang="sr-Latn-RS" sz="2400" dirty="0"/>
            </a:br>
            <a:r>
              <a:rPr lang="hr-HR" altLang="sr-Latn-RS" sz="2400" dirty="0"/>
              <a:t>(b) najniži položaj ljuljačke</a:t>
            </a:r>
            <a:br>
              <a:rPr lang="hr-HR" altLang="sr-Latn-RS" sz="2400" dirty="0"/>
            </a:br>
            <a:r>
              <a:rPr lang="hr-HR" altLang="sr-Latn-RS" sz="2400" b="1" dirty="0"/>
              <a:t>Neka je tlo nivo u kojemu je gravitacijska energija nula!</a:t>
            </a:r>
            <a:br>
              <a:rPr lang="hr-HR" altLang="sr-Latn-RS" sz="2400" b="1" dirty="0"/>
            </a:br>
            <a:endParaRPr lang="hr-HR" sz="2400" dirty="0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79C5B301-2D50-4357-BBCF-F59732D1C7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35504" t="65099" r="47569" b="14413"/>
          <a:stretch/>
        </p:blipFill>
        <p:spPr>
          <a:xfrm>
            <a:off x="568771" y="2216016"/>
            <a:ext cx="4680094" cy="3186453"/>
          </a:xfrm>
          <a:prstGeom prst="rect">
            <a:avLst/>
          </a:prstGeom>
        </p:spPr>
      </p:pic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C8B3C4B7-742A-4969-98AF-056ABE1AA1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133" y="1211141"/>
            <a:ext cx="4990032" cy="5949120"/>
          </a:xfr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9940CE3F-0EB8-4980-9015-51A66FBE4568}"/>
              </a:ext>
            </a:extLst>
          </p:cNvPr>
          <p:cNvSpPr txBox="1"/>
          <p:nvPr/>
        </p:nvSpPr>
        <p:spPr>
          <a:xfrm>
            <a:off x="4073208" y="3262630"/>
            <a:ext cx="1091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Početni (najviši) položaj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5A7D8FC-EBD8-4B49-898E-C072C5EB9BC1}"/>
              </a:ext>
            </a:extLst>
          </p:cNvPr>
          <p:cNvSpPr txBox="1"/>
          <p:nvPr/>
        </p:nvSpPr>
        <p:spPr>
          <a:xfrm>
            <a:off x="2575249" y="3916424"/>
            <a:ext cx="81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Najniži položaj</a:t>
            </a:r>
          </a:p>
        </p:txBody>
      </p:sp>
      <p:pic>
        <p:nvPicPr>
          <p:cNvPr id="9" name="Audiozapis 8">
            <a:hlinkClick r:id="" action="ppaction://media"/>
            <a:extLst>
              <a:ext uri="{FF2B5EF4-FFF2-40B4-BE49-F238E27FC236}">
                <a16:creationId xmlns:a16="http://schemas.microsoft.com/office/drawing/2014/main" id="{0B3FF594-048A-48A7-8E1E-B3AF53096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38"/>
    </mc:Choice>
    <mc:Fallback xmlns="">
      <p:transition spd="slow" advTm="215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174" x="230188" y="1376363"/>
          <p14:tracePt t="39182" x="331788" y="1462088"/>
          <p14:tracePt t="39190" x="400050" y="1512888"/>
          <p14:tracePt t="39198" x="433388" y="1530350"/>
          <p14:tracePt t="39207" x="450850" y="1538288"/>
          <p14:tracePt t="39214" x="450850" y="1546225"/>
          <p14:tracePt t="39230" x="476250" y="1546225"/>
          <p14:tracePt t="39239" x="501650" y="1538288"/>
          <p14:tracePt t="39246" x="517525" y="1520825"/>
          <p14:tracePt t="39256" x="560388" y="1495425"/>
          <p14:tracePt t="39262" x="585788" y="1487488"/>
          <p14:tracePt t="39270" x="628650" y="1470025"/>
          <p14:tracePt t="39278" x="654050" y="1462088"/>
          <p14:tracePt t="39286" x="679450" y="1462088"/>
          <p14:tracePt t="39294" x="696913" y="1462088"/>
          <p14:tracePt t="39310" x="704850" y="1462088"/>
          <p14:tracePt t="39510" x="722313" y="1470025"/>
          <p14:tracePt t="39518" x="730250" y="1477963"/>
          <p14:tracePt t="39534" x="730250" y="1495425"/>
          <p14:tracePt t="39542" x="730250" y="1504950"/>
          <p14:tracePt t="39550" x="730250" y="1512888"/>
          <p14:tracePt t="39558" x="730250" y="1520825"/>
          <p14:tracePt t="39566" x="730250" y="1530350"/>
          <p14:tracePt t="39574" x="730250" y="1538288"/>
          <p14:tracePt t="39582" x="730250" y="1546225"/>
          <p14:tracePt t="39590" x="730250" y="1555750"/>
          <p14:tracePt t="39606" x="730250" y="1571625"/>
          <p14:tracePt t="39614" x="730250" y="1589088"/>
          <p14:tracePt t="39686" x="739775" y="1589088"/>
          <p14:tracePt t="39702" x="755650" y="1589088"/>
          <p14:tracePt t="39710" x="765175" y="1589088"/>
          <p14:tracePt t="39718" x="790575" y="1589088"/>
          <p14:tracePt t="39726" x="815975" y="1589088"/>
          <p14:tracePt t="39734" x="841375" y="1589088"/>
          <p14:tracePt t="39742" x="874713" y="1589088"/>
          <p14:tracePt t="39750" x="900113" y="1589088"/>
          <p14:tracePt t="39758" x="909638" y="1589088"/>
          <p14:tracePt t="39766" x="917575" y="1589088"/>
          <p14:tracePt t="39782" x="925513" y="1589088"/>
          <p14:tracePt t="39807" x="950913" y="1597025"/>
          <p14:tracePt t="39814" x="976313" y="1606550"/>
          <p14:tracePt t="39823" x="1003300" y="1614488"/>
          <p14:tracePt t="39830" x="1028700" y="1614488"/>
          <p14:tracePt t="39839" x="1095375" y="1622425"/>
          <p14:tracePt t="39846" x="1138238" y="1631950"/>
          <p14:tracePt t="39856" x="1173163" y="1639888"/>
          <p14:tracePt t="39862" x="1189038" y="1639888"/>
          <p14:tracePt t="39871" x="1198563" y="1639888"/>
          <p14:tracePt t="39878" x="1206500" y="1639888"/>
          <p14:tracePt t="39894" x="1214438" y="1649413"/>
          <p14:tracePt t="39958" x="1223963" y="1665288"/>
          <p14:tracePt t="39966" x="1239838" y="1682750"/>
          <p14:tracePt t="39974" x="1265238" y="1700213"/>
          <p14:tracePt t="39982" x="1282700" y="1716088"/>
          <p14:tracePt t="39991" x="1300163" y="1733550"/>
          <p14:tracePt t="39998" x="1317625" y="1741488"/>
          <p14:tracePt t="40007" x="1325563" y="1758950"/>
          <p14:tracePt t="40014" x="1343025" y="1766888"/>
          <p14:tracePt t="40023" x="1358900" y="1784350"/>
          <p14:tracePt t="40030" x="1384300" y="1793875"/>
          <p14:tracePt t="40039" x="1401763" y="1801813"/>
          <p14:tracePt t="40046" x="1427163" y="1809750"/>
          <p14:tracePt t="40056" x="1462088" y="1809750"/>
          <p14:tracePt t="40062" x="1495425" y="1819275"/>
          <p14:tracePt t="40070" x="1528763" y="1819275"/>
          <p14:tracePt t="40078" x="1579563" y="1835150"/>
          <p14:tracePt t="40086" x="1614488" y="1835150"/>
          <p14:tracePt t="40094" x="1647825" y="1835150"/>
          <p14:tracePt t="40102" x="1673225" y="1835150"/>
          <p14:tracePt t="40110" x="1708150" y="1835150"/>
          <p14:tracePt t="40118" x="1749425" y="1835150"/>
          <p14:tracePt t="40126" x="1784350" y="1835150"/>
          <p14:tracePt t="40134" x="1827213" y="1835150"/>
          <p14:tracePt t="40142" x="1843088" y="1835150"/>
          <p14:tracePt t="40150" x="1878013" y="1844675"/>
          <p14:tracePt t="40166" x="1893888" y="1844675"/>
          <p14:tracePt t="40174" x="1903413" y="1844675"/>
          <p14:tracePt t="40230" x="1911350" y="1852613"/>
          <p14:tracePt t="40239" x="1920875" y="1860550"/>
          <p14:tracePt t="40246" x="1928813" y="1870075"/>
          <p14:tracePt t="40255" x="1936750" y="1878013"/>
          <p14:tracePt t="40262" x="1954213" y="1895475"/>
          <p14:tracePt t="40270" x="1971675" y="1903413"/>
          <p14:tracePt t="40278" x="1987550" y="1920875"/>
          <p14:tracePt t="40294" x="1997075" y="1920875"/>
          <p14:tracePt t="40302" x="2012950" y="1928813"/>
          <p14:tracePt t="40318" x="2022475" y="1928813"/>
          <p14:tracePt t="40326" x="2038350" y="1928813"/>
          <p14:tracePt t="40334" x="2047875" y="1928813"/>
          <p14:tracePt t="40342" x="2073275" y="1928813"/>
          <p14:tracePt t="40350" x="2106613" y="1928813"/>
          <p14:tracePt t="40358" x="2132013" y="1928813"/>
          <p14:tracePt t="40366" x="2174875" y="1928813"/>
          <p14:tracePt t="40374" x="2235200" y="1938338"/>
          <p14:tracePt t="40382" x="2293938" y="1954213"/>
          <p14:tracePt t="40391" x="2352675" y="1954213"/>
          <p14:tracePt t="40398" x="2430463" y="1954213"/>
          <p14:tracePt t="40406" x="2514600" y="1954213"/>
          <p14:tracePt t="40414" x="2582863" y="1954213"/>
          <p14:tracePt t="40423" x="2651125" y="1954213"/>
          <p14:tracePt t="40430" x="2727325" y="1954213"/>
          <p14:tracePt t="40440" x="2811463" y="1946275"/>
          <p14:tracePt t="40446" x="2871788" y="1938338"/>
          <p14:tracePt t="40455" x="2914650" y="1928813"/>
          <p14:tracePt t="40462" x="2947988" y="1920875"/>
          <p14:tracePt t="40470" x="2973388" y="1911350"/>
          <p14:tracePt t="40478" x="2982913" y="1911350"/>
          <p14:tracePt t="40494" x="2990850" y="1911350"/>
          <p14:tracePt t="40686" x="3008313" y="1903413"/>
          <p14:tracePt t="40702" x="3024188" y="1895475"/>
          <p14:tracePt t="40710" x="3059113" y="1895475"/>
          <p14:tracePt t="40718" x="3067050" y="1895475"/>
          <p14:tracePt t="40726" x="3074988" y="1895475"/>
          <p14:tracePt t="41310" x="3084513" y="1895475"/>
          <p14:tracePt t="41318" x="3127375" y="1885950"/>
          <p14:tracePt t="41326" x="3194050" y="1870075"/>
          <p14:tracePt t="41334" x="3270250" y="1860550"/>
          <p14:tracePt t="41342" x="3313113" y="1860550"/>
          <p14:tracePt t="41350" x="3348038" y="1860550"/>
          <p14:tracePt t="41358" x="3355975" y="1860550"/>
          <p14:tracePt t="41366" x="3363913" y="1860550"/>
          <p14:tracePt t="42086" x="3381375" y="1852613"/>
          <p14:tracePt t="42094" x="3414713" y="1835150"/>
          <p14:tracePt t="42102" x="3492500" y="1819275"/>
          <p14:tracePt t="42110" x="3559175" y="1784350"/>
          <p14:tracePt t="42118" x="3619500" y="1766888"/>
          <p14:tracePt t="42126" x="3678238" y="1733550"/>
          <p14:tracePt t="42134" x="3729038" y="1716088"/>
          <p14:tracePt t="42142" x="3781425" y="1700213"/>
          <p14:tracePt t="42150" x="3806825" y="1690688"/>
          <p14:tracePt t="42158" x="3857625" y="1682750"/>
          <p14:tracePt t="42166" x="3890963" y="1674813"/>
          <p14:tracePt t="42175" x="3933825" y="1657350"/>
          <p14:tracePt t="42182" x="3967163" y="1649413"/>
          <p14:tracePt t="42190" x="4002088" y="1649413"/>
          <p14:tracePt t="42198" x="4044950" y="1649413"/>
          <p14:tracePt t="42207" x="4086225" y="1649413"/>
          <p14:tracePt t="42214" x="4129088" y="1649413"/>
          <p14:tracePt t="42223" x="4171950" y="1649413"/>
          <p14:tracePt t="42230" x="4230688" y="1639888"/>
          <p14:tracePt t="42239" x="4265613" y="1631950"/>
          <p14:tracePt t="42246" x="4291013" y="1622425"/>
          <p14:tracePt t="42254" x="4298950" y="1622425"/>
          <p14:tracePt t="42262" x="4324350" y="1622425"/>
          <p14:tracePt t="42270" x="4341813" y="1614488"/>
          <p14:tracePt t="42278" x="4349750" y="1606550"/>
          <p14:tracePt t="42294" x="4375150" y="1597025"/>
          <p14:tracePt t="42302" x="4384675" y="1589088"/>
          <p14:tracePt t="42310" x="4400550" y="1581150"/>
          <p14:tracePt t="42318" x="4410075" y="1581150"/>
          <p14:tracePt t="42326" x="4425950" y="1581150"/>
          <p14:tracePt t="42334" x="4443413" y="1571625"/>
          <p14:tracePt t="42342" x="4476750" y="1563688"/>
          <p14:tracePt t="42350" x="4503738" y="1555750"/>
          <p14:tracePt t="42359" x="4545013" y="1546225"/>
          <p14:tracePt t="42366" x="4587875" y="1538288"/>
          <p14:tracePt t="42375" x="4630738" y="1538288"/>
          <p14:tracePt t="42382" x="4706938" y="1538288"/>
          <p14:tracePt t="42390" x="4775200" y="1538288"/>
          <p14:tracePt t="42398" x="4859338" y="1538288"/>
          <p14:tracePt t="42407" x="4962525" y="1538288"/>
          <p14:tracePt t="42414" x="5046663" y="1538288"/>
          <p14:tracePt t="42424" x="5148263" y="1546225"/>
          <p14:tracePt t="42430" x="5233988" y="1571625"/>
          <p14:tracePt t="42439" x="5318125" y="1597025"/>
          <p14:tracePt t="42446" x="5411788" y="1614488"/>
          <p14:tracePt t="42454" x="5497513" y="1622425"/>
          <p14:tracePt t="42462" x="5573713" y="1649413"/>
          <p14:tracePt t="42470" x="5657850" y="1657350"/>
          <p14:tracePt t="42478" x="5718175" y="1665288"/>
          <p14:tracePt t="42486" x="5761038" y="1674813"/>
          <p14:tracePt t="42494" x="5794375" y="1682750"/>
          <p14:tracePt t="42502" x="5819775" y="1690688"/>
          <p14:tracePt t="42510" x="5827713" y="1690688"/>
          <p14:tracePt t="42526" x="5837238" y="1690688"/>
          <p14:tracePt t="42550" x="5845175" y="1690688"/>
          <p14:tracePt t="42559" x="5853113" y="1690688"/>
          <p14:tracePt t="42566" x="5888038" y="1690688"/>
          <p14:tracePt t="42575" x="5938838" y="1690688"/>
          <p14:tracePt t="42582" x="5997575" y="1690688"/>
          <p14:tracePt t="42590" x="6083300" y="1690688"/>
          <p14:tracePt t="42598" x="6167438" y="1690688"/>
          <p14:tracePt t="42607" x="6270625" y="1690688"/>
          <p14:tracePt t="42614" x="6380163" y="1690688"/>
          <p14:tracePt t="42623" x="6499225" y="1690688"/>
          <p14:tracePt t="42630" x="6610350" y="1690688"/>
          <p14:tracePt t="42638" x="6719888" y="1690688"/>
          <p14:tracePt t="42646" x="6831013" y="1690688"/>
          <p14:tracePt t="42654" x="6967538" y="1716088"/>
          <p14:tracePt t="42662" x="7077075" y="1741488"/>
          <p14:tracePt t="42670" x="7178675" y="1751013"/>
          <p14:tracePt t="42678" x="7264400" y="1776413"/>
          <p14:tracePt t="42686" x="7348538" y="1784350"/>
          <p14:tracePt t="42694" x="7426325" y="1809750"/>
          <p14:tracePt t="42702" x="7477125" y="1819275"/>
          <p14:tracePt t="42710" x="7518400" y="1827213"/>
          <p14:tracePt t="42718" x="7535863" y="1827213"/>
          <p14:tracePt t="42726" x="7553325" y="1835150"/>
          <p14:tracePt t="42734" x="7561263" y="1835150"/>
          <p14:tracePt t="42766" x="7578725" y="1844675"/>
          <p14:tracePt t="42774" x="7604125" y="1860550"/>
          <p14:tracePt t="42782" x="7637463" y="1878013"/>
          <p14:tracePt t="42790" x="7705725" y="1911350"/>
          <p14:tracePt t="42798" x="7799388" y="1946275"/>
          <p14:tracePt t="42807" x="7900988" y="1989138"/>
          <p14:tracePt t="42814" x="8020050" y="2039938"/>
          <p14:tracePt t="42824" x="8139113" y="2073275"/>
          <p14:tracePt t="42830" x="8224838" y="2124075"/>
          <p14:tracePt t="42838" x="8318500" y="2184400"/>
          <p14:tracePt t="42846" x="8410575" y="2227263"/>
          <p14:tracePt t="42854" x="8478838" y="2252663"/>
          <p14:tracePt t="42862" x="8572500" y="2252663"/>
          <p14:tracePt t="42870" x="8597900" y="2252663"/>
          <p14:tracePt t="42878" x="8623300" y="2252663"/>
          <p14:tracePt t="42886" x="8640763" y="2252663"/>
          <p14:tracePt t="42902" x="8648700" y="2252663"/>
          <p14:tracePt t="42918" x="8648700" y="2278063"/>
          <p14:tracePt t="42926" x="8640763" y="2303463"/>
          <p14:tracePt t="42942" x="8632825" y="2354263"/>
          <p14:tracePt t="42950" x="8632825" y="2371725"/>
          <p14:tracePt t="42958" x="8632825" y="2405063"/>
          <p14:tracePt t="42966" x="8632825" y="2438400"/>
          <p14:tracePt t="42975" x="8632825" y="2473325"/>
          <p14:tracePt t="42982" x="8632825" y="2481263"/>
          <p14:tracePt t="42990" x="8632825" y="2516188"/>
          <p14:tracePt t="42998" x="8640763" y="2541588"/>
          <p14:tracePt t="43007" x="8640763" y="2549525"/>
          <p14:tracePt t="43014" x="8640763" y="2574925"/>
          <p14:tracePt t="43024" x="8640763" y="2592388"/>
          <p14:tracePt t="43039" x="8640763" y="2600325"/>
          <p14:tracePt t="43046" x="8640763" y="2608263"/>
          <p14:tracePt t="43054" x="8640763" y="2617788"/>
          <p14:tracePt t="43062" x="8640763" y="2625725"/>
          <p14:tracePt t="43070" x="8640763" y="2643188"/>
          <p14:tracePt t="43078" x="8640763" y="2651125"/>
          <p14:tracePt t="43086" x="8640763" y="2686050"/>
          <p14:tracePt t="43094" x="8640763" y="2701925"/>
          <p14:tracePt t="43102" x="8640763" y="2711450"/>
          <p14:tracePt t="43110" x="8632825" y="2736850"/>
          <p14:tracePt t="43118" x="8632825" y="2762250"/>
          <p14:tracePt t="43126" x="8623300" y="2795588"/>
          <p14:tracePt t="43134" x="8615363" y="2838450"/>
          <p14:tracePt t="43142" x="8605838" y="2871788"/>
          <p14:tracePt t="43150" x="8605838" y="2906713"/>
          <p14:tracePt t="43159" x="8597900" y="2949575"/>
          <p14:tracePt t="43166" x="8580438" y="2990850"/>
          <p14:tracePt t="43174" x="8572500" y="3041650"/>
          <p14:tracePt t="43182" x="8572500" y="3059113"/>
          <p14:tracePt t="43190" x="8564563" y="3101975"/>
          <p14:tracePt t="43198" x="8555038" y="3152775"/>
          <p14:tracePt t="43207" x="8547100" y="3186113"/>
          <p14:tracePt t="43224" x="8539163" y="3221038"/>
          <p14:tracePt t="43230" x="8539163" y="3238500"/>
          <p14:tracePt t="43238" x="8529638" y="3254375"/>
          <p14:tracePt t="43246" x="8529638" y="3263900"/>
          <p14:tracePt t="43254" x="8529638" y="3271838"/>
          <p14:tracePt t="43262" x="8529638" y="3289300"/>
          <p14:tracePt t="43270" x="8521700" y="3322638"/>
          <p14:tracePt t="43278" x="8513763" y="3348038"/>
          <p14:tracePt t="43286" x="8504238" y="3355975"/>
          <p14:tracePt t="43294" x="8504238" y="3365500"/>
          <p14:tracePt t="43302" x="8504238" y="3382963"/>
          <p14:tracePt t="43310" x="8496300" y="3408363"/>
          <p14:tracePt t="43318" x="8488363" y="3424238"/>
          <p14:tracePt t="43326" x="8478838" y="3441700"/>
          <p14:tracePt t="43342" x="8478838" y="3475038"/>
          <p14:tracePt t="43350" x="8470900" y="3484563"/>
          <p14:tracePt t="43358" x="8453438" y="3502025"/>
          <p14:tracePt t="43366" x="8445500" y="3517900"/>
          <p14:tracePt t="43374" x="8428038" y="3543300"/>
          <p14:tracePt t="43382" x="8410575" y="3568700"/>
          <p14:tracePt t="43390" x="8385175" y="3586163"/>
          <p14:tracePt t="43398" x="8369300" y="3603625"/>
          <p14:tracePt t="43407" x="8343900" y="3629025"/>
          <p14:tracePt t="43414" x="8291513" y="3646488"/>
          <p14:tracePt t="43424" x="8240713" y="3687763"/>
          <p14:tracePt t="43430" x="8189913" y="3705225"/>
          <p14:tracePt t="43438" x="8147050" y="3738563"/>
          <p14:tracePt t="43446" x="8096250" y="3756025"/>
          <p14:tracePt t="43454" x="8062913" y="3773488"/>
          <p14:tracePt t="43462" x="8012113" y="3781425"/>
          <p14:tracePt t="43470" x="7951788" y="3798888"/>
          <p14:tracePt t="43478" x="7893050" y="3806825"/>
          <p14:tracePt t="43486" x="7842250" y="3806825"/>
          <p14:tracePt t="43494" x="7756525" y="3806825"/>
          <p14:tracePt t="43502" x="7654925" y="3790950"/>
          <p14:tracePt t="43510" x="7553325" y="3763963"/>
          <p14:tracePt t="43518" x="7434263" y="3756025"/>
          <p14:tracePt t="43526" x="7323138" y="3730625"/>
          <p14:tracePt t="43534" x="7221538" y="3722688"/>
          <p14:tracePt t="43542" x="7145338" y="3722688"/>
          <p14:tracePt t="43550" x="7077075" y="3722688"/>
          <p14:tracePt t="43558" x="6992938" y="3722688"/>
          <p14:tracePt t="43566" x="6924675" y="3722688"/>
          <p14:tracePt t="43574" x="6848475" y="3722688"/>
          <p14:tracePt t="43582" x="6780213" y="3722688"/>
          <p14:tracePt t="43591" x="6719888" y="3730625"/>
          <p14:tracePt t="43598" x="6661150" y="3748088"/>
          <p14:tracePt t="43608" x="6600825" y="3756025"/>
          <p14:tracePt t="43614" x="6550025" y="3763963"/>
          <p14:tracePt t="43623" x="6508750" y="3773488"/>
          <p14:tracePt t="43630" x="6473825" y="3781425"/>
          <p14:tracePt t="43638" x="6423025" y="3790950"/>
          <p14:tracePt t="43646" x="6397625" y="3790950"/>
          <p14:tracePt t="43654" x="6338888" y="3790950"/>
          <p14:tracePt t="43662" x="6286500" y="3790950"/>
          <p14:tracePt t="43670" x="6202363" y="3790950"/>
          <p14:tracePt t="43678" x="6083300" y="3773488"/>
          <p14:tracePt t="43686" x="5964238" y="3756025"/>
          <p14:tracePt t="43694" x="5853113" y="3730625"/>
          <p14:tracePt t="43702" x="5735638" y="3705225"/>
          <p14:tracePt t="43710" x="5649913" y="3687763"/>
          <p14:tracePt t="43718" x="5565775" y="3671888"/>
          <p14:tracePt t="43727" x="5487988" y="3654425"/>
          <p14:tracePt t="43734" x="5429250" y="3646488"/>
          <p14:tracePt t="43742" x="5386388" y="3636963"/>
          <p14:tracePt t="43750" x="5360988" y="3629025"/>
          <p14:tracePt t="43759" x="5335588" y="3619500"/>
          <p14:tracePt t="43766" x="5327650" y="3611563"/>
          <p14:tracePt t="43798" x="5327650" y="3594100"/>
          <p14:tracePt t="43807" x="5318125" y="3543300"/>
          <p14:tracePt t="43814" x="5318125" y="3517900"/>
          <p14:tracePt t="43823" x="5310188" y="3467100"/>
          <p14:tracePt t="43830" x="5292725" y="3424238"/>
          <p14:tracePt t="43838" x="5276850" y="3373438"/>
          <p14:tracePt t="43846" x="5259388" y="3314700"/>
          <p14:tracePt t="43854" x="5224463" y="3263900"/>
          <p14:tracePt t="43862" x="5199063" y="3221038"/>
          <p14:tracePt t="43870" x="5165725" y="3152775"/>
          <p14:tracePt t="43878" x="5157788" y="3094038"/>
          <p14:tracePt t="43886" x="5148263" y="3033713"/>
          <p14:tracePt t="43894" x="5122863" y="2974975"/>
          <p14:tracePt t="43902" x="5114925" y="2897188"/>
          <p14:tracePt t="43910" x="5106988" y="2830513"/>
          <p14:tracePt t="43918" x="5106988" y="2770188"/>
          <p14:tracePt t="43926" x="5106988" y="2701925"/>
          <p14:tracePt t="43943" x="5106988" y="2608263"/>
          <p14:tracePt t="43950" x="5097463" y="2557463"/>
          <p14:tracePt t="43958" x="5097463" y="2524125"/>
          <p14:tracePt t="43966" x="5097463" y="2481263"/>
          <p14:tracePt t="43974" x="5106988" y="2430463"/>
          <p14:tracePt t="43982" x="5106988" y="2405063"/>
          <p14:tracePt t="43991" x="5114925" y="2336800"/>
          <p14:tracePt t="43998" x="5122863" y="2286000"/>
          <p14:tracePt t="44007" x="5132388" y="2243138"/>
          <p14:tracePt t="44014" x="5140325" y="2209800"/>
          <p14:tracePt t="44022" x="5148263" y="2166938"/>
          <p14:tracePt t="44030" x="5157788" y="2133600"/>
          <p14:tracePt t="44038" x="5157788" y="2098675"/>
          <p14:tracePt t="44046" x="5165725" y="2065338"/>
          <p14:tracePt t="44054" x="5173663" y="2047875"/>
          <p14:tracePt t="44062" x="5173663" y="2039938"/>
          <p14:tracePt t="44070" x="5183188" y="2014538"/>
          <p14:tracePt t="44078" x="5183188" y="2005013"/>
          <p14:tracePt t="44094" x="5191125" y="1979613"/>
          <p14:tracePt t="44102" x="5199063" y="1954213"/>
          <p14:tracePt t="44110" x="5216525" y="1938338"/>
          <p14:tracePt t="44118" x="5224463" y="1911350"/>
          <p14:tracePt t="44126" x="5241925" y="1878013"/>
          <p14:tracePt t="44134" x="5259388" y="1852613"/>
          <p14:tracePt t="44142" x="5284788" y="1827213"/>
          <p14:tracePt t="44150" x="5310188" y="1793875"/>
          <p14:tracePt t="44159" x="5343525" y="1758950"/>
          <p14:tracePt t="44166" x="5378450" y="1716088"/>
          <p14:tracePt t="44174" x="5394325" y="1690688"/>
          <p14:tracePt t="44182" x="5421313" y="1665288"/>
          <p14:tracePt t="44191" x="5437188" y="1657350"/>
          <p14:tracePt t="44198" x="5462588" y="1631950"/>
          <p14:tracePt t="44207" x="5480050" y="1606550"/>
          <p14:tracePt t="44214" x="5505450" y="1589088"/>
          <p14:tracePt t="44222" x="5530850" y="1571625"/>
          <p14:tracePt t="44230" x="5548313" y="1555750"/>
          <p14:tracePt t="44238" x="5573713" y="1546225"/>
          <p14:tracePt t="44246" x="5591175" y="1530350"/>
          <p14:tracePt t="44254" x="5607050" y="1530350"/>
          <p14:tracePt t="44262" x="5641975" y="1512888"/>
          <p14:tracePt t="44270" x="5657850" y="1504950"/>
          <p14:tracePt t="44278" x="5667375" y="1504950"/>
          <p14:tracePt t="44286" x="5683250" y="1504950"/>
          <p14:tracePt t="44294" x="5708650" y="1504950"/>
          <p14:tracePt t="44302" x="5726113" y="1504950"/>
          <p14:tracePt t="44310" x="5751513" y="1504950"/>
          <p14:tracePt t="44318" x="5786438" y="1504950"/>
          <p14:tracePt t="44326" x="5837238" y="1504950"/>
          <p14:tracePt t="44334" x="5895975" y="1504950"/>
          <p14:tracePt t="44343" x="5956300" y="1504950"/>
          <p14:tracePt t="44350" x="6024563" y="1504950"/>
          <p14:tracePt t="44359" x="6108700" y="1504950"/>
          <p14:tracePt t="44366" x="6176963" y="1504950"/>
          <p14:tracePt t="44375" x="6235700" y="1504950"/>
          <p14:tracePt t="44382" x="6296025" y="1504950"/>
          <p14:tracePt t="44391" x="6338888" y="1504950"/>
          <p14:tracePt t="44398" x="6380163" y="1504950"/>
          <p14:tracePt t="44408" x="6440488" y="1504950"/>
          <p14:tracePt t="44414" x="6499225" y="1504950"/>
          <p14:tracePt t="44422" x="6542088" y="1512888"/>
          <p14:tracePt t="44430" x="6618288" y="1538288"/>
          <p14:tracePt t="44438" x="6694488" y="1555750"/>
          <p14:tracePt t="44446" x="6788150" y="1589088"/>
          <p14:tracePt t="44454" x="6873875" y="1622425"/>
          <p14:tracePt t="44462" x="6975475" y="1657350"/>
          <p14:tracePt t="44470" x="7077075" y="1690688"/>
          <p14:tracePt t="44478" x="7153275" y="1725613"/>
          <p14:tracePt t="44486" x="7229475" y="1758950"/>
          <p14:tracePt t="44494" x="7281863" y="1784350"/>
          <p14:tracePt t="44502" x="7315200" y="1793875"/>
          <p14:tracePt t="44510" x="7340600" y="1801813"/>
          <p14:tracePt t="44518" x="7348538" y="1801813"/>
          <p14:tracePt t="44526" x="7366000" y="1801813"/>
          <p14:tracePt t="44542" x="7383463" y="1801813"/>
          <p14:tracePt t="44550" x="7400925" y="1801813"/>
          <p14:tracePt t="44566" x="7408863" y="1801813"/>
          <p14:tracePt t="44582" x="7416800" y="1801813"/>
          <p14:tracePt t="44758" x="7434263" y="1809750"/>
          <p14:tracePt t="44766" x="7459663" y="1819275"/>
          <p14:tracePt t="44774" x="7510463" y="1835150"/>
          <p14:tracePt t="44782" x="7586663" y="1870075"/>
          <p14:tracePt t="44791" x="7688263" y="1903413"/>
          <p14:tracePt t="44798" x="7791450" y="1938338"/>
          <p14:tracePt t="44807" x="7885113" y="1979613"/>
          <p14:tracePt t="44814" x="7977188" y="2022475"/>
          <p14:tracePt t="44822" x="8054975" y="2073275"/>
          <p14:tracePt t="44830" x="8113713" y="2116138"/>
          <p14:tracePt t="44838" x="8164513" y="2149475"/>
          <p14:tracePt t="44846" x="8215313" y="2174875"/>
          <p14:tracePt t="44854" x="8250238" y="2184400"/>
          <p14:tracePt t="44862" x="8283575" y="2184400"/>
          <p14:tracePt t="44870" x="8301038" y="2174875"/>
          <p14:tracePt t="44878" x="8308975" y="2166938"/>
          <p14:tracePt t="44966" x="8318500" y="2166938"/>
          <p14:tracePt t="44982" x="8301038" y="2184400"/>
          <p14:tracePt t="44991" x="8318500" y="2227263"/>
          <p14:tracePt t="44998" x="8334375" y="2278063"/>
          <p14:tracePt t="45007" x="8359775" y="2311400"/>
          <p14:tracePt t="45014" x="8385175" y="2354263"/>
          <p14:tracePt t="45023" x="8420100" y="2405063"/>
          <p14:tracePt t="45030" x="8428038" y="2447925"/>
          <p14:tracePt t="45038" x="8435975" y="2481263"/>
          <p14:tracePt t="45046" x="8445500" y="2516188"/>
          <p14:tracePt t="45054" x="8445500" y="2524125"/>
          <p14:tracePt t="45062" x="8445500" y="2557463"/>
          <p14:tracePt t="45070" x="8445500" y="2592388"/>
          <p14:tracePt t="45078" x="8445500" y="2643188"/>
          <p14:tracePt t="45086" x="8435975" y="2676525"/>
          <p14:tracePt t="45094" x="8428038" y="2727325"/>
          <p14:tracePt t="45102" x="8420100" y="2762250"/>
          <p14:tracePt t="45110" x="8410575" y="2805113"/>
          <p14:tracePt t="45118" x="8394700" y="2863850"/>
          <p14:tracePt t="45127" x="8385175" y="2906713"/>
          <p14:tracePt t="45134" x="8385175" y="2940050"/>
          <p14:tracePt t="45143" x="8385175" y="2982913"/>
          <p14:tracePt t="45150" x="8385175" y="3025775"/>
          <p14:tracePt t="45159" x="8377238" y="3084513"/>
          <p14:tracePt t="45166" x="8369300" y="3135313"/>
          <p14:tracePt t="45175" x="8359775" y="3170238"/>
          <p14:tracePt t="45182" x="8351838" y="3211513"/>
          <p14:tracePt t="45191" x="8343900" y="3254375"/>
          <p14:tracePt t="45198" x="8334375" y="3305175"/>
          <p14:tracePt t="45208" x="8334375" y="3340100"/>
          <p14:tracePt t="45214" x="8326438" y="3390900"/>
          <p14:tracePt t="45222" x="8318500" y="3433763"/>
          <p14:tracePt t="45230" x="8308975" y="3467100"/>
          <p14:tracePt t="45238" x="8308975" y="3492500"/>
          <p14:tracePt t="45246" x="8308975" y="3527425"/>
          <p14:tracePt t="45254" x="8301038" y="3560763"/>
          <p14:tracePt t="45262" x="8291513" y="3586163"/>
          <p14:tracePt t="45270" x="8283575" y="3619500"/>
          <p14:tracePt t="45278" x="8275638" y="3654425"/>
          <p14:tracePt t="45286" x="8266113" y="3687763"/>
          <p14:tracePt t="45294" x="8258175" y="3713163"/>
          <p14:tracePt t="45302" x="8258175" y="3722688"/>
          <p14:tracePt t="45310" x="8250238" y="3756025"/>
          <p14:tracePt t="45318" x="8240713" y="3781425"/>
          <p14:tracePt t="45326" x="8232775" y="3806825"/>
          <p14:tracePt t="45334" x="8224838" y="3824288"/>
          <p14:tracePt t="45343" x="8207375" y="3849688"/>
          <p14:tracePt t="45350" x="8189913" y="3875088"/>
          <p14:tracePt t="45358" x="8164513" y="3900488"/>
          <p14:tracePt t="45366" x="8131175" y="3935413"/>
          <p14:tracePt t="45374" x="8096250" y="3968750"/>
          <p14:tracePt t="45382" x="8045450" y="3994150"/>
          <p14:tracePt t="45391" x="7986713" y="4037013"/>
          <p14:tracePt t="45398" x="7885113" y="4070350"/>
          <p14:tracePt t="45408" x="7773988" y="4121150"/>
          <p14:tracePt t="45414" x="7672388" y="4156075"/>
          <p14:tracePt t="45422" x="7545388" y="4171950"/>
          <p14:tracePt t="45430" x="7416800" y="4189413"/>
          <p14:tracePt t="45438" x="7281863" y="4189413"/>
          <p14:tracePt t="45446" x="7119938" y="4189413"/>
          <p14:tracePt t="45454" x="6950075" y="4181475"/>
          <p14:tracePt t="45462" x="6788150" y="4156075"/>
          <p14:tracePt t="45470" x="6618288" y="4130675"/>
          <p14:tracePt t="45478" x="6491288" y="4113213"/>
          <p14:tracePt t="45486" x="6380163" y="4087813"/>
          <p14:tracePt t="45494" x="6278563" y="4062413"/>
          <p14:tracePt t="45502" x="6176963" y="4052888"/>
          <p14:tracePt t="45510" x="6100763" y="4027488"/>
          <p14:tracePt t="45518" x="6040438" y="4019550"/>
          <p14:tracePt t="45527" x="5981700" y="4011613"/>
          <p14:tracePt t="45534" x="5946775" y="4011613"/>
          <p14:tracePt t="45543" x="5905500" y="4011613"/>
          <p14:tracePt t="45550" x="5862638" y="4011613"/>
          <p14:tracePt t="45558" x="5837238" y="4011613"/>
          <p14:tracePt t="45566" x="5786438" y="4002088"/>
          <p14:tracePt t="45575" x="5768975" y="3994150"/>
          <p14:tracePt t="45582" x="5735638" y="3986213"/>
          <p14:tracePt t="45591" x="5700713" y="3976688"/>
          <p14:tracePt t="45598" x="5667375" y="3951288"/>
          <p14:tracePt t="45608" x="5616575" y="3917950"/>
          <p14:tracePt t="45614" x="5565775" y="3892550"/>
          <p14:tracePt t="45622" x="5497513" y="3849688"/>
          <p14:tracePt t="45630" x="5446713" y="3806825"/>
          <p14:tracePt t="45638" x="5386388" y="3763963"/>
          <p14:tracePt t="45646" x="5335588" y="3722688"/>
          <p14:tracePt t="45654" x="5284788" y="3697288"/>
          <p14:tracePt t="45662" x="5233988" y="3662363"/>
          <p14:tracePt t="45670" x="5183188" y="3636963"/>
          <p14:tracePt t="45678" x="5148263" y="3619500"/>
          <p14:tracePt t="45686" x="5122863" y="3603625"/>
          <p14:tracePt t="45694" x="5106988" y="3578225"/>
          <p14:tracePt t="45702" x="5089525" y="3552825"/>
          <p14:tracePt t="45710" x="5072063" y="3527425"/>
          <p14:tracePt t="45718" x="5064125" y="3509963"/>
          <p14:tracePt t="45727" x="5064125" y="3492500"/>
          <p14:tracePt t="45734" x="5064125" y="3459163"/>
          <p14:tracePt t="45743" x="5064125" y="3433763"/>
          <p14:tracePt t="45750" x="5064125" y="3398838"/>
          <p14:tracePt t="45758" x="5064125" y="3365500"/>
          <p14:tracePt t="45766" x="5072063" y="3340100"/>
          <p14:tracePt t="45774" x="5072063" y="3330575"/>
          <p14:tracePt t="45782" x="5072063" y="3289300"/>
          <p14:tracePt t="45791" x="5072063" y="3238500"/>
          <p14:tracePt t="45798" x="5072063" y="3195638"/>
          <p14:tracePt t="45806" x="5072063" y="3144838"/>
          <p14:tracePt t="45814" x="5072063" y="3059113"/>
          <p14:tracePt t="45822" x="5072063" y="2957513"/>
          <p14:tracePt t="45830" x="5054600" y="2855913"/>
          <p14:tracePt t="45838" x="5054600" y="2770188"/>
          <p14:tracePt t="45846" x="5054600" y="2668588"/>
          <p14:tracePt t="45854" x="5054600" y="2582863"/>
          <p14:tracePt t="45862" x="5064125" y="2481263"/>
          <p14:tracePt t="45870" x="5072063" y="2397125"/>
          <p14:tracePt t="45878" x="5089525" y="2319338"/>
          <p14:tracePt t="45886" x="5114925" y="2252663"/>
          <p14:tracePt t="45894" x="5132388" y="2184400"/>
          <p14:tracePt t="45902" x="5157788" y="2124075"/>
          <p14:tracePt t="45910" x="5173663" y="2065338"/>
          <p14:tracePt t="45918" x="5191125" y="2014538"/>
          <p14:tracePt t="45927" x="5216525" y="1971675"/>
          <p14:tracePt t="45934" x="5224463" y="1920875"/>
          <p14:tracePt t="45944" x="5241925" y="1885950"/>
          <p14:tracePt t="45950" x="5249863" y="1852613"/>
          <p14:tracePt t="45958" x="5267325" y="1827213"/>
          <p14:tracePt t="45966" x="5276850" y="1809750"/>
          <p14:tracePt t="45975" x="5302250" y="1784350"/>
          <p14:tracePt t="45982" x="5318125" y="1766888"/>
          <p14:tracePt t="45991" x="5343525" y="1741488"/>
          <p14:tracePt t="45998" x="5394325" y="1725613"/>
          <p14:tracePt t="46007" x="5437188" y="1690688"/>
          <p14:tracePt t="46014" x="5505450" y="1665288"/>
          <p14:tracePt t="46022" x="5565775" y="1639888"/>
          <p14:tracePt t="46030" x="5641975" y="1622425"/>
          <p14:tracePt t="46038" x="5726113" y="1597025"/>
          <p14:tracePt t="46046" x="5819775" y="1563688"/>
          <p14:tracePt t="46054" x="5905500" y="1530350"/>
          <p14:tracePt t="46062" x="5997575" y="1495425"/>
          <p14:tracePt t="46070" x="6083300" y="1462088"/>
          <p14:tracePt t="46078" x="6176963" y="1427163"/>
          <p14:tracePt t="46086" x="6253163" y="1401763"/>
          <p14:tracePt t="46094" x="6338888" y="1376363"/>
          <p14:tracePt t="46102" x="6415088" y="1360488"/>
          <p14:tracePt t="46110" x="6499225" y="1343025"/>
          <p14:tracePt t="46118" x="6567488" y="1333500"/>
          <p14:tracePt t="46127" x="6643688" y="1333500"/>
          <p14:tracePt t="46134" x="6711950" y="1333500"/>
          <p14:tracePt t="46143" x="6797675" y="1333500"/>
          <p14:tracePt t="46150" x="6915150" y="1333500"/>
          <p14:tracePt t="46158" x="7018338" y="1350963"/>
          <p14:tracePt t="46166" x="7112000" y="1360488"/>
          <p14:tracePt t="46175" x="7213600" y="1385888"/>
          <p14:tracePt t="46182" x="7307263" y="1393825"/>
          <p14:tracePt t="46191" x="7373938" y="1411288"/>
          <p14:tracePt t="46198" x="7451725" y="1436688"/>
          <p14:tracePt t="46207" x="7510463" y="1452563"/>
          <p14:tracePt t="46214" x="7570788" y="1470025"/>
          <p14:tracePt t="46222" x="7621588" y="1477963"/>
          <p14:tracePt t="46230" x="7680325" y="1487488"/>
          <p14:tracePt t="46238" x="7740650" y="1504950"/>
          <p14:tracePt t="46246" x="7799388" y="1538288"/>
          <p14:tracePt t="46254" x="7867650" y="1555750"/>
          <p14:tracePt t="46262" x="7935913" y="1589088"/>
          <p14:tracePt t="46270" x="8004175" y="1614488"/>
          <p14:tracePt t="46278" x="8062913" y="1631950"/>
          <p14:tracePt t="46286" x="8121650" y="1665288"/>
          <p14:tracePt t="46294" x="8189913" y="1690688"/>
          <p14:tracePt t="46302" x="8258175" y="1716088"/>
          <p14:tracePt t="46310" x="8326438" y="1733550"/>
          <p14:tracePt t="46318" x="8385175" y="1758950"/>
          <p14:tracePt t="46327" x="8428038" y="1776413"/>
          <p14:tracePt t="46334" x="8478838" y="1793875"/>
          <p14:tracePt t="46343" x="8513763" y="1809750"/>
          <p14:tracePt t="46350" x="8564563" y="1819275"/>
          <p14:tracePt t="46358" x="8597900" y="1835150"/>
          <p14:tracePt t="46366" x="8640763" y="1844675"/>
          <p14:tracePt t="46375" x="8674100" y="1860550"/>
          <p14:tracePt t="46382" x="8691563" y="1870075"/>
          <p14:tracePt t="46391" x="8699500" y="1878013"/>
          <p14:tracePt t="46398" x="8699500" y="1885950"/>
          <p14:tracePt t="46414" x="8709025" y="1903413"/>
          <p14:tracePt t="46422" x="8716963" y="1938338"/>
          <p14:tracePt t="46430" x="8716963" y="1954213"/>
          <p14:tracePt t="46438" x="8716963" y="1979613"/>
          <p14:tracePt t="46446" x="8716963" y="2014538"/>
          <p14:tracePt t="46454" x="8724900" y="2073275"/>
          <p14:tracePt t="46462" x="8734425" y="2116138"/>
          <p14:tracePt t="46470" x="8742363" y="2159000"/>
          <p14:tracePt t="46478" x="8767763" y="2227263"/>
          <p14:tracePt t="46486" x="8785225" y="2268538"/>
          <p14:tracePt t="46494" x="8802688" y="2319338"/>
          <p14:tracePt t="46502" x="8828088" y="2371725"/>
          <p14:tracePt t="46510" x="8836025" y="2397125"/>
          <p14:tracePt t="46518" x="8843963" y="2447925"/>
          <p14:tracePt t="46527" x="8843963" y="2473325"/>
          <p14:tracePt t="46534" x="8853488" y="2516188"/>
          <p14:tracePt t="46543" x="8861425" y="2532063"/>
          <p14:tracePt t="46550" x="8861425" y="2549525"/>
          <p14:tracePt t="46558" x="8861425" y="2592388"/>
          <p14:tracePt t="46566" x="8853488" y="2625725"/>
          <p14:tracePt t="46575" x="8843963" y="2651125"/>
          <p14:tracePt t="46582" x="8836025" y="2686050"/>
          <p14:tracePt t="46592" x="8828088" y="2701925"/>
          <p14:tracePt t="46598" x="8810625" y="2727325"/>
          <p14:tracePt t="46606" x="8802688" y="2752725"/>
          <p14:tracePt t="46614" x="8793163" y="2778125"/>
          <p14:tracePt t="46622" x="8785225" y="2795588"/>
          <p14:tracePt t="46630" x="8777288" y="2820988"/>
          <p14:tracePt t="46638" x="8759825" y="2846388"/>
          <p14:tracePt t="46646" x="8759825" y="2881313"/>
          <p14:tracePt t="46654" x="8750300" y="2914650"/>
          <p14:tracePt t="46662" x="8750300" y="2932113"/>
          <p14:tracePt t="46670" x="8742363" y="2974975"/>
          <p14:tracePt t="46678" x="8734425" y="3008313"/>
          <p14:tracePt t="46686" x="8724900" y="3033713"/>
          <p14:tracePt t="46694" x="8724900" y="3051175"/>
          <p14:tracePt t="46702" x="8716963" y="3076575"/>
          <p14:tracePt t="46710" x="8709025" y="3101975"/>
          <p14:tracePt t="46718" x="8709025" y="3109913"/>
          <p14:tracePt t="46726" x="8699500" y="3135313"/>
          <p14:tracePt t="46734" x="8699500" y="3152775"/>
          <p14:tracePt t="46742" x="8691563" y="3186113"/>
          <p14:tracePt t="46750" x="8683625" y="3195638"/>
          <p14:tracePt t="46758" x="8666163" y="3221038"/>
          <p14:tracePt t="46766" x="8658225" y="3246438"/>
          <p14:tracePt t="46775" x="8648700" y="3271838"/>
          <p14:tracePt t="46782" x="8632825" y="3305175"/>
          <p14:tracePt t="46791" x="8615363" y="3340100"/>
          <p14:tracePt t="46798" x="8605838" y="3373438"/>
          <p14:tracePt t="46806" x="8589963" y="3408363"/>
          <p14:tracePt t="46814" x="8572500" y="3441700"/>
          <p14:tracePt t="46822" x="8547100" y="3475038"/>
          <p14:tracePt t="46830" x="8521700" y="3517900"/>
          <p14:tracePt t="46837" x="8496300" y="3552825"/>
          <p14:tracePt t="46846" x="8462963" y="3586163"/>
          <p14:tracePt t="46854" x="8428038" y="3629025"/>
          <p14:tracePt t="46862" x="8385175" y="3662363"/>
          <p14:tracePt t="46870" x="8351838" y="3705225"/>
          <p14:tracePt t="46878" x="8308975" y="3730625"/>
          <p14:tracePt t="46886" x="8275638" y="3756025"/>
          <p14:tracePt t="46894" x="8224838" y="3790950"/>
          <p14:tracePt t="46902" x="8181975" y="3806825"/>
          <p14:tracePt t="46911" x="8113713" y="3832225"/>
          <p14:tracePt t="46918" x="8054975" y="3841750"/>
          <p14:tracePt t="46927" x="8012113" y="3841750"/>
          <p14:tracePt t="46942" x="7900988" y="3841750"/>
          <p14:tracePt t="46950" x="7842250" y="3841750"/>
          <p14:tracePt t="46959" x="7766050" y="3849688"/>
          <p14:tracePt t="46966" x="7705725" y="3857625"/>
          <p14:tracePt t="46975" x="7646988" y="3867150"/>
          <p14:tracePt t="46982" x="7586663" y="3875088"/>
          <p14:tracePt t="46992" x="7527925" y="3892550"/>
          <p14:tracePt t="46998" x="7467600" y="3900488"/>
          <p14:tracePt t="47006" x="7408863" y="3908425"/>
          <p14:tracePt t="47014" x="7348538" y="3908425"/>
          <p14:tracePt t="47022" x="7281863" y="3908425"/>
          <p14:tracePt t="47030" x="7196138" y="3908425"/>
          <p14:tracePt t="47038" x="7112000" y="3908425"/>
          <p14:tracePt t="47046" x="7026275" y="3892550"/>
          <p14:tracePt t="47054" x="6907213" y="3883025"/>
          <p14:tracePt t="47062" x="6797675" y="3857625"/>
          <p14:tracePt t="47070" x="6678613" y="3841750"/>
          <p14:tracePt t="47078" x="6559550" y="3806825"/>
          <p14:tracePt t="47086" x="6456363" y="3781425"/>
          <p14:tracePt t="47094" x="6354763" y="3756025"/>
          <p14:tracePt t="47102" x="6270625" y="3748088"/>
          <p14:tracePt t="47110" x="6184900" y="3722688"/>
          <p14:tracePt t="47118" x="6083300" y="3705225"/>
          <p14:tracePt t="47127" x="6007100" y="3679825"/>
          <p14:tracePt t="47134" x="5930900" y="3662363"/>
          <p14:tracePt t="47143" x="5845175" y="3629025"/>
          <p14:tracePt t="47150" x="5768975" y="3603625"/>
          <p14:tracePt t="47159" x="5708650" y="3578225"/>
          <p14:tracePt t="47166" x="5641975" y="3552825"/>
          <p14:tracePt t="47175" x="5599113" y="3535363"/>
          <p14:tracePt t="47182" x="5548313" y="3517900"/>
          <p14:tracePt t="47190" x="5513388" y="3502025"/>
          <p14:tracePt t="47198" x="5480050" y="3492500"/>
          <p14:tracePt t="47206" x="5462588" y="3484563"/>
          <p14:tracePt t="47214" x="5462588" y="3475038"/>
          <p14:tracePt t="47222" x="5454650" y="3467100"/>
          <p14:tracePt t="47230" x="5446713" y="3467100"/>
          <p14:tracePt t="47238" x="5446713" y="3459163"/>
          <p14:tracePt t="47246" x="5446713" y="3449638"/>
          <p14:tracePt t="47254" x="5446713" y="3441700"/>
          <p14:tracePt t="47262" x="5437188" y="3408363"/>
          <p14:tracePt t="47270" x="5429250" y="3373438"/>
          <p14:tracePt t="47278" x="5421313" y="3340100"/>
          <p14:tracePt t="47286" x="5411788" y="3297238"/>
          <p14:tracePt t="47294" x="5403850" y="3246438"/>
          <p14:tracePt t="47302" x="5386388" y="3186113"/>
          <p14:tracePt t="47310" x="5378450" y="3127375"/>
          <p14:tracePt t="47318" x="5368925" y="3084513"/>
          <p14:tracePt t="47327" x="5360988" y="3033713"/>
          <p14:tracePt t="47334" x="5360988" y="3008313"/>
          <p14:tracePt t="47342" x="5360988" y="2949575"/>
          <p14:tracePt t="47350" x="5360988" y="2881313"/>
          <p14:tracePt t="47359" x="5360988" y="2813050"/>
          <p14:tracePt t="47366" x="5360988" y="2736850"/>
          <p14:tracePt t="47375" x="5360988" y="2676525"/>
          <p14:tracePt t="47382" x="5360988" y="2608263"/>
          <p14:tracePt t="47392" x="5360988" y="2541588"/>
          <p14:tracePt t="47398" x="5360988" y="2481263"/>
          <p14:tracePt t="47406" x="5360988" y="2422525"/>
          <p14:tracePt t="47414" x="5360988" y="2362200"/>
          <p14:tracePt t="47422" x="5360988" y="2303463"/>
          <p14:tracePt t="47430" x="5360988" y="2252663"/>
          <p14:tracePt t="47438" x="5360988" y="2192338"/>
          <p14:tracePt t="47446" x="5360988" y="2149475"/>
          <p14:tracePt t="47454" x="5360988" y="2108200"/>
          <p14:tracePt t="47462" x="5360988" y="2055813"/>
          <p14:tracePt t="47470" x="5360988" y="2014538"/>
          <p14:tracePt t="47478" x="5360988" y="1979613"/>
          <p14:tracePt t="47486" x="5360988" y="1938338"/>
          <p14:tracePt t="47494" x="5368925" y="1903413"/>
          <p14:tracePt t="47502" x="5386388" y="1870075"/>
          <p14:tracePt t="47510" x="5403850" y="1835150"/>
          <p14:tracePt t="47518" x="5429250" y="1801813"/>
          <p14:tracePt t="47527" x="5462588" y="1766888"/>
          <p14:tracePt t="47534" x="5497513" y="1733550"/>
          <p14:tracePt t="47542" x="5538788" y="1700213"/>
          <p14:tracePt t="47550" x="5581650" y="1665288"/>
          <p14:tracePt t="47559" x="5632450" y="1639888"/>
          <p14:tracePt t="47566" x="5683250" y="1606550"/>
          <p14:tracePt t="47575" x="5735638" y="1589088"/>
          <p14:tracePt t="47582" x="5776913" y="1571625"/>
          <p14:tracePt t="47590" x="5827713" y="1546225"/>
          <p14:tracePt t="47598" x="5880100" y="1520825"/>
          <p14:tracePt t="47606" x="5938838" y="1487488"/>
          <p14:tracePt t="47614" x="6007100" y="1462088"/>
          <p14:tracePt t="47622" x="6065838" y="1427163"/>
          <p14:tracePt t="47630" x="6126163" y="1393825"/>
          <p14:tracePt t="47638" x="6176963" y="1368425"/>
          <p14:tracePt t="47646" x="6227763" y="1333500"/>
          <p14:tracePt t="47654" x="6261100" y="1317625"/>
          <p14:tracePt t="47662" x="6286500" y="1300163"/>
          <p14:tracePt t="47670" x="6311900" y="1292225"/>
          <p14:tracePt t="47678" x="6338888" y="1282700"/>
          <p14:tracePt t="47686" x="6346825" y="1274763"/>
          <p14:tracePt t="47695" x="6364288" y="1257300"/>
          <p14:tracePt t="47702" x="6389688" y="1249363"/>
          <p14:tracePt t="47711" x="6423025" y="1231900"/>
          <p14:tracePt t="47718" x="6465888" y="1223963"/>
          <p14:tracePt t="47727" x="6516688" y="1216025"/>
          <p14:tracePt t="47734" x="6575425" y="1206500"/>
          <p14:tracePt t="47742" x="6643688" y="1189038"/>
          <p14:tracePt t="47750" x="6719888" y="1189038"/>
          <p14:tracePt t="47759" x="6813550" y="1189038"/>
          <p14:tracePt t="47766" x="6932613" y="1198563"/>
          <p14:tracePt t="47775" x="7034213" y="1206500"/>
          <p14:tracePt t="47782" x="7145338" y="1231900"/>
          <p14:tracePt t="47790" x="7264400" y="1249363"/>
          <p14:tracePt t="47798" x="7373938" y="1292225"/>
          <p14:tracePt t="47806" x="7493000" y="1308100"/>
          <p14:tracePt t="47814" x="7604125" y="1333500"/>
          <p14:tracePt t="47822" x="7723188" y="1343025"/>
          <p14:tracePt t="47830" x="7824788" y="1368425"/>
          <p14:tracePt t="47838" x="7926388" y="1376363"/>
          <p14:tracePt t="47846" x="8020050" y="1393825"/>
          <p14:tracePt t="47854" x="8080375" y="1393825"/>
          <p14:tracePt t="47862" x="8156575" y="1393825"/>
          <p14:tracePt t="47870" x="8199438" y="1393825"/>
          <p14:tracePt t="47878" x="8224838" y="1393825"/>
          <p14:tracePt t="47886" x="8240713" y="1393825"/>
          <p14:tracePt t="47894" x="8250238" y="1393825"/>
          <p14:tracePt t="47902" x="8258175" y="1393825"/>
          <p14:tracePt t="47910" x="8266113" y="1393825"/>
          <p14:tracePt t="47918" x="8283575" y="1393825"/>
          <p14:tracePt t="47927" x="8291513" y="1393825"/>
          <p14:tracePt t="47945" x="8351838" y="1393825"/>
          <p14:tracePt t="47950" x="8410575" y="1401763"/>
          <p14:tracePt t="47959" x="8478838" y="1419225"/>
          <p14:tracePt t="47966" x="8547100" y="1452563"/>
          <p14:tracePt t="47976" x="8615363" y="1487488"/>
          <p14:tracePt t="47982" x="8674100" y="1512888"/>
          <p14:tracePt t="47991" x="8742363" y="1555750"/>
          <p14:tracePt t="47998" x="8802688" y="1597025"/>
          <p14:tracePt t="48006" x="8853488" y="1657350"/>
          <p14:tracePt t="48014" x="8937625" y="1716088"/>
          <p14:tracePt t="48022" x="8988425" y="1801813"/>
          <p14:tracePt t="48030" x="9048750" y="1885950"/>
          <p14:tracePt t="48038" x="9117013" y="1971675"/>
          <p14:tracePt t="48046" x="9175750" y="2047875"/>
          <p14:tracePt t="48054" x="9226550" y="2116138"/>
          <p14:tracePt t="48062" x="9269413" y="2174875"/>
          <p14:tracePt t="48070" x="9286875" y="2227263"/>
          <p14:tracePt t="48078" x="9294813" y="2268538"/>
          <p14:tracePt t="48086" x="9294813" y="2293938"/>
          <p14:tracePt t="48094" x="9294813" y="2336800"/>
          <p14:tracePt t="48102" x="9286875" y="2379663"/>
          <p14:tracePt t="48110" x="9269413" y="2430463"/>
          <p14:tracePt t="48118" x="9244013" y="2481263"/>
          <p14:tracePt t="48127" x="9226550" y="2541588"/>
          <p14:tracePt t="48134" x="9218613" y="2582863"/>
          <p14:tracePt t="48142" x="9209088" y="2633663"/>
          <p14:tracePt t="48150" x="9201150" y="2668588"/>
          <p14:tracePt t="48159" x="9193213" y="2676525"/>
          <p14:tracePt t="48166" x="9193213" y="2693988"/>
          <p14:tracePt t="48176" x="9183688" y="2727325"/>
          <p14:tracePt t="48182" x="9175750" y="2752725"/>
          <p14:tracePt t="48191" x="9175750" y="2762250"/>
          <p14:tracePt t="48198" x="9167813" y="2795588"/>
          <p14:tracePt t="48206" x="9158288" y="2830513"/>
          <p14:tracePt t="48214" x="9150350" y="2871788"/>
          <p14:tracePt t="48222" x="9142413" y="2922588"/>
          <p14:tracePt t="48230" x="9132888" y="2982913"/>
          <p14:tracePt t="48238" x="9124950" y="3041650"/>
          <p14:tracePt t="48246" x="9117013" y="3101975"/>
          <p14:tracePt t="48254" x="9099550" y="3160713"/>
          <p14:tracePt t="48262" x="9091613" y="3221038"/>
          <p14:tracePt t="48270" x="9091613" y="3263900"/>
          <p14:tracePt t="48278" x="9082088" y="3322638"/>
          <p14:tracePt t="48286" x="9074150" y="3365500"/>
          <p14:tracePt t="48295" x="9064625" y="3398838"/>
          <p14:tracePt t="48302" x="9056688" y="3449638"/>
          <p14:tracePt t="48311" x="9048750" y="3475038"/>
          <p14:tracePt t="48318" x="9039225" y="3509963"/>
          <p14:tracePt t="48327" x="9031288" y="3535363"/>
          <p14:tracePt t="48334" x="9023350" y="3560763"/>
          <p14:tracePt t="48343" x="9013825" y="3578225"/>
          <p14:tracePt t="48350" x="8997950" y="3611563"/>
          <p14:tracePt t="48359" x="8972550" y="3646488"/>
          <p14:tracePt t="48366" x="8937625" y="3705225"/>
          <p14:tracePt t="48375" x="8921750" y="3756025"/>
          <p14:tracePt t="48382" x="8894763" y="3806825"/>
          <p14:tracePt t="48390" x="8861425" y="3857625"/>
          <p14:tracePt t="48398" x="8843963" y="3892550"/>
          <p14:tracePt t="48406" x="8828088" y="3925888"/>
          <p14:tracePt t="48414" x="8802688" y="3960813"/>
          <p14:tracePt t="48422" x="8777288" y="4002088"/>
          <p14:tracePt t="48430" x="8734425" y="4037013"/>
          <p14:tracePt t="48438" x="8683625" y="4070350"/>
          <p14:tracePt t="48446" x="8648700" y="4095750"/>
          <p14:tracePt t="48454" x="8597900" y="4121150"/>
          <p14:tracePt t="48462" x="8539163" y="4156075"/>
          <p14:tracePt t="48470" x="8470900" y="4189413"/>
          <p14:tracePt t="48478" x="8428038" y="4197350"/>
          <p14:tracePt t="48486" x="8369300" y="4206875"/>
          <p14:tracePt t="48494" x="8326438" y="4206875"/>
          <p14:tracePt t="48502" x="8266113" y="4206875"/>
          <p14:tracePt t="48510" x="8207375" y="4206875"/>
          <p14:tracePt t="48518" x="8156575" y="4197350"/>
          <p14:tracePt t="48526" x="8113713" y="4171950"/>
          <p14:tracePt t="48534" x="8054975" y="4164013"/>
          <p14:tracePt t="48543" x="8029575" y="4156075"/>
          <p14:tracePt t="48550" x="8012113" y="4156075"/>
          <p14:tracePt t="48566" x="8004175" y="4156075"/>
          <p14:tracePt t="51358" x="7994650" y="4156075"/>
          <p14:tracePt t="51366" x="7969250" y="4156075"/>
          <p14:tracePt t="51374" x="7926388" y="4156075"/>
          <p14:tracePt t="51382" x="7850188" y="4164013"/>
          <p14:tracePt t="51390" x="7807325" y="4164013"/>
          <p14:tracePt t="51398" x="7748588" y="4164013"/>
          <p14:tracePt t="51406" x="7705725" y="4164013"/>
          <p14:tracePt t="51414" x="7688263" y="4164013"/>
          <p14:tracePt t="51422" x="7672388" y="4164013"/>
          <p14:tracePt t="51430" x="7662863" y="4164013"/>
          <p14:tracePt t="51502" x="7646988" y="4164013"/>
          <p14:tracePt t="51510" x="7621588" y="4164013"/>
          <p14:tracePt t="51518" x="7596188" y="4164013"/>
          <p14:tracePt t="51526" x="7570788" y="4164013"/>
          <p14:tracePt t="51534" x="7527925" y="4164013"/>
          <p14:tracePt t="51544" x="7467600" y="4156075"/>
          <p14:tracePt t="51550" x="7391400" y="4138613"/>
          <p14:tracePt t="51559" x="7307263" y="4105275"/>
          <p14:tracePt t="51566" x="7188200" y="4052888"/>
          <p14:tracePt t="51574" x="7059613" y="4011613"/>
          <p14:tracePt t="51582" x="6924675" y="3960813"/>
          <p14:tracePt t="51590" x="6805613" y="3900488"/>
          <p14:tracePt t="51598" x="6704013" y="3857625"/>
          <p14:tracePt t="51606" x="6626225" y="3832225"/>
          <p14:tracePt t="51614" x="6600825" y="3824288"/>
          <p14:tracePt t="51622" x="6584950" y="3824288"/>
          <p14:tracePt t="57974" x="6575425" y="3824288"/>
          <p14:tracePt t="57982" x="6592888" y="3832225"/>
          <p14:tracePt t="57990" x="6618288" y="3841750"/>
          <p14:tracePt t="57998" x="6635750" y="3841750"/>
          <p14:tracePt t="58006" x="6669088" y="3849688"/>
          <p14:tracePt t="58014" x="6711950" y="3857625"/>
          <p14:tracePt t="58022" x="6762750" y="3875088"/>
          <p14:tracePt t="58031" x="6805613" y="3883025"/>
          <p14:tracePt t="58038" x="6856413" y="3908425"/>
          <p14:tracePt t="58046" x="6899275" y="3917950"/>
          <p14:tracePt t="58054" x="6942138" y="3935413"/>
          <p14:tracePt t="58063" x="6950075" y="3943350"/>
          <p14:tracePt t="58070" x="6975475" y="3943350"/>
          <p14:tracePt t="58079" x="7008813" y="3943350"/>
          <p14:tracePt t="58086" x="7051675" y="3943350"/>
          <p14:tracePt t="58094" x="7094538" y="3943350"/>
          <p14:tracePt t="58102" x="7153275" y="3943350"/>
          <p14:tracePt t="58111" x="7221538" y="3935413"/>
          <p14:tracePt t="58118" x="7272338" y="3925888"/>
          <p14:tracePt t="58126" x="7297738" y="3917950"/>
          <p14:tracePt t="58134" x="7323138" y="3917950"/>
          <p14:tracePt t="58142" x="7366000" y="3908425"/>
          <p14:tracePt t="58150" x="7391400" y="3900488"/>
          <p14:tracePt t="58158" x="7416800" y="3900488"/>
          <p14:tracePt t="58166" x="7442200" y="3900488"/>
          <p14:tracePt t="58174" x="7467600" y="3900488"/>
          <p14:tracePt t="58182" x="7485063" y="3900488"/>
          <p14:tracePt t="58190" x="7493000" y="3900488"/>
          <p14:tracePt t="58198" x="7510463" y="3892550"/>
          <p14:tracePt t="58214" x="7527925" y="3892550"/>
          <p14:tracePt t="58222" x="7535863" y="3875088"/>
          <p14:tracePt t="58231" x="7535863" y="3849688"/>
          <p14:tracePt t="58238" x="7535863" y="3841750"/>
          <p14:tracePt t="58246" x="7535863" y="3824288"/>
          <p14:tracePt t="58254" x="7535863" y="3798888"/>
          <p14:tracePt t="58262" x="7510463" y="3773488"/>
          <p14:tracePt t="58270" x="7467600" y="3748088"/>
          <p14:tracePt t="58279" x="7451725" y="3730625"/>
          <p14:tracePt t="58286" x="7426325" y="3713163"/>
          <p14:tracePt t="58294" x="7408863" y="3705225"/>
          <p14:tracePt t="58302" x="7391400" y="3697288"/>
          <p14:tracePt t="58310" x="7383463" y="3687763"/>
          <p14:tracePt t="58318" x="7366000" y="3687763"/>
          <p14:tracePt t="58326" x="7340600" y="3679825"/>
          <p14:tracePt t="58334" x="7332663" y="3671888"/>
          <p14:tracePt t="58350" x="7315200" y="3671888"/>
          <p14:tracePt t="58358" x="7297738" y="3671888"/>
          <p14:tracePt t="58366" x="7289800" y="3671888"/>
          <p14:tracePt t="58374" x="7264400" y="3671888"/>
          <p14:tracePt t="58382" x="7256463" y="3679825"/>
          <p14:tracePt t="58390" x="7246938" y="3679825"/>
          <p14:tracePt t="58398" x="7239000" y="3687763"/>
          <p14:tracePt t="58406" x="7229475" y="3697288"/>
          <p14:tracePt t="58422" x="7229475" y="3705225"/>
          <p14:tracePt t="58431" x="7221538" y="3713163"/>
          <p14:tracePt t="58438" x="7213600" y="3730625"/>
          <p14:tracePt t="58454" x="7204075" y="3748088"/>
          <p14:tracePt t="58463" x="7196138" y="3756025"/>
          <p14:tracePt t="58470" x="7196138" y="3763963"/>
          <p14:tracePt t="58486" x="7196138" y="3773488"/>
          <p14:tracePt t="58606" x="7196138" y="3790950"/>
          <p14:tracePt t="58615" x="7196138" y="3798888"/>
          <p14:tracePt t="58622" x="7196138" y="3824288"/>
          <p14:tracePt t="58631" x="7188200" y="3849688"/>
          <p14:tracePt t="58638" x="7178675" y="3867150"/>
          <p14:tracePt t="58654" x="7178675" y="3875088"/>
          <p14:tracePt t="58663" x="7170738" y="3892550"/>
          <p14:tracePt t="58680" x="7162800" y="3917950"/>
          <p14:tracePt t="58686" x="7153275" y="3925888"/>
          <p14:tracePt t="58694" x="7145338" y="3935413"/>
          <p14:tracePt t="58702" x="7137400" y="3943350"/>
          <p14:tracePt t="65838" x="7145338" y="3943350"/>
          <p14:tracePt t="65846" x="7170738" y="3935413"/>
          <p14:tracePt t="65854" x="7204075" y="3925888"/>
          <p14:tracePt t="65862" x="7239000" y="3908425"/>
          <p14:tracePt t="65870" x="7272338" y="3900488"/>
          <p14:tracePt t="65878" x="7307263" y="3883025"/>
          <p14:tracePt t="65886" x="7340600" y="3875088"/>
          <p14:tracePt t="65894" x="7348538" y="3867150"/>
          <p14:tracePt t="65910" x="7358063" y="3867150"/>
          <p14:tracePt t="65990" x="7373938" y="3857625"/>
          <p14:tracePt t="66006" x="7391400" y="3849688"/>
          <p14:tracePt t="66015" x="7400925" y="3841750"/>
          <p14:tracePt t="66038" x="7408863" y="3841750"/>
          <p14:tracePt t="66046" x="7416800" y="3841750"/>
          <p14:tracePt t="66070" x="7426325" y="3832225"/>
          <p14:tracePt t="66110" x="7434263" y="3832225"/>
          <p14:tracePt t="66142" x="7459663" y="3832225"/>
          <p14:tracePt t="66150" x="7485063" y="3824288"/>
          <p14:tracePt t="66158" x="7502525" y="3824288"/>
          <p14:tracePt t="66166" x="7518400" y="3824288"/>
          <p14:tracePt t="66182" x="7527925" y="3824288"/>
          <p14:tracePt t="66190" x="7535863" y="3824288"/>
          <p14:tracePt t="66334" x="7561263" y="3816350"/>
          <p14:tracePt t="66342" x="7578725" y="3806825"/>
          <p14:tracePt t="66350" x="7586663" y="3798888"/>
          <p14:tracePt t="66358" x="7596188" y="3790950"/>
          <p14:tracePt t="66367" x="7604125" y="3790950"/>
          <p14:tracePt t="68814" x="7646988" y="3790950"/>
          <p14:tracePt t="68822" x="7731125" y="3773488"/>
          <p14:tracePt t="68830" x="7807325" y="3763963"/>
          <p14:tracePt t="68838" x="7850188" y="3756025"/>
          <p14:tracePt t="68846" x="7875588" y="3756025"/>
          <p14:tracePt t="68854" x="7885113" y="3756025"/>
          <p14:tracePt t="68862" x="7893050" y="3756025"/>
          <p14:tracePt t="68870" x="7910513" y="3748088"/>
          <p14:tracePt t="68878" x="7935913" y="3748088"/>
          <p14:tracePt t="68886" x="7994650" y="3738563"/>
          <p14:tracePt t="68894" x="8020050" y="3730625"/>
          <p14:tracePt t="68902" x="8070850" y="3730625"/>
          <p14:tracePt t="68910" x="8113713" y="3730625"/>
          <p14:tracePt t="68918" x="8174038" y="3730625"/>
          <p14:tracePt t="68926" x="8215313" y="3730625"/>
          <p14:tracePt t="68935" x="8258175" y="3730625"/>
          <p14:tracePt t="68942" x="8301038" y="3730625"/>
          <p14:tracePt t="68950" x="8334375" y="3730625"/>
          <p14:tracePt t="68958" x="8377238" y="3730625"/>
          <p14:tracePt t="68967" x="8402638" y="3730625"/>
          <p14:tracePt t="68974" x="8445500" y="3730625"/>
          <p14:tracePt t="68984" x="8496300" y="3730625"/>
          <p14:tracePt t="68990" x="8539163" y="3730625"/>
          <p14:tracePt t="69000" x="8564563" y="3730625"/>
          <p14:tracePt t="69006" x="8580438" y="3730625"/>
          <p14:tracePt t="69070" x="8555038" y="3730625"/>
          <p14:tracePt t="69078" x="8521700" y="3738563"/>
          <p14:tracePt t="69086" x="8496300" y="3748088"/>
          <p14:tracePt t="69094" x="8462963" y="3756025"/>
          <p14:tracePt t="69102" x="8435975" y="3763963"/>
          <p14:tracePt t="69110" x="8428038" y="3763963"/>
          <p14:tracePt t="69166" x="8420100" y="3773488"/>
          <p14:tracePt t="69174" x="8402638" y="3773488"/>
          <p14:tracePt t="69183" x="8377238" y="3790950"/>
          <p14:tracePt t="69190" x="8359775" y="3806825"/>
          <p14:tracePt t="69198" x="8326438" y="3824288"/>
          <p14:tracePt t="69206" x="8291513" y="3841750"/>
          <p14:tracePt t="69214" x="8250238" y="3857625"/>
          <p14:tracePt t="69222" x="8232775" y="3867150"/>
          <p14:tracePt t="69238" x="8207375" y="3875088"/>
          <p14:tracePt t="69246" x="8189913" y="3883025"/>
          <p14:tracePt t="69262" x="8181975" y="3883025"/>
          <p14:tracePt t="69374" x="8164513" y="3892550"/>
          <p14:tracePt t="69383" x="8131175" y="3908425"/>
          <p14:tracePt t="69390" x="8088313" y="3917950"/>
          <p14:tracePt t="69398" x="8062913" y="3917950"/>
          <p14:tracePt t="69406" x="8004175" y="3925888"/>
          <p14:tracePt t="69414" x="7977188" y="3935413"/>
          <p14:tracePt t="69422" x="7951788" y="3943350"/>
          <p14:tracePt t="69430" x="7943850" y="3943350"/>
          <p14:tracePt t="69438" x="7935913" y="3943350"/>
          <p14:tracePt t="74462" x="7926388" y="3943350"/>
          <p14:tracePt t="74470" x="7926388" y="3935413"/>
          <p14:tracePt t="74478" x="7926388" y="3900488"/>
          <p14:tracePt t="74486" x="7918450" y="3857625"/>
          <p14:tracePt t="74494" x="7900988" y="3832225"/>
          <p14:tracePt t="74502" x="7875588" y="3806825"/>
          <p14:tracePt t="74510" x="7791450" y="3763963"/>
          <p14:tracePt t="74519" x="7621588" y="3713163"/>
          <p14:tracePt t="74526" x="7307263" y="3619500"/>
          <p14:tracePt t="74535" x="6907213" y="3527425"/>
          <p14:tracePt t="74542" x="6567488" y="3459163"/>
          <p14:tracePt t="74550" x="6227763" y="3408363"/>
          <p14:tracePt t="74558" x="5981700" y="3355975"/>
          <p14:tracePt t="74566" x="5751513" y="3297238"/>
          <p14:tracePt t="74574" x="5573713" y="3238500"/>
          <p14:tracePt t="74582" x="5454650" y="3178175"/>
          <p14:tracePt t="74590" x="5394325" y="3135313"/>
          <p14:tracePt t="74598" x="5368925" y="3119438"/>
          <p14:tracePt t="74606" x="5353050" y="3076575"/>
          <p14:tracePt t="74614" x="5353050" y="3059113"/>
          <p14:tracePt t="74622" x="5353050" y="3016250"/>
          <p14:tracePt t="74630" x="5368925" y="2965450"/>
          <p14:tracePt t="74638" x="5411788" y="2914650"/>
          <p14:tracePt t="74646" x="5454650" y="2863850"/>
          <p14:tracePt t="74654" x="5505450" y="2820988"/>
          <p14:tracePt t="74662" x="5565775" y="2778125"/>
          <p14:tracePt t="74671" x="5641975" y="2736850"/>
          <p14:tracePt t="74678" x="5735638" y="2701925"/>
          <p14:tracePt t="74687" x="5819775" y="2660650"/>
          <p14:tracePt t="74694" x="5913438" y="2625725"/>
          <p14:tracePt t="74702" x="5989638" y="2592388"/>
          <p14:tracePt t="74710" x="6049963" y="2549525"/>
          <p14:tracePt t="74719" x="6091238" y="2506663"/>
          <p14:tracePt t="74726" x="6116638" y="2463800"/>
          <p14:tracePt t="74735" x="6134100" y="2413000"/>
          <p14:tracePt t="74742" x="6151563" y="2362200"/>
          <p14:tracePt t="74751" x="6151563" y="2336800"/>
          <p14:tracePt t="74758" x="6151563" y="2303463"/>
          <p14:tracePt t="74766" x="6151563" y="2278063"/>
          <p14:tracePt t="74774" x="6151563" y="2268538"/>
          <p14:tracePt t="74782" x="6151563" y="2260600"/>
          <p14:tracePt t="74798" x="6151563" y="2252663"/>
          <p14:tracePt t="74806" x="6159500" y="2252663"/>
          <p14:tracePt t="74814" x="6184900" y="2235200"/>
          <p14:tracePt t="74822" x="6235700" y="2235200"/>
          <p14:tracePt t="74830" x="6296025" y="2243138"/>
          <p14:tracePt t="74838" x="6303963" y="2243138"/>
          <p14:tracePt t="74846" x="6311900" y="2243138"/>
          <p14:tracePt t="74854" x="6321425" y="2243138"/>
          <p14:tracePt t="74862" x="6389688" y="2235200"/>
          <p14:tracePt t="74870" x="6491288" y="2209800"/>
          <p14:tracePt t="74878" x="6610350" y="2174875"/>
          <p14:tracePt t="74887" x="6711950" y="2166938"/>
          <p14:tracePt t="74894" x="6780213" y="2149475"/>
          <p14:tracePt t="74903" x="6813550" y="2141538"/>
          <p14:tracePt t="74910" x="6823075" y="2141538"/>
          <p14:tracePt t="74919" x="6831013" y="2141538"/>
          <p14:tracePt t="75038" x="6831013" y="2133600"/>
          <p14:tracePt t="75110" x="6823075" y="2133600"/>
          <p14:tracePt t="75118" x="6805613" y="2133600"/>
          <p14:tracePt t="75126" x="6770688" y="2124075"/>
          <p14:tracePt t="75135" x="6754813" y="2116138"/>
          <p14:tracePt t="75142" x="6745288" y="2098675"/>
          <p14:tracePt t="75150" x="6719888" y="2098675"/>
          <p14:tracePt t="75158" x="6694488" y="2098675"/>
          <p14:tracePt t="75166" x="6678613" y="2090738"/>
          <p14:tracePt t="75174" x="6669088" y="2090738"/>
          <p14:tracePt t="75182" x="6661150" y="2090738"/>
          <p14:tracePt t="75190" x="6653213" y="2090738"/>
          <p14:tracePt t="75382" x="6678613" y="2082800"/>
          <p14:tracePt t="75390" x="6719888" y="2073275"/>
          <p14:tracePt t="75398" x="6797675" y="2055813"/>
          <p14:tracePt t="75406" x="6856413" y="2047875"/>
          <p14:tracePt t="75414" x="6932613" y="2039938"/>
          <p14:tracePt t="75422" x="6983413" y="2039938"/>
          <p14:tracePt t="75430" x="7059613" y="2039938"/>
          <p14:tracePt t="75438" x="7102475" y="2039938"/>
          <p14:tracePt t="75446" x="7137400" y="2039938"/>
          <p14:tracePt t="75454" x="7153275" y="2039938"/>
          <p14:tracePt t="75462" x="7170738" y="2039938"/>
          <p14:tracePt t="75470" x="7178675" y="2039938"/>
          <p14:tracePt t="75510" x="7204075" y="2047875"/>
          <p14:tracePt t="75519" x="7246938" y="2055813"/>
          <p14:tracePt t="75526" x="7289800" y="2065338"/>
          <p14:tracePt t="75536" x="7348538" y="2090738"/>
          <p14:tracePt t="75542" x="7400925" y="2098675"/>
          <p14:tracePt t="75550" x="7442200" y="2108200"/>
          <p14:tracePt t="75558" x="7467600" y="2108200"/>
          <p14:tracePt t="75566" x="7502525" y="2108200"/>
          <p14:tracePt t="75574" x="7510463" y="2108200"/>
          <p14:tracePt t="75582" x="7518400" y="2108200"/>
          <p14:tracePt t="75590" x="7527925" y="2108200"/>
          <p14:tracePt t="75606" x="7553325" y="2108200"/>
          <p14:tracePt t="75614" x="7586663" y="2108200"/>
          <p14:tracePt t="75622" x="7612063" y="2108200"/>
          <p14:tracePt t="75630" x="7654925" y="2108200"/>
          <p14:tracePt t="75638" x="7688263" y="2108200"/>
          <p14:tracePt t="75646" x="7723188" y="2108200"/>
          <p14:tracePt t="75654" x="7766050" y="2108200"/>
          <p14:tracePt t="75662" x="7799388" y="2108200"/>
          <p14:tracePt t="75670" x="7842250" y="2108200"/>
          <p14:tracePt t="75678" x="7867650" y="2108200"/>
          <p14:tracePt t="75686" x="7910513" y="2108200"/>
          <p14:tracePt t="75694" x="7969250" y="2108200"/>
          <p14:tracePt t="75703" x="8029575" y="2108200"/>
          <p14:tracePt t="75710" x="8096250" y="2108200"/>
          <p14:tracePt t="75719" x="8156575" y="2108200"/>
          <p14:tracePt t="75726" x="8215313" y="2108200"/>
          <p14:tracePt t="75734" x="8258175" y="2108200"/>
          <p14:tracePt t="75742" x="8291513" y="2108200"/>
          <p14:tracePt t="75750" x="8318500" y="2108200"/>
          <p14:tracePt t="75758" x="8343900" y="2108200"/>
          <p14:tracePt t="75766" x="8351838" y="2108200"/>
          <p14:tracePt t="75774" x="8359775" y="2108200"/>
          <p14:tracePt t="75950" x="8359775" y="2098675"/>
          <p14:tracePt t="75958" x="8334375" y="2090738"/>
          <p14:tracePt t="75966" x="8308975" y="2082800"/>
          <p14:tracePt t="75974" x="8283575" y="2073275"/>
          <p14:tracePt t="75982" x="8240713" y="2065338"/>
          <p14:tracePt t="75990" x="8224838" y="2065338"/>
          <p14:tracePt t="75998" x="8164513" y="2055813"/>
          <p14:tracePt t="76006" x="8131175" y="2047875"/>
          <p14:tracePt t="76014" x="8121650" y="2047875"/>
          <p14:tracePt t="76022" x="8088313" y="2039938"/>
          <p14:tracePt t="76030" x="8070850" y="2039938"/>
          <p14:tracePt t="76038" x="8037513" y="2039938"/>
          <p14:tracePt t="76046" x="7994650" y="2039938"/>
          <p14:tracePt t="76055" x="7943850" y="2039938"/>
          <p14:tracePt t="76062" x="7867650" y="2039938"/>
          <p14:tracePt t="76070" x="7799388" y="2039938"/>
          <p14:tracePt t="76078" x="7723188" y="2039938"/>
          <p14:tracePt t="76086" x="7654925" y="2039938"/>
          <p14:tracePt t="76094" x="7596188" y="2039938"/>
          <p14:tracePt t="76103" x="7553325" y="2039938"/>
          <p14:tracePt t="76110" x="7518400" y="2039938"/>
          <p14:tracePt t="76120" x="7502525" y="2039938"/>
          <p14:tracePt t="76126" x="7485063" y="2039938"/>
          <p14:tracePt t="76136" x="7477125" y="2039938"/>
          <p14:tracePt t="76142" x="7467600" y="2039938"/>
          <p14:tracePt t="76150" x="7451725" y="2039938"/>
          <p14:tracePt t="76166" x="7426325" y="2039938"/>
          <p14:tracePt t="76174" x="7408863" y="2039938"/>
          <p14:tracePt t="76182" x="7373938" y="2039938"/>
          <p14:tracePt t="76190" x="7340600" y="2039938"/>
          <p14:tracePt t="76198" x="7297738" y="2039938"/>
          <p14:tracePt t="76206" x="7221538" y="2022475"/>
          <p14:tracePt t="76214" x="7162800" y="2014538"/>
          <p14:tracePt t="76222" x="7102475" y="1997075"/>
          <p14:tracePt t="76230" x="7043738" y="1989138"/>
          <p14:tracePt t="76238" x="6975475" y="1989138"/>
          <p14:tracePt t="76246" x="6899275" y="1989138"/>
          <p14:tracePt t="76255" x="6848475" y="1989138"/>
          <p14:tracePt t="76262" x="6788150" y="1989138"/>
          <p14:tracePt t="76270" x="6729413" y="1989138"/>
          <p14:tracePt t="76278" x="6686550" y="1989138"/>
          <p14:tracePt t="76286" x="6643688" y="1989138"/>
          <p14:tracePt t="76294" x="6618288" y="1989138"/>
          <p14:tracePt t="76303" x="6600825" y="1989138"/>
          <p14:tracePt t="76320" x="6592888" y="1989138"/>
          <p14:tracePt t="76926" x="6584950" y="1989138"/>
          <p14:tracePt t="76934" x="6584950" y="2022475"/>
          <p14:tracePt t="76942" x="6584950" y="2065338"/>
          <p14:tracePt t="76950" x="6592888" y="2116138"/>
          <p14:tracePt t="76958" x="6592888" y="2133600"/>
          <p14:tracePt t="76966" x="6600825" y="2166938"/>
          <p14:tracePt t="76974" x="6600825" y="2184400"/>
          <p14:tracePt t="76982" x="6600825" y="2200275"/>
          <p14:tracePt t="76990" x="6600825" y="2217738"/>
          <p14:tracePt t="76998" x="6600825" y="2243138"/>
          <p14:tracePt t="77006" x="6600825" y="2252663"/>
          <p14:tracePt t="77014" x="6600825" y="2268538"/>
          <p14:tracePt t="77022" x="6600825" y="2278063"/>
          <p14:tracePt t="77030" x="6600825" y="2293938"/>
          <p14:tracePt t="77038" x="6600825" y="2311400"/>
          <p14:tracePt t="77046" x="6600825" y="2319338"/>
          <p14:tracePt t="77054" x="6600825" y="2328863"/>
          <p14:tracePt t="77062" x="6600825" y="2336800"/>
          <p14:tracePt t="77071" x="6600825" y="2344738"/>
          <p14:tracePt t="77078" x="6600825" y="2362200"/>
          <p14:tracePt t="77087" x="6600825" y="2371725"/>
          <p14:tracePt t="77094" x="6600825" y="2397125"/>
          <p14:tracePt t="77103" x="6600825" y="2405063"/>
          <p14:tracePt t="77110" x="6600825" y="2430463"/>
          <p14:tracePt t="77120" x="6600825" y="2447925"/>
          <p14:tracePt t="77126" x="6600825" y="2481263"/>
          <p14:tracePt t="77134" x="6600825" y="2489200"/>
          <p14:tracePt t="77142" x="6600825" y="2524125"/>
          <p14:tracePt t="77150" x="6600825" y="2541588"/>
          <p14:tracePt t="77158" x="6600825" y="2557463"/>
          <p14:tracePt t="77166" x="6610350" y="2582863"/>
          <p14:tracePt t="77174" x="6618288" y="2608263"/>
          <p14:tracePt t="77190" x="6618288" y="2625725"/>
          <p14:tracePt t="77198" x="6618288" y="2643188"/>
          <p14:tracePt t="77206" x="6626225" y="2660650"/>
          <p14:tracePt t="77214" x="6626225" y="2668588"/>
          <p14:tracePt t="77222" x="6626225" y="2686050"/>
          <p14:tracePt t="77230" x="6626225" y="2701925"/>
          <p14:tracePt t="77238" x="6626225" y="2719388"/>
          <p14:tracePt t="77246" x="6626225" y="2727325"/>
          <p14:tracePt t="77255" x="6626225" y="2752725"/>
          <p14:tracePt t="77262" x="6626225" y="2778125"/>
          <p14:tracePt t="77270" x="6626225" y="2820988"/>
          <p14:tracePt t="77278" x="6626225" y="2838450"/>
          <p14:tracePt t="77287" x="6626225" y="2855913"/>
          <p14:tracePt t="77294" x="6626225" y="2889250"/>
          <p14:tracePt t="77303" x="6626225" y="2914650"/>
          <p14:tracePt t="77310" x="6626225" y="2932113"/>
          <p14:tracePt t="77320" x="6626225" y="2957513"/>
          <p14:tracePt t="77326" x="6626225" y="2982913"/>
          <p14:tracePt t="77334" x="6626225" y="3000375"/>
          <p14:tracePt t="77342" x="6626225" y="3033713"/>
          <p14:tracePt t="77350" x="6626225" y="3051175"/>
          <p14:tracePt t="77358" x="6626225" y="3067050"/>
          <p14:tracePt t="77366" x="6635750" y="3101975"/>
          <p14:tracePt t="77374" x="6635750" y="3119438"/>
          <p14:tracePt t="77382" x="6635750" y="3135313"/>
          <p14:tracePt t="77390" x="6635750" y="3152775"/>
          <p14:tracePt t="77398" x="6635750" y="3170238"/>
          <p14:tracePt t="77406" x="6635750" y="3178175"/>
          <p14:tracePt t="77414" x="6643688" y="3211513"/>
          <p14:tracePt t="77422" x="6643688" y="3228975"/>
          <p14:tracePt t="77430" x="6653213" y="3263900"/>
          <p14:tracePt t="77438" x="6653213" y="3271838"/>
          <p14:tracePt t="77446" x="6653213" y="3297238"/>
          <p14:tracePt t="77455" x="6653213" y="3314700"/>
          <p14:tracePt t="77462" x="6653213" y="3340100"/>
          <p14:tracePt t="77470" x="6653213" y="3355975"/>
          <p14:tracePt t="77478" x="6653213" y="3365500"/>
          <p14:tracePt t="77486" x="6653213" y="3390900"/>
          <p14:tracePt t="77494" x="6653213" y="3416300"/>
          <p14:tracePt t="77504" x="6653213" y="3433763"/>
          <p14:tracePt t="77510" x="6653213" y="3459163"/>
          <p14:tracePt t="77520" x="6653213" y="3475038"/>
          <p14:tracePt t="77526" x="6653213" y="3484563"/>
          <p14:tracePt t="77534" x="6653213" y="3502025"/>
          <p14:tracePt t="77542" x="6653213" y="3509963"/>
          <p14:tracePt t="77654" x="6661150" y="3484563"/>
          <p14:tracePt t="77662" x="6669088" y="3433763"/>
          <p14:tracePt t="77671" x="6686550" y="3365500"/>
          <p14:tracePt t="77678" x="6711950" y="3271838"/>
          <p14:tracePt t="77687" x="6737350" y="3186113"/>
          <p14:tracePt t="77694" x="6754813" y="3084513"/>
          <p14:tracePt t="77703" x="6805613" y="2982913"/>
          <p14:tracePt t="77710" x="6864350" y="2871788"/>
          <p14:tracePt t="77718" x="6942138" y="2770188"/>
          <p14:tracePt t="77726" x="7034213" y="2660650"/>
          <p14:tracePt t="77734" x="7162800" y="2549525"/>
          <p14:tracePt t="77742" x="7315200" y="2422525"/>
          <p14:tracePt t="77750" x="7467600" y="2311400"/>
          <p14:tracePt t="77758" x="7535863" y="2260600"/>
          <p14:tracePt t="77766" x="7637463" y="2209800"/>
          <p14:tracePt t="77774" x="7740650" y="2141538"/>
          <p14:tracePt t="77782" x="7850188" y="2082800"/>
          <p14:tracePt t="77790" x="7951788" y="2030413"/>
          <p14:tracePt t="77798" x="8029575" y="1971675"/>
          <p14:tracePt t="77806" x="8105775" y="1928813"/>
          <p14:tracePt t="77814" x="8156575" y="1895475"/>
          <p14:tracePt t="77822" x="8189913" y="1870075"/>
          <p14:tracePt t="77830" x="8215313" y="1844675"/>
          <p14:tracePt t="77838" x="8240713" y="1819275"/>
          <p14:tracePt t="77846" x="8258175" y="1793875"/>
          <p14:tracePt t="77855" x="8275638" y="1776413"/>
          <p14:tracePt t="77862" x="8291513" y="1758950"/>
          <p14:tracePt t="77870" x="8301038" y="1741488"/>
          <p14:tracePt t="77878" x="8308975" y="1733550"/>
          <p14:tracePt t="77887" x="8318500" y="1725613"/>
          <p14:tracePt t="77894" x="8326438" y="1716088"/>
          <p14:tracePt t="77903" x="8334375" y="1708150"/>
          <p14:tracePt t="77910" x="8351838" y="1690688"/>
          <p14:tracePt t="77918" x="8369300" y="1682750"/>
          <p14:tracePt t="77926" x="8385175" y="1674813"/>
          <p14:tracePt t="77938" x="8410575" y="1657350"/>
          <p14:tracePt t="77942" x="8435975" y="1649413"/>
          <p14:tracePt t="77950" x="8462963" y="1639888"/>
          <p14:tracePt t="77966" x="8470900" y="1639888"/>
          <p14:tracePt t="77974" x="8478838" y="1639888"/>
          <p14:tracePt t="78038" x="8478838" y="1674813"/>
          <p14:tracePt t="78046" x="8462963" y="1716088"/>
          <p14:tracePt t="78055" x="8453438" y="1741488"/>
          <p14:tracePt t="78062" x="8435975" y="1784350"/>
          <p14:tracePt t="78071" x="8428038" y="1801813"/>
          <p14:tracePt t="78078" x="8410575" y="1827213"/>
          <p14:tracePt t="78087" x="8402638" y="1860550"/>
          <p14:tracePt t="78094" x="8385175" y="1885950"/>
          <p14:tracePt t="78104" x="8369300" y="1920875"/>
          <p14:tracePt t="78110" x="8343900" y="1954213"/>
          <p14:tracePt t="78119" x="8326438" y="1989138"/>
          <p14:tracePt t="78126" x="8308975" y="2014538"/>
          <p14:tracePt t="78134" x="8291513" y="2047875"/>
          <p14:tracePt t="78142" x="8283575" y="2073275"/>
          <p14:tracePt t="78150" x="8275638" y="2090738"/>
          <p14:tracePt t="78158" x="8266113" y="2108200"/>
          <p14:tracePt t="78174" x="8266113" y="2116138"/>
          <p14:tracePt t="78334" x="8266113" y="2124075"/>
          <p14:tracePt t="78342" x="8266113" y="2141538"/>
          <p14:tracePt t="78350" x="8266113" y="2166938"/>
          <p14:tracePt t="78358" x="8266113" y="2192338"/>
          <p14:tracePt t="78366" x="8266113" y="2227263"/>
          <p14:tracePt t="78374" x="8266113" y="2268538"/>
          <p14:tracePt t="78382" x="8266113" y="2293938"/>
          <p14:tracePt t="78390" x="8266113" y="2319338"/>
          <p14:tracePt t="78398" x="8266113" y="2336800"/>
          <p14:tracePt t="78406" x="8266113" y="2362200"/>
          <p14:tracePt t="78414" x="8266113" y="2387600"/>
          <p14:tracePt t="78422" x="8266113" y="2405063"/>
          <p14:tracePt t="78430" x="8266113" y="2422525"/>
          <p14:tracePt t="78438" x="8266113" y="2438400"/>
          <p14:tracePt t="78446" x="8266113" y="2463800"/>
          <p14:tracePt t="78455" x="8258175" y="2498725"/>
          <p14:tracePt t="78462" x="8258175" y="2524125"/>
          <p14:tracePt t="78478" x="8250238" y="2549525"/>
          <p14:tracePt t="78487" x="8250238" y="2557463"/>
          <p14:tracePt t="78494" x="8250238" y="2566988"/>
          <p14:tracePt t="78504" x="8250238" y="2582863"/>
          <p14:tracePt t="78518" x="8240713" y="2617788"/>
          <p14:tracePt t="78526" x="8232775" y="2625725"/>
          <p14:tracePt t="78534" x="8232775" y="2633663"/>
          <p14:tracePt t="78542" x="8232775" y="2660650"/>
          <p14:tracePt t="78550" x="8232775" y="2676525"/>
          <p14:tracePt t="78558" x="8232775" y="2701925"/>
          <p14:tracePt t="78566" x="8232775" y="2727325"/>
          <p14:tracePt t="78574" x="8232775" y="2752725"/>
          <p14:tracePt t="78582" x="8232775" y="2787650"/>
          <p14:tracePt t="78590" x="8232775" y="2820988"/>
          <p14:tracePt t="78598" x="8232775" y="2838450"/>
          <p14:tracePt t="78606" x="8232775" y="2897188"/>
          <p14:tracePt t="78614" x="8240713" y="2940050"/>
          <p14:tracePt t="78622" x="8240713" y="2965450"/>
          <p14:tracePt t="78630" x="8240713" y="3000375"/>
          <p14:tracePt t="78638" x="8240713" y="3025775"/>
          <p14:tracePt t="78646" x="8240713" y="3059113"/>
          <p14:tracePt t="78654" x="8240713" y="3094038"/>
          <p14:tracePt t="78662" x="8240713" y="3144838"/>
          <p14:tracePt t="78671" x="8232775" y="3178175"/>
          <p14:tracePt t="78678" x="8224838" y="3211513"/>
          <p14:tracePt t="78687" x="8224838" y="3238500"/>
          <p14:tracePt t="78694" x="8215313" y="3289300"/>
          <p14:tracePt t="78703" x="8207375" y="3322638"/>
          <p14:tracePt t="78710" x="8199438" y="3355975"/>
          <p14:tracePt t="78719" x="8189913" y="3382963"/>
          <p14:tracePt t="78726" x="8181975" y="3416300"/>
          <p14:tracePt t="78734" x="8174038" y="3441700"/>
          <p14:tracePt t="78742" x="8174038" y="3459163"/>
          <p14:tracePt t="78750" x="8174038" y="3492500"/>
          <p14:tracePt t="78758" x="8164513" y="3527425"/>
          <p14:tracePt t="78766" x="8156575" y="3543300"/>
          <p14:tracePt t="78774" x="8156575" y="3578225"/>
          <p14:tracePt t="78782" x="8156575" y="3594100"/>
          <p14:tracePt t="78790" x="8147050" y="3619500"/>
          <p14:tracePt t="78798" x="8139113" y="3629025"/>
          <p14:tracePt t="78806" x="8139113" y="3636963"/>
          <p14:tracePt t="78814" x="8139113" y="3646488"/>
          <p14:tracePt t="78998" x="8139113" y="3636963"/>
          <p14:tracePt t="79006" x="8139113" y="3629025"/>
          <p14:tracePt t="79014" x="8139113" y="3611563"/>
          <p14:tracePt t="79022" x="8131175" y="3586163"/>
          <p14:tracePt t="79030" x="8105775" y="3560763"/>
          <p14:tracePt t="79038" x="8096250" y="3560763"/>
          <p14:tracePt t="79046" x="8088313" y="3543300"/>
          <p14:tracePt t="79054" x="8070850" y="3517900"/>
          <p14:tracePt t="79062" x="7977188" y="3509963"/>
          <p14:tracePt t="79071" x="7867650" y="3502025"/>
          <p14:tracePt t="79078" x="7756525" y="3502025"/>
          <p14:tracePt t="79087" x="7596188" y="3509963"/>
          <p14:tracePt t="79094" x="7442200" y="3527425"/>
          <p14:tracePt t="79104" x="7281863" y="3552825"/>
          <p14:tracePt t="79110" x="7112000" y="3586163"/>
          <p14:tracePt t="79118" x="6942138" y="3629025"/>
          <p14:tracePt t="79126" x="6813550" y="3654425"/>
          <p14:tracePt t="79134" x="6719888" y="3687763"/>
          <p14:tracePt t="79142" x="6661150" y="3713163"/>
          <p14:tracePt t="79150" x="6592888" y="3748088"/>
          <p14:tracePt t="79158" x="6559550" y="3773488"/>
          <p14:tracePt t="79166" x="6516688" y="3824288"/>
          <p14:tracePt t="79174" x="6499225" y="3875088"/>
          <p14:tracePt t="79182" x="6483350" y="3951288"/>
          <p14:tracePt t="79190" x="6448425" y="4011613"/>
          <p14:tracePt t="79198" x="6415088" y="4070350"/>
          <p14:tracePt t="79206" x="6397625" y="4138613"/>
          <p14:tracePt t="79214" x="6364288" y="4189413"/>
          <p14:tracePt t="79222" x="6346825" y="4232275"/>
          <p14:tracePt t="79230" x="6321425" y="4275138"/>
          <p14:tracePt t="79239" x="6303963" y="4308475"/>
          <p14:tracePt t="79246" x="6278563" y="4325938"/>
          <p14:tracePt t="79254" x="6261100" y="4325938"/>
          <p14:tracePt t="79262" x="6245225" y="4341813"/>
          <p14:tracePt t="79271" x="6245225" y="4351338"/>
          <p14:tracePt t="79334" x="6219825" y="4359275"/>
          <p14:tracePt t="79342" x="6176963" y="4384675"/>
          <p14:tracePt t="79350" x="6142038" y="4410075"/>
          <p14:tracePt t="79358" x="6100763" y="4427538"/>
          <p14:tracePt t="79366" x="6083300" y="4435475"/>
          <p14:tracePt t="79374" x="6057900" y="4445000"/>
          <p14:tracePt t="79382" x="6049963" y="4452938"/>
          <p14:tracePt t="79454" x="6040438" y="4452938"/>
          <p14:tracePt t="79470" x="6015038" y="4470400"/>
          <p14:tracePt t="79478" x="5981700" y="4470400"/>
          <p14:tracePt t="79487" x="5930900" y="4495800"/>
          <p14:tracePt t="79494" x="5870575" y="4513263"/>
          <p14:tracePt t="79504" x="5827713" y="4529138"/>
          <p14:tracePt t="79510" x="5776913" y="4554538"/>
          <p14:tracePt t="79518" x="5743575" y="4564063"/>
          <p14:tracePt t="79526" x="5708650" y="4572000"/>
          <p14:tracePt t="79534" x="5700713" y="4572000"/>
          <p14:tracePt t="79542" x="5683250" y="4572000"/>
          <p14:tracePt t="79550" x="5675313" y="4572000"/>
          <p14:tracePt t="83910" x="5657850" y="4579938"/>
          <p14:tracePt t="83918" x="5657850" y="4572000"/>
          <p14:tracePt t="83926" x="5657850" y="4529138"/>
          <p14:tracePt t="83939" x="5667375" y="4513263"/>
          <p14:tracePt t="83942" x="5675313" y="4486275"/>
          <p14:tracePt t="83950" x="5683250" y="4460875"/>
          <p14:tracePt t="83958" x="5692775" y="4435475"/>
          <p14:tracePt t="83966" x="5708650" y="4419600"/>
          <p14:tracePt t="83974" x="5726113" y="4394200"/>
          <p14:tracePt t="83982" x="5743575" y="4376738"/>
          <p14:tracePt t="83991" x="5761038" y="4359275"/>
          <p14:tracePt t="83998" x="5768975" y="4351338"/>
          <p14:tracePt t="84078" x="5776913" y="4351338"/>
          <p14:tracePt t="84086" x="5786438" y="4351338"/>
          <p14:tracePt t="84094" x="5811838" y="4333875"/>
          <p14:tracePt t="84102" x="5870575" y="4300538"/>
          <p14:tracePt t="84110" x="5956300" y="4249738"/>
          <p14:tracePt t="84118" x="6057900" y="4197350"/>
          <p14:tracePt t="84126" x="6194425" y="4138613"/>
          <p14:tracePt t="84134" x="6321425" y="4079875"/>
          <p14:tracePt t="84142" x="6499225" y="4002088"/>
          <p14:tracePt t="84150" x="6737350" y="3925888"/>
          <p14:tracePt t="84158" x="6967538" y="3857625"/>
          <p14:tracePt t="84166" x="7196138" y="3798888"/>
          <p14:tracePt t="84174" x="7416800" y="3756025"/>
          <p14:tracePt t="84182" x="7578725" y="3730625"/>
          <p14:tracePt t="84191" x="7705725" y="3713163"/>
          <p14:tracePt t="84198" x="7766050" y="3713163"/>
          <p14:tracePt t="84207" x="7807325" y="3713163"/>
          <p14:tracePt t="84214" x="7824788" y="3713163"/>
          <p14:tracePt t="84223" x="7832725" y="3713163"/>
          <p14:tracePt t="84326" x="7850188" y="3713163"/>
          <p14:tracePt t="84334" x="7900988" y="3730625"/>
          <p14:tracePt t="84342" x="7994650" y="3748088"/>
          <p14:tracePt t="84350" x="8096250" y="3763963"/>
          <p14:tracePt t="84358" x="8139113" y="3781425"/>
          <p14:tracePt t="84366" x="8147050" y="3781425"/>
          <p14:tracePt t="84374" x="8174038" y="3781425"/>
          <p14:tracePt t="84382" x="8240713" y="3781425"/>
          <p14:tracePt t="84390" x="8318500" y="3790950"/>
          <p14:tracePt t="84398" x="8334375" y="3790950"/>
          <p14:tracePt t="84407" x="8369300" y="3798888"/>
          <p14:tracePt t="84414" x="8377238" y="3798888"/>
          <p14:tracePt t="84582" x="8351838" y="3798888"/>
          <p14:tracePt t="84590" x="8291513" y="3806825"/>
          <p14:tracePt t="84598" x="8224838" y="3832225"/>
          <p14:tracePt t="84607" x="8139113" y="3849688"/>
          <p14:tracePt t="84614" x="8037513" y="3875088"/>
          <p14:tracePt t="84622" x="7935913" y="3883025"/>
          <p14:tracePt t="84630" x="7850188" y="3908425"/>
          <p14:tracePt t="84639" x="7748588" y="3925888"/>
          <p14:tracePt t="84646" x="7672388" y="3943350"/>
          <p14:tracePt t="84654" x="7604125" y="3951288"/>
          <p14:tracePt t="84662" x="7545388" y="3968750"/>
          <p14:tracePt t="84670" x="7493000" y="3976688"/>
          <p14:tracePt t="84678" x="7459663" y="3986213"/>
          <p14:tracePt t="84686" x="7451725" y="3986213"/>
          <p14:tracePt t="84694" x="7434263" y="3986213"/>
          <p14:tracePt t="84702" x="7426325" y="3986213"/>
          <p14:tracePt t="84718" x="7426325" y="3994150"/>
          <p14:tracePt t="84726" x="7408863" y="4002088"/>
          <p14:tracePt t="84734" x="7391400" y="4011613"/>
          <p14:tracePt t="84742" x="7373938" y="4019550"/>
          <p14:tracePt t="84750" x="7332663" y="4027488"/>
          <p14:tracePt t="84758" x="7272338" y="4037013"/>
          <p14:tracePt t="84766" x="7221538" y="4037013"/>
          <p14:tracePt t="84774" x="7170738" y="4037013"/>
          <p14:tracePt t="84782" x="7112000" y="4037013"/>
          <p14:tracePt t="84790" x="7051675" y="4037013"/>
          <p14:tracePt t="84798" x="6992938" y="4037013"/>
          <p14:tracePt t="84806" x="6950075" y="4037013"/>
          <p14:tracePt t="84814" x="6915150" y="4037013"/>
          <p14:tracePt t="84823" x="6889750" y="4037013"/>
          <p14:tracePt t="84830" x="6838950" y="4037013"/>
          <p14:tracePt t="84839" x="6813550" y="4037013"/>
          <p14:tracePt t="84846" x="6770688" y="4027488"/>
          <p14:tracePt t="84856" x="6737350" y="4019550"/>
          <p14:tracePt t="84862" x="6711950" y="4019550"/>
          <p14:tracePt t="84870" x="6678613" y="4019550"/>
          <p14:tracePt t="84878" x="6635750" y="4019550"/>
          <p14:tracePt t="84886" x="6592888" y="4019550"/>
          <p14:tracePt t="84894" x="6534150" y="4019550"/>
          <p14:tracePt t="84902" x="6491288" y="4027488"/>
          <p14:tracePt t="84910" x="6456363" y="4037013"/>
          <p14:tracePt t="84918" x="6405563" y="4052888"/>
          <p14:tracePt t="84926" x="6372225" y="4070350"/>
          <p14:tracePt t="84940" x="6321425" y="4087813"/>
          <p14:tracePt t="84942" x="6286500" y="4113213"/>
          <p14:tracePt t="84950" x="6253163" y="4130675"/>
          <p14:tracePt t="84958" x="6219825" y="4156075"/>
          <p14:tracePt t="84966" x="6184900" y="4181475"/>
          <p14:tracePt t="84975" x="6142038" y="4206875"/>
          <p14:tracePt t="84982" x="6116638" y="4232275"/>
          <p14:tracePt t="84991" x="6091238" y="4275138"/>
          <p14:tracePt t="84998" x="6065838" y="4300538"/>
          <p14:tracePt t="85006" x="6049963" y="4341813"/>
          <p14:tracePt t="85014" x="6040438" y="4376738"/>
          <p14:tracePt t="85023" x="6032500" y="4419600"/>
          <p14:tracePt t="85030" x="6024563" y="4470400"/>
          <p14:tracePt t="85039" x="6015038" y="4529138"/>
          <p14:tracePt t="85046" x="5997575" y="4572000"/>
          <p14:tracePt t="85055" x="5981700" y="4622800"/>
          <p14:tracePt t="85062" x="5964238" y="4673600"/>
          <p14:tracePt t="85070" x="5946775" y="4716463"/>
          <p14:tracePt t="85078" x="5913438" y="4767263"/>
          <p14:tracePt t="85086" x="5888038" y="4802188"/>
          <p14:tracePt t="85094" x="5853113" y="4852988"/>
          <p14:tracePt t="85102" x="5837238" y="4903788"/>
          <p14:tracePt t="85110" x="5827713" y="4962525"/>
          <p14:tracePt t="85118" x="5819775" y="5005388"/>
          <p14:tracePt t="85126" x="5811838" y="5056188"/>
          <p14:tracePt t="85134" x="5802313" y="5099050"/>
          <p14:tracePt t="85142" x="5794375" y="5149850"/>
          <p14:tracePt t="85150" x="5768975" y="5192713"/>
          <p14:tracePt t="85158" x="5761038" y="5226050"/>
          <p14:tracePt t="85166" x="5751513" y="5276850"/>
          <p14:tracePt t="85175" x="5743575" y="5302250"/>
          <p14:tracePt t="85182" x="5735638" y="5337175"/>
          <p14:tracePt t="85191" x="5718175" y="5370513"/>
          <p14:tracePt t="85198" x="5708650" y="5405438"/>
          <p14:tracePt t="85206" x="5700713" y="5456238"/>
          <p14:tracePt t="85214" x="5700713" y="5481638"/>
          <p14:tracePt t="85223" x="5700713" y="5540375"/>
          <p14:tracePt t="85230" x="5700713" y="5600700"/>
          <p14:tracePt t="85239" x="5726113" y="5641975"/>
          <p14:tracePt t="85246" x="5743575" y="5710238"/>
          <p14:tracePt t="85254" x="5768975" y="5770563"/>
          <p14:tracePt t="85262" x="5776913" y="5829300"/>
          <p14:tracePt t="85270" x="5786438" y="5872163"/>
          <p14:tracePt t="85278" x="5802313" y="5940425"/>
          <p14:tracePt t="85286" x="5811838" y="5999163"/>
          <p14:tracePt t="85294" x="5837238" y="6059488"/>
          <p14:tracePt t="85302" x="5845175" y="6118225"/>
          <p14:tracePt t="85310" x="5862638" y="6161088"/>
          <p14:tracePt t="85318" x="5880100" y="6211888"/>
          <p14:tracePt t="85326" x="5913438" y="6262688"/>
          <p14:tracePt t="85334" x="5930900" y="6297613"/>
          <p14:tracePt t="85342" x="5946775" y="6330950"/>
          <p14:tracePt t="85350" x="5972175" y="6356350"/>
          <p14:tracePt t="85358" x="5989638" y="6381750"/>
          <p14:tracePt t="85366" x="6007100" y="6399213"/>
          <p14:tracePt t="85375" x="6015038" y="6407150"/>
          <p14:tracePt t="85382" x="6032500" y="6424613"/>
          <p14:tracePt t="85391" x="6057900" y="6442075"/>
          <p14:tracePt t="85398" x="6091238" y="6450013"/>
          <p14:tracePt t="85406" x="6126163" y="6457950"/>
          <p14:tracePt t="85414" x="6167438" y="6457950"/>
          <p14:tracePt t="85423" x="6235700" y="6457950"/>
          <p14:tracePt t="85430" x="6296025" y="6457950"/>
          <p14:tracePt t="85440" x="6380163" y="6467475"/>
          <p14:tracePt t="85446" x="6440488" y="6467475"/>
          <p14:tracePt t="85454" x="6516688" y="6475413"/>
          <p14:tracePt t="85462" x="6559550" y="6492875"/>
          <p14:tracePt t="85470" x="6618288" y="6500813"/>
          <p14:tracePt t="85478" x="6661150" y="6510338"/>
          <p14:tracePt t="85494" x="6669088" y="6510338"/>
          <p14:tracePt t="85502" x="6678613" y="6510338"/>
          <p14:tracePt t="85510" x="6686550" y="6510338"/>
          <p14:tracePt t="85518" x="6729413" y="6510338"/>
          <p14:tracePt t="85526" x="6780213" y="6510338"/>
          <p14:tracePt t="85534" x="6838950" y="6510338"/>
          <p14:tracePt t="85542" x="6881813" y="6483350"/>
          <p14:tracePt t="85550" x="6950075" y="6457950"/>
          <p14:tracePt t="85558" x="7008813" y="6424613"/>
          <p14:tracePt t="85566" x="7069138" y="6391275"/>
          <p14:tracePt t="85574" x="7137400" y="6365875"/>
          <p14:tracePt t="85582" x="7213600" y="6330950"/>
          <p14:tracePt t="85591" x="7289800" y="6297613"/>
          <p14:tracePt t="85598" x="7366000" y="6262688"/>
          <p14:tracePt t="85606" x="7434263" y="6246813"/>
          <p14:tracePt t="85614" x="7527925" y="6221413"/>
          <p14:tracePt t="85623" x="7596188" y="6211888"/>
          <p14:tracePt t="85630" x="7688263" y="6186488"/>
          <p14:tracePt t="85639" x="7773988" y="6178550"/>
          <p14:tracePt t="85646" x="7875588" y="6153150"/>
          <p14:tracePt t="85654" x="7977188" y="6143625"/>
          <p14:tracePt t="85662" x="8062913" y="6118225"/>
          <p14:tracePt t="85670" x="8147050" y="6084888"/>
          <p14:tracePt t="85678" x="8258175" y="6042025"/>
          <p14:tracePt t="85686" x="8318500" y="6024563"/>
          <p14:tracePt t="85694" x="8351838" y="5983288"/>
          <p14:tracePt t="85702" x="8420100" y="5932488"/>
          <p14:tracePt t="85710" x="8496300" y="5872163"/>
          <p14:tracePt t="85718" x="8605838" y="5813425"/>
          <p14:tracePt t="85726" x="8666163" y="5761038"/>
          <p14:tracePt t="85734" x="8734425" y="5719763"/>
          <p14:tracePt t="85742" x="8785225" y="5668963"/>
          <p14:tracePt t="85750" x="8818563" y="5626100"/>
          <p14:tracePt t="85758" x="8853488" y="5575300"/>
          <p14:tracePt t="85766" x="8869363" y="5540375"/>
          <p14:tracePt t="85775" x="8886825" y="5497513"/>
          <p14:tracePt t="85782" x="8894763" y="5446713"/>
          <p14:tracePt t="85790" x="8904288" y="5387975"/>
          <p14:tracePt t="85798" x="8904288" y="5327650"/>
          <p14:tracePt t="85806" x="8904288" y="5235575"/>
          <p14:tracePt t="85814" x="8878888" y="5132388"/>
          <p14:tracePt t="85823" x="8861425" y="5030788"/>
          <p14:tracePt t="85830" x="8843963" y="4903788"/>
          <p14:tracePt t="85840" x="8828088" y="4775200"/>
          <p14:tracePt t="85846" x="8802688" y="4640263"/>
          <p14:tracePt t="85854" x="8767763" y="4529138"/>
          <p14:tracePt t="85862" x="8709025" y="4419600"/>
          <p14:tracePt t="85870" x="8674100" y="4316413"/>
          <p14:tracePt t="85878" x="8648700" y="4249738"/>
          <p14:tracePt t="85886" x="8640763" y="4171950"/>
          <p14:tracePt t="85894" x="8640763" y="4130675"/>
          <p14:tracePt t="85902" x="8640763" y="4070350"/>
          <p14:tracePt t="85910" x="8640763" y="4011613"/>
          <p14:tracePt t="85918" x="8640763" y="3951288"/>
          <p14:tracePt t="85941" x="8623300" y="3832225"/>
          <p14:tracePt t="85943" x="8615363" y="3790950"/>
          <p14:tracePt t="85950" x="8597900" y="3738563"/>
          <p14:tracePt t="85958" x="8572500" y="3679825"/>
          <p14:tracePt t="85966" x="8547100" y="3629025"/>
          <p14:tracePt t="85974" x="8513763" y="3578225"/>
          <p14:tracePt t="85982" x="8488363" y="3543300"/>
          <p14:tracePt t="85991" x="8462963" y="3509963"/>
          <p14:tracePt t="85998" x="8420100" y="3484563"/>
          <p14:tracePt t="86006" x="8385175" y="3449638"/>
          <p14:tracePt t="86014" x="8334375" y="3433763"/>
          <p14:tracePt t="86023" x="8301038" y="3416300"/>
          <p14:tracePt t="86030" x="8258175" y="3408363"/>
          <p14:tracePt t="86040" x="8224838" y="3408363"/>
          <p14:tracePt t="86046" x="8174038" y="3408363"/>
          <p14:tracePt t="86054" x="8096250" y="3408363"/>
          <p14:tracePt t="86062" x="8004175" y="3408363"/>
          <p14:tracePt t="86070" x="7885113" y="3408363"/>
          <p14:tracePt t="86078" x="7773988" y="3424238"/>
          <p14:tracePt t="86086" x="7662863" y="3424238"/>
          <p14:tracePt t="86094" x="7535863" y="3424238"/>
          <p14:tracePt t="86102" x="7391400" y="3424238"/>
          <p14:tracePt t="86110" x="7213600" y="3433763"/>
          <p14:tracePt t="86118" x="7077075" y="3433763"/>
          <p14:tracePt t="86126" x="6924675" y="3441700"/>
          <p14:tracePt t="86134" x="6788150" y="3467100"/>
          <p14:tracePt t="86142" x="6678613" y="3492500"/>
          <p14:tracePt t="86150" x="6559550" y="3517900"/>
          <p14:tracePt t="86159" x="6456363" y="3552825"/>
          <p14:tracePt t="86166" x="6354763" y="3594100"/>
          <p14:tracePt t="86175" x="6270625" y="3629025"/>
          <p14:tracePt t="86182" x="6176963" y="3671888"/>
          <p14:tracePt t="86191" x="6083300" y="3722688"/>
          <p14:tracePt t="86198" x="5997575" y="3763963"/>
          <p14:tracePt t="86207" x="5905500" y="3824288"/>
          <p14:tracePt t="86214" x="5802313" y="3867150"/>
          <p14:tracePt t="86223" x="5683250" y="3917950"/>
          <p14:tracePt t="86230" x="5581650" y="3960813"/>
          <p14:tracePt t="86240" x="5480050" y="4002088"/>
          <p14:tracePt t="86246" x="5386388" y="4062413"/>
          <p14:tracePt t="86254" x="5318125" y="4105275"/>
          <p14:tracePt t="86262" x="5284788" y="4146550"/>
          <p14:tracePt t="86270" x="5267325" y="4189413"/>
          <p14:tracePt t="86278" x="5241925" y="4240213"/>
          <p14:tracePt t="86286" x="5233988" y="4283075"/>
          <p14:tracePt t="86294" x="5233988" y="4333875"/>
          <p14:tracePt t="86302" x="5233988" y="4384675"/>
          <p14:tracePt t="86310" x="5233988" y="4460875"/>
          <p14:tracePt t="86318" x="5233988" y="4529138"/>
          <p14:tracePt t="86326" x="5233988" y="4614863"/>
          <p14:tracePt t="86334" x="5233988" y="4699000"/>
          <p14:tracePt t="86342" x="5233988" y="4802188"/>
          <p14:tracePt t="86350" x="5241925" y="4911725"/>
          <p14:tracePt t="86358" x="5249863" y="5013325"/>
          <p14:tracePt t="86366" x="5259388" y="5116513"/>
          <p14:tracePt t="86375" x="5284788" y="5200650"/>
          <p14:tracePt t="86382" x="5302250" y="5294313"/>
          <p14:tracePt t="86391" x="5327650" y="5395913"/>
          <p14:tracePt t="86398" x="5335588" y="5438775"/>
          <p14:tracePt t="86406" x="5335588" y="5497513"/>
          <p14:tracePt t="86414" x="5343525" y="5583238"/>
          <p14:tracePt t="86423" x="5360988" y="5659438"/>
          <p14:tracePt t="86430" x="5368925" y="5719763"/>
          <p14:tracePt t="86440" x="5386388" y="5761038"/>
          <p14:tracePt t="86446" x="5403850" y="5813425"/>
          <p14:tracePt t="86454" x="5437188" y="5846763"/>
          <p14:tracePt t="86462" x="5462588" y="5897563"/>
          <p14:tracePt t="86470" x="5487988" y="5932488"/>
          <p14:tracePt t="86478" x="5522913" y="5983288"/>
          <p14:tracePt t="86486" x="5548313" y="6034088"/>
          <p14:tracePt t="86494" x="5581650" y="6084888"/>
          <p14:tracePt t="86502" x="5607050" y="6135688"/>
          <p14:tracePt t="86510" x="5641975" y="6169025"/>
          <p14:tracePt t="86518" x="5667375" y="6203950"/>
          <p14:tracePt t="86526" x="5718175" y="6246813"/>
          <p14:tracePt t="86534" x="5768975" y="6288088"/>
          <p14:tracePt t="86542" x="5819775" y="6323013"/>
          <p14:tracePt t="86550" x="5880100" y="6348413"/>
          <p14:tracePt t="86558" x="5946775" y="6391275"/>
          <p14:tracePt t="86566" x="6007100" y="6424613"/>
          <p14:tracePt t="86575" x="6065838" y="6457950"/>
          <p14:tracePt t="86582" x="6159500" y="6492875"/>
          <p14:tracePt t="86590" x="6245225" y="6535738"/>
          <p14:tracePt t="86598" x="6338888" y="6577013"/>
          <p14:tracePt t="86607" x="6423025" y="6602413"/>
          <p14:tracePt t="86614" x="6516688" y="6619875"/>
          <p14:tracePt t="86624" x="6618288" y="6645275"/>
          <p14:tracePt t="86630" x="6719888" y="6670675"/>
          <p14:tracePt t="86638" x="6823075" y="6680200"/>
          <p14:tracePt t="86646" x="6915150" y="6680200"/>
          <p14:tracePt t="86654" x="7018338" y="6680200"/>
          <p14:tracePt t="86662" x="7127875" y="6680200"/>
          <p14:tracePt t="86670" x="7229475" y="6680200"/>
          <p14:tracePt t="86678" x="7323138" y="6680200"/>
          <p14:tracePt t="86686" x="7451725" y="6680200"/>
          <p14:tracePt t="86694" x="7578725" y="6680200"/>
          <p14:tracePt t="86702" x="7688263" y="6680200"/>
          <p14:tracePt t="86710" x="7816850" y="6680200"/>
          <p14:tracePt t="86718" x="7918450" y="6680200"/>
          <p14:tracePt t="86726" x="8004175" y="6680200"/>
          <p14:tracePt t="86734" x="8070850" y="6680200"/>
          <p14:tracePt t="86742" x="8131175" y="6680200"/>
          <p14:tracePt t="86750" x="8164513" y="6680200"/>
          <p14:tracePt t="86758" x="8189913" y="6680200"/>
          <p14:tracePt t="86766" x="8207375" y="6680200"/>
          <p14:tracePt t="86775" x="8232775" y="6680200"/>
          <p14:tracePt t="86782" x="8250238" y="6670675"/>
          <p14:tracePt t="86790" x="8258175" y="6662738"/>
          <p14:tracePt t="86798" x="8266113" y="6645275"/>
          <p14:tracePt t="86807" x="8275638" y="6619875"/>
          <p14:tracePt t="86814" x="8291513" y="6594475"/>
          <p14:tracePt t="86823" x="8308975" y="6561138"/>
          <p14:tracePt t="86830" x="8334375" y="6518275"/>
          <p14:tracePt t="86839" x="8369300" y="6467475"/>
          <p14:tracePt t="86846" x="8420100" y="6407150"/>
          <p14:tracePt t="86854" x="8478838" y="6348413"/>
          <p14:tracePt t="86862" x="8555038" y="6288088"/>
          <p14:tracePt t="86870" x="8648700" y="6237288"/>
          <p14:tracePt t="86878" x="8724900" y="6178550"/>
          <p14:tracePt t="86886" x="8802688" y="6110288"/>
          <p14:tracePt t="86894" x="8869363" y="6059488"/>
          <p14:tracePt t="86902" x="8921750" y="5999163"/>
          <p14:tracePt t="86910" x="8963025" y="5948363"/>
          <p14:tracePt t="86918" x="8980488" y="5905500"/>
          <p14:tracePt t="86940" x="8997950" y="5788025"/>
          <p14:tracePt t="86942" x="8997950" y="5745163"/>
          <p14:tracePt t="86950" x="8997950" y="5659438"/>
          <p14:tracePt t="86958" x="8997950" y="5540375"/>
          <p14:tracePt t="86966" x="8988425" y="5413375"/>
          <p14:tracePt t="86975" x="8972550" y="5302250"/>
          <p14:tracePt t="86982" x="8963025" y="5218113"/>
          <p14:tracePt t="86990" x="8955088" y="5116513"/>
          <p14:tracePt t="86998" x="8937625" y="5013325"/>
          <p14:tracePt t="87007" x="8921750" y="4929188"/>
          <p14:tracePt t="87014" x="8912225" y="4868863"/>
          <p14:tracePt t="87023" x="8929688" y="4802188"/>
          <p14:tracePt t="87030" x="8947150" y="4741863"/>
          <p14:tracePt t="87038" x="8947150" y="4699000"/>
          <p14:tracePt t="87046" x="8937625" y="4622800"/>
          <p14:tracePt t="87054" x="8937625" y="4597400"/>
          <p14:tracePt t="87062" x="8937625" y="4554538"/>
          <p14:tracePt t="87070" x="8937625" y="4521200"/>
          <p14:tracePt t="87078" x="8937625" y="4486275"/>
          <p14:tracePt t="87086" x="8929688" y="4445000"/>
          <p14:tracePt t="87094" x="8921750" y="4410075"/>
          <p14:tracePt t="87102" x="8904288" y="4376738"/>
          <p14:tracePt t="87110" x="8878888" y="4341813"/>
          <p14:tracePt t="87118" x="8853488" y="4300538"/>
          <p14:tracePt t="87126" x="8810625" y="4249738"/>
          <p14:tracePt t="87134" x="8742363" y="4197350"/>
          <p14:tracePt t="87142" x="8666163" y="4130675"/>
          <p14:tracePt t="87150" x="8597900" y="4087813"/>
          <p14:tracePt t="87159" x="8539163" y="4044950"/>
          <p14:tracePt t="87166" x="8470900" y="4002088"/>
          <p14:tracePt t="87175" x="8428038" y="3968750"/>
          <p14:tracePt t="87182" x="8359775" y="3943350"/>
          <p14:tracePt t="87190" x="8308975" y="3908425"/>
          <p14:tracePt t="87198" x="8266113" y="3883025"/>
          <p14:tracePt t="87207" x="8215313" y="3875088"/>
          <p14:tracePt t="87214" x="8156575" y="3867150"/>
          <p14:tracePt t="87223" x="8096250" y="3841750"/>
          <p14:tracePt t="87230" x="8020050" y="3832225"/>
          <p14:tracePt t="87238" x="7969250" y="3832225"/>
          <p14:tracePt t="87246" x="7893050" y="3832225"/>
          <p14:tracePt t="87254" x="7807325" y="3832225"/>
          <p14:tracePt t="87262" x="7723188" y="3832225"/>
          <p14:tracePt t="87270" x="7637463" y="3832225"/>
          <p14:tracePt t="87278" x="7570788" y="3832225"/>
          <p14:tracePt t="87286" x="7493000" y="3832225"/>
          <p14:tracePt t="87294" x="7434263" y="3832225"/>
          <p14:tracePt t="87302" x="7383463" y="3832225"/>
          <p14:tracePt t="87310" x="7323138" y="3832225"/>
          <p14:tracePt t="87318" x="7281863" y="3832225"/>
          <p14:tracePt t="87325" x="7239000" y="3832225"/>
          <p14:tracePt t="87333" x="7188200" y="3832225"/>
          <p14:tracePt t="87342" x="7145338" y="3841750"/>
          <p14:tracePt t="87349" x="7112000" y="3857625"/>
          <p14:tracePt t="87358" x="7059613" y="3867150"/>
          <p14:tracePt t="87366" x="7026275" y="3883025"/>
          <p14:tracePt t="87375" x="6975475" y="3908425"/>
          <p14:tracePt t="87382" x="6932613" y="3925888"/>
          <p14:tracePt t="87390" x="6873875" y="3943350"/>
          <p14:tracePt t="87398" x="6805613" y="3968750"/>
          <p14:tracePt t="87407" x="6745288" y="3986213"/>
          <p14:tracePt t="87414" x="6669088" y="3994150"/>
          <p14:tracePt t="87423" x="6600825" y="4002088"/>
          <p14:tracePt t="87430" x="6516688" y="4019550"/>
          <p14:tracePt t="87438" x="6440488" y="4027488"/>
          <p14:tracePt t="87446" x="6397625" y="4037013"/>
          <p14:tracePt t="87454" x="6329363" y="4052888"/>
          <p14:tracePt t="87462" x="6286500" y="4087813"/>
          <p14:tracePt t="87470" x="6235700" y="4105275"/>
          <p14:tracePt t="87478" x="6202363" y="4121150"/>
          <p14:tracePt t="87486" x="6159500" y="4156075"/>
          <p14:tracePt t="87494" x="6108700" y="4189413"/>
          <p14:tracePt t="87502" x="6075363" y="4206875"/>
          <p14:tracePt t="87510" x="6040438" y="4240213"/>
          <p14:tracePt t="87518" x="5989638" y="4265613"/>
          <p14:tracePt t="87526" x="5938838" y="4300538"/>
          <p14:tracePt t="87534" x="5880100" y="4325938"/>
          <p14:tracePt t="87542" x="5827713" y="4359275"/>
          <p14:tracePt t="87550" x="5802313" y="4376738"/>
          <p14:tracePt t="87559" x="5768975" y="4402138"/>
          <p14:tracePt t="87566" x="5743575" y="4419600"/>
          <p14:tracePt t="87575" x="5735638" y="4427538"/>
          <p14:tracePt t="87582" x="5726113" y="4452938"/>
          <p14:tracePt t="87590" x="5718175" y="4478338"/>
          <p14:tracePt t="87598" x="5708650" y="4513263"/>
          <p14:tracePt t="87607" x="5700713" y="4546600"/>
          <p14:tracePt t="87614" x="5700713" y="4564063"/>
          <p14:tracePt t="87624" x="5692775" y="4622800"/>
          <p14:tracePt t="87630" x="5683250" y="4665663"/>
          <p14:tracePt t="87638" x="5675313" y="4716463"/>
          <p14:tracePt t="87646" x="5675313" y="4733925"/>
          <p14:tracePt t="87654" x="5675313" y="4775200"/>
          <p14:tracePt t="87662" x="5675313" y="4810125"/>
          <p14:tracePt t="87670" x="5675313" y="4852988"/>
          <p14:tracePt t="87678" x="5675313" y="4894263"/>
          <p14:tracePt t="87686" x="5675313" y="4954588"/>
          <p14:tracePt t="87694" x="5683250" y="5005388"/>
          <p14:tracePt t="87702" x="5692775" y="5030788"/>
          <p14:tracePt t="87710" x="5700713" y="5064125"/>
          <p14:tracePt t="87718" x="5708650" y="5099050"/>
          <p14:tracePt t="87727" x="5718175" y="5132388"/>
          <p14:tracePt t="87734" x="5726113" y="5167313"/>
          <p14:tracePt t="87742" x="5726113" y="5183188"/>
          <p14:tracePt t="87750" x="5726113" y="5200650"/>
          <p14:tracePt t="87758" x="5735638" y="5235575"/>
          <p14:tracePt t="87766" x="5743575" y="5268913"/>
          <p14:tracePt t="87775" x="5761038" y="5302250"/>
          <p14:tracePt t="87782" x="5768975" y="5337175"/>
          <p14:tracePt t="87790" x="5786438" y="5362575"/>
          <p14:tracePt t="87798" x="5786438" y="5387975"/>
          <p14:tracePt t="87807" x="5811838" y="5430838"/>
          <p14:tracePt t="87814" x="5811838" y="5456238"/>
          <p14:tracePt t="87824" x="5827713" y="5481638"/>
          <p14:tracePt t="87830" x="5845175" y="5507038"/>
          <p14:tracePt t="87838" x="5870575" y="5532438"/>
          <p14:tracePt t="87846" x="5888038" y="5557838"/>
          <p14:tracePt t="87854" x="5905500" y="5575300"/>
          <p14:tracePt t="87862" x="5930900" y="5583238"/>
          <p14:tracePt t="87870" x="5946775" y="5591175"/>
          <p14:tracePt t="87878" x="5981700" y="5608638"/>
          <p14:tracePt t="87886" x="6007100" y="5626100"/>
          <p14:tracePt t="87894" x="6040438" y="5651500"/>
          <p14:tracePt t="87902" x="6057900" y="5659438"/>
          <p14:tracePt t="87918" x="6091238" y="5684838"/>
          <p14:tracePt t="87926" x="6116638" y="5694363"/>
          <p14:tracePt t="87940" x="6142038" y="5710238"/>
          <p14:tracePt t="87942" x="6151563" y="5719763"/>
          <p14:tracePt t="87950" x="6167438" y="5735638"/>
          <p14:tracePt t="87959" x="6194425" y="5745163"/>
          <p14:tracePt t="87966" x="6227763" y="5761038"/>
          <p14:tracePt t="87974" x="6270625" y="5778500"/>
          <p14:tracePt t="87982" x="6338888" y="5803900"/>
          <p14:tracePt t="87991" x="6397625" y="5838825"/>
          <p14:tracePt t="87998" x="6465888" y="5872163"/>
          <p14:tracePt t="88007" x="6542088" y="5905500"/>
          <p14:tracePt t="88014" x="6600825" y="5932488"/>
          <p14:tracePt t="88024" x="6653213" y="5965825"/>
          <p14:tracePt t="88030" x="6694488" y="5983288"/>
          <p14:tracePt t="88038" x="6745288" y="6016625"/>
          <p14:tracePt t="88046" x="6797675" y="6034088"/>
          <p14:tracePt t="88054" x="6831013" y="6049963"/>
          <p14:tracePt t="88062" x="6856413" y="6067425"/>
          <p14:tracePt t="88070" x="6881813" y="6084888"/>
          <p14:tracePt t="88078" x="6915150" y="6102350"/>
          <p14:tracePt t="88086" x="6932613" y="6110288"/>
          <p14:tracePt t="88094" x="6958013" y="6118225"/>
          <p14:tracePt t="88102" x="6992938" y="6135688"/>
          <p14:tracePt t="88110" x="7026275" y="6143625"/>
          <p14:tracePt t="88118" x="7069138" y="6153150"/>
          <p14:tracePt t="88126" x="7102475" y="6161088"/>
          <p14:tracePt t="88134" x="7153275" y="6169025"/>
          <p14:tracePt t="88142" x="7196138" y="6178550"/>
          <p14:tracePt t="88150" x="7256463" y="6186488"/>
          <p14:tracePt t="88159" x="7315200" y="6194425"/>
          <p14:tracePt t="88166" x="7358063" y="6194425"/>
          <p14:tracePt t="88174" x="7442200" y="6194425"/>
          <p14:tracePt t="88182" x="7527925" y="6194425"/>
          <p14:tracePt t="88190" x="7646988" y="6194425"/>
          <p14:tracePt t="88198" x="7766050" y="6194425"/>
          <p14:tracePt t="88208" x="7885113" y="6194425"/>
          <p14:tracePt t="88214" x="8012113" y="6194425"/>
          <p14:tracePt t="88224" x="8121650" y="6194425"/>
          <p14:tracePt t="88230" x="8207375" y="6194425"/>
          <p14:tracePt t="88238" x="8275638" y="6194425"/>
          <p14:tracePt t="88246" x="8326438" y="6194425"/>
          <p14:tracePt t="88254" x="8369300" y="6194425"/>
          <p14:tracePt t="88262" x="8394700" y="6194425"/>
          <p14:tracePt t="88270" x="8428038" y="6194425"/>
          <p14:tracePt t="88278" x="8462963" y="6194425"/>
          <p14:tracePt t="88286" x="8488363" y="6186488"/>
          <p14:tracePt t="88294" x="8521700" y="6178550"/>
          <p14:tracePt t="88302" x="8539163" y="6169025"/>
          <p14:tracePt t="88310" x="8564563" y="6153150"/>
          <p14:tracePt t="88318" x="8589963" y="6135688"/>
          <p14:tracePt t="88326" x="8615363" y="6118225"/>
          <p14:tracePt t="88334" x="8632825" y="6102350"/>
          <p14:tracePt t="88342" x="8640763" y="6084888"/>
          <p14:tracePt t="88350" x="8648700" y="6059488"/>
          <p14:tracePt t="88359" x="8658225" y="6042025"/>
          <p14:tracePt t="88366" x="8658225" y="6024563"/>
          <p14:tracePt t="88374" x="8666163" y="5999163"/>
          <p14:tracePt t="88382" x="8674100" y="5991225"/>
          <p14:tracePt t="88391" x="8691563" y="5983288"/>
          <p14:tracePt t="88398" x="8716963" y="5957888"/>
          <p14:tracePt t="88407" x="8734425" y="5922963"/>
          <p14:tracePt t="88414" x="8759825" y="5872163"/>
          <p14:tracePt t="88424" x="8777288" y="5821363"/>
          <p14:tracePt t="88430" x="8802688" y="5761038"/>
          <p14:tracePt t="88438" x="8828088" y="5702300"/>
          <p14:tracePt t="88446" x="8861425" y="5634038"/>
          <p14:tracePt t="88454" x="8869363" y="5565775"/>
          <p14:tracePt t="88462" x="8894763" y="5497513"/>
          <p14:tracePt t="88470" x="8912225" y="5438775"/>
          <p14:tracePt t="88478" x="8937625" y="5380038"/>
          <p14:tracePt t="88486" x="8947150" y="5319713"/>
          <p14:tracePt t="88494" x="8947150" y="5276850"/>
          <p14:tracePt t="88502" x="8947150" y="5218113"/>
          <p14:tracePt t="88510" x="8937625" y="5132388"/>
          <p14:tracePt t="88518" x="8929688" y="5048250"/>
          <p14:tracePt t="88526" x="8912225" y="4954588"/>
          <p14:tracePt t="88534" x="8878888" y="4868863"/>
          <p14:tracePt t="88543" x="8886825" y="4810125"/>
          <p14:tracePt t="88550" x="8886825" y="4733925"/>
          <p14:tracePt t="88559" x="8886825" y="4630738"/>
          <p14:tracePt t="88566" x="8861425" y="4564063"/>
          <p14:tracePt t="88574" x="8843963" y="4470400"/>
          <p14:tracePt t="88582" x="8818563" y="4402138"/>
          <p14:tracePt t="88591" x="8802688" y="4351338"/>
          <p14:tracePt t="88598" x="8785225" y="4291013"/>
          <p14:tracePt t="88607" x="8759825" y="4257675"/>
          <p14:tracePt t="88614" x="8742363" y="4206875"/>
          <p14:tracePt t="88622" x="8734425" y="4171950"/>
          <p14:tracePt t="88630" x="8716963" y="4138613"/>
          <p14:tracePt t="88638" x="8699500" y="4113213"/>
          <p14:tracePt t="88646" x="8674100" y="4087813"/>
          <p14:tracePt t="88654" x="8666163" y="4062413"/>
          <p14:tracePt t="88662" x="8632825" y="4027488"/>
          <p14:tracePt t="88670" x="8623300" y="4011613"/>
          <p14:tracePt t="88678" x="8605838" y="3994150"/>
          <p14:tracePt t="88686" x="8580438" y="3976688"/>
          <p14:tracePt t="88694" x="8564563" y="3960813"/>
          <p14:tracePt t="88702" x="8555038" y="3951288"/>
          <p14:tracePt t="88710" x="8521700" y="3935413"/>
          <p14:tracePt t="88718" x="8496300" y="3925888"/>
          <p14:tracePt t="88727" x="8462963" y="3908425"/>
          <p14:tracePt t="88734" x="8428038" y="3900488"/>
          <p14:tracePt t="88743" x="8377238" y="3883025"/>
          <p14:tracePt t="88750" x="8334375" y="3867150"/>
          <p14:tracePt t="88759" x="8283575" y="3849688"/>
          <p14:tracePt t="88766" x="8232775" y="3824288"/>
          <p14:tracePt t="88774" x="8174038" y="3806825"/>
          <p14:tracePt t="88782" x="8113713" y="3790950"/>
          <p14:tracePt t="88791" x="8037513" y="3773488"/>
          <p14:tracePt t="88798" x="7969250" y="3763963"/>
          <p14:tracePt t="88807" x="7885113" y="3756025"/>
          <p14:tracePt t="88814" x="7824788" y="3756025"/>
          <p14:tracePt t="88822" x="7740650" y="3756025"/>
          <p14:tracePt t="88830" x="7662863" y="3756025"/>
          <p14:tracePt t="88838" x="7553325" y="3763963"/>
          <p14:tracePt t="88846" x="7451725" y="3790950"/>
          <p14:tracePt t="88854" x="7366000" y="3798888"/>
          <p14:tracePt t="88862" x="7264400" y="3816350"/>
          <p14:tracePt t="88870" x="7204075" y="3816350"/>
          <p14:tracePt t="88878" x="7127875" y="3824288"/>
          <p14:tracePt t="88886" x="7085013" y="3832225"/>
          <p14:tracePt t="88894" x="7051675" y="3841750"/>
          <p14:tracePt t="88902" x="7018338" y="3857625"/>
          <p14:tracePt t="88910" x="6992938" y="3867150"/>
          <p14:tracePt t="88918" x="6975475" y="3883025"/>
          <p14:tracePt t="88926" x="6967538" y="3900488"/>
          <p14:tracePt t="88942" x="6915150" y="3935413"/>
          <p14:tracePt t="88950" x="6881813" y="3968750"/>
          <p14:tracePt t="88959" x="6831013" y="3994150"/>
          <p14:tracePt t="88966" x="6780213" y="4027488"/>
          <p14:tracePt t="88974" x="6719888" y="4052888"/>
          <p14:tracePt t="88982" x="6653213" y="4087813"/>
          <p14:tracePt t="88991" x="6575425" y="4105275"/>
          <p14:tracePt t="88998" x="6508750" y="4130675"/>
          <p14:tracePt t="89007" x="6430963" y="4138613"/>
          <p14:tracePt t="89014" x="6372225" y="4164013"/>
          <p14:tracePt t="89022" x="6311900" y="4171950"/>
          <p14:tracePt t="89030" x="6253163" y="4189413"/>
          <p14:tracePt t="89038" x="6210300" y="4214813"/>
          <p14:tracePt t="89046" x="6176963" y="4249738"/>
          <p14:tracePt t="89054" x="6142038" y="4275138"/>
          <p14:tracePt t="89062" x="6116638" y="4300538"/>
          <p14:tracePt t="89070" x="6075363" y="4333875"/>
          <p14:tracePt t="89078" x="6040438" y="4368800"/>
          <p14:tracePt t="89086" x="5997575" y="4402138"/>
          <p14:tracePt t="89094" x="5972175" y="4452938"/>
          <p14:tracePt t="89102" x="5938838" y="4503738"/>
          <p14:tracePt t="89110" x="5913438" y="4538663"/>
          <p14:tracePt t="89118" x="5888038" y="4589463"/>
          <p14:tracePt t="89126" x="5870575" y="4622800"/>
          <p14:tracePt t="89134" x="5862638" y="4657725"/>
          <p14:tracePt t="89143" x="5853113" y="4683125"/>
          <p14:tracePt t="89150" x="5845175" y="4716463"/>
          <p14:tracePt t="89159" x="5845175" y="4733925"/>
          <p14:tracePt t="89166" x="5845175" y="4759325"/>
          <p14:tracePt t="89175" x="5845175" y="4784725"/>
          <p14:tracePt t="89182" x="5845175" y="4810125"/>
          <p14:tracePt t="89191" x="5845175" y="4843463"/>
          <p14:tracePt t="89198" x="5845175" y="4878388"/>
          <p14:tracePt t="89208" x="5845175" y="4919663"/>
          <p14:tracePt t="89214" x="5845175" y="4962525"/>
          <p14:tracePt t="89222" x="5853113" y="5013325"/>
          <p14:tracePt t="89230" x="5870575" y="5056188"/>
          <p14:tracePt t="89238" x="5895975" y="5116513"/>
          <p14:tracePt t="89246" x="5921375" y="5157788"/>
          <p14:tracePt t="89254" x="5946775" y="5192713"/>
          <p14:tracePt t="89262" x="5964238" y="5243513"/>
          <p14:tracePt t="89270" x="5981700" y="5276850"/>
          <p14:tracePt t="89278" x="5989638" y="5311775"/>
          <p14:tracePt t="89286" x="6007100" y="5345113"/>
          <p14:tracePt t="89294" x="6040438" y="5380038"/>
          <p14:tracePt t="89302" x="6065838" y="5430838"/>
          <p14:tracePt t="89310" x="6108700" y="5481638"/>
          <p14:tracePt t="89318" x="6126163" y="5532438"/>
          <p14:tracePt t="89327" x="6167438" y="5583238"/>
          <p14:tracePt t="89334" x="6184900" y="5626100"/>
          <p14:tracePt t="89343" x="6227763" y="5694363"/>
          <p14:tracePt t="89350" x="6261100" y="5745163"/>
          <p14:tracePt t="89358" x="6278563" y="5788025"/>
          <p14:tracePt t="89366" x="6286500" y="5821363"/>
          <p14:tracePt t="89374" x="6303963" y="5854700"/>
          <p14:tracePt t="89382" x="6311900" y="5880100"/>
          <p14:tracePt t="89390" x="6329363" y="5905500"/>
          <p14:tracePt t="89398" x="6346825" y="5932488"/>
          <p14:tracePt t="89408" x="6364288" y="5948363"/>
          <p14:tracePt t="89414" x="6372225" y="5957888"/>
          <p14:tracePt t="89422" x="6397625" y="5973763"/>
          <p14:tracePt t="89430" x="6430963" y="5991225"/>
          <p14:tracePt t="89438" x="6465888" y="6008688"/>
          <p14:tracePt t="89446" x="6499225" y="6016625"/>
          <p14:tracePt t="89454" x="6534150" y="6024563"/>
          <p14:tracePt t="89462" x="6575425" y="6034088"/>
          <p14:tracePt t="89470" x="6626225" y="6042025"/>
          <p14:tracePt t="89478" x="6669088" y="6049963"/>
          <p14:tracePt t="89486" x="6719888" y="6059488"/>
          <p14:tracePt t="89494" x="6762750" y="6076950"/>
          <p14:tracePt t="89502" x="6823075" y="6092825"/>
          <p14:tracePt t="89510" x="6873875" y="6110288"/>
          <p14:tracePt t="89518" x="6924675" y="6135688"/>
          <p14:tracePt t="89527" x="6983413" y="6153150"/>
          <p14:tracePt t="89534" x="7043738" y="6186488"/>
          <p14:tracePt t="89543" x="7119938" y="6203950"/>
          <p14:tracePt t="89550" x="7196138" y="6211888"/>
          <p14:tracePt t="89558" x="7264400" y="6229350"/>
          <p14:tracePt t="89566" x="7348538" y="6246813"/>
          <p14:tracePt t="89575" x="7442200" y="6272213"/>
          <p14:tracePt t="89582" x="7527925" y="6288088"/>
          <p14:tracePt t="89591" x="7629525" y="6305550"/>
          <p14:tracePt t="89598" x="7715250" y="6305550"/>
          <p14:tracePt t="89607" x="7799388" y="6305550"/>
          <p14:tracePt t="89614" x="7900988" y="6305550"/>
          <p14:tracePt t="89622" x="7994650" y="6305550"/>
          <p14:tracePt t="89630" x="8096250" y="6305550"/>
          <p14:tracePt t="89638" x="8199438" y="6305550"/>
          <p14:tracePt t="89646" x="8291513" y="6305550"/>
          <p14:tracePt t="89654" x="8385175" y="6297613"/>
          <p14:tracePt t="89662" x="8453438" y="6288088"/>
          <p14:tracePt t="89670" x="8504238" y="6272213"/>
          <p14:tracePt t="89678" x="8555038" y="6237288"/>
          <p14:tracePt t="89686" x="8589963" y="6211888"/>
          <p14:tracePt t="89694" x="8623300" y="6186488"/>
          <p14:tracePt t="89702" x="8640763" y="6161088"/>
          <p14:tracePt t="89710" x="8658225" y="6118225"/>
          <p14:tracePt t="89718" x="8691563" y="6067425"/>
          <p14:tracePt t="89726" x="8709025" y="6016625"/>
          <p14:tracePt t="89734" x="8724900" y="5957888"/>
          <p14:tracePt t="89744" x="8750300" y="5897563"/>
          <p14:tracePt t="89750" x="8785225" y="5838825"/>
          <p14:tracePt t="89758" x="8810625" y="5770563"/>
          <p14:tracePt t="89766" x="8836025" y="5710238"/>
          <p14:tracePt t="89774" x="8853488" y="5651500"/>
          <p14:tracePt t="89782" x="8869363" y="5591175"/>
          <p14:tracePt t="89791" x="8894763" y="5540375"/>
          <p14:tracePt t="89798" x="8912225" y="5489575"/>
          <p14:tracePt t="89808" x="8921750" y="5456238"/>
          <p14:tracePt t="89814" x="8937625" y="5438775"/>
          <p14:tracePt t="89822" x="8947150" y="5413375"/>
          <p14:tracePt t="89830" x="8955088" y="5370513"/>
          <p14:tracePt t="89838" x="8955088" y="5345113"/>
          <p14:tracePt t="89846" x="8955088" y="5294313"/>
          <p14:tracePt t="89854" x="8937625" y="5226050"/>
          <p14:tracePt t="89862" x="8921750" y="5157788"/>
          <p14:tracePt t="89870" x="8886825" y="5064125"/>
          <p14:tracePt t="89878" x="8853488" y="4979988"/>
          <p14:tracePt t="89886" x="8818563" y="4903788"/>
          <p14:tracePt t="89894" x="8767763" y="4852988"/>
          <p14:tracePt t="89902" x="8724900" y="4784725"/>
          <p14:tracePt t="89910" x="8691563" y="4724400"/>
          <p14:tracePt t="89918" x="8666163" y="4657725"/>
          <p14:tracePt t="89927" x="8640763" y="4614863"/>
          <p14:tracePt t="89944" x="8632825" y="4546600"/>
          <p14:tracePt t="89950" x="8632825" y="4513263"/>
          <p14:tracePt t="89959" x="8632825" y="4486275"/>
          <p14:tracePt t="89966" x="8632825" y="4470400"/>
          <p14:tracePt t="89974" x="8632825" y="4445000"/>
          <p14:tracePt t="89982" x="8632825" y="4419600"/>
          <p14:tracePt t="89991" x="8623300" y="4384675"/>
          <p14:tracePt t="89998" x="8615363" y="4368800"/>
          <p14:tracePt t="90008" x="8615363" y="4351338"/>
          <p14:tracePt t="90014" x="8605838" y="4333875"/>
          <p14:tracePt t="90022" x="8597900" y="4325938"/>
          <p14:tracePt t="90030" x="8589963" y="4316413"/>
          <p14:tracePt t="90046" x="8580438" y="4291013"/>
          <p14:tracePt t="90054" x="8572500" y="4275138"/>
          <p14:tracePt t="90062" x="8555038" y="4265613"/>
          <p14:tracePt t="90070" x="8539163" y="4249738"/>
          <p14:tracePt t="90078" x="8513763" y="4224338"/>
          <p14:tracePt t="90086" x="8488363" y="4197350"/>
          <p14:tracePt t="90094" x="8453438" y="4164013"/>
          <p14:tracePt t="90102" x="8402638" y="4130675"/>
          <p14:tracePt t="90110" x="8334375" y="4095750"/>
          <p14:tracePt t="90118" x="8258175" y="4052888"/>
          <p14:tracePt t="90127" x="8181975" y="4011613"/>
          <p14:tracePt t="90134" x="8096250" y="3968750"/>
          <p14:tracePt t="90143" x="8004175" y="3935413"/>
          <p14:tracePt t="90150" x="7918450" y="3908425"/>
          <p14:tracePt t="90158" x="7816850" y="3883025"/>
          <p14:tracePt t="90166" x="7723188" y="3857625"/>
          <p14:tracePt t="90175" x="7637463" y="3832225"/>
          <p14:tracePt t="90182" x="7561263" y="3806825"/>
          <p14:tracePt t="90191" x="7493000" y="3798888"/>
          <p14:tracePt t="90198" x="7426325" y="3781425"/>
          <p14:tracePt t="90208" x="7366000" y="3773488"/>
          <p14:tracePt t="90214" x="7307263" y="3756025"/>
          <p14:tracePt t="90222" x="7246938" y="3748088"/>
          <p14:tracePt t="90230" x="7204075" y="3738563"/>
          <p14:tracePt t="90238" x="7170738" y="3738563"/>
          <p14:tracePt t="90246" x="7119938" y="3738563"/>
          <p14:tracePt t="90254" x="7043738" y="3738563"/>
          <p14:tracePt t="90262" x="7000875" y="3756025"/>
          <p14:tracePt t="90270" x="6942138" y="3773488"/>
          <p14:tracePt t="90278" x="6873875" y="3806825"/>
          <p14:tracePt t="90286" x="6797675" y="3832225"/>
          <p14:tracePt t="90294" x="6719888" y="3867150"/>
          <p14:tracePt t="90302" x="6635750" y="3917950"/>
          <p14:tracePt t="90310" x="6559550" y="3935413"/>
          <p14:tracePt t="90318" x="6483350" y="3976688"/>
          <p14:tracePt t="90327" x="6423025" y="4011613"/>
          <p14:tracePt t="90334" x="6372225" y="4037013"/>
          <p14:tracePt t="90343" x="6321425" y="4070350"/>
          <p14:tracePt t="90350" x="6286500" y="4095750"/>
          <p14:tracePt t="90358" x="6270625" y="4121150"/>
          <p14:tracePt t="90366" x="6253163" y="4146550"/>
          <p14:tracePt t="90375" x="6235700" y="4171950"/>
          <p14:tracePt t="90382" x="6219825" y="4206875"/>
          <p14:tracePt t="90391" x="6210300" y="4224338"/>
          <p14:tracePt t="90398" x="6184900" y="4249738"/>
          <p14:tracePt t="90408" x="6176963" y="4275138"/>
          <p14:tracePt t="90414" x="6184900" y="4300538"/>
          <p14:tracePt t="90422" x="6194425" y="4333875"/>
          <p14:tracePt t="90430" x="6194425" y="4351338"/>
          <p14:tracePt t="90438" x="6194425" y="4384675"/>
          <p14:tracePt t="90446" x="6194425" y="4427538"/>
          <p14:tracePt t="90454" x="6184900" y="4460875"/>
          <p14:tracePt t="90462" x="6167438" y="4478338"/>
          <p14:tracePt t="90470" x="6151563" y="4503738"/>
          <p14:tracePt t="90478" x="6142038" y="4521200"/>
          <p14:tracePt t="90486" x="6126163" y="4554538"/>
          <p14:tracePt t="90494" x="6100763" y="4579938"/>
          <p14:tracePt t="90502" x="6083300" y="4614863"/>
          <p14:tracePt t="90510" x="6049963" y="4657725"/>
          <p14:tracePt t="90518" x="6024563" y="4691063"/>
          <p14:tracePt t="90527" x="5997575" y="4741863"/>
          <p14:tracePt t="90534" x="5964238" y="4792663"/>
          <p14:tracePt t="90543" x="5956300" y="4835525"/>
          <p14:tracePt t="90550" x="5946775" y="4886325"/>
          <p14:tracePt t="90558" x="5946775" y="4911725"/>
          <p14:tracePt t="90566" x="5946775" y="4954588"/>
          <p14:tracePt t="90574" x="5946775" y="4987925"/>
          <p14:tracePt t="90582" x="5946775" y="5022850"/>
          <p14:tracePt t="90592" x="5946775" y="5056188"/>
          <p14:tracePt t="90598" x="5946775" y="5073650"/>
          <p14:tracePt t="90606" x="5946775" y="5099050"/>
          <p14:tracePt t="90614" x="5946775" y="5124450"/>
          <p14:tracePt t="90622" x="5946775" y="5141913"/>
          <p14:tracePt t="90630" x="5946775" y="5157788"/>
          <p14:tracePt t="90638" x="5946775" y="5192713"/>
          <p14:tracePt t="90646" x="5946775" y="5208588"/>
          <p14:tracePt t="90654" x="5946775" y="5243513"/>
          <p14:tracePt t="90662" x="5956300" y="5268913"/>
          <p14:tracePt t="90670" x="5964238" y="5294313"/>
          <p14:tracePt t="90678" x="5964238" y="5302250"/>
          <p14:tracePt t="90686" x="5964238" y="5327650"/>
          <p14:tracePt t="90694" x="5964238" y="5337175"/>
          <p14:tracePt t="90702" x="5964238" y="5345113"/>
          <p14:tracePt t="90710" x="5964238" y="5353050"/>
          <p14:tracePt t="90782" x="5956300" y="5353050"/>
          <p14:tracePt t="90791" x="5921375" y="5327650"/>
          <p14:tracePt t="90798" x="5853113" y="5276850"/>
          <p14:tracePt t="90807" x="5768975" y="5208588"/>
          <p14:tracePt t="90814" x="5649913" y="5132388"/>
          <p14:tracePt t="90822" x="5530850" y="5064125"/>
          <p14:tracePt t="90830" x="5368925" y="4972050"/>
          <p14:tracePt t="90838" x="5148263" y="4860925"/>
          <p14:tracePt t="90846" x="4902200" y="4741863"/>
          <p14:tracePt t="90854" x="4613275" y="4640263"/>
          <p14:tracePt t="90862" x="4349750" y="4564063"/>
          <p14:tracePt t="90870" x="4146550" y="4503738"/>
          <p14:tracePt t="90878" x="3976688" y="4460875"/>
          <p14:tracePt t="90886" x="3840163" y="4427538"/>
          <p14:tracePt t="90894" x="3729038" y="4402138"/>
          <p14:tracePt t="90902" x="3644900" y="4384675"/>
          <p14:tracePt t="90910" x="3586163" y="4368800"/>
          <p14:tracePt t="90918" x="3559175" y="4368800"/>
          <p14:tracePt t="90927" x="3543300" y="4368800"/>
          <p14:tracePt t="90943" x="3533775" y="4368800"/>
          <p14:tracePt t="90998" x="3517900" y="4368800"/>
          <p14:tracePt t="91006" x="3500438" y="4368800"/>
          <p14:tracePt t="91014" x="3475038" y="4368800"/>
          <p14:tracePt t="91022" x="3441700" y="4368800"/>
          <p14:tracePt t="91030" x="3406775" y="4368800"/>
          <p14:tracePt t="91038" x="3363913" y="4376738"/>
          <p14:tracePt t="91046" x="3330575" y="4376738"/>
          <p14:tracePt t="91054" x="3322638" y="4376738"/>
          <p14:tracePt t="91062" x="3279775" y="4394200"/>
          <p14:tracePt t="91070" x="3262313" y="4394200"/>
          <p14:tracePt t="91078" x="3254375" y="4394200"/>
          <p14:tracePt t="91086" x="3244850" y="4394200"/>
          <p14:tracePt t="91094" x="3236913" y="4394200"/>
          <p14:tracePt t="91166" x="3228975" y="4394200"/>
          <p14:tracePt t="91174" x="3194050" y="4394200"/>
          <p14:tracePt t="91182" x="3152775" y="4394200"/>
          <p14:tracePt t="91191" x="3092450" y="4384675"/>
          <p14:tracePt t="91198" x="3059113" y="4384675"/>
          <p14:tracePt t="91206" x="3024188" y="4384675"/>
          <p14:tracePt t="91214" x="3008313" y="4384675"/>
          <p14:tracePt t="91222" x="2990850" y="4384675"/>
          <p14:tracePt t="91230" x="2982913" y="4384675"/>
          <p14:tracePt t="91342" x="2965450" y="4384675"/>
          <p14:tracePt t="91350" x="2947988" y="4384675"/>
          <p14:tracePt t="91358" x="2922588" y="4384675"/>
          <p14:tracePt t="91366" x="2905125" y="4384675"/>
          <p14:tracePt t="91510" x="2922588" y="4376738"/>
          <p14:tracePt t="91518" x="2947988" y="4368800"/>
          <p14:tracePt t="91590" x="2947988" y="4351338"/>
          <p14:tracePt t="91598" x="2930525" y="4341813"/>
          <p14:tracePt t="91606" x="2905125" y="4333875"/>
          <p14:tracePt t="91614" x="2871788" y="4325938"/>
          <p14:tracePt t="91622" x="2828925" y="4316413"/>
          <p14:tracePt t="91630" x="2752725" y="4300538"/>
          <p14:tracePt t="91638" x="2676525" y="4275138"/>
          <p14:tracePt t="91646" x="2608263" y="4265613"/>
          <p14:tracePt t="91654" x="2549525" y="4257675"/>
          <p14:tracePt t="91662" x="2514600" y="4257675"/>
          <p14:tracePt t="91670" x="2489200" y="4257675"/>
          <p14:tracePt t="91678" x="2471738" y="4257675"/>
          <p14:tracePt t="91686" x="2463800" y="4257675"/>
          <p14:tracePt t="91726" x="2471738" y="4257675"/>
          <p14:tracePt t="91734" x="2497138" y="4257675"/>
          <p14:tracePt t="91742" x="2532063" y="4257675"/>
          <p14:tracePt t="91750" x="2565400" y="4257675"/>
          <p14:tracePt t="91759" x="2590800" y="4257675"/>
          <p14:tracePt t="91766" x="2625725" y="4257675"/>
          <p14:tracePt t="91775" x="2668588" y="4249738"/>
          <p14:tracePt t="91782" x="2701925" y="4240213"/>
          <p14:tracePt t="91790" x="2735263" y="4232275"/>
          <p14:tracePt t="91798" x="2770188" y="4224338"/>
          <p14:tracePt t="91806" x="2811463" y="4214813"/>
          <p14:tracePt t="91814" x="2838450" y="4214813"/>
          <p14:tracePt t="91822" x="2854325" y="4214813"/>
          <p14:tracePt t="91838" x="2863850" y="4214813"/>
          <p14:tracePt t="91974" x="2828925" y="4214813"/>
          <p14:tracePt t="91982" x="2795588" y="4214813"/>
          <p14:tracePt t="91991" x="2744788" y="4214813"/>
          <p14:tracePt t="91998" x="2709863" y="4224338"/>
          <p14:tracePt t="92006" x="2659063" y="4232275"/>
          <p14:tracePt t="92022" x="2651125" y="4232275"/>
          <p14:tracePt t="92030" x="2641600" y="4232275"/>
          <p14:tracePt t="92038" x="2633663" y="4240213"/>
          <p14:tracePt t="92134" x="2651125" y="4249738"/>
          <p14:tracePt t="92142" x="2684463" y="4249738"/>
          <p14:tracePt t="92150" x="2735263" y="4249738"/>
          <p14:tracePt t="92158" x="2795588" y="4249738"/>
          <p14:tracePt t="92166" x="2838450" y="4249738"/>
          <p14:tracePt t="92176" x="2871788" y="4249738"/>
          <p14:tracePt t="92184" x="2879725" y="4249738"/>
          <p14:tracePt t="92190" x="2889250" y="4249738"/>
          <p14:tracePt t="92198" x="2897188" y="4249738"/>
          <p14:tracePt t="92270" x="2889250" y="4249738"/>
          <p14:tracePt t="92278" x="2863850" y="4249738"/>
          <p14:tracePt t="92286" x="2846388" y="4249738"/>
          <p14:tracePt t="92294" x="2803525" y="4257675"/>
          <p14:tracePt t="92302" x="2770188" y="4265613"/>
          <p14:tracePt t="92310" x="2744788" y="4275138"/>
          <p14:tracePt t="92318" x="2735263" y="4275138"/>
          <p14:tracePt t="92327" x="2719388" y="4275138"/>
          <p14:tracePt t="92342" x="2709863" y="4275138"/>
          <p14:tracePt t="92422" x="2709863" y="4283075"/>
          <p14:tracePt t="92430" x="2719388" y="4291013"/>
          <p14:tracePt t="92438" x="2752725" y="4300538"/>
          <p14:tracePt t="92446" x="2786063" y="4308475"/>
          <p14:tracePt t="92454" x="2838450" y="4316413"/>
          <p14:tracePt t="92462" x="2863850" y="4316413"/>
          <p14:tracePt t="92470" x="2905125" y="4316413"/>
          <p14:tracePt t="92478" x="2940050" y="4316413"/>
          <p14:tracePt t="92486" x="2973388" y="4316413"/>
          <p14:tracePt t="92494" x="2982913" y="4316413"/>
          <p14:tracePt t="92502" x="2990850" y="4316413"/>
          <p14:tracePt t="92510" x="2998788" y="4316413"/>
          <p14:tracePt t="92622" x="3008313" y="4325938"/>
          <p14:tracePt t="92638" x="2998788" y="4333875"/>
          <p14:tracePt t="92646" x="2990850" y="4341813"/>
          <p14:tracePt t="93238" x="2990850" y="4351338"/>
          <p14:tracePt t="93246" x="2990850" y="4368800"/>
          <p14:tracePt t="93254" x="3024188" y="4376738"/>
          <p14:tracePt t="93262" x="3049588" y="4384675"/>
          <p14:tracePt t="93270" x="3059113" y="4384675"/>
          <p14:tracePt t="93278" x="3067050" y="4384675"/>
          <p14:tracePt t="93286" x="3074988" y="4384675"/>
          <p14:tracePt t="93294" x="3084513" y="4384675"/>
          <p14:tracePt t="93366" x="3092450" y="4384675"/>
          <p14:tracePt t="93375" x="3100388" y="4384675"/>
          <p14:tracePt t="93462" x="3109913" y="4384675"/>
          <p14:tracePt t="93470" x="3127375" y="4384675"/>
          <p14:tracePt t="93478" x="3135313" y="4394200"/>
          <p14:tracePt t="93486" x="3168650" y="4410075"/>
          <p14:tracePt t="93494" x="3219450" y="4419600"/>
          <p14:tracePt t="93502" x="3287713" y="4435475"/>
          <p14:tracePt t="93511" x="3363913" y="4445000"/>
          <p14:tracePt t="93518" x="3449638" y="4460875"/>
          <p14:tracePt t="93526" x="3551238" y="4478338"/>
          <p14:tracePt t="93534" x="3652838" y="4486275"/>
          <p14:tracePt t="93542" x="3756025" y="4486275"/>
          <p14:tracePt t="93550" x="3848100" y="4486275"/>
          <p14:tracePt t="93559" x="3967163" y="4486275"/>
          <p14:tracePt t="93566" x="4078288" y="4486275"/>
          <p14:tracePt t="93576" x="4187825" y="4486275"/>
          <p14:tracePt t="93582" x="4306888" y="4486275"/>
          <p14:tracePt t="93590" x="4400550" y="4470400"/>
          <p14:tracePt t="93598" x="4503738" y="4452938"/>
          <p14:tracePt t="93606" x="4605338" y="4427538"/>
          <p14:tracePt t="93614" x="4706938" y="4394200"/>
          <p14:tracePt t="93622" x="4800600" y="4368800"/>
          <p14:tracePt t="93630" x="4884738" y="4351338"/>
          <p14:tracePt t="93638" x="4945063" y="4341813"/>
          <p14:tracePt t="93646" x="4987925" y="4333875"/>
          <p14:tracePt t="93654" x="5021263" y="4333875"/>
          <p14:tracePt t="93662" x="5080000" y="4316413"/>
          <p14:tracePt t="93670" x="5097463" y="4316413"/>
          <p14:tracePt t="93678" x="5106988" y="4316413"/>
          <p14:tracePt t="93686" x="5122863" y="4316413"/>
          <p14:tracePt t="93750" x="5132388" y="4308475"/>
          <p14:tracePt t="93766" x="5148263" y="4308475"/>
          <p14:tracePt t="93775" x="5173663" y="4300538"/>
          <p14:tracePt t="93782" x="5199063" y="4291013"/>
          <p14:tracePt t="93790" x="5216525" y="4291013"/>
          <p14:tracePt t="93798" x="5259388" y="4283075"/>
          <p14:tracePt t="93806" x="5292725" y="4275138"/>
          <p14:tracePt t="93814" x="5327650" y="4265613"/>
          <p14:tracePt t="93822" x="5343525" y="4265613"/>
          <p14:tracePt t="93830" x="5378450" y="4265613"/>
          <p14:tracePt t="93838" x="5411788" y="4265613"/>
          <p14:tracePt t="93846" x="5429250" y="4265613"/>
          <p14:tracePt t="93854" x="5454650" y="4265613"/>
          <p14:tracePt t="93862" x="5472113" y="4265613"/>
          <p14:tracePt t="93870" x="5487988" y="4265613"/>
          <p14:tracePt t="93878" x="5513388" y="4275138"/>
          <p14:tracePt t="93886" x="5530850" y="4291013"/>
          <p14:tracePt t="93894" x="5556250" y="4300538"/>
          <p14:tracePt t="93902" x="5573713" y="4308475"/>
          <p14:tracePt t="93911" x="5573713" y="4316413"/>
          <p14:tracePt t="93918" x="5573713" y="4325938"/>
          <p14:tracePt t="93926" x="5581650" y="4333875"/>
          <p14:tracePt t="93947" x="5599113" y="4368800"/>
          <p14:tracePt t="93950" x="5607050" y="4384675"/>
          <p14:tracePt t="93959" x="5616575" y="4410075"/>
          <p14:tracePt t="93966" x="5624513" y="4435475"/>
          <p14:tracePt t="93976" x="5632450" y="4460875"/>
          <p14:tracePt t="93982" x="5649913" y="4486275"/>
          <p14:tracePt t="93990" x="5667375" y="4503738"/>
          <p14:tracePt t="93998" x="5692775" y="4529138"/>
          <p14:tracePt t="94006" x="5708650" y="4546600"/>
          <p14:tracePt t="94014" x="5726113" y="4564063"/>
          <p14:tracePt t="94022" x="5726113" y="4572000"/>
          <p14:tracePt t="94030" x="5735638" y="4572000"/>
          <p14:tracePt t="94086" x="5751513" y="4597400"/>
          <p14:tracePt t="94094" x="5761038" y="4605338"/>
          <p14:tracePt t="94102" x="5768975" y="4622800"/>
          <p14:tracePt t="94110" x="5776913" y="4630738"/>
          <p14:tracePt t="94254" x="5786438" y="4630738"/>
          <p14:tracePt t="94270" x="5794375" y="4640263"/>
          <p14:tracePt t="98798" x="5802313" y="4640263"/>
          <p14:tracePt t="98806" x="5751513" y="4657725"/>
          <p14:tracePt t="98814" x="5649913" y="4716463"/>
          <p14:tracePt t="98822" x="5513388" y="4759325"/>
          <p14:tracePt t="98830" x="5411788" y="4792663"/>
          <p14:tracePt t="98838" x="5310188" y="4868863"/>
          <p14:tracePt t="98847" x="5173663" y="4929188"/>
          <p14:tracePt t="98854" x="5046663" y="4962525"/>
          <p14:tracePt t="98863" x="4935538" y="4987925"/>
          <p14:tracePt t="98870" x="4843463" y="4997450"/>
          <p14:tracePt t="98878" x="4800600" y="5005388"/>
          <p14:tracePt t="98886" x="4775200" y="5005388"/>
          <p14:tracePt t="98895" x="4765675" y="5005388"/>
          <p14:tracePt t="98902" x="4757738" y="5005388"/>
          <p14:tracePt t="98911" x="4749800" y="5005388"/>
          <p14:tracePt t="98990" x="4740275" y="4997450"/>
          <p14:tracePt t="98998" x="4740275" y="4979988"/>
          <p14:tracePt t="99006" x="4732338" y="4919663"/>
          <p14:tracePt t="99014" x="4724400" y="4878388"/>
          <p14:tracePt t="99022" x="4706938" y="4818063"/>
          <p14:tracePt t="99030" x="4673600" y="4767263"/>
          <p14:tracePt t="99038" x="4621213" y="4699000"/>
          <p14:tracePt t="99047" x="4545013" y="4648200"/>
          <p14:tracePt t="99054" x="4443413" y="4589463"/>
          <p14:tracePt t="99063" x="4324350" y="4538663"/>
          <p14:tracePt t="99070" x="4197350" y="4513263"/>
          <p14:tracePt t="99078" x="4052888" y="4495800"/>
          <p14:tracePt t="99086" x="3925888" y="4478338"/>
          <p14:tracePt t="99095" x="3822700" y="4470400"/>
          <p14:tracePt t="99102" x="3738563" y="4470400"/>
          <p14:tracePt t="99111" x="3662363" y="4470400"/>
          <p14:tracePt t="99118" x="3619500" y="4478338"/>
          <p14:tracePt t="99126" x="3594100" y="4486275"/>
          <p14:tracePt t="99134" x="3586163" y="4486275"/>
          <p14:tracePt t="99142" x="3568700" y="4495800"/>
          <p14:tracePt t="99150" x="3543300" y="4513263"/>
          <p14:tracePt t="99158" x="3525838" y="4538663"/>
          <p14:tracePt t="99166" x="3508375" y="4554538"/>
          <p14:tracePt t="99174" x="3492500" y="4579938"/>
          <p14:tracePt t="99182" x="3467100" y="4605338"/>
          <p14:tracePt t="99190" x="3432175" y="4622800"/>
          <p14:tracePt t="99198" x="3406775" y="4630738"/>
          <p14:tracePt t="99206" x="3381375" y="4630738"/>
          <p14:tracePt t="99214" x="3338513" y="4630738"/>
          <p14:tracePt t="99222" x="3279775" y="4630738"/>
          <p14:tracePt t="99230" x="3194050" y="4630738"/>
          <p14:tracePt t="99238" x="3135313" y="4630738"/>
          <p14:tracePt t="99246" x="3067050" y="4630738"/>
          <p14:tracePt t="99254" x="3024188" y="4630738"/>
          <p14:tracePt t="99262" x="2990850" y="4630738"/>
          <p14:tracePt t="99270" x="2982913" y="4630738"/>
          <p14:tracePt t="99278" x="2973388" y="4630738"/>
          <p14:tracePt t="99310" x="2965450" y="4622800"/>
          <p14:tracePt t="99318" x="2965450" y="4614863"/>
          <p14:tracePt t="99327" x="2982913" y="4589463"/>
          <p14:tracePt t="99334" x="2998788" y="4564063"/>
          <p14:tracePt t="99342" x="3008313" y="4546600"/>
          <p14:tracePt t="99350" x="3016250" y="4538663"/>
          <p14:tracePt t="99358" x="3016250" y="4529138"/>
          <p14:tracePt t="99366" x="3016250" y="4503738"/>
          <p14:tracePt t="99374" x="3016250" y="4495800"/>
          <p14:tracePt t="99382" x="3008313" y="4470400"/>
          <p14:tracePt t="99390" x="2998788" y="4460875"/>
          <p14:tracePt t="99398" x="2982913" y="4445000"/>
          <p14:tracePt t="99406" x="2955925" y="4445000"/>
          <p14:tracePt t="99422" x="2947988" y="4445000"/>
          <p14:tracePt t="99534" x="2940050" y="4435475"/>
          <p14:tracePt t="99550" x="2930525" y="4427538"/>
          <p14:tracePt t="99558" x="2930525" y="4419600"/>
          <p14:tracePt t="99566" x="2914650" y="4419600"/>
          <p14:tracePt t="99574" x="2897188" y="4419600"/>
          <p14:tracePt t="99582" x="2871788" y="4410075"/>
          <p14:tracePt t="99590" x="2854325" y="4402138"/>
          <p14:tracePt t="99598" x="2846388" y="4402138"/>
          <p14:tracePt t="99606" x="2838450" y="4402138"/>
          <p14:tracePt t="99726" x="2828925" y="4402138"/>
          <p14:tracePt t="99766" x="2820988" y="4410075"/>
          <p14:tracePt t="99774" x="2803525" y="4435475"/>
          <p14:tracePt t="99782" x="2795588" y="4460875"/>
          <p14:tracePt t="99790" x="2795588" y="4486275"/>
          <p14:tracePt t="99798" x="2795588" y="4503738"/>
          <p14:tracePt t="99806" x="2770188" y="4546600"/>
          <p14:tracePt t="99814" x="2760663" y="4572000"/>
          <p14:tracePt t="99822" x="2752725" y="4589463"/>
          <p14:tracePt t="99830" x="2752725" y="4605338"/>
          <p14:tracePt t="99838" x="2744788" y="4622800"/>
          <p14:tracePt t="99847" x="2744788" y="4630738"/>
          <p14:tracePt t="99854" x="2744788" y="4648200"/>
          <p14:tracePt t="99862" x="2744788" y="4657725"/>
          <p14:tracePt t="99870" x="2744788" y="4673600"/>
          <p14:tracePt t="99879" x="2744788" y="4683125"/>
          <p14:tracePt t="99886" x="2735263" y="4708525"/>
          <p14:tracePt t="99895" x="2727325" y="4733925"/>
          <p14:tracePt t="99902" x="2727325" y="4741863"/>
          <p14:tracePt t="99911" x="2727325" y="4767263"/>
          <p14:tracePt t="99918" x="2727325" y="4784725"/>
          <p14:tracePt t="99926" x="2727325" y="4792663"/>
          <p14:tracePt t="99934" x="2727325" y="4802188"/>
          <p14:tracePt t="99946" x="2727325" y="4818063"/>
          <p14:tracePt t="99958" x="2727325" y="4827588"/>
          <p14:tracePt t="100022" x="2727325" y="4835525"/>
          <p14:tracePt t="100030" x="2727325" y="4852988"/>
          <p14:tracePt t="100038" x="2727325" y="4860925"/>
          <p14:tracePt t="100046" x="2727325" y="4868863"/>
          <p14:tracePt t="100054" x="2727325" y="4878388"/>
          <p14:tracePt t="100134" x="2727325" y="4886325"/>
          <p14:tracePt t="100150" x="2735263" y="4886325"/>
          <p14:tracePt t="100158" x="2744788" y="4886325"/>
          <p14:tracePt t="100262" x="2752725" y="4886325"/>
          <p14:tracePt t="100270" x="2752725" y="4878388"/>
          <p14:tracePt t="100278" x="2752725" y="4860925"/>
          <p14:tracePt t="100286" x="2752725" y="4835525"/>
          <p14:tracePt t="100295" x="2752725" y="4818063"/>
          <p14:tracePt t="100302" x="2752725" y="4775200"/>
          <p14:tracePt t="100311" x="2752725" y="4741863"/>
          <p14:tracePt t="100318" x="2752725" y="4708525"/>
          <p14:tracePt t="100326" x="2752725" y="4673600"/>
          <p14:tracePt t="100334" x="2752725" y="4630738"/>
          <p14:tracePt t="100342" x="2752725" y="4614863"/>
          <p14:tracePt t="100350" x="2752725" y="4572000"/>
          <p14:tracePt t="100358" x="2744788" y="4546600"/>
          <p14:tracePt t="100366" x="2744788" y="4538663"/>
          <p14:tracePt t="100374" x="2735263" y="4513263"/>
          <p14:tracePt t="100382" x="2735263" y="4495800"/>
          <p14:tracePt t="100390" x="2735263" y="4486275"/>
          <p14:tracePt t="100398" x="2727325" y="4452938"/>
          <p14:tracePt t="100406" x="2727325" y="4445000"/>
          <p14:tracePt t="100414" x="2727325" y="4427538"/>
          <p14:tracePt t="100430" x="2727325" y="4419600"/>
          <p14:tracePt t="100534" x="2727325" y="4410075"/>
          <p14:tracePt t="100542" x="2727325" y="4394200"/>
          <p14:tracePt t="100550" x="2727325" y="4376738"/>
          <p14:tracePt t="100566" x="2727325" y="4359275"/>
          <p14:tracePt t="100574" x="2727325" y="4351338"/>
          <p14:tracePt t="100670" x="2727325" y="4359275"/>
          <p14:tracePt t="100678" x="2727325" y="4376738"/>
          <p14:tracePt t="100742" x="2727325" y="4394200"/>
          <p14:tracePt t="100750" x="2727325" y="4427538"/>
          <p14:tracePt t="100758" x="2727325" y="4452938"/>
          <p14:tracePt t="100766" x="2727325" y="4495800"/>
          <p14:tracePt t="100774" x="2727325" y="4546600"/>
          <p14:tracePt t="100782" x="2727325" y="4589463"/>
          <p14:tracePt t="100790" x="2727325" y="4630738"/>
          <p14:tracePt t="100798" x="2727325" y="4665663"/>
          <p14:tracePt t="100806" x="2727325" y="4683125"/>
          <p14:tracePt t="100814" x="2727325" y="4708525"/>
          <p14:tracePt t="100822" x="2727325" y="4716463"/>
          <p14:tracePt t="100838" x="2727325" y="4724400"/>
          <p14:tracePt t="100998" x="2727325" y="4749800"/>
          <p14:tracePt t="101006" x="2727325" y="4767263"/>
          <p14:tracePt t="101014" x="2727325" y="4802188"/>
          <p14:tracePt t="101022" x="2727325" y="4843463"/>
          <p14:tracePt t="101030" x="2727325" y="4878388"/>
          <p14:tracePt t="101038" x="2727325" y="4911725"/>
          <p14:tracePt t="101047" x="2727325" y="4929188"/>
          <p14:tracePt t="101054" x="2727325" y="4962525"/>
          <p14:tracePt t="101062" x="2727325" y="4987925"/>
          <p14:tracePt t="101070" x="2727325" y="4997450"/>
          <p14:tracePt t="101079" x="2727325" y="5013325"/>
          <p14:tracePt t="101086" x="2727325" y="5022850"/>
          <p14:tracePt t="101095" x="2727325" y="5030788"/>
          <p14:tracePt t="101102" x="2727325" y="5038725"/>
          <p14:tracePt t="101174" x="2727325" y="5022850"/>
          <p14:tracePt t="101190" x="2727325" y="4997450"/>
          <p14:tracePt t="101198" x="2735263" y="4962525"/>
          <p14:tracePt t="101206" x="2744788" y="4954588"/>
          <p14:tracePt t="101214" x="2744788" y="4946650"/>
          <p14:tracePt t="101222" x="2744788" y="4929188"/>
          <p14:tracePt t="101230" x="2744788" y="4903788"/>
          <p14:tracePt t="101238" x="2744788" y="4878388"/>
          <p14:tracePt t="101247" x="2744788" y="4860925"/>
          <p14:tracePt t="101254" x="2744788" y="4827588"/>
          <p14:tracePt t="101262" x="2744788" y="4802188"/>
          <p14:tracePt t="101270" x="2744788" y="4784725"/>
          <p14:tracePt t="101279" x="2744788" y="4759325"/>
          <p14:tracePt t="101286" x="2744788" y="4724400"/>
          <p14:tracePt t="101296" x="2744788" y="4699000"/>
          <p14:tracePt t="101302" x="2744788" y="4683125"/>
          <p14:tracePt t="101310" x="2744788" y="4657725"/>
          <p14:tracePt t="101318" x="2744788" y="4630738"/>
          <p14:tracePt t="101326" x="2752725" y="4605338"/>
          <p14:tracePt t="101334" x="2752725" y="4589463"/>
          <p14:tracePt t="101342" x="2752725" y="4564063"/>
          <p14:tracePt t="101350" x="2752725" y="4546600"/>
          <p14:tracePt t="101358" x="2752725" y="4521200"/>
          <p14:tracePt t="101366" x="2752725" y="4495800"/>
          <p14:tracePt t="101374" x="2752725" y="4478338"/>
          <p14:tracePt t="101382" x="2752725" y="4460875"/>
          <p14:tracePt t="101390" x="2752725" y="4445000"/>
          <p14:tracePt t="101406" x="2752725" y="4427538"/>
          <p14:tracePt t="101462" x="2752725" y="4419600"/>
          <p14:tracePt t="101470" x="2752725" y="4402138"/>
          <p14:tracePt t="101478" x="2760663" y="4384675"/>
          <p14:tracePt t="101486" x="2760663" y="4376738"/>
          <p14:tracePt t="101495" x="2770188" y="4368800"/>
          <p14:tracePt t="101582" x="2770188" y="4376738"/>
          <p14:tracePt t="101622" x="2760663" y="4402138"/>
          <p14:tracePt t="101630" x="2760663" y="4419600"/>
          <p14:tracePt t="101638" x="2760663" y="4452938"/>
          <p14:tracePt t="101646" x="2760663" y="4495800"/>
          <p14:tracePt t="101654" x="2760663" y="4554538"/>
          <p14:tracePt t="101662" x="2760663" y="4614863"/>
          <p14:tracePt t="101670" x="2760663" y="4665663"/>
          <p14:tracePt t="101679" x="2760663" y="4716463"/>
          <p14:tracePt t="101686" x="2760663" y="4741863"/>
          <p14:tracePt t="101696" x="2760663" y="4775200"/>
          <p14:tracePt t="101702" x="2752725" y="4810125"/>
          <p14:tracePt t="101710" x="2752725" y="4818063"/>
          <p14:tracePt t="101727" x="2752725" y="4827588"/>
          <p14:tracePt t="101878" x="2752725" y="4835525"/>
          <p14:tracePt t="101886" x="2752725" y="4843463"/>
          <p14:tracePt t="101894" x="2752725" y="4860925"/>
          <p14:tracePt t="101902" x="2752725" y="4868863"/>
          <p14:tracePt t="102070" x="2752725" y="4843463"/>
          <p14:tracePt t="102078" x="2752725" y="4802188"/>
          <p14:tracePt t="102086" x="2752725" y="4759325"/>
          <p14:tracePt t="102095" x="2752725" y="4716463"/>
          <p14:tracePt t="102102" x="2752725" y="4657725"/>
          <p14:tracePt t="102111" x="2752725" y="4622800"/>
          <p14:tracePt t="102118" x="2760663" y="4579938"/>
          <p14:tracePt t="102126" x="2760663" y="4546600"/>
          <p14:tracePt t="102134" x="2770188" y="4503738"/>
          <p14:tracePt t="102142" x="2770188" y="4486275"/>
          <p14:tracePt t="102150" x="2770188" y="4460875"/>
          <p14:tracePt t="102158" x="2770188" y="4445000"/>
          <p14:tracePt t="102174" x="2778125" y="4435475"/>
          <p14:tracePt t="102358" x="2778125" y="4495800"/>
          <p14:tracePt t="102366" x="2770188" y="4538663"/>
          <p14:tracePt t="102374" x="2760663" y="4597400"/>
          <p14:tracePt t="102382" x="2760663" y="4640263"/>
          <p14:tracePt t="102390" x="2744788" y="4716463"/>
          <p14:tracePt t="102398" x="2744788" y="4759325"/>
          <p14:tracePt t="102406" x="2744788" y="4802188"/>
          <p14:tracePt t="102414" x="2744788" y="4852988"/>
          <p14:tracePt t="102422" x="2744788" y="4878388"/>
          <p14:tracePt t="102430" x="2744788" y="4919663"/>
          <p14:tracePt t="102438" x="2744788" y="4954588"/>
          <p14:tracePt t="102446" x="2744788" y="4987925"/>
          <p14:tracePt t="102454" x="2744788" y="5005388"/>
          <p14:tracePt t="102463" x="2744788" y="5030788"/>
          <p14:tracePt t="102470" x="2744788" y="5056188"/>
          <p14:tracePt t="102479" x="2744788" y="5064125"/>
          <p14:tracePt t="102486" x="2744788" y="5073650"/>
          <p14:tracePt t="102766" x="2744788" y="5081588"/>
          <p14:tracePt t="102782" x="2744788" y="5091113"/>
          <p14:tracePt t="102790" x="2744788" y="5106988"/>
          <p14:tracePt t="102806" x="2744788" y="5116513"/>
          <p14:tracePt t="102814" x="2744788" y="5141913"/>
          <p14:tracePt t="102822" x="2744788" y="5149850"/>
          <p14:tracePt t="102830" x="2744788" y="5157788"/>
          <p14:tracePt t="102838" x="2735263" y="5192713"/>
          <p14:tracePt t="102846" x="2727325" y="5218113"/>
          <p14:tracePt t="102854" x="2709863" y="5243513"/>
          <p14:tracePt t="102863" x="2701925" y="5260975"/>
          <p14:tracePt t="102870" x="2684463" y="5286375"/>
          <p14:tracePt t="102879" x="2684463" y="5294313"/>
          <p14:tracePt t="102886" x="2676525" y="5319713"/>
          <p14:tracePt t="102896" x="2676525" y="5327650"/>
          <p14:tracePt t="102902" x="2668588" y="5353050"/>
          <p14:tracePt t="102918" x="2659063" y="5387975"/>
          <p14:tracePt t="102934" x="2668588" y="5405438"/>
          <p14:tracePt t="102942" x="2668588" y="5413375"/>
          <p14:tracePt t="102950" x="2684463" y="5413375"/>
          <p14:tracePt t="102958" x="2701925" y="5421313"/>
          <p14:tracePt t="102966" x="2709863" y="5421313"/>
          <p14:tracePt t="102974" x="2735263" y="5421313"/>
          <p14:tracePt t="102982" x="2770188" y="5421313"/>
          <p14:tracePt t="102990" x="2811463" y="5421313"/>
          <p14:tracePt t="102998" x="2854325" y="5421313"/>
          <p14:tracePt t="103006" x="2922588" y="5421313"/>
          <p14:tracePt t="103014" x="2998788" y="5413375"/>
          <p14:tracePt t="103022" x="3074988" y="5405438"/>
          <p14:tracePt t="103030" x="3143250" y="5380038"/>
          <p14:tracePt t="103038" x="3203575" y="5370513"/>
          <p14:tracePt t="103046" x="3270250" y="5345113"/>
          <p14:tracePt t="103054" x="3313113" y="5327650"/>
          <p14:tracePt t="103063" x="3363913" y="5311775"/>
          <p14:tracePt t="103070" x="3398838" y="5294313"/>
          <p14:tracePt t="103079" x="3449638" y="5286375"/>
          <p14:tracePt t="103086" x="3492500" y="5268913"/>
          <p14:tracePt t="103094" x="3551238" y="5251450"/>
          <p14:tracePt t="103102" x="3611563" y="5243513"/>
          <p14:tracePt t="103110" x="3652838" y="5243513"/>
          <p14:tracePt t="103118" x="3713163" y="5243513"/>
          <p14:tracePt t="103126" x="3756025" y="5243513"/>
          <p14:tracePt t="103134" x="3797300" y="5243513"/>
          <p14:tracePt t="103142" x="3822700" y="5243513"/>
          <p14:tracePt t="103150" x="3840163" y="5243513"/>
          <p14:tracePt t="103158" x="3848100" y="5243513"/>
          <p14:tracePt t="103166" x="3857625" y="5243513"/>
          <p14:tracePt t="103174" x="3865563" y="5243513"/>
          <p14:tracePt t="103182" x="3873500" y="5243513"/>
          <p14:tracePt t="103190" x="3900488" y="5243513"/>
          <p14:tracePt t="103198" x="3908425" y="5243513"/>
          <p14:tracePt t="103215" x="3925888" y="5243513"/>
          <p14:tracePt t="103222" x="3933825" y="5243513"/>
          <p14:tracePt t="103230" x="3941763" y="5243513"/>
          <p14:tracePt t="103238" x="3959225" y="5243513"/>
          <p14:tracePt t="103246" x="3976688" y="5243513"/>
          <p14:tracePt t="103254" x="4035425" y="5243513"/>
          <p14:tracePt t="103263" x="4078288" y="5235575"/>
          <p14:tracePt t="103270" x="4154488" y="5226050"/>
          <p14:tracePt t="103279" x="4197350" y="5226050"/>
          <p14:tracePt t="103286" x="4256088" y="5226050"/>
          <p14:tracePt t="103295" x="4298950" y="5226050"/>
          <p14:tracePt t="103302" x="4359275" y="5218113"/>
          <p14:tracePt t="103310" x="4384675" y="5208588"/>
          <p14:tracePt t="103318" x="4410075" y="5200650"/>
          <p14:tracePt t="103326" x="4410075" y="5192713"/>
          <p14:tracePt t="103334" x="4418013" y="5183188"/>
          <p14:tracePt t="103342" x="4425950" y="5183188"/>
          <p14:tracePt t="103358" x="4425950" y="5175250"/>
          <p14:tracePt t="103366" x="4425950" y="5167313"/>
          <p14:tracePt t="103374" x="4425950" y="5157788"/>
          <p14:tracePt t="103382" x="4425950" y="5149850"/>
          <p14:tracePt t="103390" x="4425950" y="5141913"/>
          <p14:tracePt t="103398" x="4425950" y="5132388"/>
          <p14:tracePt t="103502" x="4435475" y="5132388"/>
          <p14:tracePt t="103510" x="4435475" y="5124450"/>
          <p14:tracePt t="103518" x="4418013" y="5106988"/>
          <p14:tracePt t="103526" x="4410075" y="5099050"/>
          <p14:tracePt t="103534" x="4400550" y="5091113"/>
          <p14:tracePt t="103550" x="4392613" y="5073650"/>
          <p14:tracePt t="103566" x="4367213" y="5064125"/>
          <p14:tracePt t="103574" x="4324350" y="5056188"/>
          <p14:tracePt t="103582" x="4291013" y="5048250"/>
          <p14:tracePt t="103590" x="4248150" y="5038725"/>
          <p14:tracePt t="103598" x="4187825" y="5022850"/>
          <p14:tracePt t="103606" x="4129088" y="5013325"/>
          <p14:tracePt t="103615" x="4078288" y="5005388"/>
          <p14:tracePt t="103622" x="4035425" y="5005388"/>
          <p14:tracePt t="103631" x="3992563" y="5005388"/>
          <p14:tracePt t="103638" x="3951288" y="5005388"/>
          <p14:tracePt t="103646" x="3908425" y="5005388"/>
          <p14:tracePt t="103654" x="3848100" y="5005388"/>
          <p14:tracePt t="103663" x="3771900" y="5005388"/>
          <p14:tracePt t="103670" x="3713163" y="5022850"/>
          <p14:tracePt t="103679" x="3670300" y="5022850"/>
          <p14:tracePt t="103686" x="3627438" y="5022850"/>
          <p14:tracePt t="103694" x="3586163" y="5022850"/>
          <p14:tracePt t="103702" x="3543300" y="5022850"/>
          <p14:tracePt t="103710" x="3500438" y="5022850"/>
          <p14:tracePt t="103718" x="3475038" y="5022850"/>
          <p14:tracePt t="103726" x="3457575" y="5022850"/>
          <p14:tracePt t="103734" x="3449638" y="5022850"/>
          <p14:tracePt t="103742" x="3432175" y="5022850"/>
          <p14:tracePt t="103750" x="3414713" y="5022850"/>
          <p14:tracePt t="103758" x="3389313" y="5030788"/>
          <p14:tracePt t="103766" x="3373438" y="5030788"/>
          <p14:tracePt t="103774" x="3348038" y="5030788"/>
          <p14:tracePt t="103782" x="3322638" y="5030788"/>
          <p14:tracePt t="103790" x="3279775" y="5030788"/>
          <p14:tracePt t="103798" x="3244850" y="5030788"/>
          <p14:tracePt t="103806" x="3203575" y="5030788"/>
          <p14:tracePt t="103814" x="3160713" y="5038725"/>
          <p14:tracePt t="103822" x="3127375" y="5048250"/>
          <p14:tracePt t="103830" x="3074988" y="5056188"/>
          <p14:tracePt t="103838" x="3033713" y="5064125"/>
          <p14:tracePt t="103846" x="2982913" y="5073650"/>
          <p14:tracePt t="103854" x="2922588" y="5081588"/>
          <p14:tracePt t="103863" x="2863850" y="5091113"/>
          <p14:tracePt t="103870" x="2803525" y="5099050"/>
          <p14:tracePt t="103880" x="2744788" y="5116513"/>
          <p14:tracePt t="103886" x="2693988" y="5116513"/>
          <p14:tracePt t="103894" x="2616200" y="5116513"/>
          <p14:tracePt t="103902" x="2574925" y="5116513"/>
          <p14:tracePt t="103910" x="2532063" y="5116513"/>
          <p14:tracePt t="103918" x="2497138" y="5116513"/>
          <p14:tracePt t="103926" x="2463800" y="5116513"/>
          <p14:tracePt t="103947" x="2430463" y="5116513"/>
          <p14:tracePt t="103950" x="2405063" y="5116513"/>
          <p14:tracePt t="103958" x="2387600" y="5116513"/>
          <p14:tracePt t="103966" x="2352675" y="5116513"/>
          <p14:tracePt t="103974" x="2311400" y="5116513"/>
          <p14:tracePt t="103982" x="2268538" y="5116513"/>
          <p14:tracePt t="103990" x="2208213" y="5116513"/>
          <p14:tracePt t="103998" x="2166938" y="5116513"/>
          <p14:tracePt t="104006" x="2124075" y="5116513"/>
          <p14:tracePt t="104014" x="2065338" y="5116513"/>
          <p14:tracePt t="104022" x="2022475" y="5116513"/>
          <p14:tracePt t="104030" x="1979613" y="5116513"/>
          <p14:tracePt t="104038" x="1936750" y="5116513"/>
          <p14:tracePt t="104046" x="1903413" y="5116513"/>
          <p14:tracePt t="104054" x="1860550" y="5116513"/>
          <p14:tracePt t="104063" x="1827213" y="5116513"/>
          <p14:tracePt t="104070" x="1784350" y="5116513"/>
          <p14:tracePt t="104080" x="1749425" y="5116513"/>
          <p14:tracePt t="104086" x="1708150" y="5116513"/>
          <p14:tracePt t="104094" x="1682750" y="5116513"/>
          <p14:tracePt t="104102" x="1639888" y="5116513"/>
          <p14:tracePt t="104110" x="1579563" y="5116513"/>
          <p14:tracePt t="104118" x="1503363" y="5116513"/>
          <p14:tracePt t="104126" x="1452563" y="5116513"/>
          <p14:tracePt t="104134" x="1368425" y="5116513"/>
          <p14:tracePt t="104142" x="1274763" y="5106988"/>
          <p14:tracePt t="104150" x="1189038" y="5099050"/>
          <p14:tracePt t="104158" x="1104900" y="5091113"/>
          <p14:tracePt t="104166" x="1019175" y="5064125"/>
          <p14:tracePt t="104174" x="942975" y="5056188"/>
          <p14:tracePt t="104182" x="900113" y="5056188"/>
          <p14:tracePt t="104190" x="866775" y="5056188"/>
          <p14:tracePt t="104198" x="831850" y="5056188"/>
          <p14:tracePt t="104206" x="823913" y="5056188"/>
          <p14:tracePt t="104214" x="815975" y="5056188"/>
          <p14:tracePt t="104222" x="806450" y="5056188"/>
          <p14:tracePt t="104358" x="806450" y="5048250"/>
          <p14:tracePt t="104366" x="823913" y="5048250"/>
          <p14:tracePt t="104374" x="849313" y="5048250"/>
          <p14:tracePt t="104382" x="900113" y="5038725"/>
          <p14:tracePt t="104390" x="942975" y="5030788"/>
          <p14:tracePt t="104397" x="976313" y="5030788"/>
          <p14:tracePt t="104405" x="1019175" y="5030788"/>
          <p14:tracePt t="104414" x="1069975" y="5030788"/>
          <p14:tracePt t="104422" x="1130300" y="5030788"/>
          <p14:tracePt t="104430" x="1189038" y="5030788"/>
          <p14:tracePt t="104438" x="1249363" y="5030788"/>
          <p14:tracePt t="104446" x="1308100" y="5030788"/>
          <p14:tracePt t="104453" x="1358900" y="5030788"/>
          <p14:tracePt t="104463" x="1419225" y="5022850"/>
          <p14:tracePt t="104470" x="1452563" y="5022850"/>
          <p14:tracePt t="104479" x="1512888" y="5013325"/>
          <p14:tracePt t="104486" x="1554163" y="5005388"/>
          <p14:tracePt t="104494" x="1606550" y="4979988"/>
          <p14:tracePt t="104502" x="1673225" y="4972050"/>
          <p14:tracePt t="104510" x="1749425" y="4962525"/>
          <p14:tracePt t="104518" x="1817688" y="4954588"/>
          <p14:tracePt t="104526" x="1893888" y="4946650"/>
          <p14:tracePt t="104533" x="1962150" y="4946650"/>
          <p14:tracePt t="104542" x="2047875" y="4946650"/>
          <p14:tracePt t="104550" x="2141538" y="4946650"/>
          <p14:tracePt t="104558" x="2225675" y="4946650"/>
          <p14:tracePt t="104566" x="2293938" y="4946650"/>
          <p14:tracePt t="104574" x="2362200" y="4946650"/>
          <p14:tracePt t="104582" x="2420938" y="4946650"/>
          <p14:tracePt t="104590" x="2481263" y="4946650"/>
          <p14:tracePt t="104598" x="2540000" y="4946650"/>
          <p14:tracePt t="104606" x="2608263" y="4929188"/>
          <p14:tracePt t="104615" x="2651125" y="4929188"/>
          <p14:tracePt t="104622" x="2727325" y="4919663"/>
          <p14:tracePt t="104630" x="2786063" y="4911725"/>
          <p14:tracePt t="104638" x="2846388" y="4894263"/>
          <p14:tracePt t="104647" x="2905125" y="4878388"/>
          <p14:tracePt t="104654" x="2965450" y="4868863"/>
          <p14:tracePt t="104663" x="3024188" y="4860925"/>
          <p14:tracePt t="104670" x="3074988" y="4852988"/>
          <p14:tracePt t="104680" x="3117850" y="4843463"/>
          <p14:tracePt t="104686" x="3143250" y="4835525"/>
          <p14:tracePt t="104694" x="3168650" y="4827588"/>
          <p14:tracePt t="104710" x="3194050" y="4818063"/>
          <p14:tracePt t="104718" x="3203575" y="4818063"/>
          <p14:tracePt t="104726" x="3228975" y="4818063"/>
          <p14:tracePt t="104734" x="3270250" y="4818063"/>
          <p14:tracePt t="104742" x="3338513" y="4818063"/>
          <p14:tracePt t="104750" x="3424238" y="4818063"/>
          <p14:tracePt t="104758" x="3508375" y="4818063"/>
          <p14:tracePt t="104766" x="3611563" y="4818063"/>
          <p14:tracePt t="104774" x="3721100" y="4827588"/>
          <p14:tracePt t="104782" x="3822700" y="4835525"/>
          <p14:tracePt t="104790" x="3908425" y="4843463"/>
          <p14:tracePt t="104799" x="3984625" y="4868863"/>
          <p14:tracePt t="104806" x="4044950" y="4878388"/>
          <p14:tracePt t="104815" x="4103688" y="4886325"/>
          <p14:tracePt t="104822" x="4154488" y="4894263"/>
          <p14:tracePt t="104830" x="4197350" y="4903788"/>
          <p14:tracePt t="104838" x="4222750" y="4903788"/>
          <p14:tracePt t="104847" x="4265613" y="4903788"/>
          <p14:tracePt t="104854" x="4291013" y="4903788"/>
          <p14:tracePt t="104863" x="4332288" y="4903788"/>
          <p14:tracePt t="104870" x="4367213" y="4903788"/>
          <p14:tracePt t="104879" x="4410075" y="4903788"/>
          <p14:tracePt t="104886" x="4443413" y="4903788"/>
          <p14:tracePt t="104894" x="4451350" y="4903788"/>
          <p14:tracePt t="104902" x="4468813" y="4903788"/>
          <p14:tracePt t="104910" x="4486275" y="4903788"/>
          <p14:tracePt t="105254" x="4486275" y="4911725"/>
          <p14:tracePt t="105286" x="4494213" y="4919663"/>
          <p14:tracePt t="107734" x="4494213" y="4937125"/>
          <p14:tracePt t="107742" x="4503738" y="4954588"/>
          <p14:tracePt t="107750" x="4511675" y="4962525"/>
          <p14:tracePt t="107758" x="4519613" y="4979988"/>
          <p14:tracePt t="107767" x="4529138" y="4987925"/>
          <p14:tracePt t="107798" x="4537075" y="5013325"/>
          <p14:tracePt t="107806" x="4554538" y="5048250"/>
          <p14:tracePt t="107815" x="4579938" y="5081588"/>
          <p14:tracePt t="107822" x="4638675" y="5149850"/>
          <p14:tracePt t="107831" x="4689475" y="5226050"/>
          <p14:tracePt t="107838" x="4757738" y="5302250"/>
          <p14:tracePt t="107846" x="4826000" y="5387975"/>
          <p14:tracePt t="107854" x="4910138" y="5481638"/>
          <p14:tracePt t="107862" x="4987925" y="5557838"/>
          <p14:tracePt t="107870" x="5046663" y="5634038"/>
          <p14:tracePt t="107878" x="5072063" y="5694363"/>
          <p14:tracePt t="107886" x="5106988" y="5761038"/>
          <p14:tracePt t="107894" x="5114925" y="5803900"/>
          <p14:tracePt t="107902" x="5132388" y="5854700"/>
          <p14:tracePt t="107910" x="5140325" y="5889625"/>
          <p14:tracePt t="107918" x="5157788" y="5932488"/>
          <p14:tracePt t="107926" x="5165725" y="5983288"/>
          <p14:tracePt t="107934" x="5183188" y="6024563"/>
          <p14:tracePt t="107950" x="5241925" y="6110288"/>
          <p14:tracePt t="107958" x="5267325" y="6153150"/>
          <p14:tracePt t="107966" x="5302250" y="6178550"/>
          <p14:tracePt t="107974" x="5343525" y="6203950"/>
          <p14:tracePt t="107983" x="5386388" y="6229350"/>
          <p14:tracePt t="107990" x="5437188" y="6246813"/>
          <p14:tracePt t="107998" x="5497513" y="6254750"/>
          <p14:tracePt t="108006" x="5581650" y="6280150"/>
          <p14:tracePt t="108014" x="5708650" y="6297613"/>
          <p14:tracePt t="108022" x="5853113" y="6338888"/>
          <p14:tracePt t="108031" x="5905500" y="6365875"/>
          <p14:tracePt t="108038" x="6057900" y="6442075"/>
          <p14:tracePt t="108046" x="6286500" y="6500813"/>
          <p14:tracePt t="108054" x="6550025" y="6569075"/>
          <p14:tracePt t="108062" x="6770688" y="6611938"/>
          <p14:tracePt t="108070" x="6932613" y="6637338"/>
          <p14:tracePt t="108078" x="7018338" y="6645275"/>
          <p14:tracePt t="108086" x="7043738" y="6645275"/>
          <p14:tracePt t="108094" x="7059613" y="6637338"/>
          <p14:tracePt t="108102" x="7059613" y="6602413"/>
          <p14:tracePt t="108110" x="7043738" y="6551613"/>
          <p14:tracePt t="108118" x="7008813" y="6492875"/>
          <p14:tracePt t="108126" x="6975475" y="6416675"/>
          <p14:tracePt t="108134" x="6932613" y="6338888"/>
          <p14:tracePt t="108142" x="6889750" y="6246813"/>
          <p14:tracePt t="108150" x="6848475" y="6169025"/>
          <p14:tracePt t="108158" x="6823075" y="6110288"/>
          <p14:tracePt t="108167" x="6813550" y="6059488"/>
          <p14:tracePt t="108174" x="6805613" y="6034088"/>
          <p14:tracePt t="108184" x="6805613" y="6024563"/>
          <p14:tracePt t="108190" x="6813550" y="5999163"/>
          <p14:tracePt t="108198" x="6823075" y="5991225"/>
          <p14:tracePt t="108206" x="6848475" y="5983288"/>
          <p14:tracePt t="108214" x="6873875" y="5983288"/>
          <p14:tracePt t="108222" x="6915150" y="5983288"/>
          <p14:tracePt t="108231" x="6958013" y="5983288"/>
          <p14:tracePt t="108238" x="7000875" y="5983288"/>
          <p14:tracePt t="108248" x="7043738" y="5983288"/>
          <p14:tracePt t="108254" x="7077075" y="5983288"/>
          <p14:tracePt t="108262" x="7112000" y="5983288"/>
          <p14:tracePt t="108270" x="7145338" y="5965825"/>
          <p14:tracePt t="108278" x="7162800" y="5948363"/>
          <p14:tracePt t="108286" x="7170738" y="5932488"/>
          <p14:tracePt t="108294" x="7178675" y="5905500"/>
          <p14:tracePt t="108302" x="7188200" y="5889625"/>
          <p14:tracePt t="108310" x="7204075" y="5854700"/>
          <p14:tracePt t="108318" x="7239000" y="5803900"/>
          <p14:tracePt t="108326" x="7264400" y="5753100"/>
          <p14:tracePt t="108334" x="7307263" y="5702300"/>
          <p14:tracePt t="108342" x="7358063" y="5659438"/>
          <p14:tracePt t="108350" x="7426325" y="5608638"/>
          <p14:tracePt t="108358" x="7477125" y="5565775"/>
          <p14:tracePt t="108367" x="7527925" y="5514975"/>
          <p14:tracePt t="108374" x="7553325" y="5481638"/>
          <p14:tracePt t="108382" x="7570788" y="5430838"/>
          <p14:tracePt t="108390" x="7586663" y="5353050"/>
          <p14:tracePt t="108398" x="7596188" y="5286375"/>
          <p14:tracePt t="108406" x="7596188" y="5226050"/>
          <p14:tracePt t="108415" x="7596188" y="5141913"/>
          <p14:tracePt t="108422" x="7578725" y="5056188"/>
          <p14:tracePt t="108431" x="7570788" y="4979988"/>
          <p14:tracePt t="108438" x="7553325" y="4919663"/>
          <p14:tracePt t="108446" x="7553325" y="4886325"/>
          <p14:tracePt t="108454" x="7527925" y="4818063"/>
          <p14:tracePt t="108462" x="7502525" y="4741863"/>
          <p14:tracePt t="108470" x="7442200" y="4673600"/>
          <p14:tracePt t="108478" x="7391400" y="4622800"/>
          <p14:tracePt t="108486" x="7315200" y="4554538"/>
          <p14:tracePt t="108494" x="7246938" y="4503738"/>
          <p14:tracePt t="108502" x="7188200" y="4460875"/>
          <p14:tracePt t="108510" x="7119938" y="4419600"/>
          <p14:tracePt t="108518" x="7069138" y="4384675"/>
          <p14:tracePt t="108526" x="7034213" y="4368800"/>
          <p14:tracePt t="108534" x="7008813" y="4359275"/>
          <p14:tracePt t="108542" x="6992938" y="4341813"/>
          <p14:tracePt t="108550" x="6983413" y="4325938"/>
          <p14:tracePt t="108558" x="6975475" y="4316413"/>
          <p14:tracePt t="108567" x="6958013" y="4308475"/>
          <p14:tracePt t="108574" x="6942138" y="4308475"/>
          <p14:tracePt t="108582" x="6915150" y="4300538"/>
          <p14:tracePt t="108590" x="6881813" y="4291013"/>
          <p14:tracePt t="108598" x="6848475" y="4283075"/>
          <p14:tracePt t="108606" x="6813550" y="4275138"/>
          <p14:tracePt t="108615" x="6805613" y="4275138"/>
          <p14:tracePt t="108622" x="6780213" y="4275138"/>
          <p14:tracePt t="108632" x="6754813" y="4275138"/>
          <p14:tracePt t="108638" x="6737350" y="4275138"/>
          <p14:tracePt t="108646" x="6711950" y="4275138"/>
          <p14:tracePt t="108654" x="6678613" y="4275138"/>
          <p14:tracePt t="108662" x="6635750" y="4275138"/>
          <p14:tracePt t="108670" x="6592888" y="4283075"/>
          <p14:tracePt t="108678" x="6559550" y="4300538"/>
          <p14:tracePt t="108686" x="6534150" y="4308475"/>
          <p14:tracePt t="108694" x="6508750" y="4325938"/>
          <p14:tracePt t="108702" x="6483350" y="4351338"/>
          <p14:tracePt t="108710" x="6456363" y="4384675"/>
          <p14:tracePt t="108718" x="6430963" y="4419600"/>
          <p14:tracePt t="108726" x="6405563" y="4445000"/>
          <p14:tracePt t="108734" x="6364288" y="4486275"/>
          <p14:tracePt t="108742" x="6329363" y="4521200"/>
          <p14:tracePt t="108750" x="6286500" y="4546600"/>
          <p14:tracePt t="108758" x="6245225" y="4572000"/>
          <p14:tracePt t="108767" x="6176963" y="4597400"/>
          <p14:tracePt t="108774" x="6142038" y="4614863"/>
          <p14:tracePt t="108783" x="6108700" y="4640263"/>
          <p14:tracePt t="108790" x="6091238" y="4648200"/>
          <p14:tracePt t="108798" x="6091238" y="4657725"/>
          <p14:tracePt t="108815" x="6083300" y="4665663"/>
          <p14:tracePt t="108822" x="6075363" y="4665663"/>
          <p14:tracePt t="108831" x="6075363" y="4673600"/>
          <p14:tracePt t="108838" x="6075363" y="4699000"/>
          <p14:tracePt t="108846" x="6075363" y="4716463"/>
          <p14:tracePt t="108854" x="6075363" y="4741863"/>
          <p14:tracePt t="108862" x="6075363" y="4767263"/>
          <p14:tracePt t="108870" x="6075363" y="4784725"/>
          <p14:tracePt t="108878" x="6075363" y="4810125"/>
          <p14:tracePt t="108886" x="6065838" y="4852988"/>
          <p14:tracePt t="108894" x="6065838" y="4878388"/>
          <p14:tracePt t="108902" x="6057900" y="4919663"/>
          <p14:tracePt t="108910" x="6049963" y="4954588"/>
          <p14:tracePt t="108918" x="6040438" y="4987925"/>
          <p14:tracePt t="108926" x="6032500" y="5030788"/>
          <p14:tracePt t="108934" x="6024563" y="5064125"/>
          <p14:tracePt t="108950" x="5997575" y="5157788"/>
          <p14:tracePt t="108958" x="5972175" y="5218113"/>
          <p14:tracePt t="108967" x="5972175" y="5243513"/>
          <p14:tracePt t="108974" x="5964238" y="5286375"/>
          <p14:tracePt t="108982" x="5964238" y="5327650"/>
          <p14:tracePt t="108990" x="5964238" y="5387975"/>
          <p14:tracePt t="108998" x="5964238" y="5430838"/>
          <p14:tracePt t="109006" x="5972175" y="5489575"/>
          <p14:tracePt t="109015" x="6015038" y="5557838"/>
          <p14:tracePt t="109022" x="6032500" y="5591175"/>
          <p14:tracePt t="109031" x="6049963" y="5626100"/>
          <p14:tracePt t="109038" x="6065838" y="5651500"/>
          <p14:tracePt t="109046" x="6083300" y="5676900"/>
          <p14:tracePt t="109054" x="6091238" y="5684838"/>
          <p14:tracePt t="109062" x="6091238" y="5694363"/>
          <p14:tracePt t="109070" x="6091238" y="5727700"/>
          <p14:tracePt t="109094" x="6091238" y="5745163"/>
          <p14:tracePt t="109110" x="6091238" y="5761038"/>
          <p14:tracePt t="109118" x="6091238" y="5770563"/>
          <p14:tracePt t="109126" x="6091238" y="5778500"/>
          <p14:tracePt t="109134" x="6091238" y="5795963"/>
          <p14:tracePt t="109142" x="6091238" y="5803900"/>
          <p14:tracePt t="109150" x="6091238" y="5829300"/>
          <p14:tracePt t="109158" x="6091238" y="5846763"/>
          <p14:tracePt t="109166" x="6091238" y="5864225"/>
          <p14:tracePt t="109174" x="6091238" y="5889625"/>
          <p14:tracePt t="109182" x="6091238" y="5915025"/>
          <p14:tracePt t="109190" x="6091238" y="5932488"/>
          <p14:tracePt t="109199" x="6091238" y="5957888"/>
          <p14:tracePt t="109206" x="6100763" y="5991225"/>
          <p14:tracePt t="109215" x="6100763" y="5999163"/>
          <p14:tracePt t="109222" x="6100763" y="6016625"/>
          <p14:tracePt t="109231" x="6100763" y="6034088"/>
          <p14:tracePt t="109254" x="6100763" y="6049963"/>
          <p14:tracePt t="109278" x="6108700" y="6059488"/>
          <p14:tracePt t="109294" x="6116638" y="6059488"/>
          <p14:tracePt t="109302" x="6134100" y="6067425"/>
          <p14:tracePt t="109310" x="6159500" y="6076950"/>
          <p14:tracePt t="109318" x="6202363" y="6084888"/>
          <p14:tracePt t="109326" x="6235700" y="6084888"/>
          <p14:tracePt t="109334" x="6270625" y="6084888"/>
          <p14:tracePt t="109342" x="6278563" y="6084888"/>
          <p14:tracePt t="109350" x="6286500" y="6084888"/>
          <p14:tracePt t="109358" x="6296025" y="6084888"/>
          <p14:tracePt t="109414" x="6311900" y="6084888"/>
          <p14:tracePt t="109422" x="6346825" y="6084888"/>
          <p14:tracePt t="109431" x="6354763" y="6084888"/>
          <p14:tracePt t="109438" x="6389688" y="6084888"/>
          <p14:tracePt t="109446" x="6430963" y="6084888"/>
          <p14:tracePt t="109454" x="6473825" y="6084888"/>
          <p14:tracePt t="109462" x="6516688" y="6084888"/>
          <p14:tracePt t="109470" x="6550025" y="6084888"/>
          <p14:tracePt t="109478" x="6584950" y="6084888"/>
          <p14:tracePt t="109486" x="6610350" y="6084888"/>
          <p14:tracePt t="109494" x="6643688" y="6084888"/>
          <p14:tracePt t="109502" x="6704013" y="6084888"/>
          <p14:tracePt t="109510" x="6719888" y="6084888"/>
          <p14:tracePt t="109518" x="6780213" y="6092825"/>
          <p14:tracePt t="109526" x="6813550" y="6102350"/>
          <p14:tracePt t="109534" x="6831013" y="6110288"/>
          <p14:tracePt t="109542" x="6848475" y="6110288"/>
          <p14:tracePt t="109550" x="6864350" y="6110288"/>
          <p14:tracePt t="109558" x="6873875" y="6110288"/>
          <p14:tracePt t="109566" x="6889750" y="6110288"/>
          <p14:tracePt t="109574" x="6899275" y="6110288"/>
          <p14:tracePt t="109582" x="6915150" y="6110288"/>
          <p14:tracePt t="109590" x="6942138" y="6110288"/>
          <p14:tracePt t="109599" x="6958013" y="6110288"/>
          <p14:tracePt t="109606" x="6992938" y="6110288"/>
          <p14:tracePt t="109615" x="7026275" y="6110288"/>
          <p14:tracePt t="109622" x="7069138" y="6110288"/>
          <p14:tracePt t="109632" x="7112000" y="6110288"/>
          <p14:tracePt t="109638" x="7137400" y="6102350"/>
          <p14:tracePt t="109646" x="7153275" y="6092825"/>
          <p14:tracePt t="109654" x="7162800" y="6092825"/>
          <p14:tracePt t="109662" x="7178675" y="6076950"/>
          <p14:tracePt t="109670" x="7188200" y="6059488"/>
          <p14:tracePt t="109678" x="7196138" y="6034088"/>
          <p14:tracePt t="109686" x="7204075" y="6016625"/>
          <p14:tracePt t="109694" x="7213600" y="5983288"/>
          <p14:tracePt t="109702" x="7213600" y="5948363"/>
          <p14:tracePt t="109710" x="7213600" y="5915025"/>
          <p14:tracePt t="109718" x="7213600" y="5872163"/>
          <p14:tracePt t="109726" x="7213600" y="5846763"/>
          <p14:tracePt t="109734" x="7213600" y="5803900"/>
          <p14:tracePt t="109742" x="7213600" y="5770563"/>
          <p14:tracePt t="109750" x="7213600" y="5727700"/>
          <p14:tracePt t="109758" x="7213600" y="5694363"/>
          <p14:tracePt t="109766" x="7221538" y="5651500"/>
          <p14:tracePt t="109774" x="7229475" y="5626100"/>
          <p14:tracePt t="109782" x="7246938" y="5591175"/>
          <p14:tracePt t="109790" x="7272338" y="5557838"/>
          <p14:tracePt t="109798" x="7307263" y="5540375"/>
          <p14:tracePt t="109806" x="7323138" y="5514975"/>
          <p14:tracePt t="109816" x="7340600" y="5497513"/>
          <p14:tracePt t="109822" x="7348538" y="5481638"/>
          <p14:tracePt t="109830" x="7358063" y="5472113"/>
          <p14:tracePt t="109838" x="7358063" y="5446713"/>
          <p14:tracePt t="109846" x="7340600" y="5405438"/>
          <p14:tracePt t="109854" x="7323138" y="5370513"/>
          <p14:tracePt t="109862" x="7297738" y="5319713"/>
          <p14:tracePt t="109870" x="7281863" y="5268913"/>
          <p14:tracePt t="109878" x="7256463" y="5226050"/>
          <p14:tracePt t="109886" x="7246938" y="5192713"/>
          <p14:tracePt t="109894" x="7239000" y="5141913"/>
          <p14:tracePt t="109902" x="7229475" y="5106988"/>
          <p14:tracePt t="109910" x="7229475" y="5091113"/>
          <p14:tracePt t="109918" x="7229475" y="5064125"/>
          <p14:tracePt t="109926" x="7229475" y="5038725"/>
          <p14:tracePt t="109934" x="7229475" y="5022850"/>
          <p14:tracePt t="109942" x="7229475" y="4997450"/>
          <p14:tracePt t="109950" x="7229475" y="4987925"/>
          <p14:tracePt t="109958" x="7229475" y="4979988"/>
          <p14:tracePt t="109966" x="7239000" y="4987925"/>
          <p14:tracePt t="109990" x="7239000" y="4979988"/>
          <p14:tracePt t="109999" x="7239000" y="4962525"/>
          <p14:tracePt t="110006" x="7239000" y="4954588"/>
          <p14:tracePt t="110015" x="7239000" y="4946650"/>
          <p14:tracePt t="110022" x="7239000" y="4919663"/>
          <p14:tracePt t="110032" x="7229475" y="4903788"/>
          <p14:tracePt t="110038" x="7221538" y="4894263"/>
          <p14:tracePt t="110046" x="7239000" y="4886325"/>
          <p14:tracePt t="110054" x="7256463" y="4878388"/>
          <p14:tracePt t="110062" x="7256463" y="4868863"/>
          <p14:tracePt t="110078" x="7256463" y="4843463"/>
          <p14:tracePt t="110086" x="7239000" y="4827588"/>
          <p14:tracePt t="110094" x="7204075" y="4810125"/>
          <p14:tracePt t="110102" x="7170738" y="4784725"/>
          <p14:tracePt t="110110" x="7127875" y="4759325"/>
          <p14:tracePt t="110118" x="7094538" y="4741863"/>
          <p14:tracePt t="110126" x="7043738" y="4716463"/>
          <p14:tracePt t="110134" x="7008813" y="4699000"/>
          <p14:tracePt t="110142" x="6975475" y="4691063"/>
          <p14:tracePt t="110151" x="6967538" y="4683125"/>
          <p14:tracePt t="110158" x="6958013" y="4683125"/>
          <p14:tracePt t="110167" x="6950075" y="4683125"/>
          <p14:tracePt t="110198" x="6942138" y="4673600"/>
          <p14:tracePt t="110206" x="6932613" y="4673600"/>
          <p14:tracePt t="110215" x="6907213" y="4665663"/>
          <p14:tracePt t="110222" x="6873875" y="4657725"/>
          <p14:tracePt t="110230" x="6831013" y="4648200"/>
          <p14:tracePt t="110238" x="6780213" y="4640263"/>
          <p14:tracePt t="110246" x="6745288" y="4630738"/>
          <p14:tracePt t="110254" x="6704013" y="4622800"/>
          <p14:tracePt t="110262" x="6669088" y="4614863"/>
          <p14:tracePt t="110270" x="6653213" y="4614863"/>
          <p14:tracePt t="110278" x="6635750" y="4614863"/>
          <p14:tracePt t="110286" x="6610350" y="4605338"/>
          <p14:tracePt t="110294" x="6584950" y="4597400"/>
          <p14:tracePt t="110302" x="6575425" y="4597400"/>
          <p14:tracePt t="110310" x="6559550" y="4597400"/>
          <p14:tracePt t="110318" x="6534150" y="4597400"/>
          <p14:tracePt t="110326" x="6516688" y="4597400"/>
          <p14:tracePt t="110334" x="6499225" y="4597400"/>
          <p14:tracePt t="110342" x="6483350" y="4597400"/>
          <p14:tracePt t="110350" x="6465888" y="4597400"/>
          <p14:tracePt t="110358" x="6440488" y="4605338"/>
          <p14:tracePt t="110367" x="6415088" y="4622800"/>
          <p14:tracePt t="110374" x="6389688" y="4630738"/>
          <p14:tracePt t="110382" x="6372225" y="4640263"/>
          <p14:tracePt t="110390" x="6354763" y="4640263"/>
          <p14:tracePt t="110398" x="6329363" y="4640263"/>
          <p14:tracePt t="110406" x="6303963" y="4640263"/>
          <p14:tracePt t="110414" x="6270625" y="4640263"/>
          <p14:tracePt t="110422" x="6253163" y="4640263"/>
          <p14:tracePt t="110430" x="6245225" y="4640263"/>
          <p14:tracePt t="110438" x="6219825" y="4648200"/>
          <p14:tracePt t="110446" x="6210300" y="4648200"/>
          <p14:tracePt t="110470" x="6202363" y="4673600"/>
          <p14:tracePt t="110478" x="6202363" y="4691063"/>
          <p14:tracePt t="110486" x="6194425" y="4708525"/>
          <p14:tracePt t="110494" x="6184900" y="4733925"/>
          <p14:tracePt t="110502" x="6176963" y="4759325"/>
          <p14:tracePt t="110510" x="6176963" y="4767263"/>
          <p14:tracePt t="110518" x="6167438" y="4792663"/>
          <p14:tracePt t="110526" x="6159500" y="4818063"/>
          <p14:tracePt t="110533" x="6151563" y="4843463"/>
          <p14:tracePt t="110542" x="6151563" y="4852988"/>
          <p14:tracePt t="110550" x="6142038" y="4878388"/>
          <p14:tracePt t="110558" x="6142038" y="4886325"/>
          <p14:tracePt t="110566" x="6142038" y="4903788"/>
          <p14:tracePt t="110574" x="6134100" y="4937125"/>
          <p14:tracePt t="110582" x="6126163" y="4972050"/>
          <p14:tracePt t="110590" x="6126163" y="4979988"/>
          <p14:tracePt t="110598" x="6126163" y="5005388"/>
          <p14:tracePt t="110606" x="6126163" y="5038725"/>
          <p14:tracePt t="110614" x="6116638" y="5073650"/>
          <p14:tracePt t="110622" x="6116638" y="5081588"/>
          <p14:tracePt t="110629" x="6116638" y="5106988"/>
          <p14:tracePt t="110638" x="6108700" y="5149850"/>
          <p14:tracePt t="110646" x="6100763" y="5183188"/>
          <p14:tracePt t="110654" x="6100763" y="5208588"/>
          <p14:tracePt t="110662" x="6100763" y="5226050"/>
          <p14:tracePt t="110670" x="6100763" y="5251450"/>
          <p14:tracePt t="110678" x="6100763" y="5286375"/>
          <p14:tracePt t="110686" x="6100763" y="5311775"/>
          <p14:tracePt t="110694" x="6100763" y="5345113"/>
          <p14:tracePt t="110702" x="6100763" y="5380038"/>
          <p14:tracePt t="110710" x="6100763" y="5413375"/>
          <p14:tracePt t="110718" x="6100763" y="5456238"/>
          <p14:tracePt t="110726" x="6100763" y="5481638"/>
          <p14:tracePt t="110734" x="6100763" y="5514975"/>
          <p14:tracePt t="110742" x="6100763" y="5540375"/>
          <p14:tracePt t="110750" x="6100763" y="5557838"/>
          <p14:tracePt t="110758" x="6100763" y="5591175"/>
          <p14:tracePt t="110766" x="6108700" y="5616575"/>
          <p14:tracePt t="110774" x="6126163" y="5641975"/>
          <p14:tracePt t="110782" x="6134100" y="5668963"/>
          <p14:tracePt t="110790" x="6151563" y="5684838"/>
          <p14:tracePt t="110799" x="6159500" y="5702300"/>
          <p14:tracePt t="110806" x="6159500" y="5710238"/>
          <p14:tracePt t="110822" x="6159500" y="5735638"/>
          <p14:tracePt t="110830" x="6167438" y="5761038"/>
          <p14:tracePt t="110838" x="6176963" y="5778500"/>
          <p14:tracePt t="110846" x="6194425" y="5803900"/>
          <p14:tracePt t="110854" x="6202363" y="5821363"/>
          <p14:tracePt t="110862" x="6219825" y="5846763"/>
          <p14:tracePt t="110870" x="6227763" y="5854700"/>
          <p14:tracePt t="110878" x="6245225" y="5872163"/>
          <p14:tracePt t="110886" x="6245225" y="5880100"/>
          <p14:tracePt t="110894" x="6253163" y="5889625"/>
          <p14:tracePt t="110902" x="6270625" y="5897563"/>
          <p14:tracePt t="110910" x="6278563" y="5915025"/>
          <p14:tracePt t="110918" x="6286500" y="5922963"/>
          <p14:tracePt t="110926" x="6296025" y="5922963"/>
          <p14:tracePt t="111030" x="6311900" y="5922963"/>
          <p14:tracePt t="111038" x="6346825" y="5932488"/>
          <p14:tracePt t="111046" x="6380163" y="5940425"/>
          <p14:tracePt t="111054" x="6415088" y="5948363"/>
          <p14:tracePt t="111062" x="6423025" y="5948363"/>
          <p14:tracePt t="111070" x="6465888" y="5957888"/>
          <p14:tracePt t="111078" x="6499225" y="5965825"/>
          <p14:tracePt t="111086" x="6524625" y="5973763"/>
          <p14:tracePt t="111094" x="6550025" y="5983288"/>
          <p14:tracePt t="111102" x="6567488" y="5991225"/>
          <p14:tracePt t="111110" x="6592888" y="6008688"/>
          <p14:tracePt t="111118" x="6626225" y="6016625"/>
          <p14:tracePt t="111126" x="6653213" y="6034088"/>
          <p14:tracePt t="111135" x="6678613" y="6042025"/>
          <p14:tracePt t="111142" x="6694488" y="6049963"/>
          <p14:tracePt t="111151" x="6711950" y="6049963"/>
          <p14:tracePt t="111158" x="6737350" y="6049963"/>
          <p14:tracePt t="111166" x="6754813" y="6049963"/>
          <p14:tracePt t="111174" x="6780213" y="6049963"/>
          <p14:tracePt t="111182" x="6805613" y="6049963"/>
          <p14:tracePt t="111190" x="6831013" y="6049963"/>
          <p14:tracePt t="111199" x="6873875" y="6049963"/>
          <p14:tracePt t="111206" x="6924675" y="6034088"/>
          <p14:tracePt t="111216" x="6958013" y="6034088"/>
          <p14:tracePt t="111222" x="6992938" y="6008688"/>
          <p14:tracePt t="111230" x="7018338" y="6008688"/>
          <p14:tracePt t="111238" x="7034213" y="5999163"/>
          <p14:tracePt t="111246" x="7059613" y="5991225"/>
          <p14:tracePt t="111254" x="7077075" y="5983288"/>
          <p14:tracePt t="111262" x="7094538" y="5973763"/>
          <p14:tracePt t="111270" x="7112000" y="5965825"/>
          <p14:tracePt t="111278" x="7137400" y="5957888"/>
          <p14:tracePt t="111286" x="7162800" y="5948363"/>
          <p14:tracePt t="111294" x="7188200" y="5932488"/>
          <p14:tracePt t="111302" x="7204075" y="5922963"/>
          <p14:tracePt t="111310" x="7239000" y="5905500"/>
          <p14:tracePt t="111318" x="7256463" y="5889625"/>
          <p14:tracePt t="111326" x="7281863" y="5872163"/>
          <p14:tracePt t="111334" x="7297738" y="5854700"/>
          <p14:tracePt t="111342" x="7315200" y="5838825"/>
          <p14:tracePt t="111351" x="7315200" y="5829300"/>
          <p14:tracePt t="111358" x="7323138" y="5813425"/>
          <p14:tracePt t="111366" x="7332663" y="5795963"/>
          <p14:tracePt t="111374" x="7340600" y="5778500"/>
          <p14:tracePt t="111383" x="7348538" y="5761038"/>
          <p14:tracePt t="111390" x="7358063" y="5735638"/>
          <p14:tracePt t="111399" x="7373938" y="5702300"/>
          <p14:tracePt t="111406" x="7383463" y="5676900"/>
          <p14:tracePt t="111415" x="7400925" y="5641975"/>
          <p14:tracePt t="111422" x="7408863" y="5600700"/>
          <p14:tracePt t="111430" x="7416800" y="5549900"/>
          <p14:tracePt t="111438" x="7416800" y="5532438"/>
          <p14:tracePt t="111446" x="7416800" y="5489575"/>
          <p14:tracePt t="111454" x="7416800" y="5456238"/>
          <p14:tracePt t="111462" x="7416800" y="5413375"/>
          <p14:tracePt t="111470" x="7416800" y="5370513"/>
          <p14:tracePt t="111478" x="7408863" y="5319713"/>
          <p14:tracePt t="111486" x="7400925" y="5286375"/>
          <p14:tracePt t="111494" x="7391400" y="5243513"/>
          <p14:tracePt t="111502" x="7373938" y="5208588"/>
          <p14:tracePt t="111510" x="7348538" y="5157788"/>
          <p14:tracePt t="111518" x="7340600" y="5124450"/>
          <p14:tracePt t="111526" x="7323138" y="5081588"/>
          <p14:tracePt t="111535" x="7315200" y="5048250"/>
          <p14:tracePt t="111542" x="7307263" y="5030788"/>
          <p14:tracePt t="111551" x="7307263" y="5022850"/>
          <p14:tracePt t="111558" x="7307263" y="5005388"/>
          <p14:tracePt t="111566" x="7307263" y="4987925"/>
          <p14:tracePt t="111574" x="7307263" y="4979988"/>
          <p14:tracePt t="111583" x="7307263" y="4962525"/>
          <p14:tracePt t="111590" x="7307263" y="4954588"/>
          <p14:tracePt t="111599" x="7297738" y="4929188"/>
          <p14:tracePt t="111606" x="7289800" y="4911725"/>
          <p14:tracePt t="111616" x="7289800" y="4886325"/>
          <p14:tracePt t="111622" x="7281863" y="4878388"/>
          <p14:tracePt t="111630" x="7272338" y="4860925"/>
          <p14:tracePt t="111638" x="7272338" y="4843463"/>
          <p14:tracePt t="111646" x="7264400" y="4810125"/>
          <p14:tracePt t="111654" x="7246938" y="4802188"/>
          <p14:tracePt t="111662" x="7229475" y="4775200"/>
          <p14:tracePt t="111670" x="7221538" y="4759325"/>
          <p14:tracePt t="111678" x="7213600" y="4741863"/>
          <p14:tracePt t="111686" x="7204075" y="4741863"/>
          <p14:tracePt t="111694" x="7188200" y="4724400"/>
          <p14:tracePt t="111702" x="7178675" y="4708525"/>
          <p14:tracePt t="111710" x="7170738" y="4699000"/>
          <p14:tracePt t="111718" x="7153275" y="4683125"/>
          <p14:tracePt t="111726" x="7127875" y="4665663"/>
          <p14:tracePt t="111735" x="7102475" y="4648200"/>
          <p14:tracePt t="111742" x="7069138" y="4630738"/>
          <p14:tracePt t="111751" x="7034213" y="4614863"/>
          <p14:tracePt t="111758" x="6992938" y="4597400"/>
          <p14:tracePt t="111766" x="6950075" y="4579938"/>
          <p14:tracePt t="111774" x="6907213" y="4572000"/>
          <p14:tracePt t="111782" x="6873875" y="4554538"/>
          <p14:tracePt t="111790" x="6838950" y="4546600"/>
          <p14:tracePt t="111799" x="6805613" y="4529138"/>
          <p14:tracePt t="111806" x="6770688" y="4521200"/>
          <p14:tracePt t="111816" x="6754813" y="4521200"/>
          <p14:tracePt t="111822" x="6737350" y="4513263"/>
          <p14:tracePt t="111830" x="6729413" y="4513263"/>
          <p14:tracePt t="111838" x="6711950" y="4513263"/>
          <p14:tracePt t="111846" x="6686550" y="4513263"/>
          <p14:tracePt t="111854" x="6669088" y="4513263"/>
          <p14:tracePt t="111862" x="6635750" y="4521200"/>
          <p14:tracePt t="111870" x="6592888" y="4529138"/>
          <p14:tracePt t="111878" x="6542088" y="4546600"/>
          <p14:tracePt t="111886" x="6483350" y="4554538"/>
          <p14:tracePt t="111894" x="6423025" y="4572000"/>
          <p14:tracePt t="111902" x="6364288" y="4579938"/>
          <p14:tracePt t="111910" x="6296025" y="4597400"/>
          <p14:tracePt t="111918" x="6235700" y="4597400"/>
          <p14:tracePt t="111926" x="6176963" y="4605338"/>
          <p14:tracePt t="111934" x="6142038" y="4614863"/>
          <p14:tracePt t="111952" x="6108700" y="4622800"/>
          <p14:tracePt t="111958" x="6100763" y="4622800"/>
          <p14:tracePt t="111966" x="6091238" y="4630738"/>
          <p14:tracePt t="111983" x="6100763" y="4640263"/>
          <p14:tracePt t="111990" x="6100763" y="4648200"/>
          <p14:tracePt t="111999" x="6100763" y="4657725"/>
          <p14:tracePt t="112006" x="6100763" y="4683125"/>
          <p14:tracePt t="112014" x="6091238" y="4724400"/>
          <p14:tracePt t="112022" x="6075363" y="4749800"/>
          <p14:tracePt t="112030" x="6075363" y="4784725"/>
          <p14:tracePt t="112038" x="6065838" y="4818063"/>
          <p14:tracePt t="112046" x="6057900" y="4843463"/>
          <p14:tracePt t="112054" x="6049963" y="4894263"/>
          <p14:tracePt t="112062" x="6040438" y="4929188"/>
          <p14:tracePt t="112070" x="6040438" y="4954588"/>
          <p14:tracePt t="112078" x="6040438" y="5013325"/>
          <p14:tracePt t="112086" x="6040438" y="5073650"/>
          <p14:tracePt t="112094" x="6040438" y="5141913"/>
          <p14:tracePt t="112102" x="6040438" y="5200650"/>
          <p14:tracePt t="112110" x="6040438" y="5251450"/>
          <p14:tracePt t="112118" x="6040438" y="5311775"/>
          <p14:tracePt t="112126" x="6040438" y="5370513"/>
          <p14:tracePt t="112135" x="6040438" y="5446713"/>
          <p14:tracePt t="112142" x="6049963" y="5489575"/>
          <p14:tracePt t="112151" x="6065838" y="5540375"/>
          <p14:tracePt t="112158" x="6083300" y="5583238"/>
          <p14:tracePt t="112166" x="6100763" y="5616575"/>
          <p14:tracePt t="112174" x="6108700" y="5641975"/>
          <p14:tracePt t="112183" x="6116638" y="5668963"/>
          <p14:tracePt t="112190" x="6126163" y="5694363"/>
          <p14:tracePt t="112199" x="6134100" y="5710238"/>
          <p14:tracePt t="112206" x="6151563" y="5735638"/>
          <p14:tracePt t="112214" x="6159500" y="5761038"/>
          <p14:tracePt t="112222" x="6159500" y="5778500"/>
          <p14:tracePt t="112230" x="6159500" y="5795963"/>
          <p14:tracePt t="112238" x="6167438" y="5829300"/>
          <p14:tracePt t="112246" x="6167438" y="5846763"/>
          <p14:tracePt t="112254" x="6176963" y="5880100"/>
          <p14:tracePt t="112262" x="6184900" y="5889625"/>
          <p14:tracePt t="112270" x="6194425" y="5905500"/>
          <p14:tracePt t="112278" x="6194425" y="5922963"/>
          <p14:tracePt t="112286" x="6202363" y="5932488"/>
          <p14:tracePt t="112294" x="6219825" y="5948363"/>
          <p14:tracePt t="112302" x="6227763" y="5957888"/>
          <p14:tracePt t="112310" x="6235700" y="5965825"/>
          <p14:tracePt t="112390" x="6235700" y="5983288"/>
          <p14:tracePt t="112399" x="6245225" y="5991225"/>
          <p14:tracePt t="112406" x="6261100" y="5999163"/>
          <p14:tracePt t="112414" x="6270625" y="6008688"/>
          <p14:tracePt t="112422" x="6296025" y="6024563"/>
          <p14:tracePt t="112430" x="6321425" y="6049963"/>
          <p14:tracePt t="112438" x="6354763" y="6076950"/>
          <p14:tracePt t="112446" x="6397625" y="6110288"/>
          <p14:tracePt t="112454" x="6423025" y="6127750"/>
          <p14:tracePt t="112462" x="6440488" y="6135688"/>
          <p14:tracePt t="112470" x="6465888" y="6153150"/>
          <p14:tracePt t="112478" x="6491288" y="6169025"/>
          <p14:tracePt t="112486" x="6508750" y="6186488"/>
          <p14:tracePt t="112494" x="6516688" y="6194425"/>
          <p14:tracePt t="112502" x="6524625" y="6203950"/>
          <p14:tracePt t="112718" x="6534150" y="6203950"/>
          <p14:tracePt t="112726" x="6542088" y="6178550"/>
          <p14:tracePt t="112734" x="6542088" y="6169025"/>
          <p14:tracePt t="112742" x="6542088" y="6135688"/>
          <p14:tracePt t="112751" x="6550025" y="6084888"/>
          <p14:tracePt t="112758" x="6559550" y="6024563"/>
          <p14:tracePt t="112766" x="6567488" y="5965825"/>
          <p14:tracePt t="112774" x="6575425" y="5915025"/>
          <p14:tracePt t="112783" x="6584950" y="5872163"/>
          <p14:tracePt t="112790" x="6592888" y="5821363"/>
          <p14:tracePt t="112800" x="6592888" y="5795963"/>
          <p14:tracePt t="112806" x="6592888" y="5753100"/>
          <p14:tracePt t="112814" x="6592888" y="5702300"/>
          <p14:tracePt t="112822" x="6592888" y="5634038"/>
          <p14:tracePt t="112830" x="6584950" y="5557838"/>
          <p14:tracePt t="112838" x="6575425" y="5489575"/>
          <p14:tracePt t="112846" x="6550025" y="5395913"/>
          <p14:tracePt t="112854" x="6542088" y="5327650"/>
          <p14:tracePt t="112862" x="6516688" y="5235575"/>
          <p14:tracePt t="112870" x="6508750" y="5167313"/>
          <p14:tracePt t="112878" x="6499225" y="5091113"/>
          <p14:tracePt t="112886" x="6499225" y="5048250"/>
          <p14:tracePt t="112894" x="6534150" y="4979988"/>
          <p14:tracePt t="112902" x="6550025" y="4937125"/>
          <p14:tracePt t="112910" x="6559550" y="4878388"/>
          <p14:tracePt t="112918" x="6559550" y="4843463"/>
          <p14:tracePt t="112926" x="6567488" y="4802188"/>
          <p14:tracePt t="112935" x="6575425" y="4767263"/>
          <p14:tracePt t="112951" x="6584950" y="4716463"/>
          <p14:tracePt t="112958" x="6592888" y="4691063"/>
          <p14:tracePt t="112967" x="6600825" y="4665663"/>
          <p14:tracePt t="112974" x="6610350" y="4640263"/>
          <p14:tracePt t="112982" x="6618288" y="4614863"/>
          <p14:tracePt t="112989" x="6626225" y="4605338"/>
          <p14:tracePt t="112999" x="6635750" y="4589463"/>
          <p14:tracePt t="113014" x="6643688" y="4564063"/>
          <p14:tracePt t="113029" x="6643688" y="4554538"/>
          <p14:tracePt t="113038" x="6643688" y="4546600"/>
          <p14:tracePt t="113046" x="6643688" y="4538663"/>
          <p14:tracePt t="113053" x="6643688" y="4529138"/>
          <p14:tracePt t="113174" x="6643688" y="4538663"/>
          <p14:tracePt t="113183" x="6643688" y="4554538"/>
          <p14:tracePt t="113190" x="6643688" y="4572000"/>
          <p14:tracePt t="113199" x="6643688" y="4597400"/>
          <p14:tracePt t="113206" x="6643688" y="4622800"/>
          <p14:tracePt t="113214" x="6643688" y="4648200"/>
          <p14:tracePt t="113222" x="6643688" y="4691063"/>
          <p14:tracePt t="113230" x="6653213" y="4741863"/>
          <p14:tracePt t="113238" x="6653213" y="4775200"/>
          <p14:tracePt t="113246" x="6653213" y="4827588"/>
          <p14:tracePt t="113254" x="6669088" y="4894263"/>
          <p14:tracePt t="113262" x="6678613" y="4954588"/>
          <p14:tracePt t="113270" x="6686550" y="5013325"/>
          <p14:tracePt t="113278" x="6686550" y="5064125"/>
          <p14:tracePt t="113286" x="6686550" y="5132388"/>
          <p14:tracePt t="113294" x="6686550" y="5200650"/>
          <p14:tracePt t="113302" x="6686550" y="5286375"/>
          <p14:tracePt t="113310" x="6686550" y="5380038"/>
          <p14:tracePt t="113318" x="6686550" y="5446713"/>
          <p14:tracePt t="113326" x="6686550" y="5532438"/>
          <p14:tracePt t="113335" x="6686550" y="5616575"/>
          <p14:tracePt t="113342" x="6686550" y="5684838"/>
          <p14:tracePt t="113350" x="6686550" y="5770563"/>
          <p14:tracePt t="113358" x="6686550" y="5864225"/>
          <p14:tracePt t="113366" x="6686550" y="5915025"/>
          <p14:tracePt t="113374" x="6686550" y="5999163"/>
          <p14:tracePt t="113383" x="6686550" y="6076950"/>
          <p14:tracePt t="113390" x="6686550" y="6143625"/>
          <p14:tracePt t="113398" x="6686550" y="6203950"/>
          <p14:tracePt t="113406" x="6686550" y="6262688"/>
          <p14:tracePt t="113414" x="6669088" y="6330950"/>
          <p14:tracePt t="113422" x="6661150" y="6381750"/>
          <p14:tracePt t="113430" x="6653213" y="6424613"/>
          <p14:tracePt t="113438" x="6643688" y="6457950"/>
          <p14:tracePt t="113446" x="6635750" y="6492875"/>
          <p14:tracePt t="113454" x="6626225" y="6518275"/>
          <p14:tracePt t="113462" x="6626225" y="6526213"/>
          <p14:tracePt t="113470" x="6626225" y="6551613"/>
          <p14:tracePt t="113478" x="6618288" y="6586538"/>
          <p14:tracePt t="113486" x="6618288" y="6611938"/>
          <p14:tracePt t="113582" x="6635750" y="6586538"/>
          <p14:tracePt t="113590" x="6653213" y="6551613"/>
          <p14:tracePt t="113600" x="6678613" y="6518275"/>
          <p14:tracePt t="113606" x="6704013" y="6467475"/>
          <p14:tracePt t="113614" x="6719888" y="6432550"/>
          <p14:tracePt t="113622" x="6737350" y="6381750"/>
          <p14:tracePt t="113630" x="6754813" y="6330950"/>
          <p14:tracePt t="113638" x="6770688" y="6272213"/>
          <p14:tracePt t="113646" x="6788150" y="6211888"/>
          <p14:tracePt t="113654" x="6805613" y="6153150"/>
          <p14:tracePt t="113662" x="6813550" y="6092825"/>
          <p14:tracePt t="113670" x="6838950" y="6016625"/>
          <p14:tracePt t="113678" x="6848475" y="5948363"/>
          <p14:tracePt t="113686" x="6856413" y="5872163"/>
          <p14:tracePt t="113694" x="6864350" y="5795963"/>
          <p14:tracePt t="113702" x="6889750" y="5727700"/>
          <p14:tracePt t="113710" x="6924675" y="5651500"/>
          <p14:tracePt t="113719" x="6915150" y="5626100"/>
          <p14:tracePt t="113726" x="6915150" y="5591175"/>
          <p14:tracePt t="113735" x="6942138" y="5540375"/>
          <p14:tracePt t="113742" x="6983413" y="5489575"/>
          <p14:tracePt t="113750" x="7018338" y="5438775"/>
          <p14:tracePt t="113758" x="7043738" y="5405438"/>
          <p14:tracePt t="113767" x="7085013" y="5353050"/>
          <p14:tracePt t="113774" x="7112000" y="5319713"/>
          <p14:tracePt t="113783" x="7119938" y="5286375"/>
          <p14:tracePt t="113790" x="7127875" y="5260975"/>
          <p14:tracePt t="113798" x="7137400" y="5226050"/>
          <p14:tracePt t="113806" x="7145338" y="5192713"/>
          <p14:tracePt t="113814" x="7145338" y="5167313"/>
          <p14:tracePt t="113822" x="7145338" y="5124450"/>
          <p14:tracePt t="113830" x="7137400" y="5091113"/>
          <p14:tracePt t="113838" x="7119938" y="5064125"/>
          <p14:tracePt t="113846" x="7094538" y="5038725"/>
          <p14:tracePt t="113854" x="7077075" y="5022850"/>
          <p14:tracePt t="113862" x="7059613" y="5005388"/>
          <p14:tracePt t="113870" x="7059613" y="4997450"/>
          <p14:tracePt t="113878" x="7059613" y="4987925"/>
          <p14:tracePt t="113886" x="7059613" y="4979988"/>
          <p14:tracePt t="113950" x="7085013" y="5005388"/>
          <p14:tracePt t="113958" x="7102475" y="5022850"/>
          <p14:tracePt t="113966" x="7119938" y="5038725"/>
          <p14:tracePt t="113974" x="7127875" y="5048250"/>
          <p14:tracePt t="113983" x="7137400" y="5056188"/>
          <p14:tracePt t="114015" x="7137400" y="5064125"/>
          <p14:tracePt t="114022" x="7137400" y="5073650"/>
          <p14:tracePt t="114030" x="7127875" y="5091113"/>
          <p14:tracePt t="114038" x="7127875" y="5099050"/>
          <p14:tracePt t="114054" x="7119938" y="5132388"/>
          <p14:tracePt t="114070" x="7145338" y="5157788"/>
          <p14:tracePt t="114078" x="7162800" y="5183188"/>
          <p14:tracePt t="114086" x="7170738" y="5218113"/>
          <p14:tracePt t="114094" x="7170738" y="5235575"/>
          <p14:tracePt t="114102" x="7170738" y="5268913"/>
          <p14:tracePt t="114110" x="7170738" y="5302250"/>
          <p14:tracePt t="114119" x="7170738" y="5345113"/>
          <p14:tracePt t="114126" x="7170738" y="5380038"/>
          <p14:tracePt t="114135" x="7170738" y="5421313"/>
          <p14:tracePt t="114142" x="7170738" y="5446713"/>
          <p14:tracePt t="114150" x="7170738" y="5489575"/>
          <p14:tracePt t="114158" x="7170738" y="5524500"/>
          <p14:tracePt t="114167" x="7170738" y="5549900"/>
          <p14:tracePt t="114174" x="7170738" y="5565775"/>
          <p14:tracePt t="114184" x="7170738" y="5583238"/>
          <p14:tracePt t="114190" x="7170738" y="5600700"/>
          <p14:tracePt t="114198" x="7170738" y="5616575"/>
          <p14:tracePt t="114206" x="7170738" y="5634038"/>
          <p14:tracePt t="114214" x="7170738" y="5641975"/>
          <p14:tracePt t="114222" x="7170738" y="5651500"/>
          <p14:tracePt t="114230" x="7170738" y="5668963"/>
          <p14:tracePt t="114238" x="7170738" y="5676900"/>
          <p14:tracePt t="114246" x="7170738" y="5694363"/>
          <p14:tracePt t="114254" x="7178675" y="5727700"/>
          <p14:tracePt t="114262" x="7188200" y="5745163"/>
          <p14:tracePt t="114270" x="7221538" y="5761038"/>
          <p14:tracePt t="114278" x="7239000" y="5778500"/>
          <p14:tracePt t="114286" x="7246938" y="5803900"/>
          <p14:tracePt t="114294" x="7256463" y="5838825"/>
          <p14:tracePt t="114302" x="7264400" y="5872163"/>
          <p14:tracePt t="114310" x="7272338" y="5897563"/>
          <p14:tracePt t="114319" x="7272338" y="5922963"/>
          <p14:tracePt t="114326" x="7272338" y="5940425"/>
          <p14:tracePt t="114335" x="7272338" y="5965825"/>
          <p14:tracePt t="114342" x="7272338" y="5983288"/>
          <p14:tracePt t="114350" x="7272338" y="5999163"/>
          <p14:tracePt t="114358" x="7272338" y="6008688"/>
          <p14:tracePt t="114367" x="7272338" y="6034088"/>
          <p14:tracePt t="114374" x="7272338" y="6049963"/>
          <p14:tracePt t="114383" x="7272338" y="6067425"/>
          <p14:tracePt t="114390" x="7272338" y="6084888"/>
          <p14:tracePt t="114398" x="7272338" y="6102350"/>
          <p14:tracePt t="114406" x="7272338" y="6118225"/>
          <p14:tracePt t="114414" x="7272338" y="6143625"/>
          <p14:tracePt t="114422" x="7272338" y="6169025"/>
          <p14:tracePt t="114430" x="7272338" y="6186488"/>
          <p14:tracePt t="114438" x="7272338" y="6211888"/>
          <p14:tracePt t="114446" x="7272338" y="6221413"/>
          <p14:tracePt t="114454" x="7272338" y="6246813"/>
          <p14:tracePt t="114462" x="7272338" y="6262688"/>
          <p14:tracePt t="114470" x="7272338" y="6272213"/>
          <p14:tracePt t="114478" x="7272338" y="6280150"/>
          <p14:tracePt t="114486" x="7272338" y="6288088"/>
          <p14:tracePt t="114862" x="7272338" y="6297613"/>
          <p14:tracePt t="114878" x="7264400" y="6297613"/>
          <p14:tracePt t="114886" x="7256463" y="6297613"/>
          <p14:tracePt t="114910" x="7246938" y="6297613"/>
          <p14:tracePt t="114926" x="7239000" y="6297613"/>
          <p14:tracePt t="114942" x="7229475" y="6297613"/>
          <p14:tracePt t="114950" x="7221538" y="6297613"/>
          <p14:tracePt t="114958" x="7213600" y="6297613"/>
          <p14:tracePt t="114998" x="7204075" y="6297613"/>
          <p14:tracePt t="115014" x="7204075" y="6288088"/>
          <p14:tracePt t="115038" x="7196138" y="6280150"/>
          <p14:tracePt t="115078" x="7188200" y="6280150"/>
          <p14:tracePt t="115086" x="7178675" y="6280150"/>
          <p14:tracePt t="115094" x="7170738" y="6280150"/>
          <p14:tracePt t="115118" x="7162800" y="6280150"/>
          <p14:tracePt t="116078" x="7153275" y="6280150"/>
          <p14:tracePt t="116086" x="7145338" y="6280150"/>
          <p14:tracePt t="116094" x="7119938" y="6280150"/>
          <p14:tracePt t="116102" x="7085013" y="6272213"/>
          <p14:tracePt t="116110" x="7069138" y="6272213"/>
          <p14:tracePt t="116119" x="7043738" y="6272213"/>
          <p14:tracePt t="116126" x="7018338" y="6262688"/>
          <p14:tracePt t="116134" x="7000875" y="6262688"/>
          <p14:tracePt t="116142" x="6992938" y="6254750"/>
          <p14:tracePt t="116151" x="6975475" y="6254750"/>
          <p14:tracePt t="116158" x="6942138" y="6246813"/>
          <p14:tracePt t="116167" x="6924675" y="6237288"/>
          <p14:tracePt t="116174" x="6899275" y="6221413"/>
          <p14:tracePt t="116182" x="6873875" y="6211888"/>
          <p14:tracePt t="116190" x="6848475" y="6203950"/>
          <p14:tracePt t="116198" x="6838950" y="6203950"/>
          <p14:tracePt t="116206" x="6805613" y="6194425"/>
          <p14:tracePt t="116214" x="6788150" y="6186488"/>
          <p14:tracePt t="116230" x="6780213" y="6186488"/>
          <p14:tracePt t="116238" x="6770688" y="6186488"/>
          <p14:tracePt t="116246" x="6737350" y="6178550"/>
          <p14:tracePt t="116254" x="6711950" y="6169025"/>
          <p14:tracePt t="116262" x="6694488" y="6169025"/>
          <p14:tracePt t="116270" x="6669088" y="6161088"/>
          <p14:tracePt t="116278" x="6643688" y="6153150"/>
          <p14:tracePt t="116286" x="6618288" y="6143625"/>
          <p14:tracePt t="117310" x="6635750" y="6143625"/>
          <p14:tracePt t="117318" x="6669088" y="6135688"/>
          <p14:tracePt t="117334" x="6678613" y="6135688"/>
          <p14:tracePt t="117351" x="6686550" y="6135688"/>
          <p14:tracePt t="117366" x="6694488" y="6135688"/>
          <p14:tracePt t="117374" x="6704013" y="6135688"/>
          <p14:tracePt t="117382" x="6711950" y="6135688"/>
          <p14:tracePt t="117390" x="6719888" y="6135688"/>
          <p14:tracePt t="117398" x="6745288" y="6135688"/>
          <p14:tracePt t="117406" x="6762750" y="6135688"/>
          <p14:tracePt t="117414" x="6788150" y="6135688"/>
          <p14:tracePt t="117422" x="6813550" y="6135688"/>
          <p14:tracePt t="117430" x="6831013" y="6135688"/>
          <p14:tracePt t="117438" x="6848475" y="6135688"/>
          <p14:tracePt t="117446" x="6864350" y="6135688"/>
          <p14:tracePt t="117454" x="6873875" y="6135688"/>
          <p14:tracePt t="117462" x="6889750" y="6135688"/>
          <p14:tracePt t="117470" x="6907213" y="6135688"/>
          <p14:tracePt t="117478" x="6932613" y="6135688"/>
          <p14:tracePt t="117486" x="7000875" y="6127750"/>
          <p14:tracePt t="117494" x="7059613" y="6118225"/>
          <p14:tracePt t="117503" x="7119938" y="6102350"/>
          <p14:tracePt t="117510" x="7162800" y="6102350"/>
          <p14:tracePt t="117518" x="7204075" y="6102350"/>
          <p14:tracePt t="117526" x="7229475" y="6102350"/>
          <p14:tracePt t="117534" x="7246938" y="6102350"/>
          <p14:tracePt t="117926" x="7239000" y="6092825"/>
          <p14:tracePt t="117934" x="7204075" y="6076950"/>
          <p14:tracePt t="117942" x="7188200" y="6067425"/>
          <p14:tracePt t="117951" x="7162800" y="6059488"/>
          <p14:tracePt t="117958" x="7145338" y="6049963"/>
          <p14:tracePt t="117966" x="7119938" y="6042025"/>
          <p14:tracePt t="117974" x="7094538" y="6024563"/>
          <p14:tracePt t="117998" x="7085013" y="6024563"/>
          <p14:tracePt t="118046" x="7069138" y="6016625"/>
          <p14:tracePt t="118054" x="7059613" y="6016625"/>
          <p14:tracePt t="118070" x="7043738" y="6016625"/>
          <p14:tracePt t="118078" x="7026275" y="6016625"/>
          <p14:tracePt t="118086" x="7008813" y="6016625"/>
          <p14:tracePt t="118094" x="6983413" y="6016625"/>
          <p14:tracePt t="118103" x="6958013" y="6016625"/>
          <p14:tracePt t="118110" x="6932613" y="6016625"/>
          <p14:tracePt t="118118" x="6899275" y="6016625"/>
          <p14:tracePt t="118126" x="6864350" y="6016625"/>
          <p14:tracePt t="118135" x="6848475" y="6016625"/>
          <p14:tracePt t="118142" x="6823075" y="6016625"/>
          <p14:tracePt t="118152" x="6813550" y="6016625"/>
          <p14:tracePt t="118158" x="6805613" y="6016625"/>
          <p14:tracePt t="118190" x="6797675" y="6016625"/>
          <p14:tracePt t="118198" x="6788150" y="6016625"/>
          <p14:tracePt t="118206" x="6780213" y="6016625"/>
          <p14:tracePt t="118214" x="6762750" y="6016625"/>
          <p14:tracePt t="118222" x="6754813" y="6024563"/>
          <p14:tracePt t="118246" x="6737350" y="6024563"/>
          <p14:tracePt t="118254" x="6729413" y="6024563"/>
          <p14:tracePt t="118262" x="6719888" y="6024563"/>
          <p14:tracePt t="118270" x="6704013" y="6034088"/>
          <p14:tracePt t="118303" x="6694488" y="6034088"/>
          <p14:tracePt t="118310" x="6686550" y="6034088"/>
          <p14:tracePt t="118614" x="6678613" y="6034088"/>
          <p14:tracePt t="120054" x="6678613" y="6042025"/>
          <p14:tracePt t="120070" x="6719888" y="5999163"/>
          <p14:tracePt t="120078" x="6797675" y="5983288"/>
          <p14:tracePt t="120085" x="6838950" y="5973763"/>
          <p14:tracePt t="120094" x="6899275" y="5965825"/>
          <p14:tracePt t="120102" x="6932613" y="5957888"/>
          <p14:tracePt t="120110" x="6950075" y="5948363"/>
          <p14:tracePt t="120126" x="6958013" y="5948363"/>
          <p14:tracePt t="120166" x="6967538" y="5940425"/>
          <p14:tracePt t="120174" x="6983413" y="5922963"/>
          <p14:tracePt t="120182" x="7000875" y="5905500"/>
          <p14:tracePt t="120198" x="6992938" y="5905500"/>
          <p14:tracePt t="120214" x="6992938" y="5889625"/>
          <p14:tracePt t="120222" x="7000875" y="5880100"/>
          <p14:tracePt t="120230" x="7008813" y="5880100"/>
          <p14:tracePt t="120238" x="7026275" y="5880100"/>
          <p14:tracePt t="120246" x="7034213" y="5880100"/>
          <p14:tracePt t="120630" x="7051675" y="5889625"/>
          <p14:tracePt t="120638" x="7059613" y="5897563"/>
          <p14:tracePt t="120646" x="7059613" y="5905500"/>
          <p14:tracePt t="120662" x="7069138" y="5932488"/>
          <p14:tracePt t="120678" x="7069138" y="5940425"/>
          <p14:tracePt t="122342" x="7077075" y="5948363"/>
          <p14:tracePt t="122350" x="7077075" y="5957888"/>
          <p14:tracePt t="122358" x="7051675" y="5965825"/>
          <p14:tracePt t="122366" x="7018338" y="5965825"/>
          <p14:tracePt t="122374" x="6975475" y="5965825"/>
          <p14:tracePt t="122382" x="6932613" y="5965825"/>
          <p14:tracePt t="122390" x="6899275" y="5965825"/>
          <p14:tracePt t="122398" x="6873875" y="5965825"/>
          <p14:tracePt t="122406" x="6848475" y="5973763"/>
          <p14:tracePt t="122414" x="6823075" y="5983288"/>
          <p14:tracePt t="122422" x="6797675" y="5991225"/>
          <p14:tracePt t="122430" x="6770688" y="5999163"/>
          <p14:tracePt t="122438" x="6754813" y="6008688"/>
          <p14:tracePt t="122455" x="6729413" y="6016625"/>
          <p14:tracePt t="122462" x="6729413" y="6024563"/>
          <p14:tracePt t="122526" x="6719888" y="6024563"/>
          <p14:tracePt t="122534" x="6694488" y="6034088"/>
          <p14:tracePt t="122542" x="6686550" y="6034088"/>
          <p14:tracePt t="122550" x="6661150" y="6042025"/>
          <p14:tracePt t="122558" x="6635750" y="6059488"/>
          <p14:tracePt t="122566" x="6610350" y="6067425"/>
          <p14:tracePt t="122574" x="6610350" y="6076950"/>
          <p14:tracePt t="122582" x="6600825" y="6076950"/>
          <p14:tracePt t="122590" x="6592888" y="6076950"/>
          <p14:tracePt t="126670" x="6584950" y="6076950"/>
          <p14:tracePt t="126678" x="6618288" y="6059488"/>
          <p14:tracePt t="126686" x="6686550" y="6042025"/>
          <p14:tracePt t="126694" x="6745288" y="6034088"/>
          <p14:tracePt t="126702" x="6797675" y="6016625"/>
          <p14:tracePt t="126710" x="6831013" y="6016625"/>
          <p14:tracePt t="126718" x="6848475" y="6008688"/>
          <p14:tracePt t="126726" x="6856413" y="6008688"/>
          <p14:tracePt t="126734" x="6873875" y="5991225"/>
          <p14:tracePt t="126742" x="6881813" y="5965825"/>
          <p14:tracePt t="126750" x="6881813" y="5948363"/>
          <p14:tracePt t="126758" x="6881813" y="5915025"/>
          <p14:tracePt t="126766" x="6881813" y="5872163"/>
          <p14:tracePt t="126774" x="6881813" y="5829300"/>
          <p14:tracePt t="126782" x="6881813" y="5795963"/>
          <p14:tracePt t="126790" x="6881813" y="5770563"/>
          <p14:tracePt t="126798" x="6881813" y="5753100"/>
          <p14:tracePt t="126806" x="6881813" y="5735638"/>
          <p14:tracePt t="126814" x="6881813" y="5719763"/>
          <p14:tracePt t="126822" x="6881813" y="5710238"/>
          <p14:tracePt t="126830" x="6881813" y="5694363"/>
          <p14:tracePt t="126846" x="6881813" y="5676900"/>
          <p14:tracePt t="126855" x="6881813" y="5668963"/>
          <p14:tracePt t="126862" x="6881813" y="5651500"/>
          <p14:tracePt t="126871" x="6881813" y="5626100"/>
          <p14:tracePt t="126878" x="6881813" y="5608638"/>
          <p14:tracePt t="126887" x="6881813" y="5583238"/>
          <p14:tracePt t="126894" x="6881813" y="5557838"/>
          <p14:tracePt t="126902" x="6881813" y="5524500"/>
          <p14:tracePt t="126910" x="6881813" y="5507038"/>
          <p14:tracePt t="126918" x="6881813" y="5472113"/>
          <p14:tracePt t="126926" x="6873875" y="5430838"/>
          <p14:tracePt t="126940" x="6864350" y="5380038"/>
          <p14:tracePt t="126942" x="6856413" y="5353050"/>
          <p14:tracePt t="126950" x="6856413" y="5319713"/>
          <p14:tracePt t="126958" x="6848475" y="5294313"/>
          <p14:tracePt t="126966" x="6838950" y="5286375"/>
          <p14:tracePt t="127030" x="6856413" y="5286375"/>
          <p14:tracePt t="127038" x="6915150" y="5286375"/>
          <p14:tracePt t="127046" x="6975475" y="5286375"/>
          <p14:tracePt t="127054" x="7008813" y="5268913"/>
          <p14:tracePt t="127062" x="7026275" y="5243513"/>
          <p14:tracePt t="127071" x="7034213" y="5218113"/>
          <p14:tracePt t="127078" x="7034213" y="5192713"/>
          <p14:tracePt t="127086" x="7034213" y="5167313"/>
          <p14:tracePt t="127094" x="7034213" y="5132388"/>
          <p14:tracePt t="127102" x="7034213" y="5099050"/>
          <p14:tracePt t="127110" x="7034213" y="5073650"/>
          <p14:tracePt t="127118" x="7034213" y="5056188"/>
          <p14:tracePt t="127126" x="7034213" y="5022850"/>
          <p14:tracePt t="127134" x="7026275" y="5005388"/>
          <p14:tracePt t="127142" x="7018338" y="4987925"/>
          <p14:tracePt t="127318" x="7018338" y="4979988"/>
          <p14:tracePt t="127326" x="7000875" y="4972050"/>
          <p14:tracePt t="127334" x="6983413" y="4972050"/>
          <p14:tracePt t="127342" x="6975475" y="4972050"/>
          <p14:tracePt t="127350" x="6958013" y="4972050"/>
          <p14:tracePt t="127358" x="6950075" y="4972050"/>
          <p14:tracePt t="127382" x="6942138" y="4972050"/>
          <p14:tracePt t="127390" x="6932613" y="4972050"/>
          <p14:tracePt t="127398" x="6924675" y="4972050"/>
          <p14:tracePt t="127406" x="6907213" y="4962525"/>
          <p14:tracePt t="127414" x="6889750" y="4962525"/>
          <p14:tracePt t="127423" x="6873875" y="4954588"/>
          <p14:tracePt t="127430" x="6856413" y="4946650"/>
          <p14:tracePt t="127438" x="6838950" y="4937125"/>
          <p14:tracePt t="127662" x="6823075" y="4937125"/>
          <p14:tracePt t="127671" x="6823075" y="4954588"/>
          <p14:tracePt t="127678" x="6805613" y="4972050"/>
          <p14:tracePt t="127686" x="6797675" y="4997450"/>
          <p14:tracePt t="127694" x="6780213" y="5022850"/>
          <p14:tracePt t="127702" x="6770688" y="5038725"/>
          <p14:tracePt t="127710" x="6754813" y="5048250"/>
          <p14:tracePt t="127718" x="6745288" y="5064125"/>
          <p14:tracePt t="127726" x="6745288" y="5073650"/>
          <p14:tracePt t="127734" x="6745288" y="5081588"/>
          <p14:tracePt t="127742" x="6745288" y="5091113"/>
          <p14:tracePt t="127750" x="6745288" y="5106988"/>
          <p14:tracePt t="127758" x="6737350" y="5124450"/>
          <p14:tracePt t="127766" x="6729413" y="5141913"/>
          <p14:tracePt t="127774" x="6719888" y="5157788"/>
          <p14:tracePt t="127790" x="6719888" y="5175250"/>
          <p14:tracePt t="127798" x="6719888" y="5183188"/>
          <p14:tracePt t="127807" x="6711950" y="5200650"/>
          <p14:tracePt t="127814" x="6711950" y="5208588"/>
          <p14:tracePt t="127830" x="6711950" y="5218113"/>
          <p14:tracePt t="127839" x="6711950" y="5226050"/>
          <p14:tracePt t="127846" x="6711950" y="5235575"/>
          <p14:tracePt t="127855" x="6711950" y="5243513"/>
          <p14:tracePt t="127862" x="6704013" y="5268913"/>
          <p14:tracePt t="127872" x="6704013" y="5276850"/>
          <p14:tracePt t="127878" x="6704013" y="5286375"/>
          <p14:tracePt t="127886" x="6704013" y="5294313"/>
          <p14:tracePt t="127894" x="6704013" y="5302250"/>
          <p14:tracePt t="127902" x="6694488" y="5319713"/>
          <p14:tracePt t="127910" x="6686550" y="5337175"/>
          <p14:tracePt t="127926" x="6686550" y="5345113"/>
          <p14:tracePt t="127950" x="6686550" y="5353050"/>
          <p14:tracePt t="127958" x="6686550" y="5362575"/>
          <p14:tracePt t="127966" x="6678613" y="5380038"/>
          <p14:tracePt t="127974" x="6678613" y="5387975"/>
          <p14:tracePt t="127982" x="6678613" y="5395913"/>
          <p14:tracePt t="127990" x="6678613" y="5405438"/>
          <p14:tracePt t="127998" x="6669088" y="5421313"/>
          <p14:tracePt t="128007" x="6661150" y="5430838"/>
          <p14:tracePt t="128318" x="6661150" y="5421313"/>
          <p14:tracePt t="128326" x="6661150" y="5395913"/>
          <p14:tracePt t="128334" x="6661150" y="5353050"/>
          <p14:tracePt t="128342" x="6678613" y="5311775"/>
          <p14:tracePt t="128350" x="6678613" y="5276850"/>
          <p14:tracePt t="128358" x="6678613" y="5235575"/>
          <p14:tracePt t="128366" x="6678613" y="5175250"/>
          <p14:tracePt t="128374" x="6678613" y="5116513"/>
          <p14:tracePt t="128382" x="6678613" y="5073650"/>
          <p14:tracePt t="128390" x="6678613" y="5030788"/>
          <p14:tracePt t="128398" x="6678613" y="4972050"/>
          <p14:tracePt t="128407" x="6678613" y="4929188"/>
          <p14:tracePt t="128414" x="6678613" y="4886325"/>
          <p14:tracePt t="128422" x="6678613" y="4843463"/>
          <p14:tracePt t="128430" x="6678613" y="4802188"/>
          <p14:tracePt t="128439" x="6678613" y="4741863"/>
          <p14:tracePt t="128446" x="6678613" y="4699000"/>
          <p14:tracePt t="128455" x="6669088" y="4648200"/>
          <p14:tracePt t="128462" x="6669088" y="4630738"/>
          <p14:tracePt t="128470" x="6669088" y="4597400"/>
          <p14:tracePt t="128478" x="6669088" y="4579938"/>
          <p14:tracePt t="128486" x="6669088" y="4554538"/>
          <p14:tracePt t="128686" x="6678613" y="4546600"/>
          <p14:tracePt t="128710" x="6678613" y="4554538"/>
          <p14:tracePt t="128718" x="6678613" y="4564063"/>
          <p14:tracePt t="128798" x="6686550" y="4579938"/>
          <p14:tracePt t="128806" x="6711950" y="4605338"/>
          <p14:tracePt t="128814" x="6719888" y="4630738"/>
          <p14:tracePt t="128822" x="6719888" y="4640263"/>
          <p14:tracePt t="128838" x="6762750" y="4648200"/>
          <p14:tracePt t="128846" x="6813550" y="4673600"/>
          <p14:tracePt t="128856" x="6848475" y="4699000"/>
          <p14:tracePt t="128862" x="6889750" y="4741863"/>
          <p14:tracePt t="128871" x="6915150" y="4775200"/>
          <p14:tracePt t="128878" x="6958013" y="4827588"/>
          <p14:tracePt t="128886" x="6983413" y="4868863"/>
          <p14:tracePt t="128894" x="7008813" y="4911725"/>
          <p14:tracePt t="128902" x="7026275" y="4954588"/>
          <p14:tracePt t="128910" x="7043738" y="4972050"/>
          <p14:tracePt t="128918" x="7059613" y="5005388"/>
          <p14:tracePt t="128926" x="7069138" y="5030788"/>
          <p14:tracePt t="128940" x="7069138" y="5048250"/>
          <p14:tracePt t="128943" x="7077075" y="5081588"/>
          <p14:tracePt t="128958" x="7069138" y="5091113"/>
          <p14:tracePt t="128974" x="7034213" y="5091113"/>
          <p14:tracePt t="128982" x="6992938" y="5099050"/>
          <p14:tracePt t="128990" x="6975475" y="5116513"/>
          <p14:tracePt t="128998" x="6975475" y="5132388"/>
          <p14:tracePt t="129006" x="6975475" y="5175250"/>
          <p14:tracePt t="129014" x="6975475" y="5226050"/>
          <p14:tracePt t="129023" x="6983413" y="5302250"/>
          <p14:tracePt t="129030" x="6983413" y="5362575"/>
          <p14:tracePt t="129039" x="6992938" y="5430838"/>
          <p14:tracePt t="129046" x="7000875" y="5507038"/>
          <p14:tracePt t="129056" x="7008813" y="5565775"/>
          <p14:tracePt t="129062" x="7026275" y="5626100"/>
          <p14:tracePt t="129071" x="7026275" y="5668963"/>
          <p14:tracePt t="129078" x="7034213" y="5719763"/>
          <p14:tracePt t="129086" x="7043738" y="5753100"/>
          <p14:tracePt t="129094" x="7051675" y="5778500"/>
          <p14:tracePt t="129102" x="7051675" y="5795963"/>
          <p14:tracePt t="129110" x="7051675" y="5821363"/>
          <p14:tracePt t="129118" x="7051675" y="5838825"/>
          <p14:tracePt t="129126" x="7051675" y="5854700"/>
          <p14:tracePt t="129134" x="7051675" y="5872163"/>
          <p14:tracePt t="129150" x="7051675" y="5880100"/>
          <p14:tracePt t="129294" x="7051675" y="5872163"/>
          <p14:tracePt t="129302" x="7051675" y="5854700"/>
          <p14:tracePt t="129310" x="7051675" y="5829300"/>
          <p14:tracePt t="129318" x="7051675" y="5813425"/>
          <p14:tracePt t="129326" x="7051675" y="5778500"/>
          <p14:tracePt t="129334" x="7051675" y="5761038"/>
          <p14:tracePt t="129342" x="7051675" y="5745163"/>
          <p14:tracePt t="129350" x="7043738" y="5710238"/>
          <p14:tracePt t="129358" x="7034213" y="5684838"/>
          <p14:tracePt t="129366" x="7034213" y="5676900"/>
          <p14:tracePt t="129375" x="7034213" y="5651500"/>
          <p14:tracePt t="129382" x="7034213" y="5634038"/>
          <p14:tracePt t="129390" x="7034213" y="5626100"/>
          <p14:tracePt t="129398" x="7034213" y="5616575"/>
          <p14:tracePt t="129406" x="7034213" y="5600700"/>
          <p14:tracePt t="129423" x="7034213" y="5591175"/>
          <p14:tracePt t="129574" x="7034213" y="5583238"/>
          <p14:tracePt t="129582" x="7034213" y="5565775"/>
          <p14:tracePt t="129590" x="7034213" y="5532438"/>
          <p14:tracePt t="129598" x="7034213" y="5497513"/>
          <p14:tracePt t="129606" x="7034213" y="5472113"/>
          <p14:tracePt t="129614" x="7034213" y="5438775"/>
          <p14:tracePt t="129623" x="7034213" y="5395913"/>
          <p14:tracePt t="129630" x="7034213" y="5362575"/>
          <p14:tracePt t="129639" x="7034213" y="5319713"/>
          <p14:tracePt t="129646" x="7034213" y="5286375"/>
          <p14:tracePt t="129656" x="7034213" y="5268913"/>
          <p14:tracePt t="129662" x="7069138" y="5251450"/>
          <p14:tracePt t="129670" x="7077075" y="5235575"/>
          <p14:tracePt t="129678" x="7085013" y="5218113"/>
          <p14:tracePt t="129694" x="7085013" y="5200650"/>
          <p14:tracePt t="129702" x="7085013" y="5192713"/>
          <p14:tracePt t="129950" x="7085013" y="5208588"/>
          <p14:tracePt t="129958" x="7085013" y="5226050"/>
          <p14:tracePt t="129966" x="7094538" y="5260975"/>
          <p14:tracePt t="129974" x="7102475" y="5286375"/>
          <p14:tracePt t="129990" x="7137400" y="5311775"/>
          <p14:tracePt t="129998" x="7153275" y="5319713"/>
          <p14:tracePt t="130214" x="7162800" y="5302250"/>
          <p14:tracePt t="130222" x="7162800" y="5294313"/>
          <p14:tracePt t="130230" x="7162800" y="5268913"/>
          <p14:tracePt t="130239" x="7162800" y="5243513"/>
          <p14:tracePt t="130246" x="7162800" y="5226050"/>
          <p14:tracePt t="130254" x="7162800" y="5208588"/>
          <p14:tracePt t="130262" x="7162800" y="5192713"/>
          <p14:tracePt t="130270" x="7162800" y="5183188"/>
          <p14:tracePt t="130278" x="7162800" y="5167313"/>
          <p14:tracePt t="130286" x="7162800" y="5149850"/>
          <p14:tracePt t="130294" x="7153275" y="5149850"/>
          <p14:tracePt t="130390" x="7153275" y="5183188"/>
          <p14:tracePt t="130398" x="7145338" y="5251450"/>
          <p14:tracePt t="130406" x="7127875" y="5294313"/>
          <p14:tracePt t="130414" x="7127875" y="5319713"/>
          <p14:tracePt t="130423" x="7127875" y="5353050"/>
          <p14:tracePt t="130430" x="7137400" y="5421313"/>
          <p14:tracePt t="130439" x="7153275" y="5464175"/>
          <p14:tracePt t="130446" x="7162800" y="5497513"/>
          <p14:tracePt t="130454" x="7178675" y="5524500"/>
          <p14:tracePt t="130462" x="7178675" y="5540375"/>
          <p14:tracePt t="130470" x="7178675" y="5549900"/>
          <p14:tracePt t="130478" x="7178675" y="5557838"/>
          <p14:tracePt t="130638" x="7178675" y="5565775"/>
          <p14:tracePt t="130646" x="7178675" y="5591175"/>
          <p14:tracePt t="130654" x="7188200" y="5641975"/>
          <p14:tracePt t="130662" x="7188200" y="5694363"/>
          <p14:tracePt t="130670" x="7204075" y="5788025"/>
          <p14:tracePt t="130678" x="7213600" y="5889625"/>
          <p14:tracePt t="130686" x="7221538" y="5965825"/>
          <p14:tracePt t="130694" x="7204075" y="6024563"/>
          <p14:tracePt t="130702" x="7188200" y="6110288"/>
          <p14:tracePt t="130710" x="7178675" y="6237288"/>
          <p14:tracePt t="130718" x="7178675" y="6381750"/>
          <p14:tracePt t="130726" x="7162800" y="6561138"/>
          <p14:tracePt t="130734" x="7119938" y="6781800"/>
          <p14:tracePt t="131334" x="6542088" y="6807200"/>
          <p14:tracePt t="131342" x="6550025" y="6756400"/>
          <p14:tracePt t="131350" x="6575425" y="6713538"/>
          <p14:tracePt t="131358" x="6592888" y="6662738"/>
          <p14:tracePt t="131366" x="6610350" y="6602413"/>
          <p14:tracePt t="131374" x="6643688" y="6551613"/>
          <p14:tracePt t="131382" x="6661150" y="6500813"/>
          <p14:tracePt t="131390" x="6678613" y="6457950"/>
          <p14:tracePt t="131398" x="6704013" y="6416675"/>
          <p14:tracePt t="131406" x="6711950" y="6381750"/>
          <p14:tracePt t="131414" x="6729413" y="6348413"/>
          <p14:tracePt t="131423" x="6737350" y="6330950"/>
          <p14:tracePt t="131430" x="6745288" y="6305550"/>
          <p14:tracePt t="131440" x="6754813" y="6280150"/>
          <p14:tracePt t="131446" x="6762750" y="6254750"/>
          <p14:tracePt t="131454" x="6770688" y="6237288"/>
          <p14:tracePt t="131462" x="6780213" y="6211888"/>
          <p14:tracePt t="131470" x="6788150" y="6186488"/>
          <p14:tracePt t="131478" x="6805613" y="6161088"/>
          <p14:tracePt t="131486" x="6813550" y="6127750"/>
          <p14:tracePt t="131494" x="6831013" y="6092825"/>
          <p14:tracePt t="131502" x="6848475" y="6076950"/>
          <p14:tracePt t="131510" x="6856413" y="6059488"/>
          <p14:tracePt t="131518" x="6864350" y="6042025"/>
          <p14:tracePt t="131526" x="6873875" y="6024563"/>
          <p14:tracePt t="131534" x="6881813" y="6024563"/>
          <p14:tracePt t="132526" x="6889750" y="6024563"/>
          <p14:tracePt t="132534" x="6915150" y="6024563"/>
          <p14:tracePt t="132542" x="6942138" y="6024563"/>
          <p14:tracePt t="132550" x="6967538" y="6024563"/>
          <p14:tracePt t="132558" x="7000875" y="6016625"/>
          <p14:tracePt t="132566" x="7034213" y="6008688"/>
          <p14:tracePt t="132575" x="7069138" y="5999163"/>
          <p14:tracePt t="132582" x="7112000" y="5991225"/>
          <p14:tracePt t="132590" x="7162800" y="5983288"/>
          <p14:tracePt t="132598" x="7221538" y="5965825"/>
          <p14:tracePt t="132607" x="7264400" y="5957888"/>
          <p14:tracePt t="132614" x="7315200" y="5948363"/>
          <p14:tracePt t="132624" x="7348538" y="5932488"/>
          <p14:tracePt t="132630" x="7358063" y="5922963"/>
          <p14:tracePt t="132639" x="7366000" y="5922963"/>
          <p14:tracePt t="132646" x="7391400" y="5922963"/>
          <p14:tracePt t="132654" x="7391400" y="5915025"/>
          <p14:tracePt t="132662" x="7391400" y="5905500"/>
          <p14:tracePt t="132670" x="7391400" y="5915025"/>
          <p14:tracePt t="132686" x="7366000" y="5897563"/>
          <p14:tracePt t="132694" x="7366000" y="5864225"/>
          <p14:tracePt t="132702" x="7400925" y="5821363"/>
          <p14:tracePt t="132710" x="7467600" y="5778500"/>
          <p14:tracePt t="132718" x="7570788" y="5745163"/>
          <p14:tracePt t="132726" x="7654925" y="5710238"/>
          <p14:tracePt t="132734" x="7723188" y="5668963"/>
          <p14:tracePt t="132743" x="7773988" y="5634038"/>
          <p14:tracePt t="132750" x="7799388" y="5608638"/>
          <p14:tracePt t="132759" x="7807325" y="5557838"/>
          <p14:tracePt t="132766" x="7807325" y="5497513"/>
          <p14:tracePt t="132774" x="7799388" y="5430838"/>
          <p14:tracePt t="132782" x="7773988" y="5353050"/>
          <p14:tracePt t="132790" x="7740650" y="5294313"/>
          <p14:tracePt t="132798" x="7715250" y="5218113"/>
          <p14:tracePt t="132807" x="7680325" y="5141913"/>
          <p14:tracePt t="132814" x="7654925" y="5064125"/>
          <p14:tracePt t="132824" x="7621588" y="4987925"/>
          <p14:tracePt t="132830" x="7604125" y="4929188"/>
          <p14:tracePt t="132838" x="7586663" y="4868863"/>
          <p14:tracePt t="132846" x="7578725" y="4835525"/>
          <p14:tracePt t="132854" x="7553325" y="4784725"/>
          <p14:tracePt t="132862" x="7545388" y="4749800"/>
          <p14:tracePt t="132870" x="7545388" y="4741863"/>
          <p14:tracePt t="132878" x="7535863" y="4708525"/>
          <p14:tracePt t="132886" x="7535863" y="4691063"/>
          <p14:tracePt t="132894" x="7535863" y="4665663"/>
          <p14:tracePt t="132902" x="7535863" y="4648200"/>
          <p14:tracePt t="132910" x="7527925" y="4614863"/>
          <p14:tracePt t="132918" x="7518400" y="4579938"/>
          <p14:tracePt t="132926" x="7510463" y="4554538"/>
          <p14:tracePt t="132942" x="7459663" y="4486275"/>
          <p14:tracePt t="132950" x="7434263" y="4452938"/>
          <p14:tracePt t="132959" x="7400925" y="4419600"/>
          <p14:tracePt t="132966" x="7373938" y="4394200"/>
          <p14:tracePt t="132974" x="7348538" y="4376738"/>
          <p14:tracePt t="132982" x="7332663" y="4351338"/>
          <p14:tracePt t="132990" x="7307263" y="4333875"/>
          <p14:tracePt t="132998" x="7297738" y="4316413"/>
          <p14:tracePt t="133007" x="7281863" y="4308475"/>
          <p14:tracePt t="133014" x="7264400" y="4300538"/>
          <p14:tracePt t="133024" x="7239000" y="4291013"/>
          <p14:tracePt t="133030" x="7221538" y="4291013"/>
          <p14:tracePt t="133038" x="7196138" y="4275138"/>
          <p14:tracePt t="133046" x="7162800" y="4265613"/>
          <p14:tracePt t="133054" x="7119938" y="4257675"/>
          <p14:tracePt t="133062" x="7069138" y="4249738"/>
          <p14:tracePt t="133070" x="7008813" y="4232275"/>
          <p14:tracePt t="133078" x="6967538" y="4232275"/>
          <p14:tracePt t="133086" x="6907213" y="4232275"/>
          <p14:tracePt t="133094" x="6848475" y="4232275"/>
          <p14:tracePt t="133102" x="6788150" y="4224338"/>
          <p14:tracePt t="133110" x="6762750" y="4224338"/>
          <p14:tracePt t="133118" x="6704013" y="4214813"/>
          <p14:tracePt t="133126" x="6678613" y="4206875"/>
          <p14:tracePt t="133134" x="6669088" y="4206875"/>
          <p14:tracePt t="133142" x="6653213" y="4206875"/>
          <p14:tracePt t="133150" x="6635750" y="4206875"/>
          <p14:tracePt t="133158" x="6618288" y="4206875"/>
          <p14:tracePt t="133166" x="6592888" y="4206875"/>
          <p14:tracePt t="133174" x="6575425" y="4206875"/>
          <p14:tracePt t="133182" x="6559550" y="4214813"/>
          <p14:tracePt t="133191" x="6534150" y="4224338"/>
          <p14:tracePt t="133198" x="6508750" y="4232275"/>
          <p14:tracePt t="133207" x="6483350" y="4240213"/>
          <p14:tracePt t="133214" x="6456363" y="4249738"/>
          <p14:tracePt t="133222" x="6430963" y="4249738"/>
          <p14:tracePt t="133230" x="6397625" y="4257675"/>
          <p14:tracePt t="133238" x="6380163" y="4265613"/>
          <p14:tracePt t="133246" x="6354763" y="4275138"/>
          <p14:tracePt t="133254" x="6329363" y="4275138"/>
          <p14:tracePt t="133262" x="6303963" y="4291013"/>
          <p14:tracePt t="133270" x="6286500" y="4316413"/>
          <p14:tracePt t="133278" x="6270625" y="4341813"/>
          <p14:tracePt t="133286" x="6261100" y="4368800"/>
          <p14:tracePt t="133294" x="6245225" y="4394200"/>
          <p14:tracePt t="133302" x="6227763" y="4410075"/>
          <p14:tracePt t="133310" x="6219825" y="4435475"/>
          <p14:tracePt t="133318" x="6210300" y="4460875"/>
          <p14:tracePt t="133326" x="6194425" y="4486275"/>
          <p14:tracePt t="133334" x="6184900" y="4495800"/>
          <p14:tracePt t="133342" x="6176963" y="4513263"/>
          <p14:tracePt t="133350" x="6176963" y="4529138"/>
          <p14:tracePt t="133359" x="6167438" y="4538663"/>
          <p14:tracePt t="133366" x="6159500" y="4554538"/>
          <p14:tracePt t="133374" x="6151563" y="4572000"/>
          <p14:tracePt t="133382" x="6142038" y="4597400"/>
          <p14:tracePt t="133390" x="6134100" y="4614863"/>
          <p14:tracePt t="133398" x="6126163" y="4640263"/>
          <p14:tracePt t="133407" x="6116638" y="4665663"/>
          <p14:tracePt t="133414" x="6116638" y="4673600"/>
          <p14:tracePt t="133424" x="6116638" y="4699000"/>
          <p14:tracePt t="133430" x="6108700" y="4733925"/>
          <p14:tracePt t="133438" x="6108700" y="4749800"/>
          <p14:tracePt t="133446" x="6100763" y="4759325"/>
          <p14:tracePt t="133454" x="6091238" y="4784725"/>
          <p14:tracePt t="133462" x="6083300" y="4802188"/>
          <p14:tracePt t="133470" x="6083300" y="4810125"/>
          <p14:tracePt t="133478" x="6083300" y="4835525"/>
          <p14:tracePt t="133486" x="6083300" y="4860925"/>
          <p14:tracePt t="133494" x="6083300" y="4878388"/>
          <p14:tracePt t="133502" x="6075363" y="4929188"/>
          <p14:tracePt t="133510" x="6075363" y="4946650"/>
          <p14:tracePt t="133518" x="6075363" y="4987925"/>
          <p14:tracePt t="133526" x="6075363" y="5022850"/>
          <p14:tracePt t="133534" x="6075363" y="5064125"/>
          <p14:tracePt t="133542" x="6075363" y="5099050"/>
          <p14:tracePt t="133550" x="6075363" y="5124450"/>
          <p14:tracePt t="133558" x="6065838" y="5175250"/>
          <p14:tracePt t="133566" x="6057900" y="5192713"/>
          <p14:tracePt t="133574" x="6057900" y="5208588"/>
          <p14:tracePt t="133582" x="6057900" y="5235575"/>
          <p14:tracePt t="133591" x="6057900" y="5251450"/>
          <p14:tracePt t="133598" x="6057900" y="5268913"/>
          <p14:tracePt t="133608" x="6057900" y="5294313"/>
          <p14:tracePt t="133614" x="6057900" y="5311775"/>
          <p14:tracePt t="133622" x="6057900" y="5345113"/>
          <p14:tracePt t="133630" x="6065838" y="5370513"/>
          <p14:tracePt t="133638" x="6075363" y="5380038"/>
          <p14:tracePt t="133646" x="6083300" y="5395913"/>
          <p14:tracePt t="133654" x="6083300" y="5405438"/>
          <p14:tracePt t="133662" x="6091238" y="5413375"/>
          <p14:tracePt t="133670" x="6100763" y="5430838"/>
          <p14:tracePt t="133678" x="6108700" y="5446713"/>
          <p14:tracePt t="133686" x="6126163" y="5472113"/>
          <p14:tracePt t="133694" x="6142038" y="5489575"/>
          <p14:tracePt t="133702" x="6151563" y="5514975"/>
          <p14:tracePt t="133710" x="6167438" y="5532438"/>
          <p14:tracePt t="133718" x="6176963" y="5557838"/>
          <p14:tracePt t="133726" x="6184900" y="5565775"/>
          <p14:tracePt t="133798" x="6194425" y="5575300"/>
          <p14:tracePt t="133807" x="6194425" y="5583238"/>
          <p14:tracePt t="133934" x="6210300" y="5591175"/>
          <p14:tracePt t="133942" x="6235700" y="5600700"/>
          <p14:tracePt t="133950" x="6270625" y="5616575"/>
          <p14:tracePt t="133958" x="6286500" y="5634038"/>
          <p14:tracePt t="133966" x="6311900" y="5659438"/>
          <p14:tracePt t="133975" x="6354763" y="5684838"/>
          <p14:tracePt t="133982" x="6372225" y="5702300"/>
          <p14:tracePt t="133991" x="6405563" y="5719763"/>
          <p14:tracePt t="133998" x="6448425" y="5745163"/>
          <p14:tracePt t="134008" x="6465888" y="5761038"/>
          <p14:tracePt t="134014" x="6473825" y="5778500"/>
          <p14:tracePt t="134022" x="6491288" y="5795963"/>
          <p14:tracePt t="134030" x="6499225" y="5795963"/>
          <p14:tracePt t="134126" x="6508750" y="5803900"/>
          <p14:tracePt t="134134" x="6534150" y="5813425"/>
          <p14:tracePt t="134142" x="6567488" y="5829300"/>
          <p14:tracePt t="134150" x="6643688" y="5864225"/>
          <p14:tracePt t="134159" x="6745288" y="5897563"/>
          <p14:tracePt t="134166" x="6848475" y="5940425"/>
          <p14:tracePt t="134174" x="6958013" y="5991225"/>
          <p14:tracePt t="134182" x="7051675" y="6016625"/>
          <p14:tracePt t="134191" x="7145338" y="6034088"/>
          <p14:tracePt t="134198" x="7229475" y="6042025"/>
          <p14:tracePt t="134207" x="7332663" y="6059488"/>
          <p14:tracePt t="134214" x="7416800" y="6049963"/>
          <p14:tracePt t="134222" x="7493000" y="6042025"/>
          <p14:tracePt t="134230" x="7553325" y="6034088"/>
          <p14:tracePt t="134238" x="7596188" y="6024563"/>
          <p14:tracePt t="134246" x="7612063" y="6016625"/>
          <p14:tracePt t="134254" x="7629525" y="5999163"/>
          <p14:tracePt t="134270" x="7629525" y="5991225"/>
          <p14:tracePt t="134278" x="7637463" y="5965825"/>
          <p14:tracePt t="134286" x="7646988" y="5940425"/>
          <p14:tracePt t="134294" x="7654925" y="5915025"/>
          <p14:tracePt t="134302" x="7654925" y="5889625"/>
          <p14:tracePt t="134310" x="7662863" y="5846763"/>
          <p14:tracePt t="134318" x="7672388" y="5813425"/>
          <p14:tracePt t="134326" x="7672388" y="5795963"/>
          <p14:tracePt t="134334" x="7662863" y="5770563"/>
          <p14:tracePt t="134342" x="7654925" y="5745163"/>
          <p14:tracePt t="134350" x="7646988" y="5719763"/>
          <p14:tracePt t="134358" x="7637463" y="5694363"/>
          <p14:tracePt t="134366" x="7629525" y="5668963"/>
          <p14:tracePt t="134374" x="7621588" y="5641975"/>
          <p14:tracePt t="134382" x="7621588" y="5616575"/>
          <p14:tracePt t="134391" x="7604125" y="5608638"/>
          <p14:tracePt t="134398" x="7596188" y="5575300"/>
          <p14:tracePt t="134408" x="7578725" y="5549900"/>
          <p14:tracePt t="134414" x="7570788" y="5507038"/>
          <p14:tracePt t="134422" x="7553325" y="5472113"/>
          <p14:tracePt t="134430" x="7545388" y="5413375"/>
          <p14:tracePt t="134438" x="7518400" y="5319713"/>
          <p14:tracePt t="134446" x="7510463" y="5251450"/>
          <p14:tracePt t="134454" x="7485063" y="5157788"/>
          <p14:tracePt t="134462" x="7477125" y="5091113"/>
          <p14:tracePt t="134470" x="7467600" y="5038725"/>
          <p14:tracePt t="134478" x="7459663" y="4997450"/>
          <p14:tracePt t="134486" x="7451725" y="4962525"/>
          <p14:tracePt t="134494" x="7442200" y="4929188"/>
          <p14:tracePt t="134502" x="7434263" y="4903788"/>
          <p14:tracePt t="134510" x="7426325" y="4886325"/>
          <p14:tracePt t="134518" x="7426325" y="4868863"/>
          <p14:tracePt t="134526" x="7416800" y="4843463"/>
          <p14:tracePt t="134534" x="7416800" y="4835525"/>
          <p14:tracePt t="134543" x="7416800" y="4818063"/>
          <p14:tracePt t="134550" x="7416800" y="4802188"/>
          <p14:tracePt t="134558" x="7408863" y="4784725"/>
          <p14:tracePt t="134566" x="7400925" y="4767263"/>
          <p14:tracePt t="134574" x="7391400" y="4741863"/>
          <p14:tracePt t="134582" x="7383463" y="4716463"/>
          <p14:tracePt t="134591" x="7366000" y="4699000"/>
          <p14:tracePt t="134598" x="7340600" y="4673600"/>
          <p14:tracePt t="134607" x="7315200" y="4630738"/>
          <p14:tracePt t="134614" x="7281863" y="4597400"/>
          <p14:tracePt t="134622" x="7256463" y="4589463"/>
          <p14:tracePt t="134630" x="7239000" y="4579938"/>
          <p14:tracePt t="134678" x="7229475" y="4579938"/>
          <p14:tracePt t="134686" x="7221538" y="4579938"/>
          <p14:tracePt t="134694" x="7204075" y="4564063"/>
          <p14:tracePt t="134702" x="7178675" y="4529138"/>
          <p14:tracePt t="134710" x="7153275" y="4503738"/>
          <p14:tracePt t="134718" x="7102475" y="4470400"/>
          <p14:tracePt t="134726" x="7051675" y="4445000"/>
          <p14:tracePt t="134734" x="7018338" y="4410075"/>
          <p14:tracePt t="134743" x="6983413" y="4394200"/>
          <p14:tracePt t="134750" x="6975475" y="4384675"/>
          <p14:tracePt t="134758" x="6942138" y="4359275"/>
          <p14:tracePt t="134766" x="6915150" y="4341813"/>
          <p14:tracePt t="134775" x="6899275" y="4325938"/>
          <p14:tracePt t="134782" x="6873875" y="4316413"/>
          <p14:tracePt t="134791" x="6873875" y="4308475"/>
          <p14:tracePt t="134854" x="6864350" y="4308475"/>
          <p14:tracePt t="134862" x="6856413" y="4308475"/>
          <p14:tracePt t="134870" x="6831013" y="4308475"/>
          <p14:tracePt t="134878" x="6780213" y="4308475"/>
          <p14:tracePt t="134886" x="6704013" y="4300538"/>
          <p14:tracePt t="134894" x="6643688" y="4291013"/>
          <p14:tracePt t="134902" x="6567488" y="4265613"/>
          <p14:tracePt t="134910" x="6524625" y="4257675"/>
          <p14:tracePt t="134918" x="6473825" y="4240213"/>
          <p14:tracePt t="134926" x="6440488" y="4232275"/>
          <p14:tracePt t="134934" x="6430963" y="4232275"/>
          <p14:tracePt t="134942" x="6423025" y="4232275"/>
          <p14:tracePt t="134950" x="6415088" y="4232275"/>
          <p14:tracePt t="134990" x="6397625" y="4240213"/>
          <p14:tracePt t="134998" x="6380163" y="4257675"/>
          <p14:tracePt t="135007" x="6354763" y="4275138"/>
          <p14:tracePt t="135014" x="6329363" y="4291013"/>
          <p14:tracePt t="135022" x="6321425" y="4308475"/>
          <p14:tracePt t="135030" x="6303963" y="4316413"/>
          <p14:tracePt t="135038" x="6296025" y="4325938"/>
          <p14:tracePt t="135070" x="6286500" y="4341813"/>
          <p14:tracePt t="135078" x="6278563" y="4351338"/>
          <p14:tracePt t="135094" x="6270625" y="4384675"/>
          <p14:tracePt t="135102" x="6270625" y="4394200"/>
          <p14:tracePt t="135110" x="6270625" y="4419600"/>
          <p14:tracePt t="135118" x="6261100" y="4452938"/>
          <p14:tracePt t="135126" x="6253163" y="4470400"/>
          <p14:tracePt t="135134" x="6253163" y="4478338"/>
          <p14:tracePt t="135143" x="6253163" y="4503738"/>
          <p14:tracePt t="135166" x="6253163" y="4513263"/>
          <p14:tracePt t="135174" x="6253163" y="4529138"/>
          <p14:tracePt t="135182" x="6245225" y="4546600"/>
          <p14:tracePt t="135191" x="6235700" y="4564063"/>
          <p14:tracePt t="135198" x="6227763" y="4579938"/>
          <p14:tracePt t="135207" x="6219825" y="4589463"/>
          <p14:tracePt t="135214" x="6210300" y="4614863"/>
          <p14:tracePt t="135222" x="6202363" y="4640263"/>
          <p14:tracePt t="135230" x="6194425" y="4665663"/>
          <p14:tracePt t="135238" x="6184900" y="4683125"/>
          <p14:tracePt t="135246" x="6176963" y="4708525"/>
          <p14:tracePt t="135254" x="6176963" y="4724400"/>
          <p14:tracePt t="135262" x="6176963" y="4741863"/>
          <p14:tracePt t="135270" x="6176963" y="4767263"/>
          <p14:tracePt t="135278" x="6167438" y="4775200"/>
          <p14:tracePt t="135294" x="6167438" y="4784725"/>
          <p14:tracePt t="135302" x="6167438" y="4792663"/>
          <p14:tracePt t="135310" x="6159500" y="4818063"/>
          <p14:tracePt t="135318" x="6159500" y="4827588"/>
          <p14:tracePt t="135326" x="6159500" y="4852988"/>
          <p14:tracePt t="135334" x="6151563" y="4886325"/>
          <p14:tracePt t="135343" x="6142038" y="4911725"/>
          <p14:tracePt t="135350" x="6134100" y="4929188"/>
          <p14:tracePt t="135358" x="6126163" y="4954588"/>
          <p14:tracePt t="135366" x="6116638" y="4979988"/>
          <p14:tracePt t="135375" x="6108700" y="5005388"/>
          <p14:tracePt t="135382" x="6108700" y="5013325"/>
          <p14:tracePt t="135391" x="6100763" y="5030788"/>
          <p14:tracePt t="135406" x="6091238" y="5056188"/>
          <p14:tracePt t="135414" x="6091238" y="5064125"/>
          <p14:tracePt t="135422" x="6091238" y="5073650"/>
          <p14:tracePt t="135430" x="6091238" y="5091113"/>
          <p14:tracePt t="135438" x="6091238" y="5106988"/>
          <p14:tracePt t="135446" x="6091238" y="5132388"/>
          <p14:tracePt t="135454" x="6091238" y="5157788"/>
          <p14:tracePt t="135462" x="6091238" y="5167313"/>
          <p14:tracePt t="135470" x="6091238" y="5192713"/>
          <p14:tracePt t="135478" x="6091238" y="5208588"/>
          <p14:tracePt t="135486" x="6091238" y="5218113"/>
          <p14:tracePt t="135494" x="6091238" y="5235575"/>
          <p14:tracePt t="135510" x="6091238" y="5243513"/>
          <p14:tracePt t="135518" x="6091238" y="5260975"/>
          <p14:tracePt t="135526" x="6091238" y="5276850"/>
          <p14:tracePt t="135534" x="6100763" y="5286375"/>
          <p14:tracePt t="135543" x="6100763" y="5302250"/>
          <p14:tracePt t="135550" x="6108700" y="5337175"/>
          <p14:tracePt t="135558" x="6108700" y="5362575"/>
          <p14:tracePt t="135566" x="6116638" y="5405438"/>
          <p14:tracePt t="135575" x="6126163" y="5421313"/>
          <p14:tracePt t="135582" x="6134100" y="5446713"/>
          <p14:tracePt t="135591" x="6134100" y="5464175"/>
          <p14:tracePt t="135598" x="6134100" y="5472113"/>
          <p14:tracePt t="135606" x="6134100" y="5481638"/>
          <p14:tracePt t="135782" x="6142038" y="5497513"/>
          <p14:tracePt t="135791" x="6159500" y="5507038"/>
          <p14:tracePt t="135798" x="6184900" y="5532438"/>
          <p14:tracePt t="135806" x="6210300" y="5575300"/>
          <p14:tracePt t="135814" x="6245225" y="5600700"/>
          <p14:tracePt t="135822" x="6286500" y="5626100"/>
          <p14:tracePt t="135830" x="6296025" y="5641975"/>
          <p14:tracePt t="135838" x="6311900" y="5659438"/>
          <p14:tracePt t="135846" x="6329363" y="5676900"/>
          <p14:tracePt t="135854" x="6346825" y="5684838"/>
          <p14:tracePt t="135862" x="6354763" y="5702300"/>
          <p14:tracePt t="135870" x="6364288" y="5719763"/>
          <p14:tracePt t="135878" x="6372225" y="5745163"/>
          <p14:tracePt t="135886" x="6389688" y="5761038"/>
          <p14:tracePt t="135894" x="6397625" y="5788025"/>
          <p14:tracePt t="135902" x="6415088" y="5803900"/>
          <p14:tracePt t="135910" x="6430963" y="5829300"/>
          <p14:tracePt t="135918" x="6430963" y="5838825"/>
          <p14:tracePt t="135926" x="6440488" y="5846763"/>
          <p14:tracePt t="136030" x="6456363" y="5854700"/>
          <p14:tracePt t="136038" x="6465888" y="5864225"/>
          <p14:tracePt t="136046" x="6491288" y="5872163"/>
          <p14:tracePt t="136054" x="6524625" y="5872163"/>
          <p14:tracePt t="136062" x="6592888" y="5880100"/>
          <p14:tracePt t="136070" x="6653213" y="5889625"/>
          <p14:tracePt t="136078" x="6711950" y="5905500"/>
          <p14:tracePt t="136086" x="6770688" y="5922963"/>
          <p14:tracePt t="136094" x="6813550" y="5922963"/>
          <p14:tracePt t="136102" x="6873875" y="5922963"/>
          <p14:tracePt t="136110" x="6932613" y="5922963"/>
          <p14:tracePt t="136118" x="6975475" y="5922963"/>
          <p14:tracePt t="136126" x="7018338" y="5922963"/>
          <p14:tracePt t="136134" x="7043738" y="5922963"/>
          <p14:tracePt t="136143" x="7069138" y="5922963"/>
          <p14:tracePt t="136150" x="7094538" y="5922963"/>
          <p14:tracePt t="136158" x="7119938" y="5915025"/>
          <p14:tracePt t="136166" x="7137400" y="5905500"/>
          <p14:tracePt t="136182" x="7162800" y="5897563"/>
          <p14:tracePt t="136192" x="7170738" y="5889625"/>
          <p14:tracePt t="136198" x="7188200" y="5872163"/>
          <p14:tracePt t="136206" x="7204075" y="5872163"/>
          <p14:tracePt t="136214" x="7229475" y="5854700"/>
          <p14:tracePt t="136222" x="7246938" y="5838825"/>
          <p14:tracePt t="136230" x="7256463" y="5813425"/>
          <p14:tracePt t="136238" x="7281863" y="5788025"/>
          <p14:tracePt t="136246" x="7289800" y="5761038"/>
          <p14:tracePt t="136254" x="7307263" y="5745163"/>
          <p14:tracePt t="136262" x="7315200" y="5719763"/>
          <p14:tracePt t="136270" x="7323138" y="5694363"/>
          <p14:tracePt t="136278" x="7332663" y="5676900"/>
          <p14:tracePt t="136286" x="7340600" y="5668963"/>
          <p14:tracePt t="136294" x="7340600" y="5651500"/>
          <p14:tracePt t="136302" x="7348538" y="5616575"/>
          <p14:tracePt t="136310" x="7348538" y="5600700"/>
          <p14:tracePt t="136318" x="7358063" y="5583238"/>
          <p14:tracePt t="136326" x="7366000" y="5557838"/>
          <p14:tracePt t="136334" x="7373938" y="5540375"/>
          <p14:tracePt t="136342" x="7400925" y="5532438"/>
          <p14:tracePt t="136350" x="7416800" y="5514975"/>
          <p14:tracePt t="136358" x="7434263" y="5489575"/>
          <p14:tracePt t="136366" x="7434263" y="5464175"/>
          <p14:tracePt t="136375" x="7434263" y="5446713"/>
          <p14:tracePt t="136382" x="7434263" y="5405438"/>
          <p14:tracePt t="136391" x="7434263" y="5370513"/>
          <p14:tracePt t="136398" x="7434263" y="5337175"/>
          <p14:tracePt t="136406" x="7434263" y="5302250"/>
          <p14:tracePt t="136414" x="7434263" y="5286375"/>
          <p14:tracePt t="136422" x="7434263" y="5260975"/>
          <p14:tracePt t="136430" x="7434263" y="5235575"/>
          <p14:tracePt t="136438" x="7434263" y="5218113"/>
          <p14:tracePt t="136446" x="7434263" y="5192713"/>
          <p14:tracePt t="136454" x="7434263" y="5167313"/>
          <p14:tracePt t="136462" x="7434263" y="5124450"/>
          <p14:tracePt t="136470" x="7434263" y="5106988"/>
          <p14:tracePt t="136478" x="7426325" y="5056188"/>
          <p14:tracePt t="136486" x="7426325" y="5038725"/>
          <p14:tracePt t="136494" x="7408863" y="5005388"/>
          <p14:tracePt t="136502" x="7400925" y="4972050"/>
          <p14:tracePt t="136510" x="7383463" y="4946650"/>
          <p14:tracePt t="136518" x="7373938" y="4911725"/>
          <p14:tracePt t="136527" x="7366000" y="4878388"/>
          <p14:tracePt t="136534" x="7340600" y="4835525"/>
          <p14:tracePt t="136542" x="7323138" y="4784725"/>
          <p14:tracePt t="136550" x="7307263" y="4733925"/>
          <p14:tracePt t="136558" x="7289800" y="4699000"/>
          <p14:tracePt t="136566" x="7272338" y="4665663"/>
          <p14:tracePt t="136575" x="7264400" y="4630738"/>
          <p14:tracePt t="136582" x="7246938" y="4605338"/>
          <p14:tracePt t="136590" x="7239000" y="4597400"/>
          <p14:tracePt t="136598" x="7229475" y="4572000"/>
          <p14:tracePt t="136614" x="7229475" y="4564063"/>
          <p14:tracePt t="136646" x="7213600" y="4554538"/>
          <p14:tracePt t="136654" x="7188200" y="4546600"/>
          <p14:tracePt t="136662" x="7153275" y="4529138"/>
          <p14:tracePt t="136670" x="7112000" y="4513263"/>
          <p14:tracePt t="136678" x="7043738" y="4486275"/>
          <p14:tracePt t="136686" x="6983413" y="4470400"/>
          <p14:tracePt t="136694" x="6915150" y="4460875"/>
          <p14:tracePt t="136702" x="6838950" y="4445000"/>
          <p14:tracePt t="136710" x="6788150" y="4427538"/>
          <p14:tracePt t="136718" x="6745288" y="4419600"/>
          <p14:tracePt t="136727" x="6719888" y="4410075"/>
          <p14:tracePt t="136734" x="6711950" y="4410075"/>
          <p14:tracePt t="136798" x="6694488" y="4410075"/>
          <p14:tracePt t="136806" x="6661150" y="4419600"/>
          <p14:tracePt t="136814" x="6626225" y="4435475"/>
          <p14:tracePt t="136822" x="6575425" y="4452938"/>
          <p14:tracePt t="136830" x="6534150" y="4478338"/>
          <p14:tracePt t="136838" x="6499225" y="4486275"/>
          <p14:tracePt t="136846" x="6473825" y="4495800"/>
          <p14:tracePt t="136854" x="6456363" y="4503738"/>
          <p14:tracePt t="136870" x="6448425" y="4503738"/>
          <p14:tracePt t="136878" x="6440488" y="4503738"/>
          <p14:tracePt t="136918" x="6440488" y="4513263"/>
          <p14:tracePt t="136932" x="6423025" y="4521200"/>
          <p14:tracePt t="136934" x="6415088" y="4529138"/>
          <p14:tracePt t="136942" x="6405563" y="4538663"/>
          <p14:tracePt t="136950" x="6380163" y="4554538"/>
          <p14:tracePt t="136958" x="6346825" y="4579938"/>
          <p14:tracePt t="136966" x="6321425" y="4597400"/>
          <p14:tracePt t="136975" x="6303963" y="4605338"/>
          <p14:tracePt t="136982" x="6286500" y="4614863"/>
          <p14:tracePt t="136991" x="6278563" y="4614863"/>
          <p14:tracePt t="136998" x="6261100" y="4622800"/>
          <p14:tracePt t="137006" x="6261100" y="4630738"/>
          <p14:tracePt t="137014" x="6253163" y="4640263"/>
          <p14:tracePt t="137022" x="6245225" y="4640263"/>
          <p14:tracePt t="137030" x="6235700" y="4657725"/>
          <p14:tracePt t="137038" x="6227763" y="4673600"/>
          <p14:tracePt t="137046" x="6219825" y="4691063"/>
          <p14:tracePt t="137054" x="6202363" y="4724400"/>
          <p14:tracePt t="137062" x="6194425" y="4749800"/>
          <p14:tracePt t="137070" x="6184900" y="4775200"/>
          <p14:tracePt t="137078" x="6176963" y="4810125"/>
          <p14:tracePt t="137086" x="6167438" y="4835525"/>
          <p14:tracePt t="137094" x="6167438" y="4843463"/>
          <p14:tracePt t="137102" x="6159500" y="4868863"/>
          <p14:tracePt t="137110" x="6159500" y="4878388"/>
          <p14:tracePt t="137126" x="6159500" y="4894263"/>
          <p14:tracePt t="137142" x="6159500" y="4903788"/>
          <p14:tracePt t="137150" x="6159500" y="4911725"/>
          <p14:tracePt t="137159" x="6159500" y="4919663"/>
          <p14:tracePt t="137166" x="6159500" y="4929188"/>
          <p14:tracePt t="137175" x="6159500" y="4937125"/>
          <p14:tracePt t="137182" x="6159500" y="4946650"/>
          <p14:tracePt t="137190" x="6159500" y="4954588"/>
          <p14:tracePt t="137198" x="6159500" y="4972050"/>
          <p14:tracePt t="137206" x="6159500" y="4979988"/>
          <p14:tracePt t="137214" x="6159500" y="4997450"/>
          <p14:tracePt t="137222" x="6159500" y="5005388"/>
          <p14:tracePt t="137230" x="6159500" y="5022850"/>
          <p14:tracePt t="137238" x="6159500" y="5048250"/>
          <p14:tracePt t="137246" x="6159500" y="5064125"/>
          <p14:tracePt t="137254" x="6159500" y="5081588"/>
          <p14:tracePt t="137262" x="6159500" y="5099050"/>
          <p14:tracePt t="137270" x="6159500" y="5106988"/>
          <p14:tracePt t="137278" x="6159500" y="5124450"/>
          <p14:tracePt t="137286" x="6159500" y="5132388"/>
          <p14:tracePt t="137294" x="6159500" y="5141913"/>
          <p14:tracePt t="137302" x="6159500" y="5157788"/>
          <p14:tracePt t="137318" x="6159500" y="5167313"/>
          <p14:tracePt t="137326" x="6159500" y="5175250"/>
          <p14:tracePt t="137343" x="6159500" y="5192713"/>
          <p14:tracePt t="137350" x="6159500" y="5200650"/>
          <p14:tracePt t="137359" x="6159500" y="5226050"/>
          <p14:tracePt t="137366" x="6159500" y="5251450"/>
          <p14:tracePt t="137375" x="6159500" y="5276850"/>
          <p14:tracePt t="137382" x="6159500" y="5294313"/>
          <p14:tracePt t="137390" x="6159500" y="5319713"/>
          <p14:tracePt t="137398" x="6159500" y="5327650"/>
          <p14:tracePt t="137406" x="6159500" y="5345113"/>
          <p14:tracePt t="137414" x="6159500" y="5353050"/>
          <p14:tracePt t="137494" x="6159500" y="5362575"/>
          <p14:tracePt t="137502" x="6159500" y="5387975"/>
          <p14:tracePt t="137510" x="6159500" y="5395913"/>
          <p14:tracePt t="137518" x="6159500" y="5421313"/>
          <p14:tracePt t="137526" x="6167438" y="5456238"/>
          <p14:tracePt t="137534" x="6176963" y="5464175"/>
          <p14:tracePt t="137542" x="6176963" y="5472113"/>
          <p14:tracePt t="137550" x="6176963" y="5497513"/>
          <p14:tracePt t="137559" x="6176963" y="5507038"/>
          <p14:tracePt t="137566" x="6184900" y="5540375"/>
          <p14:tracePt t="137576" x="6202363" y="5583238"/>
          <p14:tracePt t="137582" x="6202363" y="5616575"/>
          <p14:tracePt t="137590" x="6210300" y="5651500"/>
          <p14:tracePt t="137598" x="6219825" y="5684838"/>
          <p14:tracePt t="137606" x="6219825" y="5694363"/>
          <p14:tracePt t="137622" x="6219825" y="5702300"/>
          <p14:tracePt t="137798" x="6235700" y="5735638"/>
          <p14:tracePt t="137806" x="6253163" y="5770563"/>
          <p14:tracePt t="137814" x="6278563" y="5803900"/>
          <p14:tracePt t="137822" x="6321425" y="5854700"/>
          <p14:tracePt t="137830" x="6364288" y="5905500"/>
          <p14:tracePt t="137838" x="6415088" y="5957888"/>
          <p14:tracePt t="137846" x="6456363" y="6008688"/>
          <p14:tracePt t="137854" x="6508750" y="6049963"/>
          <p14:tracePt t="137862" x="6542088" y="6076950"/>
          <p14:tracePt t="137870" x="6559550" y="6092825"/>
          <p14:tracePt t="137878" x="6575425" y="6110288"/>
          <p14:tracePt t="137886" x="6592888" y="6127750"/>
          <p14:tracePt t="137902" x="6600825" y="6135688"/>
          <p14:tracePt t="137911" x="6610350" y="6143625"/>
          <p14:tracePt t="137966" x="6618288" y="6143625"/>
          <p14:tracePt t="137975" x="6635750" y="6143625"/>
          <p14:tracePt t="137982" x="6678613" y="6143625"/>
          <p14:tracePt t="137990" x="6737350" y="6143625"/>
          <p14:tracePt t="137998" x="6823075" y="6143625"/>
          <p14:tracePt t="138006" x="6889750" y="6143625"/>
          <p14:tracePt t="138014" x="6975475" y="6153150"/>
          <p14:tracePt t="138022" x="7051675" y="6161088"/>
          <p14:tracePt t="138030" x="7094538" y="6169025"/>
          <p14:tracePt t="138038" x="7127875" y="6178550"/>
          <p14:tracePt t="138046" x="7145338" y="6178550"/>
          <p14:tracePt t="138054" x="7153275" y="6178550"/>
          <p14:tracePt t="138062" x="7162800" y="6178550"/>
          <p14:tracePt t="138118" x="7170738" y="6178550"/>
          <p14:tracePt t="138126" x="7178675" y="6178550"/>
          <p14:tracePt t="138134" x="7188200" y="6161088"/>
          <p14:tracePt t="138142" x="7196138" y="6135688"/>
          <p14:tracePt t="138150" x="7204075" y="6127750"/>
          <p14:tracePt t="138159" x="7213600" y="6110288"/>
          <p14:tracePt t="138176" x="7221538" y="6084888"/>
          <p14:tracePt t="138190" x="7221538" y="6076950"/>
          <p14:tracePt t="150206" x="7221538" y="6067425"/>
          <p14:tracePt t="150302" x="7229475" y="6049963"/>
          <p14:tracePt t="150310" x="7256463" y="5991225"/>
          <p14:tracePt t="150318" x="7272338" y="5940425"/>
          <p14:tracePt t="150326" x="7289800" y="5915025"/>
          <p14:tracePt t="150334" x="7307263" y="5880100"/>
          <p14:tracePt t="150342" x="7323138" y="5846763"/>
          <p14:tracePt t="150350" x="7340600" y="5829300"/>
          <p14:tracePt t="150358" x="7358063" y="5813425"/>
          <p14:tracePt t="150366" x="7366000" y="5788025"/>
          <p14:tracePt t="150374" x="7373938" y="5770563"/>
          <p14:tracePt t="150382" x="7383463" y="5753100"/>
          <p14:tracePt t="150390" x="7383463" y="5727700"/>
          <p14:tracePt t="150399" x="7400925" y="5710238"/>
          <p14:tracePt t="150406" x="7408863" y="5694363"/>
          <p14:tracePt t="150415" x="7416800" y="5684838"/>
          <p14:tracePt t="150422" x="7434263" y="5659438"/>
          <p14:tracePt t="150430" x="7442200" y="5641975"/>
          <p14:tracePt t="150438" x="7451725" y="5626100"/>
          <p14:tracePt t="150454" x="7467600" y="5608638"/>
          <p14:tracePt t="150464" x="7477125" y="5600700"/>
          <p14:tracePt t="150502" x="7477125" y="5583238"/>
          <p14:tracePt t="150510" x="7485063" y="5557838"/>
          <p14:tracePt t="150518" x="7493000" y="5540375"/>
          <p14:tracePt t="150526" x="7493000" y="5514975"/>
          <p14:tracePt t="150534" x="7493000" y="5472113"/>
          <p14:tracePt t="150542" x="7493000" y="5438775"/>
          <p14:tracePt t="150550" x="7493000" y="5421313"/>
          <p14:tracePt t="150558" x="7493000" y="5405438"/>
          <p14:tracePt t="150566" x="7493000" y="5395913"/>
          <p14:tracePt t="150582" x="7493000" y="5387975"/>
          <p14:tracePt t="150590" x="7493000" y="5370513"/>
          <p14:tracePt t="150598" x="7493000" y="5362575"/>
          <p14:tracePt t="150606" x="7493000" y="5337175"/>
          <p14:tracePt t="150614" x="7493000" y="5319713"/>
          <p14:tracePt t="150622" x="7493000" y="5311775"/>
          <p14:tracePt t="150630" x="7493000" y="5286375"/>
          <p14:tracePt t="150638" x="7502525" y="5243513"/>
          <p14:tracePt t="150647" x="7502525" y="5226050"/>
          <p14:tracePt t="150654" x="7502525" y="5200650"/>
          <p14:tracePt t="150664" x="7502525" y="5175250"/>
          <p14:tracePt t="150670" x="7510463" y="5132388"/>
          <p14:tracePt t="150678" x="7518400" y="5099050"/>
          <p14:tracePt t="150686" x="7518400" y="5081588"/>
          <p14:tracePt t="150694" x="7518400" y="5064125"/>
          <p14:tracePt t="150702" x="7518400" y="5038725"/>
          <p14:tracePt t="150710" x="7518400" y="5005388"/>
          <p14:tracePt t="150718" x="7518400" y="4962525"/>
          <p14:tracePt t="150726" x="7510463" y="4929188"/>
          <p14:tracePt t="150734" x="7510463" y="4903788"/>
          <p14:tracePt t="150742" x="7510463" y="4868863"/>
          <p14:tracePt t="150749" x="7502525" y="4827588"/>
          <p14:tracePt t="150757" x="7502525" y="4810125"/>
          <p14:tracePt t="150766" x="7502525" y="4784725"/>
          <p14:tracePt t="150774" x="7502525" y="4767263"/>
          <p14:tracePt t="150782" x="7502525" y="4759325"/>
          <p14:tracePt t="150790" x="7493000" y="4749800"/>
          <p14:tracePt t="150815" x="7485063" y="4741863"/>
          <p14:tracePt t="150822" x="7477125" y="4733925"/>
          <p14:tracePt t="150830" x="7467600" y="4716463"/>
          <p14:tracePt t="150838" x="7451725" y="4708525"/>
          <p14:tracePt t="150847" x="7442200" y="4691063"/>
          <p14:tracePt t="150854" x="7434263" y="4673600"/>
          <p14:tracePt t="150862" x="7426325" y="4657725"/>
          <p14:tracePt t="150870" x="7416800" y="4657725"/>
          <p14:tracePt t="150926" x="7408863" y="4648200"/>
          <p14:tracePt t="150934" x="7383463" y="4614863"/>
          <p14:tracePt t="150947" x="7315200" y="4572000"/>
          <p14:tracePt t="150950" x="7229475" y="4538663"/>
          <p14:tracePt t="150958" x="7162800" y="4495800"/>
          <p14:tracePt t="150966" x="7112000" y="4470400"/>
          <p14:tracePt t="150974" x="7077075" y="4452938"/>
          <p14:tracePt t="150982" x="7043738" y="4445000"/>
          <p14:tracePt t="150990" x="7034213" y="4435475"/>
          <p14:tracePt t="151118" x="7026275" y="4435475"/>
          <p14:tracePt t="151126" x="6975475" y="4427538"/>
          <p14:tracePt t="151134" x="6889750" y="4419600"/>
          <p14:tracePt t="151142" x="6805613" y="4394200"/>
          <p14:tracePt t="151150" x="6704013" y="4368800"/>
          <p14:tracePt t="151158" x="6600825" y="4351338"/>
          <p14:tracePt t="151166" x="6542088" y="4341813"/>
          <p14:tracePt t="151174" x="6516688" y="4333875"/>
          <p14:tracePt t="151182" x="6508750" y="4333875"/>
          <p14:tracePt t="151238" x="6499225" y="4333875"/>
          <p14:tracePt t="151254" x="6491288" y="4333875"/>
          <p14:tracePt t="151382" x="6483350" y="4333875"/>
          <p14:tracePt t="151390" x="6465888" y="4333875"/>
          <p14:tracePt t="151398" x="6448425" y="4341813"/>
          <p14:tracePt t="151406" x="6423025" y="4351338"/>
          <p14:tracePt t="151414" x="6397625" y="4359275"/>
          <p14:tracePt t="151422" x="6372225" y="4368800"/>
          <p14:tracePt t="151431" x="6354763" y="4376738"/>
          <p14:tracePt t="151438" x="6346825" y="4384675"/>
          <p14:tracePt t="151447" x="6338888" y="4384675"/>
          <p14:tracePt t="151478" x="6321425" y="4402138"/>
          <p14:tracePt t="151494" x="6311900" y="4427538"/>
          <p14:tracePt t="151558" x="6311900" y="4435475"/>
          <p14:tracePt t="151566" x="6303963" y="4460875"/>
          <p14:tracePt t="151574" x="6296025" y="4478338"/>
          <p14:tracePt t="151582" x="6286500" y="4503738"/>
          <p14:tracePt t="151590" x="6270625" y="4521200"/>
          <p14:tracePt t="151599" x="6261100" y="4538663"/>
          <p14:tracePt t="151614" x="6253163" y="4554538"/>
          <p14:tracePt t="151631" x="6253163" y="4564063"/>
          <p14:tracePt t="151638" x="6253163" y="4579938"/>
          <p14:tracePt t="151647" x="6245225" y="4579938"/>
          <p14:tracePt t="151654" x="6245225" y="4589463"/>
          <p14:tracePt t="151662" x="6235700" y="4614863"/>
          <p14:tracePt t="151670" x="6227763" y="4630738"/>
          <p14:tracePt t="151678" x="6219825" y="4648200"/>
          <p14:tracePt t="151686" x="6210300" y="4665663"/>
          <p14:tracePt t="151702" x="6210300" y="4699000"/>
          <p14:tracePt t="151710" x="6202363" y="4716463"/>
          <p14:tracePt t="151718" x="6184900" y="4733925"/>
          <p14:tracePt t="151726" x="6176963" y="4749800"/>
          <p14:tracePt t="151734" x="6159500" y="4767263"/>
          <p14:tracePt t="151742" x="6151563" y="4784725"/>
          <p14:tracePt t="151750" x="6151563" y="4802188"/>
          <p14:tracePt t="151758" x="6134100" y="4818063"/>
          <p14:tracePt t="151766" x="6126163" y="4843463"/>
          <p14:tracePt t="151774" x="6116638" y="4852988"/>
          <p14:tracePt t="151783" x="6108700" y="4878388"/>
          <p14:tracePt t="151790" x="6100763" y="4894263"/>
          <p14:tracePt t="151799" x="6100763" y="4903788"/>
          <p14:tracePt t="151806" x="6100763" y="4911725"/>
          <p14:tracePt t="151814" x="6100763" y="4929188"/>
          <p14:tracePt t="151822" x="6100763" y="4937125"/>
          <p14:tracePt t="151831" x="6100763" y="4946650"/>
          <p14:tracePt t="151838" x="6100763" y="4954588"/>
          <p14:tracePt t="151862" x="6100763" y="4962525"/>
          <p14:tracePt t="151870" x="6100763" y="4972050"/>
          <p14:tracePt t="151878" x="6100763" y="4979988"/>
          <p14:tracePt t="151894" x="6100763" y="4997450"/>
          <p14:tracePt t="151902" x="6091238" y="5013325"/>
          <p14:tracePt t="151910" x="6083300" y="5022850"/>
          <p14:tracePt t="151918" x="6083300" y="5038725"/>
          <p14:tracePt t="151926" x="6083300" y="5056188"/>
          <p14:tracePt t="151949" x="6065838" y="5132388"/>
          <p14:tracePt t="151951" x="6040438" y="5175250"/>
          <p14:tracePt t="151958" x="6024563" y="5208588"/>
          <p14:tracePt t="151966" x="6015038" y="5235575"/>
          <p14:tracePt t="151974" x="6007100" y="5260975"/>
          <p14:tracePt t="151983" x="5997575" y="5286375"/>
          <p14:tracePt t="151990" x="5989638" y="5294313"/>
          <p14:tracePt t="151999" x="5989638" y="5302250"/>
          <p14:tracePt t="152006" x="5981700" y="5327650"/>
          <p14:tracePt t="152022" x="5981700" y="5337175"/>
          <p14:tracePt t="152047" x="5981700" y="5345113"/>
          <p14:tracePt t="152054" x="5981700" y="5353050"/>
          <p14:tracePt t="152062" x="5981700" y="5370513"/>
          <p14:tracePt t="152070" x="5981700" y="5395913"/>
          <p14:tracePt t="152078" x="5981700" y="5405438"/>
          <p14:tracePt t="152086" x="5981700" y="5430838"/>
          <p14:tracePt t="152094" x="5981700" y="5438775"/>
          <p14:tracePt t="152102" x="5981700" y="5464175"/>
          <p14:tracePt t="152118" x="5981700" y="5472113"/>
          <p14:tracePt t="152174" x="5989638" y="5481638"/>
          <p14:tracePt t="152182" x="5989638" y="5489575"/>
          <p14:tracePt t="152198" x="6007100" y="5524500"/>
          <p14:tracePt t="152206" x="6015038" y="5540375"/>
          <p14:tracePt t="152214" x="6032500" y="5565775"/>
          <p14:tracePt t="152222" x="6049963" y="5600700"/>
          <p14:tracePt t="152231" x="6065838" y="5626100"/>
          <p14:tracePt t="152238" x="6083300" y="5651500"/>
          <p14:tracePt t="152247" x="6091238" y="5676900"/>
          <p14:tracePt t="152254" x="6116638" y="5684838"/>
          <p14:tracePt t="152262" x="6134100" y="5702300"/>
          <p14:tracePt t="152270" x="6134100" y="5710238"/>
          <p14:tracePt t="152278" x="6142038" y="5727700"/>
          <p14:tracePt t="152294" x="6142038" y="5735638"/>
          <p14:tracePt t="152302" x="6151563" y="5753100"/>
          <p14:tracePt t="152310" x="6159500" y="5753100"/>
          <p14:tracePt t="152318" x="6167438" y="5770563"/>
          <p14:tracePt t="152326" x="6184900" y="5788025"/>
          <p14:tracePt t="152334" x="6210300" y="5803900"/>
          <p14:tracePt t="152342" x="6235700" y="5821363"/>
          <p14:tracePt t="152350" x="6253163" y="5838825"/>
          <p14:tracePt t="152358" x="6296025" y="5864225"/>
          <p14:tracePt t="152367" x="6329363" y="5880100"/>
          <p14:tracePt t="152374" x="6346825" y="5889625"/>
          <p14:tracePt t="152383" x="6364288" y="5897563"/>
          <p14:tracePt t="152390" x="6372225" y="5905500"/>
          <p14:tracePt t="152398" x="6380163" y="5905500"/>
          <p14:tracePt t="152462" x="6389688" y="5905500"/>
          <p14:tracePt t="152470" x="6415088" y="5915025"/>
          <p14:tracePt t="152478" x="6448425" y="5915025"/>
          <p14:tracePt t="152486" x="6508750" y="5922963"/>
          <p14:tracePt t="152494" x="6550025" y="5932488"/>
          <p14:tracePt t="152502" x="6584950" y="5940425"/>
          <p14:tracePt t="152510" x="6618288" y="5948363"/>
          <p14:tracePt t="152518" x="6635750" y="5957888"/>
          <p14:tracePt t="152526" x="6643688" y="5957888"/>
          <p14:tracePt t="152534" x="6661150" y="5957888"/>
          <p14:tracePt t="152542" x="6694488" y="5965825"/>
          <p14:tracePt t="152630" x="6704013" y="5965825"/>
          <p14:tracePt t="152638" x="6711950" y="5965825"/>
          <p14:tracePt t="152654" x="6729413" y="5965825"/>
          <p14:tracePt t="152662" x="6754813" y="5965825"/>
          <p14:tracePt t="152670" x="6780213" y="5973763"/>
          <p14:tracePt t="152678" x="6797675" y="5983288"/>
          <p14:tracePt t="152686" x="6813550" y="5983288"/>
          <p14:tracePt t="152694" x="6823075" y="5983288"/>
          <p14:tracePt t="152702" x="6831013" y="5983288"/>
          <p14:tracePt t="152726" x="6838950" y="5983288"/>
          <p14:tracePt t="152742" x="6856413" y="5983288"/>
          <p14:tracePt t="152750" x="6873875" y="5973763"/>
          <p14:tracePt t="152758" x="6881813" y="5965825"/>
          <p14:tracePt t="152767" x="6907213" y="5957888"/>
          <p14:tracePt t="152774" x="6932613" y="5948363"/>
          <p14:tracePt t="152783" x="6958013" y="5940425"/>
          <p14:tracePt t="152790" x="6967538" y="5940425"/>
          <p14:tracePt t="152798" x="6983413" y="5940425"/>
          <p14:tracePt t="152806" x="7008813" y="5940425"/>
          <p14:tracePt t="152815" x="7018338" y="5940425"/>
          <p14:tracePt t="152822" x="7034213" y="5940425"/>
          <p14:tracePt t="152838" x="7051675" y="5940425"/>
          <p14:tracePt t="152846" x="7059613" y="5932488"/>
          <p14:tracePt t="152862" x="7077075" y="5922963"/>
          <p14:tracePt t="152878" x="7094538" y="5922963"/>
          <p14:tracePt t="152886" x="7127875" y="5915025"/>
          <p14:tracePt t="152894" x="7145338" y="5905500"/>
          <p14:tracePt t="152902" x="7162800" y="5905500"/>
          <p14:tracePt t="152910" x="7196138" y="5905500"/>
          <p14:tracePt t="152918" x="7221538" y="5897563"/>
          <p14:tracePt t="152926" x="7229475" y="5897563"/>
          <p14:tracePt t="152948" x="7281863" y="5889625"/>
          <p14:tracePt t="152950" x="7315200" y="5872163"/>
          <p14:tracePt t="152958" x="7332663" y="5864225"/>
          <p14:tracePt t="152966" x="7366000" y="5854700"/>
          <p14:tracePt t="152974" x="7391400" y="5846763"/>
          <p14:tracePt t="152982" x="7400925" y="5838825"/>
          <p14:tracePt t="152990" x="7426325" y="5829300"/>
          <p14:tracePt t="152997" x="7442200" y="5821363"/>
          <p14:tracePt t="153006" x="7451725" y="5813425"/>
          <p14:tracePt t="153014" x="7459663" y="5803900"/>
          <p14:tracePt t="153022" x="7467600" y="5788025"/>
          <p14:tracePt t="153031" x="7477125" y="5761038"/>
          <p14:tracePt t="153038" x="7477125" y="5753100"/>
          <p14:tracePt t="153046" x="7467600" y="5735638"/>
          <p14:tracePt t="153054" x="7451725" y="5719763"/>
          <p14:tracePt t="153062" x="7442200" y="5694363"/>
          <p14:tracePt t="153070" x="7442200" y="5684838"/>
          <p14:tracePt t="153078" x="7442200" y="5668963"/>
          <p14:tracePt t="153086" x="7442200" y="5659438"/>
          <p14:tracePt t="153094" x="7442200" y="5651500"/>
          <p14:tracePt t="153102" x="7442200" y="5634038"/>
          <p14:tracePt t="153118" x="7442200" y="5616575"/>
          <p14:tracePt t="153134" x="7442200" y="5608638"/>
          <p14:tracePt t="153142" x="7442200" y="5583238"/>
          <p14:tracePt t="153150" x="7451725" y="5549900"/>
          <p14:tracePt t="153158" x="7459663" y="5524500"/>
          <p14:tracePt t="153166" x="7459663" y="5514975"/>
          <p14:tracePt t="153174" x="7459663" y="5489575"/>
          <p14:tracePt t="153183" x="7459663" y="5464175"/>
          <p14:tracePt t="153190" x="7459663" y="5446713"/>
          <p14:tracePt t="153198" x="7459663" y="5430838"/>
          <p14:tracePt t="153206" x="7459663" y="5413375"/>
          <p14:tracePt t="153215" x="7459663" y="5395913"/>
          <p14:tracePt t="153222" x="7459663" y="5370513"/>
          <p14:tracePt t="153231" x="7451725" y="5327650"/>
          <p14:tracePt t="153238" x="7451725" y="5294313"/>
          <p14:tracePt t="153246" x="7442200" y="5268913"/>
          <p14:tracePt t="153254" x="7442200" y="5251450"/>
          <p14:tracePt t="153262" x="7434263" y="5208588"/>
          <p14:tracePt t="153270" x="7426325" y="5183188"/>
          <p14:tracePt t="153278" x="7426325" y="5175250"/>
          <p14:tracePt t="153286" x="7426325" y="5167313"/>
          <p14:tracePt t="153294" x="7416800" y="5149850"/>
          <p14:tracePt t="153310" x="7416800" y="5132388"/>
          <p14:tracePt t="153318" x="7416800" y="5124450"/>
          <p14:tracePt t="153326" x="7408863" y="5091113"/>
          <p14:tracePt t="153334" x="7400925" y="5064125"/>
          <p14:tracePt t="153342" x="7400925" y="5056188"/>
          <p14:tracePt t="153350" x="7391400" y="5030788"/>
          <p14:tracePt t="153358" x="7391400" y="5022850"/>
          <p14:tracePt t="153366" x="7383463" y="4972050"/>
          <p14:tracePt t="153374" x="7373938" y="4946650"/>
          <p14:tracePt t="153383" x="7373938" y="4911725"/>
          <p14:tracePt t="153390" x="7373938" y="4852988"/>
          <p14:tracePt t="153398" x="7366000" y="4792663"/>
          <p14:tracePt t="153406" x="7348538" y="4749800"/>
          <p14:tracePt t="153415" x="7332663" y="4716463"/>
          <p14:tracePt t="153422" x="7323138" y="4683125"/>
          <p14:tracePt t="153431" x="7307263" y="4657725"/>
          <p14:tracePt t="153438" x="7281863" y="4622800"/>
          <p14:tracePt t="153446" x="7246938" y="4589463"/>
          <p14:tracePt t="153454" x="7221538" y="4546600"/>
          <p14:tracePt t="153462" x="7204075" y="4529138"/>
          <p14:tracePt t="153622" x="7178675" y="4521200"/>
          <p14:tracePt t="153631" x="7145338" y="4513263"/>
          <p14:tracePt t="153638" x="7102475" y="4495800"/>
          <p14:tracePt t="153646" x="7043738" y="4486275"/>
          <p14:tracePt t="153654" x="6967538" y="4460875"/>
          <p14:tracePt t="153662" x="6889750" y="4435475"/>
          <p14:tracePt t="153670" x="6831013" y="4419600"/>
          <p14:tracePt t="153678" x="6770688" y="4402138"/>
          <p14:tracePt t="153686" x="6711950" y="4394200"/>
          <p14:tracePt t="153694" x="6678613" y="4368800"/>
          <p14:tracePt t="153702" x="6661150" y="4368800"/>
          <p14:tracePt t="153718" x="6653213" y="4368800"/>
          <p14:tracePt t="153798" x="6626225" y="4368800"/>
          <p14:tracePt t="153806" x="6575425" y="4394200"/>
          <p14:tracePt t="153814" x="6516688" y="4410075"/>
          <p14:tracePt t="153822" x="6440488" y="4435475"/>
          <p14:tracePt t="153831" x="6380163" y="4452938"/>
          <p14:tracePt t="153838" x="6338888" y="4460875"/>
          <p14:tracePt t="153846" x="6303963" y="4470400"/>
          <p14:tracePt t="153854" x="6270625" y="4478338"/>
          <p14:tracePt t="153862" x="6253163" y="4486275"/>
          <p14:tracePt t="153870" x="6235700" y="4495800"/>
          <p14:tracePt t="153886" x="6219825" y="4513263"/>
          <p14:tracePt t="153894" x="6194425" y="4538663"/>
          <p14:tracePt t="153902" x="6159500" y="4564063"/>
          <p14:tracePt t="153910" x="6134100" y="4589463"/>
          <p14:tracePt t="153918" x="6108700" y="4614863"/>
          <p14:tracePt t="153926" x="6083300" y="4630738"/>
          <p14:tracePt t="153934" x="6065838" y="4648200"/>
          <p14:tracePt t="153950" x="6049963" y="4665663"/>
          <p14:tracePt t="153958" x="6040438" y="4673600"/>
          <p14:tracePt t="153982" x="6032500" y="4683125"/>
          <p14:tracePt t="153990" x="6024563" y="4691063"/>
          <p14:tracePt t="153998" x="6015038" y="4708525"/>
          <p14:tracePt t="154006" x="6007100" y="4724400"/>
          <p14:tracePt t="154015" x="5997575" y="4741863"/>
          <p14:tracePt t="154022" x="5981700" y="4767263"/>
          <p14:tracePt t="154032" x="5972175" y="4792663"/>
          <p14:tracePt t="154038" x="5964238" y="4818063"/>
          <p14:tracePt t="154046" x="5964238" y="4827588"/>
          <p14:tracePt t="154054" x="5964238" y="4860925"/>
          <p14:tracePt t="154062" x="5956300" y="4886325"/>
          <p14:tracePt t="154070" x="5946775" y="4911725"/>
          <p14:tracePt t="154078" x="5946775" y="4919663"/>
          <p14:tracePt t="154086" x="5946775" y="4937125"/>
          <p14:tracePt t="154094" x="5946775" y="4946650"/>
          <p14:tracePt t="154102" x="5946775" y="4954588"/>
          <p14:tracePt t="154110" x="5946775" y="4962525"/>
          <p14:tracePt t="154118" x="5946775" y="4972050"/>
          <p14:tracePt t="154126" x="5938838" y="4997450"/>
          <p14:tracePt t="154134" x="5930900" y="5013325"/>
          <p14:tracePt t="154142" x="5930900" y="5022850"/>
          <p14:tracePt t="154150" x="5930900" y="5038725"/>
          <p14:tracePt t="154158" x="5930900" y="5064125"/>
          <p14:tracePt t="154167" x="5930900" y="5073650"/>
          <p14:tracePt t="154174" x="5930900" y="5106988"/>
          <p14:tracePt t="154182" x="5930900" y="5132388"/>
          <p14:tracePt t="154190" x="5930900" y="5149850"/>
          <p14:tracePt t="154198" x="5930900" y="5175250"/>
          <p14:tracePt t="154206" x="5930900" y="5200650"/>
          <p14:tracePt t="154215" x="5930900" y="5208588"/>
          <p14:tracePt t="154222" x="5930900" y="5235575"/>
          <p14:tracePt t="154231" x="5930900" y="5251450"/>
          <p14:tracePt t="154238" x="5930900" y="5268913"/>
          <p14:tracePt t="154246" x="5930900" y="5294313"/>
          <p14:tracePt t="154254" x="5930900" y="5319713"/>
          <p14:tracePt t="154262" x="5930900" y="5345113"/>
          <p14:tracePt t="154270" x="5930900" y="5380038"/>
          <p14:tracePt t="154278" x="5930900" y="5430838"/>
          <p14:tracePt t="154286" x="5938838" y="5464175"/>
          <p14:tracePt t="154294" x="5956300" y="5514975"/>
          <p14:tracePt t="154302" x="5964238" y="5549900"/>
          <p14:tracePt t="154310" x="5972175" y="5583238"/>
          <p14:tracePt t="154318" x="5981700" y="5600700"/>
          <p14:tracePt t="154326" x="5989638" y="5626100"/>
          <p14:tracePt t="154334" x="5997575" y="5651500"/>
          <p14:tracePt t="154342" x="6007100" y="5668963"/>
          <p14:tracePt t="154366" x="6015038" y="5684838"/>
          <p14:tracePt t="154374" x="6015038" y="5694363"/>
          <p14:tracePt t="154390" x="6015038" y="5702300"/>
          <p14:tracePt t="154399" x="6024563" y="5710238"/>
          <p14:tracePt t="154422" x="6032500" y="5710238"/>
          <p14:tracePt t="154438" x="6032500" y="5735638"/>
          <p14:tracePt t="154446" x="6040438" y="5753100"/>
          <p14:tracePt t="154454" x="6049963" y="5770563"/>
          <p14:tracePt t="154462" x="6057900" y="5795963"/>
          <p14:tracePt t="154470" x="6075363" y="5813425"/>
          <p14:tracePt t="154478" x="6091238" y="5838825"/>
          <p14:tracePt t="154486" x="6091238" y="5872163"/>
          <p14:tracePt t="154494" x="6091238" y="5889625"/>
          <p14:tracePt t="154502" x="6116638" y="5915025"/>
          <p14:tracePt t="154510" x="6151563" y="5940425"/>
          <p14:tracePt t="154518" x="6176963" y="5957888"/>
          <p14:tracePt t="154526" x="6202363" y="5965825"/>
          <p14:tracePt t="154534" x="6219825" y="5973763"/>
          <p14:tracePt t="154542" x="6235700" y="5983288"/>
          <p14:tracePt t="154550" x="6261100" y="5991225"/>
          <p14:tracePt t="154567" x="6296025" y="5999163"/>
          <p14:tracePt t="154574" x="6329363" y="6008688"/>
          <p14:tracePt t="154582" x="6346825" y="6008688"/>
          <p14:tracePt t="154590" x="6380163" y="6008688"/>
          <p14:tracePt t="154598" x="6415088" y="6008688"/>
          <p14:tracePt t="154606" x="6448425" y="6008688"/>
          <p14:tracePt t="154615" x="6465888" y="6008688"/>
          <p14:tracePt t="154622" x="6499225" y="6008688"/>
          <p14:tracePt t="154631" x="6534150" y="5999163"/>
          <p14:tracePt t="154638" x="6559550" y="5991225"/>
          <p14:tracePt t="154646" x="6575425" y="5983288"/>
          <p14:tracePt t="154654" x="6592888" y="5965825"/>
          <p14:tracePt t="154662" x="6610350" y="5948363"/>
          <p14:tracePt t="154670" x="6626225" y="5940425"/>
          <p14:tracePt t="154678" x="6643688" y="5915025"/>
          <p14:tracePt t="154686" x="6653213" y="5889625"/>
          <p14:tracePt t="154694" x="6661150" y="5872163"/>
          <p14:tracePt t="154702" x="6678613" y="5864225"/>
          <p14:tracePt t="154710" x="6694488" y="5864225"/>
          <p14:tracePt t="154718" x="6704013" y="5846763"/>
          <p14:tracePt t="154726" x="6704013" y="5838825"/>
          <p14:tracePt t="154766" x="6711950" y="5838825"/>
          <p14:tracePt t="154774" x="6719888" y="5838825"/>
          <p14:tracePt t="154918" x="6719888" y="5846763"/>
          <p14:tracePt t="154934" x="6719888" y="5854700"/>
          <p14:tracePt t="155262" x="6719888" y="5864225"/>
          <p14:tracePt t="155278" x="6694488" y="5864225"/>
          <p14:tracePt t="155286" x="6635750" y="5854700"/>
          <p14:tracePt t="155294" x="6592888" y="5829300"/>
          <p14:tracePt t="155302" x="6542088" y="5821363"/>
          <p14:tracePt t="155310" x="6491288" y="5803900"/>
          <p14:tracePt t="155318" x="6430963" y="5770563"/>
          <p14:tracePt t="155326" x="6372225" y="5745163"/>
          <p14:tracePt t="155334" x="6303963" y="5710238"/>
          <p14:tracePt t="155342" x="6270625" y="5684838"/>
          <p14:tracePt t="155351" x="6245225" y="5676900"/>
          <p14:tracePt t="155358" x="6245225" y="5668963"/>
          <p14:tracePt t="155422" x="6245225" y="5651500"/>
          <p14:tracePt t="155430" x="6270625" y="5651500"/>
          <p14:tracePt t="155438" x="6311900" y="5651500"/>
          <p14:tracePt t="155446" x="6372225" y="5651500"/>
          <p14:tracePt t="155454" x="6456363" y="5651500"/>
          <p14:tracePt t="155462" x="6524625" y="5651500"/>
          <p14:tracePt t="155470" x="6610350" y="5651500"/>
          <p14:tracePt t="155478" x="6694488" y="5651500"/>
          <p14:tracePt t="155486" x="6762750" y="5651500"/>
          <p14:tracePt t="155494" x="6823075" y="5651500"/>
          <p14:tracePt t="155502" x="6864350" y="5651500"/>
          <p14:tracePt t="155510" x="6899275" y="5651500"/>
          <p14:tracePt t="155518" x="6932613" y="5651500"/>
          <p14:tracePt t="155526" x="6942138" y="5651500"/>
          <p14:tracePt t="155534" x="6958013" y="5651500"/>
          <p14:tracePt t="155542" x="6967538" y="5651500"/>
          <p14:tracePt t="155630" x="6958013" y="5651500"/>
          <p14:tracePt t="155638" x="6915150" y="5651500"/>
          <p14:tracePt t="155646" x="6881813" y="5651500"/>
          <p14:tracePt t="155654" x="6838950" y="5651500"/>
          <p14:tracePt t="155662" x="6788150" y="5651500"/>
          <p14:tracePt t="155670" x="6694488" y="5634038"/>
          <p14:tracePt t="155678" x="6626225" y="5626100"/>
          <p14:tracePt t="155686" x="6567488" y="5608638"/>
          <p14:tracePt t="155694" x="6508750" y="5600700"/>
          <p14:tracePt t="155702" x="6473825" y="5591175"/>
          <p14:tracePt t="155710" x="6465888" y="5591175"/>
          <p14:tracePt t="155718" x="6456363" y="5591175"/>
          <p14:tracePt t="155774" x="6473825" y="5591175"/>
          <p14:tracePt t="155782" x="6499225" y="5583238"/>
          <p14:tracePt t="155790" x="6524625" y="5575300"/>
          <p14:tracePt t="155798" x="6559550" y="5565775"/>
          <p14:tracePt t="155806" x="6592888" y="5565775"/>
          <p14:tracePt t="155815" x="6643688" y="5565775"/>
          <p14:tracePt t="155822" x="6711950" y="5565775"/>
          <p14:tracePt t="155830" x="6805613" y="5565775"/>
          <p14:tracePt t="155838" x="6889750" y="5591175"/>
          <p14:tracePt t="155846" x="6992938" y="5608638"/>
          <p14:tracePt t="155854" x="7077075" y="5626100"/>
          <p14:tracePt t="155862" x="7153275" y="5641975"/>
          <p14:tracePt t="155870" x="7188200" y="5651500"/>
          <p14:tracePt t="155878" x="7196138" y="5651500"/>
          <p14:tracePt t="155886" x="7213600" y="5651500"/>
          <p14:tracePt t="155894" x="7221538" y="5651500"/>
          <p14:tracePt t="155942" x="7213600" y="5651500"/>
          <p14:tracePt t="155950" x="7178675" y="5651500"/>
          <p14:tracePt t="155958" x="7119938" y="5651500"/>
          <p14:tracePt t="155966" x="7043738" y="5641975"/>
          <p14:tracePt t="155974" x="6958013" y="5616575"/>
          <p14:tracePt t="155982" x="6864350" y="5608638"/>
          <p14:tracePt t="155990" x="6797675" y="5583238"/>
          <p14:tracePt t="155999" x="6745288" y="5575300"/>
          <p14:tracePt t="156006" x="6729413" y="5575300"/>
          <p14:tracePt t="156016" x="6711950" y="5575300"/>
          <p14:tracePt t="156022" x="6704013" y="5575300"/>
          <p14:tracePt t="156110" x="6719888" y="5575300"/>
          <p14:tracePt t="156118" x="6762750" y="5583238"/>
          <p14:tracePt t="156126" x="6823075" y="5591175"/>
          <p14:tracePt t="156134" x="6881813" y="5600700"/>
          <p14:tracePt t="156142" x="6942138" y="5616575"/>
          <p14:tracePt t="156151" x="7000875" y="5634038"/>
          <p14:tracePt t="156158" x="7059613" y="5641975"/>
          <p14:tracePt t="156166" x="7112000" y="5651500"/>
          <p14:tracePt t="156174" x="7127875" y="5651500"/>
          <p14:tracePt t="156182" x="7145338" y="5651500"/>
          <p14:tracePt t="156190" x="7153275" y="5651500"/>
          <p14:tracePt t="156254" x="7137400" y="5651500"/>
          <p14:tracePt t="156262" x="7069138" y="5651500"/>
          <p14:tracePt t="156270" x="6983413" y="5626100"/>
          <p14:tracePt t="156278" x="6881813" y="5608638"/>
          <p14:tracePt t="156286" x="6797675" y="5583238"/>
          <p14:tracePt t="156294" x="6704013" y="5549900"/>
          <p14:tracePt t="156302" x="6626225" y="5514975"/>
          <p14:tracePt t="156310" x="6584950" y="5497513"/>
          <p14:tracePt t="156318" x="6542088" y="5481638"/>
          <p14:tracePt t="156326" x="6534150" y="5472113"/>
          <p14:tracePt t="156430" x="6559550" y="5464175"/>
          <p14:tracePt t="156438" x="6600825" y="5464175"/>
          <p14:tracePt t="156446" x="6686550" y="5464175"/>
          <p14:tracePt t="156454" x="6788150" y="5472113"/>
          <p14:tracePt t="156462" x="6889750" y="5489575"/>
          <p14:tracePt t="156470" x="6983413" y="5514975"/>
          <p14:tracePt t="156478" x="7085013" y="5524500"/>
          <p14:tracePt t="156486" x="7145338" y="5532438"/>
          <p14:tracePt t="156494" x="7170738" y="5532438"/>
          <p14:tracePt t="156502" x="7188200" y="5532438"/>
          <p14:tracePt t="156518" x="7196138" y="5532438"/>
          <p14:tracePt t="156582" x="7178675" y="5532438"/>
          <p14:tracePt t="156590" x="7119938" y="5532438"/>
          <p14:tracePt t="156599" x="7008813" y="5532438"/>
          <p14:tracePt t="156606" x="6864350" y="5524500"/>
          <p14:tracePt t="156616" x="6729413" y="5497513"/>
          <p14:tracePt t="156622" x="6600825" y="5481638"/>
          <p14:tracePt t="156630" x="6508750" y="5472113"/>
          <p14:tracePt t="156638" x="6465888" y="5472113"/>
          <p14:tracePt t="156646" x="6448425" y="5472113"/>
          <p14:tracePt t="156654" x="6440488" y="5472113"/>
          <p14:tracePt t="156662" x="6430963" y="5472113"/>
          <p14:tracePt t="156726" x="6448425" y="5472113"/>
          <p14:tracePt t="156735" x="6473825" y="5472113"/>
          <p14:tracePt t="156742" x="6524625" y="5472113"/>
          <p14:tracePt t="156750" x="6559550" y="5481638"/>
          <p14:tracePt t="156758" x="6653213" y="5514975"/>
          <p14:tracePt t="156766" x="6754813" y="5565775"/>
          <p14:tracePt t="156774" x="6873875" y="5608638"/>
          <p14:tracePt t="156782" x="7000875" y="5659438"/>
          <p14:tracePt t="156790" x="7102475" y="5702300"/>
          <p14:tracePt t="156799" x="7178675" y="5735638"/>
          <p14:tracePt t="156806" x="7204075" y="5753100"/>
          <p14:tracePt t="156814" x="7221538" y="5761038"/>
          <p14:tracePt t="156846" x="7196138" y="5761038"/>
          <p14:tracePt t="156854" x="7119938" y="5745163"/>
          <p14:tracePt t="156862" x="7000875" y="5735638"/>
          <p14:tracePt t="156870" x="6889750" y="5710238"/>
          <p14:tracePt t="156878" x="6788150" y="5694363"/>
          <p14:tracePt t="156886" x="6686550" y="5668963"/>
          <p14:tracePt t="156894" x="6626225" y="5651500"/>
          <p14:tracePt t="156902" x="6592888" y="5641975"/>
          <p14:tracePt t="156910" x="6584950" y="5641975"/>
          <p14:tracePt t="156918" x="6575425" y="5641975"/>
          <p14:tracePt t="157006" x="6584950" y="5641975"/>
          <p14:tracePt t="157014" x="6618288" y="5651500"/>
          <p14:tracePt t="157022" x="6661150" y="5659438"/>
          <p14:tracePt t="157030" x="6711950" y="5668963"/>
          <p14:tracePt t="157038" x="6770688" y="5676900"/>
          <p14:tracePt t="157046" x="6797675" y="5684838"/>
          <p14:tracePt t="157054" x="6831013" y="5694363"/>
          <p14:tracePt t="157062" x="6838950" y="5694363"/>
          <p14:tracePt t="157070" x="6848475" y="5694363"/>
          <p14:tracePt t="157142" x="6838950" y="5702300"/>
          <p14:tracePt t="157150" x="6813550" y="5702300"/>
          <p14:tracePt t="157158" x="6770688" y="5710238"/>
          <p14:tracePt t="157166" x="6737350" y="5719763"/>
          <p14:tracePt t="157174" x="6719888" y="5735638"/>
          <p14:tracePt t="157183" x="6686550" y="5753100"/>
          <p14:tracePt t="157190" x="6669088" y="5778500"/>
          <p14:tracePt t="157199" x="6661150" y="5795963"/>
          <p14:tracePt t="157206" x="6653213" y="5803900"/>
          <p14:tracePt t="157222" x="6653213" y="5821363"/>
          <p14:tracePt t="157230" x="6653213" y="5829300"/>
          <p14:tracePt t="157238" x="6653213" y="5838825"/>
          <p14:tracePt t="157246" x="6653213" y="5846763"/>
          <p14:tracePt t="157254" x="6653213" y="5854700"/>
          <p14:tracePt t="157262" x="6653213" y="5864225"/>
          <p14:tracePt t="157270" x="6653213" y="5880100"/>
          <p14:tracePt t="157286" x="6653213" y="5897563"/>
          <p14:tracePt t="157294" x="6653213" y="5905500"/>
          <p14:tracePt t="157302" x="6653213" y="5922963"/>
          <p14:tracePt t="157310" x="6643688" y="5948363"/>
          <p14:tracePt t="157334" x="6643688" y="5957888"/>
          <p14:tracePt t="157342" x="6643688" y="5965825"/>
          <p14:tracePt t="157351" x="6643688" y="5973763"/>
          <p14:tracePt t="157358" x="6643688" y="5983288"/>
          <p14:tracePt t="157366" x="6643688" y="5999163"/>
          <p14:tracePt t="157374" x="6643688" y="6008688"/>
          <p14:tracePt t="157383" x="6643688" y="6034088"/>
          <p14:tracePt t="157390" x="6643688" y="6049963"/>
          <p14:tracePt t="157400" x="6643688" y="6084888"/>
          <p14:tracePt t="157406" x="6643688" y="6102350"/>
          <p14:tracePt t="157414" x="6653213" y="6135688"/>
          <p14:tracePt t="157422" x="6661150" y="6143625"/>
          <p14:tracePt t="157446" x="6669088" y="6161088"/>
          <p14:tracePt t="157494" x="6669088" y="6169025"/>
          <p14:tracePt t="157558" x="6661150" y="6178550"/>
          <p14:tracePt t="157582" x="6653213" y="6186488"/>
          <p14:tracePt t="157590" x="6653213" y="6194425"/>
          <p14:tracePt t="157599" x="6643688" y="6203950"/>
          <p14:tracePt t="157606" x="6635750" y="6203950"/>
          <p14:tracePt t="157614" x="6635750" y="6221413"/>
          <p14:tracePt t="157622" x="6635750" y="6229350"/>
          <p14:tracePt t="157638" x="6643688" y="6229350"/>
          <p14:tracePt t="157894" x="6653213" y="6229350"/>
          <p14:tracePt t="157910" x="6653213" y="6221413"/>
          <p14:tracePt t="157934" x="6643688" y="6203950"/>
          <p14:tracePt t="157942" x="6635750" y="6194425"/>
          <p14:tracePt t="157958" x="6626225" y="6186488"/>
          <p14:tracePt t="157966" x="6618288" y="6186488"/>
          <p14:tracePt t="157974" x="6610350" y="6178550"/>
          <p14:tracePt t="160606" x="6600825" y="6178550"/>
          <p14:tracePt t="160614" x="6584950" y="6169025"/>
          <p14:tracePt t="160622" x="6567488" y="6161088"/>
          <p14:tracePt t="160630" x="6550025" y="6161088"/>
          <p14:tracePt t="160646" x="6542088" y="6161088"/>
          <p14:tracePt t="160990" x="6567488" y="6161088"/>
          <p14:tracePt t="160998" x="6575425" y="6161088"/>
          <p14:tracePt t="161006" x="6600825" y="6169025"/>
          <p14:tracePt t="161014" x="6626225" y="6178550"/>
          <p14:tracePt t="161022" x="6653213" y="6186488"/>
          <p14:tracePt t="161030" x="6686550" y="6194425"/>
          <p14:tracePt t="161038" x="6694488" y="6194425"/>
          <p14:tracePt t="161046" x="6729413" y="6194425"/>
          <p14:tracePt t="161054" x="6754813" y="6194425"/>
          <p14:tracePt t="161062" x="6780213" y="6194425"/>
          <p14:tracePt t="161070" x="6813550" y="6194425"/>
          <p14:tracePt t="161078" x="6848475" y="6194425"/>
          <p14:tracePt t="161086" x="6864350" y="6194425"/>
          <p14:tracePt t="161094" x="6899275" y="6194425"/>
          <p14:tracePt t="161102" x="6932613" y="6194425"/>
          <p14:tracePt t="161110" x="6950075" y="6194425"/>
          <p14:tracePt t="161118" x="6967538" y="6194425"/>
          <p14:tracePt t="161126" x="6992938" y="6194425"/>
          <p14:tracePt t="161134" x="7008813" y="6186488"/>
          <p14:tracePt t="161142" x="7018338" y="6178550"/>
          <p14:tracePt t="161151" x="7026275" y="6178550"/>
          <p14:tracePt t="161158" x="7051675" y="6169025"/>
          <p14:tracePt t="161167" x="7059613" y="6169025"/>
          <p14:tracePt t="161174" x="7069138" y="6161088"/>
          <p14:tracePt t="161182" x="7077075" y="6153150"/>
          <p14:tracePt t="161198" x="7077075" y="6143625"/>
          <p14:tracePt t="161214" x="7094538" y="6135688"/>
          <p14:tracePt t="161238" x="7094538" y="6127750"/>
          <p14:tracePt t="161246" x="7102475" y="6118225"/>
          <p14:tracePt t="161254" x="7112000" y="6118225"/>
          <p14:tracePt t="161262" x="7112000" y="6110288"/>
          <p14:tracePt t="161270" x="7119938" y="6102350"/>
          <p14:tracePt t="161286" x="7137400" y="6092825"/>
          <p14:tracePt t="161294" x="7170738" y="6084888"/>
          <p14:tracePt t="161303" x="7196138" y="6084888"/>
          <p14:tracePt t="161318" x="7221538" y="6084888"/>
          <p14:tracePt t="161350" x="7196138" y="6076950"/>
          <p14:tracePt t="161374" x="7213600" y="6076950"/>
          <p14:tracePt t="161406" x="7229475" y="6076950"/>
          <p14:tracePt t="161414" x="7256463" y="6076950"/>
          <p14:tracePt t="161422" x="7264400" y="6067425"/>
          <p14:tracePt t="161430" x="7281863" y="6067425"/>
          <p14:tracePt t="161438" x="7307263" y="6067425"/>
          <p14:tracePt t="161446" x="7323138" y="6067425"/>
          <p14:tracePt t="161454" x="7348538" y="6067425"/>
          <p14:tracePt t="161462" x="7373938" y="6067425"/>
          <p14:tracePt t="161470" x="7391400" y="6067425"/>
          <p14:tracePt t="161478" x="7451725" y="6067425"/>
          <p14:tracePt t="161486" x="7510463" y="6076950"/>
          <p14:tracePt t="161494" x="7596188" y="6102350"/>
          <p14:tracePt t="161502" x="7697788" y="6110288"/>
          <p14:tracePt t="161510" x="7781925" y="6127750"/>
          <p14:tracePt t="161518" x="7885113" y="6143625"/>
          <p14:tracePt t="161526" x="7986713" y="6161088"/>
          <p14:tracePt t="161534" x="8070850" y="6178550"/>
          <p14:tracePt t="161542" x="8131175" y="6186488"/>
          <p14:tracePt t="161551" x="8156575" y="6186488"/>
          <p14:tracePt t="161558" x="8174038" y="6186488"/>
          <p14:tracePt t="161614" x="8181975" y="6186488"/>
          <p14:tracePt t="161630" x="8181975" y="6178550"/>
          <p14:tracePt t="161654" x="8181975" y="6161088"/>
          <p14:tracePt t="161670" x="8181975" y="6153150"/>
          <p14:tracePt t="161678" x="8174038" y="6143625"/>
          <p14:tracePt t="161686" x="8174038" y="6135688"/>
          <p14:tracePt t="162438" x="8164513" y="6127750"/>
          <p14:tracePt t="162446" x="8164513" y="6102350"/>
          <p14:tracePt t="162454" x="8156575" y="6067425"/>
          <p14:tracePt t="162462" x="8147050" y="6042025"/>
          <p14:tracePt t="162470" x="8147050" y="6034088"/>
          <p14:tracePt t="162478" x="8139113" y="5999163"/>
          <p14:tracePt t="162486" x="8139113" y="5983288"/>
          <p14:tracePt t="162494" x="8139113" y="5965825"/>
          <p14:tracePt t="162503" x="8131175" y="5940425"/>
          <p14:tracePt t="162510" x="8121650" y="5922963"/>
          <p14:tracePt t="162518" x="8121650" y="5915025"/>
          <p14:tracePt t="162542" x="8121650" y="5905500"/>
          <p14:tracePt t="162551" x="8121650" y="5897563"/>
          <p14:tracePt t="162558" x="8113713" y="5880100"/>
          <p14:tracePt t="162566" x="8113713" y="5872163"/>
          <p14:tracePt t="162574" x="8113713" y="5846763"/>
          <p14:tracePt t="162582" x="8105775" y="5821363"/>
          <p14:tracePt t="162590" x="8105775" y="5803900"/>
          <p14:tracePt t="162598" x="8096250" y="5778500"/>
          <p14:tracePt t="162606" x="8088313" y="5753100"/>
          <p14:tracePt t="162614" x="8080375" y="5727700"/>
          <p14:tracePt t="162622" x="8080375" y="5719763"/>
          <p14:tracePt t="162630" x="8070850" y="5684838"/>
          <p14:tracePt t="162638" x="8070850" y="5668963"/>
          <p14:tracePt t="162646" x="8070850" y="5641975"/>
          <p14:tracePt t="162654" x="8070850" y="5634038"/>
          <p14:tracePt t="162662" x="8062913" y="5608638"/>
          <p14:tracePt t="162670" x="8054975" y="5591175"/>
          <p14:tracePt t="162678" x="8054975" y="5583238"/>
          <p14:tracePt t="162686" x="8054975" y="5565775"/>
          <p14:tracePt t="162694" x="8054975" y="5557838"/>
          <p14:tracePt t="162702" x="8054975" y="5540375"/>
          <p14:tracePt t="162710" x="8054975" y="5524500"/>
          <p14:tracePt t="162718" x="8054975" y="5514975"/>
          <p14:tracePt t="162726" x="8054975" y="5489575"/>
          <p14:tracePt t="162735" x="8054975" y="5481638"/>
          <p14:tracePt t="162742" x="8054975" y="5464175"/>
          <p14:tracePt t="162751" x="8054975" y="5446713"/>
          <p14:tracePt t="162766" x="8054975" y="5430838"/>
          <p14:tracePt t="162774" x="8054975" y="5421313"/>
          <p14:tracePt t="162782" x="8054975" y="5413375"/>
          <p14:tracePt t="162790" x="8054975" y="5405438"/>
          <p14:tracePt t="162798" x="8054975" y="5395913"/>
          <p14:tracePt t="162806" x="8054975" y="5387975"/>
          <p14:tracePt t="162814" x="8054975" y="5370513"/>
          <p14:tracePt t="162822" x="8054975" y="5362575"/>
          <p14:tracePt t="162830" x="8054975" y="5337175"/>
          <p14:tracePt t="162838" x="8054975" y="5294313"/>
          <p14:tracePt t="162846" x="8054975" y="5260975"/>
          <p14:tracePt t="162854" x="8054975" y="5243513"/>
          <p14:tracePt t="162862" x="8054975" y="5218113"/>
          <p14:tracePt t="162870" x="8054975" y="5208588"/>
          <p14:tracePt t="162886" x="8054975" y="5192713"/>
          <p14:tracePt t="162894" x="8054975" y="5157788"/>
          <p14:tracePt t="162903" x="8054975" y="5141913"/>
          <p14:tracePt t="162910" x="8054975" y="5106988"/>
          <p14:tracePt t="162918" x="8054975" y="5064125"/>
          <p14:tracePt t="162926" x="8062913" y="5030788"/>
          <p14:tracePt t="162937" x="8062913" y="5013325"/>
          <p14:tracePt t="162942" x="8062913" y="4997450"/>
          <p14:tracePt t="162951" x="8062913" y="4972050"/>
          <p14:tracePt t="162958" x="8062913" y="4946650"/>
          <p14:tracePt t="162966" x="8062913" y="4903788"/>
          <p14:tracePt t="162974" x="8054975" y="4868863"/>
          <p14:tracePt t="162982" x="8045450" y="4835525"/>
          <p14:tracePt t="162990" x="8045450" y="4810125"/>
          <p14:tracePt t="162998" x="8037513" y="4749800"/>
          <p14:tracePt t="163006" x="8029575" y="4691063"/>
          <p14:tracePt t="163014" x="8020050" y="4630738"/>
          <p14:tracePt t="163022" x="8012113" y="4589463"/>
          <p14:tracePt t="163030" x="8004175" y="4538663"/>
          <p14:tracePt t="163038" x="7986713" y="4503738"/>
          <p14:tracePt t="163046" x="7969250" y="4445000"/>
          <p14:tracePt t="163054" x="7961313" y="4402138"/>
          <p14:tracePt t="163062" x="7951788" y="4351338"/>
          <p14:tracePt t="163070" x="7943850" y="4325938"/>
          <p14:tracePt t="163078" x="7935913" y="4291013"/>
          <p14:tracePt t="163086" x="7935913" y="4283075"/>
          <p14:tracePt t="163094" x="7935913" y="4265613"/>
          <p14:tracePt t="163103" x="7935913" y="4249738"/>
          <p14:tracePt t="163110" x="7935913" y="4232275"/>
          <p14:tracePt t="163119" x="7935913" y="4224338"/>
          <p14:tracePt t="163126" x="7935913" y="4214813"/>
          <p14:tracePt t="163135" x="7935913" y="4197350"/>
          <p14:tracePt t="163152" x="7943850" y="4171950"/>
          <p14:tracePt t="163158" x="7951788" y="4164013"/>
          <p14:tracePt t="163167" x="7961313" y="4156075"/>
          <p14:tracePt t="163182" x="7969250" y="4156075"/>
          <p14:tracePt t="163190" x="7986713" y="4156075"/>
          <p14:tracePt t="163198" x="7986713" y="4146550"/>
          <p14:tracePt t="163470" x="7986713" y="4164013"/>
          <p14:tracePt t="163478" x="7986713" y="4189413"/>
          <p14:tracePt t="163486" x="7977188" y="4214813"/>
          <p14:tracePt t="163494" x="7977188" y="4224338"/>
          <p14:tracePt t="163502" x="7977188" y="4249738"/>
          <p14:tracePt t="163510" x="7977188" y="4283075"/>
          <p14:tracePt t="163519" x="7977188" y="4291013"/>
          <p14:tracePt t="163526" x="7977188" y="4316413"/>
          <p14:tracePt t="163535" x="7977188" y="4333875"/>
          <p14:tracePt t="163542" x="7977188" y="4341813"/>
          <p14:tracePt t="163552" x="7977188" y="4368800"/>
          <p14:tracePt t="163646" x="7977188" y="4394200"/>
          <p14:tracePt t="163654" x="7977188" y="4410075"/>
          <p14:tracePt t="163662" x="7977188" y="4435475"/>
          <p14:tracePt t="163670" x="7977188" y="4460875"/>
          <p14:tracePt t="163678" x="7977188" y="4478338"/>
          <p14:tracePt t="163686" x="7977188" y="4503738"/>
          <p14:tracePt t="163694" x="7977188" y="4529138"/>
          <p14:tracePt t="163702" x="7977188" y="4538663"/>
          <p14:tracePt t="163710" x="7977188" y="4554538"/>
          <p14:tracePt t="163719" x="7977188" y="4564063"/>
          <p14:tracePt t="163726" x="7977188" y="4572000"/>
          <p14:tracePt t="163735" x="7977188" y="4589463"/>
          <p14:tracePt t="163742" x="7977188" y="4597400"/>
          <p14:tracePt t="163750" x="7977188" y="4614863"/>
          <p14:tracePt t="163758" x="7977188" y="4622800"/>
          <p14:tracePt t="163766" x="7977188" y="4630738"/>
          <p14:tracePt t="163774" x="7977188" y="4648200"/>
          <p14:tracePt t="163782" x="7977188" y="4657725"/>
          <p14:tracePt t="163790" x="7977188" y="4673600"/>
          <p14:tracePt t="163798" x="7977188" y="4683125"/>
          <p14:tracePt t="163806" x="7977188" y="4691063"/>
          <p14:tracePt t="163814" x="7977188" y="4716463"/>
          <p14:tracePt t="163822" x="7986713" y="4733925"/>
          <p14:tracePt t="163838" x="7986713" y="4749800"/>
          <p14:tracePt t="163846" x="7986713" y="4767263"/>
          <p14:tracePt t="163854" x="7986713" y="4775200"/>
          <p14:tracePt t="163862" x="7986713" y="4792663"/>
          <p14:tracePt t="163870" x="7986713" y="4810125"/>
          <p14:tracePt t="163878" x="7986713" y="4835525"/>
          <p14:tracePt t="163886" x="7986713" y="4860925"/>
          <p14:tracePt t="163894" x="7986713" y="4878388"/>
          <p14:tracePt t="163902" x="7986713" y="4903788"/>
          <p14:tracePt t="163910" x="7986713" y="4929188"/>
          <p14:tracePt t="163919" x="7986713" y="4937125"/>
          <p14:tracePt t="163926" x="7986713" y="4954588"/>
          <p14:tracePt t="163935" x="7986713" y="4979988"/>
          <p14:tracePt t="163954" x="7986713" y="5022850"/>
          <p14:tracePt t="163958" x="7986713" y="5048250"/>
          <p14:tracePt t="163966" x="7986713" y="5064125"/>
          <p14:tracePt t="163974" x="7986713" y="5099050"/>
          <p14:tracePt t="163982" x="7986713" y="5124450"/>
          <p14:tracePt t="163990" x="7986713" y="5141913"/>
          <p14:tracePt t="163998" x="7986713" y="5167313"/>
          <p14:tracePt t="164006" x="7986713" y="5192713"/>
          <p14:tracePt t="164014" x="7986713" y="5208588"/>
          <p14:tracePt t="164022" x="7986713" y="5226050"/>
          <p14:tracePt t="164030" x="7986713" y="5251450"/>
          <p14:tracePt t="164038" x="7986713" y="5268913"/>
          <p14:tracePt t="164046" x="7986713" y="5286375"/>
          <p14:tracePt t="164054" x="7986713" y="5302250"/>
          <p14:tracePt t="164062" x="7986713" y="5311775"/>
          <p14:tracePt t="164070" x="7986713" y="5319713"/>
          <p14:tracePt t="164078" x="7986713" y="5327650"/>
          <p14:tracePt t="164086" x="7994650" y="5345113"/>
          <p14:tracePt t="164102" x="7994650" y="5353050"/>
          <p14:tracePt t="164119" x="7994650" y="5370513"/>
          <p14:tracePt t="164126" x="7994650" y="5380038"/>
          <p14:tracePt t="164135" x="7994650" y="5387975"/>
          <p14:tracePt t="164142" x="7994650" y="5395913"/>
          <p14:tracePt t="164150" x="8004175" y="5413375"/>
          <p14:tracePt t="164158" x="8012113" y="5438775"/>
          <p14:tracePt t="164166" x="8020050" y="5464175"/>
          <p14:tracePt t="164174" x="8020050" y="5472113"/>
          <p14:tracePt t="164182" x="8029575" y="5497513"/>
          <p14:tracePt t="164190" x="8037513" y="5514975"/>
          <p14:tracePt t="164198" x="8037513" y="5524500"/>
          <p14:tracePt t="164214" x="8037513" y="5532438"/>
          <p14:tracePt t="164222" x="8037513" y="5540375"/>
          <p14:tracePt t="164358" x="8037513" y="5532438"/>
          <p14:tracePt t="164366" x="8037513" y="5507038"/>
          <p14:tracePt t="164374" x="8037513" y="5489575"/>
          <p14:tracePt t="164382" x="8037513" y="5456238"/>
          <p14:tracePt t="164390" x="8037513" y="5421313"/>
          <p14:tracePt t="164398" x="8029575" y="5387975"/>
          <p14:tracePt t="164406" x="8020050" y="5345113"/>
          <p14:tracePt t="164414" x="8004175" y="5294313"/>
          <p14:tracePt t="164422" x="7994650" y="5251450"/>
          <p14:tracePt t="164430" x="7986713" y="5218113"/>
          <p14:tracePt t="164438" x="7986713" y="5183188"/>
          <p14:tracePt t="164446" x="7977188" y="5141913"/>
          <p14:tracePt t="164454" x="7969250" y="5124450"/>
          <p14:tracePt t="164462" x="7969250" y="5106988"/>
          <p14:tracePt t="164471" x="7969250" y="5081588"/>
          <p14:tracePt t="164478" x="7969250" y="5073650"/>
          <p14:tracePt t="164487" x="7969250" y="5056188"/>
          <p14:tracePt t="164494" x="7969250" y="5038725"/>
          <p14:tracePt t="164502" x="7969250" y="5030788"/>
          <p14:tracePt t="164510" x="7969250" y="5013325"/>
          <p14:tracePt t="164519" x="7969250" y="5005388"/>
          <p14:tracePt t="164526" x="7969250" y="4979988"/>
          <p14:tracePt t="164535" x="7969250" y="4962525"/>
          <p14:tracePt t="164542" x="7961313" y="4929188"/>
          <p14:tracePt t="164550" x="7951788" y="4903788"/>
          <p14:tracePt t="164558" x="7943850" y="4878388"/>
          <p14:tracePt t="164566" x="7943850" y="4852988"/>
          <p14:tracePt t="164574" x="7935913" y="4818063"/>
          <p14:tracePt t="164582" x="7926388" y="4802188"/>
          <p14:tracePt t="164590" x="7918450" y="4775200"/>
          <p14:tracePt t="164598" x="7918450" y="4759325"/>
          <p14:tracePt t="164606" x="7918450" y="4741863"/>
          <p14:tracePt t="164614" x="7910513" y="4708525"/>
          <p14:tracePt t="164622" x="7900988" y="4683125"/>
          <p14:tracePt t="164630" x="7900988" y="4665663"/>
          <p14:tracePt t="164638" x="7900988" y="4648200"/>
          <p14:tracePt t="164646" x="7900988" y="4622800"/>
          <p14:tracePt t="164654" x="7900988" y="4597400"/>
          <p14:tracePt t="164662" x="7893050" y="4572000"/>
          <p14:tracePt t="164670" x="7893050" y="4554538"/>
          <p14:tracePt t="164678" x="7893050" y="4538663"/>
          <p14:tracePt t="164686" x="7893050" y="4529138"/>
          <p14:tracePt t="164694" x="7893050" y="4513263"/>
          <p14:tracePt t="164702" x="7893050" y="4495800"/>
          <p14:tracePt t="164710" x="7893050" y="4470400"/>
          <p14:tracePt t="164719" x="7893050" y="4445000"/>
          <p14:tracePt t="164726" x="7893050" y="4419600"/>
          <p14:tracePt t="164736" x="7893050" y="4402138"/>
          <p14:tracePt t="164742" x="7893050" y="4384675"/>
          <p14:tracePt t="164750" x="7893050" y="4376738"/>
          <p14:tracePt t="164758" x="7885113" y="4351338"/>
          <p14:tracePt t="164766" x="7875588" y="4333875"/>
          <p14:tracePt t="164774" x="7875588" y="4325938"/>
          <p14:tracePt t="164782" x="7875588" y="4316413"/>
          <p14:tracePt t="164790" x="7875588" y="4300538"/>
          <p14:tracePt t="164798" x="7875588" y="4291013"/>
          <p14:tracePt t="164806" x="7875588" y="4283075"/>
          <p14:tracePt t="164814" x="7875588" y="4275138"/>
          <p14:tracePt t="164822" x="7875588" y="4265613"/>
          <p14:tracePt t="164830" x="7875588" y="4249738"/>
          <p14:tracePt t="164838" x="7875588" y="4240213"/>
          <p14:tracePt t="164846" x="7875588" y="4224338"/>
          <p14:tracePt t="164854" x="7875588" y="4214813"/>
          <p14:tracePt t="164870" x="7875588" y="4206875"/>
          <p14:tracePt t="164878" x="7875588" y="4197350"/>
          <p14:tracePt t="164934" x="7875588" y="4189413"/>
          <p14:tracePt t="165094" x="7875588" y="4197350"/>
          <p14:tracePt t="165102" x="7885113" y="4232275"/>
          <p14:tracePt t="165110" x="7893050" y="4265613"/>
          <p14:tracePt t="165119" x="7900988" y="4300538"/>
          <p14:tracePt t="165126" x="7910513" y="4333875"/>
          <p14:tracePt t="165135" x="7918450" y="4351338"/>
          <p14:tracePt t="165142" x="7918450" y="4359275"/>
          <p14:tracePt t="165150" x="7918450" y="4368800"/>
          <p14:tracePt t="165158" x="7918450" y="4376738"/>
          <p14:tracePt t="165198" x="7918450" y="4384675"/>
          <p14:tracePt t="165246" x="7918450" y="4410075"/>
          <p14:tracePt t="165254" x="7926388" y="4452938"/>
          <p14:tracePt t="165262" x="7935913" y="4503738"/>
          <p14:tracePt t="165270" x="7951788" y="4554538"/>
          <p14:tracePt t="165278" x="7961313" y="4597400"/>
          <p14:tracePt t="165287" x="7969250" y="4630738"/>
          <p14:tracePt t="165294" x="7969250" y="4648200"/>
          <p14:tracePt t="165303" x="7977188" y="4683125"/>
          <p14:tracePt t="165310" x="7977188" y="4699000"/>
          <p14:tracePt t="165319" x="7977188" y="4724400"/>
          <p14:tracePt t="165326" x="7986713" y="4749800"/>
          <p14:tracePt t="165334" x="7986713" y="4759325"/>
          <p14:tracePt t="165342" x="7986713" y="4775200"/>
          <p14:tracePt t="165358" x="7994650" y="4802188"/>
          <p14:tracePt t="165374" x="7994650" y="4810125"/>
          <p14:tracePt t="165382" x="8004175" y="4843463"/>
          <p14:tracePt t="165390" x="8012113" y="4878388"/>
          <p14:tracePt t="165398" x="8020050" y="4911725"/>
          <p14:tracePt t="165406" x="8020050" y="4929188"/>
          <p14:tracePt t="165414" x="8029575" y="4954588"/>
          <p14:tracePt t="165422" x="8037513" y="4987925"/>
          <p14:tracePt t="165430" x="8045450" y="5022850"/>
          <p14:tracePt t="165438" x="8045450" y="5030788"/>
          <p14:tracePt t="165446" x="8045450" y="5056188"/>
          <p14:tracePt t="165454" x="8045450" y="5073650"/>
          <p14:tracePt t="165462" x="8045450" y="5091113"/>
          <p14:tracePt t="165470" x="8045450" y="5116513"/>
          <p14:tracePt t="165478" x="8045450" y="5132388"/>
          <p14:tracePt t="165494" x="8054975" y="5149850"/>
          <p14:tracePt t="165503" x="8054975" y="5157788"/>
          <p14:tracePt t="165566" x="8054975" y="5183188"/>
          <p14:tracePt t="165574" x="8054975" y="5200650"/>
          <p14:tracePt t="165582" x="8054975" y="5235575"/>
          <p14:tracePt t="165590" x="8054975" y="5260975"/>
          <p14:tracePt t="165598" x="8054975" y="5294313"/>
          <p14:tracePt t="165606" x="8062913" y="5337175"/>
          <p14:tracePt t="165614" x="8062913" y="5345113"/>
          <p14:tracePt t="165622" x="8070850" y="5370513"/>
          <p14:tracePt t="165630" x="8080375" y="5395913"/>
          <p14:tracePt t="165646" x="8080375" y="5413375"/>
          <p14:tracePt t="165654" x="8080375" y="5430838"/>
          <p14:tracePt t="165662" x="8080375" y="5438775"/>
          <p14:tracePt t="165670" x="8080375" y="5446713"/>
          <p14:tracePt t="165678" x="8080375" y="5456238"/>
          <p14:tracePt t="165686" x="8080375" y="5464175"/>
          <p14:tracePt t="165694" x="8080375" y="5472113"/>
          <p14:tracePt t="165703" x="8080375" y="5481638"/>
          <p14:tracePt t="165902" x="8080375" y="5464175"/>
          <p14:tracePt t="165910" x="8080375" y="5430838"/>
          <p14:tracePt t="165919" x="8070850" y="5413375"/>
          <p14:tracePt t="165926" x="8070850" y="5395913"/>
          <p14:tracePt t="165934" x="8062913" y="5370513"/>
          <p14:tracePt t="165955" x="8062913" y="5337175"/>
          <p14:tracePt t="165958" x="8054975" y="5302250"/>
          <p14:tracePt t="165966" x="8054975" y="5294313"/>
          <p14:tracePt t="165974" x="8054975" y="5286375"/>
          <p14:tracePt t="165982" x="8045450" y="5260975"/>
          <p14:tracePt t="165990" x="8045450" y="5235575"/>
          <p14:tracePt t="165998" x="8037513" y="5200650"/>
          <p14:tracePt t="166006" x="8029575" y="5175250"/>
          <p14:tracePt t="166014" x="8029575" y="5167313"/>
          <p14:tracePt t="166022" x="8029575" y="5149850"/>
          <p14:tracePt t="166030" x="8029575" y="5124450"/>
          <p14:tracePt t="166038" x="8029575" y="5116513"/>
          <p14:tracePt t="166046" x="8029575" y="5099050"/>
          <p14:tracePt t="166054" x="8029575" y="5091113"/>
          <p14:tracePt t="166062" x="8020050" y="5064125"/>
          <p14:tracePt t="166070" x="8020050" y="5056188"/>
          <p14:tracePt t="166078" x="8020050" y="5048250"/>
          <p14:tracePt t="166086" x="8020050" y="5038725"/>
          <p14:tracePt t="166094" x="8020050" y="5022850"/>
          <p14:tracePt t="166103" x="8020050" y="5013325"/>
          <p14:tracePt t="166110" x="8020050" y="4997450"/>
          <p14:tracePt t="166119" x="8020050" y="4987925"/>
          <p14:tracePt t="166126" x="8020050" y="4972050"/>
          <p14:tracePt t="166134" x="8020050" y="4946650"/>
          <p14:tracePt t="166142" x="8012113" y="4929188"/>
          <p14:tracePt t="166150" x="8004175" y="4911725"/>
          <p14:tracePt t="166158" x="8004175" y="4894263"/>
          <p14:tracePt t="166166" x="7994650" y="4860925"/>
          <p14:tracePt t="166174" x="7994650" y="4852988"/>
          <p14:tracePt t="166182" x="7986713" y="4827588"/>
          <p14:tracePt t="166190" x="7977188" y="4810125"/>
          <p14:tracePt t="166206" x="7977188" y="4792663"/>
          <p14:tracePt t="166214" x="7977188" y="4767263"/>
          <p14:tracePt t="166230" x="7977188" y="4759325"/>
          <p14:tracePt t="166238" x="7977188" y="4749800"/>
          <p14:tracePt t="166246" x="7977188" y="4741863"/>
          <p14:tracePt t="166254" x="7977188" y="4724400"/>
          <p14:tracePt t="166271" x="7977188" y="4716463"/>
          <p14:tracePt t="166278" x="7969250" y="4691063"/>
          <p14:tracePt t="166286" x="7961313" y="4683125"/>
          <p14:tracePt t="166303" x="7961313" y="4665663"/>
          <p14:tracePt t="166310" x="7961313" y="4657725"/>
          <p14:tracePt t="166319" x="7961313" y="4630738"/>
          <p14:tracePt t="166326" x="7951788" y="4605338"/>
          <p14:tracePt t="166334" x="7951788" y="4597400"/>
          <p14:tracePt t="166342" x="7951788" y="4589463"/>
          <p14:tracePt t="166350" x="7951788" y="4572000"/>
          <p14:tracePt t="166358" x="7951788" y="4564063"/>
          <p14:tracePt t="166366" x="7943850" y="4546600"/>
          <p14:tracePt t="166374" x="7935913" y="4529138"/>
          <p14:tracePt t="166390" x="7935913" y="4521200"/>
          <p14:tracePt t="166398" x="7926388" y="4503738"/>
          <p14:tracePt t="166406" x="7926388" y="4495800"/>
          <p14:tracePt t="166414" x="7926388" y="4486275"/>
          <p14:tracePt t="166422" x="7926388" y="4470400"/>
          <p14:tracePt t="166430" x="7926388" y="4460875"/>
          <p14:tracePt t="166438" x="7926388" y="4445000"/>
          <p14:tracePt t="166446" x="7918450" y="4427538"/>
          <p14:tracePt t="166462" x="7918450" y="4419600"/>
          <p14:tracePt t="166478" x="7918450" y="4410075"/>
          <p14:tracePt t="166486" x="7918450" y="4402138"/>
          <p14:tracePt t="166503" x="7918450" y="4394200"/>
          <p14:tracePt t="166510" x="7918450" y="4376738"/>
          <p14:tracePt t="166526" x="7918450" y="4368800"/>
          <p14:tracePt t="166534" x="7918450" y="4359275"/>
          <p14:tracePt t="166542" x="7918450" y="4351338"/>
          <p14:tracePt t="166582" x="7918450" y="4341813"/>
          <p14:tracePt t="166590" x="7918450" y="4333875"/>
          <p14:tracePt t="166606" x="7918450" y="4325938"/>
          <p14:tracePt t="166614" x="7918450" y="4316413"/>
          <p14:tracePt t="166630" x="7918450" y="4308475"/>
          <p14:tracePt t="166638" x="7918450" y="4300538"/>
          <p14:tracePt t="166646" x="7918450" y="4291013"/>
          <p14:tracePt t="166654" x="7918450" y="4283075"/>
          <p14:tracePt t="166662" x="7918450" y="4275138"/>
          <p14:tracePt t="166974" x="7918450" y="4283075"/>
          <p14:tracePt t="166982" x="7918450" y="4300538"/>
          <p14:tracePt t="166990" x="7918450" y="4316413"/>
          <p14:tracePt t="166998" x="7918450" y="4325938"/>
          <p14:tracePt t="167006" x="7918450" y="4333875"/>
          <p14:tracePt t="167054" x="7918450" y="4341813"/>
          <p14:tracePt t="167062" x="7918450" y="4359275"/>
          <p14:tracePt t="167070" x="7918450" y="4376738"/>
          <p14:tracePt t="167078" x="7918450" y="4384675"/>
          <p14:tracePt t="167087" x="7918450" y="4402138"/>
          <p14:tracePt t="167094" x="7918450" y="4410075"/>
          <p14:tracePt t="167103" x="7918450" y="4427538"/>
          <p14:tracePt t="167110" x="7918450" y="4435475"/>
          <p14:tracePt t="167120" x="7918450" y="4445000"/>
          <p14:tracePt t="167126" x="7918450" y="4452938"/>
          <p14:tracePt t="167134" x="7918450" y="4460875"/>
          <p14:tracePt t="167142" x="7918450" y="4486275"/>
          <p14:tracePt t="167150" x="7918450" y="4503738"/>
          <p14:tracePt t="167158" x="7918450" y="4513263"/>
          <p14:tracePt t="167174" x="7926388" y="4529138"/>
          <p14:tracePt t="167190" x="7926388" y="4538663"/>
          <p14:tracePt t="167198" x="7926388" y="4546600"/>
          <p14:tracePt t="167206" x="7926388" y="4554538"/>
          <p14:tracePt t="167214" x="7935913" y="4572000"/>
          <p14:tracePt t="167222" x="7943850" y="4589463"/>
          <p14:tracePt t="167230" x="7943850" y="4605338"/>
          <p14:tracePt t="167238" x="7951788" y="4630738"/>
          <p14:tracePt t="167246" x="7951788" y="4648200"/>
          <p14:tracePt t="167255" x="7961313" y="4683125"/>
          <p14:tracePt t="167262" x="7969250" y="4708525"/>
          <p14:tracePt t="167270" x="7969250" y="4716463"/>
          <p14:tracePt t="167278" x="7977188" y="4749800"/>
          <p14:tracePt t="167287" x="7977188" y="4767263"/>
          <p14:tracePt t="167294" x="7977188" y="4775200"/>
          <p14:tracePt t="167303" x="7986713" y="4802188"/>
          <p14:tracePt t="167310" x="7986713" y="4810125"/>
          <p14:tracePt t="167334" x="7986713" y="4818063"/>
          <p14:tracePt t="167422" x="7986713" y="4827588"/>
          <p14:tracePt t="167430" x="7986713" y="4835525"/>
          <p14:tracePt t="167438" x="7986713" y="4852988"/>
          <p14:tracePt t="167446" x="7986713" y="4886325"/>
          <p14:tracePt t="167454" x="7986713" y="4911725"/>
          <p14:tracePt t="167462" x="7986713" y="4946650"/>
          <p14:tracePt t="167470" x="7986713" y="4979988"/>
          <p14:tracePt t="167478" x="7986713" y="5013325"/>
          <p14:tracePt t="167487" x="7986713" y="5030788"/>
          <p14:tracePt t="167494" x="7986713" y="5056188"/>
          <p14:tracePt t="167504" x="7986713" y="5091113"/>
          <p14:tracePt t="167510" x="7994650" y="5132388"/>
          <p14:tracePt t="167518" x="7994650" y="5141913"/>
          <p14:tracePt t="167526" x="7994650" y="5149850"/>
          <p14:tracePt t="167534" x="7994650" y="5167313"/>
          <p14:tracePt t="167622" x="7994650" y="5183188"/>
          <p14:tracePt t="167630" x="7994650" y="5192713"/>
          <p14:tracePt t="167638" x="7994650" y="5218113"/>
          <p14:tracePt t="167646" x="8004175" y="5251450"/>
          <p14:tracePt t="167655" x="8012113" y="5276850"/>
          <p14:tracePt t="167670" x="8020050" y="5302250"/>
          <p14:tracePt t="167678" x="8020050" y="5311775"/>
          <p14:tracePt t="167686" x="8020050" y="5319713"/>
          <p14:tracePt t="167694" x="8020050" y="5337175"/>
          <p14:tracePt t="167703" x="8020050" y="5345113"/>
          <p14:tracePt t="167710" x="8029575" y="5362575"/>
          <p14:tracePt t="167718" x="8037513" y="5380038"/>
          <p14:tracePt t="167910" x="8037513" y="5387975"/>
          <p14:tracePt t="167918" x="8037513" y="5395913"/>
          <p14:tracePt t="167926" x="8037513" y="5405438"/>
          <p14:tracePt t="168126" x="8037513" y="5380038"/>
          <p14:tracePt t="168134" x="8029575" y="5362575"/>
          <p14:tracePt t="168142" x="8020050" y="5345113"/>
          <p14:tracePt t="168150" x="8020050" y="5327650"/>
          <p14:tracePt t="168158" x="8020050" y="5319713"/>
          <p14:tracePt t="168166" x="8012113" y="5294313"/>
          <p14:tracePt t="168174" x="8004175" y="5276850"/>
          <p14:tracePt t="168190" x="8004175" y="5260975"/>
          <p14:tracePt t="168198" x="8004175" y="5243513"/>
          <p14:tracePt t="168206" x="8004175" y="5235575"/>
          <p14:tracePt t="168214" x="8004175" y="5218113"/>
          <p14:tracePt t="168222" x="8004175" y="5208588"/>
          <p14:tracePt t="168230" x="7994650" y="5175250"/>
          <p14:tracePt t="168238" x="7994650" y="5157788"/>
          <p14:tracePt t="168246" x="7994650" y="5149850"/>
          <p14:tracePt t="168255" x="7986713" y="5124450"/>
          <p14:tracePt t="168262" x="7986713" y="5099050"/>
          <p14:tracePt t="168270" x="7977188" y="5073650"/>
          <p14:tracePt t="168278" x="7977188" y="5064125"/>
          <p14:tracePt t="168288" x="7977188" y="5038725"/>
          <p14:tracePt t="168294" x="7969250" y="4997450"/>
          <p14:tracePt t="168303" x="7961313" y="4972050"/>
          <p14:tracePt t="168310" x="7951788" y="4946650"/>
          <p14:tracePt t="168318" x="7951788" y="4937125"/>
          <p14:tracePt t="168326" x="7951788" y="4911725"/>
          <p14:tracePt t="168334" x="7943850" y="4878388"/>
          <p14:tracePt t="168342" x="7935913" y="4868863"/>
          <p14:tracePt t="168350" x="7935913" y="4852988"/>
          <p14:tracePt t="168358" x="7926388" y="4827588"/>
          <p14:tracePt t="168366" x="7926388" y="4818063"/>
          <p14:tracePt t="168374" x="7926388" y="4802188"/>
          <p14:tracePt t="168382" x="7918450" y="4775200"/>
          <p14:tracePt t="168390" x="7910513" y="4767263"/>
          <p14:tracePt t="168398" x="7910513" y="4759325"/>
          <p14:tracePt t="168406" x="7910513" y="4741863"/>
          <p14:tracePt t="168422" x="7910513" y="4724400"/>
          <p14:tracePt t="168430" x="7910513" y="4716463"/>
          <p14:tracePt t="168438" x="7910513" y="4699000"/>
          <p14:tracePt t="168446" x="7910513" y="4683125"/>
          <p14:tracePt t="168454" x="7910513" y="4673600"/>
          <p14:tracePt t="168462" x="7910513" y="4657725"/>
          <p14:tracePt t="168471" x="7900988" y="4630738"/>
          <p14:tracePt t="168478" x="7900988" y="4622800"/>
          <p14:tracePt t="168487" x="7900988" y="4605338"/>
          <p14:tracePt t="168494" x="7893050" y="4572000"/>
          <p14:tracePt t="168504" x="7893050" y="4564063"/>
          <p14:tracePt t="168510" x="7893050" y="4554538"/>
          <p14:tracePt t="168518" x="7893050" y="4546600"/>
          <p14:tracePt t="168526" x="7893050" y="4529138"/>
          <p14:tracePt t="168534" x="7893050" y="4513263"/>
          <p14:tracePt t="168542" x="7893050" y="4503738"/>
          <p14:tracePt t="168550" x="7893050" y="4486275"/>
          <p14:tracePt t="168558" x="7893050" y="4478338"/>
          <p14:tracePt t="168566" x="7893050" y="4470400"/>
          <p14:tracePt t="168574" x="7893050" y="4452938"/>
          <p14:tracePt t="168590" x="7893050" y="4435475"/>
          <p14:tracePt t="168598" x="7893050" y="4427538"/>
          <p14:tracePt t="168606" x="7893050" y="4419600"/>
          <p14:tracePt t="168614" x="7893050" y="4410075"/>
          <p14:tracePt t="168622" x="7893050" y="4402138"/>
          <p14:tracePt t="168638" x="7893050" y="4394200"/>
          <p14:tracePt t="168646" x="7893050" y="4384675"/>
          <p14:tracePt t="168662" x="7893050" y="4368800"/>
          <p14:tracePt t="168670" x="7893050" y="4359275"/>
          <p14:tracePt t="168678" x="7893050" y="4351338"/>
          <p14:tracePt t="168687" x="7893050" y="4333875"/>
          <p14:tracePt t="168704" x="7893050" y="4325938"/>
          <p14:tracePt t="168718" x="7893050" y="4316413"/>
          <p14:tracePt t="168726" x="7893050" y="4308475"/>
          <p14:tracePt t="168822" x="7893050" y="4300538"/>
          <p14:tracePt t="168830" x="7893050" y="4291013"/>
          <p14:tracePt t="168838" x="7893050" y="4275138"/>
          <p14:tracePt t="168846" x="7893050" y="4265613"/>
          <p14:tracePt t="168854" x="7893050" y="4257675"/>
          <p14:tracePt t="169102" x="7893050" y="4265613"/>
          <p14:tracePt t="169110" x="7893050" y="4275138"/>
          <p14:tracePt t="169118" x="7893050" y="4291013"/>
          <p14:tracePt t="169126" x="7893050" y="4308475"/>
          <p14:tracePt t="169142" x="7893050" y="4316413"/>
          <p14:tracePt t="169150" x="7893050" y="4325938"/>
          <p14:tracePt t="169190" x="7893050" y="4333875"/>
          <p14:tracePt t="169214" x="7893050" y="4351338"/>
          <p14:tracePt t="169222" x="7893050" y="4359275"/>
          <p14:tracePt t="169230" x="7893050" y="4368800"/>
          <p14:tracePt t="169238" x="7893050" y="4384675"/>
          <p14:tracePt t="169246" x="7893050" y="4402138"/>
          <p14:tracePt t="169254" x="7900988" y="4435475"/>
          <p14:tracePt t="169262" x="7900988" y="4452938"/>
          <p14:tracePt t="169271" x="7910513" y="4478338"/>
          <p14:tracePt t="169278" x="7918450" y="4495800"/>
          <p14:tracePt t="169287" x="7918450" y="4513263"/>
          <p14:tracePt t="169294" x="7926388" y="4546600"/>
          <p14:tracePt t="169310" x="7935913" y="4572000"/>
          <p14:tracePt t="169318" x="7943850" y="4579938"/>
          <p14:tracePt t="169326" x="7943850" y="4597400"/>
          <p14:tracePt t="169334" x="7951788" y="4614863"/>
          <p14:tracePt t="169342" x="7961313" y="4630738"/>
          <p14:tracePt t="169350" x="7969250" y="4648200"/>
          <p14:tracePt t="169358" x="7977188" y="4665663"/>
          <p14:tracePt t="169366" x="7986713" y="4683125"/>
          <p14:tracePt t="169374" x="7994650" y="4691063"/>
          <p14:tracePt t="169382" x="7994650" y="4699000"/>
          <p14:tracePt t="169390" x="7994650" y="4724400"/>
          <p14:tracePt t="169398" x="8004175" y="4733925"/>
          <p14:tracePt t="169406" x="8012113" y="4749800"/>
          <p14:tracePt t="169414" x="8012113" y="4759325"/>
          <p14:tracePt t="169422" x="8020050" y="4767263"/>
          <p14:tracePt t="169430" x="8029575" y="4784725"/>
          <p14:tracePt t="169446" x="8029575" y="4792663"/>
          <p14:tracePt t="169566" x="8037513" y="4810125"/>
          <p14:tracePt t="169574" x="8037513" y="4827588"/>
          <p14:tracePt t="169582" x="8045450" y="4843463"/>
          <p14:tracePt t="169590" x="8045450" y="4868863"/>
          <p14:tracePt t="169598" x="8045450" y="4886325"/>
          <p14:tracePt t="169606" x="8045450" y="4894263"/>
          <p14:tracePt t="169614" x="8045450" y="4911725"/>
          <p14:tracePt t="169622" x="8045450" y="4929188"/>
          <p14:tracePt t="169630" x="8045450" y="4937125"/>
          <p14:tracePt t="169638" x="8045450" y="4954588"/>
          <p14:tracePt t="169646" x="8045450" y="4962525"/>
          <p14:tracePt t="169655" x="8045450" y="4972050"/>
          <p14:tracePt t="169662" x="8045450" y="4987925"/>
          <p14:tracePt t="169678" x="8045450" y="5005388"/>
          <p14:tracePt t="169687" x="8045450" y="5013325"/>
          <p14:tracePt t="169710" x="8045450" y="5022850"/>
          <p14:tracePt t="169718" x="8045450" y="5030788"/>
          <p14:tracePt t="169726" x="8045450" y="5038725"/>
          <p14:tracePt t="169734" x="8045450" y="5048250"/>
          <p14:tracePt t="169742" x="8045450" y="5056188"/>
          <p14:tracePt t="169758" x="8045450" y="5064125"/>
          <p14:tracePt t="169774" x="8045450" y="5073650"/>
          <p14:tracePt t="169790" x="8045450" y="5081588"/>
          <p14:tracePt t="169798" x="8045450" y="5099050"/>
          <p14:tracePt t="169814" x="8045450" y="5106988"/>
          <p14:tracePt t="169822" x="8045450" y="5116513"/>
          <p14:tracePt t="169830" x="8045450" y="5124450"/>
          <p14:tracePt t="169838" x="8045450" y="5132388"/>
          <p14:tracePt t="169846" x="8045450" y="5141913"/>
          <p14:tracePt t="169854" x="8045450" y="5149850"/>
          <p14:tracePt t="169862" x="8045450" y="5157788"/>
          <p14:tracePt t="169871" x="8045450" y="5175250"/>
          <p14:tracePt t="169887" x="8045450" y="5192713"/>
          <p14:tracePt t="169894" x="8045450" y="5200650"/>
          <p14:tracePt t="169902" x="8045450" y="5218113"/>
          <p14:tracePt t="169910" x="8045450" y="5235575"/>
          <p14:tracePt t="169918" x="8045450" y="5243513"/>
          <p14:tracePt t="169926" x="8045450" y="5260975"/>
          <p14:tracePt t="169934" x="8045450" y="5268913"/>
          <p14:tracePt t="169942" x="8045450" y="5286375"/>
          <p14:tracePt t="169950" x="8045450" y="5302250"/>
          <p14:tracePt t="169958" x="8045450" y="5311775"/>
          <p14:tracePt t="169966" x="8045450" y="5319713"/>
          <p14:tracePt t="169974" x="8045450" y="5327650"/>
          <p14:tracePt t="169982" x="8045450" y="5337175"/>
          <p14:tracePt t="169990" x="8045450" y="5345113"/>
          <p14:tracePt t="170006" x="8045450" y="5353050"/>
          <p14:tracePt t="170014" x="8045450" y="5362575"/>
          <p14:tracePt t="170030" x="8037513" y="5370513"/>
          <p14:tracePt t="170286" x="8037513" y="5362575"/>
          <p14:tracePt t="170302" x="8037513" y="5345113"/>
          <p14:tracePt t="170310" x="8037513" y="5337175"/>
          <p14:tracePt t="170318" x="8045450" y="5311775"/>
          <p14:tracePt t="170326" x="8054975" y="5294313"/>
          <p14:tracePt t="170342" x="8054975" y="5286375"/>
          <p14:tracePt t="170350" x="8054975" y="5276850"/>
          <p14:tracePt t="170358" x="8054975" y="5268913"/>
          <p14:tracePt t="170366" x="8062913" y="5243513"/>
          <p14:tracePt t="170374" x="8062913" y="5226050"/>
          <p14:tracePt t="170382" x="8062913" y="5208588"/>
          <p14:tracePt t="170390" x="8070850" y="5175250"/>
          <p14:tracePt t="170398" x="8080375" y="5149850"/>
          <p14:tracePt t="170406" x="8080375" y="5124450"/>
          <p14:tracePt t="170414" x="8088313" y="5073650"/>
          <p14:tracePt t="170423" x="8088313" y="5038725"/>
          <p14:tracePt t="170430" x="8088313" y="4997450"/>
          <p14:tracePt t="170438" x="8088313" y="4962525"/>
          <p14:tracePt t="170446" x="8088313" y="4919663"/>
          <p14:tracePt t="170455" x="8088313" y="4878388"/>
          <p14:tracePt t="170462" x="8088313" y="4835525"/>
          <p14:tracePt t="170471" x="8088313" y="4792663"/>
          <p14:tracePt t="170478" x="8088313" y="4759325"/>
          <p14:tracePt t="170488" x="8088313" y="4724400"/>
          <p14:tracePt t="170494" x="8088313" y="4708525"/>
          <p14:tracePt t="170502" x="8088313" y="4683125"/>
          <p14:tracePt t="170510" x="8088313" y="4657725"/>
          <p14:tracePt t="170518" x="8088313" y="4640263"/>
          <p14:tracePt t="170526" x="8088313" y="4622800"/>
          <p14:tracePt t="170534" x="8088313" y="4614863"/>
          <p14:tracePt t="170542" x="8088313" y="4605338"/>
          <p14:tracePt t="170550" x="8088313" y="4589463"/>
          <p14:tracePt t="170558" x="8088313" y="4579938"/>
          <p14:tracePt t="170566" x="8088313" y="4564063"/>
          <p14:tracePt t="170574" x="8088313" y="4554538"/>
          <p14:tracePt t="170582" x="8088313" y="4546600"/>
          <p14:tracePt t="170590" x="8088313" y="4529138"/>
          <p14:tracePt t="170598" x="8088313" y="4521200"/>
          <p14:tracePt t="170606" x="8088313" y="4486275"/>
          <p14:tracePt t="170614" x="8088313" y="4478338"/>
          <p14:tracePt t="170622" x="8088313" y="4470400"/>
          <p14:tracePt t="170630" x="8088313" y="4460875"/>
          <p14:tracePt t="170638" x="8088313" y="4445000"/>
          <p14:tracePt t="170654" x="8088313" y="4427538"/>
          <p14:tracePt t="170662" x="8088313" y="4419600"/>
          <p14:tracePt t="170671" x="8088313" y="4394200"/>
          <p14:tracePt t="170678" x="8088313" y="4376738"/>
          <p14:tracePt t="170688" x="8088313" y="4368800"/>
          <p14:tracePt t="170694" x="8088313" y="4359275"/>
          <p14:tracePt t="170702" x="8088313" y="4351338"/>
          <p14:tracePt t="170710" x="8088313" y="4341813"/>
          <p14:tracePt t="170718" x="8088313" y="4325938"/>
          <p14:tracePt t="170734" x="8088313" y="4316413"/>
          <p14:tracePt t="170766" x="8088313" y="4308475"/>
          <p14:tracePt t="170774" x="8088313" y="4300538"/>
          <p14:tracePt t="170982" x="8080375" y="4316413"/>
          <p14:tracePt t="170990" x="8070850" y="4351338"/>
          <p14:tracePt t="170998" x="8070850" y="4376738"/>
          <p14:tracePt t="171006" x="8070850" y="4410075"/>
          <p14:tracePt t="171014" x="8070850" y="4452938"/>
          <p14:tracePt t="171022" x="8070850" y="4486275"/>
          <p14:tracePt t="171030" x="8070850" y="4521200"/>
          <p14:tracePt t="171038" x="8070850" y="4538663"/>
          <p14:tracePt t="171046" x="8070850" y="4564063"/>
          <p14:tracePt t="171055" x="8070850" y="4589463"/>
          <p14:tracePt t="171062" x="8070850" y="4597400"/>
          <p14:tracePt t="171071" x="8070850" y="4614863"/>
          <p14:tracePt t="171078" x="8070850" y="4622800"/>
          <p14:tracePt t="171086" x="8070850" y="4630738"/>
          <p14:tracePt t="171094" x="8070850" y="4640263"/>
          <p14:tracePt t="171102" x="8070850" y="4648200"/>
          <p14:tracePt t="171126" x="8070850" y="4665663"/>
          <p14:tracePt t="171134" x="8070850" y="4673600"/>
          <p14:tracePt t="171150" x="8080375" y="4699000"/>
          <p14:tracePt t="171166" x="8080375" y="4716463"/>
          <p14:tracePt t="171174" x="8080375" y="4733925"/>
          <p14:tracePt t="171182" x="8080375" y="4759325"/>
          <p14:tracePt t="171190" x="8088313" y="4784725"/>
          <p14:tracePt t="171198" x="8096250" y="4810125"/>
          <p14:tracePt t="171206" x="8096250" y="4827588"/>
          <p14:tracePt t="171214" x="8096250" y="4843463"/>
          <p14:tracePt t="171223" x="8105775" y="4894263"/>
          <p14:tracePt t="171230" x="8105775" y="4903788"/>
          <p14:tracePt t="171238" x="8113713" y="4946650"/>
          <p14:tracePt t="171246" x="8121650" y="4972050"/>
          <p14:tracePt t="171255" x="8131175" y="5005388"/>
          <p14:tracePt t="171262" x="8131175" y="5030788"/>
          <p14:tracePt t="171271" x="8131175" y="5048250"/>
          <p14:tracePt t="171278" x="8139113" y="5081588"/>
          <p14:tracePt t="171286" x="8147050" y="5099050"/>
          <p14:tracePt t="171294" x="8147050" y="5106988"/>
          <p14:tracePt t="171302" x="8147050" y="5124450"/>
          <p14:tracePt t="171310" x="8147050" y="5149850"/>
          <p14:tracePt t="171318" x="8147050" y="5157788"/>
          <p14:tracePt t="171326" x="8147050" y="5175250"/>
          <p14:tracePt t="171334" x="8147050" y="5183188"/>
          <p14:tracePt t="171342" x="8147050" y="5192713"/>
          <p14:tracePt t="171350" x="8147050" y="5200650"/>
          <p14:tracePt t="171358" x="8147050" y="5208588"/>
          <p14:tracePt t="171366" x="8147050" y="5218113"/>
          <p14:tracePt t="171374" x="8147050" y="5235575"/>
          <p14:tracePt t="171390" x="8147050" y="5251450"/>
          <p14:tracePt t="171398" x="8147050" y="5260975"/>
          <p14:tracePt t="171414" x="8147050" y="5268913"/>
          <p14:tracePt t="171422" x="8147050" y="5276850"/>
          <p14:tracePt t="171646" x="8147050" y="5235575"/>
          <p14:tracePt t="171654" x="8139113" y="5192713"/>
          <p14:tracePt t="171662" x="8131175" y="5141913"/>
          <p14:tracePt t="171671" x="8131175" y="5106988"/>
          <p14:tracePt t="171678" x="8121650" y="5048250"/>
          <p14:tracePt t="171686" x="8113713" y="5013325"/>
          <p14:tracePt t="171694" x="8113713" y="4979988"/>
          <p14:tracePt t="171702" x="8113713" y="4946650"/>
          <p14:tracePt t="171710" x="8113713" y="4919663"/>
          <p14:tracePt t="171718" x="8113713" y="4894263"/>
          <p14:tracePt t="171726" x="8113713" y="4860925"/>
          <p14:tracePt t="171734" x="8113713" y="4843463"/>
          <p14:tracePt t="171742" x="8113713" y="4818063"/>
          <p14:tracePt t="171750" x="8113713" y="4792663"/>
          <p14:tracePt t="171758" x="8113713" y="4775200"/>
          <p14:tracePt t="171766" x="8113713" y="4749800"/>
          <p14:tracePt t="171774" x="8113713" y="4733925"/>
          <p14:tracePt t="171782" x="8113713" y="4716463"/>
          <p14:tracePt t="171790" x="8113713" y="4691063"/>
          <p14:tracePt t="171798" x="8113713" y="4673600"/>
          <p14:tracePt t="171806" x="8113713" y="4665663"/>
          <p14:tracePt t="171814" x="8113713" y="4640263"/>
          <p14:tracePt t="171822" x="8113713" y="4622800"/>
          <p14:tracePt t="171830" x="8113713" y="4605338"/>
          <p14:tracePt t="171839" x="8113713" y="4579938"/>
          <p14:tracePt t="171846" x="8113713" y="4564063"/>
          <p14:tracePt t="171855" x="8113713" y="4554538"/>
          <p14:tracePt t="171862" x="8113713" y="4538663"/>
          <p14:tracePt t="171872" x="8113713" y="4529138"/>
          <p14:tracePt t="171878" x="8113713" y="4513263"/>
          <p14:tracePt t="171886" x="8113713" y="4503738"/>
          <p14:tracePt t="171894" x="8113713" y="4495800"/>
          <p14:tracePt t="171902" x="8113713" y="4478338"/>
          <p14:tracePt t="171910" x="8113713" y="4470400"/>
          <p14:tracePt t="171918" x="8113713" y="4460875"/>
          <p14:tracePt t="171926" x="8113713" y="4452938"/>
          <p14:tracePt t="171958" x="8113713" y="4445000"/>
          <p14:tracePt t="172150" x="8105775" y="4445000"/>
          <p14:tracePt t="172158" x="8105775" y="4460875"/>
          <p14:tracePt t="172166" x="8105775" y="4495800"/>
          <p14:tracePt t="172174" x="8105775" y="4521200"/>
          <p14:tracePt t="172182" x="8105775" y="4564063"/>
          <p14:tracePt t="172190" x="8105775" y="4597400"/>
          <p14:tracePt t="172198" x="8105775" y="4630738"/>
          <p14:tracePt t="172206" x="8105775" y="4673600"/>
          <p14:tracePt t="172214" x="8105775" y="4708525"/>
          <p14:tracePt t="172222" x="8105775" y="4749800"/>
          <p14:tracePt t="172230" x="8105775" y="4775200"/>
          <p14:tracePt t="172238" x="8105775" y="4810125"/>
          <p14:tracePt t="172246" x="8105775" y="4835525"/>
          <p14:tracePt t="172255" x="8105775" y="4843463"/>
          <p14:tracePt t="172262" x="8105775" y="4852988"/>
          <p14:tracePt t="172310" x="8105775" y="4868863"/>
          <p14:tracePt t="172318" x="8105775" y="4903788"/>
          <p14:tracePt t="172326" x="8105775" y="4962525"/>
          <p14:tracePt t="172334" x="8113713" y="5022850"/>
          <p14:tracePt t="172342" x="8139113" y="5081588"/>
          <p14:tracePt t="172350" x="8147050" y="5141913"/>
          <p14:tracePt t="172358" x="8156575" y="5183188"/>
          <p14:tracePt t="172366" x="8164513" y="5218113"/>
          <p14:tracePt t="172374" x="8164513" y="5235575"/>
          <p14:tracePt t="172382" x="8164513" y="5251450"/>
          <p14:tracePt t="172390" x="8164513" y="5268913"/>
          <p14:tracePt t="172398" x="8164513" y="5286375"/>
          <p14:tracePt t="172414" x="8164513" y="5302250"/>
          <p14:tracePt t="172422" x="8164513" y="5311775"/>
          <p14:tracePt t="172542" x="8164513" y="5319713"/>
          <p14:tracePt t="172550" x="8164513" y="5327650"/>
          <p14:tracePt t="172558" x="8164513" y="5337175"/>
          <p14:tracePt t="172566" x="8164513" y="5353050"/>
          <p14:tracePt t="172574" x="8164513" y="5362575"/>
          <p14:tracePt t="172590" x="8156575" y="5380038"/>
          <p14:tracePt t="172598" x="8156575" y="5387975"/>
          <p14:tracePt t="172614" x="8147050" y="5413375"/>
          <p14:tracePt t="172630" x="8139113" y="5430838"/>
          <p14:tracePt t="172638" x="8131175" y="5446713"/>
          <p14:tracePt t="172655" x="8121650" y="5456238"/>
          <p14:tracePt t="173566" x="8113713" y="5456238"/>
          <p14:tracePt t="173574" x="8070850" y="5438775"/>
          <p14:tracePt t="173582" x="8012113" y="5405438"/>
          <p14:tracePt t="173590" x="7935913" y="5370513"/>
          <p14:tracePt t="173598" x="7850188" y="5337175"/>
          <p14:tracePt t="173607" x="7773988" y="5327650"/>
          <p14:tracePt t="173614" x="7697788" y="5319713"/>
          <p14:tracePt t="173623" x="7637463" y="5302250"/>
          <p14:tracePt t="173630" x="7612063" y="5302250"/>
          <p14:tracePt t="173639" x="7586663" y="5302250"/>
          <p14:tracePt t="173646" x="7570788" y="5302250"/>
          <p14:tracePt t="173655" x="7545388" y="5302250"/>
          <p14:tracePt t="173662" x="7502525" y="5319713"/>
          <p14:tracePt t="173670" x="7459663" y="5353050"/>
          <p14:tracePt t="173678" x="7391400" y="5405438"/>
          <p14:tracePt t="173686" x="7297738" y="5456238"/>
          <p14:tracePt t="173694" x="7213600" y="5507038"/>
          <p14:tracePt t="173702" x="7102475" y="5565775"/>
          <p14:tracePt t="173710" x="7000875" y="5634038"/>
          <p14:tracePt t="173718" x="6907213" y="5694363"/>
          <p14:tracePt t="173726" x="6831013" y="5753100"/>
          <p14:tracePt t="173734" x="6754813" y="5788025"/>
          <p14:tracePt t="173742" x="6719888" y="5813425"/>
          <p14:tracePt t="173749" x="6694488" y="5821363"/>
          <p14:tracePt t="173758" x="6686550" y="5821363"/>
          <p14:tracePt t="173814" x="6686550" y="5813425"/>
          <p14:tracePt t="173822" x="6704013" y="5788025"/>
          <p14:tracePt t="173830" x="6711950" y="5753100"/>
          <p14:tracePt t="173838" x="6719888" y="5727700"/>
          <p14:tracePt t="173846" x="6729413" y="5702300"/>
          <p14:tracePt t="173855" x="6737350" y="5676900"/>
          <p14:tracePt t="173862" x="6737350" y="5659438"/>
          <p14:tracePt t="173870" x="6737350" y="5651500"/>
          <p14:tracePt t="173878" x="6737350" y="5634038"/>
          <p14:tracePt t="173886" x="6737350" y="5626100"/>
          <p14:tracePt t="173894" x="6737350" y="5616575"/>
          <p14:tracePt t="173902" x="6737350" y="5600700"/>
          <p14:tracePt t="173910" x="6737350" y="5591175"/>
          <p14:tracePt t="173918" x="6729413" y="5575300"/>
          <p14:tracePt t="173926" x="6729413" y="5565775"/>
          <p14:tracePt t="173941" x="6729413" y="5549900"/>
          <p14:tracePt t="173942" x="6729413" y="5524500"/>
          <p14:tracePt t="173950" x="6729413" y="5507038"/>
          <p14:tracePt t="173958" x="6729413" y="5481638"/>
          <p14:tracePt t="173966" x="6729413" y="5464175"/>
          <p14:tracePt t="173974" x="6729413" y="5456238"/>
          <p14:tracePt t="173982" x="6729413" y="5438775"/>
          <p14:tracePt t="173990" x="6737350" y="5421313"/>
          <p14:tracePt t="173998" x="6754813" y="5413375"/>
          <p14:tracePt t="174006" x="6788150" y="5405438"/>
          <p14:tracePt t="174014" x="6813550" y="5405438"/>
          <p14:tracePt t="174022" x="6848475" y="5395913"/>
          <p14:tracePt t="174046" x="6856413" y="5387975"/>
          <p14:tracePt t="174054" x="6856413" y="5380038"/>
          <p14:tracePt t="174062" x="6848475" y="5370513"/>
          <p14:tracePt t="174070" x="6823075" y="5345113"/>
          <p14:tracePt t="174078" x="6770688" y="5327650"/>
          <p14:tracePt t="174086" x="6711950" y="5302250"/>
          <p14:tracePt t="174094" x="6635750" y="5268913"/>
          <p14:tracePt t="174102" x="6559550" y="5235575"/>
          <p14:tracePt t="174110" x="6483350" y="5208588"/>
          <p14:tracePt t="174118" x="6415088" y="5183188"/>
          <p14:tracePt t="174126" x="6338888" y="5149850"/>
          <p14:tracePt t="174134" x="6286500" y="5132388"/>
          <p14:tracePt t="174142" x="6253163" y="5116513"/>
          <p14:tracePt t="174150" x="6227763" y="5106988"/>
          <p14:tracePt t="174166" x="6219825" y="5106988"/>
          <p14:tracePt t="174198" x="6219825" y="5099050"/>
          <p14:tracePt t="174326" x="6235700" y="5099050"/>
          <p14:tracePt t="174334" x="6245225" y="5099050"/>
          <p14:tracePt t="174342" x="6278563" y="5106988"/>
          <p14:tracePt t="174350" x="6311900" y="5124450"/>
          <p14:tracePt t="174358" x="6364288" y="5141913"/>
          <p14:tracePt t="174366" x="6423025" y="5167313"/>
          <p14:tracePt t="174374" x="6499225" y="5200650"/>
          <p14:tracePt t="174382" x="6575425" y="5235575"/>
          <p14:tracePt t="174391" x="6669088" y="5260975"/>
          <p14:tracePt t="174398" x="6754813" y="5286375"/>
          <p14:tracePt t="174406" x="6813550" y="5319713"/>
          <p14:tracePt t="174414" x="6864350" y="5337175"/>
          <p14:tracePt t="174423" x="6915150" y="5353050"/>
          <p14:tracePt t="174430" x="6932613" y="5362575"/>
          <p14:tracePt t="174439" x="6942138" y="5362575"/>
          <p14:tracePt t="174446" x="6950075" y="5362575"/>
          <p14:tracePt t="174510" x="6958013" y="5362575"/>
          <p14:tracePt t="174518" x="6967538" y="5362575"/>
          <p14:tracePt t="174526" x="6975475" y="5362575"/>
          <p14:tracePt t="174630" x="6958013" y="5362575"/>
          <p14:tracePt t="174639" x="6907213" y="5337175"/>
          <p14:tracePt t="174646" x="6831013" y="5319713"/>
          <p14:tracePt t="174654" x="6754813" y="5286375"/>
          <p14:tracePt t="174662" x="6669088" y="5251450"/>
          <p14:tracePt t="174670" x="6600825" y="5235575"/>
          <p14:tracePt t="174678" x="6567488" y="5218113"/>
          <p14:tracePt t="174686" x="6559550" y="5208588"/>
          <p14:tracePt t="174750" x="6575425" y="5208588"/>
          <p14:tracePt t="174758" x="6584950" y="5208588"/>
          <p14:tracePt t="174766" x="6610350" y="5208588"/>
          <p14:tracePt t="174774" x="6618288" y="5218113"/>
          <p14:tracePt t="174782" x="6626225" y="5218113"/>
          <p14:tracePt t="174798" x="6643688" y="5218113"/>
          <p14:tracePt t="174806" x="6653213" y="5218113"/>
          <p14:tracePt t="174814" x="6678613" y="5226050"/>
          <p14:tracePt t="174823" x="6711950" y="5235575"/>
          <p14:tracePt t="174830" x="6762750" y="5260975"/>
          <p14:tracePt t="174839" x="6805613" y="5276850"/>
          <p14:tracePt t="174846" x="6873875" y="5302250"/>
          <p14:tracePt t="174854" x="6915150" y="5327650"/>
          <p14:tracePt t="174862" x="6950075" y="5337175"/>
          <p14:tracePt t="174870" x="6958013" y="5337175"/>
          <p14:tracePt t="174878" x="6967538" y="5337175"/>
          <p14:tracePt t="174910" x="6950075" y="5337175"/>
          <p14:tracePt t="174918" x="6915150" y="5319713"/>
          <p14:tracePt t="174926" x="6864350" y="5302250"/>
          <p14:tracePt t="174934" x="6805613" y="5276850"/>
          <p14:tracePt t="174956" x="6678613" y="5226050"/>
          <p14:tracePt t="174958" x="6618288" y="5208588"/>
          <p14:tracePt t="174966" x="6575425" y="5183188"/>
          <p14:tracePt t="174974" x="6542088" y="5175250"/>
          <p14:tracePt t="174982" x="6516688" y="5167313"/>
          <p14:tracePt t="174991" x="6508750" y="5167313"/>
          <p14:tracePt t="175086" x="6542088" y="5175250"/>
          <p14:tracePt t="175094" x="6610350" y="5200650"/>
          <p14:tracePt t="175102" x="6678613" y="5208588"/>
          <p14:tracePt t="175110" x="6762750" y="5235575"/>
          <p14:tracePt t="175118" x="6856413" y="5243513"/>
          <p14:tracePt t="175126" x="6958013" y="5268913"/>
          <p14:tracePt t="175134" x="7051675" y="5276850"/>
          <p14:tracePt t="175142" x="7145338" y="5294313"/>
          <p14:tracePt t="175150" x="7204075" y="5311775"/>
          <p14:tracePt t="175158" x="7246938" y="5319713"/>
          <p14:tracePt t="175166" x="7256463" y="5319713"/>
          <p14:tracePt t="175175" x="7264400" y="5319713"/>
          <p14:tracePt t="175207" x="7229475" y="5311775"/>
          <p14:tracePt t="175214" x="7153275" y="5286375"/>
          <p14:tracePt t="175223" x="7051675" y="5251450"/>
          <p14:tracePt t="175230" x="6950075" y="5208588"/>
          <p14:tracePt t="175239" x="6813550" y="5175250"/>
          <p14:tracePt t="175246" x="6711950" y="5149850"/>
          <p14:tracePt t="175254" x="6626225" y="5124450"/>
          <p14:tracePt t="175262" x="6567488" y="5116513"/>
          <p14:tracePt t="175270" x="6542088" y="5106988"/>
          <p14:tracePt t="175278" x="6534150" y="5106988"/>
          <p14:tracePt t="175310" x="6542088" y="5106988"/>
          <p14:tracePt t="175318" x="6567488" y="5106988"/>
          <p14:tracePt t="175326" x="6600825" y="5124450"/>
          <p14:tracePt t="175334" x="6643688" y="5132388"/>
          <p14:tracePt t="175342" x="6694488" y="5157788"/>
          <p14:tracePt t="175350" x="6745288" y="5167313"/>
          <p14:tracePt t="175358" x="6788150" y="5183188"/>
          <p14:tracePt t="175366" x="6823075" y="5200650"/>
          <p14:tracePt t="175375" x="6848475" y="5208588"/>
          <p14:tracePt t="175382" x="6864350" y="5218113"/>
          <p14:tracePt t="175502" x="6831013" y="5218113"/>
          <p14:tracePt t="175510" x="6762750" y="5218113"/>
          <p14:tracePt t="175518" x="6694488" y="5208588"/>
          <p14:tracePt t="175526" x="6600825" y="5183188"/>
          <p14:tracePt t="175534" x="6516688" y="5175250"/>
          <p14:tracePt t="175542" x="6430963" y="5149850"/>
          <p14:tracePt t="175550" x="6372225" y="5141913"/>
          <p14:tracePt t="175558" x="6311900" y="5132388"/>
          <p14:tracePt t="175566" x="6296025" y="5132388"/>
          <p14:tracePt t="175582" x="6286500" y="5132388"/>
          <p14:tracePt t="175598" x="6296025" y="5132388"/>
          <p14:tracePt t="175607" x="6346825" y="5149850"/>
          <p14:tracePt t="175614" x="6423025" y="5183188"/>
          <p14:tracePt t="175623" x="6534150" y="5218113"/>
          <p14:tracePt t="175630" x="6661150" y="5260975"/>
          <p14:tracePt t="175639" x="6805613" y="5294313"/>
          <p14:tracePt t="175646" x="6950075" y="5327650"/>
          <p14:tracePt t="175654" x="7094538" y="5353050"/>
          <p14:tracePt t="175662" x="7204075" y="5370513"/>
          <p14:tracePt t="175670" x="7297738" y="5387975"/>
          <p14:tracePt t="175678" x="7358063" y="5395913"/>
          <p14:tracePt t="175686" x="7391400" y="5405438"/>
          <p14:tracePt t="175694" x="7400925" y="5413375"/>
          <p14:tracePt t="175726" x="7383463" y="5413375"/>
          <p14:tracePt t="175734" x="7358063" y="5395913"/>
          <p14:tracePt t="175742" x="7323138" y="5380038"/>
          <p14:tracePt t="175750" x="7264400" y="5362575"/>
          <p14:tracePt t="175758" x="7204075" y="5337175"/>
          <p14:tracePt t="175766" x="7145338" y="5311775"/>
          <p14:tracePt t="175775" x="7094538" y="5286375"/>
          <p14:tracePt t="175782" x="7043738" y="5276850"/>
          <p14:tracePt t="175790" x="7018338" y="5268913"/>
          <p14:tracePt t="175798" x="6983413" y="5260975"/>
          <p14:tracePt t="175806" x="6975475" y="5260975"/>
          <p14:tracePt t="175814" x="6967538" y="5260975"/>
          <p14:tracePt t="175824" x="6958013" y="5260975"/>
          <p14:tracePt t="175926" x="6967538" y="5260975"/>
          <p14:tracePt t="175934" x="7000875" y="5260975"/>
          <p14:tracePt t="175942" x="7043738" y="5260975"/>
          <p14:tracePt t="175950" x="7077075" y="5268913"/>
          <p14:tracePt t="175958" x="7112000" y="5276850"/>
          <p14:tracePt t="175966" x="7137400" y="5286375"/>
          <p14:tracePt t="175975" x="7153275" y="5294313"/>
          <p14:tracePt t="175982" x="7178675" y="5302250"/>
          <p14:tracePt t="175990" x="7204075" y="5311775"/>
          <p14:tracePt t="175998" x="7229475" y="5319713"/>
          <p14:tracePt t="176006" x="7229475" y="5327650"/>
          <p14:tracePt t="176023" x="7239000" y="5327650"/>
          <p14:tracePt t="176054" x="7229475" y="5327650"/>
          <p14:tracePt t="176062" x="7178675" y="5327650"/>
          <p14:tracePt t="176070" x="7119938" y="5311775"/>
          <p14:tracePt t="176078" x="7051675" y="5302250"/>
          <p14:tracePt t="176086" x="6975475" y="5286375"/>
          <p14:tracePt t="176094" x="6889750" y="5268913"/>
          <p14:tracePt t="176101" x="6813550" y="5251450"/>
          <p14:tracePt t="176109" x="6737350" y="5226050"/>
          <p14:tracePt t="176117" x="6694488" y="5218113"/>
          <p14:tracePt t="176125" x="6661150" y="5208588"/>
          <p14:tracePt t="176133" x="6643688" y="5200650"/>
          <p14:tracePt t="176214" x="6653213" y="5200650"/>
          <p14:tracePt t="176223" x="6678613" y="5208588"/>
          <p14:tracePt t="176230" x="6719888" y="5218113"/>
          <p14:tracePt t="176239" x="6762750" y="5226050"/>
          <p14:tracePt t="176246" x="6823075" y="5235575"/>
          <p14:tracePt t="176254" x="6856413" y="5243513"/>
          <p14:tracePt t="176262" x="6889750" y="5251450"/>
          <p14:tracePt t="176270" x="6907213" y="5251450"/>
          <p14:tracePt t="176286" x="6915150" y="5251450"/>
          <p14:tracePt t="176390" x="6881813" y="5251450"/>
          <p14:tracePt t="176398" x="6805613" y="5251450"/>
          <p14:tracePt t="176406" x="6711950" y="5243513"/>
          <p14:tracePt t="176414" x="6626225" y="5235575"/>
          <p14:tracePt t="176423" x="6524625" y="5208588"/>
          <p14:tracePt t="176430" x="6440488" y="5183188"/>
          <p14:tracePt t="176438" x="6364288" y="5175250"/>
          <p14:tracePt t="176446" x="6321425" y="5167313"/>
          <p14:tracePt t="176454" x="6296025" y="5157788"/>
          <p14:tracePt t="176470" x="6286500" y="5157788"/>
          <p14:tracePt t="176494" x="6311900" y="5167313"/>
          <p14:tracePt t="176502" x="6354763" y="5175250"/>
          <p14:tracePt t="176510" x="6430963" y="5192713"/>
          <p14:tracePt t="176518" x="6516688" y="5226050"/>
          <p14:tracePt t="176526" x="6600825" y="5251450"/>
          <p14:tracePt t="176534" x="6704013" y="5268913"/>
          <p14:tracePt t="176542" x="6805613" y="5294313"/>
          <p14:tracePt t="176550" x="6907213" y="5319713"/>
          <p14:tracePt t="176559" x="7000875" y="5337175"/>
          <p14:tracePt t="176566" x="7059613" y="5353050"/>
          <p14:tracePt t="176575" x="7102475" y="5362575"/>
          <p14:tracePt t="176582" x="7127875" y="5370513"/>
          <p14:tracePt t="176598" x="7137400" y="5370513"/>
          <p14:tracePt t="176670" x="7127875" y="5370513"/>
          <p14:tracePt t="176678" x="7102475" y="5380038"/>
          <p14:tracePt t="176686" x="7069138" y="5387975"/>
          <p14:tracePt t="176694" x="7034213" y="5405438"/>
          <p14:tracePt t="176702" x="7000875" y="5446713"/>
          <p14:tracePt t="176710" x="6958013" y="5497513"/>
          <p14:tracePt t="176718" x="6915150" y="5532438"/>
          <p14:tracePt t="176726" x="6889750" y="5583238"/>
          <p14:tracePt t="176734" x="6873875" y="5634038"/>
          <p14:tracePt t="176742" x="6864350" y="5676900"/>
          <p14:tracePt t="176750" x="6856413" y="5710238"/>
          <p14:tracePt t="176758" x="6838950" y="5735638"/>
          <p14:tracePt t="176766" x="6831013" y="5761038"/>
          <p14:tracePt t="176775" x="6831013" y="5770563"/>
          <p14:tracePt t="176782" x="6831013" y="5778500"/>
          <p14:tracePt t="176790" x="6831013" y="5788025"/>
          <p14:tracePt t="176870" x="6823075" y="5795963"/>
          <p14:tracePt t="176886" x="6823075" y="5813425"/>
          <p14:tracePt t="176894" x="6823075" y="5838825"/>
          <p14:tracePt t="176902" x="6823075" y="5846763"/>
          <p14:tracePt t="176910" x="6823075" y="5864225"/>
          <p14:tracePt t="176926" x="6823075" y="5880100"/>
          <p14:tracePt t="176934" x="6823075" y="5889625"/>
          <p14:tracePt t="176943" x="6823075" y="5897563"/>
          <p14:tracePt t="176950" x="6823075" y="5905500"/>
          <p14:tracePt t="176958" x="6823075" y="5915025"/>
          <p14:tracePt t="177022" x="6813550" y="5897563"/>
          <p14:tracePt t="177030" x="6805613" y="5872163"/>
          <p14:tracePt t="177038" x="6805613" y="5864225"/>
          <p14:tracePt t="177046" x="6805613" y="5829300"/>
          <p14:tracePt t="177054" x="6805613" y="5795963"/>
          <p14:tracePt t="177062" x="6805613" y="5770563"/>
          <p14:tracePt t="177070" x="6805613" y="5735638"/>
          <p14:tracePt t="177078" x="6805613" y="5702300"/>
          <p14:tracePt t="177086" x="6805613" y="5668963"/>
          <p14:tracePt t="177094" x="6797675" y="5641975"/>
          <p14:tracePt t="177102" x="6788150" y="5616575"/>
          <p14:tracePt t="177110" x="6780213" y="5591175"/>
          <p14:tracePt t="177118" x="6780213" y="5565775"/>
          <p14:tracePt t="177126" x="6770688" y="5549900"/>
          <p14:tracePt t="177134" x="6762750" y="5532438"/>
          <p14:tracePt t="177142" x="6754813" y="5524500"/>
          <p14:tracePt t="177158" x="6754813" y="5514975"/>
          <p14:tracePt t="177182" x="6745288" y="5514975"/>
          <p14:tracePt t="177198" x="6737350" y="5514975"/>
          <p14:tracePt t="177207" x="6704013" y="5514975"/>
          <p14:tracePt t="177214" x="6686550" y="5524500"/>
          <p14:tracePt t="177223" x="6669088" y="5524500"/>
          <p14:tracePt t="177230" x="6643688" y="5532438"/>
          <p14:tracePt t="177238" x="6626225" y="5540375"/>
          <p14:tracePt t="177246" x="6610350" y="5549900"/>
          <p14:tracePt t="177254" x="6610350" y="5557838"/>
          <p14:tracePt t="177262" x="6592888" y="5565775"/>
          <p14:tracePt t="177270" x="6584950" y="5565775"/>
          <p14:tracePt t="177278" x="6575425" y="5565775"/>
          <p14:tracePt t="177286" x="6559550" y="5565775"/>
          <p14:tracePt t="177294" x="6550025" y="5565775"/>
          <p14:tracePt t="177302" x="6524625" y="5565775"/>
          <p14:tracePt t="177310" x="6499225" y="5565775"/>
          <p14:tracePt t="177318" x="6483350" y="5565775"/>
          <p14:tracePt t="177326" x="6456363" y="5565775"/>
          <p14:tracePt t="177334" x="6440488" y="5565775"/>
          <p14:tracePt t="177342" x="6430963" y="5565775"/>
          <p14:tracePt t="177350" x="6423025" y="5565775"/>
          <p14:tracePt t="177358" x="6415088" y="5565775"/>
          <p14:tracePt t="177374" x="6397625" y="5565775"/>
          <p14:tracePt t="177382" x="6389688" y="5575300"/>
          <p14:tracePt t="177391" x="6389688" y="5583238"/>
          <p14:tracePt t="177398" x="6380163" y="5591175"/>
          <p14:tracePt t="177407" x="6372225" y="5608638"/>
          <p14:tracePt t="177414" x="6364288" y="5616575"/>
          <p14:tracePt t="177438" x="6364288" y="5626100"/>
          <p14:tracePt t="177446" x="6364288" y="5634038"/>
          <p14:tracePt t="177454" x="6364288" y="5641975"/>
          <p14:tracePt t="177470" x="6364288" y="5668963"/>
          <p14:tracePt t="177478" x="6364288" y="5684838"/>
          <p14:tracePt t="177486" x="6372225" y="5710238"/>
          <p14:tracePt t="177494" x="6380163" y="5727700"/>
          <p14:tracePt t="177502" x="6389688" y="5745163"/>
          <p14:tracePt t="177510" x="6397625" y="5761038"/>
          <p14:tracePt t="177518" x="6405563" y="5778500"/>
          <p14:tracePt t="177526" x="6415088" y="5795963"/>
          <p14:tracePt t="177534" x="6423025" y="5813425"/>
          <p14:tracePt t="177550" x="6423025" y="5821363"/>
          <p14:tracePt t="177559" x="6423025" y="5829300"/>
          <p14:tracePt t="177574" x="6423025" y="5838825"/>
          <p14:tracePt t="177582" x="6423025" y="5854700"/>
          <p14:tracePt t="177591" x="6430963" y="5864225"/>
          <p14:tracePt t="177607" x="6440488" y="5889625"/>
          <p14:tracePt t="177614" x="6448425" y="5905500"/>
          <p14:tracePt t="177624" x="6456363" y="5932488"/>
          <p14:tracePt t="177630" x="6465888" y="5940425"/>
          <p14:tracePt t="177638" x="6465888" y="5948363"/>
          <p14:tracePt t="177646" x="6465888" y="5965825"/>
          <p14:tracePt t="177654" x="6473825" y="5973763"/>
          <p14:tracePt t="177662" x="6483350" y="5983288"/>
          <p14:tracePt t="177670" x="6491288" y="5999163"/>
          <p14:tracePt t="177678" x="6499225" y="5999163"/>
          <p14:tracePt t="177686" x="6499225" y="6008688"/>
          <p14:tracePt t="177694" x="6524625" y="6016625"/>
          <p14:tracePt t="177702" x="6542088" y="6034088"/>
          <p14:tracePt t="177710" x="6567488" y="6042025"/>
          <p14:tracePt t="177718" x="6584950" y="6042025"/>
          <p14:tracePt t="177726" x="6592888" y="6042025"/>
          <p14:tracePt t="177742" x="6626225" y="6049963"/>
          <p14:tracePt t="177750" x="6635750" y="6049963"/>
          <p14:tracePt t="177758" x="6669088" y="6059488"/>
          <p14:tracePt t="177766" x="6686550" y="6067425"/>
          <p14:tracePt t="177774" x="6694488" y="6067425"/>
          <p14:tracePt t="177782" x="6704013" y="6067425"/>
          <p14:tracePt t="177790" x="6719888" y="6067425"/>
          <p14:tracePt t="177798" x="6729413" y="6067425"/>
          <p14:tracePt t="177808" x="6754813" y="6067425"/>
          <p14:tracePt t="177814" x="6770688" y="6059488"/>
          <p14:tracePt t="177824" x="6780213" y="6049963"/>
          <p14:tracePt t="177830" x="6788150" y="6034088"/>
          <p14:tracePt t="177838" x="6797675" y="6008688"/>
          <p14:tracePt t="177846" x="6805613" y="5983288"/>
          <p14:tracePt t="177854" x="6805613" y="5973763"/>
          <p14:tracePt t="177862" x="6805613" y="5940425"/>
          <p14:tracePt t="177870" x="6805613" y="5905500"/>
          <p14:tracePt t="177878" x="6805613" y="5889625"/>
          <p14:tracePt t="177886" x="6805613" y="5864225"/>
          <p14:tracePt t="177894" x="6805613" y="5846763"/>
          <p14:tracePt t="177902" x="6805613" y="5838825"/>
          <p14:tracePt t="177910" x="6805613" y="5813425"/>
          <p14:tracePt t="177918" x="6805613" y="5795963"/>
          <p14:tracePt t="177926" x="6805613" y="5788025"/>
          <p14:tracePt t="177934" x="6805613" y="5753100"/>
          <p14:tracePt t="177942" x="6797675" y="5727700"/>
          <p14:tracePt t="177950" x="6788150" y="5694363"/>
          <p14:tracePt t="177959" x="6780213" y="5676900"/>
          <p14:tracePt t="177966" x="6780213" y="5651500"/>
          <p14:tracePt t="177974" x="6770688" y="5634038"/>
          <p14:tracePt t="177982" x="6762750" y="5608638"/>
          <p14:tracePt t="177991" x="6754813" y="5608638"/>
          <p14:tracePt t="177998" x="6745288" y="5591175"/>
          <p14:tracePt t="178070" x="6745288" y="5583238"/>
          <p14:tracePt t="178094" x="6737350" y="5575300"/>
          <p14:tracePt t="178102" x="6719888" y="5565775"/>
          <p14:tracePt t="178110" x="6711950" y="5565775"/>
          <p14:tracePt t="178118" x="6686550" y="5557838"/>
          <p14:tracePt t="178126" x="6678613" y="5557838"/>
          <p14:tracePt t="178134" x="6653213" y="5557838"/>
          <p14:tracePt t="178142" x="6626225" y="5557838"/>
          <p14:tracePt t="178150" x="6600825" y="5557838"/>
          <p14:tracePt t="178158" x="6575425" y="5557838"/>
          <p14:tracePt t="178166" x="6550025" y="5557838"/>
          <p14:tracePt t="178174" x="6542088" y="5557838"/>
          <p14:tracePt t="178182" x="6524625" y="5557838"/>
          <p14:tracePt t="178191" x="6508750" y="5557838"/>
          <p14:tracePt t="178214" x="6499225" y="5575300"/>
          <p14:tracePt t="178222" x="6499225" y="5583238"/>
          <p14:tracePt t="178230" x="6483350" y="5600700"/>
          <p14:tracePt t="178238" x="6473825" y="5616575"/>
          <p14:tracePt t="178246" x="6465888" y="5634038"/>
          <p14:tracePt t="178254" x="6448425" y="5651500"/>
          <p14:tracePt t="178262" x="6430963" y="5676900"/>
          <p14:tracePt t="178270" x="6430963" y="5694363"/>
          <p14:tracePt t="178278" x="6423025" y="5710238"/>
          <p14:tracePt t="178286" x="6415088" y="5719763"/>
          <p14:tracePt t="178302" x="6405563" y="5735638"/>
          <p14:tracePt t="178310" x="6397625" y="5745163"/>
          <p14:tracePt t="178326" x="6397625" y="5753100"/>
          <p14:tracePt t="178334" x="6397625" y="5761038"/>
          <p14:tracePt t="178342" x="6397625" y="5778500"/>
          <p14:tracePt t="178358" x="6397625" y="5795963"/>
          <p14:tracePt t="178366" x="6397625" y="5803900"/>
          <p14:tracePt t="178374" x="6397625" y="5821363"/>
          <p14:tracePt t="178382" x="6397625" y="5838825"/>
          <p14:tracePt t="178398" x="6397625" y="5846763"/>
          <p14:tracePt t="178414" x="6389688" y="5854700"/>
          <p14:tracePt t="178462" x="6380163" y="5854700"/>
          <p14:tracePt t="178470" x="6380163" y="5864225"/>
          <p14:tracePt t="178478" x="6380163" y="5880100"/>
          <p14:tracePt t="178486" x="6389688" y="5880100"/>
          <p14:tracePt t="178494" x="6397625" y="5897563"/>
          <p14:tracePt t="178502" x="6405563" y="5915025"/>
          <p14:tracePt t="178510" x="6423025" y="5940425"/>
          <p14:tracePt t="178518" x="6430963" y="5948363"/>
          <p14:tracePt t="178527" x="6440488" y="5957888"/>
          <p14:tracePt t="178542" x="6448425" y="5957888"/>
          <p14:tracePt t="178558" x="6456363" y="5965825"/>
          <p14:tracePt t="178566" x="6465888" y="5973763"/>
          <p14:tracePt t="178582" x="6473825" y="5973763"/>
          <p14:tracePt t="178598" x="6483350" y="5983288"/>
          <p14:tracePt t="178607" x="6491288" y="5991225"/>
          <p14:tracePt t="178614" x="6516688" y="6008688"/>
          <p14:tracePt t="178622" x="6524625" y="6008688"/>
          <p14:tracePt t="178630" x="6542088" y="6016625"/>
          <p14:tracePt t="178638" x="6550025" y="6016625"/>
          <p14:tracePt t="178646" x="6575425" y="6024563"/>
          <p14:tracePt t="178654" x="6584950" y="6034088"/>
          <p14:tracePt t="178670" x="6592888" y="6034088"/>
          <p14:tracePt t="178686" x="6618288" y="6034088"/>
          <p14:tracePt t="178710" x="6635750" y="6034088"/>
          <p14:tracePt t="178718" x="6653213" y="6034088"/>
          <p14:tracePt t="178726" x="6661150" y="6034088"/>
          <p14:tracePt t="178734" x="6678613" y="6034088"/>
          <p14:tracePt t="178742" x="6686550" y="6034088"/>
          <p14:tracePt t="178750" x="6711950" y="6034088"/>
          <p14:tracePt t="178758" x="6737350" y="6034088"/>
          <p14:tracePt t="178766" x="6770688" y="6034088"/>
          <p14:tracePt t="178774" x="6788150" y="6024563"/>
          <p14:tracePt t="178782" x="6813550" y="6008688"/>
          <p14:tracePt t="178790" x="6838950" y="5999163"/>
          <p14:tracePt t="178798" x="6856413" y="5983288"/>
          <p14:tracePt t="178807" x="6864350" y="5973763"/>
          <p14:tracePt t="178814" x="6873875" y="5973763"/>
          <p14:tracePt t="178822" x="6889750" y="5965825"/>
          <p14:tracePt t="178830" x="6899275" y="5957888"/>
          <p14:tracePt t="178838" x="6915150" y="5940425"/>
          <p14:tracePt t="178846" x="6932613" y="5922963"/>
          <p14:tracePt t="178854" x="6950075" y="5915025"/>
          <p14:tracePt t="178862" x="6967538" y="5897563"/>
          <p14:tracePt t="178870" x="6967538" y="5864225"/>
          <p14:tracePt t="178878" x="6967538" y="5838825"/>
          <p14:tracePt t="178886" x="6967538" y="5813425"/>
          <p14:tracePt t="178894" x="6967538" y="5753100"/>
          <p14:tracePt t="178902" x="6950075" y="5694363"/>
          <p14:tracePt t="178910" x="6932613" y="5634038"/>
          <p14:tracePt t="178918" x="6907213" y="5583238"/>
          <p14:tracePt t="178926" x="6881813" y="5532438"/>
          <p14:tracePt t="178943" x="6813550" y="5472113"/>
          <p14:tracePt t="178950" x="6780213" y="5456238"/>
          <p14:tracePt t="178959" x="6754813" y="5446713"/>
          <p14:tracePt t="178966" x="6745288" y="5438775"/>
          <p14:tracePt t="178982" x="6737350" y="5438775"/>
          <p14:tracePt t="179014" x="6729413" y="5438775"/>
          <p14:tracePt t="179022" x="6719888" y="5438775"/>
          <p14:tracePt t="179030" x="6704013" y="5446713"/>
          <p14:tracePt t="179038" x="6678613" y="5472113"/>
          <p14:tracePt t="179046" x="6661150" y="5497513"/>
          <p14:tracePt t="179054" x="6643688" y="5524500"/>
          <p14:tracePt t="179062" x="6626225" y="5549900"/>
          <p14:tracePt t="179070" x="6626225" y="5557838"/>
          <p14:tracePt t="179079" x="6618288" y="5591175"/>
          <p14:tracePt t="179086" x="6618288" y="5600700"/>
          <p14:tracePt t="179094" x="6618288" y="5608638"/>
          <p14:tracePt t="179102" x="6626225" y="5641975"/>
          <p14:tracePt t="179110" x="6635750" y="5668963"/>
          <p14:tracePt t="179118" x="6643688" y="5694363"/>
          <p14:tracePt t="179126" x="6669088" y="5719763"/>
          <p14:tracePt t="179134" x="6694488" y="5735638"/>
          <p14:tracePt t="179143" x="6711950" y="5745163"/>
          <p14:tracePt t="179150" x="6737350" y="5753100"/>
          <p14:tracePt t="179158" x="6754813" y="5770563"/>
          <p14:tracePt t="179166" x="6780213" y="5795963"/>
          <p14:tracePt t="179175" x="6848475" y="5838825"/>
          <p14:tracePt t="179182" x="6907213" y="5872163"/>
          <p14:tracePt t="179191" x="6983413" y="5905500"/>
          <p14:tracePt t="179198" x="7085013" y="5948363"/>
          <p14:tracePt t="179207" x="7204075" y="5983288"/>
          <p14:tracePt t="179214" x="7332663" y="6016625"/>
          <p14:tracePt t="179222" x="7408863" y="6024563"/>
          <p14:tracePt t="179230" x="7493000" y="6042025"/>
          <p14:tracePt t="179238" x="7578725" y="6059488"/>
          <p14:tracePt t="179246" x="7637463" y="6067425"/>
          <p14:tracePt t="179254" x="7672388" y="6067425"/>
          <p14:tracePt t="179262" x="7715250" y="6067425"/>
          <p14:tracePt t="179270" x="7740650" y="6059488"/>
          <p14:tracePt t="179278" x="7748588" y="6034088"/>
          <p14:tracePt t="179286" x="7756525" y="6008688"/>
          <p14:tracePt t="179294" x="7756525" y="5983288"/>
          <p14:tracePt t="179302" x="7740650" y="5965825"/>
          <p14:tracePt t="179310" x="7688263" y="5932488"/>
          <p14:tracePt t="179318" x="7629525" y="5897563"/>
          <p14:tracePt t="179326" x="7545388" y="5889625"/>
          <p14:tracePt t="179334" x="7467600" y="5854700"/>
          <p14:tracePt t="179343" x="7416800" y="5813425"/>
          <p14:tracePt t="179350" x="7373938" y="5788025"/>
          <p14:tracePt t="179358" x="7366000" y="5770563"/>
          <p14:tracePt t="179366" x="7340600" y="5753100"/>
          <p14:tracePt t="179374" x="7332663" y="5745163"/>
          <p14:tracePt t="179382" x="7323138" y="5735638"/>
          <p14:tracePt t="179438" x="7323138" y="5727700"/>
          <p14:tracePt t="179446" x="7323138" y="5719763"/>
          <p14:tracePt t="179454" x="7307263" y="5710238"/>
          <p14:tracePt t="179462" x="7281863" y="5702300"/>
          <p14:tracePt t="179470" x="7256463" y="5694363"/>
          <p14:tracePt t="179478" x="7239000" y="5684838"/>
          <p14:tracePt t="179486" x="7204075" y="5676900"/>
          <p14:tracePt t="179494" x="7170738" y="5668963"/>
          <p14:tracePt t="179502" x="7153275" y="5668963"/>
          <p14:tracePt t="179510" x="7145338" y="5668963"/>
          <p14:tracePt t="179518" x="7127875" y="5668963"/>
          <p14:tracePt t="179526" x="7102475" y="5668963"/>
          <p14:tracePt t="179534" x="7102475" y="5676900"/>
          <p14:tracePt t="179550" x="7102475" y="5684838"/>
          <p14:tracePt t="179558" x="7102475" y="5702300"/>
          <p14:tracePt t="179566" x="7094538" y="5727700"/>
          <p14:tracePt t="179575" x="7085013" y="5745163"/>
          <p14:tracePt t="179582" x="7077075" y="5745163"/>
          <p14:tracePt t="179591" x="7069138" y="5753100"/>
          <p14:tracePt t="179607" x="7069138" y="5761038"/>
          <p14:tracePt t="179662" x="7059613" y="5778500"/>
          <p14:tracePt t="179670" x="7051675" y="5788025"/>
          <p14:tracePt t="179678" x="7043738" y="5795963"/>
          <p14:tracePt t="179686" x="7034213" y="5813425"/>
          <p14:tracePt t="179694" x="7026275" y="5838825"/>
          <p14:tracePt t="179702" x="7026275" y="5854700"/>
          <p14:tracePt t="179710" x="7026275" y="5872163"/>
          <p14:tracePt t="179718" x="7026275" y="5897563"/>
          <p14:tracePt t="179726" x="7026275" y="5922963"/>
          <p14:tracePt t="179734" x="7026275" y="5932488"/>
          <p14:tracePt t="179742" x="7026275" y="5948363"/>
          <p14:tracePt t="179750" x="7026275" y="5957888"/>
          <p14:tracePt t="179758" x="7026275" y="5965825"/>
          <p14:tracePt t="179766" x="7026275" y="5973763"/>
          <p14:tracePt t="179894" x="7034213" y="5973763"/>
          <p14:tracePt t="179902" x="7043738" y="5973763"/>
          <p14:tracePt t="179910" x="7069138" y="5973763"/>
          <p14:tracePt t="179918" x="7094538" y="5973763"/>
          <p14:tracePt t="179926" x="7112000" y="5973763"/>
          <p14:tracePt t="179943" x="7162800" y="5973763"/>
          <p14:tracePt t="179950" x="7178675" y="5965825"/>
          <p14:tracePt t="179958" x="7178675" y="5957888"/>
          <p14:tracePt t="179966" x="7196138" y="5948363"/>
          <p14:tracePt t="179975" x="7204075" y="5940425"/>
          <p14:tracePt t="179982" x="7213600" y="5915025"/>
          <p14:tracePt t="179991" x="7213600" y="5889625"/>
          <p14:tracePt t="179998" x="7221538" y="5864225"/>
          <p14:tracePt t="180014" x="7221538" y="5846763"/>
          <p14:tracePt t="180022" x="7221538" y="5838825"/>
          <p14:tracePt t="180030" x="7221538" y="5829300"/>
          <p14:tracePt t="180038" x="7221538" y="5821363"/>
          <p14:tracePt t="180046" x="7221538" y="5813425"/>
          <p14:tracePt t="180054" x="7221538" y="5803900"/>
          <p14:tracePt t="180062" x="7221538" y="5778500"/>
          <p14:tracePt t="180070" x="7221538" y="5753100"/>
          <p14:tracePt t="180078" x="7188200" y="5710238"/>
          <p14:tracePt t="180086" x="7153275" y="5668963"/>
          <p14:tracePt t="180094" x="7085013" y="5616575"/>
          <p14:tracePt t="180102" x="7018338" y="5565775"/>
          <p14:tracePt t="180110" x="6958013" y="5524500"/>
          <p14:tracePt t="180118" x="6924675" y="5489575"/>
          <p14:tracePt t="180127" x="6881813" y="5472113"/>
          <p14:tracePt t="180134" x="6873875" y="5464175"/>
          <p14:tracePt t="180143" x="6864350" y="5456238"/>
          <p14:tracePt t="180190" x="6856413" y="5456238"/>
          <p14:tracePt t="180198" x="6848475" y="5456238"/>
          <p14:tracePt t="180206" x="6831013" y="5464175"/>
          <p14:tracePt t="180214" x="6823075" y="5481638"/>
          <p14:tracePt t="180222" x="6805613" y="5507038"/>
          <p14:tracePt t="180230" x="6797675" y="5532438"/>
          <p14:tracePt t="180238" x="6788150" y="5549900"/>
          <p14:tracePt t="180246" x="6780213" y="5565775"/>
          <p14:tracePt t="180254" x="6762750" y="5591175"/>
          <p14:tracePt t="180262" x="6745288" y="5616575"/>
          <p14:tracePt t="180270" x="6729413" y="5641975"/>
          <p14:tracePt t="180278" x="6711950" y="5659438"/>
          <p14:tracePt t="180286" x="6694488" y="5684838"/>
          <p14:tracePt t="180294" x="6678613" y="5710238"/>
          <p14:tracePt t="180302" x="6669088" y="5745163"/>
          <p14:tracePt t="180310" x="6669088" y="5770563"/>
          <p14:tracePt t="180318" x="6669088" y="5813425"/>
          <p14:tracePt t="180326" x="6686550" y="5854700"/>
          <p14:tracePt t="180334" x="6694488" y="5905500"/>
          <p14:tracePt t="180343" x="6711950" y="5940425"/>
          <p14:tracePt t="180350" x="6737350" y="5991225"/>
          <p14:tracePt t="180358" x="6770688" y="6024563"/>
          <p14:tracePt t="180366" x="6780213" y="6042025"/>
          <p14:tracePt t="180374" x="6805613" y="6059488"/>
          <p14:tracePt t="180382" x="6813550" y="6059488"/>
          <p14:tracePt t="180391" x="6823075" y="6067425"/>
          <p14:tracePt t="180398" x="6831013" y="6076950"/>
          <p14:tracePt t="180414" x="6848475" y="6076950"/>
          <p14:tracePt t="180430" x="6864350" y="6076950"/>
          <p14:tracePt t="180438" x="6881813" y="6076950"/>
          <p14:tracePt t="180446" x="6907213" y="6076950"/>
          <p14:tracePt t="180454" x="6924675" y="6076950"/>
          <p14:tracePt t="180462" x="6958013" y="6067425"/>
          <p14:tracePt t="180470" x="6983413" y="6059488"/>
          <p14:tracePt t="180478" x="6992938" y="6059488"/>
          <p14:tracePt t="180486" x="7026275" y="6049963"/>
          <p14:tracePt t="180494" x="7043738" y="6049963"/>
          <p14:tracePt t="180502" x="7051675" y="6049963"/>
          <p14:tracePt t="180510" x="7069138" y="6049963"/>
          <p14:tracePt t="180518" x="7077075" y="6049963"/>
          <p14:tracePt t="180526" x="7085013" y="6049963"/>
          <p14:tracePt t="180534" x="7119938" y="6049963"/>
          <p14:tracePt t="180542" x="7145338" y="6059488"/>
          <p14:tracePt t="180550" x="7170738" y="6067425"/>
          <p14:tracePt t="180558" x="7196138" y="6076950"/>
          <p14:tracePt t="180566" x="7221538" y="6084888"/>
          <p14:tracePt t="180575" x="7246938" y="6092825"/>
          <p14:tracePt t="180582" x="7272338" y="6102350"/>
          <p14:tracePt t="180591" x="7289800" y="6110288"/>
          <p14:tracePt t="180598" x="7307263" y="6118225"/>
          <p14:tracePt t="180614" x="7315200" y="6118225"/>
          <p14:tracePt t="180678" x="7315200" y="6102350"/>
          <p14:tracePt t="180686" x="7297738" y="6076950"/>
          <p14:tracePt t="180694" x="7281863" y="6059488"/>
          <p14:tracePt t="180702" x="7264400" y="6049963"/>
          <p14:tracePt t="180710" x="7264400" y="6034088"/>
          <p14:tracePt t="180718" x="7256463" y="6016625"/>
          <p14:tracePt t="180727" x="7246938" y="6008688"/>
          <p14:tracePt t="180734" x="7239000" y="5999163"/>
          <p14:tracePt t="181670" x="7239000" y="5983288"/>
          <p14:tracePt t="181678" x="7272338" y="5948363"/>
          <p14:tracePt t="181686" x="7366000" y="5880100"/>
          <p14:tracePt t="181694" x="7467600" y="5795963"/>
          <p14:tracePt t="181702" x="7586663" y="5727700"/>
          <p14:tracePt t="181710" x="7723188" y="5668963"/>
          <p14:tracePt t="181718" x="7799388" y="5608638"/>
          <p14:tracePt t="181726" x="7850188" y="5557838"/>
          <p14:tracePt t="181734" x="7875588" y="5497513"/>
          <p14:tracePt t="181742" x="7893050" y="5438775"/>
          <p14:tracePt t="181750" x="7900988" y="5380038"/>
          <p14:tracePt t="181758" x="7900988" y="5337175"/>
          <p14:tracePt t="181766" x="7900988" y="5276850"/>
          <p14:tracePt t="181775" x="7900988" y="5218113"/>
          <p14:tracePt t="181782" x="7900988" y="5183188"/>
          <p14:tracePt t="181791" x="7900988" y="5157788"/>
          <p14:tracePt t="181798" x="7910513" y="5124450"/>
          <p14:tracePt t="181806" x="7918450" y="5106988"/>
          <p14:tracePt t="181814" x="7918450" y="5091113"/>
          <p14:tracePt t="181822" x="7926388" y="5073650"/>
          <p14:tracePt t="181838" x="7926388" y="5064125"/>
          <p14:tracePt t="181846" x="7935913" y="5048250"/>
          <p14:tracePt t="181870" x="7935913" y="5038725"/>
          <p14:tracePt t="181878" x="7935913" y="5030788"/>
          <p14:tracePt t="181894" x="7935913" y="5013325"/>
          <p14:tracePt t="181902" x="7935913" y="5005388"/>
          <p14:tracePt t="182022" x="7935913" y="5013325"/>
          <p14:tracePt t="182030" x="7935913" y="5022850"/>
          <p14:tracePt t="182046" x="7935913" y="5030788"/>
          <p14:tracePt t="182054" x="7935913" y="5038725"/>
          <p14:tracePt t="182070" x="7935913" y="5048250"/>
          <p14:tracePt t="182318" x="7935913" y="5022850"/>
          <p14:tracePt t="182326" x="7935913" y="4972050"/>
          <p14:tracePt t="182334" x="7943850" y="4911725"/>
          <p14:tracePt t="182342" x="7951788" y="4835525"/>
          <p14:tracePt t="182350" x="7951788" y="4767263"/>
          <p14:tracePt t="182359" x="7951788" y="4691063"/>
          <p14:tracePt t="182366" x="7951788" y="4622800"/>
          <p14:tracePt t="182375" x="7951788" y="4579938"/>
          <p14:tracePt t="182382" x="7969250" y="4529138"/>
          <p14:tracePt t="182390" x="7969250" y="4503738"/>
          <p14:tracePt t="182518" x="7969250" y="4495800"/>
          <p14:tracePt t="182526" x="7977188" y="4486275"/>
          <p14:tracePt t="182550" x="7977188" y="4478338"/>
          <p14:tracePt t="182630" x="7977188" y="4486275"/>
          <p14:tracePt t="182638" x="7977188" y="4529138"/>
          <p14:tracePt t="182646" x="7969250" y="4564063"/>
          <p14:tracePt t="182654" x="7961313" y="4589463"/>
          <p14:tracePt t="182662" x="7961313" y="4605338"/>
          <p14:tracePt t="182670" x="7961313" y="4622800"/>
          <p14:tracePt t="182678" x="7961313" y="4648200"/>
          <p14:tracePt t="182686" x="7961313" y="4673600"/>
          <p14:tracePt t="182694" x="7961313" y="4691063"/>
          <p14:tracePt t="182702" x="7961313" y="4716463"/>
          <p14:tracePt t="182710" x="7961313" y="4741863"/>
          <p14:tracePt t="182718" x="7961313" y="4759325"/>
          <p14:tracePt t="182726" x="7961313" y="4792663"/>
          <p14:tracePt t="182734" x="7961313" y="4827588"/>
          <p14:tracePt t="182742" x="7961313" y="4868863"/>
          <p14:tracePt t="182750" x="7961313" y="4894263"/>
          <p14:tracePt t="182759" x="7961313" y="4919663"/>
          <p14:tracePt t="182766" x="7961313" y="4946650"/>
          <p14:tracePt t="182776" x="7961313" y="4979988"/>
          <p14:tracePt t="182782" x="7969250" y="4997450"/>
          <p14:tracePt t="182791" x="7969250" y="5013325"/>
          <p14:tracePt t="182798" x="7969250" y="5038725"/>
          <p14:tracePt t="182806" x="7969250" y="5064125"/>
          <p14:tracePt t="182814" x="7969250" y="5099050"/>
          <p14:tracePt t="182822" x="7969250" y="5132388"/>
          <p14:tracePt t="182830" x="7969250" y="5167313"/>
          <p14:tracePt t="182838" x="7977188" y="5192713"/>
          <p14:tracePt t="182846" x="7977188" y="5200650"/>
          <p14:tracePt t="182854" x="7977188" y="5208588"/>
          <p14:tracePt t="183902" x="7977188" y="5218113"/>
          <p14:tracePt t="184478" x="7977188" y="5208588"/>
          <p14:tracePt t="184494" x="7977188" y="5200650"/>
          <p14:tracePt t="184518" x="7977188" y="5192713"/>
          <p14:tracePt t="184526" x="7977188" y="5183188"/>
          <p14:tracePt t="184534" x="7977188" y="5149850"/>
          <p14:tracePt t="184543" x="7977188" y="5116513"/>
          <p14:tracePt t="184550" x="7977188" y="5064125"/>
          <p14:tracePt t="184560" x="7977188" y="5005388"/>
          <p14:tracePt t="184566" x="7977188" y="4946650"/>
          <p14:tracePt t="184574" x="7977188" y="4886325"/>
          <p14:tracePt t="184582" x="7977188" y="4843463"/>
          <p14:tracePt t="184590" x="7986713" y="4784725"/>
          <p14:tracePt t="184598" x="7986713" y="4767263"/>
          <p14:tracePt t="184606" x="7994650" y="4716463"/>
          <p14:tracePt t="184614" x="8004175" y="4691063"/>
          <p14:tracePt t="184622" x="8012113" y="4640263"/>
          <p14:tracePt t="184630" x="8029575" y="4579938"/>
          <p14:tracePt t="184638" x="8054975" y="4503738"/>
          <p14:tracePt t="184646" x="8062913" y="4402138"/>
          <p14:tracePt t="184654" x="8070850" y="4308475"/>
          <p14:tracePt t="184662" x="8080375" y="4189413"/>
          <p14:tracePt t="184670" x="8096250" y="4079875"/>
          <p14:tracePt t="184678" x="8105775" y="3960813"/>
          <p14:tracePt t="184686" x="8105775" y="3867150"/>
          <p14:tracePt t="184694" x="8105775" y="3781425"/>
          <p14:tracePt t="184702" x="8113713" y="3687763"/>
          <p14:tracePt t="184710" x="8131175" y="3629025"/>
          <p14:tracePt t="184718" x="8131175" y="3603625"/>
          <p14:tracePt t="184726" x="8131175" y="3568700"/>
          <p14:tracePt t="184734" x="8139113" y="3535363"/>
          <p14:tracePt t="184743" x="8139113" y="3527425"/>
          <p14:tracePt t="184759" x="8139113" y="3509963"/>
          <p14:tracePt t="184766" x="8139113" y="3502025"/>
          <p14:tracePt t="184774" x="8139113" y="3492500"/>
          <p14:tracePt t="184782" x="8139113" y="3459163"/>
          <p14:tracePt t="184790" x="8121650" y="3433763"/>
          <p14:tracePt t="184798" x="8088313" y="3424238"/>
          <p14:tracePt t="184806" x="8062913" y="3408363"/>
          <p14:tracePt t="184814" x="8037513" y="3398838"/>
          <p14:tracePt t="184822" x="8029575" y="3390900"/>
          <p14:tracePt t="184830" x="8020050" y="3382963"/>
          <p14:tracePt t="184838" x="8020050" y="3373438"/>
          <p14:tracePt t="184854" x="8020050" y="3355975"/>
          <p14:tracePt t="184862" x="8020050" y="3330575"/>
          <p14:tracePt t="184870" x="8029575" y="3314700"/>
          <p14:tracePt t="184878" x="8045450" y="3289300"/>
          <p14:tracePt t="184886" x="8062913" y="3238500"/>
          <p14:tracePt t="184895" x="8080375" y="3195638"/>
          <p14:tracePt t="184902" x="8088313" y="3119438"/>
          <p14:tracePt t="184910" x="8088313" y="3051175"/>
          <p14:tracePt t="184918" x="8088313" y="2990850"/>
          <p14:tracePt t="184926" x="8088313" y="2922588"/>
          <p14:tracePt t="184944" x="8080375" y="2838450"/>
          <p14:tracePt t="184950" x="8070850" y="2813050"/>
          <p14:tracePt t="184960" x="8062913" y="2787650"/>
          <p14:tracePt t="184966" x="8054975" y="2762250"/>
          <p14:tracePt t="184974" x="8037513" y="2727325"/>
          <p14:tracePt t="184982" x="8029575" y="2701925"/>
          <p14:tracePt t="184990" x="8029575" y="2693988"/>
          <p14:tracePt t="184998" x="8029575" y="2676525"/>
          <p14:tracePt t="185006" x="8029575" y="2660650"/>
          <p14:tracePt t="185014" x="8029575" y="2651125"/>
          <p14:tracePt t="185022" x="8037513" y="2633663"/>
          <p14:tracePt t="185030" x="8054975" y="2625725"/>
          <p14:tracePt t="185038" x="8080375" y="2608263"/>
          <p14:tracePt t="185046" x="8088313" y="2582863"/>
          <p14:tracePt t="185054" x="8096250" y="2532063"/>
          <p14:tracePt t="185062" x="8096250" y="2498725"/>
          <p14:tracePt t="185070" x="8096250" y="2447925"/>
          <p14:tracePt t="185078" x="8080375" y="2344738"/>
          <p14:tracePt t="185086" x="8045450" y="2260600"/>
          <p14:tracePt t="185095" x="8029575" y="2184400"/>
          <p14:tracePt t="185102" x="8012113" y="2124075"/>
          <p14:tracePt t="185110" x="8004175" y="2073275"/>
          <p14:tracePt t="185118" x="7994650" y="2055813"/>
          <p14:tracePt t="185134" x="7994650" y="2047875"/>
          <p14:tracePt t="185174" x="7994650" y="2039938"/>
          <p14:tracePt t="185182" x="7994650" y="2022475"/>
          <p14:tracePt t="185190" x="7977188" y="2005013"/>
          <p14:tracePt t="185198" x="7961313" y="1979613"/>
          <p14:tracePt t="185206" x="7943850" y="1938338"/>
          <p14:tracePt t="185214" x="7910513" y="1885950"/>
          <p14:tracePt t="185222" x="7885113" y="1835150"/>
          <p14:tracePt t="185230" x="7875588" y="1809750"/>
          <p14:tracePt t="185238" x="7867650" y="1801813"/>
          <p14:tracePt t="185246" x="7859713" y="1776413"/>
          <p14:tracePt t="185254" x="7850188" y="1758950"/>
          <p14:tracePt t="185374" x="7850188" y="1766888"/>
          <p14:tracePt t="185382" x="7859713" y="1793875"/>
          <p14:tracePt t="185390" x="7867650" y="1819275"/>
          <p14:tracePt t="185398" x="7867650" y="1827213"/>
          <p14:tracePt t="185406" x="7875588" y="1860550"/>
          <p14:tracePt t="185414" x="7885113" y="1878013"/>
          <p14:tracePt t="185438" x="7885113" y="1885950"/>
          <p14:tracePt t="185470" x="7885113" y="1903413"/>
          <p14:tracePt t="185478" x="7885113" y="1911350"/>
          <p14:tracePt t="185486" x="7885113" y="1928813"/>
          <p14:tracePt t="185495" x="7885113" y="1938338"/>
          <p14:tracePt t="185502" x="7885113" y="1963738"/>
          <p14:tracePt t="185510" x="7893050" y="1989138"/>
          <p14:tracePt t="185518" x="7900988" y="2014538"/>
          <p14:tracePt t="185527" x="7910513" y="2030413"/>
          <p14:tracePt t="185534" x="7918450" y="2055813"/>
          <p14:tracePt t="185543" x="7926388" y="2082800"/>
          <p14:tracePt t="185550" x="7935913" y="2098675"/>
          <p14:tracePt t="185566" x="7935913" y="2116138"/>
          <p14:tracePt t="185574" x="7943850" y="2133600"/>
          <p14:tracePt t="185582" x="7951788" y="2141538"/>
          <p14:tracePt t="185598" x="7951788" y="2149475"/>
          <p14:tracePt t="185702" x="7961313" y="2159000"/>
          <p14:tracePt t="185758" x="7969250" y="2159000"/>
          <p14:tracePt t="185790" x="7969250" y="2149475"/>
          <p14:tracePt t="185806" x="7969250" y="2141538"/>
          <p14:tracePt t="185822" x="7969250" y="2133600"/>
          <p14:tracePt t="185830" x="7969250" y="2116138"/>
          <p14:tracePt t="185846" x="7969250" y="2108200"/>
          <p14:tracePt t="185854" x="7969250" y="2098675"/>
          <p14:tracePt t="185862" x="7969250" y="2090738"/>
          <p14:tracePt t="185870" x="7969250" y="2082800"/>
          <p14:tracePt t="185878" x="7969250" y="2073275"/>
          <p14:tracePt t="185894" x="7961313" y="2065338"/>
          <p14:tracePt t="186182" x="7951788" y="2073275"/>
          <p14:tracePt t="186190" x="7943850" y="2090738"/>
          <p14:tracePt t="186198" x="7935913" y="2108200"/>
          <p14:tracePt t="186206" x="7935913" y="2116138"/>
          <p14:tracePt t="186214" x="7935913" y="2124075"/>
          <p14:tracePt t="186222" x="7935913" y="2141538"/>
          <p14:tracePt t="186254" x="7926388" y="2159000"/>
          <p14:tracePt t="186270" x="7926388" y="2174875"/>
          <p14:tracePt t="186278" x="7926388" y="2184400"/>
          <p14:tracePt t="186286" x="7926388" y="2200275"/>
          <p14:tracePt t="186294" x="7926388" y="2217738"/>
          <p14:tracePt t="186302" x="7926388" y="2227263"/>
          <p14:tracePt t="186310" x="7926388" y="2235200"/>
          <p14:tracePt t="186318" x="7926388" y="2243138"/>
          <p14:tracePt t="186327" x="7926388" y="2252663"/>
          <p14:tracePt t="186334" x="7926388" y="2268538"/>
          <p14:tracePt t="186350" x="7926388" y="2278063"/>
          <p14:tracePt t="186366" x="7926388" y="2286000"/>
          <p14:tracePt t="186374" x="7926388" y="2293938"/>
          <p14:tracePt t="186382" x="7926388" y="2303463"/>
          <p14:tracePt t="186390" x="7926388" y="2311400"/>
          <p14:tracePt t="186406" x="7926388" y="2319338"/>
          <p14:tracePt t="186414" x="7926388" y="2328863"/>
          <p14:tracePt t="186422" x="7926388" y="2336800"/>
          <p14:tracePt t="186430" x="7926388" y="2354263"/>
          <p14:tracePt t="186438" x="7926388" y="2379663"/>
          <p14:tracePt t="186446" x="7926388" y="2397125"/>
          <p14:tracePt t="186454" x="7926388" y="2422525"/>
          <p14:tracePt t="186462" x="7926388" y="2447925"/>
          <p14:tracePt t="186470" x="7926388" y="2463800"/>
          <p14:tracePt t="186478" x="7926388" y="2481263"/>
          <p14:tracePt t="186486" x="7926388" y="2498725"/>
          <p14:tracePt t="186494" x="7926388" y="2516188"/>
          <p14:tracePt t="186502" x="7926388" y="2532063"/>
          <p14:tracePt t="186510" x="7926388" y="2549525"/>
          <p14:tracePt t="186518" x="7926388" y="2582863"/>
          <p14:tracePt t="186527" x="7935913" y="2608263"/>
          <p14:tracePt t="186534" x="7943850" y="2633663"/>
          <p14:tracePt t="186542" x="7943850" y="2643188"/>
          <p14:tracePt t="186550" x="7943850" y="2668588"/>
          <p14:tracePt t="186558" x="7951788" y="2701925"/>
          <p14:tracePt t="186566" x="7951788" y="2727325"/>
          <p14:tracePt t="186574" x="7961313" y="2744788"/>
          <p14:tracePt t="186582" x="7961313" y="2762250"/>
          <p14:tracePt t="186590" x="7961313" y="2787650"/>
          <p14:tracePt t="186598" x="7961313" y="2795588"/>
          <p14:tracePt t="186606" x="7961313" y="2813050"/>
          <p14:tracePt t="186614" x="7969250" y="2838450"/>
          <p14:tracePt t="186622" x="7977188" y="2855913"/>
          <p14:tracePt t="186630" x="7986713" y="2881313"/>
          <p14:tracePt t="186638" x="7986713" y="2897188"/>
          <p14:tracePt t="186646" x="7986713" y="2914650"/>
          <p14:tracePt t="186654" x="7986713" y="2949575"/>
          <p14:tracePt t="186662" x="7994650" y="2982913"/>
          <p14:tracePt t="186670" x="8004175" y="3008313"/>
          <p14:tracePt t="186678" x="8004175" y="3016250"/>
          <p14:tracePt t="186686" x="8004175" y="3041650"/>
          <p14:tracePt t="186694" x="8004175" y="3067050"/>
          <p14:tracePt t="186702" x="8004175" y="3076575"/>
          <p14:tracePt t="186711" x="8004175" y="3101975"/>
          <p14:tracePt t="186718" x="8004175" y="3109913"/>
          <p14:tracePt t="186727" x="8004175" y="3127375"/>
          <p14:tracePt t="186734" x="8004175" y="3144838"/>
          <p14:tracePt t="186744" x="8004175" y="3152775"/>
          <p14:tracePt t="186750" x="8004175" y="3170238"/>
          <p14:tracePt t="186758" x="8004175" y="3178175"/>
          <p14:tracePt t="186766" x="8004175" y="3186113"/>
          <p14:tracePt t="186774" x="8004175" y="3195638"/>
          <p14:tracePt t="186782" x="8004175" y="3203575"/>
          <p14:tracePt t="186798" x="8004175" y="3221038"/>
          <p14:tracePt t="186814" x="8004175" y="3228975"/>
          <p14:tracePt t="186822" x="8004175" y="3238500"/>
          <p14:tracePt t="186838" x="8004175" y="3246438"/>
          <p14:tracePt t="186998" x="8004175" y="3254375"/>
          <p14:tracePt t="187014" x="8004175" y="3263900"/>
          <p14:tracePt t="187054" x="8004175" y="3271838"/>
          <p14:tracePt t="187062" x="8004175" y="3279775"/>
          <p14:tracePt t="187070" x="8004175" y="3289300"/>
          <p14:tracePt t="187078" x="8004175" y="3297238"/>
          <p14:tracePt t="187086" x="8004175" y="3305175"/>
          <p14:tracePt t="187094" x="8004175" y="3314700"/>
          <p14:tracePt t="187230" x="7986713" y="3305175"/>
          <p14:tracePt t="187238" x="7977188" y="3289300"/>
          <p14:tracePt t="187254" x="7977188" y="3279775"/>
          <p14:tracePt t="187302" x="7969250" y="3279775"/>
          <p14:tracePt t="187326" x="7951788" y="3279775"/>
          <p14:tracePt t="187334" x="7943850" y="3279775"/>
          <p14:tracePt t="187342" x="7935913" y="3279775"/>
          <p14:tracePt t="187350" x="7926388" y="3289300"/>
          <p14:tracePt t="187358" x="7918450" y="3314700"/>
          <p14:tracePt t="187366" x="7918450" y="3330575"/>
          <p14:tracePt t="187374" x="7918450" y="3365500"/>
          <p14:tracePt t="187382" x="7910513" y="3408363"/>
          <p14:tracePt t="187390" x="7900988" y="3459163"/>
          <p14:tracePt t="187398" x="7885113" y="3492500"/>
          <p14:tracePt t="187406" x="7859713" y="3527425"/>
          <p14:tracePt t="187414" x="7832725" y="3560763"/>
          <p14:tracePt t="187422" x="7799388" y="3603625"/>
          <p14:tracePt t="187430" x="7773988" y="3636963"/>
          <p14:tracePt t="187438" x="7748588" y="3671888"/>
          <p14:tracePt t="187447" x="7731125" y="3687763"/>
          <p14:tracePt t="187454" x="7688263" y="3713163"/>
          <p14:tracePt t="187463" x="7637463" y="3722688"/>
          <p14:tracePt t="187470" x="7596188" y="3738563"/>
          <p14:tracePt t="187479" x="7535863" y="3748088"/>
          <p14:tracePt t="187486" x="7493000" y="3773488"/>
          <p14:tracePt t="187494" x="7477125" y="3798888"/>
          <p14:tracePt t="187502" x="7442200" y="3832225"/>
          <p14:tracePt t="187511" x="7426325" y="3867150"/>
          <p14:tracePt t="187518" x="7408863" y="3917950"/>
          <p14:tracePt t="187527" x="7383463" y="3968750"/>
          <p14:tracePt t="187534" x="7348538" y="4027488"/>
          <p14:tracePt t="187542" x="7323138" y="4087813"/>
          <p14:tracePt t="187550" x="7289800" y="4181475"/>
          <p14:tracePt t="187558" x="7264400" y="4265613"/>
          <p14:tracePt t="187566" x="7229475" y="4359275"/>
          <p14:tracePt t="187574" x="7196138" y="4460875"/>
          <p14:tracePt t="187582" x="7162800" y="4564063"/>
          <p14:tracePt t="187590" x="7127875" y="4665663"/>
          <p14:tracePt t="187598" x="7112000" y="4784725"/>
          <p14:tracePt t="187606" x="7102475" y="4878388"/>
          <p14:tracePt t="187614" x="7102475" y="4954588"/>
          <p14:tracePt t="187622" x="7102475" y="5013325"/>
          <p14:tracePt t="187630" x="7102475" y="5064125"/>
          <p14:tracePt t="187638" x="7102475" y="5106988"/>
          <p14:tracePt t="187646" x="7102475" y="5157788"/>
          <p14:tracePt t="187654" x="7112000" y="5183188"/>
          <p14:tracePt t="187662" x="7127875" y="5200650"/>
          <p14:tracePt t="187670" x="7137400" y="5218113"/>
          <p14:tracePt t="187679" x="7153275" y="5235575"/>
          <p14:tracePt t="187686" x="7178675" y="5243513"/>
          <p14:tracePt t="187694" x="7204075" y="5260975"/>
          <p14:tracePt t="187702" x="7239000" y="5276850"/>
          <p14:tracePt t="187711" x="7272338" y="5286375"/>
          <p14:tracePt t="187718" x="7307263" y="5294313"/>
          <p14:tracePt t="187727" x="7348538" y="5302250"/>
          <p14:tracePt t="187734" x="7373938" y="5302250"/>
          <p14:tracePt t="187742" x="7416800" y="5302250"/>
          <p14:tracePt t="187750" x="7459663" y="5302250"/>
          <p14:tracePt t="187758" x="7493000" y="5294313"/>
          <p14:tracePt t="187766" x="7527925" y="5286375"/>
          <p14:tracePt t="187774" x="7561263" y="5268913"/>
          <p14:tracePt t="187782" x="7596188" y="5251450"/>
          <p14:tracePt t="187790" x="7621588" y="5226050"/>
          <p14:tracePt t="187798" x="7646988" y="5200650"/>
          <p14:tracePt t="187806" x="7672388" y="5167313"/>
          <p14:tracePt t="187814" x="7688263" y="5116513"/>
          <p14:tracePt t="187822" x="7715250" y="5064125"/>
          <p14:tracePt t="187830" x="7723188" y="5022850"/>
          <p14:tracePt t="187838" x="7731125" y="4972050"/>
          <p14:tracePt t="187847" x="7731125" y="4929188"/>
          <p14:tracePt t="187854" x="7731125" y="4886325"/>
          <p14:tracePt t="187862" x="7731125" y="4843463"/>
          <p14:tracePt t="187870" x="7731125" y="4810125"/>
          <p14:tracePt t="187878" x="7731125" y="4775200"/>
          <p14:tracePt t="187886" x="7731125" y="4759325"/>
          <p14:tracePt t="187895" x="7731125" y="4733925"/>
          <p14:tracePt t="187902" x="7731125" y="4708525"/>
          <p14:tracePt t="187911" x="7731125" y="4691063"/>
          <p14:tracePt t="187918" x="7731125" y="4665663"/>
          <p14:tracePt t="187927" x="7731125" y="4640263"/>
          <p14:tracePt t="187934" x="7731125" y="4622800"/>
          <p14:tracePt t="187945" x="7731125" y="4597400"/>
          <p14:tracePt t="187950" x="7731125" y="4572000"/>
          <p14:tracePt t="187958" x="7731125" y="4554538"/>
          <p14:tracePt t="187966" x="7731125" y="4529138"/>
          <p14:tracePt t="187974" x="7731125" y="4503738"/>
          <p14:tracePt t="187982" x="7731125" y="4478338"/>
          <p14:tracePt t="187990" x="7731125" y="4445000"/>
          <p14:tracePt t="187998" x="7731125" y="4402138"/>
          <p14:tracePt t="188006" x="7731125" y="4368800"/>
          <p14:tracePt t="188014" x="7731125" y="4333875"/>
          <p14:tracePt t="188022" x="7731125" y="4308475"/>
          <p14:tracePt t="188030" x="7731125" y="4275138"/>
          <p14:tracePt t="188038" x="7740650" y="4232275"/>
          <p14:tracePt t="188046" x="7748588" y="4206875"/>
          <p14:tracePt t="188054" x="7748588" y="4197350"/>
          <p14:tracePt t="188062" x="7748588" y="4171950"/>
          <p14:tracePt t="188070" x="7756525" y="4156075"/>
          <p14:tracePt t="188086" x="7756525" y="4146550"/>
          <p14:tracePt t="188094" x="7766050" y="4146550"/>
          <p14:tracePt t="188102" x="7773988" y="4138613"/>
          <p14:tracePt t="188118" x="7773988" y="4121150"/>
          <p14:tracePt t="188127" x="7781925" y="4105275"/>
          <p14:tracePt t="188134" x="7791450" y="4087813"/>
          <p14:tracePt t="188142" x="7791450" y="4079875"/>
          <p14:tracePt t="188158" x="7799388" y="4052888"/>
          <p14:tracePt t="188166" x="7807325" y="4044950"/>
          <p14:tracePt t="188174" x="7816850" y="4044950"/>
          <p14:tracePt t="188566" x="7816850" y="4062413"/>
          <p14:tracePt t="188574" x="7816850" y="4079875"/>
          <p14:tracePt t="188582" x="7816850" y="4095750"/>
          <p14:tracePt t="188590" x="7816850" y="4113213"/>
          <p14:tracePt t="188598" x="7816850" y="4130675"/>
          <p14:tracePt t="188606" x="7816850" y="4138613"/>
          <p14:tracePt t="188614" x="7816850" y="4164013"/>
          <p14:tracePt t="188622" x="7816850" y="4171950"/>
          <p14:tracePt t="188630" x="7816850" y="4189413"/>
          <p14:tracePt t="188638" x="7816850" y="4197350"/>
          <p14:tracePt t="188742" x="7816850" y="4206875"/>
          <p14:tracePt t="188750" x="7816850" y="4232275"/>
          <p14:tracePt t="188758" x="7816850" y="4249738"/>
          <p14:tracePt t="188766" x="7816850" y="4283075"/>
          <p14:tracePt t="188774" x="7816850" y="4316413"/>
          <p14:tracePt t="188782" x="7816850" y="4333875"/>
          <p14:tracePt t="188790" x="7816850" y="4359275"/>
          <p14:tracePt t="188798" x="7816850" y="4394200"/>
          <p14:tracePt t="188806" x="7816850" y="4419600"/>
          <p14:tracePt t="188814" x="7816850" y="4452938"/>
          <p14:tracePt t="188822" x="7816850" y="4486275"/>
          <p14:tracePt t="188830" x="7816850" y="4521200"/>
          <p14:tracePt t="188838" x="7816850" y="4538663"/>
          <p14:tracePt t="188846" x="7816850" y="4564063"/>
          <p14:tracePt t="188854" x="7816850" y="4589463"/>
          <p14:tracePt t="188862" x="7816850" y="4605338"/>
          <p14:tracePt t="188870" x="7816850" y="4622800"/>
          <p14:tracePt t="188878" x="7816850" y="4648200"/>
          <p14:tracePt t="188886" x="7816850" y="4657725"/>
          <p14:tracePt t="188895" x="7816850" y="4673600"/>
          <p14:tracePt t="188902" x="7816850" y="4683125"/>
          <p14:tracePt t="188911" x="7816850" y="4699000"/>
          <p14:tracePt t="188918" x="7816850" y="4724400"/>
          <p14:tracePt t="188926" x="7816850" y="4733925"/>
          <p14:tracePt t="188946" x="7816850" y="4775200"/>
          <p14:tracePt t="188950" x="7816850" y="4792663"/>
          <p14:tracePt t="188958" x="7816850" y="4818063"/>
          <p14:tracePt t="188966" x="7816850" y="4843463"/>
          <p14:tracePt t="188974" x="7816850" y="4860925"/>
          <p14:tracePt t="188982" x="7816850" y="4878388"/>
          <p14:tracePt t="188990" x="7816850" y="4903788"/>
          <p14:tracePt t="188998" x="7816850" y="4911725"/>
          <p14:tracePt t="189006" x="7816850" y="4929188"/>
          <p14:tracePt t="189022" x="7816850" y="4937125"/>
          <p14:tracePt t="189030" x="7816850" y="4946650"/>
          <p14:tracePt t="189038" x="7816850" y="4954588"/>
          <p14:tracePt t="189078" x="7816850" y="4962525"/>
          <p14:tracePt t="189086" x="7816850" y="4972050"/>
          <p14:tracePt t="189094" x="7816850" y="4979988"/>
          <p14:tracePt t="189102" x="7816850" y="4987925"/>
          <p14:tracePt t="189111" x="7816850" y="4997450"/>
          <p14:tracePt t="189118" x="7816850" y="5013325"/>
          <p14:tracePt t="189126" x="7816850" y="5030788"/>
          <p14:tracePt t="189134" x="7816850" y="5038725"/>
          <p14:tracePt t="189142" x="7816850" y="5056188"/>
          <p14:tracePt t="189150" x="7816850" y="5081588"/>
          <p14:tracePt t="189158" x="7816850" y="5091113"/>
          <p14:tracePt t="189166" x="7816850" y="5106988"/>
          <p14:tracePt t="189174" x="7816850" y="5116513"/>
          <p14:tracePt t="189182" x="7816850" y="5132388"/>
          <p14:tracePt t="189190" x="7816850" y="5149850"/>
          <p14:tracePt t="189206" x="7816850" y="5167313"/>
          <p14:tracePt t="189214" x="7816850" y="5175250"/>
          <p14:tracePt t="189222" x="7816850" y="5183188"/>
          <p14:tracePt t="189230" x="7816850" y="5192713"/>
          <p14:tracePt t="189238" x="7816850" y="5200650"/>
          <p14:tracePt t="189246" x="7816850" y="5226050"/>
          <p14:tracePt t="189263" x="7816850" y="5235575"/>
          <p14:tracePt t="189270" x="7816850" y="5243513"/>
          <p14:tracePt t="189278" x="7816850" y="5251450"/>
          <p14:tracePt t="189286" x="7824788" y="5268913"/>
          <p14:tracePt t="189295" x="7824788" y="5286375"/>
          <p14:tracePt t="189302" x="7824788" y="5294313"/>
          <p14:tracePt t="189311" x="7824788" y="5302250"/>
          <p14:tracePt t="189318" x="7824788" y="5311775"/>
          <p14:tracePt t="189326" x="7824788" y="5327650"/>
          <p14:tracePt t="189334" x="7824788" y="5337175"/>
          <p14:tracePt t="189342" x="7824788" y="5353050"/>
          <p14:tracePt t="189350" x="7824788" y="5362575"/>
          <p14:tracePt t="189358" x="7824788" y="5370513"/>
          <p14:tracePt t="189366" x="7824788" y="5387975"/>
          <p14:tracePt t="189382" x="7824788" y="5395913"/>
          <p14:tracePt t="189390" x="7832725" y="5413375"/>
          <p14:tracePt t="189414" x="7832725" y="5421313"/>
          <p14:tracePt t="189422" x="7832725" y="5430838"/>
          <p14:tracePt t="189446" x="7832725" y="5438775"/>
          <p14:tracePt t="189454" x="7832725" y="5446713"/>
          <p14:tracePt t="189463" x="7832725" y="5456238"/>
          <p14:tracePt t="189478" x="7832725" y="5464175"/>
          <p14:tracePt t="189486" x="7832725" y="5472113"/>
          <p14:tracePt t="189502" x="7832725" y="5481638"/>
          <p14:tracePt t="189518" x="7832725" y="5489575"/>
          <p14:tracePt t="192422" x="7832725" y="5481638"/>
          <p14:tracePt t="192494" x="7832725" y="5464175"/>
          <p14:tracePt t="192502" x="7832725" y="5438775"/>
          <p14:tracePt t="192510" x="7832725" y="5421313"/>
          <p14:tracePt t="192518" x="7832725" y="5395913"/>
          <p14:tracePt t="192526" x="7832725" y="5380038"/>
          <p14:tracePt t="192534" x="7832725" y="5362575"/>
          <p14:tracePt t="192550" x="7832725" y="5345113"/>
          <p14:tracePt t="192558" x="7842250" y="5337175"/>
          <p14:tracePt t="192566" x="7850188" y="5327650"/>
          <p14:tracePt t="192574" x="7859713" y="5319713"/>
          <p14:tracePt t="192582" x="7893050" y="5319713"/>
          <p14:tracePt t="192590" x="7943850" y="5319713"/>
          <p14:tracePt t="192598" x="8004175" y="5319713"/>
          <p14:tracePt t="192606" x="8029575" y="5319713"/>
          <p14:tracePt t="192614" x="8037513" y="5319713"/>
          <p14:tracePt t="192631" x="7986713" y="5276850"/>
          <p14:tracePt t="192638" x="7859713" y="5208588"/>
          <p14:tracePt t="192646" x="7748588" y="5149850"/>
          <p14:tracePt t="192654" x="7688263" y="5091113"/>
          <p14:tracePt t="192663" x="7646988" y="5064125"/>
          <p14:tracePt t="192670" x="7637463" y="5056188"/>
          <p14:tracePt t="192679" x="7629525" y="5056188"/>
          <p14:tracePt t="192702" x="7612063" y="5056188"/>
          <p14:tracePt t="192710" x="7604125" y="5056188"/>
          <p14:tracePt t="192718" x="7578725" y="5056188"/>
          <p14:tracePt t="192726" x="7553325" y="5056188"/>
          <p14:tracePt t="192734" x="7527925" y="5048250"/>
          <p14:tracePt t="192742" x="7502525" y="5038725"/>
          <p14:tracePt t="192750" x="7434263" y="5022850"/>
          <p14:tracePt t="192758" x="7358063" y="4972050"/>
          <p14:tracePt t="192766" x="7256463" y="4929188"/>
          <p14:tracePt t="192774" x="7145338" y="4860925"/>
          <p14:tracePt t="192782" x="7043738" y="4802188"/>
          <p14:tracePt t="192790" x="6950075" y="4741863"/>
          <p14:tracePt t="192798" x="6873875" y="4691063"/>
          <p14:tracePt t="192806" x="6838950" y="4673600"/>
          <p14:tracePt t="192815" x="6831013" y="4665663"/>
          <p14:tracePt t="192822" x="6831013" y="4657725"/>
          <p14:tracePt t="192846" x="6823075" y="4648200"/>
          <p14:tracePt t="192854" x="6797675" y="4622800"/>
          <p14:tracePt t="192863" x="6729413" y="4529138"/>
          <p14:tracePt t="192870" x="6643688" y="4410075"/>
          <p14:tracePt t="192879" x="6542088" y="4265613"/>
          <p14:tracePt t="192886" x="6423025" y="4138613"/>
          <p14:tracePt t="192894" x="6329363" y="4027488"/>
          <p14:tracePt t="192902" x="6235700" y="3935413"/>
          <p14:tracePt t="192910" x="6159500" y="3857625"/>
          <p14:tracePt t="192918" x="6100763" y="3806825"/>
          <p14:tracePt t="192930" x="6065838" y="3763963"/>
          <p14:tracePt t="192934" x="6049963" y="3730625"/>
          <p14:tracePt t="192942" x="6040438" y="3705225"/>
          <p14:tracePt t="192950" x="6032500" y="3679825"/>
          <p14:tracePt t="192958" x="6024563" y="3646488"/>
          <p14:tracePt t="192966" x="6015038" y="3586163"/>
          <p14:tracePt t="192974" x="5997575" y="3517900"/>
          <p14:tracePt t="192982" x="5981700" y="3449638"/>
          <p14:tracePt t="192990" x="5964238" y="3373438"/>
          <p14:tracePt t="192998" x="5956300" y="3297238"/>
          <p14:tracePt t="193006" x="5930900" y="3228975"/>
          <p14:tracePt t="193014" x="5921375" y="3170238"/>
          <p14:tracePt t="193022" x="5895975" y="3101975"/>
          <p14:tracePt t="193031" x="5880100" y="3041650"/>
          <p14:tracePt t="193038" x="5862638" y="2982913"/>
          <p14:tracePt t="193046" x="5845175" y="2949575"/>
          <p14:tracePt t="193054" x="5837238" y="2922588"/>
          <p14:tracePt t="193070" x="5837238" y="2914650"/>
          <p14:tracePt t="193118" x="5827713" y="2906713"/>
          <p14:tracePt t="193126" x="5794375" y="2871788"/>
          <p14:tracePt t="193134" x="5718175" y="2820988"/>
          <p14:tracePt t="193142" x="5624513" y="2770188"/>
          <p14:tracePt t="193150" x="5522913" y="2711450"/>
          <p14:tracePt t="193158" x="5429250" y="2651125"/>
          <p14:tracePt t="193166" x="5378450" y="2625725"/>
          <p14:tracePt t="193174" x="5360988" y="2617788"/>
          <p14:tracePt t="193181" x="5360988" y="2608263"/>
          <p14:tracePt t="193414" x="5353050" y="2600325"/>
          <p14:tracePt t="193422" x="5368925" y="2516188"/>
          <p14:tracePt t="193430" x="5421313" y="2371725"/>
          <p14:tracePt t="193438" x="5487988" y="2217738"/>
          <p14:tracePt t="193446" x="5556250" y="2098675"/>
          <p14:tracePt t="193454" x="5683250" y="1979613"/>
          <p14:tracePt t="193463" x="5827713" y="1885950"/>
          <p14:tracePt t="193470" x="6065838" y="1809750"/>
          <p14:tracePt t="193479" x="6346825" y="1741488"/>
          <p14:tracePt t="193486" x="6669088" y="1725613"/>
          <p14:tracePt t="193494" x="6907213" y="1733550"/>
          <p14:tracePt t="193502" x="7051675" y="1741488"/>
          <p14:tracePt t="193510" x="7256463" y="1776413"/>
          <p14:tracePt t="193518" x="7426325" y="1809750"/>
          <p14:tracePt t="193526" x="7621588" y="1852613"/>
          <p14:tracePt t="193534" x="7910513" y="1938338"/>
          <p14:tracePt t="193542" x="8164513" y="2005013"/>
          <p14:tracePt t="193550" x="8453438" y="2090738"/>
          <p14:tracePt t="193558" x="8750300" y="2192338"/>
          <p14:tracePt t="193566" x="9048750" y="2293938"/>
          <p14:tracePt t="193574" x="9345613" y="2422525"/>
          <p14:tracePt t="193582" x="9431338" y="2455863"/>
          <p14:tracePt t="193590" x="9482138" y="2481263"/>
          <p14:tracePt t="193598" x="9540875" y="2516188"/>
          <p14:tracePt t="193606" x="9652000" y="2549525"/>
          <p14:tracePt t="193615" x="9761538" y="2582863"/>
          <p14:tracePt t="193622" x="9812338" y="2582863"/>
          <p14:tracePt t="193630" x="9821863" y="2574925"/>
          <p14:tracePt t="193638" x="9829800" y="2574925"/>
          <p14:tracePt t="193647" x="9839325" y="2574925"/>
          <p14:tracePt t="193710" x="9839325" y="2592388"/>
          <p14:tracePt t="193718" x="9796463" y="2608263"/>
          <p14:tracePt t="193726" x="9720263" y="2617788"/>
          <p14:tracePt t="193734" x="9634538" y="2625725"/>
          <p14:tracePt t="193742" x="9575800" y="2625725"/>
          <p14:tracePt t="193750" x="9490075" y="2625725"/>
          <p14:tracePt t="193758" x="9421813" y="2625725"/>
          <p14:tracePt t="193766" x="9380538" y="2625725"/>
          <p14:tracePt t="193774" x="9353550" y="2625725"/>
          <p14:tracePt t="193782" x="9345613" y="2625725"/>
          <p14:tracePt t="193790" x="9337675" y="2625725"/>
          <p14:tracePt t="193798" x="9320213" y="2625725"/>
          <p14:tracePt t="193806" x="9286875" y="2617788"/>
          <p14:tracePt t="193815" x="9236075" y="2600325"/>
          <p14:tracePt t="193822" x="9158288" y="2566988"/>
          <p14:tracePt t="193831" x="9099550" y="2557463"/>
          <p14:tracePt t="193838" x="9039225" y="2541588"/>
          <p14:tracePt t="193847" x="9013825" y="2532063"/>
          <p14:tracePt t="193854" x="9005888" y="2524125"/>
          <p14:tracePt t="194006" x="8997950" y="2524125"/>
          <p14:tracePt t="194014" x="8980488" y="2516188"/>
          <p14:tracePt t="194022" x="8963025" y="2506663"/>
          <p14:tracePt t="194030" x="8955088" y="2506663"/>
          <p14:tracePt t="194038" x="8947150" y="2506663"/>
          <p14:tracePt t="194047" x="8912225" y="2498725"/>
          <p14:tracePt t="194054" x="8853488" y="2489200"/>
          <p14:tracePt t="194063" x="8793163" y="2481263"/>
          <p14:tracePt t="194070" x="8750300" y="2481263"/>
          <p14:tracePt t="194079" x="8691563" y="2481263"/>
          <p14:tracePt t="194086" x="8640763" y="2473325"/>
          <p14:tracePt t="194102" x="8632825" y="2473325"/>
          <p14:tracePt t="194110" x="8623300" y="2473325"/>
          <p14:tracePt t="194246" x="8615363" y="2473325"/>
          <p14:tracePt t="194254" x="8597900" y="2463800"/>
          <p14:tracePt t="194263" x="8597900" y="2455863"/>
          <p14:tracePt t="194270" x="8589963" y="2447925"/>
          <p14:tracePt t="194278" x="8580438" y="2447925"/>
          <p14:tracePt t="194286" x="8572500" y="2438400"/>
          <p14:tracePt t="194294" x="8555038" y="2422525"/>
          <p14:tracePt t="194302" x="8539163" y="2413000"/>
          <p14:tracePt t="194310" x="8529638" y="2413000"/>
          <p14:tracePt t="194326" x="8539163" y="2413000"/>
          <p14:tracePt t="194334" x="8547100" y="2405063"/>
          <p14:tracePt t="194342" x="8547100" y="2397125"/>
          <p14:tracePt t="194350" x="8539163" y="2397125"/>
          <p14:tracePt t="194358" x="8529638" y="2387600"/>
          <p14:tracePt t="194462" x="8521700" y="2379663"/>
          <p14:tracePt t="194470" x="8504238" y="2371725"/>
          <p14:tracePt t="194478" x="8496300" y="2362200"/>
          <p14:tracePt t="194494" x="8488363" y="2354263"/>
          <p14:tracePt t="194502" x="8478838" y="2354263"/>
          <p14:tracePt t="194510" x="8470900" y="2344738"/>
          <p14:tracePt t="194518" x="8462963" y="2344738"/>
          <p14:tracePt t="194630" x="8453438" y="2344738"/>
          <p14:tracePt t="194638" x="8435975" y="2344738"/>
          <p14:tracePt t="194646" x="8420100" y="2344738"/>
          <p14:tracePt t="194654" x="8410575" y="2344738"/>
          <p14:tracePt t="194664" x="8394700" y="2344738"/>
          <p14:tracePt t="194670" x="8385175" y="2344738"/>
          <p14:tracePt t="194678" x="8377238" y="2344738"/>
          <p14:tracePt t="194686" x="8369300" y="2344738"/>
          <p14:tracePt t="194702" x="8359775" y="2344738"/>
          <p14:tracePt t="194710" x="8351838" y="2344738"/>
          <p14:tracePt t="194718" x="8343900" y="2344738"/>
          <p14:tracePt t="194726" x="8326438" y="2336800"/>
          <p14:tracePt t="194734" x="8318500" y="2336800"/>
          <p14:tracePt t="194742" x="8301038" y="2328863"/>
          <p14:tracePt t="194750" x="8275638" y="2311400"/>
          <p14:tracePt t="194758" x="8258175" y="2286000"/>
          <p14:tracePt t="194766" x="8240713" y="2268538"/>
          <p14:tracePt t="194774" x="8232775" y="2260600"/>
          <p14:tracePt t="194782" x="8224838" y="2235200"/>
          <p14:tracePt t="194790" x="8215313" y="2200275"/>
          <p14:tracePt t="194799" x="8207375" y="2184400"/>
          <p14:tracePt t="194806" x="8199438" y="2166938"/>
          <p14:tracePt t="194815" x="8189913" y="2141538"/>
          <p14:tracePt t="194830" x="8181975" y="2116138"/>
          <p14:tracePt t="194847" x="8181975" y="2108200"/>
          <p14:tracePt t="194854" x="8181975" y="2098675"/>
          <p14:tracePt t="194863" x="8181975" y="2090738"/>
          <p14:tracePt t="194870" x="8181975" y="2082800"/>
          <p14:tracePt t="194886" x="8181975" y="2073275"/>
          <p14:tracePt t="194894" x="8174038" y="2055813"/>
          <p14:tracePt t="194902" x="8164513" y="2055813"/>
          <p14:tracePt t="194918" x="8164513" y="2039938"/>
          <p14:tracePt t="194934" x="8156575" y="2014538"/>
          <p14:tracePt t="194942" x="8147050" y="2005013"/>
          <p14:tracePt t="194950" x="8139113" y="1989138"/>
          <p14:tracePt t="194959" x="8131175" y="1971675"/>
          <p14:tracePt t="194968" x="8113713" y="1954213"/>
          <p14:tracePt t="194973" x="8105775" y="1938338"/>
          <p14:tracePt t="194982" x="8080375" y="1911350"/>
          <p14:tracePt t="194990" x="8062913" y="1895475"/>
          <p14:tracePt t="194999" x="8037513" y="1878013"/>
          <p14:tracePt t="195006" x="8020050" y="1870075"/>
          <p14:tracePt t="195102" x="7994650" y="1870075"/>
          <p14:tracePt t="195110" x="7961313" y="1885950"/>
          <p14:tracePt t="195118" x="7900988" y="1920875"/>
          <p14:tracePt t="195126" x="7816850" y="1938338"/>
          <p14:tracePt t="195134" x="7740650" y="1963738"/>
          <p14:tracePt t="195142" x="7688263" y="1979613"/>
          <p14:tracePt t="195150" x="7654925" y="1997075"/>
          <p14:tracePt t="195158" x="7621588" y="2014538"/>
          <p14:tracePt t="195166" x="7596188" y="2030413"/>
          <p14:tracePt t="195174" x="7570788" y="2055813"/>
          <p14:tracePt t="195182" x="7553325" y="2073275"/>
          <p14:tracePt t="195190" x="7553325" y="2090738"/>
          <p14:tracePt t="195206" x="7545388" y="2124075"/>
          <p14:tracePt t="195214" x="7535863" y="2133600"/>
          <p14:tracePt t="195222" x="7535863" y="2141538"/>
          <p14:tracePt t="195230" x="7535863" y="2159000"/>
          <p14:tracePt t="195238" x="7535863" y="2174875"/>
          <p14:tracePt t="195246" x="7527925" y="2209800"/>
          <p14:tracePt t="195254" x="7518400" y="2235200"/>
          <p14:tracePt t="195264" x="7510463" y="2268538"/>
          <p14:tracePt t="195270" x="7502525" y="2293938"/>
          <p14:tracePt t="195278" x="7485063" y="2336800"/>
          <p14:tracePt t="195286" x="7467600" y="2371725"/>
          <p14:tracePt t="195294" x="7459663" y="2405063"/>
          <p14:tracePt t="195302" x="7451725" y="2422525"/>
          <p14:tracePt t="195310" x="7451725" y="2447925"/>
          <p14:tracePt t="195318" x="7451725" y="2473325"/>
          <p14:tracePt t="195326" x="7442200" y="2498725"/>
          <p14:tracePt t="195334" x="7434263" y="2524125"/>
          <p14:tracePt t="195342" x="7434263" y="2541588"/>
          <p14:tracePt t="195350" x="7434263" y="2557463"/>
          <p14:tracePt t="195358" x="7434263" y="2574925"/>
          <p14:tracePt t="195366" x="7434263" y="2592388"/>
          <p14:tracePt t="195382" x="7434263" y="2617788"/>
          <p14:tracePt t="195390" x="7442200" y="2625725"/>
          <p14:tracePt t="195406" x="7442200" y="2643188"/>
          <p14:tracePt t="195414" x="7442200" y="2651125"/>
          <p14:tracePt t="195422" x="7442200" y="2668588"/>
          <p14:tracePt t="195430" x="7442200" y="2693988"/>
          <p14:tracePt t="195438" x="7459663" y="2736850"/>
          <p14:tracePt t="195447" x="7459663" y="2762250"/>
          <p14:tracePt t="195454" x="7459663" y="2778125"/>
          <p14:tracePt t="195462" x="7459663" y="2805113"/>
          <p14:tracePt t="195470" x="7459663" y="2830513"/>
          <p14:tracePt t="195478" x="7459663" y="2846388"/>
          <p14:tracePt t="195486" x="7459663" y="2871788"/>
          <p14:tracePt t="195494" x="7459663" y="2897188"/>
          <p14:tracePt t="195502" x="7459663" y="2914650"/>
          <p14:tracePt t="195510" x="7459663" y="2940050"/>
          <p14:tracePt t="195518" x="7459663" y="2965450"/>
          <p14:tracePt t="195526" x="7467600" y="2990850"/>
          <p14:tracePt t="195534" x="7477125" y="3016250"/>
          <p14:tracePt t="195542" x="7485063" y="3041650"/>
          <p14:tracePt t="195550" x="7502525" y="3067050"/>
          <p14:tracePt t="195558" x="7510463" y="3067050"/>
          <p14:tracePt t="195622" x="7518400" y="3076575"/>
          <p14:tracePt t="195630" x="7527925" y="3076575"/>
          <p14:tracePt t="195638" x="7545388" y="3076575"/>
          <p14:tracePt t="195654" x="7561263" y="3084513"/>
          <p14:tracePt t="195670" x="7570788" y="3084513"/>
          <p14:tracePt t="195726" x="7570788" y="3094038"/>
          <p14:tracePt t="195734" x="7578725" y="3094038"/>
          <p14:tracePt t="195798" x="7586663" y="3094038"/>
          <p14:tracePt t="195806" x="7586663" y="3101975"/>
          <p14:tracePt t="195814" x="7596188" y="3109913"/>
          <p14:tracePt t="195822" x="7604125" y="3109913"/>
          <p14:tracePt t="195831" x="7612063" y="3119438"/>
          <p14:tracePt t="195847" x="7621588" y="3119438"/>
          <p14:tracePt t="195902" x="7629525" y="3127375"/>
          <p14:tracePt t="195910" x="7637463" y="3135313"/>
          <p14:tracePt t="195918" x="7637463" y="3144838"/>
          <p14:tracePt t="195926" x="7646988" y="3152775"/>
          <p14:tracePt t="195934" x="7654925" y="3160713"/>
          <p14:tracePt t="195958" x="7662863" y="3178175"/>
          <p14:tracePt t="195982" x="7672388" y="3186113"/>
          <p14:tracePt t="195990" x="7680325" y="3186113"/>
          <p14:tracePt t="195998" x="7697788" y="3203575"/>
          <p14:tracePt t="196006" x="7748588" y="3228975"/>
          <p14:tracePt t="196014" x="7816850" y="3263900"/>
          <p14:tracePt t="196022" x="7910513" y="3305175"/>
          <p14:tracePt t="196030" x="7994650" y="3330575"/>
          <p14:tracePt t="196038" x="8096250" y="3340100"/>
          <p14:tracePt t="196047" x="8199438" y="3340100"/>
          <p14:tracePt t="196054" x="8308975" y="3340100"/>
          <p14:tracePt t="196062" x="8394700" y="3340100"/>
          <p14:tracePt t="196070" x="8470900" y="3340100"/>
          <p14:tracePt t="196078" x="8496300" y="3340100"/>
          <p14:tracePt t="196086" x="8521700" y="3340100"/>
          <p14:tracePt t="196094" x="8547100" y="3340100"/>
          <p14:tracePt t="196102" x="8564563" y="3330575"/>
          <p14:tracePt t="196110" x="8564563" y="3322638"/>
          <p14:tracePt t="196118" x="8580438" y="3305175"/>
          <p14:tracePt t="196126" x="8597900" y="3279775"/>
          <p14:tracePt t="196134" x="8623300" y="3238500"/>
          <p14:tracePt t="196142" x="8648700" y="3186113"/>
          <p14:tracePt t="196150" x="8666163" y="3127375"/>
          <p14:tracePt t="196158" x="8674100" y="3067050"/>
          <p14:tracePt t="196166" x="8683625" y="2990850"/>
          <p14:tracePt t="196174" x="8683625" y="2940050"/>
          <p14:tracePt t="196183" x="8683625" y="2881313"/>
          <p14:tracePt t="196190" x="8683625" y="2820988"/>
          <p14:tracePt t="196198" x="8683625" y="2762250"/>
          <p14:tracePt t="196206" x="8683625" y="2701925"/>
          <p14:tracePt t="196214" x="8683625" y="2633663"/>
          <p14:tracePt t="196222" x="8674100" y="2600325"/>
          <p14:tracePt t="196231" x="8666163" y="2557463"/>
          <p14:tracePt t="196238" x="8648700" y="2489200"/>
          <p14:tracePt t="196247" x="8623300" y="2430463"/>
          <p14:tracePt t="196254" x="8615363" y="2405063"/>
          <p14:tracePt t="196262" x="8580438" y="2379663"/>
          <p14:tracePt t="196270" x="8555038" y="2354263"/>
          <p14:tracePt t="196278" x="8539163" y="2311400"/>
          <p14:tracePt t="196286" x="8513763" y="2260600"/>
          <p14:tracePt t="196294" x="8488363" y="2200275"/>
          <p14:tracePt t="196302" x="8462963" y="2184400"/>
          <p14:tracePt t="196310" x="8462963" y="2174875"/>
          <p14:tracePt t="196318" x="8453438" y="2166938"/>
          <p14:tracePt t="196334" x="8453438" y="2159000"/>
          <p14:tracePt t="196342" x="8453438" y="2149475"/>
          <p14:tracePt t="196446" x="8445500" y="2174875"/>
          <p14:tracePt t="196454" x="8410575" y="2235200"/>
          <p14:tracePt t="196462" x="8394700" y="2293938"/>
          <p14:tracePt t="196470" x="8385175" y="2371725"/>
          <p14:tracePt t="196478" x="8385175" y="2455863"/>
          <p14:tracePt t="196486" x="8420100" y="2541588"/>
          <p14:tracePt t="196494" x="8462963" y="2651125"/>
          <p14:tracePt t="196502" x="8513763" y="2762250"/>
          <p14:tracePt t="196510" x="8572500" y="2897188"/>
          <p14:tracePt t="196518" x="8615363" y="3000375"/>
          <p14:tracePt t="196526" x="8666163" y="3101975"/>
          <p14:tracePt t="196534" x="8699500" y="3203575"/>
          <p14:tracePt t="196542" x="8734425" y="3305175"/>
          <p14:tracePt t="196550" x="8742363" y="3365500"/>
          <p14:tracePt t="196558" x="8750300" y="3441700"/>
          <p14:tracePt t="196566" x="8750300" y="3502025"/>
          <p14:tracePt t="196574" x="8750300" y="3586163"/>
          <p14:tracePt t="196582" x="8750300" y="3713163"/>
          <p14:tracePt t="196590" x="8742363" y="3798888"/>
          <p14:tracePt t="196598" x="8691563" y="3917950"/>
          <p14:tracePt t="196606" x="8640763" y="4044950"/>
          <p14:tracePt t="196614" x="8597900" y="4197350"/>
          <p14:tracePt t="196622" x="8529638" y="4351338"/>
          <p14:tracePt t="196630" x="8478838" y="4503738"/>
          <p14:tracePt t="196638" x="8445500" y="4648200"/>
          <p14:tracePt t="196648" x="8420100" y="4775200"/>
          <p14:tracePt t="196654" x="8410575" y="4903788"/>
          <p14:tracePt t="196662" x="8410575" y="5013325"/>
          <p14:tracePt t="196670" x="8435975" y="5141913"/>
          <p14:tracePt t="196678" x="8478838" y="5235575"/>
          <p14:tracePt t="196686" x="8521700" y="5311775"/>
          <p14:tracePt t="196694" x="8572500" y="5353050"/>
          <p14:tracePt t="196702" x="8623300" y="5370513"/>
          <p14:tracePt t="196710" x="8658225" y="5380038"/>
          <p14:tracePt t="196718" x="8683625" y="5380038"/>
          <p14:tracePt t="196726" x="8699500" y="5380038"/>
          <p14:tracePt t="196734" x="8709025" y="5362575"/>
          <p14:tracePt t="196742" x="8709025" y="5353050"/>
          <p14:tracePt t="196750" x="8709025" y="5327650"/>
          <p14:tracePt t="196758" x="8709025" y="5294313"/>
          <p14:tracePt t="196766" x="8683625" y="5260975"/>
          <p14:tracePt t="196774" x="8648700" y="5235575"/>
          <p14:tracePt t="196783" x="8623300" y="5208588"/>
          <p14:tracePt t="196790" x="8589963" y="5192713"/>
          <p14:tracePt t="196799" x="8564563" y="5175250"/>
          <p14:tracePt t="196806" x="8521700" y="5167313"/>
          <p14:tracePt t="196814" x="8488363" y="5149850"/>
          <p14:tracePt t="196822" x="8462963" y="5141913"/>
          <p14:tracePt t="196831" x="8435975" y="5124450"/>
          <p14:tracePt t="196838" x="8420100" y="5116513"/>
          <p14:tracePt t="196847" x="8410575" y="5099050"/>
          <p14:tracePt t="196854" x="8410575" y="5081588"/>
          <p14:tracePt t="196862" x="8402638" y="5056188"/>
          <p14:tracePt t="196870" x="8394700" y="5022850"/>
          <p14:tracePt t="196878" x="8385175" y="4979988"/>
          <p14:tracePt t="196886" x="8377238" y="4929188"/>
          <p14:tracePt t="196894" x="8359775" y="4868863"/>
          <p14:tracePt t="196902" x="8359775" y="4843463"/>
          <p14:tracePt t="196910" x="8359775" y="4802188"/>
          <p14:tracePt t="196918" x="8359775" y="4749800"/>
          <p14:tracePt t="196926" x="8359775" y="4708525"/>
          <p14:tracePt t="196934" x="8359775" y="4665663"/>
          <p14:tracePt t="196950" x="8359775" y="4589463"/>
          <p14:tracePt t="196958" x="8359775" y="4564063"/>
          <p14:tracePt t="196966" x="8359775" y="4529138"/>
          <p14:tracePt t="196974" x="8359775" y="4486275"/>
          <p14:tracePt t="196982" x="8369300" y="4452938"/>
          <p14:tracePt t="196990" x="8377238" y="4419600"/>
          <p14:tracePt t="196999" x="8394700" y="4394200"/>
          <p14:tracePt t="197006" x="8402638" y="4368800"/>
          <p14:tracePt t="197014" x="8410575" y="4351338"/>
          <p14:tracePt t="197022" x="8410575" y="4341813"/>
          <p14:tracePt t="197030" x="8410575" y="4333875"/>
          <p14:tracePt t="197038" x="8410575" y="4308475"/>
          <p14:tracePt t="197048" x="8410575" y="4291013"/>
          <p14:tracePt t="197054" x="8410575" y="4257675"/>
          <p14:tracePt t="197062" x="8402638" y="4240213"/>
          <p14:tracePt t="197070" x="8394700" y="4214813"/>
          <p14:tracePt t="197078" x="8377238" y="4181475"/>
          <p14:tracePt t="197086" x="8351838" y="4146550"/>
          <p14:tracePt t="197094" x="8318500" y="4095750"/>
          <p14:tracePt t="197102" x="8283575" y="4052888"/>
          <p14:tracePt t="197110" x="8240713" y="4019550"/>
          <p14:tracePt t="197118" x="8207375" y="3986213"/>
          <p14:tracePt t="197126" x="8156575" y="3951288"/>
          <p14:tracePt t="197134" x="8121650" y="3908425"/>
          <p14:tracePt t="197142" x="8080375" y="3883025"/>
          <p14:tracePt t="197150" x="8054975" y="3867150"/>
          <p14:tracePt t="197158" x="8045450" y="3857625"/>
          <p14:tracePt t="197167" x="8037513" y="3849688"/>
          <p14:tracePt t="197198" x="8029575" y="3849688"/>
          <p14:tracePt t="197206" x="8012113" y="3857625"/>
          <p14:tracePt t="197215" x="7986713" y="3892550"/>
          <p14:tracePt t="197222" x="7943850" y="3943350"/>
          <p14:tracePt t="197231" x="7900988" y="4011613"/>
          <p14:tracePt t="197238" x="7850188" y="4052888"/>
          <p14:tracePt t="197248" x="7807325" y="4105275"/>
          <p14:tracePt t="197254" x="7756525" y="4138613"/>
          <p14:tracePt t="197262" x="7723188" y="4171950"/>
          <p14:tracePt t="197270" x="7688263" y="4189413"/>
          <p14:tracePt t="197278" x="7662863" y="4206875"/>
          <p14:tracePt t="197286" x="7646988" y="4214813"/>
          <p14:tracePt t="197294" x="7629525" y="4224338"/>
          <p14:tracePt t="197302" x="7629525" y="4232275"/>
          <p14:tracePt t="197318" x="7629525" y="4240213"/>
          <p14:tracePt t="197326" x="7629525" y="4257675"/>
          <p14:tracePt t="197334" x="7629525" y="4283075"/>
          <p14:tracePt t="197342" x="7629525" y="4325938"/>
          <p14:tracePt t="197350" x="7637463" y="4368800"/>
          <p14:tracePt t="197358" x="7646988" y="4419600"/>
          <p14:tracePt t="197367" x="7646988" y="4445000"/>
          <p14:tracePt t="197374" x="7654925" y="4503738"/>
          <p14:tracePt t="197382" x="7662863" y="4546600"/>
          <p14:tracePt t="197390" x="7662863" y="4579938"/>
          <p14:tracePt t="197398" x="7662863" y="4614863"/>
          <p14:tracePt t="197406" x="7662863" y="4640263"/>
          <p14:tracePt t="197415" x="7662863" y="4665663"/>
          <p14:tracePt t="197422" x="7662863" y="4691063"/>
          <p14:tracePt t="197431" x="7662863" y="4708525"/>
          <p14:tracePt t="197438" x="7662863" y="4733925"/>
          <p14:tracePt t="197446" x="7662863" y="4759325"/>
          <p14:tracePt t="197454" x="7662863" y="4784725"/>
          <p14:tracePt t="197462" x="7654925" y="4802188"/>
          <p14:tracePt t="197470" x="7646988" y="4827588"/>
          <p14:tracePt t="197478" x="7646988" y="4852988"/>
          <p14:tracePt t="197486" x="7646988" y="4868863"/>
          <p14:tracePt t="197494" x="7646988" y="4903788"/>
          <p14:tracePt t="197502" x="7646988" y="4937125"/>
          <p14:tracePt t="197510" x="7646988" y="4962525"/>
          <p14:tracePt t="197518" x="7646988" y="4979988"/>
          <p14:tracePt t="197526" x="7646988" y="5005388"/>
          <p14:tracePt t="197534" x="7646988" y="5038725"/>
          <p14:tracePt t="197542" x="7646988" y="5056188"/>
          <p14:tracePt t="197550" x="7646988" y="5091113"/>
          <p14:tracePt t="197558" x="7646988" y="5124450"/>
          <p14:tracePt t="197566" x="7646988" y="5167313"/>
          <p14:tracePt t="197574" x="7646988" y="5200650"/>
          <p14:tracePt t="197582" x="7646988" y="5251450"/>
          <p14:tracePt t="197590" x="7646988" y="5286375"/>
          <p14:tracePt t="197598" x="7654925" y="5337175"/>
          <p14:tracePt t="197606" x="7672388" y="5395913"/>
          <p14:tracePt t="197614" x="7680325" y="5446713"/>
          <p14:tracePt t="197622" x="7688263" y="5472113"/>
          <p14:tracePt t="197631" x="7697788" y="5507038"/>
          <p14:tracePt t="197638" x="7697788" y="5532438"/>
          <p14:tracePt t="197647" x="7697788" y="5549900"/>
          <p14:tracePt t="197654" x="7697788" y="5565775"/>
          <p14:tracePt t="197662" x="7705725" y="5600700"/>
          <p14:tracePt t="197670" x="7715250" y="5626100"/>
          <p14:tracePt t="197678" x="7723188" y="5641975"/>
          <p14:tracePt t="197694" x="7731125" y="5668963"/>
          <p14:tracePt t="197702" x="7740650" y="5694363"/>
          <p14:tracePt t="197710" x="7756525" y="5702300"/>
          <p14:tracePt t="197718" x="7766050" y="5719763"/>
          <p14:tracePt t="197726" x="7773988" y="5735638"/>
          <p14:tracePt t="197734" x="7781925" y="5753100"/>
          <p14:tracePt t="197742" x="7791450" y="5761038"/>
          <p14:tracePt t="197750" x="7799388" y="5770563"/>
          <p14:tracePt t="197758" x="7807325" y="5778500"/>
          <p14:tracePt t="197767" x="7816850" y="5788025"/>
          <p14:tracePt t="197774" x="7824788" y="5803900"/>
          <p14:tracePt t="197782" x="7842250" y="5813425"/>
          <p14:tracePt t="197790" x="7867650" y="5829300"/>
          <p14:tracePt t="197797" x="7900988" y="5846763"/>
          <p14:tracePt t="197806" x="7943850" y="5872163"/>
          <p14:tracePt t="197815" x="8012113" y="5905500"/>
          <p14:tracePt t="197822" x="8088313" y="5922963"/>
          <p14:tracePt t="197831" x="8174038" y="5948363"/>
          <p14:tracePt t="197838" x="8258175" y="5957888"/>
          <p14:tracePt t="197846" x="8318500" y="5983288"/>
          <p14:tracePt t="197854" x="8377238" y="5983288"/>
          <p14:tracePt t="197862" x="8402638" y="5973763"/>
          <p14:tracePt t="197870" x="8428038" y="5965825"/>
          <p14:tracePt t="197878" x="8435975" y="5948363"/>
          <p14:tracePt t="197886" x="8445500" y="5922963"/>
          <p14:tracePt t="197894" x="8453438" y="5889625"/>
          <p14:tracePt t="197902" x="8453438" y="5872163"/>
          <p14:tracePt t="197910" x="8453438" y="5838825"/>
          <p14:tracePt t="197918" x="8453438" y="5813425"/>
          <p14:tracePt t="197926" x="8453438" y="5803900"/>
          <p14:tracePt t="197934" x="8453438" y="5795963"/>
          <p14:tracePt t="197942" x="8462963" y="5753100"/>
          <p14:tracePt t="197950" x="8470900" y="5727700"/>
          <p14:tracePt t="197958" x="8488363" y="5676900"/>
          <p14:tracePt t="197966" x="8496300" y="5634038"/>
          <p14:tracePt t="197974" x="8513763" y="5575300"/>
          <p14:tracePt t="197983" x="8521700" y="5524500"/>
          <p14:tracePt t="197990" x="8529638" y="5481638"/>
          <p14:tracePt t="197998" x="8529638" y="5456238"/>
          <p14:tracePt t="198006" x="8539163" y="5405438"/>
          <p14:tracePt t="198015" x="8547100" y="5370513"/>
          <p14:tracePt t="198022" x="8555038" y="5345113"/>
          <p14:tracePt t="198031" x="8555038" y="5319713"/>
          <p14:tracePt t="198038" x="8564563" y="5286375"/>
          <p14:tracePt t="198046" x="8572500" y="5268913"/>
          <p14:tracePt t="198054" x="8572500" y="5251450"/>
          <p14:tracePt t="198062" x="8580438" y="5218113"/>
          <p14:tracePt t="198070" x="8580438" y="5200650"/>
          <p14:tracePt t="198084" x="8589963" y="5149850"/>
          <p14:tracePt t="198086" x="8597900" y="5124450"/>
          <p14:tracePt t="198094" x="8597900" y="5099050"/>
          <p14:tracePt t="198102" x="8597900" y="5056188"/>
          <p14:tracePt t="198110" x="8597900" y="4979988"/>
          <p14:tracePt t="198118" x="8589963" y="4919663"/>
          <p14:tracePt t="198126" x="8564563" y="4860925"/>
          <p14:tracePt t="198134" x="8555038" y="4802188"/>
          <p14:tracePt t="198142" x="8547100" y="4741863"/>
          <p14:tracePt t="198150" x="8547100" y="4708525"/>
          <p14:tracePt t="198158" x="8539163" y="4657725"/>
          <p14:tracePt t="198166" x="8529638" y="4622800"/>
          <p14:tracePt t="198174" x="8529638" y="4597400"/>
          <p14:tracePt t="198182" x="8529638" y="4579938"/>
          <p14:tracePt t="198190" x="8529638" y="4554538"/>
          <p14:tracePt t="198198" x="8529638" y="4529138"/>
          <p14:tracePt t="198206" x="8529638" y="4513263"/>
          <p14:tracePt t="198215" x="8529638" y="4495800"/>
          <p14:tracePt t="198222" x="8529638" y="4486275"/>
          <p14:tracePt t="198231" x="8529638" y="4470400"/>
          <p14:tracePt t="198238" x="8529638" y="4452938"/>
          <p14:tracePt t="198246" x="8529638" y="4445000"/>
          <p14:tracePt t="198254" x="8529638" y="4435475"/>
          <p14:tracePt t="198262" x="8529638" y="4419600"/>
          <p14:tracePt t="198270" x="8521700" y="4402138"/>
          <p14:tracePt t="198278" x="8513763" y="4376738"/>
          <p14:tracePt t="198286" x="8496300" y="4351338"/>
          <p14:tracePt t="198294" x="8478838" y="4325938"/>
          <p14:tracePt t="198302" x="8462963" y="4308475"/>
          <p14:tracePt t="198310" x="8445500" y="4275138"/>
          <p14:tracePt t="198318" x="8428038" y="4232275"/>
          <p14:tracePt t="198326" x="8410575" y="4197350"/>
          <p14:tracePt t="198334" x="8402638" y="4181475"/>
          <p14:tracePt t="198342" x="8394700" y="4164013"/>
          <p14:tracePt t="198350" x="8394700" y="4156075"/>
          <p14:tracePt t="198358" x="8394700" y="4146550"/>
          <p14:tracePt t="198406" x="8394700" y="4138613"/>
          <p14:tracePt t="198414" x="8385175" y="4130675"/>
          <p14:tracePt t="198422" x="8369300" y="4130675"/>
          <p14:tracePt t="198431" x="8351838" y="4121150"/>
          <p14:tracePt t="198438" x="8326438" y="4121150"/>
          <p14:tracePt t="198446" x="8258175" y="4113213"/>
          <p14:tracePt t="198454" x="8215313" y="4095750"/>
          <p14:tracePt t="198462" x="8156575" y="4079875"/>
          <p14:tracePt t="198470" x="8096250" y="4070350"/>
          <p14:tracePt t="198478" x="8045450" y="4062413"/>
          <p14:tracePt t="198486" x="8004175" y="4052888"/>
          <p14:tracePt t="198494" x="7951788" y="4044950"/>
          <p14:tracePt t="198502" x="7935913" y="4044950"/>
          <p14:tracePt t="198510" x="7900988" y="4044950"/>
          <p14:tracePt t="198518" x="7875588" y="4044950"/>
          <p14:tracePt t="198526" x="7850188" y="4044950"/>
          <p14:tracePt t="198534" x="7824788" y="4044950"/>
          <p14:tracePt t="198542" x="7807325" y="4044950"/>
          <p14:tracePt t="198550" x="7799388" y="4044950"/>
          <p14:tracePt t="198558" x="7773988" y="4044950"/>
          <p14:tracePt t="198566" x="7766050" y="4044950"/>
          <p14:tracePt t="198574" x="7756525" y="4062413"/>
          <p14:tracePt t="198583" x="7756525" y="4079875"/>
          <p14:tracePt t="198590" x="7748588" y="4095750"/>
          <p14:tracePt t="198598" x="7731125" y="4113213"/>
          <p14:tracePt t="198606" x="7723188" y="4130675"/>
          <p14:tracePt t="198615" x="7715250" y="4146550"/>
          <p14:tracePt t="198622" x="7705725" y="4171950"/>
          <p14:tracePt t="198631" x="7697788" y="4197350"/>
          <p14:tracePt t="198638" x="7688263" y="4224338"/>
          <p14:tracePt t="198646" x="7680325" y="4240213"/>
          <p14:tracePt t="198654" x="7680325" y="4265613"/>
          <p14:tracePt t="198662" x="7680325" y="4283075"/>
          <p14:tracePt t="198670" x="7672388" y="4308475"/>
          <p14:tracePt t="198678" x="7672388" y="4316413"/>
          <p14:tracePt t="198686" x="7672388" y="4341813"/>
          <p14:tracePt t="198694" x="7672388" y="4376738"/>
          <p14:tracePt t="198702" x="7662863" y="4419600"/>
          <p14:tracePt t="198710" x="7646988" y="4460875"/>
          <p14:tracePt t="198718" x="7646988" y="4495800"/>
          <p14:tracePt t="198726" x="7629525" y="4538663"/>
          <p14:tracePt t="198734" x="7621588" y="4572000"/>
          <p14:tracePt t="198742" x="7621588" y="4605338"/>
          <p14:tracePt t="198750" x="7621588" y="4657725"/>
          <p14:tracePt t="198758" x="7621588" y="4708525"/>
          <p14:tracePt t="198766" x="7621588" y="4749800"/>
          <p14:tracePt t="198774" x="7629525" y="4810125"/>
          <p14:tracePt t="198783" x="7637463" y="4843463"/>
          <p14:tracePt t="198790" x="7646988" y="4868863"/>
          <p14:tracePt t="198798" x="7646988" y="4886325"/>
          <p14:tracePt t="198806" x="7654925" y="4929188"/>
          <p14:tracePt t="198815" x="7662863" y="4962525"/>
          <p14:tracePt t="198822" x="7672388" y="4997450"/>
          <p14:tracePt t="198831" x="7672388" y="5005388"/>
          <p14:tracePt t="198838" x="7672388" y="5030788"/>
          <p14:tracePt t="198846" x="7672388" y="5064125"/>
          <p14:tracePt t="198854" x="7672388" y="5099050"/>
          <p14:tracePt t="198862" x="7672388" y="5124450"/>
          <p14:tracePt t="198870" x="7672388" y="5157788"/>
          <p14:tracePt t="198878" x="7662863" y="5218113"/>
          <p14:tracePt t="198886" x="7662863" y="5260975"/>
          <p14:tracePt t="198894" x="7662863" y="5311775"/>
          <p14:tracePt t="198902" x="7662863" y="5362575"/>
          <p14:tracePt t="198910" x="7662863" y="5405438"/>
          <p14:tracePt t="198918" x="7662863" y="5438775"/>
          <p14:tracePt t="198926" x="7662863" y="5464175"/>
          <p14:tracePt t="198950" x="7662863" y="5514975"/>
          <p14:tracePt t="198958" x="7662863" y="5532438"/>
          <p14:tracePt t="198974" x="7662863" y="5540375"/>
          <p14:tracePt t="198982" x="7662863" y="5557838"/>
          <p14:tracePt t="198990" x="7662863" y="5565775"/>
          <p14:tracePt t="198999" x="7662863" y="5583238"/>
          <p14:tracePt t="199006" x="7662863" y="5591175"/>
          <p14:tracePt t="199015" x="7662863" y="5600700"/>
          <p14:tracePt t="199022" x="7662863" y="5616575"/>
          <p14:tracePt t="199062" x="7662863" y="5626100"/>
          <p14:tracePt t="199070" x="7662863" y="5641975"/>
          <p14:tracePt t="199086" x="7662863" y="5651500"/>
          <p14:tracePt t="199094" x="7672388" y="5684838"/>
          <p14:tracePt t="199102" x="7680325" y="5719763"/>
          <p14:tracePt t="199110" x="7688263" y="5745163"/>
          <p14:tracePt t="199118" x="7688263" y="5753100"/>
          <p14:tracePt t="199126" x="7688263" y="5788025"/>
          <p14:tracePt t="199134" x="7697788" y="5821363"/>
          <p14:tracePt t="199142" x="7705725" y="5846763"/>
          <p14:tracePt t="199150" x="7715250" y="5864225"/>
          <p14:tracePt t="199158" x="7715250" y="5872163"/>
          <p14:tracePt t="199167" x="7723188" y="5897563"/>
          <p14:tracePt t="199174" x="7731125" y="5915025"/>
          <p14:tracePt t="199182" x="7740650" y="5940425"/>
          <p14:tracePt t="199190" x="7756525" y="5965825"/>
          <p14:tracePt t="199199" x="7781925" y="5991225"/>
          <p14:tracePt t="199206" x="7807325" y="6024563"/>
          <p14:tracePt t="199215" x="7832725" y="6042025"/>
          <p14:tracePt t="199222" x="7859713" y="6067425"/>
          <p14:tracePt t="199232" x="7885113" y="6084888"/>
          <p14:tracePt t="199238" x="7900988" y="6092825"/>
          <p14:tracePt t="199278" x="7910513" y="6102350"/>
          <p14:tracePt t="199294" x="7918450" y="6102350"/>
          <p14:tracePt t="199310" x="7943850" y="6102350"/>
          <p14:tracePt t="199318" x="7977188" y="6102350"/>
          <p14:tracePt t="199326" x="8029575" y="6110288"/>
          <p14:tracePt t="199334" x="8080375" y="6118225"/>
          <p14:tracePt t="199342" x="8139113" y="6127750"/>
          <p14:tracePt t="199350" x="8156575" y="6135688"/>
          <p14:tracePt t="199358" x="8181975" y="6143625"/>
          <p14:tracePt t="199374" x="8189913" y="6143625"/>
          <p14:tracePt t="199438" x="8207375" y="6135688"/>
          <p14:tracePt t="199446" x="8224838" y="6084888"/>
          <p14:tracePt t="199454" x="8240713" y="6059488"/>
          <p14:tracePt t="199462" x="8258175" y="6034088"/>
          <p14:tracePt t="199470" x="8266113" y="6016625"/>
          <p14:tracePt t="199478" x="8275638" y="5999163"/>
          <p14:tracePt t="199486" x="8275638" y="5991225"/>
          <p14:tracePt t="199502" x="8275638" y="5983288"/>
          <p14:tracePt t="199510" x="8275638" y="5973763"/>
          <p14:tracePt t="199606" x="8275638" y="5965825"/>
          <p14:tracePt t="199678" x="8258175" y="5965825"/>
          <p14:tracePt t="214278" x="8326438" y="5897563"/>
          <p14:tracePt t="214287" x="8470900" y="5761038"/>
          <p14:tracePt t="214294" x="8632825" y="5634038"/>
          <p14:tracePt t="214303" x="8734425" y="5557838"/>
          <p14:tracePt t="214310" x="8843963" y="5481638"/>
          <p14:tracePt t="214318" x="8929688" y="5438775"/>
          <p14:tracePt t="214326" x="9048750" y="5380038"/>
          <p14:tracePt t="214334" x="9175750" y="5319713"/>
          <p14:tracePt t="214342" x="9431338" y="5260975"/>
          <p14:tracePt t="214350" x="9601200" y="5260975"/>
          <p14:tracePt t="214358" x="9839325" y="5268913"/>
          <p14:tracePt t="214366" x="10042525" y="5268913"/>
          <p14:tracePt t="214374" x="10169525" y="5268913"/>
          <p14:tracePt t="214382" x="10280650" y="5319713"/>
          <p14:tracePt t="214390" x="10323513" y="5380038"/>
          <p14:tracePt t="214398" x="10339388" y="5438775"/>
          <p14:tracePt t="214406" x="10348913" y="5464175"/>
          <p14:tracePt t="214414" x="10356850" y="5472113"/>
          <p14:tracePt t="214550" x="10399713" y="5464175"/>
          <p14:tracePt t="214558" x="10493375" y="5430838"/>
          <p14:tracePt t="214566" x="10663238" y="5362575"/>
          <p14:tracePt t="214574" x="10747375" y="5345113"/>
          <p14:tracePt t="214582" x="10782300" y="5337175"/>
          <p14:tracePt t="214590" x="10782300" y="5327650"/>
          <p14:tracePt t="214598" x="10782300" y="5353050"/>
          <p14:tracePt t="214606" x="10833100" y="5362575"/>
          <p14:tracePt t="214614" x="10901363" y="5353050"/>
          <p14:tracePt t="214622" x="10942638" y="5286375"/>
          <p14:tracePt t="214630" x="10968038" y="5243513"/>
          <p14:tracePt t="214639" x="11044238" y="5192713"/>
          <p14:tracePt t="214646" x="11129963" y="5141913"/>
          <p14:tracePt t="214654" x="11198225" y="5099050"/>
          <p14:tracePt t="214662" x="11223625" y="5056188"/>
          <p14:tracePt t="214671" x="11241088" y="5048250"/>
          <p14:tracePt t="214678" x="11249025" y="5038725"/>
          <p14:tracePt t="214694" x="11249025" y="5030788"/>
          <p14:tracePt t="214702" x="11249025" y="5013325"/>
          <p14:tracePt t="214710" x="11249025" y="4987925"/>
          <p14:tracePt t="214718" x="11249025" y="4972050"/>
          <p14:tracePt t="214726" x="11256963" y="4929188"/>
          <p14:tracePt t="214734" x="11256963" y="4911725"/>
          <p14:tracePt t="214741" x="11266488" y="4868863"/>
          <p14:tracePt t="214749" x="11274425" y="4835525"/>
          <p14:tracePt t="214758" x="11274425" y="4802188"/>
          <p14:tracePt t="214766" x="11274425" y="4767263"/>
          <p14:tracePt t="214774" x="11274425" y="4733925"/>
          <p14:tracePt t="214782" x="11266488" y="4708525"/>
          <p14:tracePt t="214790" x="11256963" y="4683125"/>
          <p14:tracePt t="214798" x="11256963" y="4673600"/>
          <p14:tracePt t="214814" x="11256963" y="4665663"/>
          <p14:tracePt t="214822" x="11256963" y="4640263"/>
          <p14:tracePt t="214830" x="11249025" y="4657725"/>
          <p14:tracePt t="214838" x="11249025" y="4683125"/>
          <p14:tracePt t="214846" x="11282363" y="4716463"/>
          <p14:tracePt t="214854" x="11410950" y="4724400"/>
          <p14:tracePt t="214862" x="11530013" y="4699000"/>
          <p14:tracePt t="214871" x="11588750" y="4657725"/>
          <p14:tracePt t="214878" x="11606213" y="4622800"/>
          <p14:tracePt t="214887" x="11588750" y="4572000"/>
          <p14:tracePt t="214894" x="11537950" y="4521200"/>
          <p14:tracePt t="214902" x="11487150" y="4478338"/>
          <p14:tracePt t="214910" x="11461750" y="4460875"/>
          <p14:tracePt t="214926" x="11461750" y="4470400"/>
          <p14:tracePt t="214955" x="11461750" y="4478338"/>
          <p14:tracePt t="214966" x="11495088" y="4486275"/>
          <p14:tracePt t="214974" x="11545888" y="4470400"/>
          <p14:tracePt t="214982" x="11596688" y="4452938"/>
          <p14:tracePt t="214990" x="11614150" y="4435475"/>
          <p14:tracePt t="214998" x="11647488" y="4410075"/>
          <p14:tracePt t="215006" x="11674475" y="4384675"/>
          <p14:tracePt t="215014" x="11682413" y="4359275"/>
          <p14:tracePt t="215023" x="11682413" y="4351338"/>
          <p14:tracePt t="215030" x="11682413" y="4333875"/>
          <p14:tracePt t="215039" x="11699875" y="4300538"/>
          <p14:tracePt t="215046" x="11750675" y="4257675"/>
          <p14:tracePt t="215054" x="11766550" y="4257675"/>
          <p14:tracePt t="215062" x="11834813" y="4232275"/>
          <p14:tracePt t="215071" x="11860213" y="4214813"/>
          <p14:tracePt t="215088" x="11877675" y="4197350"/>
          <p14:tracePt t="215094" x="11911013" y="4164013"/>
          <p14:tracePt t="215102" x="11979275" y="4105275"/>
          <p14:tracePt t="215110" x="12055475" y="4079875"/>
          <p14:tracePt t="215118" x="12158663" y="40274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2A0015-7066-43AF-8DFD-4A7E3F35E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685800">
              <a:spcBef>
                <a:spcPts val="750"/>
              </a:spcBef>
              <a:defRPr/>
            </a:pPr>
            <a:r>
              <a:rPr lang="hr-HR" sz="2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2. Nacrtaj stupčasti dijagram energija za loptu trenutak nakon što je izbačena uvis nekom brzinom i dosegne najviši položaj svoje putanje. (Otpor zraka zanemarujemo.)</a:t>
            </a:r>
            <a:br>
              <a:rPr lang="hr-HR" sz="2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hr-HR" sz="2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(a) Početni položaj: lopta je tek izbačena.</a:t>
            </a:r>
            <a:br>
              <a:rPr lang="hr-HR" sz="2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hr-HR" sz="2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(b) Konačni trenutak: lopta u najvišoj točki.</a:t>
            </a:r>
            <a:br>
              <a:rPr lang="hr-HR" sz="2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hr-HR" dirty="0"/>
          </a:p>
        </p:txBody>
      </p:sp>
      <p:pic>
        <p:nvPicPr>
          <p:cNvPr id="17" name="Rezervirano mjesto sadržaja 16">
            <a:extLst>
              <a:ext uri="{FF2B5EF4-FFF2-40B4-BE49-F238E27FC236}">
                <a16:creationId xmlns:a16="http://schemas.microsoft.com/office/drawing/2014/main" id="{F2C87BDC-E3A5-4A6A-A33F-639E3CE5B9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12"/>
          <a:stretch/>
        </p:blipFill>
        <p:spPr>
          <a:xfrm>
            <a:off x="4901681" y="3905946"/>
            <a:ext cx="2692603" cy="2179475"/>
          </a:xfrm>
        </p:spPr>
      </p:pic>
      <p:pic>
        <p:nvPicPr>
          <p:cNvPr id="5" name="Picture 4" descr="Throw/toss something in the air - English Language Learners Stack ...">
            <a:extLst>
              <a:ext uri="{FF2B5EF4-FFF2-40B4-BE49-F238E27FC236}">
                <a16:creationId xmlns:a16="http://schemas.microsoft.com/office/drawing/2014/main" id="{1BCFA42B-06E6-4DAD-9F4B-862FCFC01E1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6" y="1825624"/>
            <a:ext cx="2767401" cy="416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64855732-DFBA-4FDC-AD78-2AAB0EACB5FE}"/>
              </a:ext>
            </a:extLst>
          </p:cNvPr>
          <p:cNvCxnSpPr/>
          <p:nvPr/>
        </p:nvCxnSpPr>
        <p:spPr>
          <a:xfrm>
            <a:off x="1922106" y="2771192"/>
            <a:ext cx="1287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id="{13997113-2FAF-4BA2-ABBC-50DD6174B7B0}"/>
              </a:ext>
            </a:extLst>
          </p:cNvPr>
          <p:cNvSpPr txBox="1"/>
          <p:nvPr/>
        </p:nvSpPr>
        <p:spPr>
          <a:xfrm>
            <a:off x="3248608" y="2478804"/>
            <a:ext cx="1614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Lopta u najvišoj točki</a:t>
            </a:r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007FF336-D2F0-44F2-85B6-9A80304185BF}"/>
              </a:ext>
            </a:extLst>
          </p:cNvPr>
          <p:cNvSpPr/>
          <p:nvPr/>
        </p:nvSpPr>
        <p:spPr>
          <a:xfrm>
            <a:off x="1271638" y="4040883"/>
            <a:ext cx="547393" cy="58003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D28C6A47-48F5-4540-BD55-99248D8B1C96}"/>
              </a:ext>
            </a:extLst>
          </p:cNvPr>
          <p:cNvCxnSpPr/>
          <p:nvPr/>
        </p:nvCxnSpPr>
        <p:spPr>
          <a:xfrm flipV="1">
            <a:off x="1545334" y="3429000"/>
            <a:ext cx="0" cy="4769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A15B087A-8183-40F0-8AF7-333D9FFAA13C}"/>
              </a:ext>
            </a:extLst>
          </p:cNvPr>
          <p:cNvCxnSpPr/>
          <p:nvPr/>
        </p:nvCxnSpPr>
        <p:spPr>
          <a:xfrm>
            <a:off x="1922106" y="4305302"/>
            <a:ext cx="1287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A0CA43A0-DD7D-4B5B-AF15-72843AAD39C8}"/>
              </a:ext>
            </a:extLst>
          </p:cNvPr>
          <p:cNvSpPr txBox="1"/>
          <p:nvPr/>
        </p:nvSpPr>
        <p:spPr>
          <a:xfrm>
            <a:off x="3248608" y="4029286"/>
            <a:ext cx="1444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Trenutak kad je lopta  bila tek izbačena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77662163-7A0F-43F9-9F4E-1DCB98C440C1}"/>
              </a:ext>
            </a:extLst>
          </p:cNvPr>
          <p:cNvSpPr txBox="1"/>
          <p:nvPr/>
        </p:nvSpPr>
        <p:spPr>
          <a:xfrm>
            <a:off x="8130016" y="1690688"/>
            <a:ext cx="2631232" cy="138499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r-HR" sz="1400" dirty="0"/>
              <a:t>U najvišem položaju, lopta na trenutak zastane. Što znači da nema brzinu pa prema tome vrijedi:</a:t>
            </a:r>
          </a:p>
          <a:p>
            <a:pPr algn="ctr"/>
            <a:r>
              <a:rPr lang="hr-HR" sz="1400" i="1" dirty="0" err="1"/>
              <a:t>E</a:t>
            </a:r>
            <a:r>
              <a:rPr lang="hr-HR" sz="1100" i="1" dirty="0" err="1"/>
              <a:t>k</a:t>
            </a:r>
            <a:r>
              <a:rPr lang="hr-HR" sz="1400" i="1" dirty="0"/>
              <a:t> = </a:t>
            </a:r>
            <a:r>
              <a:rPr lang="hr-HR" sz="1400" dirty="0"/>
              <a:t>0</a:t>
            </a:r>
          </a:p>
          <a:p>
            <a:pPr algn="ctr"/>
            <a:r>
              <a:rPr lang="hr-HR" sz="1400" i="1" dirty="0" err="1"/>
              <a:t>E</a:t>
            </a:r>
            <a:r>
              <a:rPr lang="hr-HR" sz="1100" i="1" dirty="0" err="1"/>
              <a:t>uk</a:t>
            </a:r>
            <a:r>
              <a:rPr lang="hr-HR" sz="1100" i="1" dirty="0"/>
              <a:t> </a:t>
            </a:r>
            <a:r>
              <a:rPr lang="hr-HR" sz="1400" i="1" dirty="0"/>
              <a:t>= </a:t>
            </a:r>
            <a:r>
              <a:rPr lang="hr-HR" sz="1400" i="1" dirty="0" err="1"/>
              <a:t>E</a:t>
            </a:r>
            <a:r>
              <a:rPr lang="hr-HR" sz="1200" i="1" dirty="0" err="1"/>
              <a:t>gp</a:t>
            </a:r>
            <a:endParaRPr lang="hr-HR" sz="1400" i="1" dirty="0"/>
          </a:p>
        </p:txBody>
      </p:sp>
      <p:pic>
        <p:nvPicPr>
          <p:cNvPr id="19" name="Rezervirano mjesto sadržaja 16">
            <a:extLst>
              <a:ext uri="{FF2B5EF4-FFF2-40B4-BE49-F238E27FC236}">
                <a16:creationId xmlns:a16="http://schemas.microsoft.com/office/drawing/2014/main" id="{149554F4-6476-4D73-BA7B-7C7515BB93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4"/>
          <a:stretch/>
        </p:blipFill>
        <p:spPr>
          <a:xfrm>
            <a:off x="4862803" y="1643413"/>
            <a:ext cx="2692603" cy="2024060"/>
          </a:xfrm>
          <a:prstGeom prst="rect">
            <a:avLst/>
          </a:prstGeom>
        </p:spPr>
      </p:pic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id="{541AF8FE-4C28-4002-BB4B-B736FAD8025E}"/>
              </a:ext>
            </a:extLst>
          </p:cNvPr>
          <p:cNvCxnSpPr/>
          <p:nvPr/>
        </p:nvCxnSpPr>
        <p:spPr>
          <a:xfrm flipV="1">
            <a:off x="7555406" y="2105819"/>
            <a:ext cx="506243" cy="199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D1CFAEFE-A8C0-45E8-8B55-83143A559C2C}"/>
              </a:ext>
            </a:extLst>
          </p:cNvPr>
          <p:cNvSpPr txBox="1"/>
          <p:nvPr/>
        </p:nvSpPr>
        <p:spPr>
          <a:xfrm>
            <a:off x="8220269" y="4170387"/>
            <a:ext cx="3545633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hr-HR" sz="1400" dirty="0"/>
              <a:t>U početnom trenutku, lopta ima neku brzinu kojom smo ju izbacili uvis pa prema tome ima i kinetičku energiju.</a:t>
            </a:r>
          </a:p>
          <a:p>
            <a:r>
              <a:rPr lang="hr-HR" sz="1400" dirty="0"/>
              <a:t>Gravitacijsku energiju nema ako uzimamo početni položaj lopte kao nulu gravitacijske energije:</a:t>
            </a:r>
          </a:p>
          <a:p>
            <a:pPr algn="ctr"/>
            <a:r>
              <a:rPr lang="hr-HR" sz="1400" i="1" dirty="0" err="1"/>
              <a:t>Egp</a:t>
            </a:r>
            <a:r>
              <a:rPr lang="hr-HR" sz="1400" i="1" dirty="0"/>
              <a:t> = </a:t>
            </a:r>
            <a:r>
              <a:rPr lang="hr-HR" sz="1400" dirty="0"/>
              <a:t>0</a:t>
            </a:r>
          </a:p>
          <a:p>
            <a:pPr algn="ctr"/>
            <a:r>
              <a:rPr lang="hr-HR" sz="1400" i="1" dirty="0" err="1"/>
              <a:t>Euk</a:t>
            </a:r>
            <a:r>
              <a:rPr lang="hr-HR" sz="1400" i="1" dirty="0"/>
              <a:t> = </a:t>
            </a:r>
            <a:r>
              <a:rPr lang="hr-HR" sz="1400" i="1" dirty="0" err="1"/>
              <a:t>Ek</a:t>
            </a:r>
            <a:endParaRPr lang="hr-HR" sz="1400" i="1" dirty="0"/>
          </a:p>
        </p:txBody>
      </p:sp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id="{FB81FF58-34C5-4FE8-8D3D-1E37E13CF638}"/>
              </a:ext>
            </a:extLst>
          </p:cNvPr>
          <p:cNvCxnSpPr/>
          <p:nvPr/>
        </p:nvCxnSpPr>
        <p:spPr>
          <a:xfrm>
            <a:off x="7688424" y="4767950"/>
            <a:ext cx="44159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381D236D-A85B-4BD1-B029-2F356C66818D}"/>
              </a:ext>
            </a:extLst>
          </p:cNvPr>
          <p:cNvSpPr txBox="1"/>
          <p:nvPr/>
        </p:nvSpPr>
        <p:spPr>
          <a:xfrm>
            <a:off x="7808527" y="755780"/>
            <a:ext cx="3770763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Gravitacijsku energiju mjerit ćemo od početnog položaja lopte, a ne od tla!!</a:t>
            </a:r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id="{727AA2CF-8CAB-4DBD-968D-816F5111C75C}"/>
              </a:ext>
            </a:extLst>
          </p:cNvPr>
          <p:cNvSpPr txBox="1"/>
          <p:nvPr/>
        </p:nvSpPr>
        <p:spPr>
          <a:xfrm>
            <a:off x="2027414" y="4029286"/>
            <a:ext cx="712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 err="1"/>
              <a:t>E</a:t>
            </a:r>
            <a:r>
              <a:rPr lang="hr-HR" sz="1100" i="1" dirty="0" err="1"/>
              <a:t>gp</a:t>
            </a:r>
            <a:r>
              <a:rPr lang="hr-HR" sz="1400" dirty="0"/>
              <a:t> = 0</a:t>
            </a:r>
          </a:p>
        </p:txBody>
      </p:sp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682A723D-3E1C-41ED-9C45-37D030E57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174"/>
    </mc:Choice>
    <mc:Fallback xmlns="">
      <p:transition spd="slow" advTm="219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" x="11801475" y="4087813"/>
          <p14:tracePt t="115" x="11614150" y="4181475"/>
          <p14:tracePt t="124" x="11545888" y="4224338"/>
          <p14:tracePt t="131" x="11520488" y="4300538"/>
          <p14:tracePt t="139" x="11376025" y="4478338"/>
          <p14:tracePt t="147" x="11299825" y="4597400"/>
          <p14:tracePt t="155" x="11241088" y="4657725"/>
          <p14:tracePt t="163" x="11137900" y="4699000"/>
          <p14:tracePt t="171" x="11096625" y="4749800"/>
          <p14:tracePt t="179" x="11087100" y="4749800"/>
          <p14:tracePt t="187" x="11028363" y="4759325"/>
          <p14:tracePt t="195" x="10866438" y="4802188"/>
          <p14:tracePt t="203" x="10807700" y="4818063"/>
          <p14:tracePt t="211" x="10772775" y="4868863"/>
          <p14:tracePt t="219" x="10764838" y="5005388"/>
          <p14:tracePt t="228" x="10671175" y="5116513"/>
          <p14:tracePt t="235" x="10577513" y="5200650"/>
          <p14:tracePt t="243" x="10526713" y="5218113"/>
          <p14:tracePt t="251" x="10458450" y="5319713"/>
          <p14:tracePt t="259" x="10126663" y="5575300"/>
          <p14:tracePt t="267" x="9456738" y="6127750"/>
          <p14:tracePt t="275" x="8648700" y="6764338"/>
          <p14:tracePt t="603" x="255588" y="2744788"/>
          <p14:tracePt t="611" x="433388" y="2278063"/>
          <p14:tracePt t="619" x="552450" y="1844675"/>
          <p14:tracePt t="627" x="628650" y="1419225"/>
          <p14:tracePt t="635" x="696913" y="1104900"/>
          <p14:tracePt t="643" x="747713" y="858838"/>
          <p14:tracePt t="651" x="773113" y="696913"/>
          <p14:tracePt t="660" x="781050" y="595313"/>
          <p14:tracePt t="667" x="806450" y="509588"/>
          <p14:tracePt t="675" x="815975" y="415925"/>
          <p14:tracePt t="683" x="841375" y="314325"/>
          <p14:tracePt t="691" x="884238" y="187325"/>
          <p14:tracePt t="971" x="3475038" y="195263"/>
          <p14:tracePt t="979" x="3467100" y="306388"/>
          <p14:tracePt t="987" x="3467100" y="390525"/>
          <p14:tracePt t="995" x="3467100" y="492125"/>
          <p14:tracePt t="1003" x="3467100" y="595313"/>
          <p14:tracePt t="1011" x="3467100" y="679450"/>
          <p14:tracePt t="1019" x="3467100" y="739775"/>
          <p14:tracePt t="1027" x="3467100" y="781050"/>
          <p14:tracePt t="1035" x="3467100" y="808038"/>
          <p14:tracePt t="1043" x="3467100" y="823913"/>
          <p14:tracePt t="1051" x="3467100" y="833438"/>
          <p14:tracePt t="1107" x="3467100" y="841375"/>
          <p14:tracePt t="1115" x="3467100" y="849313"/>
          <p14:tracePt t="1131" x="3467100" y="858838"/>
          <p14:tracePt t="1155" x="3467100" y="866775"/>
          <p14:tracePt t="1163" x="3467100" y="884238"/>
          <p14:tracePt t="1171" x="3467100" y="900113"/>
          <p14:tracePt t="1179" x="3467100" y="935038"/>
          <p14:tracePt t="1187" x="3492500" y="968375"/>
          <p14:tracePt t="1195" x="3508375" y="1019175"/>
          <p14:tracePt t="1203" x="3525838" y="1079500"/>
          <p14:tracePt t="1211" x="3551238" y="1138238"/>
          <p14:tracePt t="1219" x="3559175" y="1198563"/>
          <p14:tracePt t="1227" x="3576638" y="1249363"/>
          <p14:tracePt t="1235" x="3586163" y="1300163"/>
          <p14:tracePt t="1243" x="3586163" y="1325563"/>
          <p14:tracePt t="1251" x="3586163" y="1360488"/>
          <p14:tracePt t="1259" x="3586163" y="1411288"/>
          <p14:tracePt t="1267" x="3576638" y="1487488"/>
          <p14:tracePt t="1276" x="3551238" y="1571625"/>
          <p14:tracePt t="1283" x="3517900" y="1665288"/>
          <p14:tracePt t="1293" x="3482975" y="1766888"/>
          <p14:tracePt t="1299" x="3441700" y="1870075"/>
          <p14:tracePt t="1309" x="3414713" y="1971675"/>
          <p14:tracePt t="1315" x="3398838" y="2065338"/>
          <p14:tracePt t="1323" x="3381375" y="2133600"/>
          <p14:tracePt t="1331" x="3373438" y="2166938"/>
          <p14:tracePt t="1339" x="3373438" y="2174875"/>
          <p14:tracePt t="1355" x="3373438" y="2184400"/>
          <p14:tracePt t="1387" x="3373438" y="2141538"/>
          <p14:tracePt t="1395" x="3389313" y="2082800"/>
          <p14:tracePt t="1403" x="3406775" y="2022475"/>
          <p14:tracePt t="1411" x="3414713" y="1946275"/>
          <p14:tracePt t="1419" x="3424238" y="1885950"/>
          <p14:tracePt t="1428" x="3432175" y="1844675"/>
          <p14:tracePt t="1435" x="3441700" y="1809750"/>
          <p14:tracePt t="1444" x="3441700" y="1801813"/>
          <p14:tracePt t="1451" x="3441700" y="1793875"/>
          <p14:tracePt t="1459" x="3432175" y="1793875"/>
          <p14:tracePt t="1476" x="3432175" y="1784350"/>
          <p14:tracePt t="48763" x="3381375" y="1809750"/>
          <p14:tracePt t="48771" x="3305175" y="1860550"/>
          <p14:tracePt t="48779" x="3262313" y="1878013"/>
          <p14:tracePt t="48787" x="3236913" y="1885950"/>
          <p14:tracePt t="48795" x="3228975" y="1895475"/>
          <p14:tracePt t="48851" x="3219450" y="1895475"/>
          <p14:tracePt t="48939" x="3211513" y="1920875"/>
          <p14:tracePt t="48947" x="3168650" y="1963738"/>
          <p14:tracePt t="48955" x="3100388" y="2039938"/>
          <p14:tracePt t="48963" x="3008313" y="2141538"/>
          <p14:tracePt t="48971" x="2914650" y="2243138"/>
          <p14:tracePt t="48979" x="2803525" y="2371725"/>
          <p14:tracePt t="48987" x="2701925" y="2498725"/>
          <p14:tracePt t="48995" x="2616200" y="2617788"/>
          <p14:tracePt t="49003" x="2565400" y="2701925"/>
          <p14:tracePt t="49012" x="2514600" y="2778125"/>
          <p14:tracePt t="49019" x="2489200" y="2820988"/>
          <p14:tracePt t="49027" x="2481263" y="2838450"/>
          <p14:tracePt t="49115" x="2463800" y="2846388"/>
          <p14:tracePt t="49123" x="2430463" y="2863850"/>
          <p14:tracePt t="49131" x="2352675" y="2897188"/>
          <p14:tracePt t="49139" x="2251075" y="2932113"/>
          <p14:tracePt t="49147" x="2149475" y="2974975"/>
          <p14:tracePt t="49155" x="2055813" y="3025775"/>
          <p14:tracePt t="49163" x="1962150" y="3094038"/>
          <p14:tracePt t="49171" x="1911350" y="3152775"/>
          <p14:tracePt t="49179" x="1868488" y="3246438"/>
          <p14:tracePt t="49187" x="1835150" y="3322638"/>
          <p14:tracePt t="49196" x="1809750" y="3424238"/>
          <p14:tracePt t="49203" x="1792288" y="3527425"/>
          <p14:tracePt t="49211" x="1776413" y="3629025"/>
          <p14:tracePt t="49219" x="1758950" y="3713163"/>
          <p14:tracePt t="49227" x="1758950" y="3781425"/>
          <p14:tracePt t="49235" x="1758950" y="3841750"/>
          <p14:tracePt t="49244" x="1758950" y="3900488"/>
          <p14:tracePt t="49251" x="1758950" y="3935413"/>
          <p14:tracePt t="49261" x="1758950" y="3960813"/>
          <p14:tracePt t="49267" x="1758950" y="4011613"/>
          <p14:tracePt t="49275" x="1766888" y="4037013"/>
          <p14:tracePt t="49283" x="1784350" y="4079875"/>
          <p14:tracePt t="49291" x="1792288" y="4121150"/>
          <p14:tracePt t="49299" x="1809750" y="4156075"/>
          <p14:tracePt t="49307" x="1827213" y="4206875"/>
          <p14:tracePt t="49315" x="1835150" y="4249738"/>
          <p14:tracePt t="49323" x="1843088" y="4283075"/>
          <p14:tracePt t="49331" x="1843088" y="4300538"/>
          <p14:tracePt t="49339" x="1843088" y="4316413"/>
          <p14:tracePt t="49347" x="1843088" y="4341813"/>
          <p14:tracePt t="49355" x="1843088" y="4359275"/>
          <p14:tracePt t="49371" x="1843088" y="4368800"/>
          <p14:tracePt t="49379" x="1843088" y="4384675"/>
          <p14:tracePt t="49395" x="1843088" y="4394200"/>
          <p14:tracePt t="49403" x="1852613" y="4410075"/>
          <p14:tracePt t="49419" x="1868488" y="4427538"/>
          <p14:tracePt t="49427" x="1885950" y="4435475"/>
          <p14:tracePt t="49435" x="1893888" y="4452938"/>
          <p14:tracePt t="49444" x="1920875" y="4470400"/>
          <p14:tracePt t="49451" x="1946275" y="4478338"/>
          <p14:tracePt t="49460" x="1997075" y="4486275"/>
          <p14:tracePt t="49467" x="2038350" y="4486275"/>
          <p14:tracePt t="49475" x="2141538" y="4486275"/>
          <p14:tracePt t="49483" x="2243138" y="4486275"/>
          <p14:tracePt t="49491" x="2370138" y="4486275"/>
          <p14:tracePt t="49499" x="2506663" y="4486275"/>
          <p14:tracePt t="49507" x="2651125" y="4486275"/>
          <p14:tracePt t="49515" x="2786063" y="4478338"/>
          <p14:tracePt t="49523" x="2905125" y="4460875"/>
          <p14:tracePt t="49531" x="3008313" y="4427538"/>
          <p14:tracePt t="49539" x="3084513" y="4394200"/>
          <p14:tracePt t="49547" x="3143250" y="4359275"/>
          <p14:tracePt t="49555" x="3186113" y="4333875"/>
          <p14:tracePt t="49563" x="3219450" y="4308475"/>
          <p14:tracePt t="49571" x="3244850" y="4283075"/>
          <p14:tracePt t="49579" x="3270250" y="4240213"/>
          <p14:tracePt t="49587" x="3313113" y="4189413"/>
          <p14:tracePt t="49596" x="3355975" y="4138613"/>
          <p14:tracePt t="49603" x="3398838" y="4087813"/>
          <p14:tracePt t="49612" x="3432175" y="4037013"/>
          <p14:tracePt t="49619" x="3475038" y="3976688"/>
          <p14:tracePt t="49627" x="3517900" y="3925888"/>
          <p14:tracePt t="49635" x="3551238" y="3875088"/>
          <p14:tracePt t="49644" x="3576638" y="3816350"/>
          <p14:tracePt t="49651" x="3611563" y="3763963"/>
          <p14:tracePt t="49661" x="3627438" y="3705225"/>
          <p14:tracePt t="49667" x="3636963" y="3646488"/>
          <p14:tracePt t="49677" x="3662363" y="3578225"/>
          <p14:tracePt t="49683" x="3670300" y="3517900"/>
          <p14:tracePt t="49691" x="3670300" y="3467100"/>
          <p14:tracePt t="49699" x="3670300" y="3373438"/>
          <p14:tracePt t="49707" x="3636963" y="3289300"/>
          <p14:tracePt t="49715" x="3602038" y="3170238"/>
          <p14:tracePt t="49723" x="3551238" y="3067050"/>
          <p14:tracePt t="49731" x="3482975" y="2974975"/>
          <p14:tracePt t="49739" x="3406775" y="2906713"/>
          <p14:tracePt t="49747" x="3348038" y="2830513"/>
          <p14:tracePt t="49755" x="3305175" y="2736850"/>
          <p14:tracePt t="49764" x="3270250" y="2651125"/>
          <p14:tracePt t="49771" x="3236913" y="2549525"/>
          <p14:tracePt t="49779" x="3211513" y="2447925"/>
          <p14:tracePt t="49787" x="3194050" y="2344738"/>
          <p14:tracePt t="49796" x="3178175" y="2260600"/>
          <p14:tracePt t="49803" x="3160713" y="2184400"/>
          <p14:tracePt t="49811" x="3152775" y="2124075"/>
          <p14:tracePt t="49819" x="3127375" y="2047875"/>
          <p14:tracePt t="49827" x="3084513" y="1971675"/>
          <p14:tracePt t="49835" x="3033713" y="1903413"/>
          <p14:tracePt t="49844" x="2973388" y="1844675"/>
          <p14:tracePt t="49851" x="2914650" y="1776413"/>
          <p14:tracePt t="49861" x="2820988" y="1716088"/>
          <p14:tracePt t="49867" x="2727325" y="1674813"/>
          <p14:tracePt t="49875" x="2651125" y="1639888"/>
          <p14:tracePt t="49883" x="2574925" y="1622425"/>
          <p14:tracePt t="49891" x="2514600" y="1597025"/>
          <p14:tracePt t="49899" x="2455863" y="1589088"/>
          <p14:tracePt t="49907" x="2413000" y="1581150"/>
          <p14:tracePt t="49915" x="2379663" y="1581150"/>
          <p14:tracePt t="49923" x="2344738" y="1581150"/>
          <p14:tracePt t="49931" x="2293938" y="1589088"/>
          <p14:tracePt t="49939" x="2243138" y="1606550"/>
          <p14:tracePt t="49947" x="2166938" y="1639888"/>
          <p14:tracePt t="49955" x="2081213" y="1674813"/>
          <p14:tracePt t="49963" x="1979613" y="1725613"/>
          <p14:tracePt t="49971" x="1868488" y="1766888"/>
          <p14:tracePt t="49979" x="1741488" y="1801813"/>
          <p14:tracePt t="49987" x="1622425" y="1852613"/>
          <p14:tracePt t="49995" x="1520825" y="1895475"/>
          <p14:tracePt t="50013" x="1325563" y="1979613"/>
          <p14:tracePt t="50019" x="1282700" y="1997075"/>
          <p14:tracePt t="50028" x="1249363" y="2014538"/>
          <p14:tracePt t="50035" x="1214438" y="2022475"/>
          <p14:tracePt t="50044" x="1189038" y="2039938"/>
          <p14:tracePt t="50051" x="1163638" y="2055813"/>
          <p14:tracePt t="50061" x="1138238" y="2065338"/>
          <p14:tracePt t="50067" x="1120775" y="2082800"/>
          <p14:tracePt t="50075" x="1095375" y="2108200"/>
          <p14:tracePt t="50083" x="1044575" y="2141538"/>
          <p14:tracePt t="50091" x="976313" y="2166938"/>
          <p14:tracePt t="50099" x="917575" y="2200275"/>
          <p14:tracePt t="50107" x="831850" y="2235200"/>
          <p14:tracePt t="50115" x="755650" y="2268538"/>
          <p14:tracePt t="50123" x="661988" y="2303463"/>
          <p14:tracePt t="50131" x="585788" y="2336800"/>
          <p14:tracePt t="50139" x="527050" y="2362200"/>
          <p14:tracePt t="50147" x="476250" y="2397125"/>
          <p14:tracePt t="50155" x="425450" y="2438400"/>
          <p14:tracePt t="50163" x="382588" y="2489200"/>
          <p14:tracePt t="50171" x="339725" y="2549525"/>
          <p14:tracePt t="50179" x="322263" y="2625725"/>
          <p14:tracePt t="50187" x="296863" y="2701925"/>
          <p14:tracePt t="50196" x="280988" y="2787650"/>
          <p14:tracePt t="50203" x="263525" y="2871788"/>
          <p14:tracePt t="50212" x="263525" y="2932113"/>
          <p14:tracePt t="50219" x="263525" y="3016250"/>
          <p14:tracePt t="50228" x="263525" y="3084513"/>
          <p14:tracePt t="50235" x="263525" y="3170238"/>
          <p14:tracePt t="50244" x="263525" y="3246438"/>
          <p14:tracePt t="50251" x="263525" y="3330575"/>
          <p14:tracePt t="50261" x="263525" y="3398838"/>
          <p14:tracePt t="50267" x="263525" y="3475038"/>
          <p14:tracePt t="50276" x="263525" y="3543300"/>
          <p14:tracePt t="50283" x="263525" y="3619500"/>
          <p14:tracePt t="50291" x="263525" y="3705225"/>
          <p14:tracePt t="50299" x="263525" y="3773488"/>
          <p14:tracePt t="50307" x="263525" y="3857625"/>
          <p14:tracePt t="50315" x="263525" y="3960813"/>
          <p14:tracePt t="50323" x="263525" y="4044950"/>
          <p14:tracePt t="50331" x="263525" y="4138613"/>
          <p14:tracePt t="50339" x="263525" y="4240213"/>
          <p14:tracePt t="50347" x="263525" y="4341813"/>
          <p14:tracePt t="50355" x="263525" y="4427538"/>
          <p14:tracePt t="50363" x="263525" y="4513263"/>
          <p14:tracePt t="50371" x="263525" y="4597400"/>
          <p14:tracePt t="50379" x="263525" y="4665663"/>
          <p14:tracePt t="50387" x="263525" y="4741863"/>
          <p14:tracePt t="50395" x="263525" y="4802188"/>
          <p14:tracePt t="50403" x="280988" y="4860925"/>
          <p14:tracePt t="50411" x="296863" y="4903788"/>
          <p14:tracePt t="50419" x="314325" y="4962525"/>
          <p14:tracePt t="50428" x="347663" y="5013325"/>
          <p14:tracePt t="50435" x="382588" y="5048250"/>
          <p14:tracePt t="50444" x="425450" y="5099050"/>
          <p14:tracePt t="50451" x="466725" y="5157788"/>
          <p14:tracePt t="50461" x="501650" y="5218113"/>
          <p14:tracePt t="50467" x="517525" y="5286375"/>
          <p14:tracePt t="50475" x="534988" y="5319713"/>
          <p14:tracePt t="50483" x="552450" y="5353050"/>
          <p14:tracePt t="50491" x="569913" y="5387975"/>
          <p14:tracePt t="50499" x="577850" y="5421313"/>
          <p14:tracePt t="50507" x="595313" y="5456238"/>
          <p14:tracePt t="50515" x="611188" y="5489575"/>
          <p14:tracePt t="50523" x="628650" y="5524500"/>
          <p14:tracePt t="50531" x="654050" y="5575300"/>
          <p14:tracePt t="50539" x="679450" y="5608638"/>
          <p14:tracePt t="50547" x="696913" y="5641975"/>
          <p14:tracePt t="50555" x="714375" y="5668963"/>
          <p14:tracePt t="50563" x="730250" y="5694363"/>
          <p14:tracePt t="50571" x="739775" y="5710238"/>
          <p14:tracePt t="50580" x="765175" y="5727700"/>
          <p14:tracePt t="50587" x="781050" y="5727700"/>
          <p14:tracePt t="50596" x="798513" y="5745163"/>
          <p14:tracePt t="50603" x="798513" y="5753100"/>
          <p14:tracePt t="50611" x="815975" y="5770563"/>
          <p14:tracePt t="50619" x="831850" y="5770563"/>
          <p14:tracePt t="50628" x="858838" y="5778500"/>
          <p14:tracePt t="50635" x="866775" y="5788025"/>
          <p14:tracePt t="50644" x="884238" y="5803900"/>
          <p14:tracePt t="50651" x="917575" y="5821363"/>
          <p14:tracePt t="50661" x="950913" y="5838825"/>
          <p14:tracePt t="50667" x="985838" y="5864225"/>
          <p14:tracePt t="50675" x="1028700" y="5880100"/>
          <p14:tracePt t="50683" x="1062038" y="5915025"/>
          <p14:tracePt t="50691" x="1095375" y="5932488"/>
          <p14:tracePt t="50699" x="1130300" y="5948363"/>
          <p14:tracePt t="50707" x="1189038" y="5957888"/>
          <p14:tracePt t="50715" x="1249363" y="5965825"/>
          <p14:tracePt t="50723" x="1325563" y="5973763"/>
          <p14:tracePt t="50731" x="1393825" y="5991225"/>
          <p14:tracePt t="50739" x="1470025" y="6008688"/>
          <p14:tracePt t="50747" x="1554163" y="6016625"/>
          <p14:tracePt t="50755" x="1622425" y="6042025"/>
          <p14:tracePt t="50763" x="1682750" y="6049963"/>
          <p14:tracePt t="50771" x="1749425" y="6067425"/>
          <p14:tracePt t="50780" x="1809750" y="6084888"/>
          <p14:tracePt t="50787" x="1868488" y="6092825"/>
          <p14:tracePt t="50796" x="1920875" y="6092825"/>
          <p14:tracePt t="50803" x="1962150" y="6092825"/>
          <p14:tracePt t="50811" x="2047875" y="6084888"/>
          <p14:tracePt t="50819" x="2106613" y="6067425"/>
          <p14:tracePt t="50828" x="2166938" y="6049963"/>
          <p14:tracePt t="50835" x="2217738" y="6042025"/>
          <p14:tracePt t="50844" x="2293938" y="6016625"/>
          <p14:tracePt t="50851" x="2336800" y="6008688"/>
          <p14:tracePt t="50861" x="2395538" y="5991225"/>
          <p14:tracePt t="50867" x="2430463" y="5983288"/>
          <p14:tracePt t="50875" x="2455863" y="5965825"/>
          <p14:tracePt t="50896" x="2489200" y="5948363"/>
          <p14:tracePt t="50899" x="2506663" y="5940425"/>
          <p14:tracePt t="50907" x="2532063" y="5932488"/>
          <p14:tracePt t="50915" x="2557463" y="5915025"/>
          <p14:tracePt t="50923" x="2574925" y="5897563"/>
          <p14:tracePt t="50931" x="2608263" y="5872163"/>
          <p14:tracePt t="50939" x="2659063" y="5846763"/>
          <p14:tracePt t="50947" x="2727325" y="5813425"/>
          <p14:tracePt t="50955" x="2803525" y="5770563"/>
          <p14:tracePt t="50964" x="2879725" y="5727700"/>
          <p14:tracePt t="50971" x="2955925" y="5668963"/>
          <p14:tracePt t="50980" x="3024188" y="5626100"/>
          <p14:tracePt t="50987" x="3084513" y="5583238"/>
          <p14:tracePt t="50996" x="3127375" y="5532438"/>
          <p14:tracePt t="51003" x="3168650" y="5481638"/>
          <p14:tracePt t="51011" x="3194050" y="5446713"/>
          <p14:tracePt t="51019" x="3219450" y="5395913"/>
          <p14:tracePt t="51028" x="3279775" y="5327650"/>
          <p14:tracePt t="51035" x="3322638" y="5268913"/>
          <p14:tracePt t="51045" x="3373438" y="5200650"/>
          <p14:tracePt t="51051" x="3432175" y="5124450"/>
          <p14:tracePt t="51060" x="3500438" y="5056188"/>
          <p14:tracePt t="51067" x="3551238" y="4979988"/>
          <p14:tracePt t="51075" x="3594100" y="4919663"/>
          <p14:tracePt t="51083" x="3627438" y="4852988"/>
          <p14:tracePt t="51091" x="3652838" y="4792663"/>
          <p14:tracePt t="51099" x="3687763" y="4724400"/>
          <p14:tracePt t="51107" x="3695700" y="4683125"/>
          <p14:tracePt t="51115" x="3703638" y="4622800"/>
          <p14:tracePt t="51123" x="3729038" y="4546600"/>
          <p14:tracePt t="51131" x="3738563" y="4478338"/>
          <p14:tracePt t="51139" x="3763963" y="4384675"/>
          <p14:tracePt t="51147" x="3781425" y="4283075"/>
          <p14:tracePt t="51155" x="3806825" y="4171950"/>
          <p14:tracePt t="51164" x="3832225" y="4052888"/>
          <p14:tracePt t="51171" x="3840163" y="3968750"/>
          <p14:tracePt t="51180" x="3865563" y="3883025"/>
          <p14:tracePt t="51187" x="3873500" y="3790950"/>
          <p14:tracePt t="51195" x="3900488" y="3705225"/>
          <p14:tracePt t="51203" x="3908425" y="3629025"/>
          <p14:tracePt t="51211" x="3908425" y="3586163"/>
          <p14:tracePt t="51219" x="3908425" y="3517900"/>
          <p14:tracePt t="51228" x="3908425" y="3459163"/>
          <p14:tracePt t="51235" x="3900488" y="3355975"/>
          <p14:tracePt t="51244" x="3890963" y="3271838"/>
          <p14:tracePt t="51251" x="3873500" y="3170238"/>
          <p14:tracePt t="51261" x="3857625" y="3067050"/>
          <p14:tracePt t="51267" x="3840163" y="2965450"/>
          <p14:tracePt t="51275" x="3822700" y="2855913"/>
          <p14:tracePt t="51283" x="3814763" y="2744788"/>
          <p14:tracePt t="51291" x="3789363" y="2608263"/>
          <p14:tracePt t="51299" x="3763963" y="2481263"/>
          <p14:tracePt t="51307" x="3729038" y="2354263"/>
          <p14:tracePt t="51315" x="3687763" y="2235200"/>
          <p14:tracePt t="51323" x="3636963" y="2133600"/>
          <p14:tracePt t="51331" x="3586163" y="2039938"/>
          <p14:tracePt t="51339" x="3517900" y="1971675"/>
          <p14:tracePt t="51347" x="3457575" y="1911350"/>
          <p14:tracePt t="51355" x="3381375" y="1844675"/>
          <p14:tracePt t="51363" x="3287713" y="1776413"/>
          <p14:tracePt t="51371" x="3211513" y="1716088"/>
          <p14:tracePt t="51380" x="3117850" y="1657350"/>
          <p14:tracePt t="51387" x="3059113" y="1614488"/>
          <p14:tracePt t="51396" x="3008313" y="1597025"/>
          <p14:tracePt t="51403" x="2965450" y="1581150"/>
          <p14:tracePt t="51411" x="2922588" y="1563688"/>
          <p14:tracePt t="51419" x="2905125" y="1546225"/>
          <p14:tracePt t="51428" x="2871788" y="1538288"/>
          <p14:tracePt t="51435" x="2838450" y="1520825"/>
          <p14:tracePt t="51444" x="2786063" y="1504950"/>
          <p14:tracePt t="51451" x="2727325" y="1477963"/>
          <p14:tracePt t="51460" x="2651125" y="1462088"/>
          <p14:tracePt t="51467" x="2565400" y="1444625"/>
          <p14:tracePt t="51475" x="2463800" y="1427163"/>
          <p14:tracePt t="51483" x="2362200" y="1393825"/>
          <p14:tracePt t="51491" x="2276475" y="1385888"/>
          <p14:tracePt t="51499" x="2225675" y="1385888"/>
          <p14:tracePt t="51507" x="2174875" y="1385888"/>
          <p14:tracePt t="51515" x="2116138" y="1385888"/>
          <p14:tracePt t="51523" x="2055813" y="1385888"/>
          <p14:tracePt t="51531" x="2022475" y="1385888"/>
          <p14:tracePt t="51539" x="1979613" y="1385888"/>
          <p14:tracePt t="51547" x="1936750" y="1393825"/>
          <p14:tracePt t="51555" x="1885950" y="1411288"/>
          <p14:tracePt t="51563" x="1835150" y="1427163"/>
          <p14:tracePt t="51571" x="1776413" y="1462088"/>
          <p14:tracePt t="51580" x="1716088" y="1477963"/>
          <p14:tracePt t="51587" x="1639888" y="1504950"/>
          <p14:tracePt t="51596" x="1579563" y="1530350"/>
          <p14:tracePt t="51603" x="1520825" y="1546225"/>
          <p14:tracePt t="51612" x="1462088" y="1563688"/>
          <p14:tracePt t="51619" x="1401763" y="1571625"/>
          <p14:tracePt t="51628" x="1333500" y="1597025"/>
          <p14:tracePt t="51635" x="1300163" y="1606550"/>
          <p14:tracePt t="51644" x="1265238" y="1622425"/>
          <p14:tracePt t="51651" x="1214438" y="1649413"/>
          <p14:tracePt t="51660" x="1155700" y="1682750"/>
          <p14:tracePt t="51667" x="1079500" y="1725613"/>
          <p14:tracePt t="51675" x="985838" y="1766888"/>
          <p14:tracePt t="51683" x="909638" y="1809750"/>
          <p14:tracePt t="51691" x="823913" y="1860550"/>
          <p14:tracePt t="51699" x="730250" y="1895475"/>
          <p14:tracePt t="51707" x="646113" y="1938338"/>
          <p14:tracePt t="51715" x="560388" y="1997075"/>
          <p14:tracePt t="51723" x="501650" y="2047875"/>
          <p14:tracePt t="51731" x="441325" y="2116138"/>
          <p14:tracePt t="51739" x="400050" y="2192338"/>
          <p14:tracePt t="51747" x="365125" y="2268538"/>
          <p14:tracePt t="51755" x="339725" y="2344738"/>
          <p14:tracePt t="51764" x="306388" y="2447925"/>
          <p14:tracePt t="51771" x="263525" y="2557463"/>
          <p14:tracePt t="51780" x="220663" y="2676525"/>
          <p14:tracePt t="51787" x="169863" y="2805113"/>
          <p14:tracePt t="51796" x="152400" y="2940050"/>
          <p14:tracePt t="51803" x="136525" y="3067050"/>
          <p14:tracePt t="51811" x="136525" y="3178175"/>
          <p14:tracePt t="51819" x="144463" y="3322638"/>
          <p14:tracePt t="51828" x="177800" y="3449638"/>
          <p14:tracePt t="51835" x="220663" y="3578225"/>
          <p14:tracePt t="51845" x="280988" y="3697288"/>
          <p14:tracePt t="51851" x="365125" y="3763963"/>
          <p14:tracePt t="51859" x="407988" y="3798888"/>
          <p14:tracePt t="51867" x="425450" y="3832225"/>
          <p14:tracePt t="51875" x="458788" y="3892550"/>
          <p14:tracePt t="51883" x="517525" y="3968750"/>
          <p14:tracePt t="51891" x="569913" y="4037013"/>
          <p14:tracePt t="51899" x="611188" y="4113213"/>
          <p14:tracePt t="51907" x="654050" y="4171950"/>
          <p14:tracePt t="51915" x="688975" y="4240213"/>
          <p14:tracePt t="51923" x="739775" y="4308475"/>
          <p14:tracePt t="51931" x="798513" y="4368800"/>
          <p14:tracePt t="51939" x="841375" y="4445000"/>
          <p14:tracePt t="51947" x="892175" y="4521200"/>
          <p14:tracePt t="51955" x="976313" y="4605338"/>
          <p14:tracePt t="51964" x="1069975" y="4673600"/>
          <p14:tracePt t="51971" x="1147763" y="4741863"/>
          <p14:tracePt t="51980" x="1223963" y="4810125"/>
          <p14:tracePt t="51987" x="1290638" y="4860925"/>
          <p14:tracePt t="51995" x="1343025" y="4903788"/>
          <p14:tracePt t="52003" x="1376363" y="4929188"/>
          <p14:tracePt t="52012" x="1401763" y="4954588"/>
          <p14:tracePt t="52019" x="1427163" y="4997450"/>
          <p14:tracePt t="52028" x="1462088" y="5030788"/>
          <p14:tracePt t="52035" x="1503363" y="5081588"/>
          <p14:tracePt t="52045" x="1554163" y="5124450"/>
          <p14:tracePt t="52051" x="1606550" y="5167313"/>
          <p14:tracePt t="52059" x="1657350" y="5200650"/>
          <p14:tracePt t="52067" x="1690688" y="5235575"/>
          <p14:tracePt t="52075" x="1708150" y="5243513"/>
          <p14:tracePt t="52083" x="1716088" y="5260975"/>
          <p14:tracePt t="52091" x="1724025" y="5268913"/>
          <p14:tracePt t="52131" x="1733550" y="5268913"/>
          <p14:tracePt t="52139" x="1758950" y="5260975"/>
          <p14:tracePt t="52147" x="1784350" y="5243513"/>
          <p14:tracePt t="52155" x="1817688" y="5226050"/>
          <p14:tracePt t="52163" x="1852613" y="5208588"/>
          <p14:tracePt t="52171" x="1878013" y="5200650"/>
          <p14:tracePt t="52180" x="1893888" y="5183188"/>
          <p14:tracePt t="52196" x="1911350" y="5157788"/>
          <p14:tracePt t="52203" x="1920875" y="5124450"/>
          <p14:tracePt t="52212" x="1928813" y="5099050"/>
          <p14:tracePt t="52219" x="1928813" y="5048250"/>
          <p14:tracePt t="52228" x="1928813" y="4979988"/>
          <p14:tracePt t="52235" x="1928813" y="4919663"/>
          <p14:tracePt t="52245" x="1928813" y="4860925"/>
          <p14:tracePt t="52251" x="1928813" y="4792663"/>
          <p14:tracePt t="52259" x="1920875" y="4716463"/>
          <p14:tracePt t="52267" x="1893888" y="4657725"/>
          <p14:tracePt t="52275" x="1868488" y="4597400"/>
          <p14:tracePt t="52283" x="1827213" y="4529138"/>
          <p14:tracePt t="52291" x="1776413" y="4470400"/>
          <p14:tracePt t="52299" x="1749425" y="4402138"/>
          <p14:tracePt t="52307" x="1708150" y="4341813"/>
          <p14:tracePt t="52315" x="1673225" y="4265613"/>
          <p14:tracePt t="52323" x="1665288" y="4189413"/>
          <p14:tracePt t="52331" x="1657350" y="4146550"/>
          <p14:tracePt t="52339" x="1657350" y="4121150"/>
          <p14:tracePt t="52347" x="1657350" y="4095750"/>
          <p14:tracePt t="52355" x="1657350" y="4087813"/>
          <p14:tracePt t="52363" x="1665288" y="4079875"/>
          <p14:tracePt t="52371" x="1673225" y="4070350"/>
          <p14:tracePt t="52380" x="1682750" y="4070350"/>
          <p14:tracePt t="52387" x="1682750" y="4062413"/>
          <p14:tracePt t="52395" x="1698625" y="4044950"/>
          <p14:tracePt t="52403" x="1708150" y="4037013"/>
          <p14:tracePt t="52412" x="1716088" y="4019550"/>
          <p14:tracePt t="52419" x="1716088" y="3994150"/>
          <p14:tracePt t="52428" x="1724025" y="3968750"/>
          <p14:tracePt t="52435" x="1733550" y="3951288"/>
          <p14:tracePt t="52445" x="1741488" y="3917950"/>
          <p14:tracePt t="52451" x="1741488" y="3900488"/>
          <p14:tracePt t="52459" x="1741488" y="3875088"/>
          <p14:tracePt t="52467" x="1741488" y="3849688"/>
          <p14:tracePt t="52475" x="1724025" y="3824288"/>
          <p14:tracePt t="52483" x="1716088" y="3798888"/>
          <p14:tracePt t="52491" x="1698625" y="3781425"/>
          <p14:tracePt t="52499" x="1673225" y="3763963"/>
          <p14:tracePt t="52507" x="1657350" y="3756025"/>
          <p14:tracePt t="52515" x="1631950" y="3748088"/>
          <p14:tracePt t="52531" x="1614488" y="3748088"/>
          <p14:tracePt t="52547" x="1597025" y="3748088"/>
          <p14:tracePt t="52555" x="1579563" y="3748088"/>
          <p14:tracePt t="52563" x="1554163" y="3748088"/>
          <p14:tracePt t="52571" x="1528763" y="3763963"/>
          <p14:tracePt t="52579" x="1495425" y="3773488"/>
          <p14:tracePt t="52587" x="1452563" y="3806825"/>
          <p14:tracePt t="52595" x="1409700" y="3832225"/>
          <p14:tracePt t="52603" x="1368425" y="3849688"/>
          <p14:tracePt t="52612" x="1333500" y="3883025"/>
          <p14:tracePt t="52619" x="1308100" y="3892550"/>
          <p14:tracePt t="52628" x="1290638" y="3908425"/>
          <p14:tracePt t="52635" x="1274763" y="3917950"/>
          <p14:tracePt t="52645" x="1257300" y="3935413"/>
          <p14:tracePt t="52651" x="1249363" y="3951288"/>
          <p14:tracePt t="52659" x="1231900" y="3968750"/>
          <p14:tracePt t="52667" x="1223963" y="3994150"/>
          <p14:tracePt t="52675" x="1223963" y="4019550"/>
          <p14:tracePt t="52683" x="1223963" y="4037013"/>
          <p14:tracePt t="52691" x="1223963" y="4052888"/>
          <p14:tracePt t="52699" x="1223963" y="4079875"/>
          <p14:tracePt t="52707" x="1223963" y="4105275"/>
          <p14:tracePt t="52715" x="1223963" y="4121150"/>
          <p14:tracePt t="52723" x="1223963" y="4146550"/>
          <p14:tracePt t="52731" x="1223963" y="4164013"/>
          <p14:tracePt t="52739" x="1214438" y="4181475"/>
          <p14:tracePt t="52747" x="1206500" y="4206875"/>
          <p14:tracePt t="52755" x="1198563" y="4232275"/>
          <p14:tracePt t="52764" x="1198563" y="4240213"/>
          <p14:tracePt t="52771" x="1198563" y="4265613"/>
          <p14:tracePt t="52780" x="1198563" y="4291013"/>
          <p14:tracePt t="52787" x="1198563" y="4308475"/>
          <p14:tracePt t="52795" x="1198563" y="4341813"/>
          <p14:tracePt t="52803" x="1198563" y="4376738"/>
          <p14:tracePt t="52812" x="1198563" y="4410075"/>
          <p14:tracePt t="52819" x="1206500" y="4445000"/>
          <p14:tracePt t="52828" x="1214438" y="4470400"/>
          <p14:tracePt t="52835" x="1231900" y="4495800"/>
          <p14:tracePt t="52843" x="1231900" y="4521200"/>
          <p14:tracePt t="52851" x="1249363" y="4538663"/>
          <p14:tracePt t="52859" x="1257300" y="4546600"/>
          <p14:tracePt t="52867" x="1265238" y="4564063"/>
          <p14:tracePt t="52875" x="1274763" y="4579938"/>
          <p14:tracePt t="52883" x="1290638" y="4597400"/>
          <p14:tracePt t="52891" x="1308100" y="4605338"/>
          <p14:tracePt t="52899" x="1333500" y="4622800"/>
          <p14:tracePt t="52907" x="1368425" y="4630738"/>
          <p14:tracePt t="52915" x="1401763" y="4648200"/>
          <p14:tracePt t="52923" x="1452563" y="4657725"/>
          <p14:tracePt t="52931" x="1477963" y="4665663"/>
          <p14:tracePt t="52939" x="1512888" y="4673600"/>
          <p14:tracePt t="52947" x="1538288" y="4683125"/>
          <p14:tracePt t="52955" x="1554163" y="4683125"/>
          <p14:tracePt t="52964" x="1571625" y="4691063"/>
          <p14:tracePt t="52971" x="1579563" y="4691063"/>
          <p14:tracePt t="52980" x="1589088" y="4691063"/>
          <p14:tracePt t="52995" x="1597025" y="4691063"/>
          <p14:tracePt t="53003" x="1606550" y="4691063"/>
          <p14:tracePt t="53012" x="1614488" y="4691063"/>
          <p14:tracePt t="53029" x="1639888" y="4691063"/>
          <p14:tracePt t="53035" x="1665288" y="4683125"/>
          <p14:tracePt t="53043" x="1682750" y="4683125"/>
          <p14:tracePt t="53051" x="1708150" y="4665663"/>
          <p14:tracePt t="53059" x="1733550" y="4657725"/>
          <p14:tracePt t="53067" x="1758950" y="4640263"/>
          <p14:tracePt t="53075" x="1776413" y="4630738"/>
          <p14:tracePt t="53083" x="1792288" y="4614863"/>
          <p14:tracePt t="53091" x="1809750" y="4605338"/>
          <p14:tracePt t="53099" x="1835150" y="4597400"/>
          <p14:tracePt t="53107" x="1843088" y="4579938"/>
          <p14:tracePt t="53115" x="1860550" y="4564063"/>
          <p14:tracePt t="53123" x="1868488" y="4538663"/>
          <p14:tracePt t="53131" x="1878013" y="4503738"/>
          <p14:tracePt t="53139" x="1885950" y="4486275"/>
          <p14:tracePt t="53147" x="1885950" y="4460875"/>
          <p14:tracePt t="53155" x="1885950" y="4427538"/>
          <p14:tracePt t="53163" x="1885950" y="4394200"/>
          <p14:tracePt t="53171" x="1885950" y="4376738"/>
          <p14:tracePt t="53180" x="1885950" y="4341813"/>
          <p14:tracePt t="53187" x="1878013" y="4316413"/>
          <p14:tracePt t="53195" x="1868488" y="4291013"/>
          <p14:tracePt t="53203" x="1860550" y="4275138"/>
          <p14:tracePt t="53212" x="1852613" y="4249738"/>
          <p14:tracePt t="53219" x="1843088" y="4224338"/>
          <p14:tracePt t="53229" x="1843088" y="4214813"/>
          <p14:tracePt t="53235" x="1835150" y="4197350"/>
          <p14:tracePt t="53243" x="1827213" y="4181475"/>
          <p14:tracePt t="53251" x="1827213" y="4171950"/>
          <p14:tracePt t="53259" x="1817688" y="4156075"/>
          <p14:tracePt t="53267" x="1809750" y="4146550"/>
          <p14:tracePt t="53275" x="1801813" y="4138613"/>
          <p14:tracePt t="53283" x="1792288" y="4130675"/>
          <p14:tracePt t="53291" x="1784350" y="4113213"/>
          <p14:tracePt t="53299" x="1776413" y="4113213"/>
          <p14:tracePt t="53307" x="1758950" y="4095750"/>
          <p14:tracePt t="53315" x="1741488" y="4087813"/>
          <p14:tracePt t="53323" x="1724025" y="4070350"/>
          <p14:tracePt t="53331" x="1716088" y="4062413"/>
          <p14:tracePt t="53339" x="1698625" y="4044950"/>
          <p14:tracePt t="53347" x="1673225" y="4044950"/>
          <p14:tracePt t="53355" x="1647825" y="4037013"/>
          <p14:tracePt t="53364" x="1631950" y="4027488"/>
          <p14:tracePt t="53371" x="1614488" y="4019550"/>
          <p14:tracePt t="53379" x="1606550" y="4019550"/>
          <p14:tracePt t="53387" x="1597025" y="4019550"/>
          <p14:tracePt t="53396" x="1571625" y="4019550"/>
          <p14:tracePt t="53403" x="1554163" y="4019550"/>
          <p14:tracePt t="53412" x="1546225" y="4019550"/>
          <p14:tracePt t="53419" x="1528763" y="4019550"/>
          <p14:tracePt t="53429" x="1520825" y="4019550"/>
          <p14:tracePt t="53435" x="1495425" y="4019550"/>
          <p14:tracePt t="53443" x="1470025" y="4027488"/>
          <p14:tracePt t="53451" x="1444625" y="4044950"/>
          <p14:tracePt t="53459" x="1409700" y="4062413"/>
          <p14:tracePt t="53467" x="1376363" y="4079875"/>
          <p14:tracePt t="53475" x="1343025" y="4095750"/>
          <p14:tracePt t="53483" x="1290638" y="4113213"/>
          <p14:tracePt t="53491" x="1249363" y="4130675"/>
          <p14:tracePt t="53499" x="1198563" y="4146550"/>
          <p14:tracePt t="53507" x="1163638" y="4156075"/>
          <p14:tracePt t="53515" x="1138238" y="4171950"/>
          <p14:tracePt t="53523" x="1130300" y="4181475"/>
          <p14:tracePt t="53531" x="1120775" y="4197350"/>
          <p14:tracePt t="53539" x="1112838" y="4206875"/>
          <p14:tracePt t="53547" x="1104900" y="4206875"/>
          <p14:tracePt t="53555" x="1104900" y="4214813"/>
          <p14:tracePt t="53564" x="1104900" y="4224338"/>
          <p14:tracePt t="53571" x="1095375" y="4240213"/>
          <p14:tracePt t="53580" x="1095375" y="4249738"/>
          <p14:tracePt t="53587" x="1095375" y="4265613"/>
          <p14:tracePt t="53595" x="1087438" y="4291013"/>
          <p14:tracePt t="53603" x="1079500" y="4316413"/>
          <p14:tracePt t="53619" x="1079500" y="4333875"/>
          <p14:tracePt t="53628" x="1079500" y="4341813"/>
          <p14:tracePt t="53635" x="1079500" y="4351338"/>
          <p14:tracePt t="53643" x="1079500" y="4368800"/>
          <p14:tracePt t="53651" x="1079500" y="4384675"/>
          <p14:tracePt t="53659" x="1079500" y="4402138"/>
          <p14:tracePt t="53667" x="1079500" y="4419600"/>
          <p14:tracePt t="53675" x="1079500" y="4427538"/>
          <p14:tracePt t="53683" x="1087438" y="4445000"/>
          <p14:tracePt t="53691" x="1095375" y="4460875"/>
          <p14:tracePt t="53699" x="1095375" y="4470400"/>
          <p14:tracePt t="53707" x="1104900" y="4495800"/>
          <p14:tracePt t="53715" x="1112838" y="4513263"/>
          <p14:tracePt t="53723" x="1120775" y="4538663"/>
          <p14:tracePt t="53731" x="1130300" y="4546600"/>
          <p14:tracePt t="53739" x="1147763" y="4564063"/>
          <p14:tracePt t="53748" x="1155700" y="4579938"/>
          <p14:tracePt t="53755" x="1155700" y="4589463"/>
          <p14:tracePt t="53764" x="1163638" y="4589463"/>
          <p14:tracePt t="53771" x="1173163" y="4597400"/>
          <p14:tracePt t="53780" x="1181100" y="4605338"/>
          <p14:tracePt t="53796" x="1198563" y="4614863"/>
          <p14:tracePt t="53819" x="1206500" y="4614863"/>
          <p14:tracePt t="53829" x="1214438" y="4614863"/>
          <p14:tracePt t="53835" x="1223963" y="4614863"/>
          <p14:tracePt t="53843" x="1239838" y="4614863"/>
          <p14:tracePt t="53851" x="1265238" y="4614863"/>
          <p14:tracePt t="53859" x="1308100" y="4614863"/>
          <p14:tracePt t="53867" x="1384300" y="4622800"/>
          <p14:tracePt t="53881" x="1444625" y="4630738"/>
          <p14:tracePt t="53883" x="1503363" y="4640263"/>
          <p14:tracePt t="53891" x="1546225" y="4640263"/>
          <p14:tracePt t="53899" x="1606550" y="4648200"/>
          <p14:tracePt t="53907" x="1657350" y="4657725"/>
          <p14:tracePt t="53915" x="1698625" y="4683125"/>
          <p14:tracePt t="53923" x="1749425" y="4691063"/>
          <p14:tracePt t="53931" x="1776413" y="4691063"/>
          <p14:tracePt t="53939" x="1817688" y="4691063"/>
          <p14:tracePt t="53947" x="1868488" y="4691063"/>
          <p14:tracePt t="53955" x="1911350" y="4691063"/>
          <p14:tracePt t="53963" x="1971675" y="4691063"/>
          <p14:tracePt t="53971" x="2005013" y="4683125"/>
          <p14:tracePt t="53979" x="2038350" y="4665663"/>
          <p14:tracePt t="53987" x="2065338" y="4648200"/>
          <p14:tracePt t="53995" x="2081213" y="4622800"/>
          <p14:tracePt t="54003" x="2098675" y="4597400"/>
          <p14:tracePt t="54013" x="2116138" y="4572000"/>
          <p14:tracePt t="54019" x="2124075" y="4554538"/>
          <p14:tracePt t="54029" x="2124075" y="4538663"/>
          <p14:tracePt t="54035" x="2124075" y="4513263"/>
          <p14:tracePt t="54043" x="2124075" y="4495800"/>
          <p14:tracePt t="54051" x="2124075" y="4460875"/>
          <p14:tracePt t="54059" x="2116138" y="4435475"/>
          <p14:tracePt t="54067" x="2106613" y="4402138"/>
          <p14:tracePt t="54075" x="2098675" y="4368800"/>
          <p14:tracePt t="54083" x="2090738" y="4333875"/>
          <p14:tracePt t="54091" x="2081213" y="4316413"/>
          <p14:tracePt t="54099" x="2073275" y="4291013"/>
          <p14:tracePt t="54107" x="2073275" y="4265613"/>
          <p14:tracePt t="54115" x="2073275" y="4257675"/>
          <p14:tracePt t="54123" x="2065338" y="4224338"/>
          <p14:tracePt t="54131" x="2055813" y="4197350"/>
          <p14:tracePt t="54139" x="2047875" y="4171950"/>
          <p14:tracePt t="54147" x="2030413" y="4146550"/>
          <p14:tracePt t="54155" x="2005013" y="4130675"/>
          <p14:tracePt t="54163" x="1971675" y="4095750"/>
          <p14:tracePt t="54171" x="1928813" y="4062413"/>
          <p14:tracePt t="54179" x="1893888" y="4019550"/>
          <p14:tracePt t="54187" x="1843088" y="3976688"/>
          <p14:tracePt t="54196" x="1792288" y="3951288"/>
          <p14:tracePt t="54203" x="1741488" y="3908425"/>
          <p14:tracePt t="54212" x="1690688" y="3867150"/>
          <p14:tracePt t="54219" x="1639888" y="3841750"/>
          <p14:tracePt t="54229" x="1589088" y="3824288"/>
          <p14:tracePt t="54235" x="1546225" y="3798888"/>
          <p14:tracePt t="54243" x="1495425" y="3781425"/>
          <p14:tracePt t="54251" x="1462088" y="3773488"/>
          <p14:tracePt t="54259" x="1452563" y="3773488"/>
          <p14:tracePt t="54267" x="1427163" y="3773488"/>
          <p14:tracePt t="54275" x="1401763" y="3773488"/>
          <p14:tracePt t="54283" x="1376363" y="3773488"/>
          <p14:tracePt t="54291" x="1368425" y="3781425"/>
          <p14:tracePt t="54299" x="1358900" y="3790950"/>
          <p14:tracePt t="54307" x="1343025" y="3798888"/>
          <p14:tracePt t="54315" x="1343025" y="3806825"/>
          <p14:tracePt t="54323" x="1325563" y="3824288"/>
          <p14:tracePt t="54331" x="1317625" y="3832225"/>
          <p14:tracePt t="54339" x="1300163" y="3849688"/>
          <p14:tracePt t="54347" x="1290638" y="3867150"/>
          <p14:tracePt t="54355" x="1265238" y="3875088"/>
          <p14:tracePt t="54364" x="1239838" y="3892550"/>
          <p14:tracePt t="54371" x="1214438" y="3892550"/>
          <p14:tracePt t="54379" x="1198563" y="3900488"/>
          <p14:tracePt t="54387" x="1173163" y="3900488"/>
          <p14:tracePt t="54396" x="1138238" y="3908425"/>
          <p14:tracePt t="54403" x="1112838" y="3917950"/>
          <p14:tracePt t="54412" x="1095375" y="3925888"/>
          <p14:tracePt t="54419" x="1079500" y="3943350"/>
          <p14:tracePt t="54429" x="1062038" y="3960813"/>
          <p14:tracePt t="54435" x="1044575" y="3986213"/>
          <p14:tracePt t="54443" x="1036638" y="4002088"/>
          <p14:tracePt t="54451" x="1019175" y="4027488"/>
          <p14:tracePt t="54459" x="1019175" y="4052888"/>
          <p14:tracePt t="54467" x="1011238" y="4079875"/>
          <p14:tracePt t="54475" x="1011238" y="4087813"/>
          <p14:tracePt t="54483" x="1011238" y="4113213"/>
          <p14:tracePt t="54491" x="1003300" y="4156075"/>
          <p14:tracePt t="54499" x="993775" y="4171950"/>
          <p14:tracePt t="54507" x="993775" y="4181475"/>
          <p14:tracePt t="54515" x="993775" y="4214813"/>
          <p14:tracePt t="54523" x="993775" y="4240213"/>
          <p14:tracePt t="54531" x="993775" y="4265613"/>
          <p14:tracePt t="54539" x="993775" y="4300538"/>
          <p14:tracePt t="54547" x="993775" y="4341813"/>
          <p14:tracePt t="54555" x="1003300" y="4394200"/>
          <p14:tracePt t="54563" x="1019175" y="4427538"/>
          <p14:tracePt t="54571" x="1036638" y="4460875"/>
          <p14:tracePt t="54579" x="1054100" y="4486275"/>
          <p14:tracePt t="54587" x="1069975" y="4513263"/>
          <p14:tracePt t="54596" x="1079500" y="4529138"/>
          <p14:tracePt t="54603" x="1079500" y="4538663"/>
          <p14:tracePt t="54619" x="1087438" y="4554538"/>
          <p14:tracePt t="54635" x="1104900" y="4564063"/>
          <p14:tracePt t="54643" x="1112838" y="4564063"/>
          <p14:tracePt t="54651" x="1120775" y="4579938"/>
          <p14:tracePt t="54659" x="1138238" y="4589463"/>
          <p14:tracePt t="54667" x="1155700" y="4597400"/>
          <p14:tracePt t="54675" x="1163638" y="4605338"/>
          <p14:tracePt t="54683" x="1189038" y="4622800"/>
          <p14:tracePt t="54691" x="1206500" y="4640263"/>
          <p14:tracePt t="54699" x="1223963" y="4657725"/>
          <p14:tracePt t="54707" x="1249363" y="4673600"/>
          <p14:tracePt t="54715" x="1265238" y="4683125"/>
          <p14:tracePt t="54723" x="1290638" y="4699000"/>
          <p14:tracePt t="54732" x="1317625" y="4716463"/>
          <p14:tracePt t="54739" x="1350963" y="4724400"/>
          <p14:tracePt t="54748" x="1393825" y="4741863"/>
          <p14:tracePt t="54755" x="1427163" y="4749800"/>
          <p14:tracePt t="54763" x="1477963" y="4775200"/>
          <p14:tracePt t="54771" x="1538288" y="4784725"/>
          <p14:tracePt t="54779" x="1579563" y="4792663"/>
          <p14:tracePt t="54787" x="1614488" y="4792663"/>
          <p14:tracePt t="54796" x="1673225" y="4802188"/>
          <p14:tracePt t="54803" x="1698625" y="4810125"/>
          <p14:tracePt t="54812" x="1733550" y="4810125"/>
          <p14:tracePt t="54819" x="1766888" y="4810125"/>
          <p14:tracePt t="54829" x="1801813" y="4810125"/>
          <p14:tracePt t="54835" x="1827213" y="4810125"/>
          <p14:tracePt t="54843" x="1878013" y="4802188"/>
          <p14:tracePt t="54851" x="1893888" y="4784725"/>
          <p14:tracePt t="54859" x="1928813" y="4767263"/>
          <p14:tracePt t="54867" x="1954213" y="4749800"/>
          <p14:tracePt t="54881" x="1987550" y="4733925"/>
          <p14:tracePt t="54883" x="2012950" y="4716463"/>
          <p14:tracePt t="54891" x="2038350" y="4699000"/>
          <p14:tracePt t="54899" x="2047875" y="4691063"/>
          <p14:tracePt t="54907" x="2065338" y="4665663"/>
          <p14:tracePt t="54915" x="2065338" y="4648200"/>
          <p14:tracePt t="54923" x="2065338" y="4640263"/>
          <p14:tracePt t="54931" x="2073275" y="4622800"/>
          <p14:tracePt t="54939" x="2073275" y="4614863"/>
          <p14:tracePt t="54947" x="2081213" y="4589463"/>
          <p14:tracePt t="54955" x="2090738" y="4564063"/>
          <p14:tracePt t="54964" x="2098675" y="4529138"/>
          <p14:tracePt t="54971" x="2098675" y="4513263"/>
          <p14:tracePt t="54979" x="2098675" y="4486275"/>
          <p14:tracePt t="54987" x="2098675" y="4460875"/>
          <p14:tracePt t="54996" x="2098675" y="4452938"/>
          <p14:tracePt t="55003" x="2098675" y="4427538"/>
          <p14:tracePt t="55013" x="2098675" y="4402138"/>
          <p14:tracePt t="55019" x="2090738" y="4384675"/>
          <p14:tracePt t="55028" x="2081213" y="4359275"/>
          <p14:tracePt t="55035" x="2065338" y="4333875"/>
          <p14:tracePt t="55043" x="2038350" y="4308475"/>
          <p14:tracePt t="55051" x="2012950" y="4275138"/>
          <p14:tracePt t="55059" x="1997075" y="4240213"/>
          <p14:tracePt t="55067" x="1971675" y="4214813"/>
          <p14:tracePt t="55075" x="1954213" y="4197350"/>
          <p14:tracePt t="55083" x="1954213" y="4181475"/>
          <p14:tracePt t="55123" x="1946275" y="4171950"/>
          <p14:tracePt t="55131" x="1936750" y="4164013"/>
          <p14:tracePt t="55147" x="1928813" y="4164013"/>
          <p14:tracePt t="55155" x="1903413" y="4156075"/>
          <p14:tracePt t="55164" x="1868488" y="4146550"/>
          <p14:tracePt t="55171" x="1835150" y="4138613"/>
          <p14:tracePt t="55179" x="1792288" y="4130675"/>
          <p14:tracePt t="55187" x="1741488" y="4121150"/>
          <p14:tracePt t="55196" x="1724025" y="4121150"/>
          <p14:tracePt t="55203" x="1698625" y="4113213"/>
          <p14:tracePt t="55213" x="1690688" y="4113213"/>
          <p14:tracePt t="55227" x="1682750" y="4113213"/>
          <p14:tracePt t="55299" x="1673225" y="4113213"/>
          <p14:tracePt t="55307" x="1665288" y="4113213"/>
          <p14:tracePt t="55315" x="1647825" y="4105275"/>
          <p14:tracePt t="55323" x="1622425" y="4095750"/>
          <p14:tracePt t="55331" x="1606550" y="4087813"/>
          <p14:tracePt t="55339" x="1597025" y="4079875"/>
          <p14:tracePt t="55355" x="1589088" y="4079875"/>
          <p14:tracePt t="55379" x="1579563" y="4079875"/>
          <p14:tracePt t="55387" x="1571625" y="4079875"/>
          <p14:tracePt t="55396" x="1554163" y="4087813"/>
          <p14:tracePt t="55403" x="1546225" y="4087813"/>
          <p14:tracePt t="55413" x="1538288" y="4095750"/>
          <p14:tracePt t="55419" x="1528763" y="4105275"/>
          <p14:tracePt t="55428" x="1512888" y="4113213"/>
          <p14:tracePt t="55443" x="1495425" y="4121150"/>
          <p14:tracePt t="55451" x="1470025" y="4121150"/>
          <p14:tracePt t="55459" x="1452563" y="4130675"/>
          <p14:tracePt t="55467" x="1427163" y="4146550"/>
          <p14:tracePt t="55475" x="1409700" y="4164013"/>
          <p14:tracePt t="55483" x="1376363" y="4181475"/>
          <p14:tracePt t="55491" x="1333500" y="4206875"/>
          <p14:tracePt t="55499" x="1300163" y="4224338"/>
          <p14:tracePt t="55507" x="1274763" y="4240213"/>
          <p14:tracePt t="55515" x="1257300" y="4249738"/>
          <p14:tracePt t="55523" x="1231900" y="4265613"/>
          <p14:tracePt t="55532" x="1206500" y="4283075"/>
          <p14:tracePt t="55539" x="1198563" y="4300538"/>
          <p14:tracePt t="55547" x="1189038" y="4300538"/>
          <p14:tracePt t="55555" x="1189038" y="4308475"/>
          <p14:tracePt t="55564" x="1181100" y="4325938"/>
          <p14:tracePt t="55571" x="1173163" y="4341813"/>
          <p14:tracePt t="55580" x="1173163" y="4351338"/>
          <p14:tracePt t="55587" x="1163638" y="4376738"/>
          <p14:tracePt t="55603" x="1163638" y="4402138"/>
          <p14:tracePt t="55612" x="1155700" y="4427538"/>
          <p14:tracePt t="55619" x="1147763" y="4452938"/>
          <p14:tracePt t="55628" x="1147763" y="4460875"/>
          <p14:tracePt t="55635" x="1147763" y="4478338"/>
          <p14:tracePt t="55643" x="1147763" y="4486275"/>
          <p14:tracePt t="55651" x="1147763" y="4503738"/>
          <p14:tracePt t="55659" x="1147763" y="4521200"/>
          <p14:tracePt t="55667" x="1138238" y="4546600"/>
          <p14:tracePt t="55675" x="1130300" y="4572000"/>
          <p14:tracePt t="55683" x="1120775" y="4579938"/>
          <p14:tracePt t="55691" x="1120775" y="4589463"/>
          <p14:tracePt t="55699" x="1120775" y="4597400"/>
          <p14:tracePt t="55707" x="1120775" y="4622800"/>
          <p14:tracePt t="55715" x="1120775" y="4648200"/>
          <p14:tracePt t="55723" x="1120775" y="4683125"/>
          <p14:tracePt t="55731" x="1120775" y="4724400"/>
          <p14:tracePt t="55739" x="1120775" y="4784725"/>
          <p14:tracePt t="55747" x="1130300" y="4843463"/>
          <p14:tracePt t="55755" x="1138238" y="4903788"/>
          <p14:tracePt t="55763" x="1147763" y="4946650"/>
          <p14:tracePt t="55771" x="1173163" y="4997450"/>
          <p14:tracePt t="55780" x="1189038" y="5030788"/>
          <p14:tracePt t="55787" x="1214438" y="5056188"/>
          <p14:tracePt t="55796" x="1249363" y="5081588"/>
          <p14:tracePt t="55803" x="1300163" y="5106988"/>
          <p14:tracePt t="55813" x="1333500" y="5141913"/>
          <p14:tracePt t="55819" x="1393825" y="5157788"/>
          <p14:tracePt t="55827" x="1462088" y="5192713"/>
          <p14:tracePt t="55835" x="1520825" y="5200650"/>
          <p14:tracePt t="55843" x="1563688" y="5218113"/>
          <p14:tracePt t="55851" x="1614488" y="5226050"/>
          <p14:tracePt t="55859" x="1622425" y="5226050"/>
          <p14:tracePt t="55867" x="1657350" y="5226050"/>
          <p14:tracePt t="55883" x="1673225" y="5218113"/>
          <p14:tracePt t="55883" x="1690688" y="5192713"/>
          <p14:tracePt t="55891" x="1698625" y="5157788"/>
          <p14:tracePt t="55899" x="1708150" y="5124450"/>
          <p14:tracePt t="55907" x="1724025" y="5099050"/>
          <p14:tracePt t="55915" x="1741488" y="5073650"/>
          <p14:tracePt t="55923" x="1741488" y="5056188"/>
          <p14:tracePt t="55931" x="1749425" y="5030788"/>
          <p14:tracePt t="55939" x="1749425" y="5013325"/>
          <p14:tracePt t="55947" x="1749425" y="4997450"/>
          <p14:tracePt t="55955" x="1758950" y="4962525"/>
          <p14:tracePt t="55963" x="1766888" y="4929188"/>
          <p14:tracePt t="55971" x="1766888" y="4903788"/>
          <p14:tracePt t="55980" x="1766888" y="4878388"/>
          <p14:tracePt t="55987" x="1766888" y="4843463"/>
          <p14:tracePt t="55996" x="1776413" y="4810125"/>
          <p14:tracePt t="56003" x="1792288" y="4792663"/>
          <p14:tracePt t="56013" x="1801813" y="4784725"/>
          <p14:tracePt t="56019" x="1809750" y="4775200"/>
          <p14:tracePt t="56027" x="1809750" y="4759325"/>
          <p14:tracePt t="56035" x="1827213" y="4749800"/>
          <p14:tracePt t="56043" x="1835150" y="4741863"/>
          <p14:tracePt t="56051" x="1852613" y="4733925"/>
          <p14:tracePt t="56059" x="1860550" y="4708525"/>
          <p14:tracePt t="56067" x="1860550" y="4691063"/>
          <p14:tracePt t="56083" x="1868488" y="4665663"/>
          <p14:tracePt t="56091" x="1878013" y="4657725"/>
          <p14:tracePt t="56099" x="1878013" y="4648200"/>
          <p14:tracePt t="56107" x="1878013" y="4630738"/>
          <p14:tracePt t="56123" x="1878013" y="4622800"/>
          <p14:tracePt t="56131" x="1878013" y="4605338"/>
          <p14:tracePt t="56139" x="1878013" y="4597400"/>
          <p14:tracePt t="56147" x="1878013" y="4572000"/>
          <p14:tracePt t="56155" x="1860550" y="4546600"/>
          <p14:tracePt t="56164" x="1835150" y="4521200"/>
          <p14:tracePt t="56171" x="1801813" y="4495800"/>
          <p14:tracePt t="56180" x="1766888" y="4470400"/>
          <p14:tracePt t="56187" x="1716088" y="4427538"/>
          <p14:tracePt t="56196" x="1673225" y="4394200"/>
          <p14:tracePt t="56203" x="1639888" y="4359275"/>
          <p14:tracePt t="56213" x="1614488" y="4333875"/>
          <p14:tracePt t="56219" x="1597025" y="4316413"/>
          <p14:tracePt t="56227" x="1579563" y="4300538"/>
          <p14:tracePt t="56235" x="1579563" y="4283075"/>
          <p14:tracePt t="56243" x="1563688" y="4275138"/>
          <p14:tracePt t="56251" x="1538288" y="4275138"/>
          <p14:tracePt t="56259" x="1512888" y="4275138"/>
          <p14:tracePt t="56267" x="1503363" y="4265613"/>
          <p14:tracePt t="56275" x="1495425" y="4265613"/>
          <p14:tracePt t="56283" x="1487488" y="4265613"/>
          <p14:tracePt t="56291" x="1477963" y="4265613"/>
          <p14:tracePt t="56299" x="1470025" y="4265613"/>
          <p14:tracePt t="56315" x="1452563" y="4265613"/>
          <p14:tracePt t="56331" x="1419225" y="4275138"/>
          <p14:tracePt t="56339" x="1384300" y="4283075"/>
          <p14:tracePt t="56348" x="1333500" y="4300538"/>
          <p14:tracePt t="56355" x="1290638" y="4308475"/>
          <p14:tracePt t="56363" x="1239838" y="4325938"/>
          <p14:tracePt t="56371" x="1223963" y="4325938"/>
          <p14:tracePt t="56380" x="1181100" y="4325938"/>
          <p14:tracePt t="56387" x="1147763" y="4325938"/>
          <p14:tracePt t="56396" x="1130300" y="4325938"/>
          <p14:tracePt t="56413" x="1120775" y="4325938"/>
          <p14:tracePt t="56443" x="1112838" y="4325938"/>
          <p14:tracePt t="56451" x="1104900" y="4341813"/>
          <p14:tracePt t="56459" x="1087438" y="4368800"/>
          <p14:tracePt t="56467" x="1069975" y="4384675"/>
          <p14:tracePt t="56475" x="1044575" y="4410075"/>
          <p14:tracePt t="56483" x="1036638" y="4435475"/>
          <p14:tracePt t="56491" x="1028700" y="4460875"/>
          <p14:tracePt t="56499" x="1019175" y="4486275"/>
          <p14:tracePt t="56507" x="1019175" y="4495800"/>
          <p14:tracePt t="56515" x="1019175" y="4521200"/>
          <p14:tracePt t="56523" x="1011238" y="4546600"/>
          <p14:tracePt t="56548" x="1011238" y="4554538"/>
          <p14:tracePt t="56643" x="1011238" y="4564063"/>
          <p14:tracePt t="56651" x="1019175" y="4564063"/>
          <p14:tracePt t="56667" x="1019175" y="4572000"/>
          <p14:tracePt t="57115" x="1028700" y="4579938"/>
          <p14:tracePt t="57123" x="1036638" y="4579938"/>
          <p14:tracePt t="57131" x="1044575" y="4579938"/>
          <p14:tracePt t="57139" x="1062038" y="4579938"/>
          <p14:tracePt t="57148" x="1087438" y="4579938"/>
          <p14:tracePt t="57164" x="1095375" y="4579938"/>
          <p14:tracePt t="57227" x="1087438" y="4579938"/>
          <p14:tracePt t="57235" x="1069975" y="4579938"/>
          <p14:tracePt t="57243" x="1028700" y="4579938"/>
          <p14:tracePt t="57251" x="976313" y="4579938"/>
          <p14:tracePt t="57259" x="950913" y="4579938"/>
          <p14:tracePt t="57267" x="925513" y="4579938"/>
          <p14:tracePt t="57275" x="909638" y="4579938"/>
          <p14:tracePt t="57283" x="900113" y="4579938"/>
          <p14:tracePt t="57291" x="892175" y="4579938"/>
          <p14:tracePt t="57299" x="884238" y="4579938"/>
          <p14:tracePt t="57355" x="866775" y="4597400"/>
          <p14:tracePt t="57363" x="858838" y="4597400"/>
          <p14:tracePt t="57371" x="858838" y="4605338"/>
          <p14:tracePt t="57459" x="900113" y="4605338"/>
          <p14:tracePt t="57467" x="985838" y="4605338"/>
          <p14:tracePt t="57475" x="1087438" y="4605338"/>
          <p14:tracePt t="57483" x="1214438" y="4605338"/>
          <p14:tracePt t="57491" x="1343025" y="4605338"/>
          <p14:tracePt t="57499" x="1470025" y="4605338"/>
          <p14:tracePt t="57507" x="1606550" y="4605338"/>
          <p14:tracePt t="57515" x="1749425" y="4605338"/>
          <p14:tracePt t="57523" x="1903413" y="4605338"/>
          <p14:tracePt t="57532" x="2055813" y="4605338"/>
          <p14:tracePt t="57539" x="2225675" y="4605338"/>
          <p14:tracePt t="57547" x="2420938" y="4589463"/>
          <p14:tracePt t="57555" x="2582863" y="4564063"/>
          <p14:tracePt t="57564" x="2709863" y="4538663"/>
          <p14:tracePt t="57571" x="2795588" y="4521200"/>
          <p14:tracePt t="57580" x="2846388" y="4503738"/>
          <p14:tracePt t="57587" x="2863850" y="4503738"/>
          <p14:tracePt t="57603" x="2871788" y="4503738"/>
          <p14:tracePt t="57611" x="2879725" y="4495800"/>
          <p14:tracePt t="57619" x="2879725" y="4486275"/>
          <p14:tracePt t="57627" x="2863850" y="4478338"/>
          <p14:tracePt t="57635" x="2838450" y="4478338"/>
          <p14:tracePt t="57643" x="2795588" y="4478338"/>
          <p14:tracePt t="57651" x="2727325" y="4478338"/>
          <p14:tracePt t="57659" x="2668588" y="4478338"/>
          <p14:tracePt t="57667" x="2565400" y="4495800"/>
          <p14:tracePt t="57675" x="2481263" y="4503738"/>
          <p14:tracePt t="57683" x="2379663" y="4529138"/>
          <p14:tracePt t="57691" x="2260600" y="4554538"/>
          <p14:tracePt t="57699" x="2116138" y="4572000"/>
          <p14:tracePt t="57707" x="1979613" y="4597400"/>
          <p14:tracePt t="57715" x="1835150" y="4630738"/>
          <p14:tracePt t="57723" x="1690688" y="4657725"/>
          <p14:tracePt t="57731" x="1546225" y="4691063"/>
          <p14:tracePt t="57739" x="1419225" y="4716463"/>
          <p14:tracePt t="57748" x="1290638" y="4741863"/>
          <p14:tracePt t="57755" x="1173163" y="4767263"/>
          <p14:tracePt t="57763" x="1104900" y="4784725"/>
          <p14:tracePt t="57771" x="1036638" y="4792663"/>
          <p14:tracePt t="57780" x="1011238" y="4802188"/>
          <p14:tracePt t="57787" x="993775" y="4810125"/>
          <p14:tracePt t="57803" x="985838" y="4810125"/>
          <p14:tracePt t="57891" x="1011238" y="4802188"/>
          <p14:tracePt t="57899" x="1054100" y="4784725"/>
          <p14:tracePt t="57907" x="1147763" y="4775200"/>
          <p14:tracePt t="57915" x="1249363" y="4749800"/>
          <p14:tracePt t="57923" x="1376363" y="4724400"/>
          <p14:tracePt t="57932" x="1554163" y="4699000"/>
          <p14:tracePt t="57939" x="1766888" y="4691063"/>
          <p14:tracePt t="57948" x="1971675" y="4691063"/>
          <p14:tracePt t="57955" x="2200275" y="4691063"/>
          <p14:tracePt t="57964" x="2405063" y="4691063"/>
          <p14:tracePt t="57971" x="2557463" y="4691063"/>
          <p14:tracePt t="57981" x="2668588" y="4691063"/>
          <p14:tracePt t="57987" x="2727325" y="4691063"/>
          <p14:tracePt t="57997" x="2760663" y="4683125"/>
          <p14:tracePt t="58003" x="2770188" y="4673600"/>
          <p14:tracePt t="58019" x="2752725" y="4665663"/>
          <p14:tracePt t="58027" x="2709863" y="4665663"/>
          <p14:tracePt t="58035" x="2616200" y="4665663"/>
          <p14:tracePt t="58043" x="2471738" y="4665663"/>
          <p14:tracePt t="58051" x="2319338" y="4665663"/>
          <p14:tracePt t="58059" x="2141538" y="4683125"/>
          <p14:tracePt t="58067" x="1997075" y="4708525"/>
          <p14:tracePt t="58075" x="1835150" y="4733925"/>
          <p14:tracePt t="58083" x="1698625" y="4759325"/>
          <p14:tracePt t="58091" x="1554163" y="4784725"/>
          <p14:tracePt t="58099" x="1452563" y="4802188"/>
          <p14:tracePt t="58107" x="1350963" y="4827588"/>
          <p14:tracePt t="58115" x="1265238" y="4835525"/>
          <p14:tracePt t="58123" x="1198563" y="4860925"/>
          <p14:tracePt t="58132" x="1155700" y="4878388"/>
          <p14:tracePt t="58139" x="1130300" y="4886325"/>
          <p14:tracePt t="58147" x="1120775" y="4886325"/>
          <p14:tracePt t="58187" x="1130300" y="4886325"/>
          <p14:tracePt t="58196" x="1198563" y="4886325"/>
          <p14:tracePt t="58203" x="1290638" y="4878388"/>
          <p14:tracePt t="58212" x="1435100" y="4852988"/>
          <p14:tracePt t="58219" x="1579563" y="4818063"/>
          <p14:tracePt t="58227" x="1724025" y="4784725"/>
          <p14:tracePt t="58235" x="1885950" y="4759325"/>
          <p14:tracePt t="58243" x="2055813" y="4716463"/>
          <p14:tracePt t="58251" x="2182813" y="4699000"/>
          <p14:tracePt t="58259" x="2327275" y="4673600"/>
          <p14:tracePt t="58267" x="2438400" y="4657725"/>
          <p14:tracePt t="58275" x="2506663" y="4657725"/>
          <p14:tracePt t="58283" x="2582863" y="4657725"/>
          <p14:tracePt t="58291" x="2608263" y="4657725"/>
          <p14:tracePt t="58299" x="2616200" y="4657725"/>
          <p14:tracePt t="58323" x="2574925" y="4657725"/>
          <p14:tracePt t="58331" x="2481263" y="4673600"/>
          <p14:tracePt t="58339" x="2362200" y="4673600"/>
          <p14:tracePt t="58347" x="2182813" y="4673600"/>
          <p14:tracePt t="58355" x="1979613" y="4673600"/>
          <p14:tracePt t="58364" x="1749425" y="4673600"/>
          <p14:tracePt t="58371" x="1520825" y="4673600"/>
          <p14:tracePt t="58381" x="1317625" y="4673600"/>
          <p14:tracePt t="58387" x="1079500" y="4673600"/>
          <p14:tracePt t="58397" x="866775" y="4699000"/>
          <p14:tracePt t="58403" x="704850" y="4716463"/>
          <p14:tracePt t="58411" x="611188" y="4733925"/>
          <p14:tracePt t="58419" x="544513" y="4741863"/>
          <p14:tracePt t="58427" x="527050" y="4749800"/>
          <p14:tracePt t="58443" x="517525" y="4749800"/>
          <p14:tracePt t="58459" x="534988" y="4767263"/>
          <p14:tracePt t="58467" x="560388" y="4775200"/>
          <p14:tracePt t="58475" x="636588" y="4775200"/>
          <p14:tracePt t="58483" x="747713" y="4775200"/>
          <p14:tracePt t="58491" x="874713" y="4775200"/>
          <p14:tracePt t="58499" x="1028700" y="4775200"/>
          <p14:tracePt t="58507" x="1198563" y="4775200"/>
          <p14:tracePt t="58515" x="1384300" y="4767263"/>
          <p14:tracePt t="58523" x="1571625" y="4741863"/>
          <p14:tracePt t="58532" x="1716088" y="4716463"/>
          <p14:tracePt t="58539" x="1843088" y="4699000"/>
          <p14:tracePt t="58547" x="1946275" y="4673600"/>
          <p14:tracePt t="58555" x="2022475" y="4648200"/>
          <p14:tracePt t="58564" x="2065338" y="4640263"/>
          <p14:tracePt t="58571" x="2081213" y="4640263"/>
          <p14:tracePt t="58581" x="2098675" y="4630738"/>
          <p14:tracePt t="58619" x="2090738" y="4630738"/>
          <p14:tracePt t="58627" x="2055813" y="4640263"/>
          <p14:tracePt t="58635" x="1997075" y="4648200"/>
          <p14:tracePt t="58643" x="1920875" y="4673600"/>
          <p14:tracePt t="58651" x="1860550" y="4683125"/>
          <p14:tracePt t="58659" x="1817688" y="4699000"/>
          <p14:tracePt t="58667" x="1749425" y="4733925"/>
          <p14:tracePt t="58675" x="1690688" y="4759325"/>
          <p14:tracePt t="58684" x="1631950" y="4784725"/>
          <p14:tracePt t="58691" x="1563688" y="4818063"/>
          <p14:tracePt t="58699" x="1512888" y="4843463"/>
          <p14:tracePt t="58707" x="1477963" y="4860925"/>
          <p14:tracePt t="58715" x="1444625" y="4886325"/>
          <p14:tracePt t="58723" x="1409700" y="4903788"/>
          <p14:tracePt t="58731" x="1384300" y="4911725"/>
          <p14:tracePt t="58739" x="1358900" y="4929188"/>
          <p14:tracePt t="58747" x="1350963" y="4937125"/>
          <p14:tracePt t="58755" x="1343025" y="4946650"/>
          <p14:tracePt t="58867" x="1343025" y="4937125"/>
          <p14:tracePt t="58883" x="1350963" y="4929188"/>
          <p14:tracePt t="58899" x="1358900" y="4919663"/>
          <p14:tracePt t="58915" x="1368425" y="4903788"/>
          <p14:tracePt t="58939" x="1384300" y="4894263"/>
          <p14:tracePt t="59075" x="1384300" y="4886325"/>
          <p14:tracePt t="59083" x="1384300" y="4878388"/>
          <p14:tracePt t="59091" x="1384300" y="4860925"/>
          <p14:tracePt t="59107" x="1384300" y="4843463"/>
          <p14:tracePt t="59115" x="1393825" y="4818063"/>
          <p14:tracePt t="59123" x="1401763" y="4810125"/>
          <p14:tracePt t="59131" x="1401763" y="4802188"/>
          <p14:tracePt t="59139" x="1401763" y="4784725"/>
          <p14:tracePt t="59155" x="1419225" y="4767263"/>
          <p14:tracePt t="59164" x="1435100" y="4749800"/>
          <p14:tracePt t="59171" x="1452563" y="4741863"/>
          <p14:tracePt t="59181" x="1470025" y="4733925"/>
          <p14:tracePt t="59187" x="1495425" y="4724400"/>
          <p14:tracePt t="59195" x="1528763" y="4716463"/>
          <p14:tracePt t="59203" x="1554163" y="4708525"/>
          <p14:tracePt t="59211" x="1571625" y="4699000"/>
          <p14:tracePt t="59227" x="1589088" y="4699000"/>
          <p14:tracePt t="59235" x="1597025" y="4699000"/>
          <p14:tracePt t="59291" x="1606550" y="4683125"/>
          <p14:tracePt t="59299" x="1614488" y="4683125"/>
          <p14:tracePt t="59307" x="1622425" y="4665663"/>
          <p14:tracePt t="59315" x="1631950" y="4648200"/>
          <p14:tracePt t="59323" x="1639888" y="4640263"/>
          <p14:tracePt t="59331" x="1639888" y="4622800"/>
          <p14:tracePt t="59339" x="1639888" y="4605338"/>
          <p14:tracePt t="59347" x="1647825" y="4589463"/>
          <p14:tracePt t="59355" x="1647825" y="4572000"/>
          <p14:tracePt t="59364" x="1657350" y="4538663"/>
          <p14:tracePt t="59371" x="1665288" y="4521200"/>
          <p14:tracePt t="59381" x="1682750" y="4513263"/>
          <p14:tracePt t="59387" x="1690688" y="4486275"/>
          <p14:tracePt t="59396" x="1708150" y="4470400"/>
          <p14:tracePt t="59403" x="1716088" y="4445000"/>
          <p14:tracePt t="59411" x="1724025" y="4427538"/>
          <p14:tracePt t="59419" x="1733550" y="4419600"/>
          <p14:tracePt t="59427" x="1733550" y="4410075"/>
          <p14:tracePt t="59435" x="1733550" y="4394200"/>
          <p14:tracePt t="59443" x="1733550" y="4368800"/>
          <p14:tracePt t="59451" x="1733550" y="4333875"/>
          <p14:tracePt t="59459" x="1682750" y="4308475"/>
          <p14:tracePt t="59467" x="1571625" y="4291013"/>
          <p14:tracePt t="59475" x="1495425" y="4265613"/>
          <p14:tracePt t="59483" x="1435100" y="4232275"/>
          <p14:tracePt t="59491" x="1393825" y="4206875"/>
          <p14:tracePt t="59500" x="1368425" y="4181475"/>
          <p14:tracePt t="59507" x="1350963" y="4171950"/>
          <p14:tracePt t="59515" x="1343025" y="4156075"/>
          <p14:tracePt t="59523" x="1333500" y="4146550"/>
          <p14:tracePt t="59531" x="1325563" y="4146550"/>
          <p14:tracePt t="59548" x="1317625" y="4130675"/>
          <p14:tracePt t="59555" x="1300163" y="4130675"/>
          <p14:tracePt t="59564" x="1265238" y="4130675"/>
          <p14:tracePt t="59571" x="1223963" y="4138613"/>
          <p14:tracePt t="59581" x="1189038" y="4156075"/>
          <p14:tracePt t="59587" x="1147763" y="4164013"/>
          <p14:tracePt t="59595" x="1104900" y="4181475"/>
          <p14:tracePt t="59603" x="1087438" y="4189413"/>
          <p14:tracePt t="59611" x="1069975" y="4197350"/>
          <p14:tracePt t="59619" x="1044575" y="4206875"/>
          <p14:tracePt t="59627" x="1036638" y="4214813"/>
          <p14:tracePt t="59635" x="1019175" y="4224338"/>
          <p14:tracePt t="59643" x="1011238" y="4224338"/>
          <p14:tracePt t="59651" x="1003300" y="4232275"/>
          <p14:tracePt t="59667" x="1003300" y="4240213"/>
          <p14:tracePt t="59675" x="1003300" y="4265613"/>
          <p14:tracePt t="59683" x="1003300" y="4283075"/>
          <p14:tracePt t="59691" x="1003300" y="4316413"/>
          <p14:tracePt t="59699" x="1011238" y="4341813"/>
          <p14:tracePt t="59707" x="1028700" y="4368800"/>
          <p14:tracePt t="59716" x="1044575" y="4384675"/>
          <p14:tracePt t="59723" x="1054100" y="4402138"/>
          <p14:tracePt t="59731" x="1069975" y="4427538"/>
          <p14:tracePt t="59739" x="1079500" y="4452938"/>
          <p14:tracePt t="59748" x="1095375" y="4470400"/>
          <p14:tracePt t="59755" x="1095375" y="4495800"/>
          <p14:tracePt t="59764" x="1112838" y="4513263"/>
          <p14:tracePt t="59771" x="1147763" y="4538663"/>
          <p14:tracePt t="59781" x="1173163" y="4564063"/>
          <p14:tracePt t="59787" x="1214438" y="4597400"/>
          <p14:tracePt t="59795" x="1274763" y="4614863"/>
          <p14:tracePt t="59803" x="1333500" y="4648200"/>
          <p14:tracePt t="59811" x="1393825" y="4665663"/>
          <p14:tracePt t="59819" x="1452563" y="4673600"/>
          <p14:tracePt t="59827" x="1546225" y="4691063"/>
          <p14:tracePt t="59835" x="1597025" y="4691063"/>
          <p14:tracePt t="59843" x="1673225" y="4683125"/>
          <p14:tracePt t="59851" x="1749425" y="4673600"/>
          <p14:tracePt t="59859" x="1809750" y="4657725"/>
          <p14:tracePt t="59867" x="1868488" y="4622800"/>
          <p14:tracePt t="59883" x="1962150" y="4554538"/>
          <p14:tracePt t="59891" x="1987550" y="4521200"/>
          <p14:tracePt t="59899" x="1997075" y="4470400"/>
          <p14:tracePt t="59907" x="1997075" y="4435475"/>
          <p14:tracePt t="59915" x="1987550" y="4376738"/>
          <p14:tracePt t="59923" x="1954213" y="4308475"/>
          <p14:tracePt t="59931" x="1903413" y="4257675"/>
          <p14:tracePt t="59939" x="1835150" y="4206875"/>
          <p14:tracePt t="59948" x="1758950" y="4156075"/>
          <p14:tracePt t="59955" x="1698625" y="4113213"/>
          <p14:tracePt t="59965" x="1631950" y="4087813"/>
          <p14:tracePt t="59971" x="1589088" y="4070350"/>
          <p14:tracePt t="59980" x="1563688" y="4062413"/>
          <p14:tracePt t="59987" x="1554163" y="4052888"/>
          <p14:tracePt t="59995" x="1546225" y="4044950"/>
          <p14:tracePt t="60067" x="1528763" y="4052888"/>
          <p14:tracePt t="60075" x="1503363" y="4070350"/>
          <p14:tracePt t="60083" x="1487488" y="4095750"/>
          <p14:tracePt t="60091" x="1477963" y="4121150"/>
          <p14:tracePt t="60099" x="1462088" y="4138613"/>
          <p14:tracePt t="60107" x="1444625" y="4164013"/>
          <p14:tracePt t="60116" x="1427163" y="4171950"/>
          <p14:tracePt t="60123" x="1419225" y="4189413"/>
          <p14:tracePt t="60131" x="1419225" y="4197350"/>
          <p14:tracePt t="60259" x="1419225" y="4214813"/>
          <p14:tracePt t="60267" x="1419225" y="4224338"/>
          <p14:tracePt t="60275" x="1419225" y="4232275"/>
          <p14:tracePt t="60283" x="1419225" y="4240213"/>
          <p14:tracePt t="60291" x="1427163" y="4257675"/>
          <p14:tracePt t="60307" x="1427163" y="4265613"/>
          <p14:tracePt t="60316" x="1427163" y="4275138"/>
          <p14:tracePt t="60323" x="1427163" y="4283075"/>
          <p14:tracePt t="60332" x="1427163" y="4308475"/>
          <p14:tracePt t="60339" x="1419225" y="4325938"/>
          <p14:tracePt t="60348" x="1419225" y="4333875"/>
          <p14:tracePt t="60355" x="1409700" y="4359275"/>
          <p14:tracePt t="60365" x="1409700" y="4368800"/>
          <p14:tracePt t="60371" x="1409700" y="4384675"/>
          <p14:tracePt t="61515" x="1409700" y="4394200"/>
          <p14:tracePt t="61523" x="1409700" y="4419600"/>
          <p14:tracePt t="61531" x="1427163" y="4452938"/>
          <p14:tracePt t="61539" x="1477963" y="4478338"/>
          <p14:tracePt t="61548" x="1528763" y="4513263"/>
          <p14:tracePt t="61555" x="1579563" y="4529138"/>
          <p14:tracePt t="61565" x="1614488" y="4546600"/>
          <p14:tracePt t="61571" x="1639888" y="4554538"/>
          <p14:tracePt t="61579" x="1647825" y="4554538"/>
          <p14:tracePt t="61587" x="1665288" y="4554538"/>
          <p14:tracePt t="61595" x="1673225" y="4554538"/>
          <p14:tracePt t="61619" x="1698625" y="4546600"/>
          <p14:tracePt t="61627" x="1724025" y="4529138"/>
          <p14:tracePt t="61635" x="1733550" y="4521200"/>
          <p14:tracePt t="61643" x="1749425" y="4521200"/>
          <p14:tracePt t="61651" x="1776413" y="4503738"/>
          <p14:tracePt t="61659" x="1801813" y="4486275"/>
          <p14:tracePt t="61667" x="1817688" y="4478338"/>
          <p14:tracePt t="61675" x="1843088" y="4470400"/>
          <p14:tracePt t="61684" x="1868488" y="4460875"/>
          <p14:tracePt t="61691" x="1893888" y="4445000"/>
          <p14:tracePt t="61700" x="1911350" y="4427538"/>
          <p14:tracePt t="61707" x="1928813" y="4419600"/>
          <p14:tracePt t="61715" x="1954213" y="4394200"/>
          <p14:tracePt t="61723" x="1971675" y="4376738"/>
          <p14:tracePt t="61732" x="1987550" y="4351338"/>
          <p14:tracePt t="61739" x="1997075" y="4333875"/>
          <p14:tracePt t="61748" x="1997075" y="4325938"/>
          <p14:tracePt t="61755" x="2005013" y="4316413"/>
          <p14:tracePt t="61765" x="2012950" y="4308475"/>
          <p14:tracePt t="61931" x="2005013" y="4308475"/>
          <p14:tracePt t="61939" x="1971675" y="4308475"/>
          <p14:tracePt t="61948" x="1936750" y="4308475"/>
          <p14:tracePt t="61955" x="1893888" y="4308475"/>
          <p14:tracePt t="61963" x="1852613" y="4308475"/>
          <p14:tracePt t="61971" x="1784350" y="4308475"/>
          <p14:tracePt t="61979" x="1708150" y="4308475"/>
          <p14:tracePt t="61987" x="1639888" y="4308475"/>
          <p14:tracePt t="61995" x="1563688" y="4308475"/>
          <p14:tracePt t="62003" x="1512888" y="4308475"/>
          <p14:tracePt t="62011" x="1452563" y="4300538"/>
          <p14:tracePt t="62019" x="1419225" y="4291013"/>
          <p14:tracePt t="62027" x="1401763" y="4283075"/>
          <p14:tracePt t="62043" x="1393825" y="4283075"/>
          <p14:tracePt t="62195" x="1401763" y="4275138"/>
          <p14:tracePt t="62275" x="1419225" y="4275138"/>
          <p14:tracePt t="62283" x="1444625" y="4275138"/>
          <p14:tracePt t="62291" x="1452563" y="4283075"/>
          <p14:tracePt t="62300" x="1477963" y="4291013"/>
          <p14:tracePt t="62307" x="1495425" y="4291013"/>
          <p14:tracePt t="62315" x="1512888" y="4300538"/>
          <p14:tracePt t="62323" x="1520825" y="4308475"/>
          <p14:tracePt t="62332" x="1538288" y="4316413"/>
          <p14:tracePt t="62339" x="1546225" y="4325938"/>
          <p14:tracePt t="62363" x="1554163" y="4333875"/>
          <p14:tracePt t="62379" x="1563688" y="4341813"/>
          <p14:tracePt t="62395" x="1571625" y="4341813"/>
          <p14:tracePt t="62411" x="1589088" y="4341813"/>
          <p14:tracePt t="62419" x="1597025" y="4341813"/>
          <p14:tracePt t="62427" x="1614488" y="4341813"/>
          <p14:tracePt t="62435" x="1631950" y="4341813"/>
          <p14:tracePt t="62443" x="1639888" y="4341813"/>
          <p14:tracePt t="62451" x="1647825" y="4341813"/>
          <p14:tracePt t="62507" x="1657350" y="4341813"/>
          <p14:tracePt t="62514" x="1665288" y="4333875"/>
          <p14:tracePt t="62523" x="1673225" y="4333875"/>
          <p14:tracePt t="62531" x="1698625" y="4333875"/>
          <p14:tracePt t="62539" x="1724025" y="4325938"/>
          <p14:tracePt t="62549" x="1758950" y="4316413"/>
          <p14:tracePt t="62555" x="1766888" y="4308475"/>
          <p14:tracePt t="62564" x="1792288" y="4300538"/>
          <p14:tracePt t="62571" x="1817688" y="4291013"/>
          <p14:tracePt t="62579" x="1827213" y="4291013"/>
          <p14:tracePt t="62587" x="1843088" y="4291013"/>
          <p14:tracePt t="62595" x="1860550" y="4283075"/>
          <p14:tracePt t="62611" x="1885950" y="4275138"/>
          <p14:tracePt t="62627" x="1893888" y="4275138"/>
          <p14:tracePt t="62635" x="1911350" y="4265613"/>
          <p14:tracePt t="62643" x="1920875" y="4265613"/>
          <p14:tracePt t="62651" x="1928813" y="4265613"/>
          <p14:tracePt t="62659" x="1936750" y="4265613"/>
          <p14:tracePt t="62755" x="1946275" y="4265613"/>
          <p14:tracePt t="62763" x="1954213" y="4265613"/>
          <p14:tracePt t="62771" x="1997075" y="4265613"/>
          <p14:tracePt t="62779" x="2055813" y="4265613"/>
          <p14:tracePt t="62787" x="2141538" y="4249738"/>
          <p14:tracePt t="62795" x="2235200" y="4240213"/>
          <p14:tracePt t="62803" x="2301875" y="4240213"/>
          <p14:tracePt t="62811" x="2405063" y="4240213"/>
          <p14:tracePt t="62819" x="2489200" y="4240213"/>
          <p14:tracePt t="62827" x="2557463" y="4240213"/>
          <p14:tracePt t="62835" x="2616200" y="4240213"/>
          <p14:tracePt t="62843" x="2676525" y="4240213"/>
          <p14:tracePt t="62851" x="2719388" y="4240213"/>
          <p14:tracePt t="62859" x="2752725" y="4240213"/>
          <p14:tracePt t="62867" x="2770188" y="4240213"/>
          <p14:tracePt t="62885" x="2795588" y="4240213"/>
          <p14:tracePt t="62891" x="2811463" y="4232275"/>
          <p14:tracePt t="62907" x="2828925" y="4232275"/>
          <p14:tracePt t="62916" x="2854325" y="4224338"/>
          <p14:tracePt t="62923" x="2879725" y="4214813"/>
          <p14:tracePt t="62932" x="2897188" y="4214813"/>
          <p14:tracePt t="62939" x="2930525" y="4214813"/>
          <p14:tracePt t="62949" x="2973388" y="4214813"/>
          <p14:tracePt t="62955" x="2998788" y="4214813"/>
          <p14:tracePt t="62963" x="3033713" y="4214813"/>
          <p14:tracePt t="62971" x="3067050" y="4214813"/>
          <p14:tracePt t="62979" x="3109913" y="4214813"/>
          <p14:tracePt t="62987" x="3152775" y="4214813"/>
          <p14:tracePt t="62995" x="3194050" y="4214813"/>
          <p14:tracePt t="63003" x="3236913" y="4214813"/>
          <p14:tracePt t="63011" x="3270250" y="4214813"/>
          <p14:tracePt t="63019" x="3313113" y="4214813"/>
          <p14:tracePt t="63027" x="3348038" y="4214813"/>
          <p14:tracePt t="63035" x="3363913" y="4214813"/>
          <p14:tracePt t="63043" x="3381375" y="4214813"/>
          <p14:tracePt t="63051" x="3398838" y="4214813"/>
          <p14:tracePt t="63067" x="3406775" y="4214813"/>
          <p14:tracePt t="63627" x="3398838" y="4214813"/>
          <p14:tracePt t="63691" x="3389313" y="4214813"/>
          <p14:tracePt t="63707" x="3381375" y="4224338"/>
          <p14:tracePt t="64171" x="3373438" y="4224338"/>
          <p14:tracePt t="64195" x="3363913" y="4224338"/>
          <p14:tracePt t="64219" x="3355975" y="4224338"/>
          <p14:tracePt t="64227" x="3338513" y="4224338"/>
          <p14:tracePt t="64235" x="3322638" y="4214813"/>
          <p14:tracePt t="64243" x="3305175" y="4206875"/>
          <p14:tracePt t="64252" x="3287713" y="4197350"/>
          <p14:tracePt t="64259" x="3279775" y="4197350"/>
          <p14:tracePt t="64267" x="3262313" y="4181475"/>
          <p14:tracePt t="64275" x="3244850" y="4171950"/>
          <p14:tracePt t="64283" x="3244850" y="4164013"/>
          <p14:tracePt t="64291" x="3236913" y="4164013"/>
          <p14:tracePt t="64300" x="3228975" y="4156075"/>
          <p14:tracePt t="64307" x="3219450" y="4146550"/>
          <p14:tracePt t="64316" x="3219450" y="4138613"/>
          <p14:tracePt t="64323" x="3211513" y="4130675"/>
          <p14:tracePt t="64333" x="3194050" y="4121150"/>
          <p14:tracePt t="64339" x="3178175" y="4113213"/>
          <p14:tracePt t="64347" x="3152775" y="4095750"/>
          <p14:tracePt t="64355" x="3117850" y="4087813"/>
          <p14:tracePt t="64363" x="3092450" y="4070350"/>
          <p14:tracePt t="64371" x="3049588" y="4062413"/>
          <p14:tracePt t="64379" x="3016250" y="4052888"/>
          <p14:tracePt t="64387" x="2973388" y="4044950"/>
          <p14:tracePt t="64395" x="2940050" y="4037013"/>
          <p14:tracePt t="64403" x="2905125" y="4019550"/>
          <p14:tracePt t="64411" x="2879725" y="4011613"/>
          <p14:tracePt t="64419" x="2854325" y="4002088"/>
          <p14:tracePt t="64427" x="2828925" y="3994150"/>
          <p14:tracePt t="64435" x="2811463" y="3976688"/>
          <p14:tracePt t="64443" x="2786063" y="3968750"/>
          <p14:tracePt t="64451" x="2760663" y="3951288"/>
          <p14:tracePt t="64459" x="2735263" y="3943350"/>
          <p14:tracePt t="64468" x="2727325" y="3943350"/>
          <p14:tracePt t="64475" x="2709863" y="3943350"/>
          <p14:tracePt t="64484" x="2701925" y="3943350"/>
          <p14:tracePt t="64491" x="2693988" y="3943350"/>
          <p14:tracePt t="64500" x="2684463" y="3943350"/>
          <p14:tracePt t="64531" x="2676525" y="3943350"/>
          <p14:tracePt t="64539" x="2668588" y="3943350"/>
          <p14:tracePt t="64547" x="2651125" y="3943350"/>
          <p14:tracePt t="64555" x="2641600" y="3943350"/>
          <p14:tracePt t="64563" x="2608263" y="3943350"/>
          <p14:tracePt t="64571" x="2582863" y="3943350"/>
          <p14:tracePt t="64579" x="2557463" y="3943350"/>
          <p14:tracePt t="64587" x="2497138" y="3935413"/>
          <p14:tracePt t="64595" x="2455863" y="3925888"/>
          <p14:tracePt t="64603" x="2420938" y="3917950"/>
          <p14:tracePt t="64611" x="2387600" y="3908425"/>
          <p14:tracePt t="64619" x="2370138" y="3908425"/>
          <p14:tracePt t="64635" x="2362200" y="3908425"/>
          <p14:tracePt t="64675" x="2352675" y="3908425"/>
          <p14:tracePt t="64683" x="2344738" y="3908425"/>
          <p14:tracePt t="64699" x="2319338" y="3908425"/>
          <p14:tracePt t="64707" x="2301875" y="3917950"/>
          <p14:tracePt t="64716" x="2276475" y="3925888"/>
          <p14:tracePt t="64723" x="2251075" y="3925888"/>
          <p14:tracePt t="64733" x="2225675" y="3925888"/>
          <p14:tracePt t="64739" x="2208213" y="3925888"/>
          <p14:tracePt t="64747" x="2192338" y="3925888"/>
          <p14:tracePt t="64755" x="2182813" y="3925888"/>
          <p14:tracePt t="64763" x="2174875" y="3925888"/>
          <p14:tracePt t="64771" x="2166938" y="3925888"/>
          <p14:tracePt t="64827" x="2157413" y="3925888"/>
          <p14:tracePt t="64835" x="2149475" y="3935413"/>
          <p14:tracePt t="64843" x="2116138" y="3943350"/>
          <p14:tracePt t="64851" x="2073275" y="3951288"/>
          <p14:tracePt t="64859" x="2047875" y="3951288"/>
          <p14:tracePt t="64868" x="2022475" y="3960813"/>
          <p14:tracePt t="64875" x="2012950" y="3968750"/>
          <p14:tracePt t="64891" x="1997075" y="3976688"/>
          <p14:tracePt t="64907" x="1987550" y="3976688"/>
          <p14:tracePt t="64916" x="1979613" y="3986213"/>
          <p14:tracePt t="64947" x="1979613" y="3994150"/>
          <p14:tracePt t="64955" x="1979613" y="4002088"/>
          <p14:tracePt t="64963" x="1979613" y="4011613"/>
          <p14:tracePt t="64971" x="1971675" y="4027488"/>
          <p14:tracePt t="65003" x="1971675" y="4037013"/>
          <p14:tracePt t="65019" x="1962150" y="4062413"/>
          <p14:tracePt t="65027" x="1954213" y="4070350"/>
          <p14:tracePt t="65043" x="1946275" y="4087813"/>
          <p14:tracePt t="65067" x="1946275" y="4095750"/>
          <p14:tracePt t="65075" x="1946275" y="4113213"/>
          <p14:tracePt t="65091" x="1946275" y="4121150"/>
          <p14:tracePt t="65107" x="1946275" y="4130675"/>
          <p14:tracePt t="65117" x="1946275" y="4138613"/>
          <p14:tracePt t="65147" x="1946275" y="4146550"/>
          <p14:tracePt t="65155" x="1946275" y="4164013"/>
          <p14:tracePt t="65171" x="1946275" y="4171950"/>
          <p14:tracePt t="65179" x="1946275" y="4181475"/>
          <p14:tracePt t="65187" x="1954213" y="4189413"/>
          <p14:tracePt t="65195" x="1962150" y="4197350"/>
          <p14:tracePt t="65203" x="1962150" y="4214813"/>
          <p14:tracePt t="65219" x="1971675" y="4232275"/>
          <p14:tracePt t="65227" x="1979613" y="4240213"/>
          <p14:tracePt t="65243" x="1979613" y="4249738"/>
          <p14:tracePt t="65307" x="1987550" y="4257675"/>
          <p14:tracePt t="65323" x="1987550" y="4265613"/>
          <p14:tracePt t="65332" x="1997075" y="4275138"/>
          <p14:tracePt t="65339" x="2005013" y="4275138"/>
          <p14:tracePt t="65355" x="2012950" y="4283075"/>
          <p14:tracePt t="65363" x="2012950" y="4291013"/>
          <p14:tracePt t="65371" x="2022475" y="4291013"/>
          <p14:tracePt t="65387" x="2030413" y="4300538"/>
          <p14:tracePt t="65395" x="2030413" y="4308475"/>
          <p14:tracePt t="65411" x="2038350" y="4316413"/>
          <p14:tracePt t="65427" x="2055813" y="4325938"/>
          <p14:tracePt t="65435" x="2073275" y="4333875"/>
          <p14:tracePt t="65443" x="2073275" y="4341813"/>
          <p14:tracePt t="65451" x="2081213" y="4341813"/>
          <p14:tracePt t="65459" x="2090738" y="4351338"/>
          <p14:tracePt t="65475" x="2098675" y="4359275"/>
          <p14:tracePt t="65507" x="2106613" y="4359275"/>
          <p14:tracePt t="65516" x="2124075" y="4368800"/>
          <p14:tracePt t="65547" x="2141538" y="4376738"/>
          <p14:tracePt t="65555" x="2149475" y="4376738"/>
          <p14:tracePt t="65563" x="2166938" y="4384675"/>
          <p14:tracePt t="65571" x="2182813" y="4394200"/>
          <p14:tracePt t="65579" x="2192338" y="4402138"/>
          <p14:tracePt t="65587" x="2208213" y="4402138"/>
          <p14:tracePt t="65595" x="2225675" y="4402138"/>
          <p14:tracePt t="65603" x="2243138" y="4402138"/>
          <p14:tracePt t="65611" x="2276475" y="4410075"/>
          <p14:tracePt t="65619" x="2301875" y="4419600"/>
          <p14:tracePt t="65627" x="2327275" y="4427538"/>
          <p14:tracePt t="65635" x="2336800" y="4427538"/>
          <p14:tracePt t="65643" x="2352675" y="4435475"/>
          <p14:tracePt t="65652" x="2370138" y="4445000"/>
          <p14:tracePt t="65700" x="2379663" y="4445000"/>
          <p14:tracePt t="65707" x="2387600" y="4445000"/>
          <p14:tracePt t="65716" x="2413000" y="4445000"/>
          <p14:tracePt t="65723" x="2446338" y="4435475"/>
          <p14:tracePt t="65733" x="2489200" y="4427538"/>
          <p14:tracePt t="65739" x="2524125" y="4419600"/>
          <p14:tracePt t="65747" x="2549525" y="4419600"/>
          <p14:tracePt t="65755" x="2565400" y="4419600"/>
          <p14:tracePt t="65763" x="2590800" y="4419600"/>
          <p14:tracePt t="65771" x="2600325" y="4419600"/>
          <p14:tracePt t="65859" x="2608263" y="4410075"/>
          <p14:tracePt t="65867" x="2625725" y="4410075"/>
          <p14:tracePt t="65875" x="2625725" y="4402138"/>
          <p14:tracePt t="65883" x="2641600" y="4394200"/>
          <p14:tracePt t="65891" x="2651125" y="4394200"/>
          <p14:tracePt t="65900" x="2659063" y="4376738"/>
          <p14:tracePt t="65907" x="2676525" y="4368800"/>
          <p14:tracePt t="65917" x="2701925" y="4351338"/>
          <p14:tracePt t="65923" x="2727325" y="4333875"/>
          <p14:tracePt t="65931" x="2770188" y="4316413"/>
          <p14:tracePt t="65939" x="2811463" y="4300538"/>
          <p14:tracePt t="65947" x="2846388" y="4291013"/>
          <p14:tracePt t="65955" x="2879725" y="4275138"/>
          <p14:tracePt t="65963" x="2905125" y="4265613"/>
          <p14:tracePt t="65971" x="2922588" y="4249738"/>
          <p14:tracePt t="65979" x="2930525" y="4249738"/>
          <p14:tracePt t="66011" x="2930525" y="4240213"/>
          <p14:tracePt t="66019" x="2930525" y="4224338"/>
          <p14:tracePt t="66051" x="2930525" y="4214813"/>
          <p14:tracePt t="66059" x="2922588" y="4189413"/>
          <p14:tracePt t="66067" x="2914650" y="4189413"/>
          <p14:tracePt t="66075" x="2914650" y="4181475"/>
          <p14:tracePt t="66084" x="2914650" y="4164013"/>
          <p14:tracePt t="66091" x="2905125" y="4138613"/>
          <p14:tracePt t="66100" x="2905125" y="4130675"/>
          <p14:tracePt t="66107" x="2905125" y="4113213"/>
          <p14:tracePt t="66123" x="2905125" y="4095750"/>
          <p14:tracePt t="66131" x="2905125" y="4079875"/>
          <p14:tracePt t="66139" x="2897188" y="4070350"/>
          <p14:tracePt t="66155" x="2889250" y="4044950"/>
          <p14:tracePt t="66171" x="2879725" y="4019550"/>
          <p14:tracePt t="66179" x="2871788" y="4011613"/>
          <p14:tracePt t="66187" x="2854325" y="3986213"/>
          <p14:tracePt t="66195" x="2846388" y="3968750"/>
          <p14:tracePt t="66203" x="2846388" y="3960813"/>
          <p14:tracePt t="66211" x="2838450" y="3960813"/>
          <p14:tracePt t="66219" x="2828925" y="3951288"/>
          <p14:tracePt t="66227" x="2820988" y="3935413"/>
          <p14:tracePt t="66243" x="2811463" y="3917950"/>
          <p14:tracePt t="66251" x="2795588" y="3908425"/>
          <p14:tracePt t="66259" x="2778125" y="3892550"/>
          <p14:tracePt t="66267" x="2760663" y="3892550"/>
          <p14:tracePt t="66275" x="2735263" y="3875088"/>
          <p14:tracePt t="66284" x="2709863" y="3867150"/>
          <p14:tracePt t="66291" x="2684463" y="3849688"/>
          <p14:tracePt t="66300" x="2668588" y="3841750"/>
          <p14:tracePt t="66307" x="2651125" y="3832225"/>
          <p14:tracePt t="66317" x="2641600" y="3832225"/>
          <p14:tracePt t="66323" x="2633663" y="3832225"/>
          <p14:tracePt t="66371" x="2625725" y="3832225"/>
          <p14:tracePt t="66379" x="2590800" y="3832225"/>
          <p14:tracePt t="66387" x="2540000" y="3832225"/>
          <p14:tracePt t="66395" x="2463800" y="3832225"/>
          <p14:tracePt t="66403" x="2413000" y="3832225"/>
          <p14:tracePt t="66411" x="2319338" y="3824288"/>
          <p14:tracePt t="66419" x="2251075" y="3816350"/>
          <p14:tracePt t="66427" x="2200275" y="3798888"/>
          <p14:tracePt t="66435" x="2157413" y="3790950"/>
          <p14:tracePt t="66443" x="2132013" y="3781425"/>
          <p14:tracePt t="66459" x="2124075" y="3781425"/>
          <p14:tracePt t="66507" x="2116138" y="3781425"/>
          <p14:tracePt t="66516" x="2106613" y="3781425"/>
          <p14:tracePt t="66523" x="2090738" y="3781425"/>
          <p14:tracePt t="66531" x="2055813" y="3790950"/>
          <p14:tracePt t="66539" x="2038350" y="3806825"/>
          <p14:tracePt t="66547" x="2005013" y="3816350"/>
          <p14:tracePt t="66555" x="1962150" y="3824288"/>
          <p14:tracePt t="66563" x="1928813" y="3832225"/>
          <p14:tracePt t="66571" x="1885950" y="3841750"/>
          <p14:tracePt t="66579" x="1868488" y="3849688"/>
          <p14:tracePt t="66587" x="1852613" y="3867150"/>
          <p14:tracePt t="66595" x="1843088" y="3875088"/>
          <p14:tracePt t="66603" x="1843088" y="3892550"/>
          <p14:tracePt t="66611" x="1843088" y="3917950"/>
          <p14:tracePt t="66619" x="1843088" y="3951288"/>
          <p14:tracePt t="66627" x="1852613" y="3968750"/>
          <p14:tracePt t="66635" x="1860550" y="3994150"/>
          <p14:tracePt t="66643" x="1868488" y="4019550"/>
          <p14:tracePt t="66651" x="1878013" y="4037013"/>
          <p14:tracePt t="66659" x="1885950" y="4044950"/>
          <p14:tracePt t="66675" x="1885950" y="4052888"/>
          <p14:tracePt t="66684" x="1885950" y="4062413"/>
          <p14:tracePt t="66691" x="1885950" y="4070350"/>
          <p14:tracePt t="66701" x="1885950" y="4079875"/>
          <p14:tracePt t="66707" x="1893888" y="4095750"/>
          <p14:tracePt t="66723" x="1893888" y="4113213"/>
          <p14:tracePt t="66731" x="1903413" y="4146550"/>
          <p14:tracePt t="66739" x="1911350" y="4171950"/>
          <p14:tracePt t="66747" x="1911350" y="4181475"/>
          <p14:tracePt t="66755" x="1911350" y="4214813"/>
          <p14:tracePt t="66763" x="1911350" y="4240213"/>
          <p14:tracePt t="66771" x="1911350" y="4257675"/>
          <p14:tracePt t="66779" x="1920875" y="4291013"/>
          <p14:tracePt t="66787" x="1928813" y="4316413"/>
          <p14:tracePt t="66795" x="1928813" y="4325938"/>
          <p14:tracePt t="66803" x="1928813" y="4341813"/>
          <p14:tracePt t="66811" x="1928813" y="4368800"/>
          <p14:tracePt t="66819" x="1928813" y="4376738"/>
          <p14:tracePt t="66827" x="1928813" y="4402138"/>
          <p14:tracePt t="66835" x="1928813" y="4410075"/>
          <p14:tracePt t="66843" x="1928813" y="4419600"/>
          <p14:tracePt t="66851" x="1928813" y="4427538"/>
          <p14:tracePt t="66859" x="1928813" y="4435475"/>
          <p14:tracePt t="66916" x="1928813" y="4445000"/>
          <p14:tracePt t="66923" x="1928813" y="4452938"/>
          <p14:tracePt t="66939" x="1936750" y="4460875"/>
          <p14:tracePt t="66947" x="1946275" y="4478338"/>
          <p14:tracePt t="66955" x="1954213" y="4486275"/>
          <p14:tracePt t="66963" x="1962150" y="4503738"/>
          <p14:tracePt t="66971" x="1971675" y="4521200"/>
          <p14:tracePt t="66979" x="1979613" y="4521200"/>
          <p14:tracePt t="66987" x="2022475" y="4503738"/>
          <p14:tracePt t="66995" x="2055813" y="4478338"/>
          <p14:tracePt t="67003" x="2081213" y="4460875"/>
          <p14:tracePt t="67011" x="2098675" y="4445000"/>
          <p14:tracePt t="67035" x="2098675" y="4452938"/>
          <p14:tracePt t="67051" x="2090738" y="4478338"/>
          <p14:tracePt t="67075" x="2106613" y="4478338"/>
          <p14:tracePt t="67083" x="2132013" y="4478338"/>
          <p14:tracePt t="67091" x="2174875" y="4478338"/>
          <p14:tracePt t="67101" x="2200275" y="4478338"/>
          <p14:tracePt t="67107" x="2243138" y="4478338"/>
          <p14:tracePt t="67117" x="2293938" y="4495800"/>
          <p14:tracePt t="67123" x="2301875" y="4495800"/>
          <p14:tracePt t="67131" x="2319338" y="4495800"/>
          <p14:tracePt t="67139" x="2344738" y="4495800"/>
          <p14:tracePt t="67147" x="2352675" y="4495800"/>
          <p14:tracePt t="67155" x="2362200" y="4495800"/>
          <p14:tracePt t="67163" x="2370138" y="4495800"/>
          <p14:tracePt t="67243" x="2379663" y="4495800"/>
          <p14:tracePt t="67251" x="2387600" y="4495800"/>
          <p14:tracePt t="67259" x="2395538" y="4495800"/>
          <p14:tracePt t="67267" x="2405063" y="4495800"/>
          <p14:tracePt t="67275" x="2420938" y="4495800"/>
          <p14:tracePt t="67284" x="2446338" y="4495800"/>
          <p14:tracePt t="67291" x="2471738" y="4495800"/>
          <p14:tracePt t="67301" x="2506663" y="4495800"/>
          <p14:tracePt t="67307" x="2532063" y="4495800"/>
          <p14:tracePt t="67317" x="2565400" y="4495800"/>
          <p14:tracePt t="67323" x="2590800" y="4495800"/>
          <p14:tracePt t="67331" x="2600325" y="4495800"/>
          <p14:tracePt t="67339" x="2616200" y="4495800"/>
          <p14:tracePt t="67347" x="2625725" y="4495800"/>
          <p14:tracePt t="67371" x="2633663" y="4495800"/>
          <p14:tracePt t="67379" x="2641600" y="4495800"/>
          <p14:tracePt t="67387" x="2651125" y="4495800"/>
          <p14:tracePt t="67395" x="2676525" y="4495800"/>
          <p14:tracePt t="67403" x="2709863" y="4495800"/>
          <p14:tracePt t="67411" x="2719388" y="4495800"/>
          <p14:tracePt t="67419" x="2752725" y="4495800"/>
          <p14:tracePt t="67427" x="2770188" y="4495800"/>
          <p14:tracePt t="67435" x="2811463" y="4478338"/>
          <p14:tracePt t="67443" x="2846388" y="4460875"/>
          <p14:tracePt t="67451" x="2871788" y="4445000"/>
          <p14:tracePt t="67459" x="2897188" y="4435475"/>
          <p14:tracePt t="67467" x="2914650" y="4419600"/>
          <p14:tracePt t="67475" x="2914650" y="4410075"/>
          <p14:tracePt t="67484" x="2922588" y="4402138"/>
          <p14:tracePt t="67516" x="2930525" y="4384675"/>
          <p14:tracePt t="67523" x="2940050" y="4376738"/>
          <p14:tracePt t="67531" x="2940050" y="4368800"/>
          <p14:tracePt t="67539" x="2940050" y="4351338"/>
          <p14:tracePt t="67547" x="2947988" y="4316413"/>
          <p14:tracePt t="67555" x="2955925" y="4300538"/>
          <p14:tracePt t="67563" x="2955925" y="4283075"/>
          <p14:tracePt t="67571" x="2955925" y="4249738"/>
          <p14:tracePt t="67579" x="2955925" y="4224338"/>
          <p14:tracePt t="67587" x="2955925" y="4197350"/>
          <p14:tracePt t="67595" x="2947988" y="4164013"/>
          <p14:tracePt t="67603" x="2940050" y="4138613"/>
          <p14:tracePt t="67611" x="2930525" y="4113213"/>
          <p14:tracePt t="67619" x="2922588" y="4105275"/>
          <p14:tracePt t="67627" x="2914650" y="4079875"/>
          <p14:tracePt t="67636" x="2905125" y="4052888"/>
          <p14:tracePt t="67643" x="2889250" y="4037013"/>
          <p14:tracePt t="67651" x="2879725" y="4019550"/>
          <p14:tracePt t="67659" x="2863850" y="4002088"/>
          <p14:tracePt t="67667" x="2863850" y="3986213"/>
          <p14:tracePt t="67675" x="2846388" y="3968750"/>
          <p14:tracePt t="67684" x="2828925" y="3960813"/>
          <p14:tracePt t="67691" x="2811463" y="3943350"/>
          <p14:tracePt t="67701" x="2803525" y="3935413"/>
          <p14:tracePt t="67707" x="2795588" y="3917950"/>
          <p14:tracePt t="67716" x="2778125" y="3917950"/>
          <p14:tracePt t="67731" x="2760663" y="3917950"/>
          <p14:tracePt t="67739" x="2752725" y="3917950"/>
          <p14:tracePt t="67747" x="2735263" y="3917950"/>
          <p14:tracePt t="67755" x="2727325" y="3917950"/>
          <p14:tracePt t="67763" x="2693988" y="3917950"/>
          <p14:tracePt t="67771" x="2659063" y="3917950"/>
          <p14:tracePt t="67779" x="2616200" y="3917950"/>
          <p14:tracePt t="67787" x="2557463" y="3900488"/>
          <p14:tracePt t="67795" x="2497138" y="3892550"/>
          <p14:tracePt t="67803" x="2438400" y="3883025"/>
          <p14:tracePt t="67811" x="2395538" y="3875088"/>
          <p14:tracePt t="67819" x="2344738" y="3867150"/>
          <p14:tracePt t="67827" x="2319338" y="3857625"/>
          <p14:tracePt t="67843" x="2311400" y="3857625"/>
          <p14:tracePt t="67891" x="2301875" y="3857625"/>
          <p14:tracePt t="67900" x="2293938" y="3857625"/>
          <p14:tracePt t="67907" x="2276475" y="3857625"/>
          <p14:tracePt t="67916" x="2260600" y="3857625"/>
          <p14:tracePt t="67923" x="2235200" y="3857625"/>
          <p14:tracePt t="67931" x="2200275" y="3857625"/>
          <p14:tracePt t="67939" x="2182813" y="3867150"/>
          <p14:tracePt t="67947" x="2166938" y="3883025"/>
          <p14:tracePt t="67955" x="2149475" y="3883025"/>
          <p14:tracePt t="67963" x="2132013" y="3900488"/>
          <p14:tracePt t="67971" x="2124075" y="3908425"/>
          <p14:tracePt t="67987" x="2116138" y="3917950"/>
          <p14:tracePt t="68003" x="2090738" y="3935413"/>
          <p14:tracePt t="68011" x="2081213" y="3935413"/>
          <p14:tracePt t="68019" x="2081213" y="3943350"/>
          <p14:tracePt t="68027" x="2073275" y="3960813"/>
          <p14:tracePt t="68036" x="2065338" y="3968750"/>
          <p14:tracePt t="68043" x="2047875" y="3994150"/>
          <p14:tracePt t="68051" x="2030413" y="4019550"/>
          <p14:tracePt t="68059" x="2005013" y="4044950"/>
          <p14:tracePt t="68067" x="1997075" y="4062413"/>
          <p14:tracePt t="68075" x="1962150" y="4095750"/>
          <p14:tracePt t="68084" x="1946275" y="4113213"/>
          <p14:tracePt t="68091" x="1911350" y="4130675"/>
          <p14:tracePt t="68101" x="1885950" y="4138613"/>
          <p14:tracePt t="68107" x="1860550" y="4156075"/>
          <p14:tracePt t="68115" x="1852613" y="4164013"/>
          <p14:tracePt t="68123" x="1852613" y="4181475"/>
          <p14:tracePt t="68131" x="1835150" y="4181475"/>
          <p14:tracePt t="68139" x="1827213" y="4189413"/>
          <p14:tracePt t="68147" x="1827213" y="4197350"/>
          <p14:tracePt t="68155" x="1827213" y="4214813"/>
          <p14:tracePt t="68163" x="1827213" y="4240213"/>
          <p14:tracePt t="68171" x="1835150" y="4291013"/>
          <p14:tracePt t="68179" x="1852613" y="4333875"/>
          <p14:tracePt t="68187" x="1868488" y="4368800"/>
          <p14:tracePt t="68195" x="1920875" y="4394200"/>
          <p14:tracePt t="68204" x="2055813" y="4333875"/>
          <p14:tracePt t="68211" x="2174875" y="4257675"/>
          <p14:tracePt t="68219" x="2225675" y="4240213"/>
          <p14:tracePt t="68227" x="2243138" y="4249738"/>
          <p14:tracePt t="68236" x="2251075" y="4257675"/>
          <p14:tracePt t="68243" x="2260600" y="4275138"/>
          <p14:tracePt t="68259" x="2268538" y="4300538"/>
          <p14:tracePt t="68268" x="2276475" y="4308475"/>
          <p14:tracePt t="68275" x="2286000" y="4316413"/>
          <p14:tracePt t="68284" x="2286000" y="4325938"/>
          <p14:tracePt t="68291" x="2293938" y="4333875"/>
          <p14:tracePt t="68403" x="2301875" y="4341813"/>
          <p14:tracePt t="68419" x="2311400" y="4341813"/>
          <p14:tracePt t="68427" x="2336800" y="4341813"/>
          <p14:tracePt t="68435" x="2379663" y="4351338"/>
          <p14:tracePt t="68443" x="2413000" y="4351338"/>
          <p14:tracePt t="68451" x="2455863" y="4351338"/>
          <p14:tracePt t="68459" x="2497138" y="4351338"/>
          <p14:tracePt t="68468" x="2540000" y="4351338"/>
          <p14:tracePt t="68475" x="2600325" y="4351338"/>
          <p14:tracePt t="68484" x="2633663" y="4351338"/>
          <p14:tracePt t="68491" x="2659063" y="4351338"/>
          <p14:tracePt t="68501" x="2676525" y="4351338"/>
          <p14:tracePt t="68507" x="2684463" y="4351338"/>
          <p14:tracePt t="68731" x="2693988" y="4351338"/>
          <p14:tracePt t="72035" x="2701925" y="4333875"/>
          <p14:tracePt t="72043" x="2786063" y="4333875"/>
          <p14:tracePt t="72051" x="3109913" y="4316413"/>
          <p14:tracePt t="72059" x="3687763" y="4300538"/>
          <p14:tracePt t="72069" x="4265613" y="4300538"/>
          <p14:tracePt t="72075" x="4902200" y="4257675"/>
          <p14:tracePt t="72083" x="5446713" y="4156075"/>
          <p14:tracePt t="72091" x="5853113" y="3994150"/>
          <p14:tracePt t="72099" x="6253163" y="3756025"/>
          <p14:tracePt t="72107" x="6626225" y="3475038"/>
          <p14:tracePt t="72115" x="6983413" y="3203575"/>
          <p14:tracePt t="72123" x="7307263" y="2914650"/>
          <p14:tracePt t="72131" x="7553325" y="2686050"/>
          <p14:tracePt t="72139" x="7756525" y="2463800"/>
          <p14:tracePt t="72147" x="7893050" y="2286000"/>
          <p14:tracePt t="72155" x="7977188" y="2098675"/>
          <p14:tracePt t="72163" x="8062913" y="1938338"/>
          <p14:tracePt t="72171" x="8147050" y="1751013"/>
          <p14:tracePt t="72179" x="8199438" y="1571625"/>
          <p14:tracePt t="72187" x="8240713" y="1376363"/>
          <p14:tracePt t="72195" x="8258175" y="1189038"/>
          <p14:tracePt t="72204" x="8266113" y="1011238"/>
          <p14:tracePt t="72211" x="8266113" y="858838"/>
          <p14:tracePt t="72219" x="8266113" y="714375"/>
          <p14:tracePt t="72227" x="8266113" y="603250"/>
          <p14:tracePt t="72236" x="8283575" y="527050"/>
          <p14:tracePt t="72243" x="8291513" y="492125"/>
          <p14:tracePt t="72252" x="8308975" y="466725"/>
          <p14:tracePt t="72259" x="8308975" y="450850"/>
          <p14:tracePt t="72269" x="8334375" y="441325"/>
          <p14:tracePt t="72275" x="8369300" y="433388"/>
          <p14:tracePt t="72283" x="8428038" y="425450"/>
          <p14:tracePt t="72291" x="8504238" y="400050"/>
          <p14:tracePt t="72299" x="8605838" y="382588"/>
          <p14:tracePt t="72307" x="8716963" y="357188"/>
          <p14:tracePt t="72315" x="8853488" y="322263"/>
          <p14:tracePt t="72323" x="9013825" y="280988"/>
          <p14:tracePt t="72331" x="9167813" y="220663"/>
          <p14:tracePt t="72339" x="9353550" y="144463"/>
          <p14:tracePt t="72347" x="9507538" y="85725"/>
          <p14:tracePt t="72355" x="9667875" y="17463"/>
          <p14:tracePt t="72635" x="8861425" y="42863"/>
          <p14:tracePt t="72643" x="8785225" y="85725"/>
          <p14:tracePt t="72652" x="8724900" y="101600"/>
          <p14:tracePt t="72659" x="8666163" y="136525"/>
          <p14:tracePt t="72667" x="8605838" y="144463"/>
          <p14:tracePt t="72675" x="8555038" y="161925"/>
          <p14:tracePt t="72683" x="8521700" y="169863"/>
          <p14:tracePt t="72691" x="8496300" y="177800"/>
          <p14:tracePt t="72699" x="8478838" y="177800"/>
          <p14:tracePt t="72707" x="8445500" y="177800"/>
          <p14:tracePt t="72715" x="8385175" y="187325"/>
          <p14:tracePt t="72723" x="8359775" y="195263"/>
          <p14:tracePt t="72731" x="8308975" y="203200"/>
          <p14:tracePt t="72739" x="8250238" y="212725"/>
          <p14:tracePt t="72747" x="8189913" y="230188"/>
          <p14:tracePt t="72755" x="8131175" y="238125"/>
          <p14:tracePt t="72763" x="8088313" y="246063"/>
          <p14:tracePt t="72771" x="8029575" y="255588"/>
          <p14:tracePt t="72779" x="7969250" y="263525"/>
          <p14:tracePt t="72788" x="7918450" y="271463"/>
          <p14:tracePt t="72795" x="7875588" y="280988"/>
          <p14:tracePt t="72804" x="7842250" y="296863"/>
          <p14:tracePt t="72811" x="7791450" y="322263"/>
          <p14:tracePt t="72819" x="7756525" y="339725"/>
          <p14:tracePt t="72827" x="7740650" y="357188"/>
          <p14:tracePt t="72836" x="7723188" y="365125"/>
          <p14:tracePt t="72843" x="7715250" y="382588"/>
          <p14:tracePt t="72853" x="7715250" y="400050"/>
          <p14:tracePt t="72859" x="7697788" y="415925"/>
          <p14:tracePt t="72869" x="7688263" y="433388"/>
          <p14:tracePt t="72886" x="7672388" y="484188"/>
          <p14:tracePt t="72891" x="7662863" y="509588"/>
          <p14:tracePt t="72899" x="7646988" y="527050"/>
          <p14:tracePt t="72907" x="7621588" y="560388"/>
          <p14:tracePt t="72915" x="7604125" y="603250"/>
          <p14:tracePt t="72923" x="7578725" y="646113"/>
          <p14:tracePt t="72931" x="7561263" y="688975"/>
          <p14:tracePt t="72939" x="7553325" y="704850"/>
          <p14:tracePt t="72947" x="7545388" y="730250"/>
          <p14:tracePt t="72955" x="7535863" y="755650"/>
          <p14:tracePt t="72963" x="7518400" y="781050"/>
          <p14:tracePt t="72971" x="7510463" y="798513"/>
          <p14:tracePt t="72979" x="7510463" y="823913"/>
          <p14:tracePt t="72988" x="7502525" y="858838"/>
          <p14:tracePt t="72995" x="7502525" y="866775"/>
          <p14:tracePt t="73004" x="7493000" y="900113"/>
          <p14:tracePt t="73011" x="7485063" y="925513"/>
          <p14:tracePt t="73020" x="7485063" y="942975"/>
          <p14:tracePt t="73027" x="7485063" y="960438"/>
          <p14:tracePt t="73036" x="7485063" y="985838"/>
          <p14:tracePt t="73043" x="7485063" y="1011238"/>
          <p14:tracePt t="73053" x="7485063" y="1028700"/>
          <p14:tracePt t="73059" x="7485063" y="1044575"/>
          <p14:tracePt t="73067" x="7485063" y="1062038"/>
          <p14:tracePt t="73075" x="7485063" y="1069975"/>
          <p14:tracePt t="73083" x="7493000" y="1087438"/>
          <p14:tracePt t="73099" x="7502525" y="1112838"/>
          <p14:tracePt t="73107" x="7510463" y="1112838"/>
          <p14:tracePt t="73115" x="7510463" y="1130300"/>
          <p14:tracePt t="73123" x="7518400" y="1147763"/>
          <p14:tracePt t="73131" x="7518400" y="1155700"/>
          <p14:tracePt t="73139" x="7527925" y="1181100"/>
          <p14:tracePt t="73147" x="7535863" y="1198563"/>
          <p14:tracePt t="73155" x="7545388" y="1216025"/>
          <p14:tracePt t="73163" x="7545388" y="1231900"/>
          <p14:tracePt t="73171" x="7553325" y="1257300"/>
          <p14:tracePt t="73179" x="7561263" y="1282700"/>
          <p14:tracePt t="73188" x="7570788" y="1292225"/>
          <p14:tracePt t="73195" x="7570788" y="1308100"/>
          <p14:tracePt t="73204" x="7578725" y="1317625"/>
          <p14:tracePt t="73211" x="7596188" y="1325563"/>
          <p14:tracePt t="73219" x="7604125" y="1343025"/>
          <p14:tracePt t="73227" x="7621588" y="1360488"/>
          <p14:tracePt t="73236" x="7637463" y="1376363"/>
          <p14:tracePt t="73243" x="7654925" y="1376363"/>
          <p14:tracePt t="73253" x="7672388" y="1393825"/>
          <p14:tracePt t="73259" x="7680325" y="1401763"/>
          <p14:tracePt t="73267" x="7715250" y="1419225"/>
          <p14:tracePt t="73275" x="7740650" y="1427163"/>
          <p14:tracePt t="73283" x="7773988" y="1436688"/>
          <p14:tracePt t="73291" x="7816850" y="1444625"/>
          <p14:tracePt t="73299" x="7867650" y="1452563"/>
          <p14:tracePt t="73307" x="7910513" y="1452563"/>
          <p14:tracePt t="73315" x="7986713" y="1477963"/>
          <p14:tracePt t="73323" x="8045450" y="1487488"/>
          <p14:tracePt t="73331" x="8088313" y="1495425"/>
          <p14:tracePt t="73339" x="8131175" y="1504950"/>
          <p14:tracePt t="73347" x="8181975" y="1512888"/>
          <p14:tracePt t="73355" x="8215313" y="1520825"/>
          <p14:tracePt t="73363" x="8240713" y="1520825"/>
          <p14:tracePt t="73371" x="8301038" y="1530350"/>
          <p14:tracePt t="73379" x="8343900" y="1538288"/>
          <p14:tracePt t="73388" x="8377238" y="1538288"/>
          <p14:tracePt t="73395" x="8428038" y="1538288"/>
          <p14:tracePt t="73404" x="8488363" y="1538288"/>
          <p14:tracePt t="73411" x="8564563" y="1538288"/>
          <p14:tracePt t="73420" x="8605838" y="1530350"/>
          <p14:tracePt t="73427" x="8658225" y="1520825"/>
          <p14:tracePt t="73436" x="8674100" y="1512888"/>
          <p14:tracePt t="73443" x="8691563" y="1504950"/>
          <p14:tracePt t="73459" x="8699500" y="1504950"/>
          <p14:tracePt t="73507" x="8709025" y="1504950"/>
          <p14:tracePt t="73515" x="8716963" y="1504950"/>
          <p14:tracePt t="73523" x="8750300" y="1504950"/>
          <p14:tracePt t="73531" x="8802688" y="1504950"/>
          <p14:tracePt t="73539" x="8861425" y="1512888"/>
          <p14:tracePt t="73547" x="8921750" y="1538288"/>
          <p14:tracePt t="73555" x="9013825" y="1546225"/>
          <p14:tracePt t="73563" x="9082088" y="1546225"/>
          <p14:tracePt t="73572" x="9167813" y="1546225"/>
          <p14:tracePt t="73579" x="9251950" y="1546225"/>
          <p14:tracePt t="73587" x="9337675" y="1546225"/>
          <p14:tracePt t="73595" x="9371013" y="1546225"/>
          <p14:tracePt t="73604" x="9388475" y="1546225"/>
          <p14:tracePt t="73611" x="9431338" y="1546225"/>
          <p14:tracePt t="73620" x="9472613" y="1546225"/>
          <p14:tracePt t="73627" x="9515475" y="1546225"/>
          <p14:tracePt t="73636" x="9550400" y="1546225"/>
          <p14:tracePt t="73643" x="9575800" y="1546225"/>
          <p14:tracePt t="73653" x="9601200" y="1546225"/>
          <p14:tracePt t="73659" x="9626600" y="1546225"/>
          <p14:tracePt t="73667" x="9642475" y="1546225"/>
          <p14:tracePt t="73675" x="9667875" y="1546225"/>
          <p14:tracePt t="73683" x="9694863" y="1546225"/>
          <p14:tracePt t="73691" x="9745663" y="1555750"/>
          <p14:tracePt t="73699" x="9804400" y="1563688"/>
          <p14:tracePt t="73707" x="9880600" y="1571625"/>
          <p14:tracePt t="73715" x="9966325" y="1597025"/>
          <p14:tracePt t="73723" x="10050463" y="1606550"/>
          <p14:tracePt t="73731" x="10153650" y="1631950"/>
          <p14:tracePt t="73739" x="10255250" y="1639888"/>
          <p14:tracePt t="73747" x="10364788" y="1657350"/>
          <p14:tracePt t="73755" x="10458450" y="1665288"/>
          <p14:tracePt t="73763" x="10544175" y="1674813"/>
          <p14:tracePt t="73771" x="10602913" y="1674813"/>
          <p14:tracePt t="73779" x="10653713" y="1674813"/>
          <p14:tracePt t="73787" x="10688638" y="1674813"/>
          <p14:tracePt t="73795" x="10714038" y="1674813"/>
          <p14:tracePt t="73803" x="10721975" y="1674813"/>
          <p14:tracePt t="73811" x="10739438" y="1674813"/>
          <p14:tracePt t="73820" x="10747375" y="1674813"/>
          <p14:tracePt t="73836" x="10756900" y="1674813"/>
          <p14:tracePt t="73843" x="10772775" y="1674813"/>
          <p14:tracePt t="73859" x="10790238" y="1657350"/>
          <p14:tracePt t="73867" x="10815638" y="1649413"/>
          <p14:tracePt t="73875" x="10841038" y="1639888"/>
          <p14:tracePt t="73888" x="10866438" y="1631950"/>
          <p14:tracePt t="73891" x="10891838" y="1622425"/>
          <p14:tracePt t="73899" x="10926763" y="1614488"/>
          <p14:tracePt t="73907" x="10960100" y="1606550"/>
          <p14:tracePt t="73915" x="11002963" y="1597025"/>
          <p14:tracePt t="73923" x="11061700" y="1589088"/>
          <p14:tracePt t="73931" x="11122025" y="1581150"/>
          <p14:tracePt t="73939" x="11172825" y="1571625"/>
          <p14:tracePt t="73947" x="11215688" y="1555750"/>
          <p14:tracePt t="73955" x="11249025" y="1546225"/>
          <p14:tracePt t="73963" x="11282363" y="1530350"/>
          <p14:tracePt t="73972" x="11307763" y="1520825"/>
          <p14:tracePt t="73979" x="11333163" y="1504950"/>
          <p14:tracePt t="73988" x="11350625" y="1495425"/>
          <p14:tracePt t="73995" x="11360150" y="1477963"/>
          <p14:tracePt t="74003" x="11376025" y="1470025"/>
          <p14:tracePt t="74011" x="11393488" y="1462088"/>
          <p14:tracePt t="74020" x="11410950" y="1452563"/>
          <p14:tracePt t="74027" x="11410950" y="1444625"/>
          <p14:tracePt t="74036" x="11426825" y="1436688"/>
          <p14:tracePt t="74043" x="11436350" y="1436688"/>
          <p14:tracePt t="74053" x="11436350" y="1427163"/>
          <p14:tracePt t="74059" x="11452225" y="1419225"/>
          <p14:tracePt t="74067" x="11469688" y="1411288"/>
          <p14:tracePt t="74075" x="11469688" y="1401763"/>
          <p14:tracePt t="74083" x="11487150" y="1401763"/>
          <p14:tracePt t="74091" x="11503025" y="1393825"/>
          <p14:tracePt t="74099" x="11503025" y="1376363"/>
          <p14:tracePt t="74107" x="11512550" y="1368425"/>
          <p14:tracePt t="74115" x="11520488" y="1360488"/>
          <p14:tracePt t="74123" x="11530013" y="1350963"/>
          <p14:tracePt t="74131" x="11530013" y="1343025"/>
          <p14:tracePt t="74139" x="11537950" y="1317625"/>
          <p14:tracePt t="74147" x="11537950" y="1308100"/>
          <p14:tracePt t="74155" x="11537950" y="1292225"/>
          <p14:tracePt t="74163" x="11545888" y="1257300"/>
          <p14:tracePt t="74171" x="11555413" y="1241425"/>
          <p14:tracePt t="74179" x="11555413" y="1231900"/>
          <p14:tracePt t="74188" x="11563350" y="1206500"/>
          <p14:tracePt t="74195" x="11563350" y="1198563"/>
          <p14:tracePt t="74203" x="11563350" y="1173163"/>
          <p14:tracePt t="74211" x="11571288" y="1130300"/>
          <p14:tracePt t="74220" x="11580813" y="1104900"/>
          <p14:tracePt t="74227" x="11588750" y="1079500"/>
          <p14:tracePt t="74237" x="11588750" y="1062038"/>
          <p14:tracePt t="74243" x="11596688" y="1028700"/>
          <p14:tracePt t="74253" x="11606213" y="1003300"/>
          <p14:tracePt t="74259" x="11614150" y="977900"/>
          <p14:tracePt t="74267" x="11614150" y="968375"/>
          <p14:tracePt t="74275" x="11614150" y="942975"/>
          <p14:tracePt t="74283" x="11614150" y="925513"/>
          <p14:tracePt t="74291" x="11614150" y="917575"/>
          <p14:tracePt t="74299" x="11614150" y="892175"/>
          <p14:tracePt t="74307" x="11614150" y="874713"/>
          <p14:tracePt t="74315" x="11614150" y="858838"/>
          <p14:tracePt t="74323" x="11614150" y="849313"/>
          <p14:tracePt t="74331" x="11596688" y="823913"/>
          <p14:tracePt t="74339" x="11580813" y="798513"/>
          <p14:tracePt t="74347" x="11555413" y="765175"/>
          <p14:tracePt t="74355" x="11530013" y="739775"/>
          <p14:tracePt t="74363" x="11495088" y="704850"/>
          <p14:tracePt t="74371" x="11444288" y="679450"/>
          <p14:tracePt t="74379" x="11410950" y="654050"/>
          <p14:tracePt t="74388" x="11368088" y="620713"/>
          <p14:tracePt t="74395" x="11342688" y="611188"/>
          <p14:tracePt t="74403" x="11325225" y="595313"/>
          <p14:tracePt t="74411" x="11299825" y="577850"/>
          <p14:tracePt t="74420" x="11274425" y="560388"/>
          <p14:tracePt t="74427" x="11249025" y="552450"/>
          <p14:tracePt t="74436" x="11223625" y="534988"/>
          <p14:tracePt t="74443" x="11206163" y="527050"/>
          <p14:tracePt t="74453" x="11180763" y="509588"/>
          <p14:tracePt t="74459" x="11155363" y="501650"/>
          <p14:tracePt t="74467" x="11129963" y="484188"/>
          <p14:tracePt t="74475" x="11096625" y="466725"/>
          <p14:tracePt t="74483" x="11061700" y="458788"/>
          <p14:tracePt t="74491" x="11018838" y="450850"/>
          <p14:tracePt t="74499" x="10985500" y="441325"/>
          <p14:tracePt t="74507" x="10942638" y="433388"/>
          <p14:tracePt t="74515" x="10909300" y="425450"/>
          <p14:tracePt t="74523" x="10874375" y="425450"/>
          <p14:tracePt t="74531" x="10833100" y="415925"/>
          <p14:tracePt t="74539" x="10798175" y="407988"/>
          <p14:tracePt t="74547" x="10790238" y="407988"/>
          <p14:tracePt t="74555" x="10764838" y="407988"/>
          <p14:tracePt t="74563" x="10739438" y="407988"/>
          <p14:tracePt t="74571" x="10696575" y="400050"/>
          <p14:tracePt t="74579" x="10671175" y="400050"/>
          <p14:tracePt t="74588" x="10645775" y="400050"/>
          <p14:tracePt t="74595" x="10594975" y="390525"/>
          <p14:tracePt t="74603" x="10552113" y="374650"/>
          <p14:tracePt t="74611" x="10509250" y="365125"/>
          <p14:tracePt t="74620" x="10450513" y="357188"/>
          <p14:tracePt t="74627" x="10374313" y="347663"/>
          <p14:tracePt t="74637" x="10298113" y="322263"/>
          <p14:tracePt t="74643" x="10229850" y="314325"/>
          <p14:tracePt t="74653" x="10153650" y="314325"/>
          <p14:tracePt t="74659" x="10085388" y="314325"/>
          <p14:tracePt t="74667" x="9999663" y="314325"/>
          <p14:tracePt t="74675" x="9915525" y="314325"/>
          <p14:tracePt t="74683" x="9829800" y="314325"/>
          <p14:tracePt t="74691" x="9745663" y="314325"/>
          <p14:tracePt t="74699" x="9667875" y="314325"/>
          <p14:tracePt t="74707" x="9617075" y="314325"/>
          <p14:tracePt t="74715" x="9566275" y="314325"/>
          <p14:tracePt t="74723" x="9540875" y="314325"/>
          <p14:tracePt t="74731" x="9507538" y="314325"/>
          <p14:tracePt t="74739" x="9482138" y="314325"/>
          <p14:tracePt t="74747" x="9464675" y="314325"/>
          <p14:tracePt t="74755" x="9431338" y="314325"/>
          <p14:tracePt t="74763" x="9405938" y="322263"/>
          <p14:tracePt t="74772" x="9380538" y="331788"/>
          <p14:tracePt t="74779" x="9345613" y="331788"/>
          <p14:tracePt t="74788" x="9294813" y="339725"/>
          <p14:tracePt t="74795" x="9251950" y="347663"/>
          <p14:tracePt t="74803" x="9193213" y="357188"/>
          <p14:tracePt t="74811" x="9142413" y="357188"/>
          <p14:tracePt t="74820" x="9082088" y="374650"/>
          <p14:tracePt t="74827" x="9039225" y="382588"/>
          <p14:tracePt t="74836" x="9013825" y="382588"/>
          <p14:tracePt t="74843" x="8980488" y="390525"/>
          <p14:tracePt t="74851" x="8972550" y="390525"/>
          <p14:tracePt t="74859" x="8955088" y="390525"/>
          <p14:tracePt t="74866" x="8937625" y="390525"/>
          <p14:tracePt t="74874" x="8912225" y="390525"/>
          <p14:tracePt t="74883" x="8886825" y="390525"/>
          <p14:tracePt t="74891" x="8869363" y="390525"/>
          <p14:tracePt t="74899" x="8836025" y="390525"/>
          <p14:tracePt t="74907" x="8802688" y="390525"/>
          <p14:tracePt t="74915" x="8759825" y="390525"/>
          <p14:tracePt t="74923" x="8716963" y="400050"/>
          <p14:tracePt t="74931" x="8666163" y="407988"/>
          <p14:tracePt t="74939" x="8623300" y="415925"/>
          <p14:tracePt t="74947" x="8589963" y="425450"/>
          <p14:tracePt t="74955" x="8547100" y="433388"/>
          <p14:tracePt t="74963" x="8496300" y="450850"/>
          <p14:tracePt t="74971" x="8462963" y="458788"/>
          <p14:tracePt t="74979" x="8428038" y="476250"/>
          <p14:tracePt t="74988" x="8394700" y="484188"/>
          <p14:tracePt t="74995" x="8359775" y="501650"/>
          <p14:tracePt t="75003" x="8326438" y="509588"/>
          <p14:tracePt t="75011" x="8291513" y="527050"/>
          <p14:tracePt t="75021" x="8258175" y="534988"/>
          <p14:tracePt t="75027" x="8224838" y="544513"/>
          <p14:tracePt t="75037" x="8207375" y="552450"/>
          <p14:tracePt t="75043" x="8181975" y="560388"/>
          <p14:tracePt t="75051" x="8156575" y="577850"/>
          <p14:tracePt t="75059" x="8139113" y="585788"/>
          <p14:tracePt t="75067" x="8121650" y="595313"/>
          <p14:tracePt t="75075" x="8096250" y="603250"/>
          <p14:tracePt t="75083" x="8080375" y="603250"/>
          <p14:tracePt t="75091" x="8054975" y="611188"/>
          <p14:tracePt t="75099" x="8037513" y="620713"/>
          <p14:tracePt t="75107" x="8012113" y="628650"/>
          <p14:tracePt t="75115" x="7986713" y="636588"/>
          <p14:tracePt t="75123" x="7969250" y="646113"/>
          <p14:tracePt t="75131" x="7961313" y="654050"/>
          <p14:tracePt t="75139" x="7951788" y="654050"/>
          <p14:tracePt t="75147" x="7935913" y="663575"/>
          <p14:tracePt t="75155" x="7935913" y="671513"/>
          <p14:tracePt t="75163" x="7918450" y="679450"/>
          <p14:tracePt t="75172" x="7910513" y="679450"/>
          <p14:tracePt t="75179" x="7910513" y="688975"/>
          <p14:tracePt t="75187" x="7900988" y="704850"/>
          <p14:tracePt t="75195" x="7893050" y="714375"/>
          <p14:tracePt t="75203" x="7885113" y="739775"/>
          <p14:tracePt t="75211" x="7885113" y="747713"/>
          <p14:tracePt t="75220" x="7885113" y="755650"/>
          <p14:tracePt t="75227" x="7885113" y="773113"/>
          <p14:tracePt t="75237" x="7885113" y="790575"/>
          <p14:tracePt t="75243" x="7875588" y="808038"/>
          <p14:tracePt t="75251" x="7867650" y="823913"/>
          <p14:tracePt t="75259" x="7867650" y="833438"/>
          <p14:tracePt t="75267" x="7867650" y="841375"/>
          <p14:tracePt t="75275" x="7867650" y="858838"/>
          <p14:tracePt t="75283" x="7867650" y="866775"/>
          <p14:tracePt t="75291" x="7867650" y="884238"/>
          <p14:tracePt t="75299" x="7867650" y="900113"/>
          <p14:tracePt t="75307" x="7867650" y="917575"/>
          <p14:tracePt t="75315" x="7867650" y="942975"/>
          <p14:tracePt t="75331" x="7867650" y="952500"/>
          <p14:tracePt t="75339" x="7867650" y="960438"/>
          <p14:tracePt t="75387" x="7867650" y="968375"/>
          <p14:tracePt t="75395" x="7867650" y="977900"/>
          <p14:tracePt t="75419" x="7875588" y="993775"/>
          <p14:tracePt t="75436" x="7875588" y="1011238"/>
          <p14:tracePt t="75451" x="7875588" y="1028700"/>
          <p14:tracePt t="75467" x="7875588" y="1044575"/>
          <p14:tracePt t="75475" x="7885113" y="1069975"/>
          <p14:tracePt t="75491" x="7885113" y="1079500"/>
          <p14:tracePt t="75499" x="7885113" y="1087438"/>
          <p14:tracePt t="75507" x="7885113" y="1096963"/>
          <p14:tracePt t="75539" x="7885113" y="1104900"/>
          <p14:tracePt t="75547" x="7885113" y="1112838"/>
          <p14:tracePt t="75563" x="7885113" y="1122363"/>
          <p14:tracePt t="75572" x="7885113" y="1130300"/>
          <p14:tracePt t="75579" x="7885113" y="1138238"/>
          <p14:tracePt t="75588" x="7885113" y="1147763"/>
          <p14:tracePt t="75595" x="7885113" y="1163638"/>
          <p14:tracePt t="75611" x="7885113" y="1173163"/>
          <p14:tracePt t="75621" x="7885113" y="1181100"/>
          <p14:tracePt t="75637" x="7885113" y="1189038"/>
          <p14:tracePt t="75652" x="7893050" y="1198563"/>
          <p14:tracePt t="75667" x="7893050" y="1206500"/>
          <p14:tracePt t="75699" x="7893050" y="1216025"/>
          <p14:tracePt t="75771" x="7900988" y="1231900"/>
          <p14:tracePt t="75779" x="7910513" y="1241425"/>
          <p14:tracePt t="75787" x="7918450" y="1257300"/>
          <p14:tracePt t="75795" x="7935913" y="1274763"/>
          <p14:tracePt t="75804" x="7943850" y="1282700"/>
          <p14:tracePt t="75811" x="7951788" y="1292225"/>
          <p14:tracePt t="75821" x="7969250" y="1308100"/>
          <p14:tracePt t="75827" x="7977188" y="1317625"/>
          <p14:tracePt t="75837" x="7977188" y="1325563"/>
          <p14:tracePt t="75843" x="7986713" y="1333500"/>
          <p14:tracePt t="75851" x="7994650" y="1343025"/>
          <p14:tracePt t="75867" x="8004175" y="1350963"/>
          <p14:tracePt t="75875" x="8012113" y="1350963"/>
          <p14:tracePt t="75891" x="8029575" y="1350963"/>
          <p14:tracePt t="75907" x="8045450" y="1360488"/>
          <p14:tracePt t="76043" x="8054975" y="1368425"/>
          <p14:tracePt t="76051" x="8062913" y="1376363"/>
          <p14:tracePt t="76059" x="8088313" y="1376363"/>
          <p14:tracePt t="76067" x="8113713" y="1385888"/>
          <p14:tracePt t="76075" x="8147050" y="1393825"/>
          <p14:tracePt t="76083" x="8181975" y="1411288"/>
          <p14:tracePt t="76091" x="8215313" y="1419225"/>
          <p14:tracePt t="76099" x="8250238" y="1436688"/>
          <p14:tracePt t="76115" x="8275638" y="1436688"/>
          <p14:tracePt t="76123" x="8291513" y="1436688"/>
          <p14:tracePt t="76131" x="8308975" y="1444625"/>
          <p14:tracePt t="76147" x="8326438" y="1444625"/>
          <p14:tracePt t="76179" x="8334375" y="1444625"/>
          <p14:tracePt t="76195" x="8359775" y="1444625"/>
          <p14:tracePt t="76203" x="8377238" y="1444625"/>
          <p14:tracePt t="76211" x="8420100" y="1444625"/>
          <p14:tracePt t="76221" x="8462963" y="1444625"/>
          <p14:tracePt t="76227" x="8521700" y="1444625"/>
          <p14:tracePt t="76237" x="8580438" y="1444625"/>
          <p14:tracePt t="76243" x="8640763" y="1444625"/>
          <p14:tracePt t="76251" x="8699500" y="1444625"/>
          <p14:tracePt t="76259" x="8750300" y="1444625"/>
          <p14:tracePt t="76267" x="8810625" y="1444625"/>
          <p14:tracePt t="76275" x="8853488" y="1444625"/>
          <p14:tracePt t="76283" x="8894763" y="1444625"/>
          <p14:tracePt t="76291" x="8947150" y="1444625"/>
          <p14:tracePt t="76299" x="8972550" y="1444625"/>
          <p14:tracePt t="76307" x="8997950" y="1444625"/>
          <p14:tracePt t="76315" x="9031288" y="1444625"/>
          <p14:tracePt t="76323" x="9056688" y="1444625"/>
          <p14:tracePt t="76331" x="9082088" y="1452563"/>
          <p14:tracePt t="76339" x="9107488" y="1452563"/>
          <p14:tracePt t="76347" x="9150350" y="1452563"/>
          <p14:tracePt t="76355" x="9193213" y="1452563"/>
          <p14:tracePt t="76363" x="9236075" y="1452563"/>
          <p14:tracePt t="76372" x="9312275" y="1452563"/>
          <p14:tracePt t="76379" x="9363075" y="1452563"/>
          <p14:tracePt t="76387" x="9439275" y="1452563"/>
          <p14:tracePt t="76395" x="9498013" y="1452563"/>
          <p14:tracePt t="76404" x="9550400" y="1452563"/>
          <p14:tracePt t="76411" x="9609138" y="1452563"/>
          <p14:tracePt t="76421" x="9634538" y="1452563"/>
          <p14:tracePt t="76427" x="9659938" y="1452563"/>
          <p14:tracePt t="76437" x="9677400" y="1452563"/>
          <p14:tracePt t="76443" x="9694863" y="1452563"/>
          <p14:tracePt t="76451" x="9710738" y="1452563"/>
          <p14:tracePt t="76459" x="9720263" y="1452563"/>
          <p14:tracePt t="76467" x="9736138" y="1452563"/>
          <p14:tracePt t="76475" x="9745663" y="1452563"/>
          <p14:tracePt t="76483" x="9779000" y="1452563"/>
          <p14:tracePt t="76491" x="9812338" y="1452563"/>
          <p14:tracePt t="76499" x="9847263" y="1452563"/>
          <p14:tracePt t="76507" x="9864725" y="1452563"/>
          <p14:tracePt t="76515" x="9898063" y="1452563"/>
          <p14:tracePt t="76523" x="9940925" y="1462088"/>
          <p14:tracePt t="76531" x="9966325" y="1470025"/>
          <p14:tracePt t="76539" x="9991725" y="1477963"/>
          <p14:tracePt t="76547" x="9999663" y="1477963"/>
          <p14:tracePt t="76556" x="10017125" y="1477963"/>
          <p14:tracePt t="76563" x="10025063" y="1477963"/>
          <p14:tracePt t="76571" x="10042525" y="1477963"/>
          <p14:tracePt t="76579" x="10067925" y="1477963"/>
          <p14:tracePt t="76587" x="10085388" y="1477963"/>
          <p14:tracePt t="76595" x="10110788" y="1477963"/>
          <p14:tracePt t="76604" x="10136188" y="1477963"/>
          <p14:tracePt t="76611" x="10169525" y="1477963"/>
          <p14:tracePt t="76621" x="10194925" y="1477963"/>
          <p14:tracePt t="76627" x="10229850" y="1477963"/>
          <p14:tracePt t="76635" x="10255250" y="1477963"/>
          <p14:tracePt t="76643" x="10271125" y="1477963"/>
          <p14:tracePt t="76651" x="10306050" y="1477963"/>
          <p14:tracePt t="76667" x="10323513" y="1470025"/>
          <p14:tracePt t="76675" x="10339388" y="1462088"/>
          <p14:tracePt t="76691" x="10348913" y="1462088"/>
          <p14:tracePt t="76699" x="10356850" y="1462088"/>
          <p14:tracePt t="76707" x="10364788" y="1462088"/>
          <p14:tracePt t="76715" x="10382250" y="1462088"/>
          <p14:tracePt t="76723" x="10399713" y="1462088"/>
          <p14:tracePt t="76739" x="10407650" y="1462088"/>
          <p14:tracePt t="76747" x="10415588" y="1462088"/>
          <p14:tracePt t="76835" x="10425113" y="1462088"/>
          <p14:tracePt t="76843" x="10433050" y="1470025"/>
          <p14:tracePt t="76851" x="10442575" y="1470025"/>
          <p14:tracePt t="76859" x="10458450" y="1470025"/>
          <p14:tracePt t="76867" x="10493375" y="1477963"/>
          <p14:tracePt t="76875" x="10501313" y="1477963"/>
          <p14:tracePt t="76890" x="10518775" y="1477963"/>
          <p14:tracePt t="76891" x="10544175" y="1477963"/>
          <p14:tracePt t="76899" x="10544175" y="1487488"/>
          <p14:tracePt t="76907" x="10552113" y="1487488"/>
          <p14:tracePt t="76915" x="10585450" y="1495425"/>
          <p14:tracePt t="76923" x="10602913" y="1495425"/>
          <p14:tracePt t="76931" x="10628313" y="1495425"/>
          <p14:tracePt t="76939" x="10663238" y="1504950"/>
          <p14:tracePt t="76947" x="10679113" y="1512888"/>
          <p14:tracePt t="76955" x="10704513" y="1520825"/>
          <p14:tracePt t="76963" x="10721975" y="1520825"/>
          <p14:tracePt t="76972" x="10729913" y="1520825"/>
          <p14:tracePt t="76979" x="10739438" y="1520825"/>
          <p14:tracePt t="76988" x="10756900" y="1520825"/>
          <p14:tracePt t="77004" x="10772775" y="1520825"/>
          <p14:tracePt t="77011" x="10782300" y="1520825"/>
          <p14:tracePt t="77021" x="10790238" y="1520825"/>
          <p14:tracePt t="77027" x="10807700" y="1520825"/>
          <p14:tracePt t="77035" x="10823575" y="1520825"/>
          <p14:tracePt t="77043" x="10848975" y="1520825"/>
          <p14:tracePt t="77051" x="10874375" y="1520825"/>
          <p14:tracePt t="77059" x="10891838" y="1520825"/>
          <p14:tracePt t="77067" x="10917238" y="1520825"/>
          <p14:tracePt t="77075" x="10942638" y="1520825"/>
          <p14:tracePt t="77083" x="10960100" y="1520825"/>
          <p14:tracePt t="77091" x="10985500" y="1520825"/>
          <p14:tracePt t="77099" x="11010900" y="1520825"/>
          <p14:tracePt t="77115" x="11018838" y="1520825"/>
          <p14:tracePt t="77123" x="11036300" y="1512888"/>
          <p14:tracePt t="77131" x="11036300" y="1504950"/>
          <p14:tracePt t="77171" x="11044238" y="1504950"/>
          <p14:tracePt t="77179" x="11071225" y="1504950"/>
          <p14:tracePt t="77195" x="11104563" y="1504950"/>
          <p14:tracePt t="77203" x="11122025" y="1495425"/>
          <p14:tracePt t="77211" x="11147425" y="1487488"/>
          <p14:tracePt t="77222" x="11172825" y="1477963"/>
          <p14:tracePt t="77227" x="11180763" y="1477963"/>
          <p14:tracePt t="77235" x="11206163" y="1477963"/>
          <p14:tracePt t="77243" x="11231563" y="1470025"/>
          <p14:tracePt t="77251" x="11256963" y="1462088"/>
          <p14:tracePt t="77259" x="11266488" y="1452563"/>
          <p14:tracePt t="77267" x="11274425" y="1452563"/>
          <p14:tracePt t="77275" x="11291888" y="1444625"/>
          <p14:tracePt t="77299" x="11299825" y="1427163"/>
          <p14:tracePt t="77307" x="11307763" y="1419225"/>
          <p14:tracePt t="77315" x="11317288" y="1411288"/>
          <p14:tracePt t="77323" x="11317288" y="1401763"/>
          <p14:tracePt t="77331" x="11325225" y="1393825"/>
          <p14:tracePt t="77339" x="11342688" y="1385888"/>
          <p14:tracePt t="77347" x="11350625" y="1376363"/>
          <p14:tracePt t="77363" x="11368088" y="1360488"/>
          <p14:tracePt t="77371" x="11376025" y="1360488"/>
          <p14:tracePt t="77379" x="11376025" y="1350963"/>
          <p14:tracePt t="77387" x="11385550" y="1343025"/>
          <p14:tracePt t="77395" x="11401425" y="1333500"/>
          <p14:tracePt t="77404" x="11410950" y="1325563"/>
          <p14:tracePt t="77411" x="11426825" y="1308100"/>
          <p14:tracePt t="77421" x="11444288" y="1300163"/>
          <p14:tracePt t="77427" x="11452225" y="1282700"/>
          <p14:tracePt t="77435" x="11469688" y="1274763"/>
          <p14:tracePt t="77443" x="11477625" y="1257300"/>
          <p14:tracePt t="77451" x="11495088" y="1241425"/>
          <p14:tracePt t="77459" x="11512550" y="1231900"/>
          <p14:tracePt t="77467" x="11530013" y="1216025"/>
          <p14:tracePt t="77475" x="11530013" y="1206500"/>
          <p14:tracePt t="77483" x="11537950" y="1189038"/>
          <p14:tracePt t="77491" x="11537950" y="1181100"/>
          <p14:tracePt t="77499" x="11545888" y="1163638"/>
          <p14:tracePt t="77507" x="11555413" y="1138238"/>
          <p14:tracePt t="77515" x="11563350" y="1122363"/>
          <p14:tracePt t="77523" x="11580813" y="1112838"/>
          <p14:tracePt t="77531" x="11588750" y="1087438"/>
          <p14:tracePt t="77540" x="11596688" y="1069975"/>
          <p14:tracePt t="77547" x="11606213" y="1054100"/>
          <p14:tracePt t="77556" x="11614150" y="1044575"/>
          <p14:tracePt t="77571" x="11614150" y="1028700"/>
          <p14:tracePt t="77579" x="11614150" y="1019175"/>
          <p14:tracePt t="77595" x="11614150" y="1003300"/>
          <p14:tracePt t="77604" x="11614150" y="993775"/>
          <p14:tracePt t="77611" x="11614150" y="985838"/>
          <p14:tracePt t="77621" x="11614150" y="960438"/>
          <p14:tracePt t="77627" x="11606213" y="952500"/>
          <p14:tracePt t="77635" x="11596688" y="925513"/>
          <p14:tracePt t="77643" x="11588750" y="909638"/>
          <p14:tracePt t="77651" x="11580813" y="892175"/>
          <p14:tracePt t="77659" x="11563350" y="884238"/>
          <p14:tracePt t="77667" x="11555413" y="858838"/>
          <p14:tracePt t="77675" x="11537950" y="833438"/>
          <p14:tracePt t="77683" x="11530013" y="808038"/>
          <p14:tracePt t="77691" x="11512550" y="790575"/>
          <p14:tracePt t="77699" x="11487150" y="747713"/>
          <p14:tracePt t="77707" x="11469688" y="714375"/>
          <p14:tracePt t="77715" x="11452225" y="679450"/>
          <p14:tracePt t="77723" x="11436350" y="646113"/>
          <p14:tracePt t="77731" x="11426825" y="620713"/>
          <p14:tracePt t="77740" x="11418888" y="603250"/>
          <p14:tracePt t="77747" x="11410950" y="577850"/>
          <p14:tracePt t="77756" x="11410950" y="560388"/>
          <p14:tracePt t="77763" x="11393488" y="534988"/>
          <p14:tracePt t="77771" x="11376025" y="519113"/>
          <p14:tracePt t="77779" x="11350625" y="492125"/>
          <p14:tracePt t="77788" x="11325225" y="476250"/>
          <p14:tracePt t="77795" x="11299825" y="458788"/>
          <p14:tracePt t="77804" x="11282363" y="441325"/>
          <p14:tracePt t="77811" x="11241088" y="415925"/>
          <p14:tracePt t="77821" x="11206163" y="400050"/>
          <p14:tracePt t="77827" x="11172825" y="382588"/>
          <p14:tracePt t="77835" x="11137900" y="365125"/>
          <p14:tracePt t="77843" x="11104563" y="339725"/>
          <p14:tracePt t="77851" x="11053763" y="314325"/>
          <p14:tracePt t="77859" x="11018838" y="296863"/>
          <p14:tracePt t="77867" x="10968038" y="280988"/>
          <p14:tracePt t="77875" x="10934700" y="263525"/>
          <p14:tracePt t="77883" x="10901363" y="255588"/>
          <p14:tracePt t="77891" x="10866438" y="246063"/>
          <p14:tracePt t="77899" x="10848975" y="238125"/>
          <p14:tracePt t="77907" x="10815638" y="230188"/>
          <p14:tracePt t="77915" x="10790238" y="220663"/>
          <p14:tracePt t="77923" x="10756900" y="212725"/>
          <p14:tracePt t="77931" x="10739438" y="212725"/>
          <p14:tracePt t="77939" x="10696575" y="212725"/>
          <p14:tracePt t="77947" x="10653713" y="212725"/>
          <p14:tracePt t="77956" x="10594975" y="212725"/>
          <p14:tracePt t="77963" x="10534650" y="212725"/>
          <p14:tracePt t="77971" x="10467975" y="212725"/>
          <p14:tracePt t="77979" x="10374313" y="212725"/>
          <p14:tracePt t="77988" x="10306050" y="230188"/>
          <p14:tracePt t="77995" x="10229850" y="246063"/>
          <p14:tracePt t="78004" x="10144125" y="255588"/>
          <p14:tracePt t="78011" x="10050463" y="280988"/>
          <p14:tracePt t="78021" x="9983788" y="288925"/>
          <p14:tracePt t="78027" x="9906000" y="288925"/>
          <p14:tracePt t="78035" x="9839325" y="288925"/>
          <p14:tracePt t="78043" x="9753600" y="288925"/>
          <p14:tracePt t="78051" x="9667875" y="288925"/>
          <p14:tracePt t="78059" x="9583738" y="288925"/>
          <p14:tracePt t="78067" x="9498013" y="288925"/>
          <p14:tracePt t="78075" x="9396413" y="288925"/>
          <p14:tracePt t="78090" x="9312275" y="280988"/>
          <p14:tracePt t="78091" x="9226550" y="263525"/>
          <p14:tracePt t="78099" x="9167813" y="263525"/>
          <p14:tracePt t="78107" x="9082088" y="263525"/>
          <p14:tracePt t="78115" x="8997950" y="263525"/>
          <p14:tracePt t="78123" x="8912225" y="263525"/>
          <p14:tracePt t="78131" x="8828088" y="263525"/>
          <p14:tracePt t="78139" x="8742363" y="263525"/>
          <p14:tracePt t="78147" x="8666163" y="263525"/>
          <p14:tracePt t="78156" x="8564563" y="255588"/>
          <p14:tracePt t="78163" x="8496300" y="255588"/>
          <p14:tracePt t="78171" x="8410575" y="255588"/>
          <p14:tracePt t="78179" x="8343900" y="255588"/>
          <p14:tracePt t="78188" x="8266113" y="255588"/>
          <p14:tracePt t="78195" x="8199438" y="255588"/>
          <p14:tracePt t="78205" x="8164513" y="263525"/>
          <p14:tracePt t="78211" x="8139113" y="271463"/>
          <p14:tracePt t="78220" x="8121650" y="280988"/>
          <p14:tracePt t="78227" x="8113713" y="296863"/>
          <p14:tracePt t="78235" x="8096250" y="306388"/>
          <p14:tracePt t="78243" x="8088313" y="314325"/>
          <p14:tracePt t="78251" x="8080375" y="322263"/>
          <p14:tracePt t="78283" x="8080375" y="331788"/>
          <p14:tracePt t="78299" x="8062913" y="331788"/>
          <p14:tracePt t="78307" x="8037513" y="339725"/>
          <p14:tracePt t="78315" x="8029575" y="347663"/>
          <p14:tracePt t="78323" x="8012113" y="357188"/>
          <p14:tracePt t="78331" x="8004175" y="365125"/>
          <p14:tracePt t="78340" x="7994650" y="374650"/>
          <p14:tracePt t="78363" x="7994650" y="382588"/>
          <p14:tracePt t="78371" x="7986713" y="400050"/>
          <p14:tracePt t="78379" x="7977188" y="407988"/>
          <p14:tracePt t="78388" x="7969250" y="415925"/>
          <p14:tracePt t="78395" x="7969250" y="425450"/>
          <p14:tracePt t="78405" x="7961313" y="441325"/>
          <p14:tracePt t="78411" x="7943850" y="450850"/>
          <p14:tracePt t="78419" x="7926388" y="458788"/>
          <p14:tracePt t="78427" x="7910513" y="484188"/>
          <p14:tracePt t="78435" x="7900988" y="501650"/>
          <p14:tracePt t="78443" x="7885113" y="527050"/>
          <p14:tracePt t="78451" x="7875588" y="544513"/>
          <p14:tracePt t="78459" x="7859713" y="569913"/>
          <p14:tracePt t="78467" x="7850188" y="595313"/>
          <p14:tracePt t="78475" x="7842250" y="611188"/>
          <p14:tracePt t="78491" x="7842250" y="628650"/>
          <p14:tracePt t="78499" x="7842250" y="636588"/>
          <p14:tracePt t="78507" x="7842250" y="654050"/>
          <p14:tracePt t="78515" x="7842250" y="663575"/>
          <p14:tracePt t="78523" x="7842250" y="671513"/>
          <p14:tracePt t="78539" x="7842250" y="679450"/>
          <p14:tracePt t="78547" x="7842250" y="688975"/>
          <p14:tracePt t="78563" x="7842250" y="696913"/>
          <p14:tracePt t="78572" x="7832725" y="714375"/>
          <p14:tracePt t="78667" x="7832725" y="739775"/>
          <p14:tracePt t="78675" x="7832725" y="747713"/>
          <p14:tracePt t="78683" x="7842250" y="755650"/>
          <p14:tracePt t="78699" x="7850188" y="781050"/>
          <p14:tracePt t="78707" x="7859713" y="790575"/>
          <p14:tracePt t="78731" x="7859713" y="798513"/>
          <p14:tracePt t="78739" x="7859713" y="808038"/>
          <p14:tracePt t="78747" x="7859713" y="823913"/>
          <p14:tracePt t="78755" x="7859713" y="841375"/>
          <p14:tracePt t="78763" x="7859713" y="849313"/>
          <p14:tracePt t="78771" x="7867650" y="874713"/>
          <p14:tracePt t="78779" x="7867650" y="884238"/>
          <p14:tracePt t="78788" x="7867650" y="900113"/>
          <p14:tracePt t="78795" x="7875588" y="917575"/>
          <p14:tracePt t="78811" x="7875588" y="925513"/>
          <p14:tracePt t="78819" x="7875588" y="935038"/>
          <p14:tracePt t="78827" x="7875588" y="942975"/>
          <p14:tracePt t="78835" x="7885113" y="952500"/>
          <p14:tracePt t="78851" x="7885113" y="960438"/>
          <p14:tracePt t="78859" x="7885113" y="968375"/>
          <p14:tracePt t="78867" x="7885113" y="977900"/>
          <p14:tracePt t="78889" x="7893050" y="1003300"/>
          <p14:tracePt t="78892" x="7900988" y="1003300"/>
          <p14:tracePt t="78899" x="7900988" y="1011238"/>
          <p14:tracePt t="78907" x="7900988" y="1028700"/>
          <p14:tracePt t="78915" x="7900988" y="1044575"/>
          <p14:tracePt t="78923" x="7900988" y="1062038"/>
          <p14:tracePt t="78931" x="7900988" y="1079500"/>
          <p14:tracePt t="78940" x="7900988" y="1087438"/>
          <p14:tracePt t="78947" x="7900988" y="1104900"/>
          <p14:tracePt t="78955" x="7900988" y="1112838"/>
          <p14:tracePt t="78963" x="7900988" y="1130300"/>
          <p14:tracePt t="78972" x="7900988" y="1163638"/>
          <p14:tracePt t="78979" x="7893050" y="1173163"/>
          <p14:tracePt t="78988" x="7893050" y="1181100"/>
          <p14:tracePt t="78995" x="7893050" y="1189038"/>
          <p14:tracePt t="79005" x="7893050" y="1198563"/>
          <p14:tracePt t="79011" x="7893050" y="1206500"/>
          <p14:tracePt t="79019" x="7893050" y="1216025"/>
          <p14:tracePt t="79035" x="7893050" y="1223963"/>
          <p14:tracePt t="79067" x="7893050" y="1231900"/>
          <p14:tracePt t="79075" x="7893050" y="1241425"/>
          <p14:tracePt t="79091" x="7893050" y="1249363"/>
          <p14:tracePt t="79107" x="7893050" y="1257300"/>
          <p14:tracePt t="79115" x="7893050" y="1266825"/>
          <p14:tracePt t="79123" x="7885113" y="1282700"/>
          <p14:tracePt t="79131" x="7875588" y="1292225"/>
          <p14:tracePt t="79155" x="7867650" y="1300163"/>
          <p14:tracePt t="79331" x="7867650" y="1308100"/>
          <p14:tracePt t="79363" x="7859713" y="1300163"/>
          <p14:tracePt t="79379" x="7850188" y="1282700"/>
          <p14:tracePt t="79403" x="7842250" y="1266825"/>
          <p14:tracePt t="79411" x="7816850" y="1249363"/>
          <p14:tracePt t="79419" x="7781925" y="1241425"/>
          <p14:tracePt t="79427" x="7740650" y="1231900"/>
          <p14:tracePt t="79435" x="7705725" y="1223963"/>
          <p14:tracePt t="79443" x="7680325" y="1216025"/>
          <p14:tracePt t="79451" x="7672388" y="1216025"/>
          <p14:tracePt t="79523" x="7662863" y="1216025"/>
          <p14:tracePt t="79723" x="7637463" y="1216025"/>
          <p14:tracePt t="79731" x="7578725" y="1216025"/>
          <p14:tracePt t="79739" x="7510463" y="1216025"/>
          <p14:tracePt t="79747" x="7408863" y="1216025"/>
          <p14:tracePt t="79755" x="7332663" y="1231900"/>
          <p14:tracePt t="79763" x="7272338" y="1249363"/>
          <p14:tracePt t="79772" x="7213600" y="1257300"/>
          <p14:tracePt t="79779" x="7153275" y="1257300"/>
          <p14:tracePt t="79788" x="7085013" y="1257300"/>
          <p14:tracePt t="79795" x="7018338" y="1257300"/>
          <p14:tracePt t="79805" x="6942138" y="1257300"/>
          <p14:tracePt t="79811" x="6899275" y="1257300"/>
          <p14:tracePt t="79819" x="6873875" y="1257300"/>
          <p14:tracePt t="79827" x="6864350" y="1257300"/>
          <p14:tracePt t="79835" x="6856413" y="1257300"/>
          <p14:tracePt t="79867" x="6838950" y="1257300"/>
          <p14:tracePt t="79875" x="6788150" y="1257300"/>
          <p14:tracePt t="79883" x="6694488" y="1257300"/>
          <p14:tracePt t="79891" x="6534150" y="1257300"/>
          <p14:tracePt t="79899" x="6389688" y="1231900"/>
          <p14:tracePt t="79907" x="6278563" y="1223963"/>
          <p14:tracePt t="79915" x="6202363" y="1206500"/>
          <p14:tracePt t="79924" x="6184900" y="1206500"/>
          <p14:tracePt t="79931" x="6167438" y="1206500"/>
          <p14:tracePt t="79940" x="6159500" y="1206500"/>
          <p14:tracePt t="85659" x="6151563" y="1206500"/>
          <p14:tracePt t="85667" x="6126163" y="1206500"/>
          <p14:tracePt t="85675" x="6100763" y="1198563"/>
          <p14:tracePt t="85683" x="6083300" y="1189038"/>
          <p14:tracePt t="85699" x="6065838" y="1181100"/>
          <p14:tracePt t="85707" x="6057900" y="1181100"/>
          <p14:tracePt t="85747" x="6049963" y="1181100"/>
          <p14:tracePt t="85771" x="6032500" y="1181100"/>
          <p14:tracePt t="85779" x="5997575" y="1181100"/>
          <p14:tracePt t="85787" x="5956300" y="1216025"/>
          <p14:tracePt t="85795" x="5870575" y="1266825"/>
          <p14:tracePt t="85803" x="5768975" y="1325563"/>
          <p14:tracePt t="85811" x="5649913" y="1411288"/>
          <p14:tracePt t="85819" x="5505450" y="1512888"/>
          <p14:tracePt t="85827" x="5360988" y="1622425"/>
          <p14:tracePt t="85835" x="5208588" y="1725613"/>
          <p14:tracePt t="85843" x="5046663" y="1809750"/>
          <p14:tracePt t="85851" x="4884738" y="1895475"/>
          <p14:tracePt t="85859" x="4673600" y="1989138"/>
          <p14:tracePt t="85867" x="4451350" y="2073275"/>
          <p14:tracePt t="85875" x="4214813" y="2174875"/>
          <p14:tracePt t="85892" x="3890963" y="2319338"/>
          <p14:tracePt t="85899" x="3771900" y="2405063"/>
          <p14:tracePt t="85907" x="3670300" y="2489200"/>
          <p14:tracePt t="85915" x="3576638" y="2566988"/>
          <p14:tracePt t="85924" x="3508375" y="2643188"/>
          <p14:tracePt t="85931" x="3449638" y="2736850"/>
          <p14:tracePt t="85941" x="3406775" y="2830513"/>
          <p14:tracePt t="85947" x="3373438" y="2932113"/>
          <p14:tracePt t="85956" x="3348038" y="3016250"/>
          <p14:tracePt t="85963" x="3330575" y="3094038"/>
          <p14:tracePt t="85971" x="3305175" y="3144838"/>
          <p14:tracePt t="85979" x="3297238" y="3170238"/>
          <p14:tracePt t="85987" x="3287713" y="3195638"/>
          <p14:tracePt t="85995" x="3279775" y="3221038"/>
          <p14:tracePt t="86003" x="3270250" y="3228975"/>
          <p14:tracePt t="86011" x="3254375" y="3238500"/>
          <p14:tracePt t="86027" x="3236913" y="3246438"/>
          <p14:tracePt t="86035" x="3219450" y="3254375"/>
          <p14:tracePt t="86043" x="3203575" y="3271838"/>
          <p14:tracePt t="86051" x="3168650" y="3279775"/>
          <p14:tracePt t="86059" x="3143250" y="3297238"/>
          <p14:tracePt t="86067" x="3117850" y="3297238"/>
          <p14:tracePt t="86076" x="3084513" y="3314700"/>
          <p14:tracePt t="86083" x="3059113" y="3330575"/>
          <p14:tracePt t="86091" x="3024188" y="3355975"/>
          <p14:tracePt t="86099" x="2990850" y="3408363"/>
          <p14:tracePt t="86108" x="2965450" y="3459163"/>
          <p14:tracePt t="86115" x="2940050" y="3517900"/>
          <p14:tracePt t="86124" x="2905125" y="3586163"/>
          <p14:tracePt t="86131" x="2871788" y="3646488"/>
          <p14:tracePt t="86141" x="2828925" y="3697288"/>
          <p14:tracePt t="86147" x="2803525" y="3738563"/>
          <p14:tracePt t="86155" x="2778125" y="3773488"/>
          <p14:tracePt t="86163" x="2752725" y="3798888"/>
          <p14:tracePt t="86171" x="2735263" y="3824288"/>
          <p14:tracePt t="86179" x="2719388" y="3841750"/>
          <p14:tracePt t="86187" x="2701925" y="3867150"/>
          <p14:tracePt t="86195" x="2684463" y="3908425"/>
          <p14:tracePt t="86203" x="2676525" y="3960813"/>
          <p14:tracePt t="86211" x="2668588" y="4019550"/>
          <p14:tracePt t="86219" x="2668588" y="4052888"/>
          <p14:tracePt t="86227" x="2668588" y="4095750"/>
          <p14:tracePt t="86235" x="2668588" y="4121150"/>
          <p14:tracePt t="86243" x="2668588" y="4146550"/>
          <p14:tracePt t="86251" x="2668588" y="4164013"/>
          <p14:tracePt t="86299" x="2676525" y="4171950"/>
          <p14:tracePt t="86315" x="2684463" y="4171950"/>
          <p14:tracePt t="86395" x="2693988" y="4138613"/>
          <p14:tracePt t="86403" x="2701925" y="4121150"/>
          <p14:tracePt t="86411" x="2719388" y="4087813"/>
          <p14:tracePt t="86419" x="2744788" y="4044950"/>
          <p14:tracePt t="86427" x="2770188" y="4027488"/>
          <p14:tracePt t="86435" x="2778125" y="4011613"/>
          <p14:tracePt t="86443" x="2786063" y="3994150"/>
          <p14:tracePt t="86451" x="2786063" y="3976688"/>
          <p14:tracePt t="86459" x="2786063" y="3968750"/>
          <p14:tracePt t="86467" x="2786063" y="3960813"/>
          <p14:tracePt t="86475" x="2786063" y="3951288"/>
          <p14:tracePt t="86483" x="2786063" y="3935413"/>
          <p14:tracePt t="86491" x="2786063" y="3917950"/>
          <p14:tracePt t="86499" x="2778125" y="3908425"/>
          <p14:tracePt t="86508" x="2760663" y="3883025"/>
          <p14:tracePt t="86515" x="2735263" y="3857625"/>
          <p14:tracePt t="86524" x="2709863" y="3841750"/>
          <p14:tracePt t="86531" x="2676525" y="3824288"/>
          <p14:tracePt t="86541" x="2633663" y="3806825"/>
          <p14:tracePt t="86547" x="2574925" y="3798888"/>
          <p14:tracePt t="86555" x="2540000" y="3798888"/>
          <p14:tracePt t="86563" x="2497138" y="3798888"/>
          <p14:tracePt t="86571" x="2420938" y="3798888"/>
          <p14:tracePt t="86579" x="2379663" y="3806825"/>
          <p14:tracePt t="86587" x="2344738" y="3806825"/>
          <p14:tracePt t="86595" x="2311400" y="3806825"/>
          <p14:tracePt t="86603" x="2286000" y="3816350"/>
          <p14:tracePt t="86611" x="2276475" y="3816350"/>
          <p14:tracePt t="86619" x="2268538" y="3816350"/>
          <p14:tracePt t="86723" x="2251075" y="3824288"/>
          <p14:tracePt t="86731" x="2235200" y="3832225"/>
          <p14:tracePt t="86740" x="2217738" y="3841750"/>
          <p14:tracePt t="86747" x="2200275" y="3849688"/>
          <p14:tracePt t="86755" x="2174875" y="3867150"/>
          <p14:tracePt t="86763" x="2141538" y="3892550"/>
          <p14:tracePt t="86771" x="2098675" y="3917950"/>
          <p14:tracePt t="86779" x="2055813" y="3943350"/>
          <p14:tracePt t="86787" x="2022475" y="3960813"/>
          <p14:tracePt t="86795" x="1979613" y="3976688"/>
          <p14:tracePt t="86803" x="1971675" y="3976688"/>
          <p14:tracePt t="86811" x="1946275" y="3976688"/>
          <p14:tracePt t="86819" x="1936750" y="3976688"/>
          <p14:tracePt t="86827" x="1928813" y="3976688"/>
          <p14:tracePt t="86883" x="1911350" y="3976688"/>
          <p14:tracePt t="86891" x="1903413" y="4002088"/>
          <p14:tracePt t="86899" x="1885950" y="4027488"/>
          <p14:tracePt t="86907" x="1885950" y="4052888"/>
          <p14:tracePt t="86915" x="1878013" y="4079875"/>
          <p14:tracePt t="86924" x="1868488" y="4087813"/>
          <p14:tracePt t="86931" x="1860550" y="4105275"/>
          <p14:tracePt t="86939" x="1852613" y="4121150"/>
          <p14:tracePt t="86947" x="1843088" y="4130675"/>
          <p14:tracePt t="86955" x="1835150" y="4146550"/>
          <p14:tracePt t="86963" x="1835150" y="4164013"/>
          <p14:tracePt t="86971" x="1827213" y="4171950"/>
          <p14:tracePt t="86979" x="1817688" y="4197350"/>
          <p14:tracePt t="86987" x="1809750" y="4224338"/>
          <p14:tracePt t="86995" x="1801813" y="4249738"/>
          <p14:tracePt t="87003" x="1792288" y="4257675"/>
          <p14:tracePt t="87011" x="1784350" y="4265613"/>
          <p14:tracePt t="87091" x="1784350" y="4275138"/>
          <p14:tracePt t="87099" x="1784350" y="4283075"/>
          <p14:tracePt t="87107" x="1784350" y="4308475"/>
          <p14:tracePt t="87115" x="1784350" y="4325938"/>
          <p14:tracePt t="87125" x="1784350" y="4333875"/>
          <p14:tracePt t="87131" x="1784350" y="4351338"/>
          <p14:tracePt t="87141" x="1784350" y="4359275"/>
          <p14:tracePt t="87147" x="1784350" y="4368800"/>
          <p14:tracePt t="87155" x="1784350" y="4384675"/>
          <p14:tracePt t="87163" x="1776413" y="4402138"/>
          <p14:tracePt t="87171" x="1776413" y="4410075"/>
          <p14:tracePt t="87187" x="1776413" y="4419600"/>
          <p14:tracePt t="87195" x="1776413" y="4427538"/>
          <p14:tracePt t="87211" x="1776413" y="4435475"/>
          <p14:tracePt t="87219" x="1776413" y="4445000"/>
          <p14:tracePt t="87227" x="1784350" y="4445000"/>
          <p14:tracePt t="87235" x="1792288" y="4445000"/>
          <p14:tracePt t="87243" x="1809750" y="4452938"/>
          <p14:tracePt t="87251" x="1817688" y="4460875"/>
          <p14:tracePt t="87267" x="1827213" y="4470400"/>
          <p14:tracePt t="87276" x="1835150" y="4478338"/>
          <p14:tracePt t="87283" x="1852613" y="4478338"/>
          <p14:tracePt t="87299" x="1868488" y="4486275"/>
          <p14:tracePt t="87308" x="1878013" y="4495800"/>
          <p14:tracePt t="87315" x="1893888" y="4513263"/>
          <p14:tracePt t="87324" x="1920875" y="4513263"/>
          <p14:tracePt t="87331" x="1928813" y="4529138"/>
          <p14:tracePt t="87339" x="1954213" y="4538663"/>
          <p14:tracePt t="87347" x="1971675" y="4546600"/>
          <p14:tracePt t="87355" x="1979613" y="4554538"/>
          <p14:tracePt t="87363" x="1987550" y="4564063"/>
          <p14:tracePt t="87395" x="1997075" y="4564063"/>
          <p14:tracePt t="87403" x="2012950" y="4564063"/>
          <p14:tracePt t="87411" x="2030413" y="4564063"/>
          <p14:tracePt t="87419" x="2073275" y="4572000"/>
          <p14:tracePt t="87427" x="2116138" y="4579938"/>
          <p14:tracePt t="87435" x="2174875" y="4597400"/>
          <p14:tracePt t="87443" x="2225675" y="4605338"/>
          <p14:tracePt t="87451" x="2268538" y="4614863"/>
          <p14:tracePt t="87460" x="2301875" y="4622800"/>
          <p14:tracePt t="87467" x="2327275" y="4622800"/>
          <p14:tracePt t="87476" x="2352675" y="4622800"/>
          <p14:tracePt t="87483" x="2370138" y="4630738"/>
          <p14:tracePt t="87492" x="2379663" y="4630738"/>
          <p14:tracePt t="87508" x="2387600" y="4630738"/>
          <p14:tracePt t="87515" x="2395538" y="4630738"/>
          <p14:tracePt t="87525" x="2405063" y="4630738"/>
          <p14:tracePt t="87531" x="2420938" y="4630738"/>
          <p14:tracePt t="87539" x="2446338" y="4630738"/>
          <p14:tracePt t="87547" x="2481263" y="4630738"/>
          <p14:tracePt t="87555" x="2514600" y="4630738"/>
          <p14:tracePt t="87563" x="2532063" y="4630738"/>
          <p14:tracePt t="87571" x="2574925" y="4622800"/>
          <p14:tracePt t="87587" x="2582863" y="4622800"/>
          <p14:tracePt t="87595" x="2608263" y="4622800"/>
          <p14:tracePt t="87603" x="2633663" y="4614863"/>
          <p14:tracePt t="87611" x="2659063" y="4605338"/>
          <p14:tracePt t="87619" x="2676525" y="4597400"/>
          <p14:tracePt t="87627" x="2684463" y="4597400"/>
          <p14:tracePt t="87635" x="2709863" y="4597400"/>
          <p14:tracePt t="87643" x="2735263" y="4589463"/>
          <p14:tracePt t="87651" x="2752725" y="4579938"/>
          <p14:tracePt t="87659" x="2760663" y="4564063"/>
          <p14:tracePt t="87667" x="2786063" y="4564063"/>
          <p14:tracePt t="87676" x="2811463" y="4546600"/>
          <p14:tracePt t="87683" x="2838450" y="4538663"/>
          <p14:tracePt t="87692" x="2871788" y="4521200"/>
          <p14:tracePt t="87699" x="2905125" y="4503738"/>
          <p14:tracePt t="87708" x="2940050" y="4470400"/>
          <p14:tracePt t="87715" x="2965450" y="4460875"/>
          <p14:tracePt t="87725" x="2982913" y="4445000"/>
          <p14:tracePt t="87731" x="2990850" y="4419600"/>
          <p14:tracePt t="87740" x="2998788" y="4402138"/>
          <p14:tracePt t="87747" x="3016250" y="4376738"/>
          <p14:tracePt t="87755" x="3024188" y="4359275"/>
          <p14:tracePt t="87763" x="3033713" y="4341813"/>
          <p14:tracePt t="87771" x="3033713" y="4333875"/>
          <p14:tracePt t="87779" x="3033713" y="4308475"/>
          <p14:tracePt t="87787" x="3041650" y="4265613"/>
          <p14:tracePt t="87795" x="3049588" y="4232275"/>
          <p14:tracePt t="87803" x="3049588" y="4206875"/>
          <p14:tracePt t="87811" x="3059113" y="4156075"/>
          <p14:tracePt t="87819" x="3059113" y="4138613"/>
          <p14:tracePt t="87827" x="3059113" y="4113213"/>
          <p14:tracePt t="87835" x="3059113" y="4087813"/>
          <p14:tracePt t="87843" x="3059113" y="4062413"/>
          <p14:tracePt t="87851" x="3059113" y="4052888"/>
          <p14:tracePt t="87859" x="3059113" y="4027488"/>
          <p14:tracePt t="87867" x="3059113" y="4002088"/>
          <p14:tracePt t="87875" x="3059113" y="3976688"/>
          <p14:tracePt t="87892" x="3059113" y="3925888"/>
          <p14:tracePt t="87899" x="3059113" y="3908425"/>
          <p14:tracePt t="87908" x="3059113" y="3875088"/>
          <p14:tracePt t="87915" x="3059113" y="3857625"/>
          <p14:tracePt t="87925" x="3049588" y="3824288"/>
          <p14:tracePt t="87931" x="3041650" y="3816350"/>
          <p14:tracePt t="87939" x="3041650" y="3806825"/>
          <p14:tracePt t="87947" x="3033713" y="3781425"/>
          <p14:tracePt t="87963" x="3033713" y="3763963"/>
          <p14:tracePt t="87971" x="3024188" y="3756025"/>
          <p14:tracePt t="87979" x="3016250" y="3756025"/>
          <p14:tracePt t="87987" x="2998788" y="3756025"/>
          <p14:tracePt t="87995" x="2965450" y="3748088"/>
          <p14:tracePt t="88003" x="2940050" y="3748088"/>
          <p14:tracePt t="88011" x="2905125" y="3738563"/>
          <p14:tracePt t="88019" x="2897188" y="3738563"/>
          <p14:tracePt t="88027" x="2879725" y="3738563"/>
          <p14:tracePt t="88035" x="2863850" y="3738563"/>
          <p14:tracePt t="88043" x="2838450" y="3738563"/>
          <p14:tracePt t="88051" x="2811463" y="3738563"/>
          <p14:tracePt t="88059" x="2803525" y="3738563"/>
          <p14:tracePt t="88067" x="2778125" y="3738563"/>
          <p14:tracePt t="88075" x="2752725" y="3738563"/>
          <p14:tracePt t="88083" x="2735263" y="3738563"/>
          <p14:tracePt t="88092" x="2701925" y="3738563"/>
          <p14:tracePt t="88099" x="2676525" y="3738563"/>
          <p14:tracePt t="88108" x="2641600" y="3738563"/>
          <p14:tracePt t="88115" x="2582863" y="3756025"/>
          <p14:tracePt t="88125" x="2532063" y="3763963"/>
          <p14:tracePt t="88131" x="2489200" y="3763963"/>
          <p14:tracePt t="88139" x="2446338" y="3763963"/>
          <p14:tracePt t="88147" x="2413000" y="3763963"/>
          <p14:tracePt t="88155" x="2387600" y="3763963"/>
          <p14:tracePt t="88163" x="2379663" y="3763963"/>
          <p14:tracePt t="88171" x="2370138" y="3763963"/>
          <p14:tracePt t="88179" x="2362200" y="3763963"/>
          <p14:tracePt t="88227" x="2336800" y="3773488"/>
          <p14:tracePt t="88235" x="2311400" y="3781425"/>
          <p14:tracePt t="88243" x="2276475" y="3798888"/>
          <p14:tracePt t="88251" x="2251075" y="3806825"/>
          <p14:tracePt t="88259" x="2208213" y="3824288"/>
          <p14:tracePt t="88267" x="2166938" y="3832225"/>
          <p14:tracePt t="88275" x="2132013" y="3832225"/>
          <p14:tracePt t="88283" x="2090738" y="3832225"/>
          <p14:tracePt t="88292" x="2047875" y="3832225"/>
          <p14:tracePt t="88299" x="2012950" y="3832225"/>
          <p14:tracePt t="88308" x="1997075" y="3832225"/>
          <p14:tracePt t="88315" x="1979613" y="3832225"/>
          <p14:tracePt t="88325" x="1971675" y="3832225"/>
          <p14:tracePt t="88347" x="1954213" y="3832225"/>
          <p14:tracePt t="88355" x="1946275" y="3849688"/>
          <p14:tracePt t="88363" x="1936750" y="3867150"/>
          <p14:tracePt t="88371" x="1936750" y="3892550"/>
          <p14:tracePt t="88379" x="1920875" y="3900488"/>
          <p14:tracePt t="88387" x="1903413" y="3925888"/>
          <p14:tracePt t="88395" x="1885950" y="3951288"/>
          <p14:tracePt t="88403" x="1878013" y="3960813"/>
          <p14:tracePt t="88411" x="1868488" y="3968750"/>
          <p14:tracePt t="88419" x="1860550" y="3968750"/>
          <p14:tracePt t="88435" x="1852613" y="3968750"/>
          <p14:tracePt t="88491" x="1843088" y="3976688"/>
          <p14:tracePt t="88499" x="1843088" y="3986213"/>
          <p14:tracePt t="88508" x="1843088" y="3994150"/>
          <p14:tracePt t="88515" x="1843088" y="4011613"/>
          <p14:tracePt t="88531" x="1843088" y="4027488"/>
          <p14:tracePt t="88539" x="1843088" y="4037013"/>
          <p14:tracePt t="88547" x="1843088" y="4044950"/>
          <p14:tracePt t="88555" x="1843088" y="4052888"/>
          <p14:tracePt t="88563" x="1843088" y="4062413"/>
          <p14:tracePt t="88571" x="1843088" y="4070350"/>
          <p14:tracePt t="88579" x="1843088" y="4087813"/>
          <p14:tracePt t="88587" x="1843088" y="4095750"/>
          <p14:tracePt t="88595" x="1843088" y="4121150"/>
          <p14:tracePt t="88603" x="1843088" y="4130675"/>
          <p14:tracePt t="88619" x="1843088" y="4138613"/>
          <p14:tracePt t="88675" x="1843088" y="4146550"/>
          <p14:tracePt t="88683" x="1835150" y="4164013"/>
          <p14:tracePt t="88691" x="1835150" y="4181475"/>
          <p14:tracePt t="88699" x="1835150" y="4197350"/>
          <p14:tracePt t="88708" x="1835150" y="4224338"/>
          <p14:tracePt t="88715" x="1835150" y="4240213"/>
          <p14:tracePt t="88723" x="1835150" y="4249738"/>
          <p14:tracePt t="88731" x="1835150" y="4257675"/>
          <p14:tracePt t="88739" x="1835150" y="4275138"/>
          <p14:tracePt t="88763" x="1835150" y="4283075"/>
          <p14:tracePt t="88771" x="1835150" y="4291013"/>
          <p14:tracePt t="88795" x="1835150" y="4300538"/>
          <p14:tracePt t="88899" x="1835150" y="4308475"/>
          <p14:tracePt t="88908" x="1835150" y="4325938"/>
          <p14:tracePt t="88915" x="1835150" y="4333875"/>
          <p14:tracePt t="88924" x="1852613" y="4351338"/>
          <p14:tracePt t="88931" x="1860550" y="4376738"/>
          <p14:tracePt t="88939" x="1878013" y="4394200"/>
          <p14:tracePt t="88947" x="1893888" y="4402138"/>
          <p14:tracePt t="88955" x="1911350" y="4410075"/>
          <p14:tracePt t="88963" x="1920875" y="4427538"/>
          <p14:tracePt t="88971" x="1936750" y="4427538"/>
          <p14:tracePt t="88979" x="1954213" y="4445000"/>
          <p14:tracePt t="88987" x="1962150" y="4452938"/>
          <p14:tracePt t="88995" x="1971675" y="4460875"/>
          <p14:tracePt t="89003" x="1979613" y="4470400"/>
          <p14:tracePt t="89011" x="1987550" y="4478338"/>
          <p14:tracePt t="89028" x="1987550" y="4486275"/>
          <p14:tracePt t="89035" x="1997075" y="4503738"/>
          <p14:tracePt t="89043" x="2012950" y="4513263"/>
          <p14:tracePt t="89051" x="2022475" y="4521200"/>
          <p14:tracePt t="89060" x="2030413" y="4529138"/>
          <p14:tracePt t="89067" x="2047875" y="4529138"/>
          <p14:tracePt t="89075" x="2073275" y="4546600"/>
          <p14:tracePt t="89083" x="2090738" y="4554538"/>
          <p14:tracePt t="89092" x="2106613" y="4564063"/>
          <p14:tracePt t="89099" x="2124075" y="4572000"/>
          <p14:tracePt t="89108" x="2132013" y="4579938"/>
          <p14:tracePt t="89115" x="2141538" y="4579938"/>
          <p14:tracePt t="89125" x="2149475" y="4589463"/>
          <p14:tracePt t="89131" x="2157413" y="4597400"/>
          <p14:tracePt t="89147" x="2182813" y="4605338"/>
          <p14:tracePt t="89155" x="2200275" y="4605338"/>
          <p14:tracePt t="89163" x="2235200" y="4605338"/>
          <p14:tracePt t="89171" x="2260600" y="4605338"/>
          <p14:tracePt t="89179" x="2301875" y="4605338"/>
          <p14:tracePt t="89187" x="2336800" y="4605338"/>
          <p14:tracePt t="89195" x="2370138" y="4605338"/>
          <p14:tracePt t="89203" x="2387600" y="4605338"/>
          <p14:tracePt t="89211" x="2405063" y="4605338"/>
          <p14:tracePt t="89219" x="2413000" y="4605338"/>
          <p14:tracePt t="89283" x="2420938" y="4605338"/>
          <p14:tracePt t="89291" x="2438400" y="4605338"/>
          <p14:tracePt t="89299" x="2455863" y="4605338"/>
          <p14:tracePt t="89308" x="2471738" y="4605338"/>
          <p14:tracePt t="89315" x="2497138" y="4605338"/>
          <p14:tracePt t="89323" x="2506663" y="4605338"/>
          <p14:tracePt t="89331" x="2532063" y="4605338"/>
          <p14:tracePt t="89339" x="2549525" y="4605338"/>
          <p14:tracePt t="89347" x="2557463" y="4605338"/>
          <p14:tracePt t="89355" x="2565400" y="4605338"/>
          <p14:tracePt t="89363" x="2574925" y="4605338"/>
          <p14:tracePt t="89387" x="2574925" y="4597400"/>
          <p14:tracePt t="89395" x="2582863" y="4589463"/>
          <p14:tracePt t="89403" x="2590800" y="4579938"/>
          <p14:tracePt t="89411" x="2600325" y="4572000"/>
          <p14:tracePt t="89419" x="2608263" y="4554538"/>
          <p14:tracePt t="89427" x="2616200" y="4538663"/>
          <p14:tracePt t="89444" x="2625725" y="4513263"/>
          <p14:tracePt t="89451" x="2633663" y="4503738"/>
          <p14:tracePt t="89459" x="2641600" y="4495800"/>
          <p14:tracePt t="89475" x="2651125" y="4486275"/>
          <p14:tracePt t="89483" x="2659063" y="4486275"/>
          <p14:tracePt t="89499" x="2668588" y="4486275"/>
          <p14:tracePt t="89509" x="2684463" y="4486275"/>
          <p14:tracePt t="89515" x="2693988" y="4486275"/>
          <p14:tracePt t="89523" x="2709863" y="4478338"/>
          <p14:tracePt t="89531" x="2719388" y="4478338"/>
          <p14:tracePt t="89539" x="2727325" y="4478338"/>
          <p14:tracePt t="89547" x="2752725" y="4470400"/>
          <p14:tracePt t="89555" x="2770188" y="4460875"/>
          <p14:tracePt t="89571" x="2778125" y="4452938"/>
          <p14:tracePt t="89579" x="2795588" y="4445000"/>
          <p14:tracePt t="89587" x="2803525" y="4427538"/>
          <p14:tracePt t="89595" x="2811463" y="4419600"/>
          <p14:tracePt t="89603" x="2820988" y="4394200"/>
          <p14:tracePt t="89611" x="2820988" y="4376738"/>
          <p14:tracePt t="89619" x="2820988" y="4351338"/>
          <p14:tracePt t="89627" x="2828925" y="4300538"/>
          <p14:tracePt t="89635" x="2838450" y="4275138"/>
          <p14:tracePt t="89643" x="2854325" y="4249738"/>
          <p14:tracePt t="89651" x="2871788" y="4224338"/>
          <p14:tracePt t="89659" x="2897188" y="4197350"/>
          <p14:tracePt t="89667" x="2905125" y="4171950"/>
          <p14:tracePt t="89676" x="2914650" y="4164013"/>
          <p14:tracePt t="89683" x="2922588" y="4146550"/>
          <p14:tracePt t="89692" x="2930525" y="4138613"/>
          <p14:tracePt t="89699" x="2940050" y="4130675"/>
          <p14:tracePt t="89715" x="2940050" y="4121150"/>
          <p14:tracePt t="89731" x="2940050" y="4113213"/>
          <p14:tracePt t="89739" x="2940050" y="4105275"/>
          <p14:tracePt t="89747" x="2940050" y="4095750"/>
          <p14:tracePt t="89755" x="2940050" y="4087813"/>
          <p14:tracePt t="89763" x="2940050" y="4079875"/>
          <p14:tracePt t="89771" x="2940050" y="4070350"/>
          <p14:tracePt t="89779" x="2940050" y="4052888"/>
          <p14:tracePt t="89787" x="2940050" y="4037013"/>
          <p14:tracePt t="89795" x="2930525" y="4019550"/>
          <p14:tracePt t="89803" x="2922588" y="3994150"/>
          <p14:tracePt t="89811" x="2905125" y="3986213"/>
          <p14:tracePt t="89819" x="2879725" y="3960813"/>
          <p14:tracePt t="89827" x="2863850" y="3925888"/>
          <p14:tracePt t="89835" x="2846388" y="3908425"/>
          <p14:tracePt t="89844" x="2820988" y="3883025"/>
          <p14:tracePt t="89851" x="2795588" y="3867150"/>
          <p14:tracePt t="89859" x="2770188" y="3849688"/>
          <p14:tracePt t="89867" x="2744788" y="3832225"/>
          <p14:tracePt t="89875" x="2727325" y="3824288"/>
          <p14:tracePt t="89895" x="2701925" y="3816350"/>
          <p14:tracePt t="89899" x="2684463" y="3816350"/>
          <p14:tracePt t="89909" x="2659063" y="3806825"/>
          <p14:tracePt t="89915" x="2641600" y="3798888"/>
          <p14:tracePt t="89924" x="2633663" y="3790950"/>
          <p14:tracePt t="89931" x="2608263" y="3781425"/>
          <p14:tracePt t="89939" x="2582863" y="3773488"/>
          <p14:tracePt t="89947" x="2565400" y="3763963"/>
          <p14:tracePt t="89955" x="2557463" y="3756025"/>
          <p14:tracePt t="89963" x="2549525" y="3756025"/>
          <p14:tracePt t="89971" x="2532063" y="3756025"/>
          <p14:tracePt t="89979" x="2506663" y="3756025"/>
          <p14:tracePt t="89987" x="2471738" y="3756025"/>
          <p14:tracePt t="89995" x="2430463" y="3756025"/>
          <p14:tracePt t="90003" x="2370138" y="3756025"/>
          <p14:tracePt t="90011" x="2311400" y="3748088"/>
          <p14:tracePt t="90019" x="2268538" y="3748088"/>
          <p14:tracePt t="90027" x="2200275" y="3738563"/>
          <p14:tracePt t="90035" x="2141538" y="3730625"/>
          <p14:tracePt t="90044" x="2090738" y="3713163"/>
          <p14:tracePt t="90051" x="2055813" y="3705225"/>
          <p14:tracePt t="90059" x="2038350" y="3705225"/>
          <p14:tracePt t="90076" x="2030413" y="3705225"/>
          <p14:tracePt t="90099" x="2022475" y="3705225"/>
          <p14:tracePt t="90115" x="2005013" y="3705225"/>
          <p14:tracePt t="90123" x="1987550" y="3713163"/>
          <p14:tracePt t="90131" x="1979613" y="3730625"/>
          <p14:tracePt t="90139" x="1971675" y="3748088"/>
          <p14:tracePt t="90147" x="1962150" y="3748088"/>
          <p14:tracePt t="90155" x="1954213" y="3763963"/>
          <p14:tracePt t="90163" x="1946275" y="3773488"/>
          <p14:tracePt t="90171" x="1946275" y="3781425"/>
          <p14:tracePt t="90179" x="1936750" y="3790950"/>
          <p14:tracePt t="90187" x="1936750" y="3798888"/>
          <p14:tracePt t="90195" x="1936750" y="3806825"/>
          <p14:tracePt t="90203" x="1928813" y="3841750"/>
          <p14:tracePt t="90211" x="1920875" y="3867150"/>
          <p14:tracePt t="90219" x="1911350" y="3883025"/>
          <p14:tracePt t="90228" x="1911350" y="3892550"/>
          <p14:tracePt t="90235" x="1903413" y="3917950"/>
          <p14:tracePt t="90244" x="1893888" y="3935413"/>
          <p14:tracePt t="90251" x="1893888" y="3951288"/>
          <p14:tracePt t="90259" x="1893888" y="3968750"/>
          <p14:tracePt t="90267" x="1885950" y="4002088"/>
          <p14:tracePt t="90276" x="1878013" y="4011613"/>
          <p14:tracePt t="90283" x="1878013" y="4019550"/>
          <p14:tracePt t="90292" x="1878013" y="4027488"/>
          <p14:tracePt t="90299" x="1878013" y="4044950"/>
          <p14:tracePt t="90309" x="1868488" y="4070350"/>
          <p14:tracePt t="90323" x="1868488" y="4079875"/>
          <p14:tracePt t="90331" x="1868488" y="4087813"/>
          <p14:tracePt t="90339" x="1868488" y="4095750"/>
          <p14:tracePt t="90347" x="1868488" y="4105275"/>
          <p14:tracePt t="90363" x="1868488" y="4113213"/>
          <p14:tracePt t="90371" x="1868488" y="4130675"/>
          <p14:tracePt t="90379" x="1868488" y="4138613"/>
          <p14:tracePt t="90387" x="1868488" y="4146550"/>
          <p14:tracePt t="90395" x="1868488" y="4156075"/>
          <p14:tracePt t="90403" x="1868488" y="4164013"/>
          <p14:tracePt t="90411" x="1868488" y="4181475"/>
          <p14:tracePt t="90427" x="1868488" y="4189413"/>
          <p14:tracePt t="90443" x="1868488" y="4197350"/>
          <p14:tracePt t="90460" x="1868488" y="4206875"/>
          <p14:tracePt t="90467" x="1868488" y="4224338"/>
          <p14:tracePt t="90476" x="1868488" y="4232275"/>
          <p14:tracePt t="90483" x="1868488" y="4240213"/>
          <p14:tracePt t="90493" x="1868488" y="4249738"/>
          <p14:tracePt t="90507" x="1868488" y="4257675"/>
          <p14:tracePt t="90515" x="1868488" y="4275138"/>
          <p14:tracePt t="90531" x="1868488" y="4283075"/>
          <p14:tracePt t="90539" x="1868488" y="4300538"/>
          <p14:tracePt t="90547" x="1878013" y="4300538"/>
          <p14:tracePt t="90555" x="1878013" y="4308475"/>
          <p14:tracePt t="90563" x="1878013" y="4316413"/>
          <p14:tracePt t="90571" x="1885950" y="4333875"/>
          <p14:tracePt t="90587" x="1885950" y="4351338"/>
          <p14:tracePt t="90595" x="1893888" y="4359275"/>
          <p14:tracePt t="90603" x="1903413" y="4376738"/>
          <p14:tracePt t="90611" x="1903413" y="4384675"/>
          <p14:tracePt t="90619" x="1911350" y="4394200"/>
          <p14:tracePt t="90627" x="1920875" y="4394200"/>
          <p14:tracePt t="90635" x="1928813" y="4402138"/>
          <p14:tracePt t="90644" x="1928813" y="4419600"/>
          <p14:tracePt t="90651" x="1936750" y="4419600"/>
          <p14:tracePt t="90659" x="1954213" y="4435475"/>
          <p14:tracePt t="90667" x="1954213" y="4445000"/>
          <p14:tracePt t="90676" x="1971675" y="4452938"/>
          <p14:tracePt t="90683" x="1979613" y="4460875"/>
          <p14:tracePt t="90693" x="1987550" y="4470400"/>
          <p14:tracePt t="90709" x="2005013" y="4478338"/>
          <p14:tracePt t="90723" x="2012950" y="4486275"/>
          <p14:tracePt t="90739" x="2022475" y="4495800"/>
          <p14:tracePt t="90747" x="2030413" y="4503738"/>
          <p14:tracePt t="90755" x="2038350" y="4513263"/>
          <p14:tracePt t="90763" x="2047875" y="4521200"/>
          <p14:tracePt t="90771" x="2055813" y="4538663"/>
          <p14:tracePt t="90779" x="2073275" y="4546600"/>
          <p14:tracePt t="90787" x="2090738" y="4554538"/>
          <p14:tracePt t="90795" x="2116138" y="4564063"/>
          <p14:tracePt t="90803" x="2124075" y="4572000"/>
          <p14:tracePt t="90811" x="2141538" y="4579938"/>
          <p14:tracePt t="90819" x="2157413" y="4589463"/>
          <p14:tracePt t="90827" x="2166938" y="4597400"/>
          <p14:tracePt t="90835" x="2182813" y="4597400"/>
          <p14:tracePt t="90843" x="2192338" y="4605338"/>
          <p14:tracePt t="90859" x="2217738" y="4614863"/>
          <p14:tracePt t="90867" x="2243138" y="4622800"/>
          <p14:tracePt t="90879" x="2260600" y="4630738"/>
          <p14:tracePt t="90883" x="2293938" y="4648200"/>
          <p14:tracePt t="90892" x="2344738" y="4657725"/>
          <p14:tracePt t="90899" x="2387600" y="4673600"/>
          <p14:tracePt t="90907" x="2438400" y="4683125"/>
          <p14:tracePt t="90915" x="2497138" y="4708525"/>
          <p14:tracePt t="90923" x="2549525" y="4716463"/>
          <p14:tracePt t="90931" x="2590800" y="4733925"/>
          <p14:tracePt t="90939" x="2625725" y="4741863"/>
          <p14:tracePt t="90947" x="2651125" y="4759325"/>
          <p14:tracePt t="90955" x="2668588" y="4767263"/>
          <p14:tracePt t="90971" x="2676525" y="4767263"/>
          <p14:tracePt t="90979" x="2693988" y="4767263"/>
          <p14:tracePt t="90995" x="2709863" y="4767263"/>
          <p14:tracePt t="91011" x="2727325" y="4767263"/>
          <p14:tracePt t="91019" x="2735263" y="4767263"/>
          <p14:tracePt t="91067" x="2744788" y="4767263"/>
          <p14:tracePt t="91075" x="2752725" y="4759325"/>
          <p14:tracePt t="91083" x="2760663" y="4759325"/>
          <p14:tracePt t="91092" x="2770188" y="4749800"/>
          <p14:tracePt t="91099" x="2795588" y="4741863"/>
          <p14:tracePt t="91108" x="2820988" y="4724400"/>
          <p14:tracePt t="91115" x="2846388" y="4708525"/>
          <p14:tracePt t="91123" x="2879725" y="4691063"/>
          <p14:tracePt t="91131" x="2897188" y="4673600"/>
          <p14:tracePt t="91139" x="2922588" y="4665663"/>
          <p14:tracePt t="91147" x="2940050" y="4657725"/>
          <p14:tracePt t="91155" x="2955925" y="4648200"/>
          <p14:tracePt t="91163" x="2965450" y="4630738"/>
          <p14:tracePt t="91171" x="2982913" y="4605338"/>
          <p14:tracePt t="91179" x="2990850" y="4589463"/>
          <p14:tracePt t="91187" x="2998788" y="4572000"/>
          <p14:tracePt t="91196" x="3008313" y="4546600"/>
          <p14:tracePt t="91203" x="3016250" y="4521200"/>
          <p14:tracePt t="91211" x="3024188" y="4495800"/>
          <p14:tracePt t="91219" x="3024188" y="4478338"/>
          <p14:tracePt t="91227" x="3024188" y="4435475"/>
          <p14:tracePt t="91235" x="3024188" y="4359275"/>
          <p14:tracePt t="91244" x="3008313" y="4300538"/>
          <p14:tracePt t="91251" x="2998788" y="4257675"/>
          <p14:tracePt t="91260" x="2990850" y="4224338"/>
          <p14:tracePt t="91267" x="2990850" y="4206875"/>
          <p14:tracePt t="91276" x="2982913" y="4171950"/>
          <p14:tracePt t="91283" x="2973388" y="4156075"/>
          <p14:tracePt t="91292" x="2973388" y="4146550"/>
          <p14:tracePt t="91299" x="2973388" y="4130675"/>
          <p14:tracePt t="91307" x="2973388" y="4121150"/>
          <p14:tracePt t="91315" x="2973388" y="4105275"/>
          <p14:tracePt t="91331" x="2973388" y="4095750"/>
          <p14:tracePt t="91339" x="2955925" y="4079875"/>
          <p14:tracePt t="91347" x="2940050" y="4070350"/>
          <p14:tracePt t="91355" x="2922588" y="4062413"/>
          <p14:tracePt t="91363" x="2905125" y="4044950"/>
          <p14:tracePt t="91371" x="2879725" y="4037013"/>
          <p14:tracePt t="91379" x="2854325" y="4027488"/>
          <p14:tracePt t="91387" x="2828925" y="4011613"/>
          <p14:tracePt t="91395" x="2811463" y="4011613"/>
          <p14:tracePt t="91403" x="2786063" y="3994150"/>
          <p14:tracePt t="91412" x="2760663" y="3986213"/>
          <p14:tracePt t="91419" x="2744788" y="3968750"/>
          <p14:tracePt t="91428" x="2727325" y="3960813"/>
          <p14:tracePt t="91435" x="2719388" y="3951288"/>
          <p14:tracePt t="91444" x="2701925" y="3943350"/>
          <p14:tracePt t="91451" x="2684463" y="3943350"/>
          <p14:tracePt t="91460" x="2676525" y="3935413"/>
          <p14:tracePt t="91467" x="2659063" y="3925888"/>
          <p14:tracePt t="91476" x="2641600" y="3917950"/>
          <p14:tracePt t="91483" x="2633663" y="3917950"/>
          <p14:tracePt t="91493" x="2608263" y="3917950"/>
          <p14:tracePt t="91499" x="2590800" y="3917950"/>
          <p14:tracePt t="91507" x="2574925" y="3917950"/>
          <p14:tracePt t="91515" x="2549525" y="3917950"/>
          <p14:tracePt t="91523" x="2532063" y="3917950"/>
          <p14:tracePt t="91531" x="2524125" y="3917950"/>
          <p14:tracePt t="91539" x="2497138" y="3917950"/>
          <p14:tracePt t="91547" x="2489200" y="3917950"/>
          <p14:tracePt t="91555" x="2463800" y="3917950"/>
          <p14:tracePt t="91563" x="2446338" y="3917950"/>
          <p14:tracePt t="91571" x="2438400" y="3917950"/>
          <p14:tracePt t="91579" x="2430463" y="3917950"/>
          <p14:tracePt t="91587" x="2413000" y="3917950"/>
          <p14:tracePt t="91595" x="2405063" y="3917950"/>
          <p14:tracePt t="91603" x="2379663" y="3917950"/>
          <p14:tracePt t="91611" x="2352675" y="3925888"/>
          <p14:tracePt t="91619" x="2344738" y="3935413"/>
          <p14:tracePt t="91628" x="2311400" y="3943350"/>
          <p14:tracePt t="91635" x="2286000" y="3951288"/>
          <p14:tracePt t="91643" x="2251075" y="3960813"/>
          <p14:tracePt t="91651" x="2235200" y="3960813"/>
          <p14:tracePt t="91660" x="2182813" y="3968750"/>
          <p14:tracePt t="91667" x="2166938" y="3968750"/>
          <p14:tracePt t="91676" x="2132013" y="3968750"/>
          <p14:tracePt t="91683" x="2098675" y="3968750"/>
          <p14:tracePt t="91693" x="2081213" y="3968750"/>
          <p14:tracePt t="91699" x="2073275" y="3968750"/>
          <p14:tracePt t="91707" x="2055813" y="3968750"/>
          <p14:tracePt t="91779" x="2030413" y="3968750"/>
          <p14:tracePt t="91787" x="2012950" y="3968750"/>
          <p14:tracePt t="91795" x="1997075" y="3986213"/>
          <p14:tracePt t="91803" x="1979613" y="3994150"/>
          <p14:tracePt t="91811" x="1954213" y="4011613"/>
          <p14:tracePt t="91819" x="1936750" y="4019550"/>
          <p14:tracePt t="91828" x="1928813" y="4037013"/>
          <p14:tracePt t="91835" x="1920875" y="4037013"/>
          <p14:tracePt t="91843" x="1903413" y="4052888"/>
          <p14:tracePt t="91851" x="1903413" y="4062413"/>
          <p14:tracePt t="91859" x="1885950" y="4070350"/>
          <p14:tracePt t="91867" x="1878013" y="4079875"/>
          <p14:tracePt t="91878" x="1878013" y="4087813"/>
          <p14:tracePt t="91883" x="1878013" y="4095750"/>
          <p14:tracePt t="91893" x="1878013" y="4113213"/>
          <p14:tracePt t="91899" x="1868488" y="4130675"/>
          <p14:tracePt t="91908" x="1860550" y="4138613"/>
          <p14:tracePt t="91915" x="1852613" y="4156075"/>
          <p14:tracePt t="91931" x="1843088" y="4189413"/>
          <p14:tracePt t="91939" x="1835150" y="4206875"/>
          <p14:tracePt t="91947" x="1835150" y="4214813"/>
          <p14:tracePt t="91955" x="1835150" y="4240213"/>
          <p14:tracePt t="91971" x="1835150" y="4257675"/>
          <p14:tracePt t="91979" x="1835150" y="4265613"/>
          <p14:tracePt t="91987" x="1827213" y="4283075"/>
          <p14:tracePt t="91995" x="1817688" y="4300538"/>
          <p14:tracePt t="92011" x="1817688" y="4308475"/>
          <p14:tracePt t="92019" x="1817688" y="4316413"/>
          <p14:tracePt t="92028" x="1817688" y="4325938"/>
          <p14:tracePt t="92035" x="1809750" y="4333875"/>
          <p14:tracePt t="92147" x="1809750" y="4341813"/>
          <p14:tracePt t="92155" x="1809750" y="4359275"/>
          <p14:tracePt t="92163" x="1809750" y="4376738"/>
          <p14:tracePt t="92171" x="1817688" y="4402138"/>
          <p14:tracePt t="92179" x="1827213" y="4419600"/>
          <p14:tracePt t="92187" x="1835150" y="4435475"/>
          <p14:tracePt t="92195" x="1835150" y="4445000"/>
          <p14:tracePt t="92203" x="1843088" y="4460875"/>
          <p14:tracePt t="92211" x="1860550" y="4478338"/>
          <p14:tracePt t="92219" x="1868488" y="4478338"/>
          <p14:tracePt t="92235" x="1878013" y="4495800"/>
          <p14:tracePt t="92251" x="1878013" y="4513263"/>
          <p14:tracePt t="92260" x="1885950" y="4513263"/>
          <p14:tracePt t="92277" x="1893888" y="4521200"/>
          <p14:tracePt t="92299" x="1903413" y="4529138"/>
          <p14:tracePt t="92307" x="1920875" y="4538663"/>
          <p14:tracePt t="92315" x="1936750" y="4546600"/>
          <p14:tracePt t="92323" x="1962150" y="4554538"/>
          <p14:tracePt t="92363" x="1979613" y="4564063"/>
          <p14:tracePt t="92371" x="1997075" y="4564063"/>
          <p14:tracePt t="92379" x="2012950" y="4564063"/>
          <p14:tracePt t="92387" x="2022475" y="4564063"/>
          <p14:tracePt t="92395" x="2030413" y="4564063"/>
          <p14:tracePt t="92403" x="2038350" y="4564063"/>
          <p14:tracePt t="92411" x="2055813" y="4564063"/>
          <p14:tracePt t="92419" x="2073275" y="4564063"/>
          <p14:tracePt t="92427" x="2081213" y="4564063"/>
          <p14:tracePt t="92435" x="2106613" y="4564063"/>
          <p14:tracePt t="92443" x="2116138" y="4564063"/>
          <p14:tracePt t="92451" x="2141538" y="4564063"/>
          <p14:tracePt t="92460" x="2149475" y="4564063"/>
          <p14:tracePt t="92467" x="2157413" y="4564063"/>
          <p14:tracePt t="92476" x="2174875" y="4564063"/>
          <p14:tracePt t="92483" x="2182813" y="4564063"/>
          <p14:tracePt t="92499" x="2192338" y="4564063"/>
          <p14:tracePt t="92508" x="2208213" y="4564063"/>
          <p14:tracePt t="92515" x="2217738" y="4564063"/>
          <p14:tracePt t="92523" x="2235200" y="4564063"/>
          <p14:tracePt t="92531" x="2243138" y="4564063"/>
          <p14:tracePt t="92539" x="2251075" y="4564063"/>
          <p14:tracePt t="92547" x="2260600" y="4564063"/>
          <p14:tracePt t="92555" x="2268538" y="4564063"/>
          <p14:tracePt t="92683" x="2286000" y="4564063"/>
          <p14:tracePt t="92692" x="2301875" y="4564063"/>
          <p14:tracePt t="92699" x="2327275" y="4572000"/>
          <p14:tracePt t="92707" x="2352675" y="4579938"/>
          <p14:tracePt t="92715" x="2387600" y="4579938"/>
          <p14:tracePt t="92723" x="2420938" y="4589463"/>
          <p14:tracePt t="92731" x="2455863" y="4597400"/>
          <p14:tracePt t="92739" x="2481263" y="4605338"/>
          <p14:tracePt t="92747" x="2506663" y="4614863"/>
          <p14:tracePt t="92755" x="2540000" y="4622800"/>
          <p14:tracePt t="92763" x="2565400" y="4630738"/>
          <p14:tracePt t="92771" x="2582863" y="4630738"/>
          <p14:tracePt t="92779" x="2590800" y="4630738"/>
          <p14:tracePt t="92787" x="2625725" y="4640263"/>
          <p14:tracePt t="92803" x="2641600" y="4640263"/>
          <p14:tracePt t="92819" x="2651125" y="4640263"/>
          <p14:tracePt t="92828" x="2659063" y="4640263"/>
          <p14:tracePt t="92843" x="2676525" y="4640263"/>
          <p14:tracePt t="92851" x="2684463" y="4640263"/>
          <p14:tracePt t="92860" x="2693988" y="4640263"/>
          <p14:tracePt t="92867" x="2709863" y="4640263"/>
          <p14:tracePt t="92883" x="2719388" y="4640263"/>
          <p14:tracePt t="92891" x="2727325" y="4640263"/>
          <p14:tracePt t="92899" x="2735263" y="4640263"/>
          <p14:tracePt t="92907" x="2744788" y="4640263"/>
          <p14:tracePt t="92915" x="2752725" y="4640263"/>
          <p14:tracePt t="92923" x="2770188" y="4640263"/>
          <p14:tracePt t="92931" x="2786063" y="4630738"/>
          <p14:tracePt t="92939" x="2803525" y="4622800"/>
          <p14:tracePt t="92947" x="2811463" y="4622800"/>
          <p14:tracePt t="92955" x="2846388" y="4614863"/>
          <p14:tracePt t="92963" x="2863850" y="4605338"/>
          <p14:tracePt t="92971" x="2879725" y="4597400"/>
          <p14:tracePt t="92979" x="2889250" y="4589463"/>
          <p14:tracePt t="92987" x="2897188" y="4589463"/>
          <p14:tracePt t="93035" x="2897188" y="4579938"/>
          <p14:tracePt t="93043" x="2897188" y="4572000"/>
          <p14:tracePt t="93051" x="2897188" y="4564063"/>
          <p14:tracePt t="93075" x="2905125" y="4546600"/>
          <p14:tracePt t="93099" x="2914650" y="4538663"/>
          <p14:tracePt t="93179" x="2914650" y="4529138"/>
          <p14:tracePt t="93403" x="2914650" y="4521200"/>
          <p14:tracePt t="93411" x="2905125" y="4521200"/>
          <p14:tracePt t="93419" x="2879725" y="4521200"/>
          <p14:tracePt t="93427" x="2838450" y="4529138"/>
          <p14:tracePt t="93435" x="2795588" y="4538663"/>
          <p14:tracePt t="93443" x="2744788" y="4546600"/>
          <p14:tracePt t="93451" x="2701925" y="4554538"/>
          <p14:tracePt t="93460" x="2651125" y="4564063"/>
          <p14:tracePt t="93467" x="2590800" y="4579938"/>
          <p14:tracePt t="93477" x="2532063" y="4589463"/>
          <p14:tracePt t="93483" x="2463800" y="4605338"/>
          <p14:tracePt t="93491" x="2405063" y="4614863"/>
          <p14:tracePt t="93499" x="2344738" y="4630738"/>
          <p14:tracePt t="93507" x="2293938" y="4648200"/>
          <p14:tracePt t="93515" x="2251075" y="4657725"/>
          <p14:tracePt t="93523" x="2225675" y="4673600"/>
          <p14:tracePt t="93531" x="2192338" y="4683125"/>
          <p14:tracePt t="93539" x="2166938" y="4691063"/>
          <p14:tracePt t="93547" x="2149475" y="4699000"/>
          <p14:tracePt t="93555" x="2132013" y="4708525"/>
          <p14:tracePt t="93563" x="2116138" y="4708525"/>
          <p14:tracePt t="93571" x="2090738" y="4708525"/>
          <p14:tracePt t="93579" x="2047875" y="4708525"/>
          <p14:tracePt t="93587" x="1962150" y="4699000"/>
          <p14:tracePt t="93595" x="1893888" y="4691063"/>
          <p14:tracePt t="93603" x="1817688" y="4673600"/>
          <p14:tracePt t="93612" x="1758950" y="4657725"/>
          <p14:tracePt t="93619" x="1698625" y="4648200"/>
          <p14:tracePt t="93627" x="1647825" y="4640263"/>
          <p14:tracePt t="93635" x="1606550" y="4630738"/>
          <p14:tracePt t="93643" x="1579563" y="4622800"/>
          <p14:tracePt t="93651" x="1571625" y="4622800"/>
          <p14:tracePt t="93661" x="1554163" y="4622800"/>
          <p14:tracePt t="93667" x="1538288" y="4622800"/>
          <p14:tracePt t="93787" x="1528763" y="4614863"/>
          <p14:tracePt t="93835" x="1528763" y="4605338"/>
          <p14:tracePt t="93843" x="1528763" y="4597400"/>
          <p14:tracePt t="93860" x="1528763" y="4589463"/>
          <p14:tracePt t="93867" x="1528763" y="4579938"/>
          <p14:tracePt t="93878" x="1528763" y="4572000"/>
          <p14:tracePt t="93883" x="1528763" y="4564063"/>
          <p14:tracePt t="93891" x="1528763" y="4554538"/>
          <p14:tracePt t="93899" x="1528763" y="4546600"/>
          <p14:tracePt t="93915" x="1528763" y="4538663"/>
          <p14:tracePt t="93923" x="1528763" y="4529138"/>
          <p14:tracePt t="93939" x="1538288" y="4521200"/>
          <p14:tracePt t="93947" x="1538288" y="4513263"/>
          <p14:tracePt t="93955" x="1546225" y="4503738"/>
          <p14:tracePt t="93963" x="1554163" y="4495800"/>
          <p14:tracePt t="93979" x="1571625" y="4486275"/>
          <p14:tracePt t="93995" x="1579563" y="4478338"/>
          <p14:tracePt t="94467" x="1606550" y="4478338"/>
          <p14:tracePt t="94475" x="1614488" y="4478338"/>
          <p14:tracePt t="94483" x="1647825" y="4478338"/>
          <p14:tracePt t="94490" x="1708150" y="4478338"/>
          <p14:tracePt t="94499" x="1766888" y="4486275"/>
          <p14:tracePt t="94507" x="1827213" y="4495800"/>
          <p14:tracePt t="94515" x="1885950" y="4513263"/>
          <p14:tracePt t="94523" x="1946275" y="4529138"/>
          <p14:tracePt t="94530" x="2012950" y="4538663"/>
          <p14:tracePt t="94539" x="2047875" y="4538663"/>
          <p14:tracePt t="94546" x="2106613" y="4538663"/>
          <p14:tracePt t="94555" x="2174875" y="4538663"/>
          <p14:tracePt t="94562" x="2235200" y="4538663"/>
          <p14:tracePt t="94570" x="2301875" y="4538663"/>
          <p14:tracePt t="94578" x="2362200" y="4521200"/>
          <p14:tracePt t="94586" x="2420938" y="4513263"/>
          <p14:tracePt t="94595" x="2489200" y="4495800"/>
          <p14:tracePt t="94603" x="2549525" y="4486275"/>
          <p14:tracePt t="94611" x="2590800" y="4460875"/>
          <p14:tracePt t="94619" x="2641600" y="4445000"/>
          <p14:tracePt t="94628" x="2684463" y="4427538"/>
          <p14:tracePt t="94635" x="2727325" y="4410075"/>
          <p14:tracePt t="94644" x="2770188" y="4402138"/>
          <p14:tracePt t="94651" x="2803525" y="4402138"/>
          <p14:tracePt t="94661" x="2846388" y="4402138"/>
          <p14:tracePt t="94667" x="2889250" y="4402138"/>
          <p14:tracePt t="94675" x="2947988" y="4402138"/>
          <p14:tracePt t="94683" x="3008313" y="4410075"/>
          <p14:tracePt t="94691" x="3049588" y="4419600"/>
          <p14:tracePt t="94699" x="3084513" y="4427538"/>
          <p14:tracePt t="94707" x="3117850" y="4435475"/>
          <p14:tracePt t="94715" x="3135313" y="4445000"/>
          <p14:tracePt t="95411" x="3117850" y="4445000"/>
          <p14:tracePt t="95419" x="3074988" y="4445000"/>
          <p14:tracePt t="95427" x="3033713" y="4445000"/>
          <p14:tracePt t="95435" x="3016250" y="4445000"/>
          <p14:tracePt t="95444" x="3008313" y="4445000"/>
          <p14:tracePt t="95451" x="2990850" y="4445000"/>
          <p14:tracePt t="95461" x="2982913" y="4445000"/>
          <p14:tracePt t="95467" x="2973388" y="4445000"/>
          <p14:tracePt t="95475" x="2965450" y="4445000"/>
          <p14:tracePt t="95483" x="2955925" y="4445000"/>
          <p14:tracePt t="95491" x="2947988" y="4445000"/>
          <p14:tracePt t="95499" x="2914650" y="4445000"/>
          <p14:tracePt t="95507" x="2863850" y="4435475"/>
          <p14:tracePt t="95515" x="2786063" y="4427538"/>
          <p14:tracePt t="95523" x="2709863" y="4402138"/>
          <p14:tracePt t="95531" x="2651125" y="4394200"/>
          <p14:tracePt t="95539" x="2625725" y="4394200"/>
          <p14:tracePt t="95547" x="2590800" y="4394200"/>
          <p14:tracePt t="95555" x="2565400" y="4394200"/>
          <p14:tracePt t="95563" x="2557463" y="4394200"/>
          <p14:tracePt t="95580" x="2532063" y="4394200"/>
          <p14:tracePt t="95651" x="2532063" y="4402138"/>
          <p14:tracePt t="95691" x="2540000" y="4402138"/>
          <p14:tracePt t="95707" x="2557463" y="4402138"/>
          <p14:tracePt t="95715" x="2565400" y="4402138"/>
          <p14:tracePt t="95723" x="2574925" y="4402138"/>
          <p14:tracePt t="95731" x="2590800" y="4402138"/>
          <p14:tracePt t="95739" x="2608263" y="4402138"/>
          <p14:tracePt t="95747" x="2616200" y="4402138"/>
          <p14:tracePt t="95755" x="2625725" y="4402138"/>
          <p14:tracePt t="95763" x="2641600" y="4410075"/>
          <p14:tracePt t="95771" x="2651125" y="4419600"/>
          <p14:tracePt t="95787" x="2659063" y="4419600"/>
          <p14:tracePt t="95803" x="2684463" y="4419600"/>
          <p14:tracePt t="95811" x="2693988" y="4419600"/>
          <p14:tracePt t="95819" x="2709863" y="4419600"/>
          <p14:tracePt t="95828" x="2727325" y="4419600"/>
          <p14:tracePt t="95835" x="2735263" y="4419600"/>
          <p14:tracePt t="95844" x="2752725" y="4419600"/>
          <p14:tracePt t="95851" x="2760663" y="4419600"/>
          <p14:tracePt t="95860" x="2770188" y="4419600"/>
          <p14:tracePt t="95867" x="2778125" y="4419600"/>
          <p14:tracePt t="95880" x="2786063" y="4419600"/>
          <p14:tracePt t="97843" x="2778125" y="4427538"/>
          <p14:tracePt t="97859" x="2811463" y="4427538"/>
          <p14:tracePt t="97867" x="2863850" y="4419600"/>
          <p14:tracePt t="97875" x="2897188" y="4402138"/>
          <p14:tracePt t="97882" x="2947988" y="4384675"/>
          <p14:tracePt t="97890" x="3024188" y="4341813"/>
          <p14:tracePt t="97899" x="3100388" y="4300538"/>
          <p14:tracePt t="97907" x="3178175" y="4240213"/>
          <p14:tracePt t="97915" x="3270250" y="4181475"/>
          <p14:tracePt t="97922" x="3373438" y="4138613"/>
          <p14:tracePt t="97931" x="3492500" y="4079875"/>
          <p14:tracePt t="97939" x="3611563" y="4011613"/>
          <p14:tracePt t="97946" x="3763963" y="3917950"/>
          <p14:tracePt t="97954" x="3857625" y="3824288"/>
          <p14:tracePt t="97962" x="4044950" y="3679825"/>
          <p14:tracePt t="97970" x="4121150" y="3619500"/>
          <p14:tracePt t="97979" x="4187825" y="3568700"/>
          <p14:tracePt t="97986" x="4291013" y="3543300"/>
          <p14:tracePt t="97995" x="4460875" y="3484563"/>
          <p14:tracePt t="98002" x="4699000" y="3382963"/>
          <p14:tracePt t="98011" x="4884738" y="3297238"/>
          <p14:tracePt t="98019" x="5064125" y="3246438"/>
          <p14:tracePt t="98029" x="5165725" y="3195638"/>
          <p14:tracePt t="98035" x="5241925" y="3152775"/>
          <p14:tracePt t="98043" x="5310188" y="3109913"/>
          <p14:tracePt t="98050" x="5353050" y="3059113"/>
          <p14:tracePt t="98059" x="5386388" y="3016250"/>
          <p14:tracePt t="98067" x="5429250" y="2990850"/>
          <p14:tracePt t="98074" x="5480050" y="2965450"/>
          <p14:tracePt t="98083" x="5522913" y="2932113"/>
          <p14:tracePt t="98091" x="5573713" y="2906713"/>
          <p14:tracePt t="98099" x="5624513" y="2871788"/>
          <p14:tracePt t="98107" x="5649913" y="2855913"/>
          <p14:tracePt t="98115" x="5675313" y="2846388"/>
          <p14:tracePt t="98179" x="5692775" y="2838450"/>
          <p14:tracePt t="98187" x="5708650" y="2830513"/>
          <p14:tracePt t="98195" x="5718175" y="2820988"/>
          <p14:tracePt t="98203" x="5735638" y="2813050"/>
          <p14:tracePt t="98211" x="5743575" y="2813050"/>
          <p14:tracePt t="98219" x="5743575" y="2805113"/>
          <p14:tracePt t="98228" x="5743575" y="2778125"/>
          <p14:tracePt t="98235" x="5726113" y="2752725"/>
          <p14:tracePt t="98243" x="5692775" y="2727325"/>
          <p14:tracePt t="98251" x="5657850" y="2711450"/>
          <p14:tracePt t="98259" x="5624513" y="2701925"/>
          <p14:tracePt t="98267" x="5573713" y="2693988"/>
          <p14:tracePt t="98275" x="5548313" y="2693988"/>
          <p14:tracePt t="98283" x="5487988" y="2693988"/>
          <p14:tracePt t="98291" x="5454650" y="2701925"/>
          <p14:tracePt t="98299" x="5446713" y="2701925"/>
          <p14:tracePt t="98307" x="5429250" y="2711450"/>
          <p14:tracePt t="98315" x="5421313" y="2719388"/>
          <p14:tracePt t="98323" x="5421313" y="2736850"/>
          <p14:tracePt t="98371" x="5421313" y="2744788"/>
          <p14:tracePt t="98379" x="5421313" y="2770188"/>
          <p14:tracePt t="98387" x="5421313" y="2805113"/>
          <p14:tracePt t="98395" x="5421313" y="2830513"/>
          <p14:tracePt t="98403" x="5421313" y="2855913"/>
          <p14:tracePt t="98412" x="5421313" y="2889250"/>
          <p14:tracePt t="98419" x="5421313" y="2906713"/>
          <p14:tracePt t="98429" x="5421313" y="2932113"/>
          <p14:tracePt t="98435" x="5411788" y="2949575"/>
          <p14:tracePt t="98451" x="5411788" y="2957513"/>
          <p14:tracePt t="98467" x="5403850" y="2965450"/>
          <p14:tracePt t="98475" x="5394325" y="2974975"/>
          <p14:tracePt t="98491" x="5378450" y="2974975"/>
          <p14:tracePt t="98499" x="5360988" y="2990850"/>
          <p14:tracePt t="98507" x="5343525" y="3016250"/>
          <p14:tracePt t="98515" x="5318125" y="3033713"/>
          <p14:tracePt t="98523" x="5284788" y="3051175"/>
          <p14:tracePt t="98531" x="5249863" y="3084513"/>
          <p14:tracePt t="98539" x="5208588" y="3135313"/>
          <p14:tracePt t="98547" x="5183188" y="3186113"/>
          <p14:tracePt t="98555" x="5140325" y="3238500"/>
          <p14:tracePt t="98564" x="5097463" y="3279775"/>
          <p14:tracePt t="98571" x="5064125" y="3305175"/>
          <p14:tracePt t="98579" x="5038725" y="3330575"/>
          <p14:tracePt t="98587" x="5013325" y="3340100"/>
          <p14:tracePt t="98595" x="5003800" y="3348038"/>
          <p14:tracePt t="98723" x="5003800" y="3365500"/>
          <p14:tracePt t="98731" x="5003800" y="3382963"/>
          <p14:tracePt t="98739" x="5003800" y="3408363"/>
          <p14:tracePt t="98747" x="5003800" y="3433763"/>
          <p14:tracePt t="98755" x="5003800" y="3449638"/>
          <p14:tracePt t="98763" x="5003800" y="3475038"/>
          <p14:tracePt t="98771" x="5013325" y="3492500"/>
          <p14:tracePt t="98779" x="5013325" y="3502025"/>
          <p14:tracePt t="98795" x="5021263" y="3517900"/>
          <p14:tracePt t="98803" x="5029200" y="3535363"/>
          <p14:tracePt t="98843" x="5038725" y="3535363"/>
          <p14:tracePt t="98867" x="5054600" y="3535363"/>
          <p14:tracePt t="98875" x="5064125" y="3535363"/>
          <p14:tracePt t="98891" x="5072063" y="3535363"/>
          <p14:tracePt t="99003" x="5072063" y="3517900"/>
          <p14:tracePt t="99011" x="5054600" y="3509963"/>
          <p14:tracePt t="99019" x="5046663" y="3509963"/>
          <p14:tracePt t="99028" x="5021263" y="3509963"/>
          <p14:tracePt t="99035" x="4987925" y="3509963"/>
          <p14:tracePt t="99044" x="4970463" y="3509963"/>
          <p14:tracePt t="99051" x="4935538" y="3509963"/>
          <p14:tracePt t="99059" x="4894263" y="3517900"/>
          <p14:tracePt t="99067" x="4868863" y="3527425"/>
          <p14:tracePt t="99075" x="4833938" y="3543300"/>
          <p14:tracePt t="99083" x="4808538" y="3560763"/>
          <p14:tracePt t="99091" x="4791075" y="3578225"/>
          <p14:tracePt t="99099" x="4775200" y="3603625"/>
          <p14:tracePt t="99107" x="4757738" y="3629025"/>
          <p14:tracePt t="99115" x="4732338" y="3654425"/>
          <p14:tracePt t="99123" x="4714875" y="3679825"/>
          <p14:tracePt t="99131" x="4689475" y="3697288"/>
          <p14:tracePt t="99139" x="4673600" y="3697288"/>
          <p14:tracePt t="99147" x="4664075" y="3705225"/>
          <p14:tracePt t="99155" x="4656138" y="3722688"/>
          <p14:tracePt t="99164" x="4630738" y="3738563"/>
          <p14:tracePt t="99171" x="4613275" y="3756025"/>
          <p14:tracePt t="99179" x="4579938" y="3781425"/>
          <p14:tracePt t="99187" x="4554538" y="3806825"/>
          <p14:tracePt t="99196" x="4537075" y="3841750"/>
          <p14:tracePt t="99203" x="4503738" y="3867150"/>
          <p14:tracePt t="99212" x="4468813" y="3900488"/>
          <p14:tracePt t="99219" x="4443413" y="3951288"/>
          <p14:tracePt t="99229" x="4410075" y="4002088"/>
          <p14:tracePt t="99235" x="4392613" y="4052888"/>
          <p14:tracePt t="99243" x="4375150" y="4113213"/>
          <p14:tracePt t="99251" x="4367213" y="4171950"/>
          <p14:tracePt t="99259" x="4349750" y="4232275"/>
          <p14:tracePt t="99267" x="4341813" y="4265613"/>
          <p14:tracePt t="99275" x="4332288" y="4308475"/>
          <p14:tracePt t="99283" x="4324350" y="4359275"/>
          <p14:tracePt t="99291" x="4316413" y="4402138"/>
          <p14:tracePt t="99299" x="4306888" y="4445000"/>
          <p14:tracePt t="99307" x="4298950" y="4495800"/>
          <p14:tracePt t="99315" x="4281488" y="4546600"/>
          <p14:tracePt t="99323" x="4273550" y="4589463"/>
          <p14:tracePt t="99331" x="4265613" y="4630738"/>
          <p14:tracePt t="99339" x="4265613" y="4665663"/>
          <p14:tracePt t="99347" x="4265613" y="4699000"/>
          <p14:tracePt t="99355" x="4256088" y="4733925"/>
          <p14:tracePt t="99364" x="4248150" y="4767263"/>
          <p14:tracePt t="99371" x="4248150" y="4775200"/>
          <p14:tracePt t="99379" x="4248150" y="4802188"/>
          <p14:tracePt t="99387" x="4248150" y="4835525"/>
          <p14:tracePt t="99396" x="4248150" y="4860925"/>
          <p14:tracePt t="99403" x="4248150" y="4894263"/>
          <p14:tracePt t="99412" x="4248150" y="4937125"/>
          <p14:tracePt t="99419" x="4248150" y="4979988"/>
          <p14:tracePt t="99427" x="4248150" y="5013325"/>
          <p14:tracePt t="99435" x="4248150" y="5056188"/>
          <p14:tracePt t="99443" x="4248150" y="5091113"/>
          <p14:tracePt t="99451" x="4248150" y="5116513"/>
          <p14:tracePt t="99459" x="4248150" y="5157788"/>
          <p14:tracePt t="99467" x="4248150" y="5208588"/>
          <p14:tracePt t="99475" x="4248150" y="5235575"/>
          <p14:tracePt t="99483" x="4248150" y="5268913"/>
          <p14:tracePt t="99491" x="4248150" y="5302250"/>
          <p14:tracePt t="99499" x="4248150" y="5327650"/>
          <p14:tracePt t="99507" x="4248150" y="5362575"/>
          <p14:tracePt t="99515" x="4248150" y="5387975"/>
          <p14:tracePt t="99523" x="4248150" y="5430838"/>
          <p14:tracePt t="99531" x="4256088" y="5464175"/>
          <p14:tracePt t="99539" x="4273550" y="5497513"/>
          <p14:tracePt t="99547" x="4281488" y="5524500"/>
          <p14:tracePt t="99555" x="4298950" y="5549900"/>
          <p14:tracePt t="99564" x="4324350" y="5583238"/>
          <p14:tracePt t="99571" x="4341813" y="5616575"/>
          <p14:tracePt t="99579" x="4349750" y="5651500"/>
          <p14:tracePt t="99587" x="4359275" y="5668963"/>
          <p14:tracePt t="99596" x="4367213" y="5694363"/>
          <p14:tracePt t="99603" x="4375150" y="5719763"/>
          <p14:tracePt t="99613" x="4392613" y="5745163"/>
          <p14:tracePt t="99619" x="4400550" y="5753100"/>
          <p14:tracePt t="99629" x="4410075" y="5770563"/>
          <p14:tracePt t="99643" x="4425950" y="5795963"/>
          <p14:tracePt t="99651" x="4443413" y="5813425"/>
          <p14:tracePt t="99659" x="4443413" y="5821363"/>
          <p14:tracePt t="99667" x="4460875" y="5838825"/>
          <p14:tracePt t="99675" x="4476750" y="5854700"/>
          <p14:tracePt t="99683" x="4503738" y="5872163"/>
          <p14:tracePt t="99691" x="4519613" y="5889625"/>
          <p14:tracePt t="99699" x="4529138" y="5897563"/>
          <p14:tracePt t="99707" x="4554538" y="5905500"/>
          <p14:tracePt t="99715" x="4570413" y="5915025"/>
          <p14:tracePt t="99723" x="4595813" y="5932488"/>
          <p14:tracePt t="99731" x="4605338" y="5940425"/>
          <p14:tracePt t="99739" x="4621213" y="5957888"/>
          <p14:tracePt t="99748" x="4646613" y="5983288"/>
          <p14:tracePt t="99755" x="4673600" y="6008688"/>
          <p14:tracePt t="99764" x="4699000" y="6016625"/>
          <p14:tracePt t="99771" x="4732338" y="6042025"/>
          <p14:tracePt t="99780" x="4765675" y="6076950"/>
          <p14:tracePt t="99787" x="4800600" y="6102350"/>
          <p14:tracePt t="99796" x="4843463" y="6127750"/>
          <p14:tracePt t="99803" x="4884738" y="6153150"/>
          <p14:tracePt t="99813" x="4927600" y="6169025"/>
          <p14:tracePt t="99819" x="4935538" y="6169025"/>
          <p14:tracePt t="99829" x="4945063" y="6178550"/>
          <p14:tracePt t="99835" x="4953000" y="6186488"/>
          <p14:tracePt t="99843" x="4953000" y="6194425"/>
          <p14:tracePt t="99851" x="4962525" y="6194425"/>
          <p14:tracePt t="99859" x="4978400" y="6203950"/>
          <p14:tracePt t="99867" x="4987925" y="6221413"/>
          <p14:tracePt t="99875" x="5013325" y="6237288"/>
          <p14:tracePt t="99896" x="5132388" y="6272213"/>
          <p14:tracePt t="99899" x="5191125" y="6305550"/>
          <p14:tracePt t="99907" x="5259388" y="6323013"/>
          <p14:tracePt t="99915" x="5318125" y="6348413"/>
          <p14:tracePt t="99923" x="5378450" y="6373813"/>
          <p14:tracePt t="99932" x="5437188" y="6391275"/>
          <p14:tracePt t="99939" x="5487988" y="6407150"/>
          <p14:tracePt t="99948" x="5522913" y="6416675"/>
          <p14:tracePt t="99955" x="5538788" y="6424613"/>
          <p14:tracePt t="99964" x="5556250" y="6432550"/>
          <p14:tracePt t="99971" x="5573713" y="6432550"/>
          <p14:tracePt t="99987" x="5581650" y="6432550"/>
          <p14:tracePt t="99996" x="5607050" y="6432550"/>
          <p14:tracePt t="100003" x="5641975" y="6442075"/>
          <p14:tracePt t="100013" x="5657850" y="6442075"/>
          <p14:tracePt t="100019" x="5683250" y="6442075"/>
          <p14:tracePt t="100028" x="5718175" y="6442075"/>
          <p14:tracePt t="100035" x="5751513" y="6442075"/>
          <p14:tracePt t="100043" x="5786438" y="6442075"/>
          <p14:tracePt t="100051" x="5827713" y="6442075"/>
          <p14:tracePt t="100059" x="5853113" y="6442075"/>
          <p14:tracePt t="100067" x="5888038" y="6442075"/>
          <p14:tracePt t="100075" x="5913438" y="6442075"/>
          <p14:tracePt t="100083" x="5938838" y="6442075"/>
          <p14:tracePt t="100091" x="5964238" y="6442075"/>
          <p14:tracePt t="100099" x="5989638" y="6442075"/>
          <p14:tracePt t="100107" x="6007100" y="6442075"/>
          <p14:tracePt t="100115" x="6032500" y="6442075"/>
          <p14:tracePt t="100123" x="6065838" y="6442075"/>
          <p14:tracePt t="100131" x="6075363" y="6442075"/>
          <p14:tracePt t="100139" x="6091238" y="6442075"/>
          <p14:tracePt t="100147" x="6116638" y="6442075"/>
          <p14:tracePt t="100155" x="6151563" y="6442075"/>
          <p14:tracePt t="100163" x="6176963" y="6432550"/>
          <p14:tracePt t="100171" x="6210300" y="6424613"/>
          <p14:tracePt t="100179" x="6245225" y="6424613"/>
          <p14:tracePt t="100187" x="6286500" y="6416675"/>
          <p14:tracePt t="100196" x="6311900" y="6407150"/>
          <p14:tracePt t="100203" x="6321425" y="6407150"/>
          <p14:tracePt t="100213" x="6338888" y="6407150"/>
          <p14:tracePt t="100219" x="6346825" y="6407150"/>
          <p14:tracePt t="100331" x="6354763" y="6407150"/>
          <p14:tracePt t="100339" x="6372225" y="6399213"/>
          <p14:tracePt t="100347" x="6405563" y="6391275"/>
          <p14:tracePt t="100355" x="6430963" y="6381750"/>
          <p14:tracePt t="100364" x="6456363" y="6381750"/>
          <p14:tracePt t="100371" x="6499225" y="6381750"/>
          <p14:tracePt t="100380" x="6559550" y="6373813"/>
          <p14:tracePt t="100387" x="6618288" y="6365875"/>
          <p14:tracePt t="100397" x="6678613" y="6348413"/>
          <p14:tracePt t="100403" x="6737350" y="6330950"/>
          <p14:tracePt t="100413" x="6788150" y="6323013"/>
          <p14:tracePt t="100419" x="6823075" y="6305550"/>
          <p14:tracePt t="100427" x="6848475" y="6297613"/>
          <p14:tracePt t="100435" x="6873875" y="6280150"/>
          <p14:tracePt t="100443" x="6889750" y="6254750"/>
          <p14:tracePt t="100451" x="6907213" y="6237288"/>
          <p14:tracePt t="100459" x="6924675" y="6221413"/>
          <p14:tracePt t="100467" x="6932613" y="6194425"/>
          <p14:tracePt t="100475" x="6950075" y="6169025"/>
          <p14:tracePt t="100483" x="6967538" y="6143625"/>
          <p14:tracePt t="100491" x="6992938" y="6118225"/>
          <p14:tracePt t="100499" x="7018338" y="6102350"/>
          <p14:tracePt t="100507" x="7034213" y="6076950"/>
          <p14:tracePt t="100515" x="7059613" y="6049963"/>
          <p14:tracePt t="100523" x="7077075" y="6034088"/>
          <p14:tracePt t="100532" x="7085013" y="6016625"/>
          <p14:tracePt t="100548" x="7094538" y="6008688"/>
          <p14:tracePt t="100563" x="7102475" y="6008688"/>
          <p14:tracePt t="100571" x="7112000" y="5999163"/>
          <p14:tracePt t="100580" x="7119938" y="5991225"/>
          <p14:tracePt t="100587" x="7127875" y="5973763"/>
          <p14:tracePt t="100596" x="7145338" y="5965825"/>
          <p14:tracePt t="100603" x="7170738" y="5940425"/>
          <p14:tracePt t="100612" x="7188200" y="5915025"/>
          <p14:tracePt t="100619" x="7204075" y="5889625"/>
          <p14:tracePt t="100627" x="7221538" y="5864225"/>
          <p14:tracePt t="100635" x="7246938" y="5846763"/>
          <p14:tracePt t="100643" x="7272338" y="5803900"/>
          <p14:tracePt t="100651" x="7297738" y="5770563"/>
          <p14:tracePt t="100659" x="7323138" y="5735638"/>
          <p14:tracePt t="100667" x="7358063" y="5694363"/>
          <p14:tracePt t="100675" x="7383463" y="5659438"/>
          <p14:tracePt t="100683" x="7400925" y="5608638"/>
          <p14:tracePt t="100691" x="7426325" y="5532438"/>
          <p14:tracePt t="100699" x="7451725" y="5472113"/>
          <p14:tracePt t="100707" x="7485063" y="5395913"/>
          <p14:tracePt t="100715" x="7518400" y="5319713"/>
          <p14:tracePt t="100723" x="7553325" y="5243513"/>
          <p14:tracePt t="100732" x="7561263" y="5175250"/>
          <p14:tracePt t="100739" x="7578725" y="5099050"/>
          <p14:tracePt t="100748" x="7596188" y="5038725"/>
          <p14:tracePt t="100755" x="7604125" y="4979988"/>
          <p14:tracePt t="100763" x="7604125" y="4954588"/>
          <p14:tracePt t="100771" x="7604125" y="4911725"/>
          <p14:tracePt t="100779" x="7604125" y="4878388"/>
          <p14:tracePt t="100787" x="7604125" y="4852988"/>
          <p14:tracePt t="100796" x="7604125" y="4810125"/>
          <p14:tracePt t="100803" x="7586663" y="4749800"/>
          <p14:tracePt t="100813" x="7578725" y="4716463"/>
          <p14:tracePt t="100819" x="7561263" y="4665663"/>
          <p14:tracePt t="100827" x="7553325" y="4630738"/>
          <p14:tracePt t="100835" x="7545388" y="4589463"/>
          <p14:tracePt t="100843" x="7535863" y="4554538"/>
          <p14:tracePt t="100851" x="7527925" y="4521200"/>
          <p14:tracePt t="100859" x="7527925" y="4503738"/>
          <p14:tracePt t="100867" x="7527925" y="4478338"/>
          <p14:tracePt t="100883" x="7510463" y="4384675"/>
          <p14:tracePt t="100891" x="7502525" y="4341813"/>
          <p14:tracePt t="100899" x="7493000" y="4283075"/>
          <p14:tracePt t="100907" x="7477125" y="4232275"/>
          <p14:tracePt t="100915" x="7451725" y="4171950"/>
          <p14:tracePt t="100923" x="7408863" y="4105275"/>
          <p14:tracePt t="100932" x="7358063" y="4044950"/>
          <p14:tracePt t="100939" x="7307263" y="3986213"/>
          <p14:tracePt t="100948" x="7256463" y="3951288"/>
          <p14:tracePt t="100955" x="7196138" y="3900488"/>
          <p14:tracePt t="100963" x="7137400" y="3857625"/>
          <p14:tracePt t="100971" x="7059613" y="3806825"/>
          <p14:tracePt t="100979" x="6992938" y="3763963"/>
          <p14:tracePt t="100987" x="6932613" y="3722688"/>
          <p14:tracePt t="100996" x="6864350" y="3697288"/>
          <p14:tracePt t="101003" x="6823075" y="3662363"/>
          <p14:tracePt t="101013" x="6770688" y="3636963"/>
          <p14:tracePt t="101019" x="6737350" y="3619500"/>
          <p14:tracePt t="101027" x="6704013" y="3594100"/>
          <p14:tracePt t="101035" x="6678613" y="3594100"/>
          <p14:tracePt t="101043" x="6653213" y="3586163"/>
          <p14:tracePt t="101051" x="6626225" y="3578225"/>
          <p14:tracePt t="101059" x="6618288" y="3578225"/>
          <p14:tracePt t="101067" x="6575425" y="3578225"/>
          <p14:tracePt t="101075" x="6524625" y="3578225"/>
          <p14:tracePt t="101083" x="6465888" y="3586163"/>
          <p14:tracePt t="101091" x="6405563" y="3594100"/>
          <p14:tracePt t="101099" x="6338888" y="3619500"/>
          <p14:tracePt t="101107" x="6261100" y="3629025"/>
          <p14:tracePt t="101115" x="6184900" y="3629025"/>
          <p14:tracePt t="101123" x="6100763" y="3629025"/>
          <p14:tracePt t="101131" x="6015038" y="3629025"/>
          <p14:tracePt t="101139" x="5946775" y="3629025"/>
          <p14:tracePt t="101148" x="5880100" y="3629025"/>
          <p14:tracePt t="101155" x="5802313" y="3636963"/>
          <p14:tracePt t="101163" x="5761038" y="3646488"/>
          <p14:tracePt t="101171" x="5708650" y="3654425"/>
          <p14:tracePt t="101180" x="5667375" y="3679825"/>
          <p14:tracePt t="101187" x="5616575" y="3705225"/>
          <p14:tracePt t="101196" x="5565775" y="3722688"/>
          <p14:tracePt t="101203" x="5530850" y="3756025"/>
          <p14:tracePt t="101213" x="5480050" y="3781425"/>
          <p14:tracePt t="101219" x="5446713" y="3798888"/>
          <p14:tracePt t="101227" x="5411788" y="3816350"/>
          <p14:tracePt t="101235" x="5386388" y="3824288"/>
          <p14:tracePt t="101243" x="5360988" y="3841750"/>
          <p14:tracePt t="101251" x="5335588" y="3849688"/>
          <p14:tracePt t="101259" x="5310188" y="3867150"/>
          <p14:tracePt t="101267" x="5292725" y="3875088"/>
          <p14:tracePt t="101275" x="5267325" y="3892550"/>
          <p14:tracePt t="101283" x="5249863" y="3892550"/>
          <p14:tracePt t="101291" x="5241925" y="3900488"/>
          <p14:tracePt t="101299" x="5224463" y="3908425"/>
          <p14:tracePt t="101307" x="5199063" y="3925888"/>
          <p14:tracePt t="101315" x="5173663" y="3951288"/>
          <p14:tracePt t="101323" x="5148263" y="3968750"/>
          <p14:tracePt t="101332" x="5132388" y="3986213"/>
          <p14:tracePt t="101339" x="5097463" y="4019550"/>
          <p14:tracePt t="101348" x="5080000" y="4044950"/>
          <p14:tracePt t="101355" x="5054600" y="4070350"/>
          <p14:tracePt t="101363" x="5038725" y="4087813"/>
          <p14:tracePt t="101371" x="5021263" y="4113213"/>
          <p14:tracePt t="101380" x="5013325" y="4138613"/>
          <p14:tracePt t="101387" x="4995863" y="4171950"/>
          <p14:tracePt t="101396" x="4987925" y="4197350"/>
          <p14:tracePt t="101403" x="4970463" y="4214813"/>
          <p14:tracePt t="101413" x="4962525" y="4240213"/>
          <p14:tracePt t="101419" x="4945063" y="4275138"/>
          <p14:tracePt t="101427" x="4927600" y="4308475"/>
          <p14:tracePt t="101435" x="4910138" y="4341813"/>
          <p14:tracePt t="101443" x="4894263" y="4368800"/>
          <p14:tracePt t="101451" x="4876800" y="4394200"/>
          <p14:tracePt t="101459" x="4851400" y="4427538"/>
          <p14:tracePt t="101467" x="4826000" y="4460875"/>
          <p14:tracePt t="101475" x="4808538" y="4503738"/>
          <p14:tracePt t="101483" x="4800600" y="4521200"/>
          <p14:tracePt t="101491" x="4783138" y="4546600"/>
          <p14:tracePt t="101499" x="4783138" y="4579938"/>
          <p14:tracePt t="101507" x="4765675" y="4614863"/>
          <p14:tracePt t="101515" x="4757738" y="4640263"/>
          <p14:tracePt t="101523" x="4757738" y="4648200"/>
          <p14:tracePt t="101531" x="4749800" y="4683125"/>
          <p14:tracePt t="101539" x="4749800" y="4708525"/>
          <p14:tracePt t="101548" x="4740275" y="4741863"/>
          <p14:tracePt t="101555" x="4740275" y="4759325"/>
          <p14:tracePt t="101563" x="4732338" y="4784725"/>
          <p14:tracePt t="101571" x="4732338" y="4802188"/>
          <p14:tracePt t="101580" x="4724400" y="4827588"/>
          <p14:tracePt t="101587" x="4714875" y="4852988"/>
          <p14:tracePt t="101596" x="4714875" y="4868863"/>
          <p14:tracePt t="101603" x="4714875" y="4886325"/>
          <p14:tracePt t="101611" x="4714875" y="4911725"/>
          <p14:tracePt t="101619" x="4706938" y="4937125"/>
          <p14:tracePt t="101627" x="4706938" y="4946650"/>
          <p14:tracePt t="101635" x="4664075" y="4962525"/>
          <p14:tracePt t="101643" x="4554538" y="4979988"/>
          <p14:tracePt t="101651" x="4392613" y="4987925"/>
          <p14:tracePt t="101659" x="4256088" y="4987925"/>
          <p14:tracePt t="101667" x="4129088" y="4987925"/>
          <p14:tracePt t="101675" x="4070350" y="5013325"/>
          <p14:tracePt t="101683" x="4044950" y="5022850"/>
          <p14:tracePt t="101691" x="4035425" y="5048250"/>
          <p14:tracePt t="101699" x="4027488" y="5073650"/>
          <p14:tracePt t="101707" x="4027488" y="5099050"/>
          <p14:tracePt t="101715" x="4027488" y="5124450"/>
          <p14:tracePt t="101723" x="4027488" y="5149850"/>
          <p14:tracePt t="101732" x="4027488" y="5175250"/>
          <p14:tracePt t="101739" x="4027488" y="5200650"/>
          <p14:tracePt t="101747" x="4027488" y="5226050"/>
          <p14:tracePt t="101755" x="4027488" y="5251450"/>
          <p14:tracePt t="101763" x="4027488" y="5268913"/>
          <p14:tracePt t="101771" x="4027488" y="5302250"/>
          <p14:tracePt t="101780" x="4035425" y="5327650"/>
          <p14:tracePt t="101787" x="4044950" y="5362575"/>
          <p14:tracePt t="101797" x="4044950" y="5380038"/>
          <p14:tracePt t="101803" x="4052888" y="5430838"/>
          <p14:tracePt t="101811" x="4060825" y="5464175"/>
          <p14:tracePt t="101819" x="4070350" y="5489575"/>
          <p14:tracePt t="101827" x="4070350" y="5514975"/>
          <p14:tracePt t="101835" x="4078288" y="5557838"/>
          <p14:tracePt t="101843" x="4086225" y="5591175"/>
          <p14:tracePt t="101851" x="4103688" y="5626100"/>
          <p14:tracePt t="101859" x="4121150" y="5659438"/>
          <p14:tracePt t="101867" x="4137025" y="5694363"/>
          <p14:tracePt t="101875" x="4154488" y="5719763"/>
          <p14:tracePt t="101883" x="4171950" y="5745163"/>
          <p14:tracePt t="101891" x="4197350" y="5770563"/>
          <p14:tracePt t="101899" x="4214813" y="5788025"/>
          <p14:tracePt t="101907" x="4222750" y="5795963"/>
          <p14:tracePt t="101915" x="4248150" y="5813425"/>
          <p14:tracePt t="101923" x="4273550" y="5829300"/>
          <p14:tracePt t="101932" x="4291013" y="5838825"/>
          <p14:tracePt t="101939" x="4306888" y="5854700"/>
          <p14:tracePt t="101948" x="4341813" y="5864225"/>
          <p14:tracePt t="101955" x="4375150" y="5880100"/>
          <p14:tracePt t="101963" x="4425950" y="5889625"/>
          <p14:tracePt t="101971" x="4460875" y="5897563"/>
          <p14:tracePt t="101980" x="4476750" y="5897563"/>
          <p14:tracePt t="101987" x="4511675" y="5905500"/>
          <p14:tracePt t="101997" x="4545013" y="5915025"/>
          <p14:tracePt t="102003" x="4570413" y="5932488"/>
          <p14:tracePt t="102011" x="4595813" y="5940425"/>
          <p14:tracePt t="102019" x="4613275" y="5957888"/>
          <p14:tracePt t="102027" x="4638675" y="5957888"/>
          <p14:tracePt t="102035" x="4656138" y="5973763"/>
          <p14:tracePt t="102043" x="4681538" y="5983288"/>
          <p14:tracePt t="102051" x="4699000" y="5999163"/>
          <p14:tracePt t="102059" x="4732338" y="6008688"/>
          <p14:tracePt t="102067" x="4765675" y="6024563"/>
          <p14:tracePt t="102075" x="4818063" y="6034088"/>
          <p14:tracePt t="102083" x="4851400" y="6049963"/>
          <p14:tracePt t="102091" x="4894263" y="6059488"/>
          <p14:tracePt t="102099" x="4945063" y="6084888"/>
          <p14:tracePt t="102107" x="4987925" y="6092825"/>
          <p14:tracePt t="102115" x="5038725" y="6102350"/>
          <p14:tracePt t="102123" x="5072063" y="6110288"/>
          <p14:tracePt t="102132" x="5089525" y="6118225"/>
          <p14:tracePt t="102139" x="5097463" y="6118225"/>
          <p14:tracePt t="102148" x="5106988" y="6118225"/>
          <p14:tracePt t="102155" x="5114925" y="6118225"/>
          <p14:tracePt t="102211" x="5132388" y="6118225"/>
          <p14:tracePt t="102219" x="5173663" y="6127750"/>
          <p14:tracePt t="102228" x="5208588" y="6135688"/>
          <p14:tracePt t="102235" x="5267325" y="6143625"/>
          <p14:tracePt t="102243" x="5310188" y="6153150"/>
          <p14:tracePt t="102251" x="5368925" y="6161088"/>
          <p14:tracePt t="102259" x="5446713" y="6169025"/>
          <p14:tracePt t="102267" x="5522913" y="6194425"/>
          <p14:tracePt t="102275" x="5581650" y="6203950"/>
          <p14:tracePt t="102283" x="5649913" y="6221413"/>
          <p14:tracePt t="102291" x="5726113" y="6237288"/>
          <p14:tracePt t="102299" x="5768975" y="6246813"/>
          <p14:tracePt t="102307" x="5802313" y="6254750"/>
          <p14:tracePt t="102315" x="5827713" y="6262688"/>
          <p14:tracePt t="102323" x="5837238" y="6262688"/>
          <p14:tracePt t="102332" x="5845175" y="6262688"/>
          <p14:tracePt t="102363" x="5853113" y="6262688"/>
          <p14:tracePt t="102371" x="5895975" y="6272213"/>
          <p14:tracePt t="102380" x="5946775" y="6280150"/>
          <p14:tracePt t="102387" x="5989638" y="6288088"/>
          <p14:tracePt t="102397" x="6032500" y="6297613"/>
          <p14:tracePt t="102403" x="6083300" y="6305550"/>
          <p14:tracePt t="102411" x="6116638" y="6313488"/>
          <p14:tracePt t="102419" x="6134100" y="6323013"/>
          <p14:tracePt t="102427" x="6151563" y="6323013"/>
          <p14:tracePt t="102435" x="6176963" y="6323013"/>
          <p14:tracePt t="102443" x="6210300" y="6330950"/>
          <p14:tracePt t="102451" x="6235700" y="6338888"/>
          <p14:tracePt t="102459" x="6261100" y="6338888"/>
          <p14:tracePt t="102467" x="6296025" y="6338888"/>
          <p14:tracePt t="102475" x="6346825" y="6338888"/>
          <p14:tracePt t="102483" x="6423025" y="6338888"/>
          <p14:tracePt t="102491" x="6491288" y="6338888"/>
          <p14:tracePt t="102499" x="6559550" y="6338888"/>
          <p14:tracePt t="102507" x="6618288" y="6338888"/>
          <p14:tracePt t="102515" x="6653213" y="6330950"/>
          <p14:tracePt t="102523" x="6686550" y="6313488"/>
          <p14:tracePt t="102532" x="6711950" y="6305550"/>
          <p14:tracePt t="102539" x="6737350" y="6297613"/>
          <p14:tracePt t="102548" x="6754813" y="6288088"/>
          <p14:tracePt t="102555" x="6762750" y="6280150"/>
          <p14:tracePt t="102564" x="6780213" y="6272213"/>
          <p14:tracePt t="102571" x="6797675" y="6262688"/>
          <p14:tracePt t="102580" x="6805613" y="6262688"/>
          <p14:tracePt t="102587" x="6831013" y="6246813"/>
          <p14:tracePt t="102597" x="6856413" y="6229350"/>
          <p14:tracePt t="102603" x="6881813" y="6221413"/>
          <p14:tracePt t="102611" x="6915150" y="6211888"/>
          <p14:tracePt t="102619" x="6950075" y="6194425"/>
          <p14:tracePt t="102627" x="6975475" y="6178550"/>
          <p14:tracePt t="102635" x="6992938" y="6161088"/>
          <p14:tracePt t="102643" x="7018338" y="6143625"/>
          <p14:tracePt t="102651" x="7043738" y="6127750"/>
          <p14:tracePt t="102659" x="7069138" y="6110288"/>
          <p14:tracePt t="102667" x="7094538" y="6102350"/>
          <p14:tracePt t="102675" x="7112000" y="6084888"/>
          <p14:tracePt t="102683" x="7127875" y="6067425"/>
          <p14:tracePt t="102691" x="7145338" y="6049963"/>
          <p14:tracePt t="102699" x="7153275" y="6034088"/>
          <p14:tracePt t="102707" x="7170738" y="6016625"/>
          <p14:tracePt t="102716" x="7178675" y="5999163"/>
          <p14:tracePt t="102723" x="7188200" y="5983288"/>
          <p14:tracePt t="102731" x="7196138" y="5957888"/>
          <p14:tracePt t="102739" x="7213600" y="5922963"/>
          <p14:tracePt t="102748" x="7229475" y="5889625"/>
          <p14:tracePt t="102755" x="7264400" y="5838825"/>
          <p14:tracePt t="102764" x="7289800" y="5795963"/>
          <p14:tracePt t="102771" x="7323138" y="5745163"/>
          <p14:tracePt t="102781" x="7348538" y="5676900"/>
          <p14:tracePt t="102787" x="7383463" y="5616575"/>
          <p14:tracePt t="102797" x="7416800" y="5557838"/>
          <p14:tracePt t="102803" x="7426325" y="5497513"/>
          <p14:tracePt t="102811" x="7434263" y="5438775"/>
          <p14:tracePt t="102819" x="7442200" y="5387975"/>
          <p14:tracePt t="102827" x="7442200" y="5370513"/>
          <p14:tracePt t="102835" x="7442200" y="5337175"/>
          <p14:tracePt t="102843" x="7442200" y="5294313"/>
          <p14:tracePt t="102851" x="7442200" y="5235575"/>
          <p14:tracePt t="102859" x="7442200" y="5200650"/>
          <p14:tracePt t="102867" x="7434263" y="5157788"/>
          <p14:tracePt t="102875" x="7426325" y="5116513"/>
          <p14:tracePt t="102897" x="7426325" y="5022850"/>
          <p14:tracePt t="102900" x="7426325" y="4972050"/>
          <p14:tracePt t="102907" x="7426325" y="4911725"/>
          <p14:tracePt t="102915" x="7426325" y="4868863"/>
          <p14:tracePt t="102923" x="7426325" y="4827588"/>
          <p14:tracePt t="102931" x="7426325" y="4775200"/>
          <p14:tracePt t="102939" x="7434263" y="4733925"/>
          <p14:tracePt t="102947" x="7442200" y="4699000"/>
          <p14:tracePt t="102955" x="7442200" y="4665663"/>
          <p14:tracePt t="102964" x="7442200" y="4622800"/>
          <p14:tracePt t="102971" x="7442200" y="4579938"/>
          <p14:tracePt t="102981" x="7442200" y="4538663"/>
          <p14:tracePt t="102987" x="7442200" y="4460875"/>
          <p14:tracePt t="102997" x="7434263" y="4394200"/>
          <p14:tracePt t="103003" x="7416800" y="4316413"/>
          <p14:tracePt t="103011" x="7400925" y="4257675"/>
          <p14:tracePt t="103019" x="7373938" y="4206875"/>
          <p14:tracePt t="103027" x="7348538" y="4146550"/>
          <p14:tracePt t="103035" x="7315200" y="4079875"/>
          <p14:tracePt t="103043" x="7289800" y="4019550"/>
          <p14:tracePt t="103051" x="7256463" y="3968750"/>
          <p14:tracePt t="103059" x="7221538" y="3935413"/>
          <p14:tracePt t="103067" x="7178675" y="3900488"/>
          <p14:tracePt t="103075" x="7162800" y="3892550"/>
          <p14:tracePt t="103083" x="7145338" y="3875088"/>
          <p14:tracePt t="103091" x="7137400" y="3857625"/>
          <p14:tracePt t="103099" x="7119938" y="3849688"/>
          <p14:tracePt t="103107" x="7119938" y="3841750"/>
          <p14:tracePt t="103131" x="7112000" y="3832225"/>
          <p14:tracePt t="103139" x="7102475" y="3824288"/>
          <p14:tracePt t="103147" x="7085013" y="3816350"/>
          <p14:tracePt t="103155" x="7051675" y="3806825"/>
          <p14:tracePt t="103164" x="6975475" y="3798888"/>
          <p14:tracePt t="103171" x="6889750" y="3790950"/>
          <p14:tracePt t="103180" x="6823075" y="3790950"/>
          <p14:tracePt t="103187" x="6719888" y="3790950"/>
          <p14:tracePt t="103197" x="6600825" y="3781425"/>
          <p14:tracePt t="103203" x="6516688" y="3756025"/>
          <p14:tracePt t="103211" x="6430963" y="3730625"/>
          <p14:tracePt t="103219" x="6346825" y="3722688"/>
          <p14:tracePt t="103227" x="6270625" y="3705225"/>
          <p14:tracePt t="103235" x="6194425" y="3687763"/>
          <p14:tracePt t="103243" x="6134100" y="3671888"/>
          <p14:tracePt t="103251" x="6075363" y="3662363"/>
          <p14:tracePt t="103259" x="6015038" y="3654425"/>
          <p14:tracePt t="103267" x="5972175" y="3654425"/>
          <p14:tracePt t="103275" x="5913438" y="3654425"/>
          <p14:tracePt t="103283" x="5845175" y="3654425"/>
          <p14:tracePt t="103291" x="5743575" y="3654425"/>
          <p14:tracePt t="103299" x="5641975" y="3679825"/>
          <p14:tracePt t="103307" x="5497513" y="3697288"/>
          <p14:tracePt t="103315" x="5353050" y="3722688"/>
          <p14:tracePt t="103323" x="5216525" y="3738563"/>
          <p14:tracePt t="103331" x="5054600" y="3748088"/>
          <p14:tracePt t="103339" x="4927600" y="3748088"/>
          <p14:tracePt t="103347" x="4800600" y="3773488"/>
          <p14:tracePt t="103355" x="4714875" y="3781425"/>
          <p14:tracePt t="103364" x="4638675" y="3806825"/>
          <p14:tracePt t="103371" x="4587875" y="3841750"/>
          <p14:tracePt t="103381" x="4562475" y="3883025"/>
          <p14:tracePt t="103387" x="4554538" y="3925888"/>
          <p14:tracePt t="103395" x="4545013" y="3986213"/>
          <p14:tracePt t="103403" x="4545013" y="4027488"/>
          <p14:tracePt t="103411" x="4545013" y="4087813"/>
          <p14:tracePt t="103419" x="4545013" y="4146550"/>
          <p14:tracePt t="103427" x="4554538" y="4189413"/>
          <p14:tracePt t="103435" x="4562475" y="4214813"/>
          <p14:tracePt t="103443" x="4562475" y="4224338"/>
          <p14:tracePt t="103451" x="4562475" y="4232275"/>
          <p14:tracePt t="103459" x="4562475" y="4265613"/>
          <p14:tracePt t="103467" x="4562475" y="4291013"/>
          <p14:tracePt t="103475" x="4562475" y="4325938"/>
          <p14:tracePt t="103483" x="4554538" y="4359275"/>
          <p14:tracePt t="103491" x="4537075" y="4394200"/>
          <p14:tracePt t="103499" x="4519613" y="4435475"/>
          <p14:tracePt t="103507" x="4503738" y="4486275"/>
          <p14:tracePt t="103516" x="4476750" y="4538663"/>
          <p14:tracePt t="103523" x="4460875" y="4579938"/>
          <p14:tracePt t="103531" x="4451350" y="4640263"/>
          <p14:tracePt t="103539" x="4443413" y="4673600"/>
          <p14:tracePt t="103547" x="4435475" y="4724400"/>
          <p14:tracePt t="103555" x="4425950" y="4767263"/>
          <p14:tracePt t="103564" x="4418013" y="4810125"/>
          <p14:tracePt t="103571" x="4418013" y="4835525"/>
          <p14:tracePt t="103581" x="4418013" y="4878388"/>
          <p14:tracePt t="103587" x="4418013" y="4954588"/>
          <p14:tracePt t="103595" x="4425950" y="5013325"/>
          <p14:tracePt t="103603" x="4443413" y="5056188"/>
          <p14:tracePt t="103611" x="4468813" y="5124450"/>
          <p14:tracePt t="103619" x="4476750" y="5167313"/>
          <p14:tracePt t="103627" x="4486275" y="5208588"/>
          <p14:tracePt t="103635" x="4503738" y="5260975"/>
          <p14:tracePt t="103643" x="4511675" y="5302250"/>
          <p14:tracePt t="103651" x="4519613" y="5337175"/>
          <p14:tracePt t="103659" x="4519613" y="5370513"/>
          <p14:tracePt t="103667" x="4519613" y="5413375"/>
          <p14:tracePt t="103675" x="4519613" y="5446713"/>
          <p14:tracePt t="103683" x="4519613" y="5489575"/>
          <p14:tracePt t="103691" x="4519613" y="5524500"/>
          <p14:tracePt t="103699" x="4519613" y="5549900"/>
          <p14:tracePt t="103707" x="4519613" y="5583238"/>
          <p14:tracePt t="103715" x="4519613" y="5616575"/>
          <p14:tracePt t="103723" x="4519613" y="5634038"/>
          <p14:tracePt t="103731" x="4519613" y="5659438"/>
          <p14:tracePt t="103739" x="4519613" y="5676900"/>
          <p14:tracePt t="103748" x="4519613" y="5684838"/>
          <p14:tracePt t="103755" x="4511675" y="5710238"/>
          <p14:tracePt t="103764" x="4503738" y="5727700"/>
          <p14:tracePt t="103843" x="4503738" y="5710238"/>
          <p14:tracePt t="103851" x="4511675" y="5694363"/>
          <p14:tracePt t="103859" x="4519613" y="5676900"/>
          <p14:tracePt t="103867" x="4529138" y="5659438"/>
          <p14:tracePt t="103883" x="4545013" y="5634038"/>
          <p14:tracePt t="103899" x="4562475" y="5634038"/>
          <p14:tracePt t="103907" x="4579938" y="5634038"/>
          <p14:tracePt t="103915" x="4587875" y="5634038"/>
          <p14:tracePt t="103923" x="4613275" y="5634038"/>
          <p14:tracePt t="103931" x="4621213" y="5651500"/>
          <p14:tracePt t="103939" x="4638675" y="5659438"/>
          <p14:tracePt t="103947" x="4638675" y="5676900"/>
          <p14:tracePt t="103955" x="4656138" y="5694363"/>
          <p14:tracePt t="103964" x="4664075" y="5710238"/>
          <p14:tracePt t="103987" x="4673600" y="5735638"/>
          <p14:tracePt t="103995" x="4689475" y="5745163"/>
          <p14:tracePt t="104003" x="4714875" y="5788025"/>
          <p14:tracePt t="104011" x="4740275" y="5803900"/>
          <p14:tracePt t="104019" x="4765675" y="5846763"/>
          <p14:tracePt t="104027" x="4783138" y="5872163"/>
          <p14:tracePt t="104035" x="4800600" y="5889625"/>
          <p14:tracePt t="104043" x="4808538" y="5905500"/>
          <p14:tracePt t="104051" x="4818063" y="5922963"/>
          <p14:tracePt t="104067" x="4826000" y="5948363"/>
          <p14:tracePt t="104075" x="4833938" y="5957888"/>
          <p14:tracePt t="104083" x="4851400" y="5983288"/>
          <p14:tracePt t="104091" x="4859338" y="6008688"/>
          <p14:tracePt t="104099" x="4884738" y="6034088"/>
          <p14:tracePt t="104107" x="4919663" y="6059488"/>
          <p14:tracePt t="104116" x="4970463" y="6092825"/>
          <p14:tracePt t="104123" x="5021263" y="6110288"/>
          <p14:tracePt t="104131" x="5064125" y="6118225"/>
          <p14:tracePt t="104139" x="5097463" y="6118225"/>
          <p14:tracePt t="104148" x="5122863" y="6118225"/>
          <p14:tracePt t="104155" x="5148263" y="6118225"/>
          <p14:tracePt t="104164" x="5173663" y="6118225"/>
          <p14:tracePt t="104171" x="5183188" y="6118225"/>
          <p14:tracePt t="104181" x="5191125" y="6110288"/>
          <p14:tracePt t="104187" x="5208588" y="6102350"/>
          <p14:tracePt t="104203" x="5233988" y="6092825"/>
          <p14:tracePt t="104219" x="5267325" y="6092825"/>
          <p14:tracePt t="104227" x="5284788" y="6084888"/>
          <p14:tracePt t="104235" x="5310188" y="6076950"/>
          <p14:tracePt t="104243" x="5327650" y="6076950"/>
          <p14:tracePt t="104251" x="5343525" y="6076950"/>
          <p14:tracePt t="104259" x="5368925" y="6067425"/>
          <p14:tracePt t="104267" x="5386388" y="6059488"/>
          <p14:tracePt t="104275" x="5411788" y="6049963"/>
          <p14:tracePt t="104291" x="5437188" y="6049963"/>
          <p14:tracePt t="104299" x="5472113" y="6049963"/>
          <p14:tracePt t="104307" x="5497513" y="6049963"/>
          <p14:tracePt t="104315" x="5538788" y="6049963"/>
          <p14:tracePt t="104323" x="5565775" y="6049963"/>
          <p14:tracePt t="104331" x="5607050" y="6059488"/>
          <p14:tracePt t="104339" x="5632450" y="6067425"/>
          <p14:tracePt t="104348" x="5641975" y="6067425"/>
          <p14:tracePt t="104364" x="5649913" y="6067425"/>
          <p14:tracePt t="105723" x="5657850" y="6067425"/>
          <p14:tracePt t="105731" x="5667375" y="6067425"/>
          <p14:tracePt t="105763" x="5675313" y="6067425"/>
          <p14:tracePt t="105771" x="5683250" y="6067425"/>
          <p14:tracePt t="105907" x="5700713" y="6067425"/>
          <p14:tracePt t="105915" x="5743575" y="6049963"/>
          <p14:tracePt t="105923" x="5819775" y="6042025"/>
          <p14:tracePt t="105931" x="5895975" y="6034088"/>
          <p14:tracePt t="105939" x="5946775" y="6034088"/>
          <p14:tracePt t="105948" x="6024563" y="6034088"/>
          <p14:tracePt t="105955" x="6083300" y="6042025"/>
          <p14:tracePt t="105965" x="6116638" y="6042025"/>
          <p14:tracePt t="105971" x="6142038" y="6042025"/>
          <p14:tracePt t="105979" x="6167438" y="6042025"/>
          <p14:tracePt t="105987" x="6194425" y="6042025"/>
          <p14:tracePt t="106003" x="6202363" y="6042025"/>
          <p14:tracePt t="106131" x="6202363" y="6049963"/>
          <p14:tracePt t="106147" x="6194425" y="6049963"/>
          <p14:tracePt t="106155" x="6184900" y="6049963"/>
          <p14:tracePt t="111235" x="6210300" y="6049963"/>
          <p14:tracePt t="111243" x="6261100" y="6049963"/>
          <p14:tracePt t="111252" x="6329363" y="6059488"/>
          <p14:tracePt t="111259" x="6405563" y="6067425"/>
          <p14:tracePt t="111268" x="6473825" y="6084888"/>
          <p14:tracePt t="111275" x="6559550" y="6084888"/>
          <p14:tracePt t="111283" x="6661150" y="6084888"/>
          <p14:tracePt t="111291" x="6762750" y="6084888"/>
          <p14:tracePt t="111301" x="6831013" y="6084888"/>
          <p14:tracePt t="111307" x="6873875" y="6084888"/>
          <p14:tracePt t="111317" x="6907213" y="6084888"/>
          <p14:tracePt t="111323" x="6924675" y="6084888"/>
          <p14:tracePt t="111507" x="6950075" y="6084888"/>
          <p14:tracePt t="111516" x="7018338" y="6067425"/>
          <p14:tracePt t="111523" x="7145338" y="6042025"/>
          <p14:tracePt t="111531" x="7297738" y="6024563"/>
          <p14:tracePt t="111539" x="7451725" y="6016625"/>
          <p14:tracePt t="111547" x="7570788" y="6016625"/>
          <p14:tracePt t="111555" x="7654925" y="6016625"/>
          <p14:tracePt t="111563" x="7680325" y="6016625"/>
          <p14:tracePt t="111571" x="7697788" y="6016625"/>
          <p14:tracePt t="111579" x="7715250" y="6016625"/>
          <p14:tracePt t="111595" x="7723188" y="6016625"/>
          <p14:tracePt t="111659" x="7705725" y="6016625"/>
          <p14:tracePt t="111667" x="7646988" y="6016625"/>
          <p14:tracePt t="111675" x="7596188" y="6016625"/>
          <p14:tracePt t="111683" x="7535863" y="6016625"/>
          <p14:tracePt t="111691" x="7477125" y="6016625"/>
          <p14:tracePt t="111700" x="7434263" y="6016625"/>
          <p14:tracePt t="111707" x="7383463" y="6016625"/>
          <p14:tracePt t="111717" x="7373938" y="6016625"/>
          <p14:tracePt t="111723" x="7358063" y="6016625"/>
          <p14:tracePt t="111947" x="7348538" y="6016625"/>
          <p14:tracePt t="111955" x="7323138" y="6024563"/>
          <p14:tracePt t="111963" x="7307263" y="6034088"/>
          <p14:tracePt t="111971" x="7281863" y="6034088"/>
          <p14:tracePt t="111979" x="7229475" y="6034088"/>
          <p14:tracePt t="111987" x="7153275" y="6034088"/>
          <p14:tracePt t="111995" x="7094538" y="6034088"/>
          <p14:tracePt t="112003" x="7034213" y="6042025"/>
          <p14:tracePt t="112011" x="7018338" y="6042025"/>
          <p14:tracePt t="112019" x="6992938" y="6049963"/>
          <p14:tracePt t="112035" x="6975475" y="6059488"/>
          <p14:tracePt t="112843" x="6975475" y="6049963"/>
          <p14:tracePt t="112859" x="6975475" y="6034088"/>
          <p14:tracePt t="112867" x="6975475" y="6024563"/>
          <p14:tracePt t="112883" x="6975475" y="6016625"/>
          <p14:tracePt t="113875" x="6967538" y="6008688"/>
          <p14:tracePt t="113884" x="6932613" y="6008688"/>
          <p14:tracePt t="113891" x="6864350" y="6008688"/>
          <p14:tracePt t="113901" x="6770688" y="6008688"/>
          <p14:tracePt t="113907" x="6643688" y="5983288"/>
          <p14:tracePt t="113915" x="6542088" y="5973763"/>
          <p14:tracePt t="113923" x="6448425" y="5957888"/>
          <p14:tracePt t="113931" x="6405563" y="5940425"/>
          <p14:tracePt t="113939" x="6364288" y="5932488"/>
          <p14:tracePt t="113947" x="6311900" y="5922963"/>
          <p14:tracePt t="113955" x="6296025" y="5915025"/>
          <p14:tracePt t="113971" x="6286500" y="5915025"/>
          <p14:tracePt t="113987" x="6278563" y="5915025"/>
          <p14:tracePt t="114059" x="6270625" y="5915025"/>
          <p14:tracePt t="114067" x="6261100" y="5922963"/>
          <p14:tracePt t="114075" x="6253163" y="5932488"/>
          <p14:tracePt t="114084" x="6245225" y="5940425"/>
          <p14:tracePt t="114091" x="6235700" y="5948363"/>
          <p14:tracePt t="114099" x="6219825" y="5957888"/>
          <p14:tracePt t="114107" x="6202363" y="5965825"/>
          <p14:tracePt t="114115" x="6167438" y="5973763"/>
          <p14:tracePt t="114123" x="6134100" y="5991225"/>
          <p14:tracePt t="114131" x="6083300" y="5999163"/>
          <p14:tracePt t="114139" x="6049963" y="6008688"/>
          <p14:tracePt t="114147" x="6024563" y="6016625"/>
          <p14:tracePt t="114155" x="5989638" y="6024563"/>
          <p14:tracePt t="114163" x="5964238" y="6034088"/>
          <p14:tracePt t="114171" x="5956300" y="6034088"/>
          <p14:tracePt t="114187" x="5946775" y="6034088"/>
          <p14:tracePt t="114347" x="5956300" y="6034088"/>
          <p14:tracePt t="114355" x="5981700" y="6024563"/>
          <p14:tracePt t="114363" x="5997575" y="6016625"/>
          <p14:tracePt t="114371" x="6007100" y="6016625"/>
          <p14:tracePt t="114379" x="6015038" y="6016625"/>
          <p14:tracePt t="114659" x="6015038" y="6008688"/>
          <p14:tracePt t="114675" x="6015038" y="5983288"/>
          <p14:tracePt t="114684" x="6015038" y="5965825"/>
          <p14:tracePt t="114691" x="6015038" y="5948363"/>
          <p14:tracePt t="114699" x="6015038" y="5940425"/>
          <p14:tracePt t="114707" x="6015038" y="5932488"/>
          <p14:tracePt t="114715" x="6015038" y="5922963"/>
          <p14:tracePt t="114723" x="6015038" y="5915025"/>
          <p14:tracePt t="114819" x="6015038" y="5932488"/>
          <p14:tracePt t="114827" x="6015038" y="5991225"/>
          <p14:tracePt t="114835" x="6007100" y="6049963"/>
          <p14:tracePt t="114843" x="5997575" y="6110288"/>
          <p14:tracePt t="114852" x="5989638" y="6161088"/>
          <p14:tracePt t="114859" x="5981700" y="6194425"/>
          <p14:tracePt t="114868" x="5972175" y="6229350"/>
          <p14:tracePt t="114875" x="5964238" y="6246813"/>
          <p14:tracePt t="114887" x="5964238" y="6254750"/>
          <p14:tracePt t="114891" x="5964238" y="6262688"/>
          <p14:tracePt t="115179" x="5964238" y="6272213"/>
          <p14:tracePt t="115187" x="5981700" y="6272213"/>
          <p14:tracePt t="115195" x="6007100" y="6262688"/>
          <p14:tracePt t="115203" x="6049963" y="6246813"/>
          <p14:tracePt t="115211" x="6100763" y="6211888"/>
          <p14:tracePt t="115220" x="6134100" y="6203950"/>
          <p14:tracePt t="115227" x="6184900" y="6186488"/>
          <p14:tracePt t="115236" x="6227763" y="6178550"/>
          <p14:tracePt t="115243" x="6261100" y="6169025"/>
          <p14:tracePt t="115251" x="6296025" y="6169025"/>
          <p14:tracePt t="115259" x="6321425" y="6169025"/>
          <p14:tracePt t="115268" x="6354763" y="6169025"/>
          <p14:tracePt t="115275" x="6397625" y="6169025"/>
          <p14:tracePt t="115285" x="6430963" y="6169025"/>
          <p14:tracePt t="115291" x="6473825" y="6169025"/>
          <p14:tracePt t="115300" x="6516688" y="6169025"/>
          <p14:tracePt t="115307" x="6550025" y="6169025"/>
          <p14:tracePt t="115315" x="6575425" y="6169025"/>
          <p14:tracePt t="115323" x="6618288" y="6169025"/>
          <p14:tracePt t="115331" x="6669088" y="6169025"/>
          <p14:tracePt t="115339" x="6711950" y="6169025"/>
          <p14:tracePt t="115347" x="6754813" y="6169025"/>
          <p14:tracePt t="115355" x="6797675" y="6169025"/>
          <p14:tracePt t="115363" x="6856413" y="6169025"/>
          <p14:tracePt t="115371" x="6915150" y="6169025"/>
          <p14:tracePt t="115379" x="6967538" y="6169025"/>
          <p14:tracePt t="115387" x="7026275" y="6169025"/>
          <p14:tracePt t="115395" x="7069138" y="6169025"/>
          <p14:tracePt t="115403" x="7102475" y="6169025"/>
          <p14:tracePt t="115411" x="7127875" y="6161088"/>
          <p14:tracePt t="115420" x="7127875" y="6153150"/>
          <p14:tracePt t="115443" x="7137400" y="6110288"/>
          <p14:tracePt t="115452" x="7137400" y="6076950"/>
          <p14:tracePt t="115459" x="7137400" y="6024563"/>
          <p14:tracePt t="115468" x="7137400" y="5983288"/>
          <p14:tracePt t="115475" x="7137400" y="5922963"/>
          <p14:tracePt t="115485" x="7162800" y="5829300"/>
          <p14:tracePt t="115491" x="7213600" y="5727700"/>
          <p14:tracePt t="115499" x="7272338" y="5626100"/>
          <p14:tracePt t="115507" x="7315200" y="5549900"/>
          <p14:tracePt t="115515" x="7358063" y="5446713"/>
          <p14:tracePt t="115523" x="7383463" y="5345113"/>
          <p14:tracePt t="115531" x="7391400" y="5218113"/>
          <p14:tracePt t="115539" x="7400925" y="5099050"/>
          <p14:tracePt t="115547" x="7400925" y="4987925"/>
          <p14:tracePt t="115555" x="7400925" y="4860925"/>
          <p14:tracePt t="115563" x="7400925" y="4759325"/>
          <p14:tracePt t="115571" x="7391400" y="4648200"/>
          <p14:tracePt t="115579" x="7373938" y="4564063"/>
          <p14:tracePt t="115587" x="7358063" y="4495800"/>
          <p14:tracePt t="115595" x="7358063" y="4452938"/>
          <p14:tracePt t="115603" x="7358063" y="4410075"/>
          <p14:tracePt t="115611" x="7358063" y="4376738"/>
          <p14:tracePt t="115619" x="7358063" y="4359275"/>
          <p14:tracePt t="115627" x="7358063" y="4333875"/>
          <p14:tracePt t="115643" x="7358063" y="4325938"/>
          <p14:tracePt t="115707" x="7332663" y="4325938"/>
          <p14:tracePt t="115715" x="7323138" y="4325938"/>
          <p14:tracePt t="115723" x="7315200" y="4325938"/>
          <p14:tracePt t="115731" x="7307263" y="4333875"/>
          <p14:tracePt t="115739" x="7297738" y="4341813"/>
          <p14:tracePt t="115747" x="7281863" y="4376738"/>
          <p14:tracePt t="115755" x="7272338" y="4427538"/>
          <p14:tracePt t="115763" x="7264400" y="4495800"/>
          <p14:tracePt t="115771" x="7239000" y="4589463"/>
          <p14:tracePt t="115779" x="7229475" y="4699000"/>
          <p14:tracePt t="115787" x="7229475" y="4818063"/>
          <p14:tracePt t="115795" x="7229475" y="4929188"/>
          <p14:tracePt t="115804" x="7229475" y="5056188"/>
          <p14:tracePt t="115811" x="7229475" y="5167313"/>
          <p14:tracePt t="115819" x="7229475" y="5276850"/>
          <p14:tracePt t="115827" x="7213600" y="5353050"/>
          <p14:tracePt t="115835" x="7204075" y="5387975"/>
          <p14:tracePt t="115843" x="7204075" y="5421313"/>
          <p14:tracePt t="115852" x="7204075" y="5472113"/>
          <p14:tracePt t="115859" x="7204075" y="5532438"/>
          <p14:tracePt t="115868" x="7204075" y="5591175"/>
          <p14:tracePt t="115887" x="7204075" y="5684838"/>
          <p14:tracePt t="115891" x="7204075" y="5719763"/>
          <p14:tracePt t="115899" x="7204075" y="5745163"/>
          <p14:tracePt t="115907" x="7204075" y="5770563"/>
          <p14:tracePt t="115923" x="7204075" y="5778500"/>
          <p14:tracePt t="115971" x="7204075" y="5735638"/>
          <p14:tracePt t="115979" x="7188200" y="5659438"/>
          <p14:tracePt t="115987" x="7170738" y="5575300"/>
          <p14:tracePt t="115995" x="7145338" y="5481638"/>
          <p14:tracePt t="116003" x="7137400" y="5370513"/>
          <p14:tracePt t="116011" x="7112000" y="5243513"/>
          <p14:tracePt t="116020" x="7077075" y="5116513"/>
          <p14:tracePt t="116027" x="7043738" y="4972050"/>
          <p14:tracePt t="116035" x="7008813" y="4827588"/>
          <p14:tracePt t="116043" x="6967538" y="4665663"/>
          <p14:tracePt t="116052" x="6942138" y="4521200"/>
          <p14:tracePt t="116059" x="6924675" y="4402138"/>
          <p14:tracePt t="116069" x="6899275" y="4300538"/>
          <p14:tracePt t="116075" x="6889750" y="4214813"/>
          <p14:tracePt t="116083" x="6889750" y="4181475"/>
          <p14:tracePt t="116091" x="6881813" y="4156075"/>
          <p14:tracePt t="116099" x="6881813" y="4146550"/>
          <p14:tracePt t="116123" x="6856413" y="4206875"/>
          <p14:tracePt t="116131" x="6780213" y="4308475"/>
          <p14:tracePt t="116139" x="6711950" y="4410075"/>
          <p14:tracePt t="116147" x="6618288" y="4572000"/>
          <p14:tracePt t="116155" x="6491288" y="4749800"/>
          <p14:tracePt t="116163" x="6354763" y="4929188"/>
          <p14:tracePt t="116171" x="6245225" y="5081588"/>
          <p14:tracePt t="116179" x="6159500" y="5200650"/>
          <p14:tracePt t="116187" x="6083300" y="5268913"/>
          <p14:tracePt t="116195" x="6032500" y="5319713"/>
          <p14:tracePt t="116204" x="6015038" y="5337175"/>
          <p14:tracePt t="116211" x="6007100" y="5337175"/>
          <p14:tracePt t="116219" x="5997575" y="5345113"/>
          <p14:tracePt t="116275" x="6032500" y="5327650"/>
          <p14:tracePt t="116283" x="6091238" y="5294313"/>
          <p14:tracePt t="116292" x="6142038" y="5260975"/>
          <p14:tracePt t="116299" x="6184900" y="5200650"/>
          <p14:tracePt t="116307" x="6219825" y="5141913"/>
          <p14:tracePt t="116315" x="6235700" y="5048250"/>
          <p14:tracePt t="116323" x="6235700" y="4987925"/>
          <p14:tracePt t="116331" x="6227763" y="4919663"/>
          <p14:tracePt t="116339" x="6194425" y="4852988"/>
          <p14:tracePt t="116347" x="6142038" y="4802188"/>
          <p14:tracePt t="116355" x="6075363" y="4749800"/>
          <p14:tracePt t="116363" x="6015038" y="4708525"/>
          <p14:tracePt t="116371" x="5964238" y="4699000"/>
          <p14:tracePt t="116379" x="5956300" y="4699000"/>
          <p14:tracePt t="116387" x="5921375" y="4708525"/>
          <p14:tracePt t="116395" x="5913438" y="4733925"/>
          <p14:tracePt t="116404" x="5905500" y="4810125"/>
          <p14:tracePt t="116411" x="5905500" y="4878388"/>
          <p14:tracePt t="116420" x="5905500" y="4979988"/>
          <p14:tracePt t="116427" x="5913438" y="5081588"/>
          <p14:tracePt t="116435" x="5921375" y="5183188"/>
          <p14:tracePt t="116443" x="5946775" y="5268913"/>
          <p14:tracePt t="116452" x="5981700" y="5345113"/>
          <p14:tracePt t="116459" x="5997575" y="5421313"/>
          <p14:tracePt t="116469" x="6007100" y="5464175"/>
          <p14:tracePt t="116475" x="6024563" y="5514975"/>
          <p14:tracePt t="116483" x="6040438" y="5575300"/>
          <p14:tracePt t="116491" x="6049963" y="5616575"/>
          <p14:tracePt t="116499" x="6049963" y="5641975"/>
          <p14:tracePt t="116507" x="6049963" y="5668963"/>
          <p14:tracePt t="116515" x="6049963" y="5684838"/>
          <p14:tracePt t="116523" x="6049963" y="5710238"/>
          <p14:tracePt t="116531" x="6049963" y="5719763"/>
          <p14:tracePt t="116539" x="6049963" y="5727700"/>
          <p14:tracePt t="116595" x="6049963" y="5684838"/>
          <p14:tracePt t="116603" x="6049963" y="5600700"/>
          <p14:tracePt t="116611" x="6049963" y="5532438"/>
          <p14:tracePt t="116620" x="6049963" y="5413375"/>
          <p14:tracePt t="116627" x="6024563" y="5286375"/>
          <p14:tracePt t="116636" x="5972175" y="5116513"/>
          <p14:tracePt t="116643" x="5938838" y="4979988"/>
          <p14:tracePt t="116652" x="5913438" y="4843463"/>
          <p14:tracePt t="116659" x="5905500" y="4749800"/>
          <p14:tracePt t="116669" x="5888038" y="4673600"/>
          <p14:tracePt t="116675" x="5888038" y="4640263"/>
          <p14:tracePt t="116683" x="5888038" y="4605338"/>
          <p14:tracePt t="116691" x="5888038" y="4597400"/>
          <p14:tracePt t="116699" x="5888038" y="4579938"/>
          <p14:tracePt t="116715" x="5888038" y="4572000"/>
          <p14:tracePt t="116747" x="5895975" y="4572000"/>
          <p14:tracePt t="116755" x="5930900" y="4614863"/>
          <p14:tracePt t="116763" x="5997575" y="4691063"/>
          <p14:tracePt t="116771" x="6065838" y="4784725"/>
          <p14:tracePt t="116779" x="6126163" y="4878388"/>
          <p14:tracePt t="116787" x="6184900" y="4972050"/>
          <p14:tracePt t="116795" x="6227763" y="5056188"/>
          <p14:tracePt t="116804" x="6270625" y="5124450"/>
          <p14:tracePt t="116811" x="6303963" y="5183188"/>
          <p14:tracePt t="116819" x="6311900" y="5218113"/>
          <p14:tracePt t="116827" x="6321425" y="5251450"/>
          <p14:tracePt t="116836" x="6329363" y="5276850"/>
          <p14:tracePt t="116843" x="6329363" y="5286375"/>
          <p14:tracePt t="116852" x="6329363" y="5311775"/>
          <p14:tracePt t="116859" x="6329363" y="5337175"/>
          <p14:tracePt t="116869" x="6329363" y="5353050"/>
          <p14:tracePt t="116887" x="6321425" y="5405438"/>
          <p14:tracePt t="116891" x="6311900" y="5421313"/>
          <p14:tracePt t="116907" x="6311900" y="5430838"/>
          <p14:tracePt t="116915" x="6311900" y="5438775"/>
          <p14:tracePt t="116939" x="6303963" y="5456238"/>
          <p14:tracePt t="116947" x="6303963" y="5464175"/>
          <p14:tracePt t="116955" x="6303963" y="5481638"/>
          <p14:tracePt t="116963" x="6303963" y="5489575"/>
          <p14:tracePt t="116971" x="6296025" y="5514975"/>
          <p14:tracePt t="116979" x="6286500" y="5532438"/>
          <p14:tracePt t="116995" x="6286500" y="5540375"/>
          <p14:tracePt t="117035" x="6286500" y="5532438"/>
          <p14:tracePt t="117043" x="6270625" y="5497513"/>
          <p14:tracePt t="117051" x="6245225" y="5446713"/>
          <p14:tracePt t="117059" x="6219825" y="5370513"/>
          <p14:tracePt t="117069" x="6184900" y="5319713"/>
          <p14:tracePt t="117075" x="6142038" y="5243513"/>
          <p14:tracePt t="117083" x="6100763" y="5183188"/>
          <p14:tracePt t="117091" x="6057900" y="5132388"/>
          <p14:tracePt t="117099" x="6024563" y="5091113"/>
          <p14:tracePt t="117107" x="5989638" y="5038725"/>
          <p14:tracePt t="117115" x="5964238" y="5013325"/>
          <p14:tracePt t="117123" x="5946775" y="4997450"/>
          <p14:tracePt t="117131" x="5938838" y="4972050"/>
          <p14:tracePt t="117139" x="5930900" y="4937125"/>
          <p14:tracePt t="117147" x="5930900" y="4911725"/>
          <p14:tracePt t="117155" x="5930900" y="4886325"/>
          <p14:tracePt t="117163" x="5930900" y="4843463"/>
          <p14:tracePt t="117171" x="5938838" y="4784725"/>
          <p14:tracePt t="117179" x="5946775" y="4759325"/>
          <p14:tracePt t="117187" x="5946775" y="4741863"/>
          <p14:tracePt t="117195" x="5956300" y="4724400"/>
          <p14:tracePt t="117211" x="5956300" y="4708525"/>
          <p14:tracePt t="117219" x="5956300" y="4699000"/>
          <p14:tracePt t="117227" x="5964238" y="4691063"/>
          <p14:tracePt t="117236" x="5972175" y="4691063"/>
          <p14:tracePt t="117243" x="5989638" y="4683125"/>
          <p14:tracePt t="117252" x="6007100" y="4673600"/>
          <p14:tracePt t="117269" x="6015038" y="4673600"/>
          <p14:tracePt t="117275" x="6024563" y="4673600"/>
          <p14:tracePt t="117339" x="6032500" y="4683125"/>
          <p14:tracePt t="117347" x="6032500" y="4699000"/>
          <p14:tracePt t="117355" x="6032500" y="4759325"/>
          <p14:tracePt t="117363" x="6032500" y="4827588"/>
          <p14:tracePt t="117371" x="6032500" y="4903788"/>
          <p14:tracePt t="117379" x="6015038" y="4987925"/>
          <p14:tracePt t="117387" x="5997575" y="5048250"/>
          <p14:tracePt t="117395" x="5989638" y="5106988"/>
          <p14:tracePt t="117404" x="5964238" y="5167313"/>
          <p14:tracePt t="117411" x="5956300" y="5218113"/>
          <p14:tracePt t="117420" x="5938838" y="5251450"/>
          <p14:tracePt t="117427" x="5930900" y="5276850"/>
          <p14:tracePt t="117436" x="5913438" y="5311775"/>
          <p14:tracePt t="117443" x="5905500" y="5345113"/>
          <p14:tracePt t="117453" x="5888038" y="5387975"/>
          <p14:tracePt t="117459" x="5870575" y="5446713"/>
          <p14:tracePt t="117467" x="5845175" y="5497513"/>
          <p14:tracePt t="117475" x="5837238" y="5557838"/>
          <p14:tracePt t="117483" x="5837238" y="5616575"/>
          <p14:tracePt t="117491" x="5837238" y="5684838"/>
          <p14:tracePt t="117499" x="5837238" y="5727700"/>
          <p14:tracePt t="117507" x="5837238" y="5753100"/>
          <p14:tracePt t="117515" x="5837238" y="5770563"/>
          <p14:tracePt t="117531" x="5837238" y="5778500"/>
          <p14:tracePt t="117603" x="5845175" y="5727700"/>
          <p14:tracePt t="117611" x="5853113" y="5668963"/>
          <p14:tracePt t="117620" x="5853113" y="5626100"/>
          <p14:tracePt t="117627" x="5853113" y="5540375"/>
          <p14:tracePt t="117636" x="5853113" y="5430838"/>
          <p14:tracePt t="117643" x="5853113" y="5286375"/>
          <p14:tracePt t="117653" x="5827713" y="5124450"/>
          <p14:tracePt t="117659" x="5768975" y="4929188"/>
          <p14:tracePt t="117669" x="5675313" y="4708525"/>
          <p14:tracePt t="117675" x="5573713" y="4513263"/>
          <p14:tracePt t="117683" x="5513388" y="4402138"/>
          <p14:tracePt t="117691" x="5497513" y="4333875"/>
          <p14:tracePt t="117699" x="5462588" y="4300538"/>
          <p14:tracePt t="117707" x="5429250" y="4249738"/>
          <p14:tracePt t="117715" x="5386388" y="4197350"/>
          <p14:tracePt t="117723" x="5343525" y="4156075"/>
          <p14:tracePt t="117731" x="5335588" y="4146550"/>
          <p14:tracePt t="117739" x="5327650" y="4138613"/>
          <p14:tracePt t="117763" x="5327650" y="4130675"/>
          <p14:tracePt t="117771" x="5386388" y="4138613"/>
          <p14:tracePt t="117779" x="5505450" y="4189413"/>
          <p14:tracePt t="117787" x="5700713" y="4275138"/>
          <p14:tracePt t="117795" x="5913438" y="4359275"/>
          <p14:tracePt t="117803" x="6065838" y="4427538"/>
          <p14:tracePt t="117811" x="6227763" y="4495800"/>
          <p14:tracePt t="117820" x="6338888" y="4538663"/>
          <p14:tracePt t="117827" x="6448425" y="4572000"/>
          <p14:tracePt t="117836" x="6516688" y="4589463"/>
          <p14:tracePt t="117843" x="6567488" y="4597400"/>
          <p14:tracePt t="117853" x="6575425" y="4597400"/>
          <p14:tracePt t="117859" x="6584950" y="4597400"/>
          <p14:tracePt t="117867" x="6592888" y="4597400"/>
          <p14:tracePt t="117899" x="6592888" y="4579938"/>
          <p14:tracePt t="117907" x="6584950" y="4564063"/>
          <p14:tracePt t="117915" x="6575425" y="4546600"/>
          <p14:tracePt t="117923" x="6567488" y="4538663"/>
          <p14:tracePt t="117931" x="6559550" y="4538663"/>
          <p14:tracePt t="117963" x="6542088" y="4546600"/>
          <p14:tracePt t="117971" x="6524625" y="4564063"/>
          <p14:tracePt t="117979" x="6516688" y="4579938"/>
          <p14:tracePt t="117987" x="6499225" y="4597400"/>
          <p14:tracePt t="117995" x="6483350" y="4622800"/>
          <p14:tracePt t="118003" x="6473825" y="4648200"/>
          <p14:tracePt t="118011" x="6456363" y="4673600"/>
          <p14:tracePt t="118019" x="6440488" y="4691063"/>
          <p14:tracePt t="118027" x="6423025" y="4724400"/>
          <p14:tracePt t="118036" x="6405563" y="4775200"/>
          <p14:tracePt t="118043" x="6397625" y="4835525"/>
          <p14:tracePt t="118053" x="6372225" y="4894263"/>
          <p14:tracePt t="118059" x="6364288" y="4954588"/>
          <p14:tracePt t="118067" x="6346825" y="5022850"/>
          <p14:tracePt t="118075" x="6338888" y="5081588"/>
          <p14:tracePt t="118083" x="6338888" y="5124450"/>
          <p14:tracePt t="118091" x="6338888" y="5167313"/>
          <p14:tracePt t="118099" x="6338888" y="5208588"/>
          <p14:tracePt t="118107" x="6338888" y="5243513"/>
          <p14:tracePt t="118115" x="6338888" y="5276850"/>
          <p14:tracePt t="118123" x="6338888" y="5302250"/>
          <p14:tracePt t="118131" x="6346825" y="5337175"/>
          <p14:tracePt t="118139" x="6354763" y="5370513"/>
          <p14:tracePt t="118147" x="6354763" y="5405438"/>
          <p14:tracePt t="118155" x="6354763" y="5456238"/>
          <p14:tracePt t="118163" x="6354763" y="5514975"/>
          <p14:tracePt t="118171" x="6354763" y="5575300"/>
          <p14:tracePt t="118179" x="6354763" y="5626100"/>
          <p14:tracePt t="118187" x="6354763" y="5676900"/>
          <p14:tracePt t="118195" x="6354763" y="5719763"/>
          <p14:tracePt t="118204" x="6364288" y="5778500"/>
          <p14:tracePt t="118211" x="6372225" y="5803900"/>
          <p14:tracePt t="118267" x="6372225" y="5778500"/>
          <p14:tracePt t="118275" x="6364288" y="5727700"/>
          <p14:tracePt t="118283" x="6329363" y="5668963"/>
          <p14:tracePt t="118291" x="6286500" y="5591175"/>
          <p14:tracePt t="118299" x="6210300" y="5489575"/>
          <p14:tracePt t="118307" x="6167438" y="5421313"/>
          <p14:tracePt t="118315" x="6108700" y="5353050"/>
          <p14:tracePt t="118323" x="6024563" y="5260975"/>
          <p14:tracePt t="118331" x="5956300" y="5167313"/>
          <p14:tracePt t="118339" x="5895975" y="5091113"/>
          <p14:tracePt t="118347" x="5853113" y="5030788"/>
          <p14:tracePt t="118355" x="5837238" y="4979988"/>
          <p14:tracePt t="118363" x="5827713" y="4937125"/>
          <p14:tracePt t="118371" x="5819775" y="4886325"/>
          <p14:tracePt t="118379" x="5819775" y="4852988"/>
          <p14:tracePt t="118388" x="5819775" y="4802188"/>
          <p14:tracePt t="118395" x="5794375" y="4724400"/>
          <p14:tracePt t="118403" x="5776913" y="4665663"/>
          <p14:tracePt t="118411" x="5768975" y="4622800"/>
          <p14:tracePt t="118420" x="5761038" y="4597400"/>
          <p14:tracePt t="118427" x="5761038" y="4589463"/>
          <p14:tracePt t="118459" x="5768975" y="4589463"/>
          <p14:tracePt t="118468" x="5819775" y="4597400"/>
          <p14:tracePt t="118475" x="5845175" y="4605338"/>
          <p14:tracePt t="118483" x="5862638" y="4614863"/>
          <p14:tracePt t="118499" x="5870575" y="4614863"/>
          <p14:tracePt t="118531" x="5880100" y="4614863"/>
          <p14:tracePt t="118539" x="5888038" y="4614863"/>
          <p14:tracePt t="118547" x="5895975" y="4597400"/>
          <p14:tracePt t="118555" x="5905500" y="4579938"/>
          <p14:tracePt t="118563" x="5913438" y="4572000"/>
          <p14:tracePt t="118572" x="5946775" y="4554538"/>
          <p14:tracePt t="118579" x="6015038" y="4521200"/>
          <p14:tracePt t="118588" x="6065838" y="4452938"/>
          <p14:tracePt t="118595" x="6159500" y="4402138"/>
          <p14:tracePt t="118603" x="6245225" y="4351338"/>
          <p14:tracePt t="118611" x="6321425" y="4316413"/>
          <p14:tracePt t="118620" x="6415088" y="4275138"/>
          <p14:tracePt t="118627" x="6491288" y="4232275"/>
          <p14:tracePt t="118636" x="6550025" y="4214813"/>
          <p14:tracePt t="118643" x="6575425" y="4171950"/>
          <p14:tracePt t="118653" x="6592888" y="4156075"/>
          <p14:tracePt t="118659" x="6600825" y="4156075"/>
          <p14:tracePt t="118675" x="6610350" y="4146550"/>
          <p14:tracePt t="118683" x="6618288" y="4146550"/>
          <p14:tracePt t="118691" x="6635750" y="4146550"/>
          <p14:tracePt t="118699" x="6669088" y="4146550"/>
          <p14:tracePt t="118707" x="6719888" y="4156075"/>
          <p14:tracePt t="118715" x="6762750" y="4164013"/>
          <p14:tracePt t="118723" x="6831013" y="4181475"/>
          <p14:tracePt t="118731" x="6873875" y="4189413"/>
          <p14:tracePt t="118739" x="6924675" y="4214813"/>
          <p14:tracePt t="118747" x="6958013" y="4224338"/>
          <p14:tracePt t="118756" x="6975475" y="4232275"/>
          <p14:tracePt t="118763" x="6992938" y="4232275"/>
          <p14:tracePt t="118772" x="7018338" y="4232275"/>
          <p14:tracePt t="118779" x="7034213" y="4232275"/>
          <p14:tracePt t="118787" x="7051675" y="4232275"/>
          <p14:tracePt t="118795" x="7069138" y="4232275"/>
          <p14:tracePt t="118803" x="7077075" y="4232275"/>
          <p14:tracePt t="118811" x="7102475" y="4232275"/>
          <p14:tracePt t="118820" x="7112000" y="4232275"/>
          <p14:tracePt t="118836" x="7119938" y="4232275"/>
          <p14:tracePt t="118867" x="7127875" y="4232275"/>
          <p14:tracePt t="118875" x="7127875" y="4249738"/>
          <p14:tracePt t="118888" x="7145338" y="4283075"/>
          <p14:tracePt t="118891" x="7178675" y="4316413"/>
          <p14:tracePt t="118899" x="7204075" y="4359275"/>
          <p14:tracePt t="118907" x="7229475" y="4376738"/>
          <p14:tracePt t="118915" x="7256463" y="4402138"/>
          <p14:tracePt t="118923" x="7281863" y="4427538"/>
          <p14:tracePt t="118931" x="7289800" y="4445000"/>
          <p14:tracePt t="118939" x="7297738" y="4460875"/>
          <p14:tracePt t="118947" x="7307263" y="4460875"/>
          <p14:tracePt t="118955" x="7315200" y="4478338"/>
          <p14:tracePt t="118971" x="7315200" y="4495800"/>
          <p14:tracePt t="118987" x="7315200" y="4513263"/>
          <p14:tracePt t="118995" x="7315200" y="4546600"/>
          <p14:tracePt t="119003" x="7315200" y="4572000"/>
          <p14:tracePt t="119011" x="7315200" y="4605338"/>
          <p14:tracePt t="119020" x="7315200" y="4640263"/>
          <p14:tracePt t="119027" x="7315200" y="4683125"/>
          <p14:tracePt t="119037" x="7315200" y="4716463"/>
          <p14:tracePt t="119043" x="7315200" y="4741863"/>
          <p14:tracePt t="119053" x="7315200" y="4767263"/>
          <p14:tracePt t="119059" x="7315200" y="4792663"/>
          <p14:tracePt t="119067" x="7315200" y="4810125"/>
          <p14:tracePt t="119075" x="7315200" y="4835525"/>
          <p14:tracePt t="119083" x="7315200" y="4843463"/>
          <p14:tracePt t="119139" x="7307263" y="4827588"/>
          <p14:tracePt t="119147" x="7289800" y="4767263"/>
          <p14:tracePt t="119155" x="7239000" y="4691063"/>
          <p14:tracePt t="119163" x="7188200" y="4579938"/>
          <p14:tracePt t="119171" x="7127875" y="4478338"/>
          <p14:tracePt t="119179" x="7059613" y="4384675"/>
          <p14:tracePt t="119188" x="6967538" y="4308475"/>
          <p14:tracePt t="119195" x="6848475" y="4224338"/>
          <p14:tracePt t="119203" x="6704013" y="4130675"/>
          <p14:tracePt t="119211" x="6567488" y="4062413"/>
          <p14:tracePt t="119219" x="6448425" y="4002088"/>
          <p14:tracePt t="119227" x="6364288" y="3943350"/>
          <p14:tracePt t="119237" x="6270625" y="3908425"/>
          <p14:tracePt t="119243" x="6194425" y="3900488"/>
          <p14:tracePt t="119253" x="6167438" y="3900488"/>
          <p14:tracePt t="119259" x="6108700" y="3900488"/>
          <p14:tracePt t="119267" x="6075363" y="3917950"/>
          <p14:tracePt t="119275" x="6049963" y="3925888"/>
          <p14:tracePt t="119283" x="6032500" y="3943350"/>
          <p14:tracePt t="119291" x="5997575" y="3976688"/>
          <p14:tracePt t="119299" x="5981700" y="4002088"/>
          <p14:tracePt t="119307" x="5956300" y="4027488"/>
          <p14:tracePt t="119315" x="5930900" y="4044950"/>
          <p14:tracePt t="119323" x="5905500" y="4070350"/>
          <p14:tracePt t="119331" x="5888038" y="4095750"/>
          <p14:tracePt t="119339" x="5870575" y="4113213"/>
          <p14:tracePt t="119347" x="5845175" y="4130675"/>
          <p14:tracePt t="119355" x="5827713" y="4146550"/>
          <p14:tracePt t="119363" x="5794375" y="4164013"/>
          <p14:tracePt t="119371" x="5761038" y="4181475"/>
          <p14:tracePt t="119379" x="5726113" y="4189413"/>
          <p14:tracePt t="119387" x="5667375" y="4197350"/>
          <p14:tracePt t="119395" x="5607050" y="4197350"/>
          <p14:tracePt t="119403" x="5530850" y="4206875"/>
          <p14:tracePt t="119411" x="5513388" y="4206875"/>
          <p14:tracePt t="119420" x="5497513" y="4206875"/>
          <p14:tracePt t="119427" x="5487988" y="4206875"/>
          <p14:tracePt t="119451" x="5497513" y="4206875"/>
          <p14:tracePt t="119459" x="5548313" y="4206875"/>
          <p14:tracePt t="119467" x="5649913" y="4206875"/>
          <p14:tracePt t="119475" x="5761038" y="4206875"/>
          <p14:tracePt t="119483" x="5888038" y="4206875"/>
          <p14:tracePt t="119491" x="6040438" y="4206875"/>
          <p14:tracePt t="119499" x="6210300" y="4206875"/>
          <p14:tracePt t="119507" x="6389688" y="4206875"/>
          <p14:tracePt t="119515" x="6567488" y="4206875"/>
          <p14:tracePt t="119523" x="6719888" y="4206875"/>
          <p14:tracePt t="119531" x="6848475" y="4206875"/>
          <p14:tracePt t="119539" x="6942138" y="4206875"/>
          <p14:tracePt t="119547" x="7018338" y="4206875"/>
          <p14:tracePt t="119555" x="7059613" y="4206875"/>
          <p14:tracePt t="119563" x="7069138" y="4206875"/>
          <p14:tracePt t="119571" x="7077075" y="4206875"/>
          <p14:tracePt t="119603" x="7051675" y="4206875"/>
          <p14:tracePt t="119611" x="6983413" y="4206875"/>
          <p14:tracePt t="119620" x="6889750" y="4206875"/>
          <p14:tracePt t="119627" x="6797675" y="4224338"/>
          <p14:tracePt t="119637" x="6711950" y="4257675"/>
          <p14:tracePt t="119643" x="6610350" y="4275138"/>
          <p14:tracePt t="119651" x="6508750" y="4300538"/>
          <p14:tracePt t="119659" x="6415088" y="4325938"/>
          <p14:tracePt t="119667" x="6346825" y="4333875"/>
          <p14:tracePt t="119675" x="6286500" y="4351338"/>
          <p14:tracePt t="119683" x="6235700" y="4376738"/>
          <p14:tracePt t="119691" x="6202363" y="4394200"/>
          <p14:tracePt t="119699" x="6176963" y="4410075"/>
          <p14:tracePt t="119707" x="6159500" y="4410075"/>
          <p14:tracePt t="119715" x="6159500" y="4427538"/>
          <p14:tracePt t="119731" x="6159500" y="4445000"/>
          <p14:tracePt t="119755" x="6159500" y="4452938"/>
          <p14:tracePt t="119763" x="6167438" y="4460875"/>
          <p14:tracePt t="119771" x="6184900" y="4460875"/>
          <p14:tracePt t="119779" x="6245225" y="4460875"/>
          <p14:tracePt t="119788" x="6329363" y="4460875"/>
          <p14:tracePt t="119795" x="6415088" y="4460875"/>
          <p14:tracePt t="119804" x="6524625" y="4460875"/>
          <p14:tracePt t="119811" x="6626225" y="4460875"/>
          <p14:tracePt t="119820" x="6711950" y="4460875"/>
          <p14:tracePt t="119827" x="6780213" y="4460875"/>
          <p14:tracePt t="119837" x="6856413" y="4460875"/>
          <p14:tracePt t="119843" x="6899275" y="4460875"/>
          <p14:tracePt t="119851" x="6932613" y="4460875"/>
          <p14:tracePt t="119859" x="6950075" y="4460875"/>
          <p14:tracePt t="119867" x="6975475" y="4470400"/>
          <p14:tracePt t="119915" x="6958013" y="4478338"/>
          <p14:tracePt t="119923" x="6907213" y="4486275"/>
          <p14:tracePt t="119931" x="6823075" y="4486275"/>
          <p14:tracePt t="119939" x="6694488" y="4486275"/>
          <p14:tracePt t="119947" x="6542088" y="4486275"/>
          <p14:tracePt t="119955" x="6364288" y="4486275"/>
          <p14:tracePt t="119963" x="6210300" y="4486275"/>
          <p14:tracePt t="119972" x="6083300" y="4486275"/>
          <p14:tracePt t="119979" x="5989638" y="4486275"/>
          <p14:tracePt t="119987" x="5905500" y="4486275"/>
          <p14:tracePt t="119995" x="5870575" y="4486275"/>
          <p14:tracePt t="120004" x="5853113" y="4486275"/>
          <p14:tracePt t="120027" x="5845175" y="4495800"/>
          <p14:tracePt t="120043" x="5905500" y="4495800"/>
          <p14:tracePt t="120051" x="5997575" y="4495800"/>
          <p14:tracePt t="120059" x="6126163" y="4495800"/>
          <p14:tracePt t="120067" x="6270625" y="4495800"/>
          <p14:tracePt t="120075" x="6423025" y="4495800"/>
          <p14:tracePt t="120083" x="6567488" y="4495800"/>
          <p14:tracePt t="120091" x="6704013" y="4495800"/>
          <p14:tracePt t="120099" x="6848475" y="4495800"/>
          <p14:tracePt t="120107" x="6942138" y="4495800"/>
          <p14:tracePt t="120115" x="7018338" y="4495800"/>
          <p14:tracePt t="120123" x="7077075" y="4503738"/>
          <p14:tracePt t="120131" x="7085013" y="4503738"/>
          <p14:tracePt t="120139" x="7102475" y="4503738"/>
          <p14:tracePt t="120147" x="7112000" y="4503738"/>
          <p14:tracePt t="120195" x="7102475" y="4503738"/>
          <p14:tracePt t="120203" x="7069138" y="4513263"/>
          <p14:tracePt t="120211" x="6967538" y="4503738"/>
          <p14:tracePt t="120220" x="6838950" y="4495800"/>
          <p14:tracePt t="120227" x="6678613" y="4470400"/>
          <p14:tracePt t="120237" x="6542088" y="4435475"/>
          <p14:tracePt t="120243" x="6397625" y="4410075"/>
          <p14:tracePt t="120251" x="6270625" y="4384675"/>
          <p14:tracePt t="120259" x="6176963" y="4376738"/>
          <p14:tracePt t="120267" x="6116638" y="4368800"/>
          <p14:tracePt t="120275" x="6100763" y="4368800"/>
          <p14:tracePt t="120283" x="6083300" y="4368800"/>
          <p14:tracePt t="120291" x="6075363" y="4368800"/>
          <p14:tracePt t="120323" x="6083300" y="4376738"/>
          <p14:tracePt t="120331" x="6116638" y="4384675"/>
          <p14:tracePt t="120339" x="6176963" y="4394200"/>
          <p14:tracePt t="120347" x="6245225" y="4402138"/>
          <p14:tracePt t="120356" x="6338888" y="4427538"/>
          <p14:tracePt t="120363" x="6423025" y="4452938"/>
          <p14:tracePt t="120371" x="6542088" y="4460875"/>
          <p14:tracePt t="120379" x="6669088" y="4470400"/>
          <p14:tracePt t="120387" x="6805613" y="4495800"/>
          <p14:tracePt t="120395" x="6950075" y="4503738"/>
          <p14:tracePt t="120404" x="7094538" y="4521200"/>
          <p14:tracePt t="120411" x="7204075" y="4546600"/>
          <p14:tracePt t="120421" x="7289800" y="4554538"/>
          <p14:tracePt t="120427" x="7340600" y="4554538"/>
          <p14:tracePt t="120436" x="7358063" y="4554538"/>
          <p14:tracePt t="120443" x="7383463" y="4554538"/>
          <p14:tracePt t="120451" x="7391400" y="4554538"/>
          <p14:tracePt t="120467" x="7383463" y="4546600"/>
          <p14:tracePt t="120475" x="7348538" y="4538663"/>
          <p14:tracePt t="120483" x="7307263" y="4521200"/>
          <p14:tracePt t="120491" x="7229475" y="4513263"/>
          <p14:tracePt t="120499" x="7145338" y="4495800"/>
          <p14:tracePt t="120507" x="7069138" y="4495800"/>
          <p14:tracePt t="120515" x="6975475" y="4495800"/>
          <p14:tracePt t="120523" x="6873875" y="4495800"/>
          <p14:tracePt t="120531" x="6770688" y="4495800"/>
          <p14:tracePt t="120539" x="6678613" y="4503738"/>
          <p14:tracePt t="120547" x="6600825" y="4513263"/>
          <p14:tracePt t="120555" x="6542088" y="4521200"/>
          <p14:tracePt t="120563" x="6483350" y="4529138"/>
          <p14:tracePt t="120571" x="6456363" y="4529138"/>
          <p14:tracePt t="120579" x="6423025" y="4538663"/>
          <p14:tracePt t="120587" x="6423025" y="4546600"/>
          <p14:tracePt t="120643" x="6456363" y="4546600"/>
          <p14:tracePt t="120651" x="6524625" y="4546600"/>
          <p14:tracePt t="120659" x="6610350" y="4546600"/>
          <p14:tracePt t="120667" x="6729413" y="4546600"/>
          <p14:tracePt t="120675" x="6838950" y="4546600"/>
          <p14:tracePt t="120683" x="6950075" y="4546600"/>
          <p14:tracePt t="120691" x="7077075" y="4554538"/>
          <p14:tracePt t="120699" x="7178675" y="4572000"/>
          <p14:tracePt t="120707" x="7264400" y="4579938"/>
          <p14:tracePt t="120715" x="7307263" y="4579938"/>
          <p14:tracePt t="120723" x="7340600" y="4579938"/>
          <p14:tracePt t="120731" x="7358063" y="4579938"/>
          <p14:tracePt t="120747" x="7366000" y="4579938"/>
          <p14:tracePt t="120779" x="7323138" y="4579938"/>
          <p14:tracePt t="120787" x="7239000" y="4572000"/>
          <p14:tracePt t="120795" x="7178675" y="4572000"/>
          <p14:tracePt t="120803" x="7077075" y="4572000"/>
          <p14:tracePt t="120811" x="6950075" y="4554538"/>
          <p14:tracePt t="120820" x="6823075" y="4546600"/>
          <p14:tracePt t="120827" x="6711950" y="4538663"/>
          <p14:tracePt t="120837" x="6618288" y="4513263"/>
          <p14:tracePt t="120843" x="6550025" y="4503738"/>
          <p14:tracePt t="120851" x="6524625" y="4503738"/>
          <p14:tracePt t="120859" x="6508750" y="4503738"/>
          <p14:tracePt t="120907" x="6534150" y="4503738"/>
          <p14:tracePt t="120915" x="6567488" y="4513263"/>
          <p14:tracePt t="120923" x="6584950" y="4513263"/>
          <p14:tracePt t="120931" x="6626225" y="4521200"/>
          <p14:tracePt t="120939" x="6643688" y="4521200"/>
          <p14:tracePt t="120947" x="6678613" y="4521200"/>
          <p14:tracePt t="120955" x="6694488" y="4521200"/>
          <p14:tracePt t="120963" x="6729413" y="4521200"/>
          <p14:tracePt t="120971" x="6762750" y="4521200"/>
          <p14:tracePt t="120979" x="6805613" y="4529138"/>
          <p14:tracePt t="120987" x="6848475" y="4538663"/>
          <p14:tracePt t="120995" x="6915150" y="4554538"/>
          <p14:tracePt t="121004" x="7000875" y="4564063"/>
          <p14:tracePt t="121011" x="7102475" y="4579938"/>
          <p14:tracePt t="121021" x="7188200" y="4579938"/>
          <p14:tracePt t="121027" x="7315200" y="4589463"/>
          <p14:tracePt t="121037" x="7442200" y="4605338"/>
          <p14:tracePt t="121043" x="7535863" y="4605338"/>
          <p14:tracePt t="121051" x="7654925" y="4605338"/>
          <p14:tracePt t="121059" x="7748588" y="4605338"/>
          <p14:tracePt t="121067" x="7850188" y="4605338"/>
          <p14:tracePt t="121075" x="7951788" y="4605338"/>
          <p14:tracePt t="121083" x="8080375" y="4614863"/>
          <p14:tracePt t="121091" x="8189913" y="4640263"/>
          <p14:tracePt t="121099" x="8318500" y="4657725"/>
          <p14:tracePt t="121107" x="8435975" y="4683125"/>
          <p14:tracePt t="121115" x="8539163" y="4708525"/>
          <p14:tracePt t="121123" x="8640763" y="4724400"/>
          <p14:tracePt t="121131" x="8724900" y="4741863"/>
          <p14:tracePt t="121139" x="8810625" y="4759325"/>
          <p14:tracePt t="121147" x="8921750" y="4810125"/>
          <p14:tracePt t="121155" x="9023350" y="4843463"/>
          <p14:tracePt t="121163" x="9107488" y="4894263"/>
          <p14:tracePt t="121171" x="9218613" y="4954588"/>
          <p14:tracePt t="121179" x="9320213" y="5030788"/>
          <p14:tracePt t="121187" x="9421813" y="5081588"/>
          <p14:tracePt t="121195" x="9532938" y="5141913"/>
          <p14:tracePt t="121204" x="9617075" y="5200650"/>
          <p14:tracePt t="121211" x="9702800" y="5251450"/>
          <p14:tracePt t="121221" x="9728200" y="5302250"/>
          <p14:tracePt t="121227" x="9761538" y="5370513"/>
          <p14:tracePt t="121235" x="9804400" y="5421313"/>
          <p14:tracePt t="121243" x="9829800" y="5481638"/>
          <p14:tracePt t="121251" x="9864725" y="5540375"/>
          <p14:tracePt t="121259" x="9898063" y="5608638"/>
          <p14:tracePt t="121267" x="9940925" y="5659438"/>
          <p14:tracePt t="121275" x="9974263" y="5710238"/>
          <p14:tracePt t="121283" x="10009188" y="5761038"/>
          <p14:tracePt t="121291" x="10034588" y="5795963"/>
          <p14:tracePt t="121299" x="10050463" y="5829300"/>
          <p14:tracePt t="121307" x="10067925" y="5864225"/>
          <p14:tracePt t="121315" x="10075863" y="5889625"/>
          <p14:tracePt t="121323" x="10085388" y="5915025"/>
          <p14:tracePt t="121331" x="10085388" y="5922963"/>
          <p14:tracePt t="121339" x="10085388" y="5948363"/>
          <p14:tracePt t="121347" x="10085388" y="5973763"/>
          <p14:tracePt t="121355" x="10085388" y="5991225"/>
          <p14:tracePt t="121363" x="10085388" y="6034088"/>
          <p14:tracePt t="121372" x="10075863" y="6067425"/>
          <p14:tracePt t="121379" x="10067925" y="6118225"/>
          <p14:tracePt t="121387" x="10059988" y="6153150"/>
          <p14:tracePt t="121395" x="10050463" y="6194425"/>
          <p14:tracePt t="121404" x="10042525" y="6229350"/>
          <p14:tracePt t="121411" x="10034588" y="6262688"/>
          <p14:tracePt t="121421" x="10017125" y="6297613"/>
          <p14:tracePt t="121427" x="9991725" y="6330950"/>
          <p14:tracePt t="121435" x="9956800" y="6373813"/>
          <p14:tracePt t="121443" x="9923463" y="6399213"/>
          <p14:tracePt t="121451" x="9872663" y="6424613"/>
          <p14:tracePt t="121459" x="9821863" y="6457950"/>
          <p14:tracePt t="121467" x="9779000" y="6483350"/>
          <p14:tracePt t="121475" x="9728200" y="6518275"/>
          <p14:tracePt t="121483" x="9677400" y="6543675"/>
          <p14:tracePt t="121491" x="9626600" y="6569075"/>
          <p14:tracePt t="121499" x="9591675" y="6577013"/>
          <p14:tracePt t="121507" x="9558338" y="6586538"/>
          <p14:tracePt t="121515" x="9540875" y="6586538"/>
          <p14:tracePt t="121523" x="9532938" y="6594475"/>
          <p14:tracePt t="121635" x="9558338" y="6594475"/>
          <p14:tracePt t="121643" x="9601200" y="6594475"/>
          <p14:tracePt t="121651" x="9685338" y="6594475"/>
          <p14:tracePt t="121659" x="9771063" y="6594475"/>
          <p14:tracePt t="121667" x="9872663" y="6594475"/>
          <p14:tracePt t="121675" x="9983788" y="6594475"/>
          <p14:tracePt t="121683" x="10101263" y="6594475"/>
          <p14:tracePt t="121691" x="10194925" y="6594475"/>
          <p14:tracePt t="121699" x="10298113" y="6577013"/>
          <p14:tracePt t="121707" x="10374313" y="6551613"/>
          <p14:tracePt t="121715" x="10433050" y="6543675"/>
          <p14:tracePt t="121723" x="10467975" y="6526213"/>
          <p14:tracePt t="121731" x="10493375" y="6510338"/>
          <p14:tracePt t="121739" x="10509250" y="6483350"/>
          <p14:tracePt t="121747" x="10526713" y="6457950"/>
          <p14:tracePt t="121756" x="10534650" y="6442075"/>
          <p14:tracePt t="121763" x="10552113" y="6416675"/>
          <p14:tracePt t="121772" x="10577513" y="6391275"/>
          <p14:tracePt t="121779" x="10602913" y="6356350"/>
          <p14:tracePt t="121788" x="10645775" y="6313488"/>
          <p14:tracePt t="121795" x="10696575" y="6272213"/>
          <p14:tracePt t="121804" x="10747375" y="6246813"/>
          <p14:tracePt t="121811" x="10782300" y="6229350"/>
          <p14:tracePt t="121821" x="10815638" y="6211888"/>
          <p14:tracePt t="121827" x="10833100" y="6194425"/>
          <p14:tracePt t="121835" x="10841038" y="6186488"/>
          <p14:tracePt t="121851" x="10841038" y="6178550"/>
          <p14:tracePt t="121859" x="10841038" y="6161088"/>
          <p14:tracePt t="121867" x="10841038" y="6127750"/>
          <p14:tracePt t="121875" x="10833100" y="6118225"/>
          <p14:tracePt t="121889" x="10833100" y="6110288"/>
          <p14:tracePt t="121891" x="10833100" y="6092825"/>
          <p14:tracePt t="121899" x="10833100" y="6067425"/>
          <p14:tracePt t="121907" x="10841038" y="6024563"/>
          <p14:tracePt t="121915" x="10841038" y="5991225"/>
          <p14:tracePt t="121923" x="10848975" y="5965825"/>
          <p14:tracePt t="121931" x="10848975" y="5948363"/>
          <p14:tracePt t="121939" x="10848975" y="5915025"/>
          <p14:tracePt t="121947" x="10848975" y="5872163"/>
          <p14:tracePt t="121955" x="10848975" y="5813425"/>
          <p14:tracePt t="121963" x="10848975" y="5727700"/>
          <p14:tracePt t="121971" x="10841038" y="5668963"/>
          <p14:tracePt t="121979" x="10833100" y="5608638"/>
          <p14:tracePt t="121987" x="10807700" y="5549900"/>
          <p14:tracePt t="121995" x="10798175" y="5497513"/>
          <p14:tracePt t="122004" x="10790238" y="5438775"/>
          <p14:tracePt t="122011" x="10782300" y="5405438"/>
          <p14:tracePt t="122021" x="10772775" y="5387975"/>
          <p14:tracePt t="122027" x="10756900" y="5362575"/>
          <p14:tracePt t="122035" x="10756900" y="5345113"/>
          <p14:tracePt t="122043" x="10739438" y="5319713"/>
          <p14:tracePt t="122051" x="10704513" y="5302250"/>
          <p14:tracePt t="122059" x="10653713" y="5294313"/>
          <p14:tracePt t="122067" x="10585450" y="5286375"/>
          <p14:tracePt t="122075" x="10518775" y="5268913"/>
          <p14:tracePt t="122083" x="10450513" y="5243513"/>
          <p14:tracePt t="122091" x="10382250" y="5226050"/>
          <p14:tracePt t="122099" x="10323513" y="5200650"/>
          <p14:tracePt t="122107" x="10298113" y="5192713"/>
          <p14:tracePt t="122155" x="10288588" y="5192713"/>
          <p14:tracePt t="122171" x="10271125" y="5192713"/>
          <p14:tracePt t="122179" x="10229850" y="5192713"/>
          <p14:tracePt t="122187" x="10186988" y="5192713"/>
          <p14:tracePt t="122195" x="10153650" y="5192713"/>
          <p14:tracePt t="122204" x="10110788" y="5192713"/>
          <p14:tracePt t="122211" x="10059988" y="5183188"/>
          <p14:tracePt t="122221" x="10017125" y="5167313"/>
          <p14:tracePt t="122227" x="9983788" y="5157788"/>
          <p14:tracePt t="122235" x="9966325" y="5157788"/>
          <p14:tracePt t="122243" x="9956800" y="5157788"/>
          <p14:tracePt t="122251" x="9940925" y="5157788"/>
          <p14:tracePt t="122259" x="9931400" y="5157788"/>
          <p14:tracePt t="122299" x="9906000" y="5157788"/>
          <p14:tracePt t="122315" x="9890125" y="5167313"/>
          <p14:tracePt t="122323" x="9855200" y="5183188"/>
          <p14:tracePt t="122331" x="9829800" y="5200650"/>
          <p14:tracePt t="122339" x="9796463" y="5218113"/>
          <p14:tracePt t="122347" x="9761538" y="5235575"/>
          <p14:tracePt t="122356" x="9728200" y="5251450"/>
          <p14:tracePt t="122363" x="9694863" y="5268913"/>
          <p14:tracePt t="122371" x="9667875" y="5276850"/>
          <p14:tracePt t="122379" x="9642475" y="5294313"/>
          <p14:tracePt t="122388" x="9626600" y="5302250"/>
          <p14:tracePt t="122395" x="9609138" y="5311775"/>
          <p14:tracePt t="122404" x="9601200" y="5319713"/>
          <p14:tracePt t="122411" x="9591675" y="5337175"/>
          <p14:tracePt t="122421" x="9583738" y="5337175"/>
          <p14:tracePt t="122427" x="9575800" y="5353050"/>
          <p14:tracePt t="122435" x="9566275" y="5370513"/>
          <p14:tracePt t="122443" x="9550400" y="5387975"/>
          <p14:tracePt t="122451" x="9550400" y="5395913"/>
          <p14:tracePt t="122459" x="9532938" y="5413375"/>
          <p14:tracePt t="122467" x="9515475" y="5438775"/>
          <p14:tracePt t="122475" x="9498013" y="5456238"/>
          <p14:tracePt t="122483" x="9482138" y="5464175"/>
          <p14:tracePt t="122491" x="9472613" y="5472113"/>
          <p14:tracePt t="122499" x="9456738" y="5489575"/>
          <p14:tracePt t="122507" x="9439275" y="5497513"/>
          <p14:tracePt t="122515" x="9431338" y="5514975"/>
          <p14:tracePt t="122523" x="9421813" y="5514975"/>
          <p14:tracePt t="122531" x="9405938" y="5532438"/>
          <p14:tracePt t="122539" x="9388475" y="5540375"/>
          <p14:tracePt t="122547" x="9371013" y="5557838"/>
          <p14:tracePt t="122556" x="9353550" y="5565775"/>
          <p14:tracePt t="122563" x="9345613" y="5575300"/>
          <p14:tracePt t="122571" x="9337675" y="5583238"/>
          <p14:tracePt t="122588" x="9337675" y="5591175"/>
          <p14:tracePt t="122595" x="9337675" y="5600700"/>
          <p14:tracePt t="122604" x="9337675" y="5608638"/>
          <p14:tracePt t="122611" x="9337675" y="5634038"/>
          <p14:tracePt t="122621" x="9337675" y="5641975"/>
          <p14:tracePt t="122627" x="9337675" y="5668963"/>
          <p14:tracePt t="122635" x="9337675" y="5702300"/>
          <p14:tracePt t="122643" x="9337675" y="5710238"/>
          <p14:tracePt t="122651" x="9337675" y="5735638"/>
          <p14:tracePt t="122659" x="9345613" y="5761038"/>
          <p14:tracePt t="122667" x="9353550" y="5778500"/>
          <p14:tracePt t="122683" x="9353550" y="5788025"/>
          <p14:tracePt t="122691" x="9353550" y="5795963"/>
          <p14:tracePt t="122699" x="9353550" y="5803900"/>
          <p14:tracePt t="122707" x="9353550" y="5821363"/>
          <p14:tracePt t="122715" x="9353550" y="5838825"/>
          <p14:tracePt t="122723" x="9353550" y="5846763"/>
          <p14:tracePt t="122731" x="9353550" y="5864225"/>
          <p14:tracePt t="122739" x="9353550" y="5872163"/>
          <p14:tracePt t="122747" x="9353550" y="5889625"/>
          <p14:tracePt t="122756" x="9353550" y="5897563"/>
          <p14:tracePt t="122771" x="9353550" y="5905500"/>
          <p14:tracePt t="122779" x="9353550" y="5915025"/>
          <p14:tracePt t="122788" x="9353550" y="5922963"/>
          <p14:tracePt t="122805" x="9353550" y="5932488"/>
          <p14:tracePt t="122811" x="9353550" y="5948363"/>
          <p14:tracePt t="122820" x="9363075" y="5957888"/>
          <p14:tracePt t="122835" x="9363075" y="5965825"/>
          <p14:tracePt t="122843" x="9363075" y="5973763"/>
          <p14:tracePt t="122851" x="9371013" y="5983288"/>
          <p14:tracePt t="122859" x="9380538" y="5991225"/>
          <p14:tracePt t="122867" x="9380538" y="5999163"/>
          <p14:tracePt t="122875" x="9388475" y="6008688"/>
          <p14:tracePt t="122883" x="9396413" y="6016625"/>
          <p14:tracePt t="122891" x="9405938" y="6024563"/>
          <p14:tracePt t="122907" x="9413875" y="6034088"/>
          <p14:tracePt t="122915" x="9421813" y="6049963"/>
          <p14:tracePt t="122923" x="9431338" y="6049963"/>
          <p14:tracePt t="122931" x="9431338" y="6067425"/>
          <p14:tracePt t="122939" x="9439275" y="6076950"/>
          <p14:tracePt t="122947" x="9447213" y="6084888"/>
          <p14:tracePt t="122955" x="9464675" y="6092825"/>
          <p14:tracePt t="122963" x="9472613" y="6110288"/>
          <p14:tracePt t="122971" x="9490075" y="6118225"/>
          <p14:tracePt t="122979" x="9507538" y="6127750"/>
          <p14:tracePt t="122988" x="9515475" y="6143625"/>
          <p14:tracePt t="122995" x="9523413" y="6153150"/>
          <p14:tracePt t="123004" x="9532938" y="6161088"/>
          <p14:tracePt t="123011" x="9550400" y="6169025"/>
          <p14:tracePt t="123019" x="9558338" y="6186488"/>
          <p14:tracePt t="123027" x="9558338" y="6203950"/>
          <p14:tracePt t="123035" x="9566275" y="6211888"/>
          <p14:tracePt t="123043" x="9575800" y="6221413"/>
          <p14:tracePt t="123051" x="9591675" y="6237288"/>
          <p14:tracePt t="123059" x="9609138" y="6254750"/>
          <p14:tracePt t="123067" x="9626600" y="6272213"/>
          <p14:tracePt t="123075" x="9652000" y="6288088"/>
          <p14:tracePt t="123083" x="9667875" y="6305550"/>
          <p14:tracePt t="123091" x="9685338" y="6313488"/>
          <p14:tracePt t="123099" x="9685338" y="6323013"/>
          <p14:tracePt t="123107" x="9694863" y="6323013"/>
          <p14:tracePt t="123163" x="9710738" y="6330950"/>
          <p14:tracePt t="123179" x="9736138" y="6330950"/>
          <p14:tracePt t="123187" x="9761538" y="6330950"/>
          <p14:tracePt t="123195" x="9786938" y="6330950"/>
          <p14:tracePt t="123204" x="9812338" y="6330950"/>
          <p14:tracePt t="123211" x="9829800" y="6330950"/>
          <p14:tracePt t="123219" x="9855200" y="6330950"/>
          <p14:tracePt t="123227" x="9880600" y="6330950"/>
          <p14:tracePt t="123235" x="9898063" y="6323013"/>
          <p14:tracePt t="123251" x="9906000" y="6323013"/>
          <p14:tracePt t="123259" x="9923463" y="6323013"/>
          <p14:tracePt t="123275" x="9931400" y="6313488"/>
          <p14:tracePt t="123283" x="9940925" y="6305550"/>
          <p14:tracePt t="123291" x="9956800" y="6297613"/>
          <p14:tracePt t="123299" x="9966325" y="6297613"/>
          <p14:tracePt t="123307" x="9991725" y="6288088"/>
          <p14:tracePt t="123315" x="10009188" y="6280150"/>
          <p14:tracePt t="123323" x="10017125" y="6280150"/>
          <p14:tracePt t="123331" x="10050463" y="6272213"/>
          <p14:tracePt t="123339" x="10059988" y="6272213"/>
          <p14:tracePt t="123347" x="10085388" y="6272213"/>
          <p14:tracePt t="123356" x="10101263" y="6262688"/>
          <p14:tracePt t="123363" x="10110788" y="6254750"/>
          <p14:tracePt t="123379" x="10136188" y="6246813"/>
          <p14:tracePt t="123388" x="10161588" y="6237288"/>
          <p14:tracePt t="123395" x="10186988" y="6229350"/>
          <p14:tracePt t="123404" x="10194925" y="6229350"/>
          <p14:tracePt t="123411" x="10229850" y="6221413"/>
          <p14:tracePt t="123420" x="10255250" y="6211888"/>
          <p14:tracePt t="123427" x="10280650" y="6203950"/>
          <p14:tracePt t="123435" x="10306050" y="6194425"/>
          <p14:tracePt t="123443" x="10331450" y="6194425"/>
          <p14:tracePt t="123451" x="10348913" y="6178550"/>
          <p14:tracePt t="123459" x="10374313" y="6169025"/>
          <p14:tracePt t="123467" x="10382250" y="6161088"/>
          <p14:tracePt t="123475" x="10399713" y="6153150"/>
          <p14:tracePt t="123483" x="10415588" y="6143625"/>
          <p14:tracePt t="123491" x="10425113" y="6135688"/>
          <p14:tracePt t="123499" x="10433050" y="6127750"/>
          <p14:tracePt t="123507" x="10442575" y="6118225"/>
          <p14:tracePt t="123515" x="10450513" y="6102350"/>
          <p14:tracePt t="123524" x="10458450" y="6102350"/>
          <p14:tracePt t="123531" x="10458450" y="6084888"/>
          <p14:tracePt t="123540" x="10475913" y="6067425"/>
          <p14:tracePt t="123547" x="10483850" y="6067425"/>
          <p14:tracePt t="123555" x="10501313" y="6049963"/>
          <p14:tracePt t="123563" x="10501313" y="6034088"/>
          <p14:tracePt t="123571" x="10518775" y="6016625"/>
          <p14:tracePt t="123579" x="10544175" y="5991225"/>
          <p14:tracePt t="123588" x="10569575" y="5965825"/>
          <p14:tracePt t="123595" x="10585450" y="5948363"/>
          <p14:tracePt t="123605" x="10612438" y="5932488"/>
          <p14:tracePt t="123611" x="10620375" y="5905500"/>
          <p14:tracePt t="123619" x="10628313" y="5889625"/>
          <p14:tracePt t="123627" x="10628313" y="5872163"/>
          <p14:tracePt t="123635" x="10628313" y="5846763"/>
          <p14:tracePt t="123643" x="10628313" y="5829300"/>
          <p14:tracePt t="123651" x="10628313" y="5788025"/>
          <p14:tracePt t="123659" x="10628313" y="5770563"/>
          <p14:tracePt t="123667" x="10612438" y="5727700"/>
          <p14:tracePt t="123675" x="10602913" y="5702300"/>
          <p14:tracePt t="123683" x="10602913" y="5676900"/>
          <p14:tracePt t="123691" x="10594975" y="5634038"/>
          <p14:tracePt t="123699" x="10585450" y="5600700"/>
          <p14:tracePt t="123707" x="10585450" y="5591175"/>
          <p14:tracePt t="123715" x="10585450" y="5565775"/>
          <p14:tracePt t="123723" x="10585450" y="5549900"/>
          <p14:tracePt t="123731" x="10585450" y="5540375"/>
          <p14:tracePt t="123739" x="10585450" y="5532438"/>
          <p14:tracePt t="123747" x="10585450" y="5524500"/>
          <p14:tracePt t="123755" x="10585450" y="5514975"/>
          <p14:tracePt t="123763" x="10585450" y="5497513"/>
          <p14:tracePt t="123772" x="10577513" y="5489575"/>
          <p14:tracePt t="123779" x="10577513" y="5481638"/>
          <p14:tracePt t="123788" x="10569575" y="5464175"/>
          <p14:tracePt t="123795" x="10552113" y="5446713"/>
          <p14:tracePt t="123805" x="10534650" y="5438775"/>
          <p14:tracePt t="123811" x="10509250" y="5421313"/>
          <p14:tracePt t="123819" x="10493375" y="5405438"/>
          <p14:tracePt t="123827" x="10467975" y="5395913"/>
          <p14:tracePt t="123835" x="10450513" y="5387975"/>
          <p14:tracePt t="123843" x="10442575" y="5380038"/>
          <p14:tracePt t="123851" x="10425113" y="5370513"/>
          <p14:tracePt t="123859" x="10407650" y="5370513"/>
          <p14:tracePt t="123867" x="10399713" y="5370513"/>
          <p14:tracePt t="123875" x="10364788" y="5362575"/>
          <p14:tracePt t="123883" x="10331450" y="5345113"/>
          <p14:tracePt t="123891" x="10280650" y="5319713"/>
          <p14:tracePt t="123899" x="10229850" y="5302250"/>
          <p14:tracePt t="123907" x="10186988" y="5286375"/>
          <p14:tracePt t="123915" x="10118725" y="5251450"/>
          <p14:tracePt t="123923" x="10075863" y="5235575"/>
          <p14:tracePt t="123931" x="10025063" y="5218113"/>
          <p14:tracePt t="123940" x="9991725" y="5208588"/>
          <p14:tracePt t="123947" x="9983788" y="5200650"/>
          <p14:tracePt t="123956" x="9974263" y="5200650"/>
          <p14:tracePt t="123963" x="9956800" y="5192713"/>
          <p14:tracePt t="123987" x="9940925" y="5192713"/>
          <p14:tracePt t="124004" x="9890125" y="5192713"/>
          <p14:tracePt t="124011" x="9829800" y="5200650"/>
          <p14:tracePt t="124019" x="9786938" y="5208588"/>
          <p14:tracePt t="124027" x="9728200" y="5218113"/>
          <p14:tracePt t="124035" x="9677400" y="5226050"/>
          <p14:tracePt t="124043" x="9652000" y="5226050"/>
          <p14:tracePt t="124051" x="9601200" y="5235575"/>
          <p14:tracePt t="124059" x="9583738" y="5243513"/>
          <p14:tracePt t="124067" x="9558338" y="5251450"/>
          <p14:tracePt t="124083" x="9550400" y="5251450"/>
          <p14:tracePt t="124099" x="9540875" y="5260975"/>
          <p14:tracePt t="124107" x="9532938" y="5286375"/>
          <p14:tracePt t="124115" x="9523413" y="5294313"/>
          <p14:tracePt t="124123" x="9515475" y="5311775"/>
          <p14:tracePt t="124131" x="9507538" y="5327650"/>
          <p14:tracePt t="124139" x="9498013" y="5337175"/>
          <p14:tracePt t="124147" x="9498013" y="5353050"/>
          <p14:tracePt t="124155" x="9490075" y="5370513"/>
          <p14:tracePt t="124163" x="9482138" y="5380038"/>
          <p14:tracePt t="124171" x="9472613" y="5395913"/>
          <p14:tracePt t="124179" x="9464675" y="5413375"/>
          <p14:tracePt t="124188" x="9447213" y="5438775"/>
          <p14:tracePt t="124195" x="9431338" y="5456238"/>
          <p14:tracePt t="124205" x="9421813" y="5472113"/>
          <p14:tracePt t="124211" x="9413875" y="5497513"/>
          <p14:tracePt t="124219" x="9405938" y="5514975"/>
          <p14:tracePt t="124235" x="9396413" y="5532438"/>
          <p14:tracePt t="124243" x="9388475" y="5540375"/>
          <p14:tracePt t="124283" x="9388475" y="5557838"/>
          <p14:tracePt t="124291" x="9388475" y="5575300"/>
          <p14:tracePt t="124299" x="9388475" y="5583238"/>
          <p14:tracePt t="124307" x="9388475" y="5600700"/>
          <p14:tracePt t="124315" x="9388475" y="5608638"/>
          <p14:tracePt t="124323" x="9388475" y="5626100"/>
          <p14:tracePt t="124331" x="9388475" y="5641975"/>
          <p14:tracePt t="124339" x="9388475" y="5651500"/>
          <p14:tracePt t="124347" x="9388475" y="5684838"/>
          <p14:tracePt t="124355" x="9396413" y="5710238"/>
          <p14:tracePt t="124372" x="9396413" y="5727700"/>
          <p14:tracePt t="124379" x="9405938" y="5753100"/>
          <p14:tracePt t="124395" x="9405938" y="5770563"/>
          <p14:tracePt t="124405" x="9413875" y="5795963"/>
          <p14:tracePt t="124411" x="9421813" y="5803900"/>
          <p14:tracePt t="124419" x="9421813" y="5813425"/>
          <p14:tracePt t="124427" x="9431338" y="5829300"/>
          <p14:tracePt t="124443" x="9431338" y="5846763"/>
          <p14:tracePt t="124451" x="9439275" y="5864225"/>
          <p14:tracePt t="124459" x="9447213" y="5864225"/>
          <p14:tracePt t="124467" x="9447213" y="5872163"/>
          <p14:tracePt t="124475" x="9447213" y="5880100"/>
          <p14:tracePt t="124483" x="9456738" y="5889625"/>
          <p14:tracePt t="124491" x="9464675" y="5897563"/>
          <p14:tracePt t="124499" x="9472613" y="5915025"/>
          <p14:tracePt t="124507" x="9482138" y="5922963"/>
          <p14:tracePt t="124515" x="9490075" y="5940425"/>
          <p14:tracePt t="124531" x="9498013" y="5957888"/>
          <p14:tracePt t="124540" x="9507538" y="5965825"/>
          <p14:tracePt t="124547" x="9507538" y="5983288"/>
          <p14:tracePt t="124555" x="9515475" y="5991225"/>
          <p14:tracePt t="124563" x="9523413" y="5999163"/>
          <p14:tracePt t="124572" x="9532938" y="6008688"/>
          <p14:tracePt t="124579" x="9532938" y="6024563"/>
          <p14:tracePt t="124589" x="9540875" y="6024563"/>
          <p14:tracePt t="124595" x="9550400" y="6042025"/>
          <p14:tracePt t="124605" x="9558338" y="6049963"/>
          <p14:tracePt t="124611" x="9558338" y="6059488"/>
          <p14:tracePt t="124619" x="9575800" y="6067425"/>
          <p14:tracePt t="124627" x="9583738" y="6084888"/>
          <p14:tracePt t="124635" x="9601200" y="6092825"/>
          <p14:tracePt t="124691" x="9609138" y="6102350"/>
          <p14:tracePt t="124699" x="9617075" y="6110288"/>
          <p14:tracePt t="124707" x="9617075" y="6118225"/>
          <p14:tracePt t="124715" x="9634538" y="6118225"/>
          <p14:tracePt t="124723" x="9652000" y="6127750"/>
          <p14:tracePt t="124731" x="9677400" y="6135688"/>
          <p14:tracePt t="124740" x="9694863" y="6143625"/>
          <p14:tracePt t="124747" x="9720263" y="6153150"/>
          <p14:tracePt t="124755" x="9745663" y="6169025"/>
          <p14:tracePt t="124763" x="9771063" y="6178550"/>
          <p14:tracePt t="124771" x="9786938" y="6186488"/>
          <p14:tracePt t="124779" x="9812338" y="6194425"/>
          <p14:tracePt t="124788" x="9855200" y="6203950"/>
          <p14:tracePt t="124795" x="9906000" y="6211888"/>
          <p14:tracePt t="124803" x="9948863" y="6221413"/>
          <p14:tracePt t="124811" x="9991725" y="6229350"/>
          <p14:tracePt t="124819" x="10025063" y="6229350"/>
          <p14:tracePt t="124827" x="10059988" y="6229350"/>
          <p14:tracePt t="124835" x="10093325" y="6229350"/>
          <p14:tracePt t="124843" x="10110788" y="6229350"/>
          <p14:tracePt t="124851" x="10136188" y="6229350"/>
          <p14:tracePt t="124859" x="10169525" y="6229350"/>
          <p14:tracePt t="124867" x="10194925" y="6221413"/>
          <p14:tracePt t="124875" x="10212388" y="6211888"/>
          <p14:tracePt t="124891" x="10263188" y="6194425"/>
          <p14:tracePt t="124899" x="10280650" y="6186488"/>
          <p14:tracePt t="124907" x="10288588" y="6178550"/>
          <p14:tracePt t="124915" x="10298113" y="6178550"/>
          <p14:tracePt t="124923" x="10313988" y="6169025"/>
          <p14:tracePt t="124931" x="10313988" y="6161088"/>
          <p14:tracePt t="124939" x="10323513" y="6161088"/>
          <p14:tracePt t="124955" x="10339388" y="6143625"/>
          <p14:tracePt t="124963" x="10348913" y="6135688"/>
          <p14:tracePt t="124972" x="10356850" y="6127750"/>
          <p14:tracePt t="124979" x="10374313" y="6127750"/>
          <p14:tracePt t="124989" x="10390188" y="6118225"/>
          <p14:tracePt t="124995" x="10407650" y="6102350"/>
          <p14:tracePt t="125003" x="10433050" y="6084888"/>
          <p14:tracePt t="125011" x="10458450" y="6067425"/>
          <p14:tracePt t="125019" x="10475913" y="6049963"/>
          <p14:tracePt t="125027" x="10493375" y="6042025"/>
          <p14:tracePt t="125035" x="10509250" y="6024563"/>
          <p14:tracePt t="125043" x="10518775" y="6008688"/>
          <p14:tracePt t="125051" x="10526713" y="5991225"/>
          <p14:tracePt t="125067" x="10526713" y="5973763"/>
          <p14:tracePt t="125075" x="10534650" y="5948363"/>
          <p14:tracePt t="125083" x="10544175" y="5940425"/>
          <p14:tracePt t="125091" x="10544175" y="5922963"/>
          <p14:tracePt t="125099" x="10552113" y="5915025"/>
          <p14:tracePt t="125107" x="10560050" y="5905500"/>
          <p14:tracePt t="125115" x="10569575" y="5897563"/>
          <p14:tracePt t="125124" x="10569575" y="5889625"/>
          <p14:tracePt t="125131" x="10577513" y="5889625"/>
          <p14:tracePt t="125147" x="10577513" y="5872163"/>
          <p14:tracePt t="125155" x="10577513" y="5854700"/>
          <p14:tracePt t="125163" x="10577513" y="5846763"/>
          <p14:tracePt t="125172" x="10577513" y="5821363"/>
          <p14:tracePt t="125179" x="10569575" y="5795963"/>
          <p14:tracePt t="125189" x="10560050" y="5788025"/>
          <p14:tracePt t="125195" x="10544175" y="5761038"/>
          <p14:tracePt t="125203" x="10534650" y="5735638"/>
          <p14:tracePt t="125211" x="10526713" y="5710238"/>
          <p14:tracePt t="125219" x="10518775" y="5676900"/>
          <p14:tracePt t="125227" x="10518775" y="5659438"/>
          <p14:tracePt t="125235" x="10518775" y="5634038"/>
          <p14:tracePt t="125243" x="10509250" y="5600700"/>
          <p14:tracePt t="125251" x="10501313" y="5591175"/>
          <p14:tracePt t="125259" x="10493375" y="5575300"/>
          <p14:tracePt t="125275" x="10483850" y="5557838"/>
          <p14:tracePt t="125283" x="10475913" y="5549900"/>
          <p14:tracePt t="125307" x="10467975" y="5532438"/>
          <p14:tracePt t="125315" x="10450513" y="5524500"/>
          <p14:tracePt t="125324" x="10442575" y="5514975"/>
          <p14:tracePt t="125331" x="10415588" y="5514975"/>
          <p14:tracePt t="125339" x="10382250" y="5497513"/>
          <p14:tracePt t="125347" x="10348913" y="5472113"/>
          <p14:tracePt t="125355" x="10313988" y="5456238"/>
          <p14:tracePt t="125363" x="10271125" y="5430838"/>
          <p14:tracePt t="125372" x="10237788" y="5405438"/>
          <p14:tracePt t="125379" x="10204450" y="5387975"/>
          <p14:tracePt t="125389" x="10186988" y="5370513"/>
          <p14:tracePt t="125395" x="10169525" y="5362575"/>
          <p14:tracePt t="125427" x="10161588" y="5362575"/>
          <p14:tracePt t="125443" x="10136188" y="5353050"/>
          <p14:tracePt t="125451" x="10126663" y="5353050"/>
          <p14:tracePt t="125459" x="10067925" y="5345113"/>
          <p14:tracePt t="125467" x="10009188" y="5337175"/>
          <p14:tracePt t="125475" x="9948863" y="5319713"/>
          <p14:tracePt t="125483" x="9880600" y="5311775"/>
          <p14:tracePt t="125491" x="9804400" y="5294313"/>
          <p14:tracePt t="125499" x="9745663" y="5286375"/>
          <p14:tracePt t="125507" x="9702800" y="5276850"/>
          <p14:tracePt t="125515" x="9667875" y="5268913"/>
          <p14:tracePt t="125524" x="9652000" y="5268913"/>
          <p14:tracePt t="125531" x="9642475" y="5268913"/>
          <p14:tracePt t="125563" x="9634538" y="5268913"/>
          <p14:tracePt t="125579" x="9617075" y="5268913"/>
          <p14:tracePt t="125588" x="9591675" y="5268913"/>
          <p14:tracePt t="125595" x="9532938" y="5268913"/>
          <p14:tracePt t="125604" x="9472613" y="5276850"/>
          <p14:tracePt t="125611" x="9405938" y="5294313"/>
          <p14:tracePt t="125619" x="9345613" y="5311775"/>
          <p14:tracePt t="125627" x="9294813" y="5319713"/>
          <p14:tracePt t="125635" x="9261475" y="5337175"/>
          <p14:tracePt t="125643" x="9236075" y="5345113"/>
          <p14:tracePt t="125651" x="9209088" y="5362575"/>
          <p14:tracePt t="125659" x="9209088" y="5370513"/>
          <p14:tracePt t="125667" x="9193213" y="5380038"/>
          <p14:tracePt t="125675" x="9183688" y="5387975"/>
          <p14:tracePt t="125683" x="9183688" y="5395913"/>
          <p14:tracePt t="125691" x="9175750" y="5413375"/>
          <p14:tracePt t="125699" x="9175750" y="5430838"/>
          <p14:tracePt t="125707" x="9167813" y="5464175"/>
          <p14:tracePt t="125715" x="9158288" y="5481638"/>
          <p14:tracePt t="125724" x="9150350" y="5507038"/>
          <p14:tracePt t="125731" x="9150350" y="5524500"/>
          <p14:tracePt t="125739" x="9142413" y="5557838"/>
          <p14:tracePt t="125747" x="9124950" y="5575300"/>
          <p14:tracePt t="125756" x="9107488" y="5600700"/>
          <p14:tracePt t="125763" x="9091613" y="5626100"/>
          <p14:tracePt t="125772" x="9074150" y="5651500"/>
          <p14:tracePt t="125779" x="9056688" y="5676900"/>
          <p14:tracePt t="125789" x="9031288" y="5694363"/>
          <p14:tracePt t="125795" x="9013825" y="5719763"/>
          <p14:tracePt t="125803" x="8997950" y="5745163"/>
          <p14:tracePt t="125811" x="8988425" y="5770563"/>
          <p14:tracePt t="125819" x="8980488" y="5795963"/>
          <p14:tracePt t="125827" x="8972550" y="5803900"/>
          <p14:tracePt t="125835" x="8972550" y="5821363"/>
          <p14:tracePt t="125843" x="8972550" y="5829300"/>
          <p14:tracePt t="125851" x="8972550" y="5838825"/>
          <p14:tracePt t="125859" x="8972550" y="5854700"/>
          <p14:tracePt t="125867" x="8972550" y="5864225"/>
          <p14:tracePt t="125875" x="8972550" y="5872163"/>
          <p14:tracePt t="125891" x="8972550" y="5889625"/>
          <p14:tracePt t="125899" x="8972550" y="5897563"/>
          <p14:tracePt t="125915" x="8980488" y="5915025"/>
          <p14:tracePt t="125923" x="8988425" y="5915025"/>
          <p14:tracePt t="125931" x="8988425" y="5932488"/>
          <p14:tracePt t="125939" x="8997950" y="5948363"/>
          <p14:tracePt t="125947" x="9005888" y="5948363"/>
          <p14:tracePt t="125956" x="9013825" y="5957888"/>
          <p14:tracePt t="125963" x="9013825" y="5965825"/>
          <p14:tracePt t="125979" x="9023350" y="5973763"/>
          <p14:tracePt t="125989" x="9031288" y="5983288"/>
          <p14:tracePt t="125995" x="9039225" y="5999163"/>
          <p14:tracePt t="126011" x="9039225" y="6016625"/>
          <p14:tracePt t="126019" x="9048750" y="6034088"/>
          <p14:tracePt t="126035" x="9056688" y="6049963"/>
          <p14:tracePt t="126387" x="9048750" y="6049963"/>
          <p14:tracePt t="126395" x="9023350" y="6016625"/>
          <p14:tracePt t="126403" x="8980488" y="5948363"/>
          <p14:tracePt t="126411" x="8929688" y="5889625"/>
          <p14:tracePt t="126419" x="8853488" y="5821363"/>
          <p14:tracePt t="126427" x="8777288" y="5761038"/>
          <p14:tracePt t="126435" x="8709025" y="5719763"/>
          <p14:tracePt t="126443" x="8648700" y="5684838"/>
          <p14:tracePt t="126451" x="8580438" y="5668963"/>
          <p14:tracePt t="126459" x="8488363" y="5659438"/>
          <p14:tracePt t="126467" x="8435975" y="5676900"/>
          <p14:tracePt t="126475" x="8420100" y="5684838"/>
          <p14:tracePt t="126491" x="8402638" y="5684838"/>
          <p14:tracePt t="126499" x="8351838" y="5684838"/>
          <p14:tracePt t="126507" x="8283575" y="5684838"/>
          <p14:tracePt t="126515" x="8156575" y="5676900"/>
          <p14:tracePt t="126523" x="7969250" y="5634038"/>
          <p14:tracePt t="126531" x="7715250" y="5583238"/>
          <p14:tracePt t="126540" x="7408863" y="5532438"/>
          <p14:tracePt t="126547" x="7127875" y="5489575"/>
          <p14:tracePt t="126556" x="6856413" y="5438775"/>
          <p14:tracePt t="126563" x="6686550" y="5395913"/>
          <p14:tracePt t="126573" x="6592888" y="5362575"/>
          <p14:tracePt t="126579" x="6559550" y="5345113"/>
          <p14:tracePt t="126589" x="6542088" y="5337175"/>
          <p14:tracePt t="126603" x="6499225" y="5337175"/>
          <p14:tracePt t="126611" x="6430963" y="5337175"/>
          <p14:tracePt t="126619" x="6389688" y="5337175"/>
          <p14:tracePt t="126627" x="6329363" y="5337175"/>
          <p14:tracePt t="126635" x="6245225" y="5353050"/>
          <p14:tracePt t="126643" x="6108700" y="5362575"/>
          <p14:tracePt t="126651" x="6024563" y="5362575"/>
          <p14:tracePt t="126659" x="5989638" y="5353050"/>
          <p14:tracePt t="126667" x="5895975" y="5353050"/>
          <p14:tracePt t="126675" x="5718175" y="5345113"/>
          <p14:tracePt t="126683" x="5591175" y="5345113"/>
          <p14:tracePt t="126691" x="5454650" y="5345113"/>
          <p14:tracePt t="126699" x="5353050" y="5345113"/>
          <p14:tracePt t="126707" x="5284788" y="5345113"/>
          <p14:tracePt t="126715" x="5191125" y="5345113"/>
          <p14:tracePt t="126723" x="5148263" y="5353050"/>
          <p14:tracePt t="126731" x="5089525" y="5362575"/>
          <p14:tracePt t="126740" x="5054600" y="5362575"/>
          <p14:tracePt t="126747" x="5013325" y="5362575"/>
          <p14:tracePt t="126756" x="4945063" y="5370513"/>
          <p14:tracePt t="126763" x="4894263" y="5380038"/>
          <p14:tracePt t="126772" x="4851400" y="5387975"/>
          <p14:tracePt t="126779" x="4818063" y="5387975"/>
          <p14:tracePt t="126787" x="4775200" y="5387975"/>
          <p14:tracePt t="126795" x="4714875" y="5387975"/>
          <p14:tracePt t="126803" x="4673600" y="5387975"/>
          <p14:tracePt t="126811" x="4613275" y="5387975"/>
          <p14:tracePt t="126819" x="4562475" y="5387975"/>
          <p14:tracePt t="126827" x="4503738" y="5387975"/>
          <p14:tracePt t="126835" x="4418013" y="5387975"/>
          <p14:tracePt t="126843" x="4332288" y="5387975"/>
          <p14:tracePt t="126851" x="4214813" y="5387975"/>
          <p14:tracePt t="126859" x="4078288" y="5387975"/>
          <p14:tracePt t="126867" x="3908425" y="5387975"/>
          <p14:tracePt t="126875" x="3746500" y="5387975"/>
          <p14:tracePt t="126889" x="3576638" y="5387975"/>
          <p14:tracePt t="126891" x="3424238" y="5387975"/>
          <p14:tracePt t="126899" x="3297238" y="5387975"/>
          <p14:tracePt t="126907" x="3186113" y="5387975"/>
          <p14:tracePt t="126915" x="3084513" y="5380038"/>
          <p14:tracePt t="126924" x="2982913" y="5353050"/>
          <p14:tracePt t="126931" x="2905125" y="5345113"/>
          <p14:tracePt t="126940" x="2820988" y="5319713"/>
          <p14:tracePt t="126947" x="2719388" y="5286375"/>
          <p14:tracePt t="126955" x="2616200" y="5243513"/>
          <p14:tracePt t="126963" x="2497138" y="5208588"/>
          <p14:tracePt t="126973" x="2379663" y="5157788"/>
          <p14:tracePt t="126979" x="2276475" y="5124450"/>
          <p14:tracePt t="126987" x="2166938" y="5081588"/>
          <p14:tracePt t="126995" x="2047875" y="5030788"/>
          <p14:tracePt t="127003" x="1971675" y="5013325"/>
          <p14:tracePt t="127011" x="1920875" y="4987925"/>
          <p14:tracePt t="127019" x="1893888" y="4979988"/>
          <p14:tracePt t="127027" x="1885950" y="4962525"/>
          <p14:tracePt t="127035" x="1878013" y="4954588"/>
          <p14:tracePt t="127043" x="1860550" y="4946650"/>
          <p14:tracePt t="127059" x="1843088" y="4929188"/>
          <p14:tracePt t="127067" x="1835150" y="4919663"/>
          <p14:tracePt t="127075" x="1827213" y="4919663"/>
          <p14:tracePt t="127083" x="1809750" y="4911725"/>
          <p14:tracePt t="127091" x="1801813" y="4911725"/>
          <p14:tracePt t="127187" x="1792288" y="4911725"/>
          <p14:tracePt t="127195" x="1784350" y="4911725"/>
          <p14:tracePt t="127203" x="1766888" y="4911725"/>
          <p14:tracePt t="127219" x="1741488" y="4911725"/>
          <p14:tracePt t="127227" x="1733550" y="4919663"/>
          <p14:tracePt t="127435" x="1724025" y="4886325"/>
          <p14:tracePt t="127443" x="1716088" y="4860925"/>
          <p14:tracePt t="127451" x="1698625" y="4827588"/>
          <p14:tracePt t="127459" x="1690688" y="4802188"/>
          <p14:tracePt t="127467" x="1682750" y="4792663"/>
          <p14:tracePt t="127475" x="1682750" y="4775200"/>
          <p14:tracePt t="127483" x="1673225" y="4741863"/>
          <p14:tracePt t="127491" x="1665288" y="4724400"/>
          <p14:tracePt t="127499" x="1657350" y="4716463"/>
          <p14:tracePt t="127507" x="1647825" y="4699000"/>
          <p14:tracePt t="127515" x="1647825" y="4683125"/>
          <p14:tracePt t="127531" x="1647825" y="4665663"/>
          <p14:tracePt t="127540" x="1647825" y="4648200"/>
          <p14:tracePt t="127547" x="1647825" y="4640263"/>
          <p14:tracePt t="127556" x="1639888" y="4622800"/>
          <p14:tracePt t="127619" x="1639888" y="4614863"/>
          <p14:tracePt t="127627" x="1614488" y="4572000"/>
          <p14:tracePt t="127635" x="1579563" y="4538663"/>
          <p14:tracePt t="127643" x="1571625" y="4513263"/>
          <p14:tracePt t="127651" x="1554163" y="4478338"/>
          <p14:tracePt t="127659" x="1520825" y="4445000"/>
          <p14:tracePt t="127667" x="1503363" y="4419600"/>
          <p14:tracePt t="127675" x="1495425" y="4394200"/>
          <p14:tracePt t="127683" x="1477963" y="4359275"/>
          <p14:tracePt t="127691" x="1470025" y="4341813"/>
          <p14:tracePt t="127699" x="1462088" y="4325938"/>
          <p14:tracePt t="127707" x="1462088" y="4316413"/>
          <p14:tracePt t="127715" x="1462088" y="4308475"/>
          <p14:tracePt t="127723" x="1462088" y="4283075"/>
          <p14:tracePt t="127731" x="1462088" y="4265613"/>
          <p14:tracePt t="127740" x="1462088" y="4257675"/>
          <p14:tracePt t="127747" x="1462088" y="4249738"/>
          <p14:tracePt t="127756" x="1462088" y="4240213"/>
          <p14:tracePt t="127763" x="1462088" y="4232275"/>
          <p14:tracePt t="127773" x="1462088" y="4224338"/>
          <p14:tracePt t="127779" x="1462088" y="4214813"/>
          <p14:tracePt t="127867" x="1462088" y="4206875"/>
          <p14:tracePt t="127883" x="1462088" y="4197350"/>
          <p14:tracePt t="127899" x="1470025" y="4197350"/>
          <p14:tracePt t="127907" x="1477963" y="4189413"/>
          <p14:tracePt t="127923" x="1487488" y="4171950"/>
          <p14:tracePt t="127931" x="1503363" y="4164013"/>
          <p14:tracePt t="127940" x="1512888" y="4164013"/>
          <p14:tracePt t="127957" x="1512888" y="4146550"/>
          <p14:tracePt t="127963" x="1512888" y="4138613"/>
          <p14:tracePt t="127973" x="1512888" y="4130675"/>
          <p14:tracePt t="127979" x="1512888" y="4113213"/>
          <p14:tracePt t="127987" x="1512888" y="4105275"/>
          <p14:tracePt t="127995" x="1512888" y="4087813"/>
          <p14:tracePt t="128003" x="1512888" y="4079875"/>
          <p14:tracePt t="128011" x="1512888" y="4062413"/>
          <p14:tracePt t="128019" x="1512888" y="4052888"/>
          <p14:tracePt t="128035" x="1512888" y="4044950"/>
          <p14:tracePt t="128043" x="1512888" y="4037013"/>
          <p14:tracePt t="128051" x="1512888" y="4027488"/>
          <p14:tracePt t="132043" x="1503363" y="4027488"/>
          <p14:tracePt t="132051" x="1503363" y="4019550"/>
          <p14:tracePt t="132059" x="1503363" y="4002088"/>
          <p14:tracePt t="132067" x="1503363" y="3994150"/>
          <p14:tracePt t="132075" x="1503363" y="3976688"/>
          <p14:tracePt t="132083" x="1503363" y="3960813"/>
          <p14:tracePt t="132091" x="1512888" y="3951288"/>
          <p14:tracePt t="132235" x="1512888" y="3935413"/>
          <p14:tracePt t="132243" x="1512888" y="3917950"/>
          <p14:tracePt t="132251" x="1512888" y="3892550"/>
          <p14:tracePt t="132259" x="1512888" y="3875088"/>
          <p14:tracePt t="132267" x="1512888" y="3857625"/>
          <p14:tracePt t="132275" x="1520825" y="3832225"/>
          <p14:tracePt t="132291" x="1520825" y="3824288"/>
          <p14:tracePt t="132851" x="1520825" y="3816350"/>
          <p14:tracePt t="132859" x="1520825" y="3798888"/>
          <p14:tracePt t="132867" x="1520825" y="3781425"/>
          <p14:tracePt t="132875" x="1520825" y="3756025"/>
          <p14:tracePt t="132883" x="1520825" y="3738563"/>
          <p14:tracePt t="132931" x="1528763" y="3722688"/>
          <p14:tracePt t="132939" x="1528763" y="3713163"/>
          <p14:tracePt t="132947" x="1528763" y="3687763"/>
          <p14:tracePt t="132955" x="1538288" y="3662363"/>
          <p14:tracePt t="132963" x="1538288" y="3654425"/>
          <p14:tracePt t="132971" x="1546225" y="3636963"/>
          <p14:tracePt t="132979" x="1554163" y="3629025"/>
          <p14:tracePt t="133107" x="1554163" y="3619500"/>
          <p14:tracePt t="133115" x="1563688" y="3603625"/>
          <p14:tracePt t="133124" x="1571625" y="3586163"/>
          <p14:tracePt t="133131" x="1571625" y="3578225"/>
          <p14:tracePt t="133147" x="1579563" y="3552825"/>
          <p14:tracePt t="133163" x="1579563" y="3535363"/>
          <p14:tracePt t="133179" x="1579563" y="3517900"/>
          <p14:tracePt t="133187" x="1579563" y="3509963"/>
          <p14:tracePt t="133195" x="1579563" y="3502025"/>
          <p14:tracePt t="133203" x="1579563" y="3492500"/>
          <p14:tracePt t="133211" x="1579563" y="3484563"/>
          <p14:tracePt t="133219" x="1579563" y="3475038"/>
          <p14:tracePt t="133227" x="1579563" y="3459163"/>
          <p14:tracePt t="133243" x="1579563" y="3441700"/>
          <p14:tracePt t="133251" x="1579563" y="3433763"/>
          <p14:tracePt t="133259" x="1579563" y="3398838"/>
          <p14:tracePt t="133267" x="1579563" y="3390900"/>
          <p14:tracePt t="133276" x="1579563" y="3373438"/>
          <p14:tracePt t="133283" x="1571625" y="3355975"/>
          <p14:tracePt t="133292" x="1563688" y="3348038"/>
          <p14:tracePt t="133443" x="1563688" y="3340100"/>
          <p14:tracePt t="133451" x="1563688" y="3322638"/>
          <p14:tracePt t="133459" x="1554163" y="3289300"/>
          <p14:tracePt t="133467" x="1546225" y="3263900"/>
          <p14:tracePt t="133475" x="1538288" y="3246438"/>
          <p14:tracePt t="133483" x="1538288" y="3228975"/>
          <p14:tracePt t="133492" x="1538288" y="3211513"/>
          <p14:tracePt t="133499" x="1528763" y="3195638"/>
          <p14:tracePt t="133508" x="1528763" y="3186113"/>
          <p14:tracePt t="133675" x="1528763" y="3178175"/>
          <p14:tracePt t="133683" x="1528763" y="3160713"/>
          <p14:tracePt t="133691" x="1528763" y="3135313"/>
          <p14:tracePt t="133699" x="1528763" y="3127375"/>
          <p14:tracePt t="133708" x="1528763" y="3119438"/>
          <p14:tracePt t="133715" x="1528763" y="3109913"/>
          <p14:tracePt t="133763" x="1528763" y="3094038"/>
          <p14:tracePt t="133771" x="1528763" y="3076575"/>
          <p14:tracePt t="133779" x="1528763" y="3067050"/>
          <p14:tracePt t="133787" x="1528763" y="3059113"/>
          <p14:tracePt t="133795" x="1528763" y="3051175"/>
          <p14:tracePt t="133803" x="1528763" y="3033713"/>
          <p14:tracePt t="133811" x="1528763" y="3025775"/>
          <p14:tracePt t="133835" x="1528763" y="3016250"/>
          <p14:tracePt t="133843" x="1538288" y="3000375"/>
          <p14:tracePt t="133883" x="1538288" y="2990850"/>
          <p14:tracePt t="134011" x="1546225" y="2957513"/>
          <p14:tracePt t="134019" x="1554163" y="2940050"/>
          <p14:tracePt t="134027" x="1554163" y="2932113"/>
          <p14:tracePt t="134035" x="1554163" y="2914650"/>
          <p14:tracePt t="134051" x="1554163" y="2897188"/>
          <p14:tracePt t="134059" x="1554163" y="2889250"/>
          <p14:tracePt t="134387" x="1554163" y="2922588"/>
          <p14:tracePt t="134395" x="1554163" y="2965450"/>
          <p14:tracePt t="134403" x="1554163" y="3025775"/>
          <p14:tracePt t="134411" x="1554163" y="3084513"/>
          <p14:tracePt t="134419" x="1554163" y="3144838"/>
          <p14:tracePt t="134427" x="1554163" y="3178175"/>
          <p14:tracePt t="134435" x="1554163" y="3221038"/>
          <p14:tracePt t="134443" x="1554163" y="3254375"/>
          <p14:tracePt t="134451" x="1554163" y="3305175"/>
          <p14:tracePt t="134459" x="1554163" y="3330575"/>
          <p14:tracePt t="134467" x="1563688" y="3373438"/>
          <p14:tracePt t="134476" x="1571625" y="3398838"/>
          <p14:tracePt t="134483" x="1589088" y="3433763"/>
          <p14:tracePt t="134492" x="1597025" y="3459163"/>
          <p14:tracePt t="134499" x="1614488" y="3502025"/>
          <p14:tracePt t="134509" x="1622425" y="3517900"/>
          <p14:tracePt t="134515" x="1639888" y="3552825"/>
          <p14:tracePt t="134523" x="1647825" y="3586163"/>
          <p14:tracePt t="134531" x="1657350" y="3636963"/>
          <p14:tracePt t="134539" x="1657350" y="3654425"/>
          <p14:tracePt t="134547" x="1665288" y="3713163"/>
          <p14:tracePt t="134555" x="1673225" y="3748088"/>
          <p14:tracePt t="134563" x="1673225" y="3756025"/>
          <p14:tracePt t="134571" x="1673225" y="3773488"/>
          <p14:tracePt t="134587" x="1673225" y="3781425"/>
          <p14:tracePt t="134691" x="1673225" y="3773488"/>
          <p14:tracePt t="134699" x="1657350" y="3705225"/>
          <p14:tracePt t="134708" x="1622425" y="3611563"/>
          <p14:tracePt t="134715" x="1589088" y="3509963"/>
          <p14:tracePt t="134723" x="1554163" y="3408363"/>
          <p14:tracePt t="134731" x="1538288" y="3305175"/>
          <p14:tracePt t="134739" x="1512888" y="3203575"/>
          <p14:tracePt t="134747" x="1503363" y="3135313"/>
          <p14:tracePt t="134755" x="1495425" y="3059113"/>
          <p14:tracePt t="134763" x="1495425" y="3016250"/>
          <p14:tracePt t="134771" x="1495425" y="2974975"/>
          <p14:tracePt t="134779" x="1495425" y="2914650"/>
          <p14:tracePt t="134787" x="1503363" y="2889250"/>
          <p14:tracePt t="134795" x="1520825" y="2863850"/>
          <p14:tracePt t="134803" x="1528763" y="2846388"/>
          <p14:tracePt t="134811" x="1546225" y="2838450"/>
          <p14:tracePt t="134819" x="1554163" y="2830513"/>
          <p14:tracePt t="135099" x="1546225" y="2830513"/>
          <p14:tracePt t="135108" x="1528763" y="2846388"/>
          <p14:tracePt t="135115" x="1520825" y="2871788"/>
          <p14:tracePt t="135123" x="1520825" y="2897188"/>
          <p14:tracePt t="135131" x="1520825" y="2914650"/>
          <p14:tracePt t="135139" x="1520825" y="2932113"/>
          <p14:tracePt t="135147" x="1520825" y="2949575"/>
          <p14:tracePt t="135155" x="1520825" y="2957513"/>
          <p14:tracePt t="135163" x="1520825" y="2974975"/>
          <p14:tracePt t="135171" x="1520825" y="3000375"/>
          <p14:tracePt t="135179" x="1520825" y="3016250"/>
          <p14:tracePt t="135187" x="1538288" y="3025775"/>
          <p14:tracePt t="135195" x="1563688" y="3033713"/>
          <p14:tracePt t="135203" x="1606550" y="3041650"/>
          <p14:tracePt t="135211" x="1639888" y="3041650"/>
          <p14:tracePt t="135219" x="1690688" y="3041650"/>
          <p14:tracePt t="135227" x="1766888" y="3041650"/>
          <p14:tracePt t="135235" x="1835150" y="3033713"/>
          <p14:tracePt t="135244" x="1920875" y="3025775"/>
          <p14:tracePt t="135251" x="1997075" y="3000375"/>
          <p14:tracePt t="135259" x="2073275" y="2990850"/>
          <p14:tracePt t="135267" x="2132013" y="2965450"/>
          <p14:tracePt t="135276" x="2157413" y="2957513"/>
          <p14:tracePt t="135283" x="2182813" y="2957513"/>
          <p14:tracePt t="135331" x="2192338" y="2940050"/>
          <p14:tracePt t="135339" x="2192338" y="2922588"/>
          <p14:tracePt t="135347" x="2182813" y="2889250"/>
          <p14:tracePt t="135355" x="2166938" y="2846388"/>
          <p14:tracePt t="135363" x="2141538" y="2805113"/>
          <p14:tracePt t="135371" x="2116138" y="2770188"/>
          <p14:tracePt t="135379" x="2090738" y="2736850"/>
          <p14:tracePt t="135387" x="2073275" y="2701925"/>
          <p14:tracePt t="135395" x="2055813" y="2676525"/>
          <p14:tracePt t="135403" x="2038350" y="2651125"/>
          <p14:tracePt t="135412" x="2030413" y="2633663"/>
          <p14:tracePt t="135419" x="2012950" y="2625725"/>
          <p14:tracePt t="135427" x="2005013" y="2608263"/>
          <p14:tracePt t="135435" x="2005013" y="2600325"/>
          <p14:tracePt t="135444" x="1997075" y="2592388"/>
          <p14:tracePt t="135451" x="1997075" y="2582863"/>
          <p14:tracePt t="135459" x="1987550" y="2566988"/>
          <p14:tracePt t="135467" x="1987550" y="2557463"/>
          <p14:tracePt t="135476" x="1979613" y="2541588"/>
          <p14:tracePt t="135483" x="1971675" y="2524125"/>
          <p14:tracePt t="135493" x="1962150" y="2516188"/>
          <p14:tracePt t="135499" x="1954213" y="2498725"/>
          <p14:tracePt t="135509" x="1946275" y="2481263"/>
          <p14:tracePt t="135515" x="1936750" y="2463800"/>
          <p14:tracePt t="135523" x="1928813" y="2463800"/>
          <p14:tracePt t="135595" x="1911350" y="2463800"/>
          <p14:tracePt t="135603" x="1878013" y="2463800"/>
          <p14:tracePt t="135611" x="1827213" y="2447925"/>
          <p14:tracePt t="135619" x="1784350" y="2447925"/>
          <p14:tracePt t="135627" x="1690688" y="2430463"/>
          <p14:tracePt t="135635" x="1606550" y="2405063"/>
          <p14:tracePt t="135644" x="1528763" y="2397125"/>
          <p14:tracePt t="135651" x="1444625" y="2371725"/>
          <p14:tracePt t="135659" x="1401763" y="2362200"/>
          <p14:tracePt t="135667" x="1376363" y="2362200"/>
          <p14:tracePt t="135676" x="1358900" y="2362200"/>
          <p14:tracePt t="135692" x="1350963" y="2362200"/>
          <p14:tracePt t="135771" x="1343025" y="2362200"/>
          <p14:tracePt t="135779" x="1333500" y="2362200"/>
          <p14:tracePt t="135787" x="1308100" y="2362200"/>
          <p14:tracePt t="135795" x="1290638" y="2371725"/>
          <p14:tracePt t="135803" x="1282700" y="2379663"/>
          <p14:tracePt t="135843" x="1265238" y="2397125"/>
          <p14:tracePt t="135851" x="1257300" y="2413000"/>
          <p14:tracePt t="135859" x="1239838" y="2413000"/>
          <p14:tracePt t="135867" x="1231900" y="2430463"/>
          <p14:tracePt t="135878" x="1231900" y="2447925"/>
          <p14:tracePt t="135893" x="1231900" y="2463800"/>
          <p14:tracePt t="135899" x="1231900" y="2473325"/>
          <p14:tracePt t="135931" x="1231900" y="2489200"/>
          <p14:tracePt t="135939" x="1231900" y="2506663"/>
          <p14:tracePt t="135947" x="1223963" y="2516188"/>
          <p14:tracePt t="135955" x="1214438" y="2532063"/>
          <p14:tracePt t="135963" x="1214438" y="2549525"/>
          <p14:tracePt t="135971" x="1214438" y="2557463"/>
          <p14:tracePt t="135979" x="1214438" y="2582863"/>
          <p14:tracePt t="135987" x="1214438" y="2600325"/>
          <p14:tracePt t="135995" x="1214438" y="2625725"/>
          <p14:tracePt t="136003" x="1214438" y="2643188"/>
          <p14:tracePt t="136011" x="1214438" y="2651125"/>
          <p14:tracePt t="136019" x="1214438" y="2668588"/>
          <p14:tracePt t="136027" x="1214438" y="2686050"/>
          <p14:tracePt t="136035" x="1214438" y="2693988"/>
          <p14:tracePt t="136043" x="1214438" y="2701925"/>
          <p14:tracePt t="136051" x="1214438" y="2711450"/>
          <p14:tracePt t="136060" x="1214438" y="2719388"/>
          <p14:tracePt t="136067" x="1214438" y="2727325"/>
          <p14:tracePt t="136163" x="1214438" y="2736850"/>
          <p14:tracePt t="136171" x="1214438" y="2752725"/>
          <p14:tracePt t="136179" x="1214438" y="2787650"/>
          <p14:tracePt t="136187" x="1223963" y="2805113"/>
          <p14:tracePt t="136195" x="1231900" y="2820988"/>
          <p14:tracePt t="136203" x="1231900" y="2846388"/>
          <p14:tracePt t="136211" x="1239838" y="2863850"/>
          <p14:tracePt t="136219" x="1257300" y="2871788"/>
          <p14:tracePt t="136228" x="1265238" y="2889250"/>
          <p14:tracePt t="136235" x="1282700" y="2906713"/>
          <p14:tracePt t="136243" x="1290638" y="2922588"/>
          <p14:tracePt t="136251" x="1290638" y="2932113"/>
          <p14:tracePt t="136259" x="1290638" y="2949575"/>
          <p14:tracePt t="136267" x="1300163" y="2974975"/>
          <p14:tracePt t="136276" x="1308100" y="2982913"/>
          <p14:tracePt t="136283" x="1317625" y="2990850"/>
          <p14:tracePt t="136293" x="1333500" y="3008313"/>
          <p14:tracePt t="136299" x="1333500" y="3016250"/>
          <p14:tracePt t="136315" x="1343025" y="3033713"/>
          <p14:tracePt t="136323" x="1350963" y="3041650"/>
          <p14:tracePt t="136331" x="1358900" y="3051175"/>
          <p14:tracePt t="136387" x="1368425" y="3051175"/>
          <p14:tracePt t="136395" x="1376363" y="3051175"/>
          <p14:tracePt t="136403" x="1384300" y="3051175"/>
          <p14:tracePt t="136411" x="1393825" y="3051175"/>
          <p14:tracePt t="136419" x="1427163" y="3051175"/>
          <p14:tracePt t="136427" x="1462088" y="3051175"/>
          <p14:tracePt t="136435" x="1487488" y="3051175"/>
          <p14:tracePt t="136443" x="1520825" y="3051175"/>
          <p14:tracePt t="136451" x="1563688" y="3051175"/>
          <p14:tracePt t="136460" x="1597025" y="3051175"/>
          <p14:tracePt t="136467" x="1622425" y="3051175"/>
          <p14:tracePt t="136476" x="1647825" y="3051175"/>
          <p14:tracePt t="136483" x="1673225" y="3051175"/>
          <p14:tracePt t="136493" x="1690688" y="3051175"/>
          <p14:tracePt t="136499" x="1716088" y="3051175"/>
          <p14:tracePt t="136507" x="1741488" y="3051175"/>
          <p14:tracePt t="136515" x="1749425" y="3051175"/>
          <p14:tracePt t="136523" x="1776413" y="3051175"/>
          <p14:tracePt t="136531" x="1792288" y="3041650"/>
          <p14:tracePt t="136539" x="1809750" y="3041650"/>
          <p14:tracePt t="136547" x="1817688" y="3033713"/>
          <p14:tracePt t="136555" x="1827213" y="3025775"/>
          <p14:tracePt t="136563" x="1843088" y="3008313"/>
          <p14:tracePt t="136579" x="1852613" y="2990850"/>
          <p14:tracePt t="136587" x="1852613" y="2982913"/>
          <p14:tracePt t="136595" x="1852613" y="2965450"/>
          <p14:tracePt t="136603" x="1852613" y="2949575"/>
          <p14:tracePt t="136611" x="1852613" y="2940050"/>
          <p14:tracePt t="136619" x="1852613" y="2922588"/>
          <p14:tracePt t="136628" x="1852613" y="2906713"/>
          <p14:tracePt t="136635" x="1852613" y="2871788"/>
          <p14:tracePt t="136644" x="1843088" y="2855913"/>
          <p14:tracePt t="136651" x="1835150" y="2838450"/>
          <p14:tracePt t="136660" x="1835150" y="2820988"/>
          <p14:tracePt t="136667" x="1827213" y="2805113"/>
          <p14:tracePt t="136677" x="1817688" y="2778125"/>
          <p14:tracePt t="136683" x="1809750" y="2762250"/>
          <p14:tracePt t="136699" x="1801813" y="2744788"/>
          <p14:tracePt t="136708" x="1792288" y="2727325"/>
          <p14:tracePt t="136723" x="1784350" y="2711450"/>
          <p14:tracePt t="136731" x="1776413" y="2693988"/>
          <p14:tracePt t="136739" x="1758950" y="2676525"/>
          <p14:tracePt t="136747" x="1749425" y="2651125"/>
          <p14:tracePt t="136755" x="1733550" y="2625725"/>
          <p14:tracePt t="136763" x="1708150" y="2600325"/>
          <p14:tracePt t="136771" x="1682750" y="2574925"/>
          <p14:tracePt t="136779" x="1673225" y="2557463"/>
          <p14:tracePt t="136786" x="1647825" y="2532063"/>
          <p14:tracePt t="136795" x="1622425" y="2506663"/>
          <p14:tracePt t="136802" x="1597025" y="2489200"/>
          <p14:tracePt t="136811" x="1571625" y="2473325"/>
          <p14:tracePt t="136819" x="1563688" y="2463800"/>
          <p14:tracePt t="136828" x="1546225" y="2455863"/>
          <p14:tracePt t="136835" x="1538288" y="2455863"/>
          <p14:tracePt t="136843" x="1528763" y="2447925"/>
          <p14:tracePt t="136931" x="1503363" y="2447925"/>
          <p14:tracePt t="136939" x="1477963" y="2455863"/>
          <p14:tracePt t="136947" x="1462088" y="2473325"/>
          <p14:tracePt t="136955" x="1435100" y="2473325"/>
          <p14:tracePt t="136963" x="1419225" y="2489200"/>
          <p14:tracePt t="136971" x="1393825" y="2498725"/>
          <p14:tracePt t="136979" x="1376363" y="2506663"/>
          <p14:tracePt t="136987" x="1358900" y="2524125"/>
          <p14:tracePt t="136995" x="1343025" y="2541588"/>
          <p14:tracePt t="137003" x="1333500" y="2541588"/>
          <p14:tracePt t="137011" x="1333500" y="2557463"/>
          <p14:tracePt t="137019" x="1325563" y="2574925"/>
          <p14:tracePt t="137028" x="1317625" y="2582863"/>
          <p14:tracePt t="137035" x="1308100" y="2600325"/>
          <p14:tracePt t="137051" x="1308100" y="2617788"/>
          <p14:tracePt t="137067" x="1300163" y="2625725"/>
          <p14:tracePt t="137179" x="1300163" y="2633663"/>
          <p14:tracePt t="137195" x="1300163" y="2651125"/>
          <p14:tracePt t="137203" x="1300163" y="2676525"/>
          <p14:tracePt t="137211" x="1300163" y="2686050"/>
          <p14:tracePt t="137219" x="1300163" y="2711450"/>
          <p14:tracePt t="137227" x="1300163" y="2719388"/>
          <p14:tracePt t="137235" x="1300163" y="2736850"/>
          <p14:tracePt t="137243" x="1300163" y="2762250"/>
          <p14:tracePt t="137251" x="1300163" y="2770188"/>
          <p14:tracePt t="137261" x="1300163" y="2795588"/>
          <p14:tracePt t="137267" x="1300163" y="2813050"/>
          <p14:tracePt t="137276" x="1300163" y="2820988"/>
          <p14:tracePt t="137283" x="1300163" y="2830513"/>
          <p14:tracePt t="137299" x="1300163" y="2838450"/>
          <p14:tracePt t="137331" x="1300163" y="2855913"/>
          <p14:tracePt t="137339" x="1300163" y="2863850"/>
          <p14:tracePt t="137347" x="1308100" y="2863850"/>
          <p14:tracePt t="137355" x="1317625" y="2871788"/>
          <p14:tracePt t="137363" x="1317625" y="2889250"/>
          <p14:tracePt t="137371" x="1333500" y="2889250"/>
          <p14:tracePt t="137379" x="1343025" y="2906713"/>
          <p14:tracePt t="137387" x="1350963" y="2914650"/>
          <p14:tracePt t="137395" x="1350963" y="2922588"/>
          <p14:tracePt t="137403" x="1358900" y="2932113"/>
          <p14:tracePt t="137412" x="1368425" y="2949575"/>
          <p14:tracePt t="137428" x="1376363" y="2957513"/>
          <p14:tracePt t="137443" x="1376363" y="2965450"/>
          <p14:tracePt t="137451" x="1384300" y="2974975"/>
          <p14:tracePt t="137467" x="1393825" y="2982913"/>
          <p14:tracePt t="137477" x="1401763" y="2990850"/>
          <p14:tracePt t="137483" x="1401763" y="3000375"/>
          <p14:tracePt t="137491" x="1409700" y="3008313"/>
          <p14:tracePt t="137499" x="1419225" y="3008313"/>
          <p14:tracePt t="137507" x="1419225" y="3016250"/>
          <p14:tracePt t="137515" x="1427163" y="3025775"/>
          <p14:tracePt t="137523" x="1435100" y="3025775"/>
          <p14:tracePt t="137579" x="1444625" y="3025775"/>
          <p14:tracePt t="137595" x="1462088" y="3025775"/>
          <p14:tracePt t="137603" x="1487488" y="3025775"/>
          <p14:tracePt t="137611" x="1495425" y="3025775"/>
          <p14:tracePt t="137619" x="1512888" y="3016250"/>
          <p14:tracePt t="137628" x="1528763" y="3008313"/>
          <p14:tracePt t="137635" x="1538288" y="3000375"/>
          <p14:tracePt t="137643" x="1554163" y="2982913"/>
          <p14:tracePt t="137651" x="1563688" y="2982913"/>
          <p14:tracePt t="137667" x="1571625" y="2974975"/>
          <p14:tracePt t="137699" x="1589088" y="2965450"/>
          <p14:tracePt t="137707" x="1597025" y="2957513"/>
          <p14:tracePt t="137723" x="1606550" y="2949575"/>
          <p14:tracePt t="137731" x="1614488" y="2940050"/>
          <p14:tracePt t="137739" x="1622425" y="2932113"/>
          <p14:tracePt t="137747" x="1622425" y="2922588"/>
          <p14:tracePt t="137755" x="1631950" y="2906713"/>
          <p14:tracePt t="137763" x="1639888" y="2906713"/>
          <p14:tracePt t="137771" x="1639888" y="2897188"/>
          <p14:tracePt t="137787" x="1639888" y="2889250"/>
          <p14:tracePt t="137795" x="1647825" y="2881313"/>
          <p14:tracePt t="137811" x="1665288" y="2871788"/>
          <p14:tracePt t="137835" x="1673225" y="2855913"/>
          <p14:tracePt t="137851" x="1682750" y="2846388"/>
          <p14:tracePt t="137878" x="1690688" y="2838450"/>
          <p14:tracePt t="137891" x="1698625" y="2830513"/>
          <p14:tracePt t="137907" x="1698625" y="2820988"/>
          <p14:tracePt t="137923" x="1698625" y="2813050"/>
          <p14:tracePt t="137931" x="1698625" y="2805113"/>
          <p14:tracePt t="137939" x="1698625" y="2795588"/>
          <p14:tracePt t="137947" x="1698625" y="2770188"/>
          <p14:tracePt t="137955" x="1690688" y="2752725"/>
          <p14:tracePt t="137963" x="1682750" y="2736850"/>
          <p14:tracePt t="137971" x="1665288" y="2719388"/>
          <p14:tracePt t="137979" x="1657350" y="2701925"/>
          <p14:tracePt t="137987" x="1647825" y="2676525"/>
          <p14:tracePt t="137995" x="1631950" y="2668588"/>
          <p14:tracePt t="138003" x="1622425" y="2651125"/>
          <p14:tracePt t="138011" x="1614488" y="2643188"/>
          <p14:tracePt t="149323" x="1614488" y="2633663"/>
          <p14:tracePt t="149331" x="1647825" y="2582863"/>
          <p14:tracePt t="149339" x="1716088" y="2524125"/>
          <p14:tracePt t="149347" x="1827213" y="2438400"/>
          <p14:tracePt t="149355" x="1946275" y="2336800"/>
          <p14:tracePt t="149364" x="2055813" y="2260600"/>
          <p14:tracePt t="149371" x="2141538" y="2174875"/>
          <p14:tracePt t="149381" x="2235200" y="2108200"/>
          <p14:tracePt t="149387" x="2344738" y="2039938"/>
          <p14:tracePt t="149395" x="2446338" y="1989138"/>
          <p14:tracePt t="149403" x="2549525" y="1971675"/>
          <p14:tracePt t="149411" x="2651125" y="1954213"/>
          <p14:tracePt t="149419" x="2735263" y="1954213"/>
          <p14:tracePt t="149427" x="2795588" y="1963738"/>
          <p14:tracePt t="149435" x="2838450" y="1971675"/>
          <p14:tracePt t="149443" x="2897188" y="1979613"/>
          <p14:tracePt t="149451" x="2998788" y="1997075"/>
          <p14:tracePt t="149459" x="3117850" y="2022475"/>
          <p14:tracePt t="149467" x="3244850" y="2047875"/>
          <p14:tracePt t="149475" x="3373438" y="2073275"/>
          <p14:tracePt t="149484" x="3492500" y="2108200"/>
          <p14:tracePt t="149491" x="3619500" y="2141538"/>
          <p14:tracePt t="149500" x="3781425" y="2174875"/>
          <p14:tracePt t="149507" x="3951288" y="2217738"/>
          <p14:tracePt t="149516" x="4027488" y="2227263"/>
          <p14:tracePt t="149523" x="4060825" y="2227263"/>
          <p14:tracePt t="149531" x="4070350" y="2209800"/>
          <p14:tracePt t="149539" x="4137025" y="2192338"/>
          <p14:tracePt t="149548" x="4230688" y="2174875"/>
          <p14:tracePt t="149555" x="4332288" y="2149475"/>
          <p14:tracePt t="149564" x="4435475" y="2124075"/>
          <p14:tracePt t="149571" x="4537075" y="2108200"/>
          <p14:tracePt t="149579" x="4646613" y="2090738"/>
          <p14:tracePt t="149587" x="4775200" y="2090738"/>
          <p14:tracePt t="149595" x="4945063" y="2090738"/>
          <p14:tracePt t="149603" x="5173663" y="2090738"/>
          <p14:tracePt t="149611" x="5437188" y="2090738"/>
          <p14:tracePt t="149619" x="5726113" y="2090738"/>
          <p14:tracePt t="149627" x="6015038" y="2090738"/>
          <p14:tracePt t="149634" x="6321425" y="2055813"/>
          <p14:tracePt t="149642" x="6542088" y="2014538"/>
          <p14:tracePt t="149650" x="6729413" y="1946275"/>
          <p14:tracePt t="149658" x="6831013" y="1885950"/>
          <p14:tracePt t="149666" x="6881813" y="1809750"/>
          <p14:tracePt t="149674" x="6907213" y="1708150"/>
          <p14:tracePt t="149682" x="6907213" y="1606550"/>
          <p14:tracePt t="149690" x="6907213" y="1470025"/>
          <p14:tracePt t="149699" x="6864350" y="1325563"/>
          <p14:tracePt t="149706" x="6831013" y="1206500"/>
          <p14:tracePt t="149715" x="6797675" y="1104900"/>
          <p14:tracePt t="149722" x="6762750" y="1011238"/>
          <p14:tracePt t="149731" x="6754813" y="968375"/>
          <p14:tracePt t="149739" x="6745288" y="925513"/>
          <p14:tracePt t="149748" x="6745288" y="900113"/>
          <p14:tracePt t="149755" x="6745288" y="866775"/>
          <p14:tracePt t="149765" x="6745288" y="833438"/>
          <p14:tracePt t="149781" x="6745288" y="823913"/>
          <p14:tracePt t="149787" x="6745288" y="815975"/>
          <p14:tracePt t="149811" x="6745288" y="808038"/>
          <p14:tracePt t="149819" x="6745288" y="798513"/>
          <p14:tracePt t="149827" x="6711950" y="790575"/>
          <p14:tracePt t="149835" x="6669088" y="790575"/>
          <p14:tracePt t="149843" x="6550025" y="790575"/>
          <p14:tracePt t="149851" x="6440488" y="798513"/>
          <p14:tracePt t="149859" x="6278563" y="823913"/>
          <p14:tracePt t="149867" x="6108700" y="866775"/>
          <p14:tracePt t="149884" x="5802313" y="942975"/>
          <p14:tracePt t="149891" x="5632450" y="977900"/>
          <p14:tracePt t="149900" x="5446713" y="1003300"/>
          <p14:tracePt t="149907" x="5276850" y="1044575"/>
          <p14:tracePt t="149915" x="5140325" y="1069975"/>
          <p14:tracePt t="149923" x="5029200" y="1087438"/>
          <p14:tracePt t="149931" x="4927600" y="1112838"/>
          <p14:tracePt t="149939" x="4843463" y="1138238"/>
          <p14:tracePt t="149948" x="4775200" y="1155700"/>
          <p14:tracePt t="149955" x="4740275" y="1163638"/>
          <p14:tracePt t="149964" x="4706938" y="1181100"/>
          <p14:tracePt t="149971" x="4699000" y="1198563"/>
          <p14:tracePt t="149979" x="4689475" y="1223963"/>
          <p14:tracePt t="149987" x="4689475" y="1241425"/>
          <p14:tracePt t="149995" x="4689475" y="1274763"/>
          <p14:tracePt t="150003" x="4699000" y="1333500"/>
          <p14:tracePt t="150011" x="4706938" y="1393825"/>
          <p14:tracePt t="150019" x="4724400" y="1436688"/>
          <p14:tracePt t="150027" x="4749800" y="1487488"/>
          <p14:tracePt t="150035" x="4765675" y="1538288"/>
          <p14:tracePt t="150043" x="4783138" y="1581150"/>
          <p14:tracePt t="150051" x="4791075" y="1631950"/>
          <p14:tracePt t="150059" x="4800600" y="1665288"/>
          <p14:tracePt t="150067" x="4800600" y="1690688"/>
          <p14:tracePt t="150075" x="4800600" y="1733550"/>
          <p14:tracePt t="150083" x="4800600" y="1766888"/>
          <p14:tracePt t="150091" x="4800600" y="1809750"/>
          <p14:tracePt t="150099" x="4800600" y="1852613"/>
          <p14:tracePt t="150107" x="4800600" y="1895475"/>
          <p14:tracePt t="150115" x="4800600" y="1954213"/>
          <p14:tracePt t="150123" x="4800600" y="1989138"/>
          <p14:tracePt t="150131" x="4783138" y="2055813"/>
          <p14:tracePt t="150139" x="4757738" y="2116138"/>
          <p14:tracePt t="150148" x="4740275" y="2174875"/>
          <p14:tracePt t="150155" x="4706938" y="2243138"/>
          <p14:tracePt t="150164" x="4673600" y="2319338"/>
          <p14:tracePt t="150171" x="4646613" y="2397125"/>
          <p14:tracePt t="150180" x="4630738" y="2481263"/>
          <p14:tracePt t="150187" x="4621213" y="2549525"/>
          <p14:tracePt t="150195" x="4621213" y="2625725"/>
          <p14:tracePt t="150203" x="4621213" y="2711450"/>
          <p14:tracePt t="150211" x="4646613" y="2787650"/>
          <p14:tracePt t="150219" x="4673600" y="2846388"/>
          <p14:tracePt t="150227" x="4699000" y="2906713"/>
          <p14:tracePt t="150235" x="4714875" y="2957513"/>
          <p14:tracePt t="150243" x="4724400" y="2990850"/>
          <p14:tracePt t="150251" x="4732338" y="3016250"/>
          <p14:tracePt t="150259" x="4732338" y="3025775"/>
          <p14:tracePt t="150267" x="4732338" y="3051175"/>
          <p14:tracePt t="150275" x="4740275" y="3084513"/>
          <p14:tracePt t="150283" x="4749800" y="3101975"/>
          <p14:tracePt t="150291" x="4757738" y="3127375"/>
          <p14:tracePt t="150300" x="4757738" y="3144838"/>
          <p14:tracePt t="150307" x="4765675" y="3178175"/>
          <p14:tracePt t="150315" x="4775200" y="3186113"/>
          <p14:tracePt t="150323" x="4783138" y="3203575"/>
          <p14:tracePt t="150331" x="4791075" y="3238500"/>
          <p14:tracePt t="150338" x="4808538" y="3263900"/>
          <p14:tracePt t="150347" x="4826000" y="3279775"/>
          <p14:tracePt t="150354" x="4843463" y="3314700"/>
          <p14:tracePt t="150364" x="4859338" y="3330575"/>
          <p14:tracePt t="150370" x="4894263" y="3373438"/>
          <p14:tracePt t="150379" x="4919663" y="3408363"/>
          <p14:tracePt t="150386" x="4962525" y="3441700"/>
          <p14:tracePt t="150395" x="4987925" y="3492500"/>
          <p14:tracePt t="150403" x="5029200" y="3543300"/>
          <p14:tracePt t="150411" x="5089525" y="3611563"/>
          <p14:tracePt t="150419" x="5148263" y="3662363"/>
          <p14:tracePt t="150427" x="5199063" y="3713163"/>
          <p14:tracePt t="150435" x="5259388" y="3781425"/>
          <p14:tracePt t="150443" x="5302250" y="3832225"/>
          <p14:tracePt t="150451" x="5353050" y="3875088"/>
          <p14:tracePt t="150459" x="5360988" y="3900488"/>
          <p14:tracePt t="150467" x="5378450" y="3935413"/>
          <p14:tracePt t="150475" x="5421313" y="3960813"/>
          <p14:tracePt t="150483" x="5480050" y="3994150"/>
          <p14:tracePt t="150491" x="5548313" y="4037013"/>
          <p14:tracePt t="150500" x="5607050" y="4062413"/>
          <p14:tracePt t="150507" x="5683250" y="4121150"/>
          <p14:tracePt t="150515" x="5761038" y="4164013"/>
          <p14:tracePt t="150523" x="5853113" y="4197350"/>
          <p14:tracePt t="150531" x="5930900" y="4232275"/>
          <p14:tracePt t="150539" x="6015038" y="4265613"/>
          <p14:tracePt t="150548" x="6091238" y="4283075"/>
          <p14:tracePt t="150555" x="6176963" y="4300538"/>
          <p14:tracePt t="150564" x="6235700" y="4300538"/>
          <p14:tracePt t="150571" x="6321425" y="4300538"/>
          <p14:tracePt t="150579" x="6389688" y="4300538"/>
          <p14:tracePt t="150587" x="6465888" y="4300538"/>
          <p14:tracePt t="150595" x="6534150" y="4291013"/>
          <p14:tracePt t="150603" x="6592888" y="4283075"/>
          <p14:tracePt t="150611" x="6653213" y="4275138"/>
          <p14:tracePt t="150619" x="6719888" y="4257675"/>
          <p14:tracePt t="150627" x="6780213" y="4240213"/>
          <p14:tracePt t="150635" x="6838950" y="4232275"/>
          <p14:tracePt t="150643" x="6881813" y="4214813"/>
          <p14:tracePt t="150651" x="6950075" y="4197350"/>
          <p14:tracePt t="150659" x="7018338" y="4171950"/>
          <p14:tracePt t="150667" x="7094538" y="4138613"/>
          <p14:tracePt t="150675" x="7188200" y="4105275"/>
          <p14:tracePt t="150683" x="7272338" y="4070350"/>
          <p14:tracePt t="150691" x="7366000" y="4037013"/>
          <p14:tracePt t="150699" x="7442200" y="4011613"/>
          <p14:tracePt t="150707" x="7485063" y="3976688"/>
          <p14:tracePt t="150715" x="7535863" y="3951288"/>
          <p14:tracePt t="150723" x="7586663" y="3925888"/>
          <p14:tracePt t="150731" x="7621588" y="3908425"/>
          <p14:tracePt t="150739" x="7646988" y="3900488"/>
          <p14:tracePt t="150748" x="7672388" y="3892550"/>
          <p14:tracePt t="150755" x="7688263" y="3883025"/>
          <p14:tracePt t="150765" x="7723188" y="3867150"/>
          <p14:tracePt t="150771" x="7766050" y="3832225"/>
          <p14:tracePt t="150779" x="7799388" y="3798888"/>
          <p14:tracePt t="150787" x="7842250" y="3748088"/>
          <p14:tracePt t="150795" x="7885113" y="3679825"/>
          <p14:tracePt t="150803" x="7918450" y="3603625"/>
          <p14:tracePt t="150811" x="7935913" y="3535363"/>
          <p14:tracePt t="150819" x="7951788" y="3441700"/>
          <p14:tracePt t="150827" x="7961313" y="3348038"/>
          <p14:tracePt t="150835" x="7961313" y="3263900"/>
          <p14:tracePt t="150843" x="7961313" y="3135313"/>
          <p14:tracePt t="150851" x="7943850" y="3016250"/>
          <p14:tracePt t="150859" x="7910513" y="2897188"/>
          <p14:tracePt t="150867" x="7867650" y="2787650"/>
          <p14:tracePt t="150875" x="7832725" y="2686050"/>
          <p14:tracePt t="150883" x="7807325" y="2582863"/>
          <p14:tracePt t="150891" x="7781925" y="2481263"/>
          <p14:tracePt t="150900" x="7766050" y="2387600"/>
          <p14:tracePt t="150907" x="7740650" y="2319338"/>
          <p14:tracePt t="150915" x="7731125" y="2243138"/>
          <p14:tracePt t="150923" x="7723188" y="2166938"/>
          <p14:tracePt t="150932" x="7715250" y="2082800"/>
          <p14:tracePt t="150939" x="7697788" y="2014538"/>
          <p14:tracePt t="150948" x="7680325" y="1946275"/>
          <p14:tracePt t="150955" x="7654925" y="1885950"/>
          <p14:tracePt t="150964" x="7637463" y="1827213"/>
          <p14:tracePt t="150971" x="7604125" y="1766888"/>
          <p14:tracePt t="150979" x="7578725" y="1700213"/>
          <p14:tracePt t="150987" x="7535863" y="1622425"/>
          <p14:tracePt t="150995" x="7485063" y="1563688"/>
          <p14:tracePt t="151003" x="7442200" y="1477963"/>
          <p14:tracePt t="151011" x="7391400" y="1401763"/>
          <p14:tracePt t="151019" x="7332663" y="1325563"/>
          <p14:tracePt t="151027" x="7281863" y="1257300"/>
          <p14:tracePt t="151035" x="7213600" y="1198563"/>
          <p14:tracePt t="151043" x="7145338" y="1130300"/>
          <p14:tracePt t="151051" x="7069138" y="1069975"/>
          <p14:tracePt t="151059" x="6975475" y="1019175"/>
          <p14:tracePt t="151067" x="6889750" y="960438"/>
          <p14:tracePt t="151075" x="6797675" y="900113"/>
          <p14:tracePt t="151084" x="6719888" y="849313"/>
          <p14:tracePt t="151091" x="6643688" y="798513"/>
          <p14:tracePt t="151100" x="6592888" y="773113"/>
          <p14:tracePt t="151107" x="6559550" y="755650"/>
          <p14:tracePt t="151115" x="6534150" y="739775"/>
          <p14:tracePt t="151123" x="6508750" y="722313"/>
          <p14:tracePt t="151132" x="6491288" y="704850"/>
          <p14:tracePt t="151139" x="6473825" y="696913"/>
          <p14:tracePt t="151148" x="6440488" y="679450"/>
          <p14:tracePt t="151155" x="6389688" y="671513"/>
          <p14:tracePt t="151165" x="6329363" y="663575"/>
          <p14:tracePt t="151171" x="6270625" y="663575"/>
          <p14:tracePt t="151179" x="6184900" y="663575"/>
          <p14:tracePt t="151187" x="6091238" y="663575"/>
          <p14:tracePt t="151195" x="6007100" y="663575"/>
          <p14:tracePt t="151203" x="5905500" y="663575"/>
          <p14:tracePt t="151211" x="5802313" y="663575"/>
          <p14:tracePt t="151219" x="5718175" y="663575"/>
          <p14:tracePt t="151227" x="5632450" y="663575"/>
          <p14:tracePt t="151235" x="5565775" y="654050"/>
          <p14:tracePt t="151243" x="5505450" y="646113"/>
          <p14:tracePt t="151251" x="5472113" y="646113"/>
          <p14:tracePt t="151259" x="5437188" y="646113"/>
          <p14:tracePt t="151267" x="5394325" y="646113"/>
          <p14:tracePt t="151275" x="5360988" y="671513"/>
          <p14:tracePt t="151283" x="5335588" y="696913"/>
          <p14:tracePt t="151291" x="5302250" y="730250"/>
          <p14:tracePt t="151299" x="5276850" y="773113"/>
          <p14:tracePt t="151307" x="5259388" y="808038"/>
          <p14:tracePt t="151315" x="5241925" y="841375"/>
          <p14:tracePt t="151323" x="5233988" y="874713"/>
          <p14:tracePt t="151331" x="5216525" y="909638"/>
          <p14:tracePt t="151339" x="5199063" y="942975"/>
          <p14:tracePt t="151348" x="5183188" y="968375"/>
          <p14:tracePt t="151355" x="5165725" y="993775"/>
          <p14:tracePt t="151363" x="5148263" y="1011238"/>
          <p14:tracePt t="151371" x="5132388" y="1036638"/>
          <p14:tracePt t="151379" x="5122863" y="1054100"/>
          <p14:tracePt t="151395" x="5089525" y="1062038"/>
          <p14:tracePt t="151403" x="5072063" y="1079500"/>
          <p14:tracePt t="151411" x="5046663" y="1112838"/>
          <p14:tracePt t="151419" x="5029200" y="1147763"/>
          <p14:tracePt t="151427" x="5013325" y="1181100"/>
          <p14:tracePt t="151435" x="5003800" y="1231900"/>
          <p14:tracePt t="151443" x="4995863" y="1257300"/>
          <p14:tracePt t="151451" x="4987925" y="1292225"/>
          <p14:tracePt t="151459" x="4978400" y="1325563"/>
          <p14:tracePt t="151467" x="4978400" y="1343025"/>
          <p14:tracePt t="151475" x="4978400" y="1360488"/>
          <p14:tracePt t="151483" x="4970463" y="1393825"/>
          <p14:tracePt t="151491" x="4962525" y="1419225"/>
          <p14:tracePt t="151500" x="4962525" y="1436688"/>
          <p14:tracePt t="151507" x="4953000" y="1462088"/>
          <p14:tracePt t="151515" x="4945063" y="1487488"/>
          <p14:tracePt t="151523" x="4935538" y="1512888"/>
          <p14:tracePt t="151531" x="4927600" y="1538288"/>
          <p14:tracePt t="151539" x="4919663" y="1581150"/>
          <p14:tracePt t="151549" x="4910138" y="1622425"/>
          <p14:tracePt t="151555" x="4894263" y="1657350"/>
          <p14:tracePt t="151565" x="4868863" y="1708150"/>
          <p14:tracePt t="151571" x="4833938" y="1758950"/>
          <p14:tracePt t="151579" x="4800600" y="1819275"/>
          <p14:tracePt t="151587" x="4783138" y="1870075"/>
          <p14:tracePt t="151595" x="4757738" y="1920875"/>
          <p14:tracePt t="151603" x="4749800" y="1954213"/>
          <p14:tracePt t="151611" x="4740275" y="1997075"/>
          <p14:tracePt t="151619" x="4732338" y="2030413"/>
          <p14:tracePt t="151627" x="4724400" y="2082800"/>
          <p14:tracePt t="151635" x="4714875" y="2108200"/>
          <p14:tracePt t="151643" x="4714875" y="2141538"/>
          <p14:tracePt t="151651" x="4714875" y="2184400"/>
          <p14:tracePt t="151659" x="4714875" y="2235200"/>
          <p14:tracePt t="151667" x="4724400" y="2278063"/>
          <p14:tracePt t="151675" x="4732338" y="2311400"/>
          <p14:tracePt t="151683" x="4740275" y="2344738"/>
          <p14:tracePt t="151691" x="4749800" y="2379663"/>
          <p14:tracePt t="151700" x="4749800" y="2387600"/>
          <p14:tracePt t="151707" x="4757738" y="2422525"/>
          <p14:tracePt t="151715" x="4757738" y="2438400"/>
          <p14:tracePt t="151723" x="4757738" y="2455863"/>
          <p14:tracePt t="151732" x="4757738" y="2473325"/>
          <p14:tracePt t="151739" x="4765675" y="2498725"/>
          <p14:tracePt t="151749" x="4775200" y="2524125"/>
          <p14:tracePt t="151755" x="4775200" y="2541588"/>
          <p14:tracePt t="151763" x="4783138" y="2592388"/>
          <p14:tracePt t="151771" x="4791075" y="2625725"/>
          <p14:tracePt t="151779" x="4800600" y="2676525"/>
          <p14:tracePt t="151787" x="4818063" y="2736850"/>
          <p14:tracePt t="151795" x="4826000" y="2795588"/>
          <p14:tracePt t="151803" x="4851400" y="2855913"/>
          <p14:tracePt t="151811" x="4859338" y="2914650"/>
          <p14:tracePt t="151819" x="4876800" y="2974975"/>
          <p14:tracePt t="151827" x="4884738" y="3025775"/>
          <p14:tracePt t="151835" x="4910138" y="3084513"/>
          <p14:tracePt t="151843" x="4927600" y="3135313"/>
          <p14:tracePt t="151851" x="4945063" y="3178175"/>
          <p14:tracePt t="151859" x="4962525" y="3211513"/>
          <p14:tracePt t="151867" x="4987925" y="3263900"/>
          <p14:tracePt t="151875" x="5013325" y="3297238"/>
          <p14:tracePt t="151884" x="5038725" y="3348038"/>
          <p14:tracePt t="151891" x="5054600" y="3382963"/>
          <p14:tracePt t="151899" x="5072063" y="3408363"/>
          <p14:tracePt t="151907" x="5080000" y="3433763"/>
          <p14:tracePt t="151915" x="5097463" y="3449638"/>
          <p14:tracePt t="151923" x="5132388" y="3475038"/>
          <p14:tracePt t="151932" x="5165725" y="3492500"/>
          <p14:tracePt t="151939" x="5216525" y="3509963"/>
          <p14:tracePt t="151949" x="5276850" y="3535363"/>
          <p14:tracePt t="151955" x="5335588" y="3560763"/>
          <p14:tracePt t="151963" x="5403850" y="3586163"/>
          <p14:tracePt t="151971" x="5462588" y="3611563"/>
          <p14:tracePt t="151979" x="5513388" y="3636963"/>
          <p14:tracePt t="151987" x="5573713" y="3654425"/>
          <p14:tracePt t="151995" x="5616575" y="3662363"/>
          <p14:tracePt t="152003" x="5667375" y="3679825"/>
          <p14:tracePt t="152011" x="5718175" y="3705225"/>
          <p14:tracePt t="152019" x="5751513" y="3722688"/>
          <p14:tracePt t="152027" x="5794375" y="3738563"/>
          <p14:tracePt t="152035" x="5845175" y="3748088"/>
          <p14:tracePt t="152043" x="5880100" y="3763963"/>
          <p14:tracePt t="152051" x="5913438" y="3773488"/>
          <p14:tracePt t="152059" x="5930900" y="3773488"/>
          <p14:tracePt t="152067" x="5964238" y="3781425"/>
          <p14:tracePt t="152075" x="5989638" y="3781425"/>
          <p14:tracePt t="152084" x="6024563" y="3781425"/>
          <p14:tracePt t="152091" x="6075363" y="3790950"/>
          <p14:tracePt t="152100" x="6126163" y="3798888"/>
          <p14:tracePt t="152107" x="6167438" y="3798888"/>
          <p14:tracePt t="152115" x="6235700" y="3806825"/>
          <p14:tracePt t="152123" x="6296025" y="3824288"/>
          <p14:tracePt t="152132" x="6354763" y="3832225"/>
          <p14:tracePt t="152139" x="6415088" y="3832225"/>
          <p14:tracePt t="152149" x="6483350" y="3832225"/>
          <p14:tracePt t="152155" x="6534150" y="3832225"/>
          <p14:tracePt t="152164" x="6575425" y="3832225"/>
          <p14:tracePt t="152171" x="6618288" y="3832225"/>
          <p14:tracePt t="152179" x="6678613" y="3832225"/>
          <p14:tracePt t="152187" x="6711950" y="3824288"/>
          <p14:tracePt t="152195" x="6754813" y="3798888"/>
          <p14:tracePt t="152203" x="6797675" y="3781425"/>
          <p14:tracePt t="152211" x="6831013" y="3756025"/>
          <p14:tracePt t="152219" x="6864350" y="3730625"/>
          <p14:tracePt t="152227" x="6907213" y="3697288"/>
          <p14:tracePt t="152235" x="6942138" y="3646488"/>
          <p14:tracePt t="152243" x="6975475" y="3603625"/>
          <p14:tracePt t="152251" x="7008813" y="3560763"/>
          <p14:tracePt t="152259" x="7051675" y="3509963"/>
          <p14:tracePt t="152267" x="7094538" y="3475038"/>
          <p14:tracePt t="152275" x="7119938" y="3433763"/>
          <p14:tracePt t="152284" x="7145338" y="3408363"/>
          <p14:tracePt t="152291" x="7178675" y="3382963"/>
          <p14:tracePt t="152299" x="7213600" y="3365500"/>
          <p14:tracePt t="152307" x="7256463" y="3348038"/>
          <p14:tracePt t="152316" x="7281863" y="3340100"/>
          <p14:tracePt t="152323" x="7323138" y="3322638"/>
          <p14:tracePt t="152332" x="7366000" y="3305175"/>
          <p14:tracePt t="152339" x="7400925" y="3289300"/>
          <p14:tracePt t="152348" x="7451725" y="3263900"/>
          <p14:tracePt t="152355" x="7502525" y="3228975"/>
          <p14:tracePt t="152363" x="7561263" y="3203575"/>
          <p14:tracePt t="152371" x="7612063" y="3178175"/>
          <p14:tracePt t="152379" x="7662863" y="3135313"/>
          <p14:tracePt t="152387" x="7705725" y="3094038"/>
          <p14:tracePt t="152395" x="7756525" y="3041650"/>
          <p14:tracePt t="152403" x="7781925" y="2990850"/>
          <p14:tracePt t="152411" x="7816850" y="2914650"/>
          <p14:tracePt t="152419" x="7832725" y="2855913"/>
          <p14:tracePt t="152427" x="7867650" y="2778125"/>
          <p14:tracePt t="152435" x="7900988" y="2701925"/>
          <p14:tracePt t="152443" x="7935913" y="2617788"/>
          <p14:tracePt t="152451" x="7961313" y="2516188"/>
          <p14:tracePt t="152459" x="7977188" y="2430463"/>
          <p14:tracePt t="152467" x="7986713" y="2336800"/>
          <p14:tracePt t="152475" x="8012113" y="2268538"/>
          <p14:tracePt t="152484" x="8020050" y="2217738"/>
          <p14:tracePt t="152491" x="8020050" y="2184400"/>
          <p14:tracePt t="152499" x="8020050" y="2159000"/>
          <p14:tracePt t="152507" x="8020050" y="2124075"/>
          <p14:tracePt t="152516" x="8020050" y="2065338"/>
          <p14:tracePt t="152523" x="8012113" y="2039938"/>
          <p14:tracePt t="152532" x="7994650" y="1989138"/>
          <p14:tracePt t="152539" x="7977188" y="1938338"/>
          <p14:tracePt t="152549" x="7943850" y="1885950"/>
          <p14:tracePt t="152555" x="7926388" y="1844675"/>
          <p14:tracePt t="152563" x="7910513" y="1809750"/>
          <p14:tracePt t="152571" x="7885113" y="1758950"/>
          <p14:tracePt t="152579" x="7867650" y="1725613"/>
          <p14:tracePt t="152587" x="7859713" y="1700213"/>
          <p14:tracePt t="152595" x="7824788" y="1665288"/>
          <p14:tracePt t="152603" x="7807325" y="1639888"/>
          <p14:tracePt t="152611" x="7766050" y="1606550"/>
          <p14:tracePt t="152619" x="7697788" y="1563688"/>
          <p14:tracePt t="152627" x="7621588" y="1504950"/>
          <p14:tracePt t="152635" x="7545388" y="1462088"/>
          <p14:tracePt t="152643" x="7459663" y="1411288"/>
          <p14:tracePt t="152651" x="7383463" y="1385888"/>
          <p14:tracePt t="152659" x="7307263" y="1350963"/>
          <p14:tracePt t="152667" x="7239000" y="1308100"/>
          <p14:tracePt t="152675" x="7178675" y="1274763"/>
          <p14:tracePt t="152683" x="7127875" y="1249363"/>
          <p14:tracePt t="152691" x="7077075" y="1216025"/>
          <p14:tracePt t="152699" x="7026275" y="1189038"/>
          <p14:tracePt t="152707" x="6975475" y="1155700"/>
          <p14:tracePt t="152715" x="6942138" y="1138238"/>
          <p14:tracePt t="152723" x="6899275" y="1122363"/>
          <p14:tracePt t="152732" x="6831013" y="1096963"/>
          <p14:tracePt t="152739" x="6770688" y="1079500"/>
          <p14:tracePt t="152749" x="6711950" y="1044575"/>
          <p14:tracePt t="152755" x="6635750" y="1036638"/>
          <p14:tracePt t="152763" x="6575425" y="1028700"/>
          <p14:tracePt t="152771" x="6524625" y="1028700"/>
          <p14:tracePt t="152779" x="6430963" y="1028700"/>
          <p14:tracePt t="152787" x="6364288" y="1036638"/>
          <p14:tracePt t="152795" x="6270625" y="1062038"/>
          <p14:tracePt t="152802" x="6202363" y="1069975"/>
          <p14:tracePt t="152811" x="6142038" y="1079500"/>
          <p14:tracePt t="152818" x="6100763" y="1079500"/>
          <p14:tracePt t="152827" x="6049963" y="1079500"/>
          <p14:tracePt t="152835" x="5997575" y="1079500"/>
          <p14:tracePt t="152843" x="5921375" y="1079500"/>
          <p14:tracePt t="152851" x="5853113" y="1079500"/>
          <p14:tracePt t="152859" x="5794375" y="1079500"/>
          <p14:tracePt t="152867" x="5735638" y="1079500"/>
          <p14:tracePt t="152875" x="5649913" y="1096963"/>
          <p14:tracePt t="152885" x="5573713" y="1104900"/>
          <p14:tracePt t="152891" x="5513388" y="1122363"/>
          <p14:tracePt t="152899" x="5454650" y="1130300"/>
          <p14:tracePt t="152907" x="5411788" y="1147763"/>
          <p14:tracePt t="152915" x="5360988" y="1155700"/>
          <p14:tracePt t="152923" x="5335588" y="1163638"/>
          <p14:tracePt t="152932" x="5284788" y="1173163"/>
          <p14:tracePt t="152939" x="5259388" y="1173163"/>
          <p14:tracePt t="152948" x="5216525" y="1181100"/>
          <p14:tracePt t="152955" x="5173663" y="1189038"/>
          <p14:tracePt t="152963" x="5140325" y="1198563"/>
          <p14:tracePt t="152971" x="5097463" y="1206500"/>
          <p14:tracePt t="152979" x="5064125" y="1216025"/>
          <p14:tracePt t="152987" x="5029200" y="1231900"/>
          <p14:tracePt t="152995" x="5003800" y="1257300"/>
          <p14:tracePt t="153003" x="4970463" y="1292225"/>
          <p14:tracePt t="153011" x="4945063" y="1325563"/>
          <p14:tracePt t="153019" x="4919663" y="1376363"/>
          <p14:tracePt t="153027" x="4884738" y="1444625"/>
          <p14:tracePt t="153035" x="4868863" y="1504950"/>
          <p14:tracePt t="153043" x="4851400" y="1563688"/>
          <p14:tracePt t="153051" x="4843463" y="1622425"/>
          <p14:tracePt t="153059" x="4833938" y="1665288"/>
          <p14:tracePt t="153067" x="4826000" y="1700213"/>
          <p14:tracePt t="153075" x="4818063" y="1751013"/>
          <p14:tracePt t="153083" x="4808538" y="1776413"/>
          <p14:tracePt t="153091" x="4800600" y="1827213"/>
          <p14:tracePt t="153099" x="4800600" y="1852613"/>
          <p14:tracePt t="153107" x="4791075" y="1903413"/>
          <p14:tracePt t="153116" x="4783138" y="1946275"/>
          <p14:tracePt t="153123" x="4783138" y="1979613"/>
          <p14:tracePt t="153132" x="4783138" y="2022475"/>
          <p14:tracePt t="153139" x="4783138" y="2055813"/>
          <p14:tracePt t="153149" x="4783138" y="2098675"/>
          <p14:tracePt t="153155" x="4783138" y="2133600"/>
          <p14:tracePt t="153163" x="4783138" y="2159000"/>
          <p14:tracePt t="153171" x="4783138" y="2184400"/>
          <p14:tracePt t="153179" x="4783138" y="2209800"/>
          <p14:tracePt t="153187" x="4783138" y="2227263"/>
          <p14:tracePt t="153195" x="4783138" y="2260600"/>
          <p14:tracePt t="153203" x="4783138" y="2293938"/>
          <p14:tracePt t="153211" x="4783138" y="2328863"/>
          <p14:tracePt t="153219" x="4783138" y="2354263"/>
          <p14:tracePt t="153227" x="4783138" y="2387600"/>
          <p14:tracePt t="153235" x="4783138" y="2447925"/>
          <p14:tracePt t="153243" x="4791075" y="2473325"/>
          <p14:tracePt t="153251" x="4808538" y="2524125"/>
          <p14:tracePt t="153259" x="4826000" y="2574925"/>
          <p14:tracePt t="153267" x="4851400" y="2617788"/>
          <p14:tracePt t="153275" x="4868863" y="2668588"/>
          <p14:tracePt t="153284" x="4884738" y="2701925"/>
          <p14:tracePt t="153291" x="4894263" y="2736850"/>
          <p14:tracePt t="153299" x="4902200" y="2762250"/>
          <p14:tracePt t="153307" x="4910138" y="2778125"/>
          <p14:tracePt t="153316" x="4919663" y="2805113"/>
          <p14:tracePt t="153323" x="4927600" y="2830513"/>
          <p14:tracePt t="153333" x="4927600" y="2846388"/>
          <p14:tracePt t="153339" x="4935538" y="2871788"/>
          <p14:tracePt t="153347" x="4935538" y="2881313"/>
          <p14:tracePt t="153355" x="4935538" y="2897188"/>
          <p14:tracePt t="153363" x="4935538" y="2906713"/>
          <p14:tracePt t="153371" x="4945063" y="2932113"/>
          <p14:tracePt t="153379" x="4945063" y="2949575"/>
          <p14:tracePt t="153387" x="4962525" y="2957513"/>
          <p14:tracePt t="153395" x="4970463" y="2957513"/>
          <p14:tracePt t="153403" x="4978400" y="2965450"/>
          <p14:tracePt t="153411" x="4978400" y="2974975"/>
          <p14:tracePt t="153419" x="4987925" y="2974975"/>
          <p14:tracePt t="153427" x="4995863" y="2974975"/>
          <p14:tracePt t="153443" x="5003800" y="2974975"/>
          <p14:tracePt t="153451" x="5013325" y="2974975"/>
          <p14:tracePt t="153459" x="5021263" y="2974975"/>
          <p14:tracePt t="153467" x="5029200" y="2974975"/>
          <p14:tracePt t="153475" x="5054600" y="2974975"/>
          <p14:tracePt t="153483" x="5064125" y="2974975"/>
          <p14:tracePt t="153491" x="5089525" y="2974975"/>
          <p14:tracePt t="153500" x="5114925" y="2982913"/>
          <p14:tracePt t="153507" x="5122863" y="2990850"/>
          <p14:tracePt t="153516" x="5140325" y="3000375"/>
          <p14:tracePt t="153523" x="5165725" y="3008313"/>
          <p14:tracePt t="153533" x="5191125" y="3016250"/>
          <p14:tracePt t="153539" x="5208588" y="3033713"/>
          <p14:tracePt t="153547" x="5233988" y="3051175"/>
          <p14:tracePt t="153555" x="5259388" y="3059113"/>
          <p14:tracePt t="153563" x="5284788" y="3067050"/>
          <p14:tracePt t="153571" x="5292725" y="3076575"/>
          <p14:tracePt t="153579" x="5310188" y="3084513"/>
          <p14:tracePt t="153587" x="5318125" y="3101975"/>
          <p14:tracePt t="153595" x="5327650" y="3101975"/>
          <p14:tracePt t="153603" x="5327650" y="3109913"/>
          <p14:tracePt t="153611" x="5327650" y="3127375"/>
          <p14:tracePt t="153619" x="5335588" y="3144838"/>
          <p14:tracePt t="153627" x="5343525" y="3160713"/>
          <p14:tracePt t="153635" x="5343525" y="3170238"/>
          <p14:tracePt t="153643" x="5343525" y="3178175"/>
          <p14:tracePt t="153651" x="5343525" y="3195638"/>
          <p14:tracePt t="153659" x="5343525" y="3203575"/>
          <p14:tracePt t="153667" x="5343525" y="3211513"/>
          <p14:tracePt t="153675" x="5343525" y="3221038"/>
          <p14:tracePt t="153683" x="5343525" y="3228975"/>
          <p14:tracePt t="153691" x="5343525" y="3254375"/>
          <p14:tracePt t="153699" x="5343525" y="3271838"/>
          <p14:tracePt t="153707" x="5343525" y="3289300"/>
          <p14:tracePt t="153716" x="5353050" y="3322638"/>
          <p14:tracePt t="153723" x="5360988" y="3348038"/>
          <p14:tracePt t="153733" x="5368925" y="3373438"/>
          <p14:tracePt t="153739" x="5378450" y="3398838"/>
          <p14:tracePt t="153747" x="5386388" y="3416300"/>
          <p14:tracePt t="153755" x="5394325" y="3433763"/>
          <p14:tracePt t="153763" x="5394325" y="3441700"/>
          <p14:tracePt t="153771" x="5394325" y="3449638"/>
          <p14:tracePt t="153779" x="5386388" y="3467100"/>
          <p14:tracePt t="153787" x="5378450" y="3475038"/>
          <p14:tracePt t="153803" x="5378450" y="3484563"/>
          <p14:tracePt t="153811" x="5386388" y="3492500"/>
          <p14:tracePt t="153819" x="5403850" y="3502025"/>
          <p14:tracePt t="153827" x="5429250" y="3509963"/>
          <p14:tracePt t="153835" x="5454650" y="3517900"/>
          <p14:tracePt t="153843" x="5487988" y="3527425"/>
          <p14:tracePt t="153852" x="5505450" y="3527425"/>
          <p14:tracePt t="153859" x="5565775" y="3535363"/>
          <p14:tracePt t="153867" x="5624513" y="3543300"/>
          <p14:tracePt t="153875" x="5657850" y="3552825"/>
          <p14:tracePt t="153884" x="5718175" y="3560763"/>
          <p14:tracePt t="153891" x="5786438" y="3568700"/>
          <p14:tracePt t="153900" x="5853113" y="3594100"/>
          <p14:tracePt t="153907" x="5921375" y="3603625"/>
          <p14:tracePt t="153916" x="5964238" y="3603625"/>
          <p14:tracePt t="153923" x="6040438" y="3603625"/>
          <p14:tracePt t="153933" x="6108700" y="3603625"/>
          <p14:tracePt t="153939" x="6167438" y="3603625"/>
          <p14:tracePt t="153947" x="6227763" y="3603625"/>
          <p14:tracePt t="153955" x="6278563" y="3603625"/>
          <p14:tracePt t="153963" x="6329363" y="3603625"/>
          <p14:tracePt t="153971" x="6372225" y="3611563"/>
          <p14:tracePt t="153979" x="6389688" y="3611563"/>
          <p14:tracePt t="153987" x="6397625" y="3611563"/>
          <p14:tracePt t="153995" x="6423025" y="3619500"/>
          <p14:tracePt t="154003" x="6430963" y="3629025"/>
          <p14:tracePt t="154067" x="6440488" y="3629025"/>
          <p14:tracePt t="154075" x="6465888" y="3629025"/>
          <p14:tracePt t="154083" x="6491288" y="3619500"/>
          <p14:tracePt t="154091" x="6508750" y="3611563"/>
          <p14:tracePt t="154100" x="6524625" y="3611563"/>
          <p14:tracePt t="154107" x="6559550" y="3603625"/>
          <p14:tracePt t="154116" x="6592888" y="3594100"/>
          <p14:tracePt t="154123" x="6626225" y="3586163"/>
          <p14:tracePt t="154133" x="6653213" y="3578225"/>
          <p14:tracePt t="154139" x="6686550" y="3568700"/>
          <p14:tracePt t="154147" x="6719888" y="3552825"/>
          <p14:tracePt t="154155" x="6762750" y="3535363"/>
          <p14:tracePt t="154163" x="6805613" y="3517900"/>
          <p14:tracePt t="154171" x="6856413" y="3492500"/>
          <p14:tracePt t="154179" x="6907213" y="3467100"/>
          <p14:tracePt t="154187" x="6958013" y="3424238"/>
          <p14:tracePt t="154195" x="7008813" y="3398838"/>
          <p14:tracePt t="154203" x="7059613" y="3355975"/>
          <p14:tracePt t="154211" x="7119938" y="3314700"/>
          <p14:tracePt t="154219" x="7188200" y="3271838"/>
          <p14:tracePt t="154227" x="7221538" y="3221038"/>
          <p14:tracePt t="154235" x="7264400" y="3152775"/>
          <p14:tracePt t="154243" x="7307263" y="3094038"/>
          <p14:tracePt t="154251" x="7348538" y="3025775"/>
          <p14:tracePt t="154259" x="7400925" y="2949575"/>
          <p14:tracePt t="154267" x="7442200" y="2889250"/>
          <p14:tracePt t="154275" x="7467600" y="2820988"/>
          <p14:tracePt t="154283" x="7510463" y="2770188"/>
          <p14:tracePt t="154291" x="7553325" y="2719388"/>
          <p14:tracePt t="154300" x="7596188" y="2668588"/>
          <p14:tracePt t="154307" x="7621588" y="2633663"/>
          <p14:tracePt t="154316" x="7646988" y="2592388"/>
          <p14:tracePt t="154323" x="7662863" y="2557463"/>
          <p14:tracePt t="154333" x="7672388" y="2549525"/>
          <p14:tracePt t="154339" x="7680325" y="2532063"/>
          <p14:tracePt t="154347" x="7688263" y="2516188"/>
          <p14:tracePt t="154355" x="7697788" y="2498725"/>
          <p14:tracePt t="154371" x="7697788" y="2489200"/>
          <p14:tracePt t="154379" x="7697788" y="2473325"/>
          <p14:tracePt t="154387" x="7697788" y="2455863"/>
          <p14:tracePt t="154395" x="7697788" y="2430463"/>
          <p14:tracePt t="154403" x="7697788" y="2405063"/>
          <p14:tracePt t="154411" x="7697788" y="2354263"/>
          <p14:tracePt t="154419" x="7688263" y="2303463"/>
          <p14:tracePt t="154427" x="7662863" y="2260600"/>
          <p14:tracePt t="154435" x="7637463" y="2192338"/>
          <p14:tracePt t="154443" x="7604125" y="2133600"/>
          <p14:tracePt t="154451" x="7570788" y="2055813"/>
          <p14:tracePt t="154459" x="7527925" y="1979613"/>
          <p14:tracePt t="154468" x="7485063" y="1911350"/>
          <p14:tracePt t="154475" x="7426325" y="1835150"/>
          <p14:tracePt t="154483" x="7383463" y="1776413"/>
          <p14:tracePt t="154491" x="7348538" y="1725613"/>
          <p14:tracePt t="154500" x="7307263" y="1682750"/>
          <p14:tracePt t="154507" x="7272338" y="1657350"/>
          <p14:tracePt t="154516" x="7221538" y="1622425"/>
          <p14:tracePt t="154523" x="7178675" y="1597025"/>
          <p14:tracePt t="154533" x="7137400" y="1571625"/>
          <p14:tracePt t="154539" x="7059613" y="1538288"/>
          <p14:tracePt t="154547" x="6967538" y="1504950"/>
          <p14:tracePt t="154555" x="6881813" y="1470025"/>
          <p14:tracePt t="154563" x="6788150" y="1444625"/>
          <p14:tracePt t="154571" x="6719888" y="1427163"/>
          <p14:tracePt t="154579" x="6653213" y="1411288"/>
          <p14:tracePt t="154587" x="6592888" y="1385888"/>
          <p14:tracePt t="154595" x="6534150" y="1368425"/>
          <p14:tracePt t="154603" x="6483350" y="1343025"/>
          <p14:tracePt t="154611" x="6448425" y="1333500"/>
          <p14:tracePt t="154619" x="6423025" y="1333500"/>
          <p14:tracePt t="154627" x="6380163" y="1308100"/>
          <p14:tracePt t="154635" x="6354763" y="1300163"/>
          <p14:tracePt t="154643" x="6329363" y="1300163"/>
          <p14:tracePt t="154651" x="6286500" y="1300163"/>
          <p14:tracePt t="154659" x="6210300" y="1308100"/>
          <p14:tracePt t="154667" x="6126163" y="1317625"/>
          <p14:tracePt t="154675" x="6024563" y="1343025"/>
          <p14:tracePt t="154683" x="5921375" y="1350963"/>
          <p14:tracePt t="154691" x="5827713" y="1360488"/>
          <p14:tracePt t="154700" x="5726113" y="1360488"/>
          <p14:tracePt t="154707" x="5624513" y="1360488"/>
          <p14:tracePt t="154716" x="5513388" y="1360488"/>
          <p14:tracePt t="154723" x="5437188" y="1350963"/>
          <p14:tracePt t="154733" x="5378450" y="1343025"/>
          <p14:tracePt t="154739" x="5335588" y="1317625"/>
          <p14:tracePt t="154747" x="5292725" y="1300163"/>
          <p14:tracePt t="154755" x="5259388" y="1274763"/>
          <p14:tracePt t="154763" x="5233988" y="1249363"/>
          <p14:tracePt t="154771" x="5183188" y="1223963"/>
          <p14:tracePt t="154779" x="5122863" y="1163638"/>
          <p14:tracePt t="154787" x="5046663" y="1122363"/>
          <p14:tracePt t="154795" x="4970463" y="1087438"/>
          <p14:tracePt t="154803" x="4894263" y="1054100"/>
          <p14:tracePt t="154811" x="4818063" y="1036638"/>
          <p14:tracePt t="154819" x="4757738" y="1036638"/>
          <p14:tracePt t="154827" x="4699000" y="1036638"/>
          <p14:tracePt t="154835" x="4630738" y="1044575"/>
          <p14:tracePt t="154843" x="4562475" y="1069975"/>
          <p14:tracePt t="154851" x="4503738" y="1096963"/>
          <p14:tracePt t="154859" x="4451350" y="1138238"/>
          <p14:tracePt t="154868" x="4425950" y="1163638"/>
          <p14:tracePt t="154875" x="4410075" y="1189038"/>
          <p14:tracePt t="154885" x="4400550" y="1206500"/>
          <p14:tracePt t="154891" x="4392613" y="1231900"/>
          <p14:tracePt t="154900" x="4392613" y="1241425"/>
          <p14:tracePt t="154907" x="4392613" y="1266825"/>
          <p14:tracePt t="154917" x="4392613" y="1292225"/>
          <p14:tracePt t="154923" x="4392613" y="1300163"/>
          <p14:tracePt t="154933" x="4400550" y="1325563"/>
          <p14:tracePt t="154939" x="4410075" y="1350963"/>
          <p14:tracePt t="154947" x="4425950" y="1376363"/>
          <p14:tracePt t="154955" x="4435475" y="1401763"/>
          <p14:tracePt t="154963" x="4443413" y="1427163"/>
          <p14:tracePt t="154979" x="4443413" y="1444625"/>
          <p14:tracePt t="154987" x="4443413" y="1462088"/>
          <p14:tracePt t="154995" x="4443413" y="1487488"/>
          <p14:tracePt t="155003" x="4443413" y="1520825"/>
          <p14:tracePt t="155011" x="4435475" y="1555750"/>
          <p14:tracePt t="155019" x="4425950" y="1589088"/>
          <p14:tracePt t="155027" x="4410075" y="1631950"/>
          <p14:tracePt t="155035" x="4400550" y="1682750"/>
          <p14:tracePt t="155043" x="4375150" y="1725613"/>
          <p14:tracePt t="155052" x="4367213" y="1776413"/>
          <p14:tracePt t="155059" x="4359275" y="1819275"/>
          <p14:tracePt t="155068" x="4359275" y="1878013"/>
          <p14:tracePt t="155075" x="4359275" y="1920875"/>
          <p14:tracePt t="155083" x="4359275" y="1997075"/>
          <p14:tracePt t="155091" x="4359275" y="2039938"/>
          <p14:tracePt t="155100" x="4359275" y="2090738"/>
          <p14:tracePt t="155107" x="4375150" y="2166938"/>
          <p14:tracePt t="155116" x="4392613" y="2217738"/>
          <p14:tracePt t="155123" x="4425950" y="2278063"/>
          <p14:tracePt t="155131" x="4451350" y="2344738"/>
          <p14:tracePt t="155139" x="4486275" y="2405063"/>
          <p14:tracePt t="155147" x="4529138" y="2455863"/>
          <p14:tracePt t="155155" x="4554538" y="2506663"/>
          <p14:tracePt t="155163" x="4579938" y="2566988"/>
          <p14:tracePt t="155171" x="4605338" y="2617788"/>
          <p14:tracePt t="155179" x="4630738" y="2676525"/>
          <p14:tracePt t="155187" x="4638675" y="2727325"/>
          <p14:tracePt t="155195" x="4638675" y="2752725"/>
          <p14:tracePt t="155203" x="4638675" y="2813050"/>
          <p14:tracePt t="155211" x="4613275" y="2855913"/>
          <p14:tracePt t="155219" x="4595813" y="2906713"/>
          <p14:tracePt t="155227" x="4579938" y="2940050"/>
          <p14:tracePt t="155235" x="4554538" y="2990850"/>
          <p14:tracePt t="155243" x="4529138" y="3041650"/>
          <p14:tracePt t="155252" x="4519613" y="3084513"/>
          <p14:tracePt t="155259" x="4511675" y="3135313"/>
          <p14:tracePt t="155267" x="4503738" y="3178175"/>
          <p14:tracePt t="155275" x="4503738" y="3221038"/>
          <p14:tracePt t="155283" x="4503738" y="3279775"/>
          <p14:tracePt t="155291" x="4494213" y="3340100"/>
          <p14:tracePt t="155300" x="4494213" y="3365500"/>
          <p14:tracePt t="155307" x="4476750" y="3416300"/>
          <p14:tracePt t="155316" x="4476750" y="3441700"/>
          <p14:tracePt t="155323" x="4468813" y="3484563"/>
          <p14:tracePt t="155339" x="4468813" y="3492500"/>
          <p14:tracePt t="155347" x="4486275" y="3527425"/>
          <p14:tracePt t="155355" x="4519613" y="3560763"/>
          <p14:tracePt t="155363" x="4554538" y="3603625"/>
          <p14:tracePt t="155371" x="4605338" y="3654425"/>
          <p14:tracePt t="155379" x="4673600" y="3697288"/>
          <p14:tracePt t="155387" x="4732338" y="3738563"/>
          <p14:tracePt t="155395" x="4800600" y="3773488"/>
          <p14:tracePt t="155403" x="4859338" y="3798888"/>
          <p14:tracePt t="155411" x="4919663" y="3806825"/>
          <p14:tracePt t="155419" x="4978400" y="3824288"/>
          <p14:tracePt t="155427" x="5038725" y="3832225"/>
          <p14:tracePt t="155435" x="5072063" y="3832225"/>
          <p14:tracePt t="155443" x="5114925" y="3832225"/>
          <p14:tracePt t="155452" x="5173663" y="3816350"/>
          <p14:tracePt t="155459" x="5233988" y="3798888"/>
          <p14:tracePt t="155468" x="5284788" y="3763963"/>
          <p14:tracePt t="155475" x="5335588" y="3738563"/>
          <p14:tracePt t="155484" x="5368925" y="3713163"/>
          <p14:tracePt t="155491" x="5411788" y="3679825"/>
          <p14:tracePt t="155500" x="5437188" y="3662363"/>
          <p14:tracePt t="155507" x="5454650" y="3636963"/>
          <p14:tracePt t="155516" x="5480050" y="3619500"/>
          <p14:tracePt t="155523" x="5505450" y="3611563"/>
          <p14:tracePt t="155531" x="5513388" y="3603625"/>
          <p14:tracePt t="155539" x="5513388" y="3594100"/>
          <p14:tracePt t="155651" x="5497513" y="3594100"/>
          <p14:tracePt t="155659" x="5487988" y="3594100"/>
          <p14:tracePt t="155667" x="5462588" y="3594100"/>
          <p14:tracePt t="155675" x="5446713" y="3594100"/>
          <p14:tracePt t="155683" x="5429250" y="3594100"/>
          <p14:tracePt t="155691" x="5411788" y="3594100"/>
          <p14:tracePt t="155700" x="5403850" y="3594100"/>
          <p14:tracePt t="155707" x="5394325" y="3594100"/>
          <p14:tracePt t="155716" x="5386388" y="3594100"/>
          <p14:tracePt t="155771" x="5378450" y="3594100"/>
          <p14:tracePt t="155787" x="5421313" y="3586163"/>
          <p14:tracePt t="155795" x="5462588" y="3578225"/>
          <p14:tracePt t="155803" x="5505450" y="3568700"/>
          <p14:tracePt t="155811" x="5581650" y="3552825"/>
          <p14:tracePt t="155819" x="5667375" y="3543300"/>
          <p14:tracePt t="155827" x="5761038" y="3527425"/>
          <p14:tracePt t="155835" x="5827713" y="3509963"/>
          <p14:tracePt t="155843" x="5888038" y="3492500"/>
          <p14:tracePt t="155852" x="5956300" y="3475038"/>
          <p14:tracePt t="155859" x="5972175" y="3459163"/>
          <p14:tracePt t="155867" x="5997575" y="3441700"/>
          <p14:tracePt t="155875" x="6007100" y="3433763"/>
          <p14:tracePt t="155900" x="5997575" y="3398838"/>
          <p14:tracePt t="155906" x="5989638" y="3382963"/>
          <p14:tracePt t="155916" x="5972175" y="3355975"/>
          <p14:tracePt t="155922" x="5956300" y="3340100"/>
          <p14:tracePt t="155931" x="5938838" y="3322638"/>
          <p14:tracePt t="155939" x="5921375" y="3305175"/>
          <p14:tracePt t="155947" x="5921375" y="3297238"/>
          <p14:tracePt t="155955" x="5905500" y="3289300"/>
          <p14:tracePt t="155963" x="5895975" y="3289300"/>
          <p14:tracePt t="155979" x="5895975" y="3271838"/>
          <p14:tracePt t="155987" x="5895975" y="3263900"/>
          <p14:tracePt t="155995" x="5888038" y="3228975"/>
          <p14:tracePt t="156003" x="5888038" y="3211513"/>
          <p14:tracePt t="156011" x="5880100" y="3178175"/>
          <p14:tracePt t="156019" x="5870575" y="3170238"/>
          <p14:tracePt t="156027" x="5862638" y="3144838"/>
          <p14:tracePt t="156035" x="5853113" y="3119438"/>
          <p14:tracePt t="156043" x="5837238" y="3094038"/>
          <p14:tracePt t="156051" x="5819775" y="3084513"/>
          <p14:tracePt t="156059" x="5811838" y="3067050"/>
          <p14:tracePt t="156067" x="5802313" y="3051175"/>
          <p14:tracePt t="156075" x="5802313" y="3041650"/>
          <p14:tracePt t="156084" x="5794375" y="3041650"/>
          <p14:tracePt t="156091" x="5786438" y="3033713"/>
          <p14:tracePt t="156595" x="5776913" y="3016250"/>
          <p14:tracePt t="156611" x="5776913" y="2990850"/>
          <p14:tracePt t="156619" x="5768975" y="2957513"/>
          <p14:tracePt t="156627" x="5761038" y="2940050"/>
          <p14:tracePt t="156635" x="5743575" y="2906713"/>
          <p14:tracePt t="156643" x="5726113" y="2871788"/>
          <p14:tracePt t="156652" x="5708650" y="2820988"/>
          <p14:tracePt t="156659" x="5692775" y="2787650"/>
          <p14:tracePt t="156667" x="5683250" y="2762250"/>
          <p14:tracePt t="156675" x="5683250" y="2744788"/>
          <p14:tracePt t="156683" x="5683250" y="2711450"/>
          <p14:tracePt t="156691" x="5683250" y="2693988"/>
          <p14:tracePt t="156701" x="5683250" y="2660650"/>
          <p14:tracePt t="156707" x="5683250" y="2633663"/>
          <p14:tracePt t="156717" x="5683250" y="2608263"/>
          <p14:tracePt t="156723" x="5683250" y="2574925"/>
          <p14:tracePt t="156731" x="5683250" y="2557463"/>
          <p14:tracePt t="156739" x="5683250" y="2532063"/>
          <p14:tracePt t="156747" x="5683250" y="2506663"/>
          <p14:tracePt t="156755" x="5683250" y="2489200"/>
          <p14:tracePt t="156763" x="5683250" y="2455863"/>
          <p14:tracePt t="156771" x="5683250" y="2422525"/>
          <p14:tracePt t="156779" x="5683250" y="2397125"/>
          <p14:tracePt t="156787" x="5683250" y="2379663"/>
          <p14:tracePt t="156795" x="5683250" y="2354263"/>
          <p14:tracePt t="156803" x="5683250" y="2328863"/>
          <p14:tracePt t="156811" x="5683250" y="2311400"/>
          <p14:tracePt t="156819" x="5683250" y="2286000"/>
          <p14:tracePt t="156827" x="5683250" y="2260600"/>
          <p14:tracePt t="156835" x="5683250" y="2243138"/>
          <p14:tracePt t="156843" x="5683250" y="2217738"/>
          <p14:tracePt t="156852" x="5683250" y="2192338"/>
          <p14:tracePt t="156859" x="5683250" y="2166938"/>
          <p14:tracePt t="156867" x="5683250" y="2141538"/>
          <p14:tracePt t="156875" x="5683250" y="2108200"/>
          <p14:tracePt t="156885" x="5683250" y="2082800"/>
          <p14:tracePt t="156891" x="5683250" y="2055813"/>
          <p14:tracePt t="156900" x="5683250" y="2030413"/>
          <p14:tracePt t="156907" x="5683250" y="2022475"/>
          <p14:tracePt t="156917" x="5683250" y="1997075"/>
          <p14:tracePt t="156923" x="5683250" y="1989138"/>
          <p14:tracePt t="156931" x="5683250" y="1979613"/>
          <p14:tracePt t="156939" x="5683250" y="1971675"/>
          <p14:tracePt t="156947" x="5683250" y="1963738"/>
          <p14:tracePt t="157019" x="5683250" y="1954213"/>
          <p14:tracePt t="157027" x="5683250" y="1946275"/>
          <p14:tracePt t="157035" x="5683250" y="1938338"/>
          <p14:tracePt t="157059" x="5683250" y="1928813"/>
          <p14:tracePt t="157243" x="5692775" y="1928813"/>
          <p14:tracePt t="157251" x="5708650" y="1954213"/>
          <p14:tracePt t="157259" x="5718175" y="1971675"/>
          <p14:tracePt t="157267" x="5726113" y="1989138"/>
          <p14:tracePt t="157275" x="5726113" y="1997075"/>
          <p14:tracePt t="157284" x="5735638" y="2030413"/>
          <p14:tracePt t="157291" x="5735638" y="2055813"/>
          <p14:tracePt t="157301" x="5735638" y="2065338"/>
          <p14:tracePt t="157307" x="5735638" y="2098675"/>
          <p14:tracePt t="157315" x="5735638" y="2133600"/>
          <p14:tracePt t="157323" x="5735638" y="2174875"/>
          <p14:tracePt t="157331" x="5735638" y="2209800"/>
          <p14:tracePt t="157339" x="5735638" y="2235200"/>
          <p14:tracePt t="157347" x="5735638" y="2260600"/>
          <p14:tracePt t="157355" x="5735638" y="2286000"/>
          <p14:tracePt t="157363" x="5735638" y="2303463"/>
          <p14:tracePt t="157371" x="5735638" y="2328863"/>
          <p14:tracePt t="157379" x="5743575" y="2362200"/>
          <p14:tracePt t="157387" x="5743575" y="2379663"/>
          <p14:tracePt t="157395" x="5751513" y="2405063"/>
          <p14:tracePt t="157403" x="5761038" y="2430463"/>
          <p14:tracePt t="157411" x="5761038" y="2455863"/>
          <p14:tracePt t="157419" x="5761038" y="2481263"/>
          <p14:tracePt t="157427" x="5761038" y="2506663"/>
          <p14:tracePt t="157435" x="5761038" y="2541588"/>
          <p14:tracePt t="157443" x="5761038" y="2574925"/>
          <p14:tracePt t="157451" x="5751513" y="2592388"/>
          <p14:tracePt t="157459" x="5751513" y="2617788"/>
          <p14:tracePt t="157467" x="5751513" y="2633663"/>
          <p14:tracePt t="157475" x="5743575" y="2668588"/>
          <p14:tracePt t="157484" x="5735638" y="2686050"/>
          <p14:tracePt t="157491" x="5726113" y="2719388"/>
          <p14:tracePt t="157501" x="5726113" y="2744788"/>
          <p14:tracePt t="157507" x="5726113" y="2778125"/>
          <p14:tracePt t="157515" x="5726113" y="2805113"/>
          <p14:tracePt t="157523" x="5726113" y="2838450"/>
          <p14:tracePt t="157531" x="5726113" y="2881313"/>
          <p14:tracePt t="157539" x="5726113" y="2914650"/>
          <p14:tracePt t="157547" x="5726113" y="2940050"/>
          <p14:tracePt t="157555" x="5726113" y="2957513"/>
          <p14:tracePt t="157563" x="5726113" y="2982913"/>
          <p14:tracePt t="157571" x="5726113" y="3008313"/>
          <p14:tracePt t="157579" x="5726113" y="3016250"/>
          <p14:tracePt t="157587" x="5726113" y="3033713"/>
          <p14:tracePt t="157595" x="5726113" y="3051175"/>
          <p14:tracePt t="157603" x="5718175" y="3076575"/>
          <p14:tracePt t="157611" x="5708650" y="3094038"/>
          <p14:tracePt t="157619" x="5708650" y="3101975"/>
          <p14:tracePt t="157627" x="5700713" y="3119438"/>
          <p14:tracePt t="157636" x="5700713" y="3127375"/>
          <p14:tracePt t="157643" x="5692775" y="3152775"/>
          <p14:tracePt t="157651" x="5683250" y="3178175"/>
          <p14:tracePt t="157659" x="5675313" y="3203575"/>
          <p14:tracePt t="157667" x="5675313" y="3211513"/>
          <p14:tracePt t="157675" x="5675313" y="3238500"/>
          <p14:tracePt t="157684" x="5675313" y="3254375"/>
          <p14:tracePt t="157691" x="5675313" y="3279775"/>
          <p14:tracePt t="157701" x="5675313" y="3297238"/>
          <p14:tracePt t="157707" x="5675313" y="3314700"/>
          <p14:tracePt t="157715" x="5675313" y="3330575"/>
          <p14:tracePt t="157723" x="5675313" y="3348038"/>
          <p14:tracePt t="157747" x="5675313" y="3355975"/>
          <p14:tracePt t="157819" x="5675313" y="3348038"/>
          <p14:tracePt t="157827" x="5675313" y="3340100"/>
          <p14:tracePt t="157835" x="5675313" y="3330575"/>
          <p14:tracePt t="157843" x="5675313" y="3322638"/>
          <p14:tracePt t="157851" x="5675313" y="3305175"/>
          <p14:tracePt t="157859" x="5675313" y="3297238"/>
          <p14:tracePt t="157867" x="5667375" y="3263900"/>
          <p14:tracePt t="157886" x="5657850" y="3211513"/>
          <p14:tracePt t="157891" x="5657850" y="3195638"/>
          <p14:tracePt t="157901" x="5649913" y="3135313"/>
          <p14:tracePt t="157907" x="5632450" y="3094038"/>
          <p14:tracePt t="157915" x="5632450" y="3059113"/>
          <p14:tracePt t="157923" x="5624513" y="2990850"/>
          <p14:tracePt t="157931" x="5624513" y="2949575"/>
          <p14:tracePt t="157939" x="5624513" y="2906713"/>
          <p14:tracePt t="157947" x="5624513" y="2846388"/>
          <p14:tracePt t="157955" x="5624513" y="2787650"/>
          <p14:tracePt t="157963" x="5624513" y="2736850"/>
          <p14:tracePt t="157971" x="5624513" y="2701925"/>
          <p14:tracePt t="157979" x="5624513" y="2633663"/>
          <p14:tracePt t="157987" x="5624513" y="2592388"/>
          <p14:tracePt t="157995" x="5641975" y="2532063"/>
          <p14:tracePt t="158003" x="5649913" y="2473325"/>
          <p14:tracePt t="158011" x="5657850" y="2430463"/>
          <p14:tracePt t="158019" x="5667375" y="2379663"/>
          <p14:tracePt t="158027" x="5675313" y="2336800"/>
          <p14:tracePt t="158036" x="5683250" y="2278063"/>
          <p14:tracePt t="158043" x="5692775" y="2217738"/>
          <p14:tracePt t="158051" x="5708650" y="2166938"/>
          <p14:tracePt t="158059" x="5718175" y="2124075"/>
          <p14:tracePt t="158067" x="5726113" y="2090738"/>
          <p14:tracePt t="158075" x="5735638" y="2055813"/>
          <p14:tracePt t="158084" x="5735638" y="2030413"/>
          <p14:tracePt t="158091" x="5735638" y="2022475"/>
          <p14:tracePt t="158101" x="5735638" y="1997075"/>
          <p14:tracePt t="158107" x="5743575" y="1963738"/>
          <p14:tracePt t="158115" x="5751513" y="1946275"/>
          <p14:tracePt t="158123" x="5761038" y="1928813"/>
          <p14:tracePt t="158131" x="5761038" y="1920875"/>
          <p14:tracePt t="158139" x="5768975" y="1895475"/>
          <p14:tracePt t="158147" x="5776913" y="1878013"/>
          <p14:tracePt t="158155" x="5776913" y="1870075"/>
          <p14:tracePt t="158163" x="5786438" y="1852613"/>
          <p14:tracePt t="158179" x="5786438" y="1844675"/>
          <p14:tracePt t="158187" x="5786438" y="1835150"/>
          <p14:tracePt t="158379" x="5794375" y="1860550"/>
          <p14:tracePt t="158387" x="5794375" y="1885950"/>
          <p14:tracePt t="158395" x="5802313" y="1911350"/>
          <p14:tracePt t="158403" x="5802313" y="1938338"/>
          <p14:tracePt t="158411" x="5802313" y="1971675"/>
          <p14:tracePt t="158419" x="5802313" y="1989138"/>
          <p14:tracePt t="158427" x="5802313" y="2022475"/>
          <p14:tracePt t="158435" x="5802313" y="2055813"/>
          <p14:tracePt t="158443" x="5802313" y="2090738"/>
          <p14:tracePt t="158451" x="5802313" y="2108200"/>
          <p14:tracePt t="158459" x="5802313" y="2141538"/>
          <p14:tracePt t="158468" x="5802313" y="2174875"/>
          <p14:tracePt t="158475" x="5802313" y="2217738"/>
          <p14:tracePt t="158484" x="5802313" y="2252663"/>
          <p14:tracePt t="158491" x="5802313" y="2278063"/>
          <p14:tracePt t="158499" x="5802313" y="2303463"/>
          <p14:tracePt t="158507" x="5802313" y="2328863"/>
          <p14:tracePt t="158515" x="5802313" y="2344738"/>
          <p14:tracePt t="158523" x="5802313" y="2371725"/>
          <p14:tracePt t="158531" x="5802313" y="2397125"/>
          <p14:tracePt t="158539" x="5802313" y="2405063"/>
          <p14:tracePt t="158547" x="5802313" y="2422525"/>
          <p14:tracePt t="158555" x="5802313" y="2430463"/>
          <p14:tracePt t="158563" x="5802313" y="2438400"/>
          <p14:tracePt t="158571" x="5802313" y="2447925"/>
          <p14:tracePt t="158579" x="5802313" y="2455863"/>
          <p14:tracePt t="158587" x="5802313" y="2463800"/>
          <p14:tracePt t="158595" x="5802313" y="2481263"/>
          <p14:tracePt t="158603" x="5802313" y="2489200"/>
          <p14:tracePt t="158611" x="5802313" y="2506663"/>
          <p14:tracePt t="158619" x="5802313" y="2516188"/>
          <p14:tracePt t="158627" x="5802313" y="2541588"/>
          <p14:tracePt t="158635" x="5802313" y="2566988"/>
          <p14:tracePt t="158643" x="5802313" y="2582863"/>
          <p14:tracePt t="158651" x="5802313" y="2608263"/>
          <p14:tracePt t="158659" x="5802313" y="2643188"/>
          <p14:tracePt t="158668" x="5802313" y="2660650"/>
          <p14:tracePt t="158675" x="5802313" y="2693988"/>
          <p14:tracePt t="158684" x="5802313" y="2719388"/>
          <p14:tracePt t="158691" x="5802313" y="2752725"/>
          <p14:tracePt t="158699" x="5802313" y="2778125"/>
          <p14:tracePt t="158707" x="5802313" y="2813050"/>
          <p14:tracePt t="158715" x="5802313" y="2838450"/>
          <p14:tracePt t="158723" x="5802313" y="2881313"/>
          <p14:tracePt t="158731" x="5794375" y="2914650"/>
          <p14:tracePt t="158739" x="5786438" y="2949575"/>
          <p14:tracePt t="158747" x="5786438" y="2965450"/>
          <p14:tracePt t="158755" x="5786438" y="2982913"/>
          <p14:tracePt t="158763" x="5786438" y="3008313"/>
          <p14:tracePt t="158771" x="5776913" y="3033713"/>
          <p14:tracePt t="158779" x="5768975" y="3051175"/>
          <p14:tracePt t="158787" x="5761038" y="3067050"/>
          <p14:tracePt t="158795" x="5751513" y="3094038"/>
          <p14:tracePt t="158804" x="5743575" y="3101975"/>
          <p14:tracePt t="158811" x="5735638" y="3127375"/>
          <p14:tracePt t="158820" x="5726113" y="3144838"/>
          <p14:tracePt t="158827" x="5718175" y="3152775"/>
          <p14:tracePt t="158835" x="5718175" y="3170238"/>
          <p14:tracePt t="158843" x="5718175" y="3178175"/>
          <p14:tracePt t="158851" x="5718175" y="3186113"/>
          <p14:tracePt t="158859" x="5708650" y="3203575"/>
          <p14:tracePt t="158868" x="5700713" y="3211513"/>
          <p14:tracePt t="158885" x="5700713" y="3221038"/>
          <p14:tracePt t="158899" x="5700713" y="3228975"/>
          <p14:tracePt t="158907" x="5700713" y="3238500"/>
          <p14:tracePt t="159107" x="5692775" y="3238500"/>
          <p14:tracePt t="159307" x="5692775" y="3228975"/>
          <p14:tracePt t="159315" x="5692775" y="3221038"/>
          <p14:tracePt t="159323" x="5692775" y="3195638"/>
          <p14:tracePt t="159331" x="5692775" y="3178175"/>
          <p14:tracePt t="159339" x="5692775" y="3160713"/>
          <p14:tracePt t="159347" x="5692775" y="3144838"/>
          <p14:tracePt t="159355" x="5692775" y="3119438"/>
          <p14:tracePt t="159363" x="5692775" y="3101975"/>
          <p14:tracePt t="159371" x="5692775" y="3076575"/>
          <p14:tracePt t="159379" x="5692775" y="3041650"/>
          <p14:tracePt t="159387" x="5692775" y="3025775"/>
          <p14:tracePt t="159395" x="5692775" y="3008313"/>
          <p14:tracePt t="159403" x="5692775" y="2982913"/>
          <p14:tracePt t="159411" x="5692775" y="2974975"/>
          <p14:tracePt t="159419" x="5692775" y="2957513"/>
          <p14:tracePt t="159427" x="5692775" y="2940050"/>
          <p14:tracePt t="159435" x="5692775" y="2932113"/>
          <p14:tracePt t="159443" x="5692775" y="2906713"/>
          <p14:tracePt t="159452" x="5692775" y="2897188"/>
          <p14:tracePt t="159459" x="5692775" y="2881313"/>
          <p14:tracePt t="159468" x="5692775" y="2855913"/>
          <p14:tracePt t="159475" x="5692775" y="2846388"/>
          <p14:tracePt t="159485" x="5692775" y="2820988"/>
          <p14:tracePt t="159491" x="5692775" y="2795588"/>
          <p14:tracePt t="159499" x="5692775" y="2787650"/>
          <p14:tracePt t="159507" x="5692775" y="2770188"/>
          <p14:tracePt t="159515" x="5692775" y="2762250"/>
          <p14:tracePt t="159523" x="5692775" y="2744788"/>
          <p14:tracePt t="159531" x="5692775" y="2719388"/>
          <p14:tracePt t="159539" x="5692775" y="2711450"/>
          <p14:tracePt t="159547" x="5692775" y="2686050"/>
          <p14:tracePt t="159555" x="5692775" y="2660650"/>
          <p14:tracePt t="159563" x="5700713" y="2617788"/>
          <p14:tracePt t="159571" x="5708650" y="2592388"/>
          <p14:tracePt t="159579" x="5718175" y="2566988"/>
          <p14:tracePt t="159587" x="5718175" y="2541588"/>
          <p14:tracePt t="159595" x="5726113" y="2498725"/>
          <p14:tracePt t="159603" x="5735638" y="2463800"/>
          <p14:tracePt t="159611" x="5743575" y="2438400"/>
          <p14:tracePt t="159620" x="5743575" y="2430463"/>
          <p14:tracePt t="159627" x="5751513" y="2379663"/>
          <p14:tracePt t="159635" x="5761038" y="2354263"/>
          <p14:tracePt t="159643" x="5761038" y="2328863"/>
          <p14:tracePt t="159652" x="5768975" y="2293938"/>
          <p14:tracePt t="159659" x="5776913" y="2268538"/>
          <p14:tracePt t="159668" x="5786438" y="2252663"/>
          <p14:tracePt t="159675" x="5794375" y="2235200"/>
          <p14:tracePt t="159685" x="5802313" y="2217738"/>
          <p14:tracePt t="159691" x="5802313" y="2209800"/>
          <p14:tracePt t="159707" x="5811838" y="2184400"/>
          <p14:tracePt t="159723" x="5811838" y="2166938"/>
          <p14:tracePt t="159731" x="5811838" y="2159000"/>
          <p14:tracePt t="159739" x="5811838" y="2141538"/>
          <p14:tracePt t="159747" x="5811838" y="2124075"/>
          <p14:tracePt t="159763" x="5811838" y="2108200"/>
          <p14:tracePt t="159771" x="5811838" y="2090738"/>
          <p14:tracePt t="159779" x="5811838" y="2082800"/>
          <p14:tracePt t="159787" x="5811838" y="2055813"/>
          <p14:tracePt t="159795" x="5811838" y="2047875"/>
          <p14:tracePt t="159803" x="5802313" y="2030413"/>
          <p14:tracePt t="159811" x="5794375" y="2014538"/>
          <p14:tracePt t="159819" x="5794375" y="1997075"/>
          <p14:tracePt t="159827" x="5786438" y="1979613"/>
          <p14:tracePt t="159835" x="5776913" y="1963738"/>
          <p14:tracePt t="159843" x="5776913" y="1954213"/>
          <p14:tracePt t="159867" x="5768975" y="1946275"/>
          <p14:tracePt t="160043" x="5761038" y="1946275"/>
          <p14:tracePt t="160051" x="5751513" y="1946275"/>
          <p14:tracePt t="160059" x="5743575" y="1946275"/>
          <p14:tracePt t="160068" x="5735638" y="1946275"/>
          <p14:tracePt t="160075" x="5726113" y="1946275"/>
          <p14:tracePt t="160086" x="5718175" y="1946275"/>
          <p14:tracePt t="160091" x="5708650" y="1938338"/>
          <p14:tracePt t="160099" x="5700713" y="1938338"/>
          <p14:tracePt t="160107" x="5683250" y="1928813"/>
          <p14:tracePt t="160115" x="5667375" y="1928813"/>
          <p14:tracePt t="160123" x="5657850" y="1920875"/>
          <p14:tracePt t="160131" x="5649913" y="1920875"/>
          <p14:tracePt t="160147" x="5641975" y="1920875"/>
          <p14:tracePt t="160243" x="5632450" y="1920875"/>
          <p14:tracePt t="160251" x="5607050" y="1920875"/>
          <p14:tracePt t="160259" x="5591175" y="1928813"/>
          <p14:tracePt t="160268" x="5565775" y="1938338"/>
          <p14:tracePt t="160275" x="5556250" y="1938338"/>
          <p14:tracePt t="160285" x="5548313" y="1946275"/>
          <p14:tracePt t="160291" x="5538788" y="1954213"/>
          <p14:tracePt t="160451" x="5530850" y="1963738"/>
          <p14:tracePt t="160459" x="5530850" y="1971675"/>
          <p14:tracePt t="160467" x="5530850" y="1989138"/>
          <p14:tracePt t="160475" x="5530850" y="2014538"/>
          <p14:tracePt t="160485" x="5530850" y="2047875"/>
          <p14:tracePt t="160491" x="5530850" y="2082800"/>
          <p14:tracePt t="160499" x="5538788" y="2098675"/>
          <p14:tracePt t="160507" x="5548313" y="2116138"/>
          <p14:tracePt t="160515" x="5548313" y="2124075"/>
          <p14:tracePt t="160523" x="5548313" y="2133600"/>
          <p14:tracePt t="160531" x="5548313" y="2141538"/>
          <p14:tracePt t="160539" x="5548313" y="2149475"/>
          <p14:tracePt t="160547" x="5548313" y="2159000"/>
          <p14:tracePt t="160563" x="5548313" y="2166938"/>
          <p14:tracePt t="160587" x="5548313" y="2174875"/>
          <p14:tracePt t="160603" x="5548313" y="2192338"/>
          <p14:tracePt t="160611" x="5548313" y="2200275"/>
          <p14:tracePt t="160619" x="5548313" y="2217738"/>
          <p14:tracePt t="160627" x="5548313" y="2235200"/>
          <p14:tracePt t="160635" x="5548313" y="2252663"/>
          <p14:tracePt t="160643" x="5548313" y="2268538"/>
          <p14:tracePt t="160652" x="5548313" y="2286000"/>
          <p14:tracePt t="160659" x="5538788" y="2303463"/>
          <p14:tracePt t="160668" x="5530850" y="2328863"/>
          <p14:tracePt t="160675" x="5530850" y="2336800"/>
          <p14:tracePt t="160683" x="5530850" y="2362200"/>
          <p14:tracePt t="160691" x="5530850" y="2379663"/>
          <p14:tracePt t="160699" x="5522913" y="2413000"/>
          <p14:tracePt t="160707" x="5513388" y="2430463"/>
          <p14:tracePt t="160715" x="5513388" y="2447925"/>
          <p14:tracePt t="160723" x="5513388" y="2473325"/>
          <p14:tracePt t="160731" x="5513388" y="2489200"/>
          <p14:tracePt t="160739" x="5513388" y="2516188"/>
          <p14:tracePt t="160747" x="5513388" y="2541588"/>
          <p14:tracePt t="160755" x="5513388" y="2549525"/>
          <p14:tracePt t="160763" x="5513388" y="2566988"/>
          <p14:tracePt t="160771" x="5513388" y="2574925"/>
          <p14:tracePt t="160787" x="5513388" y="2592388"/>
          <p14:tracePt t="160795" x="5513388" y="2600325"/>
          <p14:tracePt t="160803" x="5513388" y="2608263"/>
          <p14:tracePt t="160811" x="5513388" y="2625725"/>
          <p14:tracePt t="160819" x="5513388" y="2633663"/>
          <p14:tracePt t="160827" x="5513388" y="2651125"/>
          <p14:tracePt t="160843" x="5513388" y="2668588"/>
          <p14:tracePt t="160859" x="5513388" y="2686050"/>
          <p14:tracePt t="160869" x="5513388" y="2693988"/>
          <p14:tracePt t="160887" x="5513388" y="2711450"/>
          <p14:tracePt t="160947" x="5513388" y="2719388"/>
          <p14:tracePt t="160955" x="5522913" y="2736850"/>
          <p14:tracePt t="160971" x="5530850" y="2762250"/>
          <p14:tracePt t="160979" x="5538788" y="2778125"/>
          <p14:tracePt t="160987" x="5548313" y="2787650"/>
          <p14:tracePt t="160995" x="5548313" y="2795588"/>
          <p14:tracePt t="161003" x="5548313" y="2813050"/>
          <p14:tracePt t="161011" x="5548313" y="2820988"/>
          <p14:tracePt t="161019" x="5556250" y="2846388"/>
          <p14:tracePt t="161027" x="5556250" y="2863850"/>
          <p14:tracePt t="161043" x="5556250" y="2881313"/>
          <p14:tracePt t="161052" x="5565775" y="2906713"/>
          <p14:tracePt t="161139" x="5565775" y="2914650"/>
          <p14:tracePt t="161155" x="5565775" y="2922588"/>
          <p14:tracePt t="161163" x="5565775" y="2932113"/>
          <p14:tracePt t="161171" x="5565775" y="2940050"/>
          <p14:tracePt t="161203" x="5565775" y="2949575"/>
          <p14:tracePt t="161371" x="5565775" y="2914650"/>
          <p14:tracePt t="161379" x="5565775" y="2889250"/>
          <p14:tracePt t="161387" x="5565775" y="2863850"/>
          <p14:tracePt t="161395" x="5565775" y="2830513"/>
          <p14:tracePt t="161403" x="5565775" y="2795588"/>
          <p14:tracePt t="161411" x="5565775" y="2752725"/>
          <p14:tracePt t="161419" x="5565775" y="2693988"/>
          <p14:tracePt t="161427" x="5565775" y="2651125"/>
          <p14:tracePt t="161436" x="5565775" y="2592388"/>
          <p14:tracePt t="161443" x="5581650" y="2524125"/>
          <p14:tracePt t="161452" x="5591175" y="2473325"/>
          <p14:tracePt t="161459" x="5591175" y="2447925"/>
          <p14:tracePt t="161469" x="5591175" y="2387600"/>
          <p14:tracePt t="161475" x="5591175" y="2344738"/>
          <p14:tracePt t="161483" x="5591175" y="2286000"/>
          <p14:tracePt t="161491" x="5591175" y="2235200"/>
          <p14:tracePt t="161499" x="5581650" y="2159000"/>
          <p14:tracePt t="161507" x="5573713" y="2116138"/>
          <p14:tracePt t="161515" x="5565775" y="2065338"/>
          <p14:tracePt t="161523" x="5565775" y="2047875"/>
          <p14:tracePt t="161531" x="5556250" y="2022475"/>
          <p14:tracePt t="161539" x="5548313" y="1997075"/>
          <p14:tracePt t="161547" x="5548313" y="1979613"/>
          <p14:tracePt t="161555" x="5548313" y="1971675"/>
          <p14:tracePt t="161563" x="5548313" y="1954213"/>
          <p14:tracePt t="161571" x="5548313" y="1946275"/>
          <p14:tracePt t="161579" x="5548313" y="1928813"/>
          <p14:tracePt t="161587" x="5548313" y="1903413"/>
          <p14:tracePt t="161595" x="5556250" y="1895475"/>
          <p14:tracePt t="161603" x="5565775" y="1885950"/>
          <p14:tracePt t="161611" x="5565775" y="1878013"/>
          <p14:tracePt t="161619" x="5565775" y="1870075"/>
          <p14:tracePt t="161627" x="5573713" y="1860550"/>
          <p14:tracePt t="161739" x="5591175" y="1878013"/>
          <p14:tracePt t="161747" x="5599113" y="1895475"/>
          <p14:tracePt t="161755" x="5607050" y="1911350"/>
          <p14:tracePt t="161763" x="5616575" y="1920875"/>
          <p14:tracePt t="161771" x="5616575" y="1928813"/>
          <p14:tracePt t="161779" x="5632450" y="1938338"/>
          <p14:tracePt t="161787" x="5641975" y="1946275"/>
          <p14:tracePt t="161795" x="5649913" y="1954213"/>
          <p14:tracePt t="161804" x="5657850" y="1971675"/>
          <p14:tracePt t="161811" x="5675313" y="1979613"/>
          <p14:tracePt t="161819" x="5692775" y="1989138"/>
          <p14:tracePt t="161827" x="5700713" y="1989138"/>
          <p14:tracePt t="161836" x="5726113" y="1989138"/>
          <p14:tracePt t="161843" x="5743575" y="1989138"/>
          <p14:tracePt t="161853" x="5751513" y="1989138"/>
          <p14:tracePt t="161859" x="5761038" y="1989138"/>
          <p14:tracePt t="161869" x="5768975" y="1989138"/>
          <p14:tracePt t="162043" x="5768975" y="2005013"/>
          <p14:tracePt t="162051" x="5768975" y="2022475"/>
          <p14:tracePt t="162075" x="5768975" y="2030413"/>
          <p14:tracePt t="162083" x="5768975" y="2039938"/>
          <p14:tracePt t="162107" x="5761038" y="2055813"/>
          <p14:tracePt t="162291" x="5751513" y="2047875"/>
          <p14:tracePt t="162299" x="5743575" y="2039938"/>
          <p14:tracePt t="162307" x="5735638" y="2014538"/>
          <p14:tracePt t="162315" x="5726113" y="1997075"/>
          <p14:tracePt t="162323" x="5718175" y="1971675"/>
          <p14:tracePt t="162331" x="5700713" y="1963738"/>
          <p14:tracePt t="162339" x="5692775" y="1963738"/>
          <p14:tracePt t="162347" x="5692775" y="1954213"/>
          <p14:tracePt t="162371" x="5692775" y="1946275"/>
          <p14:tracePt t="162539" x="5692775" y="1963738"/>
          <p14:tracePt t="162547" x="5692775" y="1971675"/>
          <p14:tracePt t="162555" x="5692775" y="1989138"/>
          <p14:tracePt t="162563" x="5692775" y="2005013"/>
          <p14:tracePt t="162571" x="5692775" y="2022475"/>
          <p14:tracePt t="162579" x="5692775" y="2039938"/>
          <p14:tracePt t="162587" x="5692775" y="2055813"/>
          <p14:tracePt t="162595" x="5692775" y="2073275"/>
          <p14:tracePt t="162603" x="5692775" y="2090738"/>
          <p14:tracePt t="162611" x="5692775" y="2098675"/>
          <p14:tracePt t="162620" x="5692775" y="2124075"/>
          <p14:tracePt t="162627" x="5700713" y="2141538"/>
          <p14:tracePt t="162643" x="5700713" y="2149475"/>
          <p14:tracePt t="162653" x="5700713" y="2166938"/>
          <p14:tracePt t="162667" x="5700713" y="2174875"/>
          <p14:tracePt t="162675" x="5700713" y="2184400"/>
          <p14:tracePt t="162691" x="5700713" y="2200275"/>
          <p14:tracePt t="162699" x="5700713" y="2209800"/>
          <p14:tracePt t="162707" x="5700713" y="2217738"/>
          <p14:tracePt t="162715" x="5700713" y="2235200"/>
          <p14:tracePt t="162723" x="5700713" y="2243138"/>
          <p14:tracePt t="162731" x="5700713" y="2252663"/>
          <p14:tracePt t="162739" x="5700713" y="2260600"/>
          <p14:tracePt t="162747" x="5700713" y="2278063"/>
          <p14:tracePt t="162755" x="5700713" y="2319338"/>
          <p14:tracePt t="162763" x="5692775" y="2354263"/>
          <p14:tracePt t="162771" x="5683250" y="2387600"/>
          <p14:tracePt t="162779" x="5675313" y="2430463"/>
          <p14:tracePt t="162787" x="5667375" y="2463800"/>
          <p14:tracePt t="162795" x="5657850" y="2498725"/>
          <p14:tracePt t="162803" x="5649913" y="2532063"/>
          <p14:tracePt t="162811" x="5649913" y="2557463"/>
          <p14:tracePt t="162820" x="5649913" y="2582863"/>
          <p14:tracePt t="162827" x="5649913" y="2608263"/>
          <p14:tracePt t="162836" x="5649913" y="2633663"/>
          <p14:tracePt t="162843" x="5649913" y="2651125"/>
          <p14:tracePt t="162853" x="5649913" y="2676525"/>
          <p14:tracePt t="162859" x="5649913" y="2693988"/>
          <p14:tracePt t="162875" x="5649913" y="2701925"/>
          <p14:tracePt t="162979" x="5649913" y="2711450"/>
          <p14:tracePt t="162987" x="5649913" y="2727325"/>
          <p14:tracePt t="162995" x="5649913" y="2744788"/>
          <p14:tracePt t="163003" x="5649913" y="2770188"/>
          <p14:tracePt t="163011" x="5649913" y="2787650"/>
          <p14:tracePt t="163019" x="5649913" y="2805113"/>
          <p14:tracePt t="163027" x="5649913" y="2813050"/>
          <p14:tracePt t="163036" x="5649913" y="2820988"/>
          <p14:tracePt t="163043" x="5649913" y="2838450"/>
          <p14:tracePt t="163053" x="5649913" y="2846388"/>
          <p14:tracePt t="163059" x="5649913" y="2863850"/>
          <p14:tracePt t="163067" x="5649913" y="2871788"/>
          <p14:tracePt t="163075" x="5649913" y="2889250"/>
          <p14:tracePt t="163083" x="5649913" y="2906713"/>
          <p14:tracePt t="163091" x="5649913" y="2914650"/>
          <p14:tracePt t="163099" x="5649913" y="2922588"/>
          <p14:tracePt t="163107" x="5649913" y="2932113"/>
          <p14:tracePt t="163131" x="5649913" y="2940050"/>
          <p14:tracePt t="163139" x="5649913" y="2949575"/>
          <p14:tracePt t="163155" x="5649913" y="2957513"/>
          <p14:tracePt t="163163" x="5649913" y="2974975"/>
          <p14:tracePt t="163179" x="5649913" y="2990850"/>
          <p14:tracePt t="163187" x="5649913" y="3000375"/>
          <p14:tracePt t="163195" x="5649913" y="3008313"/>
          <p14:tracePt t="163203" x="5649913" y="3016250"/>
          <p14:tracePt t="163347" x="5649913" y="3025775"/>
          <p14:tracePt t="163355" x="5657850" y="3025775"/>
          <p14:tracePt t="163363" x="5657850" y="3016250"/>
          <p14:tracePt t="163371" x="5667375" y="3008313"/>
          <p14:tracePt t="163379" x="5683250" y="2990850"/>
          <p14:tracePt t="163387" x="5692775" y="2982913"/>
          <p14:tracePt t="163403" x="5735638" y="2982913"/>
          <p14:tracePt t="163411" x="5786438" y="3016250"/>
          <p14:tracePt t="163420" x="5837238" y="3076575"/>
          <p14:tracePt t="163427" x="5905500" y="3170238"/>
          <p14:tracePt t="163436" x="5997575" y="3279775"/>
          <p14:tracePt t="163443" x="6100763" y="3398838"/>
          <p14:tracePt t="163453" x="6194425" y="3543300"/>
          <p14:tracePt t="163459" x="6278563" y="3687763"/>
          <p14:tracePt t="163467" x="6346825" y="3816350"/>
          <p14:tracePt t="163475" x="6380163" y="3935413"/>
          <p14:tracePt t="163483" x="6397625" y="4037013"/>
          <p14:tracePt t="163491" x="6397625" y="4105275"/>
          <p14:tracePt t="163499" x="6397625" y="4206875"/>
          <p14:tracePt t="163507" x="6372225" y="4283075"/>
          <p14:tracePt t="163515" x="6329363" y="4341813"/>
          <p14:tracePt t="163523" x="6278563" y="4410075"/>
          <p14:tracePt t="163531" x="6227763" y="4460875"/>
          <p14:tracePt t="163539" x="6159500" y="4521200"/>
          <p14:tracePt t="163547" x="6100763" y="4572000"/>
          <p14:tracePt t="163555" x="6040438" y="4622800"/>
          <p14:tracePt t="163563" x="5989638" y="4665663"/>
          <p14:tracePt t="163571" x="5989638" y="4691063"/>
          <p14:tracePt t="163579" x="5989638" y="4699000"/>
          <p14:tracePt t="163587" x="5997575" y="4716463"/>
          <p14:tracePt t="163595" x="6007100" y="4733925"/>
          <p14:tracePt t="163603" x="6015038" y="4749800"/>
          <p14:tracePt t="163667" x="6024563" y="4759325"/>
          <p14:tracePt t="163691" x="6024563" y="4749800"/>
          <p14:tracePt t="163699" x="6024563" y="4716463"/>
          <p14:tracePt t="163707" x="5989638" y="4699000"/>
          <p14:tracePt t="163715" x="5946775" y="4683125"/>
          <p14:tracePt t="163723" x="5938838" y="4657725"/>
          <p14:tracePt t="163731" x="5930900" y="4640263"/>
          <p14:tracePt t="163779" x="5930900" y="4622800"/>
          <p14:tracePt t="163803" x="5956300" y="4614863"/>
          <p14:tracePt t="163811" x="5964238" y="4605338"/>
          <p14:tracePt t="163819" x="5972175" y="4597400"/>
          <p14:tracePt t="163827" x="5981700" y="4589463"/>
          <p14:tracePt t="163837" x="5989638" y="4579938"/>
          <p14:tracePt t="164091" x="5989638" y="4589463"/>
          <p14:tracePt t="164099" x="5989638" y="4605338"/>
          <p14:tracePt t="164107" x="5989638" y="4622800"/>
          <p14:tracePt t="164115" x="5989638" y="4648200"/>
          <p14:tracePt t="164123" x="5989638" y="4657725"/>
          <p14:tracePt t="164131" x="5989638" y="4665663"/>
          <p14:tracePt t="164139" x="5989638" y="4673600"/>
          <p14:tracePt t="164147" x="5989638" y="4683125"/>
          <p14:tracePt t="164155" x="5989638" y="4691063"/>
          <p14:tracePt t="164163" x="5989638" y="4708525"/>
          <p14:tracePt t="164179" x="5997575" y="4733925"/>
          <p14:tracePt t="164195" x="5997575" y="4741863"/>
          <p14:tracePt t="164203" x="5997575" y="4759325"/>
          <p14:tracePt t="164211" x="5997575" y="4775200"/>
          <p14:tracePt t="164220" x="5997575" y="4784725"/>
          <p14:tracePt t="164227" x="5997575" y="4810125"/>
          <p14:tracePt t="164237" x="5997575" y="4827588"/>
          <p14:tracePt t="164243" x="5997575" y="4852988"/>
          <p14:tracePt t="164251" x="5997575" y="4878388"/>
          <p14:tracePt t="164259" x="5997575" y="4894263"/>
          <p14:tracePt t="164267" x="5997575" y="4919663"/>
          <p14:tracePt t="164275" x="5997575" y="4954588"/>
          <p14:tracePt t="164283" x="5997575" y="4979988"/>
          <p14:tracePt t="164291" x="5997575" y="4997450"/>
          <p14:tracePt t="164299" x="5989638" y="5022850"/>
          <p14:tracePt t="164307" x="5981700" y="5038725"/>
          <p14:tracePt t="164315" x="5981700" y="5048250"/>
          <p14:tracePt t="164347" x="5981700" y="5056188"/>
          <p14:tracePt t="164355" x="5981700" y="5081588"/>
          <p14:tracePt t="164363" x="5981700" y="5106988"/>
          <p14:tracePt t="164371" x="5981700" y="5132388"/>
          <p14:tracePt t="164379" x="5989638" y="5157788"/>
          <p14:tracePt t="164387" x="6007100" y="5183188"/>
          <p14:tracePt t="164395" x="6015038" y="5218113"/>
          <p14:tracePt t="164403" x="6024563" y="5226050"/>
          <p14:tracePt t="164411" x="6032500" y="5243513"/>
          <p14:tracePt t="164420" x="6040438" y="5260975"/>
          <p14:tracePt t="164427" x="6049963" y="5268913"/>
          <p14:tracePt t="164437" x="6049963" y="5276850"/>
          <p14:tracePt t="164443" x="6049963" y="5294313"/>
          <p14:tracePt t="164451" x="6049963" y="5319713"/>
          <p14:tracePt t="164459" x="6057900" y="5353050"/>
          <p14:tracePt t="164467" x="6057900" y="5380038"/>
          <p14:tracePt t="164483" x="6057900" y="5395913"/>
          <p14:tracePt t="164491" x="6065838" y="5421313"/>
          <p14:tracePt t="164507" x="6065838" y="5430838"/>
          <p14:tracePt t="164523" x="6065838" y="5438775"/>
          <p14:tracePt t="164531" x="6065838" y="5446713"/>
          <p14:tracePt t="164539" x="6075363" y="5464175"/>
          <p14:tracePt t="164547" x="6083300" y="5481638"/>
          <p14:tracePt t="164555" x="6091238" y="5497513"/>
          <p14:tracePt t="164563" x="6100763" y="5524500"/>
          <p14:tracePt t="164571" x="6116638" y="5557838"/>
          <p14:tracePt t="164579" x="6134100" y="5591175"/>
          <p14:tracePt t="164588" x="6151563" y="5616575"/>
          <p14:tracePt t="164595" x="6167438" y="5641975"/>
          <p14:tracePt t="164603" x="6184900" y="5668963"/>
          <p14:tracePt t="164611" x="6194425" y="5676900"/>
          <p14:tracePt t="164620" x="6202363" y="5684838"/>
          <p14:tracePt t="164763" x="6202363" y="5676900"/>
          <p14:tracePt t="164771" x="6202363" y="5641975"/>
          <p14:tracePt t="164779" x="6194425" y="5608638"/>
          <p14:tracePt t="164787" x="6194425" y="5600700"/>
          <p14:tracePt t="164795" x="6194425" y="5583238"/>
          <p14:tracePt t="164804" x="6194425" y="5557838"/>
          <p14:tracePt t="164811" x="6176963" y="5514975"/>
          <p14:tracePt t="164820" x="6167438" y="5489575"/>
          <p14:tracePt t="164827" x="6159500" y="5456238"/>
          <p14:tracePt t="164837" x="6159500" y="5446713"/>
          <p14:tracePt t="164843" x="6151563" y="5405438"/>
          <p14:tracePt t="164851" x="6142038" y="5370513"/>
          <p14:tracePt t="164859" x="6142038" y="5345113"/>
          <p14:tracePt t="164867" x="6142038" y="5311775"/>
          <p14:tracePt t="164875" x="6142038" y="5286375"/>
          <p14:tracePt t="164883" x="6142038" y="5243513"/>
          <p14:tracePt t="164904" x="6142038" y="5149850"/>
          <p14:tracePt t="164907" x="6142038" y="5091113"/>
          <p14:tracePt t="164915" x="6151563" y="5073650"/>
          <p14:tracePt t="164923" x="6159500" y="5048250"/>
          <p14:tracePt t="164931" x="6159500" y="5038725"/>
          <p14:tracePt t="164939" x="6159500" y="5030788"/>
          <p14:tracePt t="164947" x="6159500" y="5013325"/>
          <p14:tracePt t="164955" x="6159500" y="5005388"/>
          <p14:tracePt t="164963" x="6159500" y="4997450"/>
          <p14:tracePt t="164971" x="6159500" y="4979988"/>
          <p14:tracePt t="164979" x="6159500" y="4972050"/>
          <p14:tracePt t="164987" x="6159500" y="4954588"/>
          <p14:tracePt t="164995" x="6159500" y="4929188"/>
          <p14:tracePt t="165003" x="6159500" y="4919663"/>
          <p14:tracePt t="165011" x="6159500" y="4894263"/>
          <p14:tracePt t="165021" x="6159500" y="4868863"/>
          <p14:tracePt t="165037" x="6167438" y="4852988"/>
          <p14:tracePt t="165043" x="6176963" y="4835525"/>
          <p14:tracePt t="165059" x="6184900" y="4818063"/>
          <p14:tracePt t="165067" x="6184900" y="4810125"/>
          <p14:tracePt t="165075" x="6194425" y="4792663"/>
          <p14:tracePt t="165083" x="6210300" y="4784725"/>
          <p14:tracePt t="165091" x="6219825" y="4759325"/>
          <p14:tracePt t="165099" x="6227763" y="4733925"/>
          <p14:tracePt t="165107" x="6227763" y="4716463"/>
          <p14:tracePt t="165115" x="6227763" y="4683125"/>
          <p14:tracePt t="165123" x="6227763" y="4665663"/>
          <p14:tracePt t="165131" x="6227763" y="4657725"/>
          <p14:tracePt t="165139" x="6227763" y="4648200"/>
          <p14:tracePt t="165147" x="6227763" y="4640263"/>
          <p14:tracePt t="165171" x="6227763" y="4630738"/>
          <p14:tracePt t="165275" x="6210300" y="4673600"/>
          <p14:tracePt t="165283" x="6194425" y="4724400"/>
          <p14:tracePt t="165291" x="6184900" y="4767263"/>
          <p14:tracePt t="165299" x="6159500" y="4827588"/>
          <p14:tracePt t="165307" x="6151563" y="4903788"/>
          <p14:tracePt t="165315" x="6134100" y="4954588"/>
          <p14:tracePt t="165323" x="6108700" y="5013325"/>
          <p14:tracePt t="165331" x="6091238" y="5064125"/>
          <p14:tracePt t="165339" x="6075363" y="5106988"/>
          <p14:tracePt t="165347" x="6065838" y="5157788"/>
          <p14:tracePt t="165356" x="6049963" y="5192713"/>
          <p14:tracePt t="165363" x="6040438" y="5226050"/>
          <p14:tracePt t="165371" x="6040438" y="5243513"/>
          <p14:tracePt t="165379" x="6040438" y="5276850"/>
          <p14:tracePt t="165387" x="6040438" y="5319713"/>
          <p14:tracePt t="165395" x="6040438" y="5353050"/>
          <p14:tracePt t="165404" x="6040438" y="5380038"/>
          <p14:tracePt t="165411" x="6040438" y="5405438"/>
          <p14:tracePt t="165420" x="6040438" y="5430838"/>
          <p14:tracePt t="165427" x="6040438" y="5446713"/>
          <p14:tracePt t="165436" x="6040438" y="5456238"/>
          <p14:tracePt t="165442" x="6040438" y="5464175"/>
          <p14:tracePt t="165539" x="6040438" y="5472113"/>
          <p14:tracePt t="165603" x="6040438" y="5481638"/>
          <p14:tracePt t="165611" x="6040438" y="5497513"/>
          <p14:tracePt t="165803" x="6049963" y="5507038"/>
          <p14:tracePt t="166555" x="6040438" y="5489575"/>
          <p14:tracePt t="166563" x="6024563" y="5464175"/>
          <p14:tracePt t="166571" x="6024563" y="5446713"/>
          <p14:tracePt t="166579" x="6015038" y="5446713"/>
          <p14:tracePt t="167163" x="6015038" y="5438775"/>
          <p14:tracePt t="167171" x="6015038" y="5413375"/>
          <p14:tracePt t="167179" x="6024563" y="5387975"/>
          <p14:tracePt t="167187" x="6032500" y="5370513"/>
          <p14:tracePt t="167195" x="6032500" y="5362575"/>
          <p14:tracePt t="167211" x="6032500" y="5345113"/>
          <p14:tracePt t="167221" x="6032500" y="5319713"/>
          <p14:tracePt t="167227" x="6040438" y="5302250"/>
          <p14:tracePt t="167235" x="6040438" y="5286375"/>
          <p14:tracePt t="167243" x="6040438" y="5268913"/>
          <p14:tracePt t="167331" x="6040438" y="5260975"/>
          <p14:tracePt t="167339" x="6049963" y="5226050"/>
          <p14:tracePt t="167347" x="6057900" y="5175250"/>
          <p14:tracePt t="167355" x="6065838" y="5141913"/>
          <p14:tracePt t="167363" x="6075363" y="5106988"/>
          <p14:tracePt t="167371" x="6083300" y="5099050"/>
          <p14:tracePt t="167379" x="6091238" y="5081588"/>
          <p14:tracePt t="167531" x="6108700" y="5073650"/>
          <p14:tracePt t="170611" x="6100763" y="5073650"/>
          <p14:tracePt t="170635" x="6091238" y="5073650"/>
          <p14:tracePt t="170659" x="6083300" y="5073650"/>
          <p14:tracePt t="170667" x="6075363" y="5081588"/>
          <p14:tracePt t="170691" x="6065838" y="5081588"/>
          <p14:tracePt t="170699" x="6049963" y="5081588"/>
          <p14:tracePt t="170707" x="6024563" y="5091113"/>
          <p14:tracePt t="170715" x="6007100" y="5091113"/>
          <p14:tracePt t="170723" x="5972175" y="5091113"/>
          <p14:tracePt t="170731" x="5946775" y="5099050"/>
          <p14:tracePt t="170739" x="5938838" y="5099050"/>
          <p14:tracePt t="170747" x="5921375" y="5106988"/>
          <p14:tracePt t="170795" x="5913438" y="5106988"/>
          <p14:tracePt t="170811" x="5888038" y="5116513"/>
          <p14:tracePt t="170819" x="5870575" y="5124450"/>
          <p14:tracePt t="170827" x="5845175" y="5132388"/>
          <p14:tracePt t="170835" x="5827713" y="5132388"/>
          <p14:tracePt t="170843" x="5794375" y="5132388"/>
          <p14:tracePt t="170851" x="5786438" y="5124450"/>
          <p14:tracePt t="170859" x="5776913" y="5116513"/>
          <p14:tracePt t="170899" x="5768975" y="5116513"/>
          <p14:tracePt t="170915" x="5751513" y="5106988"/>
          <p14:tracePt t="170923" x="5726113" y="5073650"/>
          <p14:tracePt t="170931" x="5683250" y="5005388"/>
          <p14:tracePt t="170939" x="5624513" y="4937125"/>
          <p14:tracePt t="170947" x="5581650" y="4886325"/>
          <p14:tracePt t="170955" x="5530850" y="4852988"/>
          <p14:tracePt t="170963" x="5497513" y="4802188"/>
          <p14:tracePt t="170973" x="5446713" y="4759325"/>
          <p14:tracePt t="170979" x="5403850" y="4733925"/>
          <p14:tracePt t="170989" x="5353050" y="4673600"/>
          <p14:tracePt t="170995" x="5302250" y="4622800"/>
          <p14:tracePt t="171003" x="5233988" y="4554538"/>
          <p14:tracePt t="171011" x="5173663" y="4495800"/>
          <p14:tracePt t="171019" x="5114925" y="4419600"/>
          <p14:tracePt t="171027" x="5054600" y="4333875"/>
          <p14:tracePt t="171035" x="5013325" y="4275138"/>
          <p14:tracePt t="171043" x="4987925" y="4206875"/>
          <p14:tracePt t="171051" x="4962525" y="4164013"/>
          <p14:tracePt t="171059" x="4945063" y="4113213"/>
          <p14:tracePt t="171067" x="4935538" y="4070350"/>
          <p14:tracePt t="171075" x="4927600" y="4019550"/>
          <p14:tracePt t="171083" x="4919663" y="3976688"/>
          <p14:tracePt t="171091" x="4919663" y="3951288"/>
          <p14:tracePt t="171099" x="4919663" y="3908425"/>
          <p14:tracePt t="171107" x="4919663" y="3867150"/>
          <p14:tracePt t="171115" x="4919663" y="3824288"/>
          <p14:tracePt t="171123" x="4919663" y="3748088"/>
          <p14:tracePt t="171131" x="4927600" y="3679825"/>
          <p14:tracePt t="171139" x="4945063" y="3619500"/>
          <p14:tracePt t="171147" x="4962525" y="3543300"/>
          <p14:tracePt t="171155" x="4970463" y="3467100"/>
          <p14:tracePt t="171163" x="4995863" y="3398838"/>
          <p14:tracePt t="171172" x="5029200" y="3305175"/>
          <p14:tracePt t="171179" x="5064125" y="3221038"/>
          <p14:tracePt t="171189" x="5089525" y="3144838"/>
          <p14:tracePt t="171195" x="5122863" y="3067050"/>
          <p14:tracePt t="171203" x="5157788" y="3000375"/>
          <p14:tracePt t="171211" x="5173663" y="2957513"/>
          <p14:tracePt t="171219" x="5183188" y="2897188"/>
          <p14:tracePt t="171227" x="5199063" y="2855913"/>
          <p14:tracePt t="171235" x="5224463" y="2820988"/>
          <p14:tracePt t="171243" x="5241925" y="2787650"/>
          <p14:tracePt t="171251" x="5249863" y="2752725"/>
          <p14:tracePt t="171259" x="5259388" y="2736850"/>
          <p14:tracePt t="171267" x="5267325" y="2711450"/>
          <p14:tracePt t="171275" x="5276850" y="2693988"/>
          <p14:tracePt t="171283" x="5292725" y="2660650"/>
          <p14:tracePt t="171291" x="5310188" y="2643188"/>
          <p14:tracePt t="171299" x="5335588" y="2608263"/>
          <p14:tracePt t="171307" x="5360988" y="2582863"/>
          <p14:tracePt t="171315" x="5394325" y="2557463"/>
          <p14:tracePt t="171323" x="5437188" y="2532063"/>
          <p14:tracePt t="171331" x="5472113" y="2506663"/>
          <p14:tracePt t="171339" x="5513388" y="2463800"/>
          <p14:tracePt t="171347" x="5556250" y="2438400"/>
          <p14:tracePt t="171356" x="5599113" y="2405063"/>
          <p14:tracePt t="171363" x="5632450" y="2379663"/>
          <p14:tracePt t="171372" x="5657850" y="2362200"/>
          <p14:tracePt t="171379" x="5683250" y="2344738"/>
          <p14:tracePt t="171387" x="5700713" y="2328863"/>
          <p14:tracePt t="171395" x="5726113" y="2328863"/>
          <p14:tracePt t="171403" x="5751513" y="2311400"/>
          <p14:tracePt t="171411" x="5776913" y="2303463"/>
          <p14:tracePt t="171419" x="5794375" y="2293938"/>
          <p14:tracePt t="171427" x="5827713" y="2286000"/>
          <p14:tracePt t="171435" x="5862638" y="2278063"/>
          <p14:tracePt t="171443" x="5880100" y="2268538"/>
          <p14:tracePt t="171451" x="5895975" y="2260600"/>
          <p14:tracePt t="171467" x="5905500" y="2260600"/>
          <p14:tracePt t="171707" x="5888038" y="2260600"/>
          <p14:tracePt t="171715" x="5870575" y="2268538"/>
          <p14:tracePt t="171723" x="5853113" y="2278063"/>
          <p14:tracePt t="171739" x="5837238" y="2286000"/>
          <p14:tracePt t="171755" x="5827713" y="2286000"/>
          <p14:tracePt t="171763" x="5827713" y="2293938"/>
          <p14:tracePt t="171779" x="5802313" y="2303463"/>
          <p14:tracePt t="171787" x="5776913" y="2311400"/>
          <p14:tracePt t="171795" x="5768975" y="2319338"/>
          <p14:tracePt t="171803" x="5751513" y="2319338"/>
          <p14:tracePt t="171811" x="5743575" y="2319338"/>
          <p14:tracePt t="171819" x="5726113" y="2328863"/>
          <p14:tracePt t="171827" x="5718175" y="2336800"/>
          <p14:tracePt t="176787" x="5708650" y="2344738"/>
          <p14:tracePt t="176795" x="5718175" y="2344738"/>
          <p14:tracePt t="176803" x="5786438" y="2344738"/>
          <p14:tracePt t="176811" x="5888038" y="2328863"/>
          <p14:tracePt t="176819" x="5981700" y="2319338"/>
          <p14:tracePt t="176827" x="6040438" y="2319338"/>
          <p14:tracePt t="176835" x="6116638" y="2319338"/>
          <p14:tracePt t="176843" x="6151563" y="2328863"/>
          <p14:tracePt t="176851" x="6167438" y="2336800"/>
          <p14:tracePt t="176859" x="6176963" y="2336800"/>
          <p14:tracePt t="176867" x="6194425" y="2344738"/>
          <p14:tracePt t="176877" x="6210300" y="2344738"/>
          <p14:tracePt t="176915" x="6219825" y="2344738"/>
          <p14:tracePt t="176924" x="6227763" y="2344738"/>
          <p14:tracePt t="176931" x="6278563" y="2344738"/>
          <p14:tracePt t="176939" x="6338888" y="2328863"/>
          <p14:tracePt t="176947" x="6389688" y="2293938"/>
          <p14:tracePt t="176955" x="6448425" y="2286000"/>
          <p14:tracePt t="176963" x="6491288" y="2268538"/>
          <p14:tracePt t="176971" x="6542088" y="2252663"/>
          <p14:tracePt t="176979" x="6592888" y="2235200"/>
          <p14:tracePt t="176987" x="6635750" y="2217738"/>
          <p14:tracePt t="176995" x="6669088" y="2217738"/>
          <p14:tracePt t="177003" x="6694488" y="2217738"/>
          <p14:tracePt t="177011" x="6719888" y="2217738"/>
          <p14:tracePt t="177019" x="6737350" y="2217738"/>
          <p14:tracePt t="177083" x="6745288" y="2217738"/>
          <p14:tracePt t="177091" x="6762750" y="2217738"/>
          <p14:tracePt t="177099" x="6770688" y="2217738"/>
          <p14:tracePt t="177107" x="6780213" y="2217738"/>
          <p14:tracePt t="177115" x="6788150" y="2217738"/>
          <p14:tracePt t="177291" x="6797675" y="2235200"/>
          <p14:tracePt t="177299" x="6805613" y="2303463"/>
          <p14:tracePt t="177307" x="6838950" y="2413000"/>
          <p14:tracePt t="177315" x="6873875" y="2549525"/>
          <p14:tracePt t="177325" x="6907213" y="2711450"/>
          <p14:tracePt t="177331" x="6932613" y="2855913"/>
          <p14:tracePt t="177339" x="6967538" y="2982913"/>
          <p14:tracePt t="177347" x="6992938" y="3094038"/>
          <p14:tracePt t="177355" x="7018338" y="3211513"/>
          <p14:tracePt t="177363" x="7026275" y="3314700"/>
          <p14:tracePt t="177371" x="7034213" y="3416300"/>
          <p14:tracePt t="177379" x="7034213" y="3484563"/>
          <p14:tracePt t="177387" x="7034213" y="3568700"/>
          <p14:tracePt t="177395" x="7034213" y="3636963"/>
          <p14:tracePt t="177403" x="7034213" y="3722688"/>
          <p14:tracePt t="177411" x="7034213" y="3824288"/>
          <p14:tracePt t="177419" x="7059613" y="3943350"/>
          <p14:tracePt t="177427" x="7085013" y="4044950"/>
          <p14:tracePt t="177435" x="7094538" y="4138613"/>
          <p14:tracePt t="177443" x="7119938" y="4257675"/>
          <p14:tracePt t="177451" x="7153275" y="4376738"/>
          <p14:tracePt t="177459" x="7188200" y="4478338"/>
          <p14:tracePt t="177467" x="7229475" y="4579938"/>
          <p14:tracePt t="177475" x="7256463" y="4657725"/>
          <p14:tracePt t="177483" x="7289800" y="4741863"/>
          <p14:tracePt t="177492" x="7307263" y="4818063"/>
          <p14:tracePt t="177499" x="7332663" y="4894263"/>
          <p14:tracePt t="177508" x="7348538" y="4937125"/>
          <p14:tracePt t="177515" x="7358063" y="4972050"/>
          <p14:tracePt t="177525" x="7358063" y="5005388"/>
          <p14:tracePt t="177531" x="7358063" y="5038725"/>
          <p14:tracePt t="177539" x="7358063" y="5064125"/>
          <p14:tracePt t="177547" x="7358063" y="5099050"/>
          <p14:tracePt t="177555" x="7358063" y="5157788"/>
          <p14:tracePt t="177563" x="7348538" y="5200650"/>
          <p14:tracePt t="177571" x="7348538" y="5235575"/>
          <p14:tracePt t="177579" x="7348538" y="5286375"/>
          <p14:tracePt t="177587" x="7348538" y="5327650"/>
          <p14:tracePt t="177595" x="7348538" y="5380038"/>
          <p14:tracePt t="177603" x="7348538" y="5395913"/>
          <p14:tracePt t="177611" x="7348538" y="5421313"/>
          <p14:tracePt t="177619" x="7348538" y="5446713"/>
          <p14:tracePt t="177627" x="7348538" y="5456238"/>
          <p14:tracePt t="177635" x="7348538" y="5464175"/>
          <p14:tracePt t="177643" x="7348538" y="5472113"/>
          <p14:tracePt t="177739" x="7358063" y="5446713"/>
          <p14:tracePt t="177747" x="7383463" y="5413375"/>
          <p14:tracePt t="177755" x="7408863" y="5387975"/>
          <p14:tracePt t="177763" x="7426325" y="5345113"/>
          <p14:tracePt t="177771" x="7451725" y="5294313"/>
          <p14:tracePt t="177779" x="7459663" y="5235575"/>
          <p14:tracePt t="177787" x="7477125" y="5175250"/>
          <p14:tracePt t="177795" x="7485063" y="5116513"/>
          <p14:tracePt t="177803" x="7510463" y="5022850"/>
          <p14:tracePt t="177811" x="7518400" y="4937125"/>
          <p14:tracePt t="177819" x="7545388" y="4835525"/>
          <p14:tracePt t="177827" x="7570788" y="4724400"/>
          <p14:tracePt t="177835" x="7604125" y="4589463"/>
          <p14:tracePt t="177843" x="7629525" y="4435475"/>
          <p14:tracePt t="177851" x="7637463" y="4275138"/>
          <p14:tracePt t="177860" x="7637463" y="4156075"/>
          <p14:tracePt t="177867" x="7646988" y="4037013"/>
          <p14:tracePt t="177876" x="7662863" y="3925888"/>
          <p14:tracePt t="177883" x="7662863" y="3824288"/>
          <p14:tracePt t="177891" x="7662863" y="3713163"/>
          <p14:tracePt t="177899" x="7662863" y="3611563"/>
          <p14:tracePt t="177908" x="7662863" y="3543300"/>
          <p14:tracePt t="177915" x="7662863" y="3467100"/>
          <p14:tracePt t="177925" x="7662863" y="3398838"/>
          <p14:tracePt t="177931" x="7662863" y="3340100"/>
          <p14:tracePt t="177939" x="7662863" y="3297238"/>
          <p14:tracePt t="177947" x="7662863" y="3254375"/>
          <p14:tracePt t="177955" x="7662863" y="3211513"/>
          <p14:tracePt t="177963" x="7662863" y="3152775"/>
          <p14:tracePt t="177971" x="7662863" y="3094038"/>
          <p14:tracePt t="177979" x="7646988" y="3016250"/>
          <p14:tracePt t="177987" x="7629525" y="2932113"/>
          <p14:tracePt t="177995" x="7612063" y="2846388"/>
          <p14:tracePt t="178003" x="7596188" y="2727325"/>
          <p14:tracePt t="178011" x="7561263" y="2600325"/>
          <p14:tracePt t="178019" x="7510463" y="2481263"/>
          <p14:tracePt t="178027" x="7477125" y="2362200"/>
          <p14:tracePt t="178035" x="7451725" y="2252663"/>
          <p14:tracePt t="178043" x="7416800" y="2149475"/>
          <p14:tracePt t="178051" x="7400925" y="2065338"/>
          <p14:tracePt t="178059" x="7373938" y="1971675"/>
          <p14:tracePt t="178067" x="7358063" y="1911350"/>
          <p14:tracePt t="178075" x="7340600" y="1870075"/>
          <p14:tracePt t="178083" x="7340600" y="1835150"/>
          <p14:tracePt t="178091" x="7340600" y="1801813"/>
          <p14:tracePt t="178099" x="7340600" y="1776413"/>
          <p14:tracePt t="178108" x="7340600" y="1766888"/>
          <p14:tracePt t="178115" x="7340600" y="1758950"/>
          <p14:tracePt t="178125" x="7340600" y="1751013"/>
          <p14:tracePt t="178275" x="7340600" y="1784350"/>
          <p14:tracePt t="178283" x="7348538" y="1844675"/>
          <p14:tracePt t="178291" x="7348538" y="1885950"/>
          <p14:tracePt t="178299" x="7348538" y="1946275"/>
          <p14:tracePt t="178308" x="7348538" y="2014538"/>
          <p14:tracePt t="178315" x="7340600" y="2108200"/>
          <p14:tracePt t="178324" x="7332663" y="2192338"/>
          <p14:tracePt t="178331" x="7323138" y="2268538"/>
          <p14:tracePt t="178339" x="7315200" y="2354263"/>
          <p14:tracePt t="178347" x="7297738" y="2455863"/>
          <p14:tracePt t="178355" x="7289800" y="2541588"/>
          <p14:tracePt t="178363" x="7281863" y="2643188"/>
          <p14:tracePt t="178371" x="7256463" y="2727325"/>
          <p14:tracePt t="178379" x="7246938" y="2813050"/>
          <p14:tracePt t="178387" x="7239000" y="2889250"/>
          <p14:tracePt t="178395" x="7221538" y="2957513"/>
          <p14:tracePt t="178403" x="7213600" y="3016250"/>
          <p14:tracePt t="178411" x="7213600" y="3059113"/>
          <p14:tracePt t="178419" x="7204075" y="3135313"/>
          <p14:tracePt t="178427" x="7204075" y="3178175"/>
          <p14:tracePt t="178435" x="7204075" y="3238500"/>
          <p14:tracePt t="178443" x="7204075" y="3297238"/>
          <p14:tracePt t="178451" x="7204075" y="3365500"/>
          <p14:tracePt t="178460" x="7204075" y="3441700"/>
          <p14:tracePt t="178467" x="7204075" y="3527425"/>
          <p14:tracePt t="178475" x="7204075" y="3594100"/>
          <p14:tracePt t="178483" x="7204075" y="3662363"/>
          <p14:tracePt t="178492" x="7196138" y="3756025"/>
          <p14:tracePt t="178499" x="7178675" y="3824288"/>
          <p14:tracePt t="178508" x="7162800" y="3900488"/>
          <p14:tracePt t="178515" x="7153275" y="3960813"/>
          <p14:tracePt t="178523" x="7127875" y="4019550"/>
          <p14:tracePt t="178531" x="7112000" y="4095750"/>
          <p14:tracePt t="178539" x="7077075" y="4171950"/>
          <p14:tracePt t="178547" x="7043738" y="4232275"/>
          <p14:tracePt t="178555" x="7034213" y="4308475"/>
          <p14:tracePt t="178563" x="7026275" y="4368800"/>
          <p14:tracePt t="178571" x="7026275" y="4410075"/>
          <p14:tracePt t="178579" x="7026275" y="4452938"/>
          <p14:tracePt t="178587" x="7026275" y="4495800"/>
          <p14:tracePt t="178595" x="7026275" y="4546600"/>
          <p14:tracePt t="178603" x="7026275" y="4589463"/>
          <p14:tracePt t="178611" x="7026275" y="4630738"/>
          <p14:tracePt t="178619" x="7026275" y="4665663"/>
          <p14:tracePt t="178627" x="7026275" y="4691063"/>
          <p14:tracePt t="178635" x="7026275" y="4724400"/>
          <p14:tracePt t="178643" x="7026275" y="4749800"/>
          <p14:tracePt t="178651" x="7026275" y="4784725"/>
          <p14:tracePt t="178659" x="7026275" y="4802188"/>
          <p14:tracePt t="178667" x="7026275" y="4827588"/>
          <p14:tracePt t="178676" x="7026275" y="4852988"/>
          <p14:tracePt t="178683" x="7026275" y="4868863"/>
          <p14:tracePt t="178692" x="7026275" y="4894263"/>
          <p14:tracePt t="178699" x="7026275" y="4919663"/>
          <p14:tracePt t="178708" x="7026275" y="4937125"/>
          <p14:tracePt t="178715" x="7026275" y="4962525"/>
          <p14:tracePt t="178723" x="7026275" y="4987925"/>
          <p14:tracePt t="178731" x="7026275" y="5005388"/>
          <p14:tracePt t="178739" x="7026275" y="5030788"/>
          <p14:tracePt t="178747" x="7026275" y="5056188"/>
          <p14:tracePt t="178755" x="7026275" y="5073650"/>
          <p14:tracePt t="178763" x="7026275" y="5091113"/>
          <p14:tracePt t="178771" x="7026275" y="5099050"/>
          <p14:tracePt t="178859" x="7026275" y="5081588"/>
          <p14:tracePt t="178867" x="7034213" y="5048250"/>
          <p14:tracePt t="178875" x="7043738" y="5005388"/>
          <p14:tracePt t="178883" x="7043738" y="4972050"/>
          <p14:tracePt t="178892" x="7043738" y="4919663"/>
          <p14:tracePt t="178899" x="7051675" y="4827588"/>
          <p14:tracePt t="178909" x="7059613" y="4759325"/>
          <p14:tracePt t="178915" x="7077075" y="4673600"/>
          <p14:tracePt t="178923" x="7077075" y="4572000"/>
          <p14:tracePt t="178931" x="7077075" y="4470400"/>
          <p14:tracePt t="178939" x="7077075" y="4384675"/>
          <p14:tracePt t="178947" x="7077075" y="4291013"/>
          <p14:tracePt t="178955" x="7077075" y="4171950"/>
          <p14:tracePt t="178963" x="7077075" y="4019550"/>
          <p14:tracePt t="178971" x="7077075" y="3867150"/>
          <p14:tracePt t="178979" x="7077075" y="3713163"/>
          <p14:tracePt t="178987" x="7077075" y="3543300"/>
          <p14:tracePt t="178995" x="7077075" y="3398838"/>
          <p14:tracePt t="179003" x="7077075" y="3271838"/>
          <p14:tracePt t="179011" x="7069138" y="3127375"/>
          <p14:tracePt t="179019" x="7069138" y="3016250"/>
          <p14:tracePt t="179027" x="7069138" y="2906713"/>
          <p14:tracePt t="179035" x="7069138" y="2778125"/>
          <p14:tracePt t="179043" x="7069138" y="2668588"/>
          <p14:tracePt t="179051" x="7069138" y="2541588"/>
          <p14:tracePt t="179059" x="7069138" y="2430463"/>
          <p14:tracePt t="179067" x="7069138" y="2328863"/>
          <p14:tracePt t="179075" x="7069138" y="2227263"/>
          <p14:tracePt t="179083" x="7069138" y="2141538"/>
          <p14:tracePt t="179092" x="7069138" y="2055813"/>
          <p14:tracePt t="179099" x="7069138" y="1971675"/>
          <p14:tracePt t="179109" x="7069138" y="1885950"/>
          <p14:tracePt t="179115" x="7069138" y="1819275"/>
          <p14:tracePt t="179123" x="7069138" y="1733550"/>
          <p14:tracePt t="179131" x="7059613" y="1639888"/>
          <p14:tracePt t="179139" x="7051675" y="1555750"/>
          <p14:tracePt t="179147" x="7026275" y="1477963"/>
          <p14:tracePt t="179155" x="7008813" y="1436688"/>
          <p14:tracePt t="179163" x="6992938" y="1401763"/>
          <p14:tracePt t="179171" x="6983413" y="1376363"/>
          <p14:tracePt t="179179" x="6983413" y="1368425"/>
          <p14:tracePt t="179251" x="6975475" y="1368425"/>
          <p14:tracePt t="179259" x="6967538" y="1401763"/>
          <p14:tracePt t="179267" x="6950075" y="1452563"/>
          <p14:tracePt t="179275" x="6942138" y="1512888"/>
          <p14:tracePt t="179283" x="6932613" y="1571625"/>
          <p14:tracePt t="179292" x="6932613" y="1597025"/>
          <p14:tracePt t="179299" x="6932613" y="1639888"/>
          <p14:tracePt t="179308" x="6932613" y="1674813"/>
          <p14:tracePt t="179315" x="6932613" y="1708150"/>
          <p14:tracePt t="179323" x="6932613" y="1751013"/>
          <p14:tracePt t="179331" x="6942138" y="1827213"/>
          <p14:tracePt t="179339" x="6950075" y="1885950"/>
          <p14:tracePt t="179347" x="6975475" y="1954213"/>
          <p14:tracePt t="179355" x="7000875" y="2022475"/>
          <p14:tracePt t="179363" x="7034213" y="2082800"/>
          <p14:tracePt t="179371" x="7043738" y="2141538"/>
          <p14:tracePt t="179379" x="7069138" y="2200275"/>
          <p14:tracePt t="179387" x="7077075" y="2260600"/>
          <p14:tracePt t="179395" x="7085013" y="2311400"/>
          <p14:tracePt t="179403" x="7085013" y="2344738"/>
          <p14:tracePt t="179411" x="7085013" y="2379663"/>
          <p14:tracePt t="179419" x="7085013" y="2430463"/>
          <p14:tracePt t="179427" x="7085013" y="2473325"/>
          <p14:tracePt t="179435" x="7085013" y="2532063"/>
          <p14:tracePt t="179443" x="7085013" y="2582863"/>
          <p14:tracePt t="179451" x="7085013" y="2643188"/>
          <p14:tracePt t="179459" x="7085013" y="2719388"/>
          <p14:tracePt t="179467" x="7085013" y="2770188"/>
          <p14:tracePt t="179476" x="7085013" y="2855913"/>
          <p14:tracePt t="179483" x="7085013" y="2932113"/>
          <p14:tracePt t="179492" x="7085013" y="3016250"/>
          <p14:tracePt t="179499" x="7112000" y="3119438"/>
          <p14:tracePt t="179509" x="7127875" y="3203575"/>
          <p14:tracePt t="179515" x="7137400" y="3279775"/>
          <p14:tracePt t="179523" x="7153275" y="3340100"/>
          <p14:tracePt t="179531" x="7153275" y="3382963"/>
          <p14:tracePt t="179539" x="7153275" y="3441700"/>
          <p14:tracePt t="179547" x="7153275" y="3492500"/>
          <p14:tracePt t="179555" x="7153275" y="3552825"/>
          <p14:tracePt t="179563" x="7153275" y="3611563"/>
          <p14:tracePt t="179571" x="7153275" y="3654425"/>
          <p14:tracePt t="179579" x="7145338" y="3713163"/>
          <p14:tracePt t="179587" x="7137400" y="3790950"/>
          <p14:tracePt t="179595" x="7127875" y="3849688"/>
          <p14:tracePt t="179603" x="7127875" y="3883025"/>
          <p14:tracePt t="179611" x="7127875" y="3935413"/>
          <p14:tracePt t="179619" x="7127875" y="3976688"/>
          <p14:tracePt t="179627" x="7127875" y="4011613"/>
          <p14:tracePt t="179635" x="7127875" y="4037013"/>
          <p14:tracePt t="179643" x="7127875" y="4079875"/>
          <p14:tracePt t="179651" x="7127875" y="4130675"/>
          <p14:tracePt t="179659" x="7127875" y="4181475"/>
          <p14:tracePt t="179667" x="7127875" y="4240213"/>
          <p14:tracePt t="179676" x="7119938" y="4300538"/>
          <p14:tracePt t="179683" x="7112000" y="4351338"/>
          <p14:tracePt t="179692" x="7102475" y="4410075"/>
          <p14:tracePt t="179699" x="7102475" y="4435475"/>
          <p14:tracePt t="179709" x="7102475" y="4478338"/>
          <p14:tracePt t="179715" x="7102475" y="4529138"/>
          <p14:tracePt t="179723" x="7102475" y="4554538"/>
          <p14:tracePt t="179731" x="7102475" y="4589463"/>
          <p14:tracePt t="179739" x="7102475" y="4614863"/>
          <p14:tracePt t="179747" x="7102475" y="4630738"/>
          <p14:tracePt t="179755" x="7102475" y="4657725"/>
          <p14:tracePt t="179763" x="7102475" y="4673600"/>
          <p14:tracePt t="179771" x="7102475" y="4683125"/>
          <p14:tracePt t="179779" x="7102475" y="4691063"/>
          <p14:tracePt t="179787" x="7102475" y="4699000"/>
          <p14:tracePt t="179795" x="7102475" y="4708525"/>
          <p14:tracePt t="179803" x="7102475" y="4724400"/>
          <p14:tracePt t="179811" x="7094538" y="4741863"/>
          <p14:tracePt t="179819" x="7094538" y="4749800"/>
          <p14:tracePt t="179827" x="7094538" y="4767263"/>
          <p14:tracePt t="179835" x="7094538" y="4784725"/>
          <p14:tracePt t="179843" x="7094538" y="4810125"/>
          <p14:tracePt t="179851" x="7094538" y="4827588"/>
          <p14:tracePt t="179859" x="7094538" y="4843463"/>
          <p14:tracePt t="179867" x="7094538" y="4860925"/>
          <p14:tracePt t="179876" x="7094538" y="4868863"/>
          <p14:tracePt t="184291" x="7094538" y="4835525"/>
          <p14:tracePt t="184299" x="7059613" y="4792663"/>
          <p14:tracePt t="184307" x="7034213" y="4749800"/>
          <p14:tracePt t="184315" x="6992938" y="4716463"/>
          <p14:tracePt t="184323" x="6958013" y="4691063"/>
          <p14:tracePt t="184331" x="6942138" y="4673600"/>
          <p14:tracePt t="184339" x="6924675" y="4665663"/>
          <p14:tracePt t="184371" x="6907213" y="4665663"/>
          <p14:tracePt t="184379" x="6864350" y="4657725"/>
          <p14:tracePt t="184387" x="6805613" y="4622800"/>
          <p14:tracePt t="184395" x="6711950" y="4564063"/>
          <p14:tracePt t="184403" x="6575425" y="4495800"/>
          <p14:tracePt t="184411" x="6405563" y="4394200"/>
          <p14:tracePt t="184419" x="6210300" y="4275138"/>
          <p14:tracePt t="184427" x="6091238" y="4197350"/>
          <p14:tracePt t="184435" x="6015038" y="4146550"/>
          <p14:tracePt t="184444" x="5989638" y="4130675"/>
          <p14:tracePt t="184451" x="5972175" y="4121150"/>
          <p14:tracePt t="184461" x="5964238" y="4113213"/>
          <p14:tracePt t="184476" x="5956300" y="4087813"/>
          <p14:tracePt t="184483" x="5938838" y="4062413"/>
          <p14:tracePt t="184491" x="5930900" y="4037013"/>
          <p14:tracePt t="184499" x="5913438" y="4011613"/>
          <p14:tracePt t="184507" x="5905500" y="3986213"/>
          <p14:tracePt t="184515" x="5905500" y="3968750"/>
          <p14:tracePt t="184523" x="5905500" y="3960813"/>
          <p14:tracePt t="184531" x="5921375" y="3925888"/>
          <p14:tracePt t="184539" x="5989638" y="3883025"/>
          <p14:tracePt t="184547" x="6142038" y="3816350"/>
          <p14:tracePt t="184555" x="6448425" y="3748088"/>
          <p14:tracePt t="184563" x="6848475" y="3671888"/>
          <p14:tracePt t="184571" x="7264400" y="3594100"/>
          <p14:tracePt t="184579" x="7662863" y="3517900"/>
          <p14:tracePt t="184587" x="8004175" y="3433763"/>
          <p14:tracePt t="184595" x="8207375" y="3373438"/>
          <p14:tracePt t="184603" x="8308975" y="3330575"/>
          <p14:tracePt t="184611" x="8359775" y="3297238"/>
          <p14:tracePt t="184619" x="8377238" y="3263900"/>
          <p14:tracePt t="184627" x="8377238" y="3211513"/>
          <p14:tracePt t="184635" x="8326438" y="3160713"/>
          <p14:tracePt t="184644" x="8224838" y="3119438"/>
          <p14:tracePt t="184651" x="8080375" y="3084513"/>
          <p14:tracePt t="184661" x="7875588" y="3059113"/>
          <p14:tracePt t="184667" x="7672388" y="3041650"/>
          <p14:tracePt t="184675" x="7586663" y="3041650"/>
          <p14:tracePt t="184683" x="7535863" y="3041650"/>
          <p14:tracePt t="184691" x="7518400" y="3025775"/>
          <p14:tracePt t="184707" x="7510463" y="3025775"/>
          <p14:tracePt t="184811" x="7477125" y="3041650"/>
          <p14:tracePt t="184819" x="7442200" y="3041650"/>
          <p14:tracePt t="184827" x="7408863" y="3008313"/>
          <p14:tracePt t="184835" x="7383463" y="2974975"/>
          <p14:tracePt t="184844" x="7348538" y="2922588"/>
          <p14:tracePt t="184851" x="7315200" y="2871788"/>
          <p14:tracePt t="184861" x="7272338" y="2820988"/>
          <p14:tracePt t="184867" x="7229475" y="2787650"/>
          <p14:tracePt t="184880" x="7213600" y="2770188"/>
          <p14:tracePt t="184883" x="7213600" y="2752725"/>
          <p14:tracePt t="185907" x="7204075" y="2736850"/>
          <p14:tracePt t="185915" x="7178675" y="2736850"/>
          <p14:tracePt t="185923" x="7145338" y="2736850"/>
          <p14:tracePt t="185931" x="7119938" y="2736850"/>
          <p14:tracePt t="185939" x="7102475" y="2736850"/>
          <p14:tracePt t="185947" x="7094538" y="2736850"/>
          <p14:tracePt t="185955" x="7077075" y="2736850"/>
          <p14:tracePt t="185963" x="7059613" y="2736850"/>
          <p14:tracePt t="185971" x="7051675" y="2736850"/>
          <p14:tracePt t="185979" x="7043738" y="2736850"/>
          <p14:tracePt t="185987" x="7026275" y="2727325"/>
          <p14:tracePt t="185996" x="7018338" y="2719388"/>
          <p14:tracePt t="186003" x="7008813" y="2719388"/>
          <p14:tracePt t="186012" x="6992938" y="2719388"/>
          <p14:tracePt t="186019" x="6975475" y="2719388"/>
          <p14:tracePt t="186028" x="6950075" y="2711450"/>
          <p14:tracePt t="186035" x="6942138" y="2701925"/>
          <p14:tracePt t="186051" x="6932613" y="2701925"/>
          <p14:tracePt t="186187" x="6915150" y="2693988"/>
          <p14:tracePt t="186195" x="6899275" y="2686050"/>
          <p14:tracePt t="186203" x="6864350" y="2676525"/>
          <p14:tracePt t="186211" x="6831013" y="2676525"/>
          <p14:tracePt t="186219" x="6797675" y="2676525"/>
          <p14:tracePt t="186228" x="6754813" y="2676525"/>
          <p14:tracePt t="186235" x="6704013" y="2676525"/>
          <p14:tracePt t="186244" x="6643688" y="2676525"/>
          <p14:tracePt t="186251" x="6584950" y="2676525"/>
          <p14:tracePt t="186259" x="6542088" y="2676525"/>
          <p14:tracePt t="186267" x="6499225" y="2676525"/>
          <p14:tracePt t="186275" x="6473825" y="2676525"/>
          <p14:tracePt t="186283" x="6456363" y="2676525"/>
          <p14:tracePt t="186299" x="6448425" y="2676525"/>
          <p14:tracePt t="186459" x="6430963" y="2668588"/>
          <p14:tracePt t="186467" x="6415088" y="2668588"/>
          <p14:tracePt t="186475" x="6389688" y="2668588"/>
          <p14:tracePt t="186483" x="6372225" y="2668588"/>
          <p14:tracePt t="186491" x="6338888" y="2660650"/>
          <p14:tracePt t="186499" x="6311900" y="2651125"/>
          <p14:tracePt t="186506" x="6278563" y="2643188"/>
          <p14:tracePt t="186514" x="6235700" y="2633663"/>
          <p14:tracePt t="186522" x="6184900" y="2625725"/>
          <p14:tracePt t="186530" x="6126163" y="2625725"/>
          <p14:tracePt t="186538" x="6075363" y="2625725"/>
          <p14:tracePt t="186546" x="6032500" y="2625725"/>
          <p14:tracePt t="186554" x="5997575" y="2625725"/>
          <p14:tracePt t="186562" x="5972175" y="2625725"/>
          <p14:tracePt t="186570" x="5964238" y="2625725"/>
          <p14:tracePt t="186579" x="5956300" y="2625725"/>
          <p14:tracePt t="186835" x="5930900" y="2617788"/>
          <p14:tracePt t="186844" x="5921375" y="2608263"/>
          <p14:tracePt t="186851" x="5895975" y="2600325"/>
          <p14:tracePt t="186867" x="5888038" y="2600325"/>
          <p14:tracePt t="187011" x="5853113" y="2592388"/>
          <p14:tracePt t="187019" x="5837238" y="2582863"/>
          <p14:tracePt t="187075" x="5802313" y="2574925"/>
          <p14:tracePt t="187083" x="5794375" y="2566988"/>
          <p14:tracePt t="187091" x="5786438" y="2566988"/>
          <p14:tracePt t="187099" x="5776913" y="2566988"/>
          <p14:tracePt t="187299" x="5776913" y="2557463"/>
          <p14:tracePt t="187307" x="5776913" y="2532063"/>
          <p14:tracePt t="187315" x="5776913" y="2481263"/>
          <p14:tracePt t="187323" x="5794375" y="2422525"/>
          <p14:tracePt t="187331" x="5802313" y="2379663"/>
          <p14:tracePt t="187339" x="5811838" y="2344738"/>
          <p14:tracePt t="187347" x="5819775" y="2311400"/>
          <p14:tracePt t="187355" x="5819775" y="2293938"/>
          <p14:tracePt t="187364" x="5819775" y="2260600"/>
          <p14:tracePt t="187371" x="5819775" y="2227263"/>
          <p14:tracePt t="187379" x="5819775" y="2192338"/>
          <p14:tracePt t="187387" x="5819775" y="2149475"/>
          <p14:tracePt t="187395" x="5819775" y="2108200"/>
          <p14:tracePt t="187403" x="5811838" y="2073275"/>
          <p14:tracePt t="187411" x="5802313" y="2047875"/>
          <p14:tracePt t="187419" x="5794375" y="2030413"/>
          <p14:tracePt t="187429" x="5786438" y="2005013"/>
          <p14:tracePt t="187435" x="5768975" y="1971675"/>
          <p14:tracePt t="187443" x="5743575" y="1928813"/>
          <p14:tracePt t="187451" x="5718175" y="1911350"/>
          <p14:tracePt t="187459" x="5700713" y="1870075"/>
          <p14:tracePt t="187467" x="5675313" y="1852613"/>
          <p14:tracePt t="187475" x="5632450" y="1819275"/>
          <p14:tracePt t="187483" x="5599113" y="1784350"/>
          <p14:tracePt t="187491" x="5548313" y="1741488"/>
          <p14:tracePt t="187499" x="5505450" y="1690688"/>
          <p14:tracePt t="187507" x="5454650" y="1649413"/>
          <p14:tracePt t="187515" x="5394325" y="1631950"/>
          <p14:tracePt t="187523" x="5343525" y="1606550"/>
          <p14:tracePt t="187531" x="5302250" y="1597025"/>
          <p14:tracePt t="187539" x="5276850" y="1589088"/>
          <p14:tracePt t="187547" x="5267325" y="1589088"/>
          <p14:tracePt t="187619" x="5259388" y="1589088"/>
          <p14:tracePt t="187627" x="5249863" y="1606550"/>
          <p14:tracePt t="187635" x="5241925" y="1631950"/>
          <p14:tracePt t="187643" x="5233988" y="1649413"/>
          <p14:tracePt t="187651" x="5233988" y="1674813"/>
          <p14:tracePt t="187659" x="5224463" y="1708150"/>
          <p14:tracePt t="187667" x="5224463" y="1725613"/>
          <p14:tracePt t="187675" x="5216525" y="1758950"/>
          <p14:tracePt t="187683" x="5208588" y="1784350"/>
          <p14:tracePt t="187691" x="5208588" y="1819275"/>
          <p14:tracePt t="187699" x="5208588" y="1844675"/>
          <p14:tracePt t="187707" x="5191125" y="1885950"/>
          <p14:tracePt t="187715" x="5191125" y="1920875"/>
          <p14:tracePt t="187723" x="5183188" y="1938338"/>
          <p14:tracePt t="187731" x="5173663" y="1971675"/>
          <p14:tracePt t="187739" x="5165725" y="2005013"/>
          <p14:tracePt t="187747" x="5157788" y="2039938"/>
          <p14:tracePt t="187755" x="5148263" y="2065338"/>
          <p14:tracePt t="187764" x="5140325" y="2090738"/>
          <p14:tracePt t="187771" x="5132388" y="2124075"/>
          <p14:tracePt t="187780" x="5132388" y="2159000"/>
          <p14:tracePt t="187787" x="5122863" y="2200275"/>
          <p14:tracePt t="187795" x="5114925" y="2252663"/>
          <p14:tracePt t="187803" x="5114925" y="2268538"/>
          <p14:tracePt t="187812" x="5106988" y="2328863"/>
          <p14:tracePt t="187819" x="5106988" y="2354263"/>
          <p14:tracePt t="187829" x="5097463" y="2413000"/>
          <p14:tracePt t="187835" x="5089525" y="2455863"/>
          <p14:tracePt t="187843" x="5072063" y="2506663"/>
          <p14:tracePt t="187851" x="5064125" y="2566988"/>
          <p14:tracePt t="187859" x="5054600" y="2608263"/>
          <p14:tracePt t="187867" x="5046663" y="2660650"/>
          <p14:tracePt t="187875" x="5046663" y="2701925"/>
          <p14:tracePt t="187895" x="5046663" y="2770188"/>
          <p14:tracePt t="187899" x="5046663" y="2805113"/>
          <p14:tracePt t="187907" x="5046663" y="2846388"/>
          <p14:tracePt t="187915" x="5046663" y="2897188"/>
          <p14:tracePt t="187923" x="5046663" y="2914650"/>
          <p14:tracePt t="187931" x="5054600" y="2957513"/>
          <p14:tracePt t="187939" x="5064125" y="2990850"/>
          <p14:tracePt t="187947" x="5072063" y="3025775"/>
          <p14:tracePt t="187955" x="5080000" y="3076575"/>
          <p14:tracePt t="187964" x="5089525" y="3119438"/>
          <p14:tracePt t="187971" x="5106988" y="3152775"/>
          <p14:tracePt t="187979" x="5132388" y="3203575"/>
          <p14:tracePt t="187987" x="5157788" y="3238500"/>
          <p14:tracePt t="187995" x="5183188" y="3289300"/>
          <p14:tracePt t="188003" x="5208588" y="3314700"/>
          <p14:tracePt t="188012" x="5233988" y="3340100"/>
          <p14:tracePt t="188019" x="5259388" y="3355975"/>
          <p14:tracePt t="188028" x="5284788" y="3373438"/>
          <p14:tracePt t="188035" x="5310188" y="3382963"/>
          <p14:tracePt t="188043" x="5335588" y="3390900"/>
          <p14:tracePt t="188051" x="5368925" y="3398838"/>
          <p14:tracePt t="188059" x="5403850" y="3408363"/>
          <p14:tracePt t="188067" x="5429250" y="3416300"/>
          <p14:tracePt t="188075" x="5462588" y="3424238"/>
          <p14:tracePt t="188083" x="5480050" y="3424238"/>
          <p14:tracePt t="188091" x="5505450" y="3424238"/>
          <p14:tracePt t="188099" x="5530850" y="3424238"/>
          <p14:tracePt t="188107" x="5556250" y="3424238"/>
          <p14:tracePt t="188115" x="5607050" y="3424238"/>
          <p14:tracePt t="188123" x="5641975" y="3408363"/>
          <p14:tracePt t="188131" x="5683250" y="3390900"/>
          <p14:tracePt t="188139" x="5735638" y="3348038"/>
          <p14:tracePt t="188147" x="5802313" y="3305175"/>
          <p14:tracePt t="188155" x="5837238" y="3279775"/>
          <p14:tracePt t="188164" x="5880100" y="3228975"/>
          <p14:tracePt t="188171" x="5913438" y="3178175"/>
          <p14:tracePt t="188179" x="5930900" y="3119438"/>
          <p14:tracePt t="188187" x="5946775" y="3041650"/>
          <p14:tracePt t="188195" x="5972175" y="2965450"/>
          <p14:tracePt t="188203" x="5989638" y="2889250"/>
          <p14:tracePt t="188212" x="6007100" y="2795588"/>
          <p14:tracePt t="188219" x="6007100" y="2719388"/>
          <p14:tracePt t="188229" x="6007100" y="2633663"/>
          <p14:tracePt t="188235" x="6007100" y="2549525"/>
          <p14:tracePt t="188243" x="6007100" y="2463800"/>
          <p14:tracePt t="188251" x="5989638" y="2405063"/>
          <p14:tracePt t="188259" x="5972175" y="2354263"/>
          <p14:tracePt t="188267" x="5964238" y="2328863"/>
          <p14:tracePt t="188275" x="5956300" y="2319338"/>
          <p14:tracePt t="188291" x="5956300" y="2311400"/>
          <p14:tracePt t="188331" x="5956300" y="2303463"/>
          <p14:tracePt t="188339" x="5956300" y="2293938"/>
          <p14:tracePt t="188347" x="5946775" y="2268538"/>
          <p14:tracePt t="188355" x="5946775" y="2243138"/>
          <p14:tracePt t="188363" x="5930900" y="2209800"/>
          <p14:tracePt t="188371" x="5921375" y="2192338"/>
          <p14:tracePt t="188379" x="5905500" y="2159000"/>
          <p14:tracePt t="188387" x="5862638" y="2116138"/>
          <p14:tracePt t="188395" x="5827713" y="2082800"/>
          <p14:tracePt t="188403" x="5786438" y="2047875"/>
          <p14:tracePt t="188412" x="5735638" y="2022475"/>
          <p14:tracePt t="188419" x="5675313" y="1997075"/>
          <p14:tracePt t="188429" x="5632450" y="1979613"/>
          <p14:tracePt t="188435" x="5581650" y="1963738"/>
          <p14:tracePt t="188443" x="5548313" y="1954213"/>
          <p14:tracePt t="188451" x="5513388" y="1946275"/>
          <p14:tracePt t="188459" x="5487988" y="1938338"/>
          <p14:tracePt t="188475" x="5480050" y="1938338"/>
          <p14:tracePt t="188563" x="5454650" y="1954213"/>
          <p14:tracePt t="188571" x="5437188" y="1997075"/>
          <p14:tracePt t="188579" x="5411788" y="2047875"/>
          <p14:tracePt t="188587" x="5368925" y="2116138"/>
          <p14:tracePt t="188595" x="5327650" y="2149475"/>
          <p14:tracePt t="188603" x="5302250" y="2184400"/>
          <p14:tracePt t="188612" x="5276850" y="2227263"/>
          <p14:tracePt t="188619" x="5241925" y="2260600"/>
          <p14:tracePt t="188629" x="5224463" y="2286000"/>
          <p14:tracePt t="188635" x="5208588" y="2311400"/>
          <p14:tracePt t="188643" x="5199063" y="2328863"/>
          <p14:tracePt t="188651" x="5199063" y="2336800"/>
          <p14:tracePt t="188659" x="5199063" y="2362200"/>
          <p14:tracePt t="188667" x="5199063" y="2397125"/>
          <p14:tracePt t="188675" x="5199063" y="2422525"/>
          <p14:tracePt t="188683" x="5208588" y="2473325"/>
          <p14:tracePt t="188691" x="5216525" y="2498725"/>
          <p14:tracePt t="188699" x="5233988" y="2549525"/>
          <p14:tracePt t="188707" x="5259388" y="2582863"/>
          <p14:tracePt t="188715" x="5284788" y="2633663"/>
          <p14:tracePt t="188723" x="5310188" y="2668588"/>
          <p14:tracePt t="188731" x="5327650" y="2701925"/>
          <p14:tracePt t="188739" x="5343525" y="2744788"/>
          <p14:tracePt t="188747" x="5360988" y="2778125"/>
          <p14:tracePt t="188755" x="5394325" y="2830513"/>
          <p14:tracePt t="188763" x="5411788" y="2871788"/>
          <p14:tracePt t="188771" x="5429250" y="2932113"/>
          <p14:tracePt t="188779" x="5437188" y="2990850"/>
          <p14:tracePt t="188787" x="5462588" y="3059113"/>
          <p14:tracePt t="188796" x="5472113" y="3119438"/>
          <p14:tracePt t="188803" x="5487988" y="3178175"/>
          <p14:tracePt t="188812" x="5505450" y="3238500"/>
          <p14:tracePt t="188819" x="5522913" y="3297238"/>
          <p14:tracePt t="188828" x="5530850" y="3355975"/>
          <p14:tracePt t="188835" x="5538788" y="3390900"/>
          <p14:tracePt t="188843" x="5548313" y="3424238"/>
          <p14:tracePt t="188851" x="5548313" y="3433763"/>
          <p14:tracePt t="188859" x="5548313" y="3449638"/>
          <p14:tracePt t="188867" x="5548313" y="3459163"/>
          <p14:tracePt t="188907" x="5556250" y="3467100"/>
          <p14:tracePt t="188915" x="5565775" y="3467100"/>
          <p14:tracePt t="188923" x="5591175" y="3459163"/>
          <p14:tracePt t="188931" x="5616575" y="3459163"/>
          <p14:tracePt t="188939" x="5649913" y="3441700"/>
          <p14:tracePt t="188947" x="5692775" y="3416300"/>
          <p14:tracePt t="188955" x="5743575" y="3390900"/>
          <p14:tracePt t="188964" x="5786438" y="3365500"/>
          <p14:tracePt t="188971" x="5819775" y="3330575"/>
          <p14:tracePt t="188979" x="5853113" y="3297238"/>
          <p14:tracePt t="188987" x="5888038" y="3228975"/>
          <p14:tracePt t="188996" x="5913438" y="3170238"/>
          <p14:tracePt t="189003" x="5921375" y="3084513"/>
          <p14:tracePt t="189013" x="5921375" y="3000375"/>
          <p14:tracePt t="189019" x="5921375" y="2914650"/>
          <p14:tracePt t="189027" x="5921375" y="2838450"/>
          <p14:tracePt t="189035" x="5921375" y="2787650"/>
          <p14:tracePt t="189043" x="5921375" y="2752725"/>
          <p14:tracePt t="189051" x="5921375" y="2727325"/>
          <p14:tracePt t="189059" x="5921375" y="2711450"/>
          <p14:tracePt t="189067" x="5921375" y="2693988"/>
          <p14:tracePt t="189075" x="5930900" y="2668588"/>
          <p14:tracePt t="189083" x="5938838" y="2660650"/>
          <p14:tracePt t="189091" x="5938838" y="2651125"/>
          <p14:tracePt t="189099" x="5938838" y="2625725"/>
          <p14:tracePt t="189115" x="5938838" y="2608263"/>
          <p14:tracePt t="189123" x="5938838" y="2592388"/>
          <p14:tracePt t="189131" x="5938838" y="2566988"/>
          <p14:tracePt t="189139" x="5938838" y="2541588"/>
          <p14:tracePt t="189147" x="5938838" y="2524125"/>
          <p14:tracePt t="189155" x="5938838" y="2498725"/>
          <p14:tracePt t="189163" x="5938838" y="2473325"/>
          <p14:tracePt t="189171" x="5938838" y="2455863"/>
          <p14:tracePt t="189180" x="5938838" y="2430463"/>
          <p14:tracePt t="189187" x="5938838" y="2413000"/>
          <p14:tracePt t="189203" x="5938838" y="2405063"/>
          <p14:tracePt t="189212" x="5938838" y="2379663"/>
          <p14:tracePt t="189219" x="5930900" y="2362200"/>
          <p14:tracePt t="189227" x="5921375" y="2344738"/>
          <p14:tracePt t="189259" x="5921375" y="2328863"/>
          <p14:tracePt t="189267" x="5921375" y="2319338"/>
          <p14:tracePt t="189275" x="5921375" y="2311400"/>
          <p14:tracePt t="189283" x="5921375" y="2293938"/>
          <p14:tracePt t="189291" x="5921375" y="2286000"/>
          <p14:tracePt t="189299" x="5921375" y="2268538"/>
          <p14:tracePt t="189307" x="5921375" y="2260600"/>
          <p14:tracePt t="189315" x="5921375" y="2235200"/>
          <p14:tracePt t="189323" x="5921375" y="2217738"/>
          <p14:tracePt t="189331" x="5921375" y="2209800"/>
          <p14:tracePt t="189339" x="5921375" y="2192338"/>
          <p14:tracePt t="189347" x="5921375" y="2184400"/>
          <p14:tracePt t="189355" x="5921375" y="2174875"/>
          <p14:tracePt t="189363" x="5921375" y="2166938"/>
          <p14:tracePt t="189371" x="5921375" y="2159000"/>
          <p14:tracePt t="189419" x="5921375" y="2149475"/>
          <p14:tracePt t="189491" x="5921375" y="2133600"/>
          <p14:tracePt t="189499" x="5895975" y="2124075"/>
          <p14:tracePt t="189507" x="5853113" y="2108200"/>
          <p14:tracePt t="189515" x="5802313" y="2090738"/>
          <p14:tracePt t="189523" x="5743575" y="2073275"/>
          <p14:tracePt t="189531" x="5683250" y="2065338"/>
          <p14:tracePt t="189539" x="5624513" y="2047875"/>
          <p14:tracePt t="189548" x="5581650" y="2039938"/>
          <p14:tracePt t="189555" x="5548313" y="2030413"/>
          <p14:tracePt t="189563" x="5530850" y="2030413"/>
          <p14:tracePt t="189580" x="5522913" y="2030413"/>
          <p14:tracePt t="189651" x="5497513" y="2030413"/>
          <p14:tracePt t="189659" x="5480050" y="2047875"/>
          <p14:tracePt t="189667" x="5446713" y="2073275"/>
          <p14:tracePt t="189675" x="5394325" y="2108200"/>
          <p14:tracePt t="189683" x="5343525" y="2133600"/>
          <p14:tracePt t="189691" x="5310188" y="2159000"/>
          <p14:tracePt t="189699" x="5267325" y="2174875"/>
          <p14:tracePt t="189707" x="5249863" y="2192338"/>
          <p14:tracePt t="189715" x="5241925" y="2200275"/>
          <p14:tracePt t="189723" x="5259388" y="2217738"/>
          <p14:tracePt t="189732" x="5267325" y="2227263"/>
          <p14:tracePt t="189739" x="5276850" y="2243138"/>
          <p14:tracePt t="189747" x="5276850" y="2260600"/>
          <p14:tracePt t="189755" x="5267325" y="2278063"/>
          <p14:tracePt t="189762" x="5259388" y="2293938"/>
          <p14:tracePt t="189771" x="5259388" y="2311400"/>
          <p14:tracePt t="189779" x="5249863" y="2328863"/>
          <p14:tracePt t="189787" x="5241925" y="2344738"/>
          <p14:tracePt t="189796" x="5233988" y="2362200"/>
          <p14:tracePt t="189803" x="5224463" y="2387600"/>
          <p14:tracePt t="189812" x="5216525" y="2413000"/>
          <p14:tracePt t="189819" x="5208588" y="2430463"/>
          <p14:tracePt t="189827" x="5191125" y="2455863"/>
          <p14:tracePt t="189835" x="5183188" y="2481263"/>
          <p14:tracePt t="189843" x="5183188" y="2498725"/>
          <p14:tracePt t="189859" x="5183188" y="2506663"/>
          <p14:tracePt t="189867" x="5173663" y="2524125"/>
          <p14:tracePt t="189875" x="5165725" y="2524125"/>
          <p14:tracePt t="189896" x="5165725" y="2532063"/>
          <p14:tracePt t="189899" x="5165725" y="2549525"/>
          <p14:tracePt t="189907" x="5165725" y="2566988"/>
          <p14:tracePt t="189915" x="5165725" y="2600325"/>
          <p14:tracePt t="189923" x="5173663" y="2633663"/>
          <p14:tracePt t="189931" x="5183188" y="2668588"/>
          <p14:tracePt t="189939" x="5183188" y="2686050"/>
          <p14:tracePt t="189947" x="5183188" y="2719388"/>
          <p14:tracePt t="189955" x="5183188" y="2744788"/>
          <p14:tracePt t="189963" x="5183188" y="2778125"/>
          <p14:tracePt t="189971" x="5183188" y="2805113"/>
          <p14:tracePt t="189980" x="5183188" y="2838450"/>
          <p14:tracePt t="189987" x="5183188" y="2863850"/>
          <p14:tracePt t="189996" x="5183188" y="2881313"/>
          <p14:tracePt t="190003" x="5183188" y="2906713"/>
          <p14:tracePt t="190013" x="5191125" y="2940050"/>
          <p14:tracePt t="190019" x="5199063" y="2965450"/>
          <p14:tracePt t="190027" x="5208588" y="3000375"/>
          <p14:tracePt t="190035" x="5216525" y="3025775"/>
          <p14:tracePt t="190043" x="5233988" y="3041650"/>
          <p14:tracePt t="190051" x="5241925" y="3059113"/>
          <p14:tracePt t="190059" x="5259388" y="3076575"/>
          <p14:tracePt t="190067" x="5267325" y="3076575"/>
          <p14:tracePt t="190115" x="5276850" y="3076575"/>
          <p14:tracePt t="190131" x="5292725" y="3076575"/>
          <p14:tracePt t="190139" x="5318125" y="3076575"/>
          <p14:tracePt t="190147" x="5368925" y="3076575"/>
          <p14:tracePt t="190155" x="5386388" y="3076575"/>
          <p14:tracePt t="190163" x="5446713" y="3076575"/>
          <p14:tracePt t="190171" x="5513388" y="3076575"/>
          <p14:tracePt t="190180" x="5581650" y="3076575"/>
          <p14:tracePt t="190187" x="5667375" y="3076575"/>
          <p14:tracePt t="190196" x="5761038" y="3067050"/>
          <p14:tracePt t="190203" x="5827713" y="3059113"/>
          <p14:tracePt t="190213" x="5905500" y="3033713"/>
          <p14:tracePt t="190219" x="5981700" y="3025775"/>
          <p14:tracePt t="190227" x="6040438" y="3008313"/>
          <p14:tracePt t="190235" x="6100763" y="3000375"/>
          <p14:tracePt t="190243" x="6159500" y="2974975"/>
          <p14:tracePt t="190251" x="6219825" y="2957513"/>
          <p14:tracePt t="190259" x="6261100" y="2932113"/>
          <p14:tracePt t="190267" x="6296025" y="2897188"/>
          <p14:tracePt t="190275" x="6329363" y="2863850"/>
          <p14:tracePt t="190283" x="6364288" y="2813050"/>
          <p14:tracePt t="190291" x="6397625" y="2752725"/>
          <p14:tracePt t="190299" x="6415088" y="2686050"/>
          <p14:tracePt t="190307" x="6423025" y="2643188"/>
          <p14:tracePt t="190315" x="6430963" y="2592388"/>
          <p14:tracePt t="190323" x="6440488" y="2566988"/>
          <p14:tracePt t="190331" x="6440488" y="2532063"/>
          <p14:tracePt t="190339" x="6440488" y="2498725"/>
          <p14:tracePt t="190348" x="6440488" y="2473325"/>
          <p14:tracePt t="190355" x="6440488" y="2455863"/>
          <p14:tracePt t="190363" x="6440488" y="2430463"/>
          <p14:tracePt t="190371" x="6440488" y="2405063"/>
          <p14:tracePt t="190379" x="6430963" y="2387600"/>
          <p14:tracePt t="190387" x="6423025" y="2362200"/>
          <p14:tracePt t="190396" x="6415088" y="2336800"/>
          <p14:tracePt t="190403" x="6405563" y="2319338"/>
          <p14:tracePt t="190413" x="6397625" y="2303463"/>
          <p14:tracePt t="190419" x="6389688" y="2278063"/>
          <p14:tracePt t="190427" x="6372225" y="2252663"/>
          <p14:tracePt t="190435" x="6364288" y="2227263"/>
          <p14:tracePt t="190443" x="6346825" y="2209800"/>
          <p14:tracePt t="190451" x="6311900" y="2166938"/>
          <p14:tracePt t="190459" x="6286500" y="2133600"/>
          <p14:tracePt t="190467" x="6245225" y="2090738"/>
          <p14:tracePt t="190475" x="6210300" y="2055813"/>
          <p14:tracePt t="190483" x="6167438" y="2030413"/>
          <p14:tracePt t="190491" x="6126163" y="2005013"/>
          <p14:tracePt t="190499" x="6083300" y="1979613"/>
          <p14:tracePt t="190507" x="6049963" y="1963738"/>
          <p14:tracePt t="190515" x="6015038" y="1946275"/>
          <p14:tracePt t="190523" x="5981700" y="1938338"/>
          <p14:tracePt t="190531" x="5964238" y="1920875"/>
          <p14:tracePt t="190539" x="5930900" y="1911350"/>
          <p14:tracePt t="190548" x="5905500" y="1895475"/>
          <p14:tracePt t="190555" x="5862638" y="1885950"/>
          <p14:tracePt t="190563" x="5811838" y="1870075"/>
          <p14:tracePt t="190571" x="5768975" y="1860550"/>
          <p14:tracePt t="190580" x="5718175" y="1852613"/>
          <p14:tracePt t="190587" x="5683250" y="1852613"/>
          <p14:tracePt t="190596" x="5641975" y="1844675"/>
          <p14:tracePt t="190603" x="5632450" y="1835150"/>
          <p14:tracePt t="190613" x="5624513" y="1835150"/>
          <p14:tracePt t="190619" x="5616575" y="1835150"/>
          <p14:tracePt t="190635" x="5607050" y="1835150"/>
          <p14:tracePt t="190643" x="5591175" y="1844675"/>
          <p14:tracePt t="190651" x="5565775" y="1852613"/>
          <p14:tracePt t="190659" x="5548313" y="1870075"/>
          <p14:tracePt t="190667" x="5513388" y="1885950"/>
          <p14:tracePt t="190675" x="5462588" y="1911350"/>
          <p14:tracePt t="190683" x="5429250" y="1920875"/>
          <p14:tracePt t="190691" x="5378450" y="1938338"/>
          <p14:tracePt t="190699" x="5343525" y="1954213"/>
          <p14:tracePt t="190707" x="5327650" y="1971675"/>
          <p14:tracePt t="190715" x="5302250" y="1989138"/>
          <p14:tracePt t="190723" x="5284788" y="1989138"/>
          <p14:tracePt t="190731" x="5267325" y="2014538"/>
          <p14:tracePt t="190739" x="5249863" y="2039938"/>
          <p14:tracePt t="190747" x="5233988" y="2065338"/>
          <p14:tracePt t="190755" x="5224463" y="2090738"/>
          <p14:tracePt t="190763" x="5208588" y="2133600"/>
          <p14:tracePt t="190771" x="5199063" y="2166938"/>
          <p14:tracePt t="190780" x="5191125" y="2209800"/>
          <p14:tracePt t="190787" x="5183188" y="2243138"/>
          <p14:tracePt t="190796" x="5173663" y="2293938"/>
          <p14:tracePt t="190803" x="5157788" y="2328863"/>
          <p14:tracePt t="190811" x="5148263" y="2344738"/>
          <p14:tracePt t="190819" x="5140325" y="2371725"/>
          <p14:tracePt t="190827" x="5132388" y="2397125"/>
          <p14:tracePt t="190835" x="5132388" y="2422525"/>
          <p14:tracePt t="190843" x="5122863" y="2447925"/>
          <p14:tracePt t="190851" x="5122863" y="2473325"/>
          <p14:tracePt t="190859" x="5122863" y="2506663"/>
          <p14:tracePt t="190867" x="5122863" y="2557463"/>
          <p14:tracePt t="190875" x="5140325" y="2608263"/>
          <p14:tracePt t="190883" x="5157788" y="2660650"/>
          <p14:tracePt t="190891" x="5191125" y="2701925"/>
          <p14:tracePt t="190899" x="5216525" y="2752725"/>
          <p14:tracePt t="190907" x="5249863" y="2805113"/>
          <p14:tracePt t="190915" x="5259388" y="2838450"/>
          <p14:tracePt t="190923" x="5276850" y="2863850"/>
          <p14:tracePt t="190932" x="5276850" y="2881313"/>
          <p14:tracePt t="190939" x="5284788" y="2889250"/>
          <p14:tracePt t="190948" x="5292725" y="2897188"/>
          <p14:tracePt t="190963" x="5302250" y="2906713"/>
          <p14:tracePt t="191003" x="5302250" y="2932113"/>
          <p14:tracePt t="191013" x="5310188" y="2949575"/>
          <p14:tracePt t="191019" x="5335588" y="2965450"/>
          <p14:tracePt t="191027" x="5360988" y="2982913"/>
          <p14:tracePt t="191035" x="5394325" y="3000375"/>
          <p14:tracePt t="191043" x="5446713" y="3025775"/>
          <p14:tracePt t="191051" x="5487988" y="3033713"/>
          <p14:tracePt t="191059" x="5530850" y="3041650"/>
          <p14:tracePt t="191067" x="5581650" y="3051175"/>
          <p14:tracePt t="191075" x="5624513" y="3059113"/>
          <p14:tracePt t="191083" x="5657850" y="3067050"/>
          <p14:tracePt t="191091" x="5683250" y="3067050"/>
          <p14:tracePt t="191099" x="5708650" y="3067050"/>
          <p14:tracePt t="191107" x="5735638" y="3067050"/>
          <p14:tracePt t="191115" x="5761038" y="3059113"/>
          <p14:tracePt t="191123" x="5786438" y="3041650"/>
          <p14:tracePt t="191131" x="5802313" y="3016250"/>
          <p14:tracePt t="191139" x="5827713" y="2982913"/>
          <p14:tracePt t="191147" x="5845175" y="2932113"/>
          <p14:tracePt t="191154" x="5862638" y="2889250"/>
          <p14:tracePt t="191163" x="5888038" y="2830513"/>
          <p14:tracePt t="191170" x="5895975" y="2770188"/>
          <p14:tracePt t="191179" x="5895975" y="2719388"/>
          <p14:tracePt t="191187" x="5895975" y="2633663"/>
          <p14:tracePt t="191197" x="5895975" y="2541588"/>
          <p14:tracePt t="191203" x="5870575" y="2438400"/>
          <p14:tracePt t="191211" x="5837238" y="2344738"/>
          <p14:tracePt t="191219" x="5802313" y="2268538"/>
          <p14:tracePt t="191227" x="5768975" y="2192338"/>
          <p14:tracePt t="191235" x="5743575" y="2133600"/>
          <p14:tracePt t="191243" x="5700713" y="2082800"/>
          <p14:tracePt t="191251" x="5657850" y="2039938"/>
          <p14:tracePt t="191259" x="5641975" y="2005013"/>
          <p14:tracePt t="191267" x="5624513" y="1979613"/>
          <p14:tracePt t="191283" x="5616575" y="1971675"/>
          <p14:tracePt t="191323" x="5607050" y="1963738"/>
          <p14:tracePt t="191331" x="5591175" y="1963738"/>
          <p14:tracePt t="191339" x="5565775" y="1946275"/>
          <p14:tracePt t="191347" x="5538788" y="1928813"/>
          <p14:tracePt t="191355" x="5505450" y="1911350"/>
          <p14:tracePt t="191363" x="5472113" y="1903413"/>
          <p14:tracePt t="191371" x="5446713" y="1903413"/>
          <p14:tracePt t="191380" x="5386388" y="1903413"/>
          <p14:tracePt t="191387" x="5335588" y="1903413"/>
          <p14:tracePt t="191396" x="5276850" y="1903413"/>
          <p14:tracePt t="191403" x="5216525" y="1903413"/>
          <p14:tracePt t="191411" x="5165725" y="1911350"/>
          <p14:tracePt t="191419" x="5132388" y="1928813"/>
          <p14:tracePt t="191427" x="5106988" y="1954213"/>
          <p14:tracePt t="191435" x="5080000" y="1979613"/>
          <p14:tracePt t="191443" x="5064125" y="2014538"/>
          <p14:tracePt t="191451" x="5054600" y="2039938"/>
          <p14:tracePt t="191459" x="5054600" y="2073275"/>
          <p14:tracePt t="191467" x="5054600" y="2098675"/>
          <p14:tracePt t="191475" x="5054600" y="2141538"/>
          <p14:tracePt t="191483" x="5054600" y="2166938"/>
          <p14:tracePt t="191491" x="5054600" y="2200275"/>
          <p14:tracePt t="191499" x="5054600" y="2235200"/>
          <p14:tracePt t="191507" x="5046663" y="2252663"/>
          <p14:tracePt t="191515" x="5038725" y="2278063"/>
          <p14:tracePt t="191523" x="5038725" y="2293938"/>
          <p14:tracePt t="191531" x="5029200" y="2319338"/>
          <p14:tracePt t="191539" x="5021263" y="2344738"/>
          <p14:tracePt t="191547" x="5013325" y="2379663"/>
          <p14:tracePt t="191555" x="5013325" y="2397125"/>
          <p14:tracePt t="191563" x="5003800" y="2422525"/>
          <p14:tracePt t="191571" x="4995863" y="2455863"/>
          <p14:tracePt t="191580" x="4987925" y="2481263"/>
          <p14:tracePt t="191587" x="4987925" y="2498725"/>
          <p14:tracePt t="191597" x="4987925" y="2524125"/>
          <p14:tracePt t="191603" x="4970463" y="2549525"/>
          <p14:tracePt t="191611" x="4962525" y="2582863"/>
          <p14:tracePt t="191619" x="4953000" y="2608263"/>
          <p14:tracePt t="191627" x="4945063" y="2633663"/>
          <p14:tracePt t="191635" x="4927600" y="2651125"/>
          <p14:tracePt t="191643" x="4927600" y="2676525"/>
          <p14:tracePt t="191651" x="4910138" y="2701925"/>
          <p14:tracePt t="191659" x="4902200" y="2719388"/>
          <p14:tracePt t="191667" x="4894263" y="2727325"/>
          <p14:tracePt t="191675" x="4894263" y="2736850"/>
          <p14:tracePt t="191683" x="4894263" y="2744788"/>
          <p14:tracePt t="191691" x="4894263" y="2752725"/>
          <p14:tracePt t="191699" x="4894263" y="2770188"/>
          <p14:tracePt t="191707" x="4894263" y="2778125"/>
          <p14:tracePt t="191715" x="4894263" y="2787650"/>
          <p14:tracePt t="191723" x="4894263" y="2813050"/>
          <p14:tracePt t="191731" x="4902200" y="2830513"/>
          <p14:tracePt t="191739" x="4910138" y="2838450"/>
          <p14:tracePt t="191747" x="4910138" y="2846388"/>
          <p14:tracePt t="191755" x="4919663" y="2855913"/>
          <p14:tracePt t="191764" x="4927600" y="2855913"/>
          <p14:tracePt t="191781" x="4935538" y="2881313"/>
          <p14:tracePt t="191797" x="4935538" y="2889250"/>
          <p14:tracePt t="191819" x="4935538" y="2897188"/>
          <p14:tracePt t="192083" x="4935538" y="2906713"/>
          <p14:tracePt t="192091" x="4987925" y="2906713"/>
          <p14:tracePt t="192099" x="5132388" y="2922588"/>
          <p14:tracePt t="192107" x="5292725" y="2965450"/>
          <p14:tracePt t="192115" x="5472113" y="3016250"/>
          <p14:tracePt t="192123" x="5624513" y="3084513"/>
          <p14:tracePt t="192132" x="5776913" y="3135313"/>
          <p14:tracePt t="192139" x="5956300" y="3203575"/>
          <p14:tracePt t="192147" x="6202363" y="3297238"/>
          <p14:tracePt t="192155" x="6465888" y="3398838"/>
          <p14:tracePt t="192164" x="6762750" y="3527425"/>
          <p14:tracePt t="192171" x="7094538" y="3654425"/>
          <p14:tracePt t="192181" x="7442200" y="3781425"/>
          <p14:tracePt t="192187" x="7824788" y="3935413"/>
          <p14:tracePt t="192197" x="8181975" y="4062413"/>
          <p14:tracePt t="192203" x="8580438" y="4181475"/>
          <p14:tracePt t="192211" x="8921750" y="4249738"/>
          <p14:tracePt t="192219" x="9167813" y="4283075"/>
          <p14:tracePt t="192227" x="9405938" y="4300538"/>
          <p14:tracePt t="192235" x="9617075" y="4308475"/>
          <p14:tracePt t="192243" x="9771063" y="4308475"/>
          <p14:tracePt t="192251" x="9890125" y="4308475"/>
          <p14:tracePt t="192259" x="9999663" y="4300538"/>
          <p14:tracePt t="192267" x="10093325" y="4275138"/>
          <p14:tracePt t="192275" x="10179050" y="4240213"/>
          <p14:tracePt t="192283" x="10271125" y="4206875"/>
          <p14:tracePt t="192291" x="10339388" y="4171950"/>
          <p14:tracePt t="192299" x="10407650" y="4146550"/>
          <p14:tracePt t="192307" x="10458450" y="4113213"/>
          <p14:tracePt t="192315" x="10483850" y="4087813"/>
          <p14:tracePt t="192323" x="10493375" y="4062413"/>
          <p14:tracePt t="192331" x="10509250" y="4044950"/>
          <p14:tracePt t="192339" x="10518775" y="4011613"/>
          <p14:tracePt t="192347" x="10526713" y="3976688"/>
          <p14:tracePt t="192355" x="10526713" y="3951288"/>
          <p14:tracePt t="192364" x="10526713" y="3925888"/>
          <p14:tracePt t="192371" x="10534650" y="3875088"/>
          <p14:tracePt t="192381" x="10544175" y="3849688"/>
          <p14:tracePt t="192387" x="10552113" y="3816350"/>
          <p14:tracePt t="192395" x="10560050" y="3790950"/>
          <p14:tracePt t="192403" x="10560050" y="3773488"/>
          <p14:tracePt t="192411" x="10560050" y="3763963"/>
          <p14:tracePt t="192419" x="10560050" y="3738563"/>
          <p14:tracePt t="192427" x="10552113" y="3705225"/>
          <p14:tracePt t="192435" x="10526713" y="3679825"/>
          <p14:tracePt t="192443" x="10493375" y="3654425"/>
          <p14:tracePt t="192451" x="10442575" y="3603625"/>
          <p14:tracePt t="192459" x="10364788" y="3543300"/>
          <p14:tracePt t="192467" x="10271125" y="3475038"/>
          <p14:tracePt t="192475" x="10153650" y="3408363"/>
          <p14:tracePt t="192483" x="10101263" y="3365500"/>
          <p14:tracePt t="192491" x="10075863" y="3314700"/>
          <p14:tracePt t="192499" x="10042525" y="3279775"/>
          <p14:tracePt t="192507" x="9999663" y="3238500"/>
          <p14:tracePt t="192515" x="9983788" y="3211513"/>
          <p14:tracePt t="192523" x="9966325" y="3195638"/>
          <p14:tracePt t="192532" x="9956800" y="3178175"/>
          <p14:tracePt t="192539" x="9956800" y="3170238"/>
          <p14:tracePt t="192547" x="9956800" y="3160713"/>
          <p14:tracePt t="192555" x="9956800" y="3144838"/>
          <p14:tracePt t="192564" x="9966325" y="3119438"/>
          <p14:tracePt t="192571" x="9974263" y="3101975"/>
          <p14:tracePt t="192580" x="9983788" y="3094038"/>
          <p14:tracePt t="192587" x="9991725" y="3076575"/>
          <p14:tracePt t="192597" x="9999663" y="3059113"/>
          <p14:tracePt t="192603" x="10009188" y="3051175"/>
          <p14:tracePt t="192611" x="10017125" y="3033713"/>
          <p14:tracePt t="192627" x="10025063" y="3008313"/>
          <p14:tracePt t="192635" x="10025063" y="3000375"/>
          <p14:tracePt t="192643" x="10034588" y="2990850"/>
          <p14:tracePt t="192659" x="10042525" y="2965450"/>
          <p14:tracePt t="192667" x="10050463" y="2957513"/>
          <p14:tracePt t="192675" x="10059988" y="2949575"/>
          <p14:tracePt t="192691" x="10059988" y="2932113"/>
          <p14:tracePt t="192707" x="10067925" y="2922588"/>
          <p14:tracePt t="192723" x="10067925" y="2914650"/>
          <p14:tracePt t="192732" x="10067925" y="2897188"/>
          <p14:tracePt t="192739" x="10067925" y="2863850"/>
          <p14:tracePt t="192747" x="10050463" y="2846388"/>
          <p14:tracePt t="192755" x="10025063" y="2820988"/>
          <p14:tracePt t="192764" x="10009188" y="2805113"/>
          <p14:tracePt t="192771" x="9983788" y="2787650"/>
          <p14:tracePt t="192781" x="9956800" y="2762250"/>
          <p14:tracePt t="192787" x="9923463" y="2744788"/>
          <p14:tracePt t="192797" x="9872663" y="2719388"/>
          <p14:tracePt t="192803" x="9812338" y="2686050"/>
          <p14:tracePt t="192811" x="9745663" y="2643188"/>
          <p14:tracePt t="192819" x="9685338" y="2600325"/>
          <p14:tracePt t="192827" x="9617075" y="2566988"/>
          <p14:tracePt t="192835" x="9558338" y="2549525"/>
          <p14:tracePt t="192843" x="9532938" y="2506663"/>
          <p14:tracePt t="192851" x="9507538" y="2498725"/>
          <p14:tracePt t="192859" x="9490075" y="2489200"/>
          <p14:tracePt t="192867" x="9482138" y="2481263"/>
          <p14:tracePt t="193019" x="9472613" y="2481263"/>
          <p14:tracePt t="193027" x="9439275" y="2489200"/>
          <p14:tracePt t="193035" x="9396413" y="2498725"/>
          <p14:tracePt t="193043" x="9345613" y="2516188"/>
          <p14:tracePt t="193050" x="9312275" y="2524125"/>
          <p14:tracePt t="193059" x="9286875" y="2532063"/>
          <p14:tracePt t="193067" x="9269413" y="2549525"/>
          <p14:tracePt t="193075" x="9251950" y="2557463"/>
          <p14:tracePt t="193083" x="9236075" y="2566988"/>
          <p14:tracePt t="193091" x="9226550" y="2566988"/>
          <p14:tracePt t="193163" x="9218613" y="2574925"/>
          <p14:tracePt t="193171" x="9209088" y="2582863"/>
          <p14:tracePt t="193180" x="9201150" y="2592388"/>
          <p14:tracePt t="193187" x="9193213" y="2600325"/>
          <p14:tracePt t="193195" x="9167813" y="2608263"/>
          <p14:tracePt t="193203" x="9142413" y="2617788"/>
          <p14:tracePt t="193211" x="9132888" y="2625725"/>
          <p14:tracePt t="193219" x="9117013" y="2633663"/>
          <p14:tracePt t="193227" x="9107488" y="2633663"/>
          <p14:tracePt t="193243" x="9099550" y="2633663"/>
          <p14:tracePt t="193267" x="9091613" y="2651125"/>
          <p14:tracePt t="193275" x="9091613" y="2660650"/>
          <p14:tracePt t="193283" x="9082088" y="2676525"/>
          <p14:tracePt t="193291" x="9074150" y="2701925"/>
          <p14:tracePt t="193299" x="9074150" y="2711450"/>
          <p14:tracePt t="193307" x="9064625" y="2736850"/>
          <p14:tracePt t="193316" x="9064625" y="2744788"/>
          <p14:tracePt t="193323" x="9064625" y="2762250"/>
          <p14:tracePt t="193331" x="9064625" y="2787650"/>
          <p14:tracePt t="193339" x="9056688" y="2805113"/>
          <p14:tracePt t="193355" x="9048750" y="2830513"/>
          <p14:tracePt t="193364" x="9048750" y="2838450"/>
          <p14:tracePt t="193371" x="9039225" y="2855913"/>
          <p14:tracePt t="193381" x="9031288" y="2863850"/>
          <p14:tracePt t="193395" x="9031288" y="2881313"/>
          <p14:tracePt t="193403" x="9031288" y="2889250"/>
          <p14:tracePt t="193419" x="9031288" y="2906713"/>
          <p14:tracePt t="193427" x="9031288" y="2914650"/>
          <p14:tracePt t="193435" x="9031288" y="2922588"/>
          <p14:tracePt t="193443" x="9031288" y="2932113"/>
          <p14:tracePt t="193451" x="9031288" y="2940050"/>
          <p14:tracePt t="193467" x="9031288" y="2949575"/>
          <p14:tracePt t="193475" x="9031288" y="2965450"/>
          <p14:tracePt t="193491" x="9031288" y="2982913"/>
          <p14:tracePt t="193499" x="9031288" y="2990850"/>
          <p14:tracePt t="193507" x="9031288" y="3016250"/>
          <p14:tracePt t="193515" x="9031288" y="3041650"/>
          <p14:tracePt t="193523" x="9031288" y="3051175"/>
          <p14:tracePt t="193531" x="9039225" y="3076575"/>
          <p14:tracePt t="193539" x="9056688" y="3101975"/>
          <p14:tracePt t="193547" x="9064625" y="3109913"/>
          <p14:tracePt t="193564" x="9064625" y="3119438"/>
          <p14:tracePt t="193587" x="9064625" y="3127375"/>
          <p14:tracePt t="193619" x="9074150" y="3135313"/>
          <p14:tracePt t="193627" x="9091613" y="3152775"/>
          <p14:tracePt t="193635" x="9117013" y="3178175"/>
          <p14:tracePt t="193643" x="9142413" y="3203575"/>
          <p14:tracePt t="193651" x="9175750" y="3228975"/>
          <p14:tracePt t="193659" x="9209088" y="3254375"/>
          <p14:tracePt t="193667" x="9251950" y="3289300"/>
          <p14:tracePt t="193675" x="9286875" y="3314700"/>
          <p14:tracePt t="193683" x="9328150" y="3340100"/>
          <p14:tracePt t="193691" x="9363075" y="3365500"/>
          <p14:tracePt t="193699" x="9388475" y="3373438"/>
          <p14:tracePt t="193707" x="9396413" y="3382963"/>
          <p14:tracePt t="193716" x="9413875" y="3390900"/>
          <p14:tracePt t="193723" x="9431338" y="3408363"/>
          <p14:tracePt t="193731" x="9447213" y="3416300"/>
          <p14:tracePt t="193755" x="9456738" y="3416300"/>
          <p14:tracePt t="193764" x="9472613" y="3416300"/>
          <p14:tracePt t="193771" x="9515475" y="3416300"/>
          <p14:tracePt t="193781" x="9558338" y="3416300"/>
          <p14:tracePt t="193787" x="9617075" y="3416300"/>
          <p14:tracePt t="193795" x="9677400" y="3416300"/>
          <p14:tracePt t="193803" x="9745663" y="3416300"/>
          <p14:tracePt t="193811" x="9821863" y="3416300"/>
          <p14:tracePt t="193819" x="9890125" y="3416300"/>
          <p14:tracePt t="193827" x="9948863" y="3416300"/>
          <p14:tracePt t="193835" x="9983788" y="3416300"/>
          <p14:tracePt t="193843" x="10017125" y="3416300"/>
          <p14:tracePt t="193851" x="10025063" y="3416300"/>
          <p14:tracePt t="193859" x="10034588" y="3416300"/>
          <p14:tracePt t="193891" x="10042525" y="3416300"/>
          <p14:tracePt t="193899" x="10042525" y="3408363"/>
          <p14:tracePt t="193907" x="10042525" y="3398838"/>
          <p14:tracePt t="193915" x="10042525" y="3382963"/>
          <p14:tracePt t="193923" x="10050463" y="3348038"/>
          <p14:tracePt t="193931" x="10059988" y="3322638"/>
          <p14:tracePt t="193939" x="10059988" y="3314700"/>
          <p14:tracePt t="193948" x="10059988" y="3289300"/>
          <p14:tracePt t="193955" x="10059988" y="3271838"/>
          <p14:tracePt t="193964" x="10059988" y="3246438"/>
          <p14:tracePt t="193971" x="10059988" y="3221038"/>
          <p14:tracePt t="193981" x="10059988" y="3186113"/>
          <p14:tracePt t="193987" x="10059988" y="3144838"/>
          <p14:tracePt t="193995" x="10050463" y="3109913"/>
          <p14:tracePt t="194003" x="10042525" y="3094038"/>
          <p14:tracePt t="194011" x="10042525" y="3076575"/>
          <p14:tracePt t="194019" x="10034588" y="3041650"/>
          <p14:tracePt t="194027" x="10025063" y="3025775"/>
          <p14:tracePt t="194035" x="10025063" y="2990850"/>
          <p14:tracePt t="194043" x="10017125" y="2957513"/>
          <p14:tracePt t="194051" x="10009188" y="2932113"/>
          <p14:tracePt t="194059" x="10009188" y="2906713"/>
          <p14:tracePt t="194067" x="9999663" y="2881313"/>
          <p14:tracePt t="194075" x="9999663" y="2863850"/>
          <p14:tracePt t="194083" x="9999663" y="2838450"/>
          <p14:tracePt t="194091" x="9991725" y="2820988"/>
          <p14:tracePt t="194099" x="9983788" y="2805113"/>
          <p14:tracePt t="194116" x="9983788" y="2787650"/>
          <p14:tracePt t="194123" x="9983788" y="2778125"/>
          <p14:tracePt t="194131" x="9983788" y="2762250"/>
          <p14:tracePt t="194139" x="9983788" y="2744788"/>
          <p14:tracePt t="194148" x="9983788" y="2736850"/>
          <p14:tracePt t="194155" x="9974263" y="2701925"/>
          <p14:tracePt t="194164" x="9974263" y="2693988"/>
          <p14:tracePt t="194171" x="9966325" y="2676525"/>
          <p14:tracePt t="194179" x="9956800" y="2660650"/>
          <p14:tracePt t="194187" x="9948863" y="2643188"/>
          <p14:tracePt t="194203" x="9948863" y="2617788"/>
          <p14:tracePt t="194211" x="9940925" y="2608263"/>
          <p14:tracePt t="194219" x="9923463" y="2592388"/>
          <p14:tracePt t="194227" x="9915525" y="2574925"/>
          <p14:tracePt t="194235" x="9898063" y="2549525"/>
          <p14:tracePt t="194243" x="9864725" y="2524125"/>
          <p14:tracePt t="194251" x="9847263" y="2498725"/>
          <p14:tracePt t="194259" x="9821863" y="2463800"/>
          <p14:tracePt t="194267" x="9786938" y="2430463"/>
          <p14:tracePt t="194275" x="9761538" y="2413000"/>
          <p14:tracePt t="194283" x="9728200" y="2405063"/>
          <p14:tracePt t="194291" x="9702800" y="2387600"/>
          <p14:tracePt t="194299" x="9677400" y="2379663"/>
          <p14:tracePt t="194307" x="9667875" y="2371725"/>
          <p14:tracePt t="194316" x="9659938" y="2371725"/>
          <p14:tracePt t="194323" x="9652000" y="2371725"/>
          <p14:tracePt t="194331" x="9634538" y="2362200"/>
          <p14:tracePt t="194339" x="9617075" y="2354263"/>
          <p14:tracePt t="194348" x="9609138" y="2354263"/>
          <p14:tracePt t="194355" x="9601200" y="2354263"/>
          <p14:tracePt t="194365" x="9583738" y="2354263"/>
          <p14:tracePt t="194371" x="9575800" y="2354263"/>
          <p14:tracePt t="194380" x="9558338" y="2354263"/>
          <p14:tracePt t="194387" x="9523413" y="2354263"/>
          <p14:tracePt t="194395" x="9507538" y="2354263"/>
          <p14:tracePt t="194402" x="9464675" y="2354263"/>
          <p14:tracePt t="194410" x="9405938" y="2354263"/>
          <p14:tracePt t="194418" x="9328150" y="2354263"/>
          <p14:tracePt t="194426" x="9244013" y="2354263"/>
          <p14:tracePt t="194435" x="9175750" y="2354263"/>
          <p14:tracePt t="194442" x="9099550" y="2354263"/>
          <p14:tracePt t="194450" x="9039225" y="2362200"/>
          <p14:tracePt t="194458" x="8997950" y="2387600"/>
          <p14:tracePt t="194466" x="8963025" y="2405063"/>
          <p14:tracePt t="194474" x="8937625" y="2413000"/>
          <p14:tracePt t="194482" x="8921750" y="2422525"/>
          <p14:tracePt t="194490" x="8912225" y="2438400"/>
          <p14:tracePt t="194499" x="8904288" y="2447925"/>
          <p14:tracePt t="194506" x="8894763" y="2463800"/>
          <p14:tracePt t="194515" x="8886825" y="2463800"/>
          <p14:tracePt t="194522" x="8878888" y="2481263"/>
          <p14:tracePt t="194531" x="8869363" y="2506663"/>
          <p14:tracePt t="194538" x="8853488" y="2541588"/>
          <p14:tracePt t="194547" x="8836025" y="2557463"/>
          <p14:tracePt t="194554" x="8810625" y="2600325"/>
          <p14:tracePt t="194563" x="8785225" y="2617788"/>
          <p14:tracePt t="194570" x="8767763" y="2643188"/>
          <p14:tracePt t="194579" x="8742363" y="2668588"/>
          <p14:tracePt t="194586" x="8716963" y="2693988"/>
          <p14:tracePt t="194594" x="8691563" y="2711450"/>
          <p14:tracePt t="194602" x="8674100" y="2727325"/>
          <p14:tracePt t="194610" x="8666163" y="2727325"/>
          <p14:tracePt t="194618" x="8666163" y="2744788"/>
          <p14:tracePt t="194627" x="8658225" y="2770188"/>
          <p14:tracePt t="194634" x="8658225" y="2778125"/>
          <p14:tracePt t="194642" x="8658225" y="2813050"/>
          <p14:tracePt t="194650" x="8658225" y="2838450"/>
          <p14:tracePt t="194658" x="8658225" y="2871788"/>
          <p14:tracePt t="194666" x="8658225" y="2922588"/>
          <p14:tracePt t="194675" x="8666163" y="2965450"/>
          <p14:tracePt t="194682" x="8683625" y="3008313"/>
          <p14:tracePt t="194690" x="8691563" y="3051175"/>
          <p14:tracePt t="194698" x="8699500" y="3084513"/>
          <p14:tracePt t="194706" x="8699500" y="3094038"/>
          <p14:tracePt t="194715" x="8699500" y="3119438"/>
          <p14:tracePt t="194723" x="8709025" y="3144838"/>
          <p14:tracePt t="194731" x="8716963" y="3160713"/>
          <p14:tracePt t="194748" x="8724900" y="3178175"/>
          <p14:tracePt t="194765" x="8724900" y="3186113"/>
          <p14:tracePt t="194827" x="8734425" y="3186113"/>
          <p14:tracePt t="194834" x="8759825" y="3195638"/>
          <p14:tracePt t="194842" x="8777288" y="3195638"/>
          <p14:tracePt t="194850" x="8810625" y="3195638"/>
          <p14:tracePt t="194858" x="8853488" y="3195638"/>
          <p14:tracePt t="194866" x="8912225" y="3195638"/>
          <p14:tracePt t="194874" x="8980488" y="3203575"/>
          <p14:tracePt t="194882" x="9056688" y="3221038"/>
          <p14:tracePt t="194890" x="9124950" y="3238500"/>
          <p14:tracePt t="194899" x="9218613" y="3246438"/>
          <p14:tracePt t="194907" x="9286875" y="3263900"/>
          <p14:tracePt t="194915" x="9380538" y="3271838"/>
          <p14:tracePt t="194923" x="9472613" y="3279775"/>
          <p14:tracePt t="194931" x="9550400" y="3279775"/>
          <p14:tracePt t="194939" x="9642475" y="3279775"/>
          <p14:tracePt t="194948" x="9745663" y="3279775"/>
          <p14:tracePt t="194955" x="9829800" y="3279775"/>
          <p14:tracePt t="194965" x="9915525" y="3279775"/>
          <p14:tracePt t="194971" x="9999663" y="3279775"/>
          <p14:tracePt t="194979" x="10075863" y="3254375"/>
          <p14:tracePt t="194987" x="10136188" y="3238500"/>
          <p14:tracePt t="194995" x="10169525" y="3221038"/>
          <p14:tracePt t="195003" x="10204450" y="3211513"/>
          <p14:tracePt t="195011" x="10237788" y="3195638"/>
          <p14:tracePt t="195019" x="10263188" y="3170238"/>
          <p14:tracePt t="195027" x="10288588" y="3160713"/>
          <p14:tracePt t="195035" x="10313988" y="3144838"/>
          <p14:tracePt t="195043" x="10331450" y="3127375"/>
          <p14:tracePt t="195051" x="10339388" y="3119438"/>
          <p14:tracePt t="195059" x="10348913" y="3101975"/>
          <p14:tracePt t="195067" x="10356850" y="3084513"/>
          <p14:tracePt t="195075" x="10356850" y="3076575"/>
          <p14:tracePt t="195083" x="10356850" y="3067050"/>
          <p14:tracePt t="195091" x="10356850" y="3041650"/>
          <p14:tracePt t="195099" x="10348913" y="3033713"/>
          <p14:tracePt t="195107" x="10339388" y="3016250"/>
          <p14:tracePt t="195116" x="10331450" y="2990850"/>
          <p14:tracePt t="195123" x="10298113" y="2965450"/>
          <p14:tracePt t="195132" x="10271125" y="2940050"/>
          <p14:tracePt t="195139" x="10245725" y="2922588"/>
          <p14:tracePt t="195148" x="10229850" y="2906713"/>
          <p14:tracePt t="195155" x="10204450" y="2897188"/>
          <p14:tracePt t="195164" x="10186988" y="2881313"/>
          <p14:tracePt t="195171" x="10179050" y="2863850"/>
          <p14:tracePt t="195179" x="10161588" y="2846388"/>
          <p14:tracePt t="195187" x="10144125" y="2838450"/>
          <p14:tracePt t="195195" x="10136188" y="2838450"/>
          <p14:tracePt t="195211" x="10118725" y="2830513"/>
          <p14:tracePt t="195219" x="10110788" y="2820988"/>
          <p14:tracePt t="195235" x="10085388" y="2813050"/>
          <p14:tracePt t="195243" x="10075863" y="2813050"/>
          <p14:tracePt t="195251" x="10067925" y="2813050"/>
          <p14:tracePt t="195259" x="10059988" y="2813050"/>
          <p14:tracePt t="195323" x="10042525" y="2795588"/>
          <p14:tracePt t="195339" x="10017125" y="2787650"/>
          <p14:tracePt t="195347" x="9999663" y="2778125"/>
          <p14:tracePt t="195355" x="9991725" y="2770188"/>
          <p14:tracePt t="195364" x="9983788" y="2770188"/>
          <p14:tracePt t="195427" x="9974263" y="2762250"/>
          <p14:tracePt t="195435" x="9974263" y="2752725"/>
          <p14:tracePt t="195443" x="9966325" y="2752725"/>
          <p14:tracePt t="195451" x="9956800" y="2752725"/>
          <p14:tracePt t="195459" x="9948863" y="2752725"/>
          <p14:tracePt t="195475" x="9940925" y="2752725"/>
          <p14:tracePt t="195787" x="9923463" y="2744788"/>
          <p14:tracePt t="195827" x="9906000" y="2736850"/>
          <p14:tracePt t="195843" x="9906000" y="2727325"/>
          <p14:tracePt t="201315" x="9923463" y="2744788"/>
          <p14:tracePt t="201323" x="9983788" y="2778125"/>
          <p14:tracePt t="201331" x="10034588" y="2830513"/>
          <p14:tracePt t="201339" x="10075863" y="2871788"/>
          <p14:tracePt t="201347" x="10093325" y="2889250"/>
          <p14:tracePt t="201571" x="10093325" y="2914650"/>
          <p14:tracePt t="201579" x="10059988" y="2932113"/>
          <p14:tracePt t="201587" x="10009188" y="2957513"/>
          <p14:tracePt t="201595" x="9974263" y="2974975"/>
          <p14:tracePt t="201603" x="9948863" y="2990850"/>
          <p14:tracePt t="201611" x="9931400" y="3008313"/>
          <p14:tracePt t="201619" x="9923463" y="3016250"/>
          <p14:tracePt t="201691" x="9931400" y="2990850"/>
          <p14:tracePt t="201700" x="9940925" y="2990850"/>
          <p14:tracePt t="201803" x="9948863" y="2982913"/>
          <p14:tracePt t="201811" x="9983788" y="2974975"/>
          <p14:tracePt t="201819" x="10009188" y="2965450"/>
          <p14:tracePt t="201827" x="10034588" y="2957513"/>
          <p14:tracePt t="217731" x="10050463" y="2949575"/>
          <p14:tracePt t="217739" x="10153650" y="2846388"/>
          <p14:tracePt t="217747" x="10306050" y="2582863"/>
          <p14:tracePt t="217755" x="10637838" y="2252663"/>
          <p14:tracePt t="217763" x="11129963" y="1911350"/>
          <p14:tracePt t="217771" x="11657013" y="1657350"/>
          <p14:tracePt t="217779" x="12133263" y="14271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2A0015-7066-43AF-8DFD-4A7E3F35E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685800">
              <a:spcBef>
                <a:spcPts val="750"/>
              </a:spcBef>
              <a:defRPr/>
            </a:pPr>
            <a:r>
              <a:rPr lang="hr-HR" sz="2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2. Nacrtaj stupčasti dijagram energija za loptu trenutak nakon što je izbačena uvis nekom brzinom i dosegne najviši položaj svoje putanje. (Otpor zraka zanemarujemo.)</a:t>
            </a:r>
            <a:br>
              <a:rPr lang="hr-HR" sz="2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hr-HR" sz="2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(a) Početni položaj: lopta je tek izbačena.</a:t>
            </a:r>
            <a:br>
              <a:rPr lang="hr-HR" sz="2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hr-HR" sz="2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(b) Konačni trenutak: lopta u najvišoj točki.</a:t>
            </a:r>
            <a:br>
              <a:rPr lang="hr-HR" sz="2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hr-HR" dirty="0"/>
          </a:p>
        </p:txBody>
      </p:sp>
      <p:pic>
        <p:nvPicPr>
          <p:cNvPr id="5" name="Picture 4" descr="Throw/toss something in the air - English Language Learners Stack ...">
            <a:extLst>
              <a:ext uri="{FF2B5EF4-FFF2-40B4-BE49-F238E27FC236}">
                <a16:creationId xmlns:a16="http://schemas.microsoft.com/office/drawing/2014/main" id="{1BCFA42B-06E6-4DAD-9F4B-862FCFC01E1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6" y="1825624"/>
            <a:ext cx="2767401" cy="416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64855732-DFBA-4FDC-AD78-2AAB0EACB5FE}"/>
              </a:ext>
            </a:extLst>
          </p:cNvPr>
          <p:cNvCxnSpPr/>
          <p:nvPr/>
        </p:nvCxnSpPr>
        <p:spPr>
          <a:xfrm>
            <a:off x="1922106" y="2771192"/>
            <a:ext cx="1287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id="{13997113-2FAF-4BA2-ABBC-50DD6174B7B0}"/>
              </a:ext>
            </a:extLst>
          </p:cNvPr>
          <p:cNvSpPr txBox="1"/>
          <p:nvPr/>
        </p:nvSpPr>
        <p:spPr>
          <a:xfrm>
            <a:off x="3248608" y="2478804"/>
            <a:ext cx="1614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Lopta u najvišoj točki</a:t>
            </a:r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007FF336-D2F0-44F2-85B6-9A80304185BF}"/>
              </a:ext>
            </a:extLst>
          </p:cNvPr>
          <p:cNvSpPr/>
          <p:nvPr/>
        </p:nvSpPr>
        <p:spPr>
          <a:xfrm>
            <a:off x="1271638" y="4040883"/>
            <a:ext cx="547393" cy="58003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D28C6A47-48F5-4540-BD55-99248D8B1C96}"/>
              </a:ext>
            </a:extLst>
          </p:cNvPr>
          <p:cNvCxnSpPr/>
          <p:nvPr/>
        </p:nvCxnSpPr>
        <p:spPr>
          <a:xfrm flipV="1">
            <a:off x="1545334" y="3429000"/>
            <a:ext cx="0" cy="4769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A15B087A-8183-40F0-8AF7-333D9FFAA13C}"/>
              </a:ext>
            </a:extLst>
          </p:cNvPr>
          <p:cNvCxnSpPr/>
          <p:nvPr/>
        </p:nvCxnSpPr>
        <p:spPr>
          <a:xfrm>
            <a:off x="1922106" y="4305302"/>
            <a:ext cx="1287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A0CA43A0-DD7D-4B5B-AF15-72843AAD39C8}"/>
              </a:ext>
            </a:extLst>
          </p:cNvPr>
          <p:cNvSpPr txBox="1"/>
          <p:nvPr/>
        </p:nvSpPr>
        <p:spPr>
          <a:xfrm>
            <a:off x="3248608" y="4029286"/>
            <a:ext cx="1444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Trenutak kad je lopta  bila tek izbačena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77662163-7A0F-43F9-9F4E-1DCB98C440C1}"/>
              </a:ext>
            </a:extLst>
          </p:cNvPr>
          <p:cNvSpPr txBox="1"/>
          <p:nvPr/>
        </p:nvSpPr>
        <p:spPr>
          <a:xfrm>
            <a:off x="8130016" y="1690688"/>
            <a:ext cx="2631232" cy="138499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r-HR" sz="1400" dirty="0"/>
              <a:t>U najvišem položaju, lopta na trenutak zastane. Što znači da nema brzinu pa prema tome vrijedi:</a:t>
            </a:r>
          </a:p>
          <a:p>
            <a:pPr algn="ctr"/>
            <a:r>
              <a:rPr lang="hr-HR" sz="1400" i="1" dirty="0" err="1"/>
              <a:t>E</a:t>
            </a:r>
            <a:r>
              <a:rPr lang="hr-HR" sz="1100" i="1" dirty="0" err="1"/>
              <a:t>k</a:t>
            </a:r>
            <a:r>
              <a:rPr lang="hr-HR" sz="1400" i="1" dirty="0"/>
              <a:t> = </a:t>
            </a:r>
            <a:r>
              <a:rPr lang="hr-HR" sz="1400" dirty="0"/>
              <a:t>0</a:t>
            </a:r>
          </a:p>
          <a:p>
            <a:pPr algn="ctr"/>
            <a:r>
              <a:rPr lang="hr-HR" sz="1400" i="1" dirty="0" err="1"/>
              <a:t>E</a:t>
            </a:r>
            <a:r>
              <a:rPr lang="hr-HR" sz="1100" i="1" dirty="0" err="1"/>
              <a:t>uk</a:t>
            </a:r>
            <a:r>
              <a:rPr lang="hr-HR" sz="1100" i="1" dirty="0"/>
              <a:t> </a:t>
            </a:r>
            <a:r>
              <a:rPr lang="hr-HR" sz="1400" i="1" dirty="0"/>
              <a:t>= </a:t>
            </a:r>
            <a:r>
              <a:rPr lang="hr-HR" sz="1400" i="1" dirty="0" err="1"/>
              <a:t>E</a:t>
            </a:r>
            <a:r>
              <a:rPr lang="hr-HR" sz="1200" i="1" dirty="0" err="1"/>
              <a:t>gp</a:t>
            </a:r>
            <a:endParaRPr lang="hr-HR" sz="1400" i="1" dirty="0"/>
          </a:p>
        </p:txBody>
      </p:sp>
      <p:pic>
        <p:nvPicPr>
          <p:cNvPr id="19" name="Rezervirano mjesto sadržaja 16">
            <a:extLst>
              <a:ext uri="{FF2B5EF4-FFF2-40B4-BE49-F238E27FC236}">
                <a16:creationId xmlns:a16="http://schemas.microsoft.com/office/drawing/2014/main" id="{149554F4-6476-4D73-BA7B-7C7515BB93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4"/>
          <a:stretch/>
        </p:blipFill>
        <p:spPr>
          <a:xfrm>
            <a:off x="4862803" y="1643413"/>
            <a:ext cx="2692603" cy="2024060"/>
          </a:xfrm>
          <a:prstGeom prst="rect">
            <a:avLst/>
          </a:prstGeom>
        </p:spPr>
      </p:pic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id="{541AF8FE-4C28-4002-BB4B-B736FAD8025E}"/>
              </a:ext>
            </a:extLst>
          </p:cNvPr>
          <p:cNvCxnSpPr/>
          <p:nvPr/>
        </p:nvCxnSpPr>
        <p:spPr>
          <a:xfrm flipV="1">
            <a:off x="7555406" y="2105819"/>
            <a:ext cx="506243" cy="199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D1CFAEFE-A8C0-45E8-8B55-83143A559C2C}"/>
              </a:ext>
            </a:extLst>
          </p:cNvPr>
          <p:cNvSpPr txBox="1"/>
          <p:nvPr/>
        </p:nvSpPr>
        <p:spPr>
          <a:xfrm>
            <a:off x="8220269" y="4170387"/>
            <a:ext cx="3545633" cy="1600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hr-HR" sz="1400" dirty="0"/>
              <a:t>U početnom trenutku, lopta ima neku brzinu kojom smo ju izbacili uvis pa prema tome ima kinetičku energiju.</a:t>
            </a:r>
          </a:p>
          <a:p>
            <a:r>
              <a:rPr lang="hr-HR" sz="1400" dirty="0"/>
              <a:t>Gravitacijsku energiju također ima jer sada za nulu gravitacijske energije uzimamo tlo:</a:t>
            </a:r>
          </a:p>
          <a:p>
            <a:endParaRPr lang="hr-HR" sz="1400" dirty="0"/>
          </a:p>
          <a:p>
            <a:pPr algn="ctr"/>
            <a:r>
              <a:rPr lang="hr-HR" sz="1400" i="1" dirty="0" err="1"/>
              <a:t>E</a:t>
            </a:r>
            <a:r>
              <a:rPr lang="hr-HR" sz="1200" i="1" dirty="0" err="1"/>
              <a:t>uk</a:t>
            </a:r>
            <a:r>
              <a:rPr lang="hr-HR" sz="1400" i="1" dirty="0"/>
              <a:t> = </a:t>
            </a:r>
            <a:r>
              <a:rPr lang="hr-HR" sz="1400" i="1" dirty="0" err="1"/>
              <a:t>E</a:t>
            </a:r>
            <a:r>
              <a:rPr lang="hr-HR" sz="1200" i="1" dirty="0" err="1"/>
              <a:t>k</a:t>
            </a:r>
            <a:r>
              <a:rPr lang="hr-HR" sz="1400" i="1" dirty="0"/>
              <a:t> </a:t>
            </a:r>
            <a:r>
              <a:rPr lang="hr-HR" sz="1400" dirty="0"/>
              <a:t>+ </a:t>
            </a:r>
            <a:r>
              <a:rPr lang="hr-HR" sz="1400" i="1" dirty="0" err="1"/>
              <a:t>E</a:t>
            </a:r>
            <a:r>
              <a:rPr lang="hr-HR" sz="1200" i="1" dirty="0" err="1"/>
              <a:t>gp</a:t>
            </a:r>
            <a:endParaRPr lang="hr-HR" sz="1400" i="1" dirty="0"/>
          </a:p>
        </p:txBody>
      </p:sp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id="{FB81FF58-34C5-4FE8-8D3D-1E37E13CF638}"/>
              </a:ext>
            </a:extLst>
          </p:cNvPr>
          <p:cNvCxnSpPr/>
          <p:nvPr/>
        </p:nvCxnSpPr>
        <p:spPr>
          <a:xfrm>
            <a:off x="7688424" y="4767950"/>
            <a:ext cx="44159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381D236D-A85B-4BD1-B029-2F356C66818D}"/>
              </a:ext>
            </a:extLst>
          </p:cNvPr>
          <p:cNvSpPr txBox="1"/>
          <p:nvPr/>
        </p:nvSpPr>
        <p:spPr>
          <a:xfrm>
            <a:off x="7808527" y="755780"/>
            <a:ext cx="3770763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Gravitacijsku energiju mjerit ćemo sada od tla!!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35A0F30-4A3F-410D-8409-996841A9A8B5}"/>
              </a:ext>
            </a:extLst>
          </p:cNvPr>
          <p:cNvSpPr txBox="1"/>
          <p:nvPr/>
        </p:nvSpPr>
        <p:spPr>
          <a:xfrm>
            <a:off x="205176" y="6232849"/>
            <a:ext cx="71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Tlo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F151BB99-A9DA-40F7-BB91-A75F8073F59E}"/>
              </a:ext>
            </a:extLst>
          </p:cNvPr>
          <p:cNvCxnSpPr/>
          <p:nvPr/>
        </p:nvCxnSpPr>
        <p:spPr>
          <a:xfrm>
            <a:off x="727788" y="6456784"/>
            <a:ext cx="2481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4C23C0E-09CD-46E3-9492-3525E322C19B}"/>
              </a:ext>
            </a:extLst>
          </p:cNvPr>
          <p:cNvSpPr txBox="1"/>
          <p:nvPr/>
        </p:nvSpPr>
        <p:spPr>
          <a:xfrm>
            <a:off x="3340359" y="6232849"/>
            <a:ext cx="1091682" cy="369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E</a:t>
            </a:r>
            <a:r>
              <a:rPr lang="hr-HR" sz="1400" i="1" dirty="0" err="1"/>
              <a:t>gp</a:t>
            </a:r>
            <a:r>
              <a:rPr lang="hr-HR" dirty="0"/>
              <a:t> = 0</a:t>
            </a:r>
          </a:p>
        </p:txBody>
      </p:sp>
      <p:pic>
        <p:nvPicPr>
          <p:cNvPr id="20" name="Rezervirano mjesto sadržaja 19">
            <a:extLst>
              <a:ext uri="{FF2B5EF4-FFF2-40B4-BE49-F238E27FC236}">
                <a16:creationId xmlns:a16="http://schemas.microsoft.com/office/drawing/2014/main" id="{B0133F8C-0A35-4ADF-B160-66477955EC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11" y="4061693"/>
            <a:ext cx="2692603" cy="2106311"/>
          </a:xfrm>
        </p:spPr>
      </p:pic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968600A9-AC39-444F-B74B-36AD348EF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9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14"/>
    </mc:Choice>
    <mc:Fallback xmlns="">
      <p:transition spd="slow" advTm="11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2" x="11971338" y="3679825"/>
          <p14:tracePt t="180" x="11818938" y="3730625"/>
          <p14:tracePt t="188" x="11674475" y="3773488"/>
          <p14:tracePt t="197" x="11571288" y="3832225"/>
          <p14:tracePt t="204" x="11503025" y="3900488"/>
          <p14:tracePt t="212" x="11393488" y="3960813"/>
          <p14:tracePt t="220" x="11266488" y="4019550"/>
          <p14:tracePt t="229" x="11122025" y="4070350"/>
          <p14:tracePt t="236" x="10960100" y="4130675"/>
          <p14:tracePt t="246" x="10782300" y="4206875"/>
          <p14:tracePt t="252" x="10585450" y="4291013"/>
          <p14:tracePt t="262" x="10399713" y="4376738"/>
          <p14:tracePt t="268" x="10194925" y="4452938"/>
          <p14:tracePt t="276" x="10042525" y="4503738"/>
          <p14:tracePt t="284" x="9880600" y="4572000"/>
          <p14:tracePt t="292" x="9702800" y="4640263"/>
          <p14:tracePt t="300" x="9523413" y="4691063"/>
          <p14:tracePt t="308" x="9345613" y="4749800"/>
          <p14:tracePt t="316" x="9236075" y="4792663"/>
          <p14:tracePt t="324" x="9099550" y="4843463"/>
          <p14:tracePt t="332" x="8997950" y="4886325"/>
          <p14:tracePt t="340" x="8912225" y="4919663"/>
          <p14:tracePt t="349" x="8836025" y="4954588"/>
          <p14:tracePt t="356" x="8759825" y="4987925"/>
          <p14:tracePt t="364" x="8709025" y="5013325"/>
          <p14:tracePt t="372" x="8666163" y="5038725"/>
          <p14:tracePt t="380" x="8623300" y="5073650"/>
          <p14:tracePt t="388" x="8589963" y="5091113"/>
          <p14:tracePt t="396" x="8539163" y="5106988"/>
          <p14:tracePt t="404" x="8504238" y="5116513"/>
          <p14:tracePt t="412" x="8470900" y="5132388"/>
          <p14:tracePt t="420" x="8435975" y="5141913"/>
          <p14:tracePt t="429" x="8410575" y="5141913"/>
          <p14:tracePt t="436" x="8385175" y="5141913"/>
          <p14:tracePt t="446" x="8359775" y="5141913"/>
          <p14:tracePt t="452" x="8351838" y="5141913"/>
          <p14:tracePt t="3572" x="8343900" y="5141913"/>
          <p14:tracePt t="3580" x="8334375" y="5005388"/>
          <p14:tracePt t="3588" x="8334375" y="4538663"/>
          <p14:tracePt t="3596" x="8334375" y="3883025"/>
          <p14:tracePt t="3604" x="8334375" y="3246438"/>
          <p14:tracePt t="3613" x="8343900" y="2778125"/>
          <p14:tracePt t="3620" x="8377238" y="2541588"/>
          <p14:tracePt t="3630" x="8394700" y="2422525"/>
          <p14:tracePt t="3636" x="8428038" y="2362200"/>
          <p14:tracePt t="3644" x="8453438" y="2336800"/>
          <p14:tracePt t="3652" x="8470900" y="2311400"/>
          <p14:tracePt t="3660" x="8488363" y="2293938"/>
          <p14:tracePt t="3668" x="8504238" y="2286000"/>
          <p14:tracePt t="3676" x="8529638" y="2268538"/>
          <p14:tracePt t="3684" x="8572500" y="2252663"/>
          <p14:tracePt t="3692" x="8640763" y="2209800"/>
          <p14:tracePt t="3700" x="8716963" y="2174875"/>
          <p14:tracePt t="3708" x="8828088" y="2133600"/>
          <p14:tracePt t="3716" x="8963025" y="2082800"/>
          <p14:tracePt t="3724" x="9117013" y="2022475"/>
          <p14:tracePt t="3733" x="9251950" y="1989138"/>
          <p14:tracePt t="3740" x="9388475" y="1954213"/>
          <p14:tracePt t="3749" x="9472613" y="1928813"/>
          <p14:tracePt t="3756" x="9532938" y="1911350"/>
          <p14:tracePt t="3764" x="9566275" y="1903413"/>
          <p14:tracePt t="3772" x="9575800" y="1903413"/>
          <p14:tracePt t="3780" x="9583738" y="1903413"/>
          <p14:tracePt t="3788" x="9591675" y="1903413"/>
          <p14:tracePt t="3797" x="9601200" y="1903413"/>
          <p14:tracePt t="3804" x="9642475" y="1895475"/>
          <p14:tracePt t="3814" x="9745663" y="1870075"/>
          <p14:tracePt t="3820" x="9880600" y="1819275"/>
          <p14:tracePt t="3830" x="10050463" y="1758950"/>
          <p14:tracePt t="3836" x="10288588" y="1657350"/>
          <p14:tracePt t="3844" x="10467975" y="1546225"/>
          <p14:tracePt t="3852" x="10637838" y="1427163"/>
          <p14:tracePt t="3860" x="10721975" y="1317625"/>
          <p14:tracePt t="3868" x="10782300" y="1231900"/>
          <p14:tracePt t="3884" x="10833100" y="1054100"/>
          <p14:tracePt t="3892" x="10833100" y="977900"/>
          <p14:tracePt t="3900" x="10833100" y="892175"/>
          <p14:tracePt t="3908" x="10833100" y="823913"/>
          <p14:tracePt t="3916" x="10823575" y="790575"/>
          <p14:tracePt t="3924" x="10815638" y="773113"/>
          <p14:tracePt t="4004" x="10815638" y="755650"/>
          <p14:tracePt t="4013" x="10823575" y="730250"/>
          <p14:tracePt t="4020" x="10841038" y="704850"/>
          <p14:tracePt t="4028" x="10866438" y="688975"/>
          <p14:tracePt t="4036" x="10891838" y="663575"/>
          <p14:tracePt t="4044" x="10891838" y="654050"/>
          <p14:tracePt t="4052" x="10901363" y="646113"/>
          <p14:tracePt t="4156" x="10874375" y="636588"/>
          <p14:tracePt t="4164" x="10823575" y="611188"/>
          <p14:tracePt t="4172" x="10739438" y="595313"/>
          <p14:tracePt t="4180" x="10620375" y="569913"/>
          <p14:tracePt t="4188" x="10509250" y="560388"/>
          <p14:tracePt t="4197" x="10399713" y="560388"/>
          <p14:tracePt t="4204" x="10271125" y="560388"/>
          <p14:tracePt t="4213" x="10126663" y="560388"/>
          <p14:tracePt t="4220" x="9991725" y="560388"/>
          <p14:tracePt t="4228" x="9829800" y="534988"/>
          <p14:tracePt t="4236" x="9685338" y="509588"/>
          <p14:tracePt t="4244" x="9558338" y="484188"/>
          <p14:tracePt t="4252" x="9431338" y="466725"/>
          <p14:tracePt t="4260" x="9312275" y="441325"/>
          <p14:tracePt t="4268" x="9226550" y="415925"/>
          <p14:tracePt t="4276" x="9124950" y="400050"/>
          <p14:tracePt t="4284" x="9039225" y="382588"/>
          <p14:tracePt t="4292" x="8980488" y="382588"/>
          <p14:tracePt t="4300" x="8894763" y="390525"/>
          <p14:tracePt t="4308" x="8810625" y="400050"/>
          <p14:tracePt t="4316" x="8716963" y="407988"/>
          <p14:tracePt t="4324" x="8648700" y="433388"/>
          <p14:tracePt t="4332" x="8572500" y="450850"/>
          <p14:tracePt t="4340" x="8496300" y="476250"/>
          <p14:tracePt t="4349" x="8428038" y="484188"/>
          <p14:tracePt t="4356" x="8377238" y="484188"/>
          <p14:tracePt t="4364" x="8351838" y="484188"/>
          <p14:tracePt t="4372" x="8318500" y="484188"/>
          <p14:tracePt t="4381" x="8275638" y="476250"/>
          <p14:tracePt t="4388" x="8250238" y="466725"/>
          <p14:tracePt t="4397" x="8224838" y="466725"/>
          <p14:tracePt t="4404" x="8207375" y="466725"/>
          <p14:tracePt t="4413" x="8156575" y="458788"/>
          <p14:tracePt t="4420" x="8139113" y="458788"/>
          <p14:tracePt t="4428" x="8080375" y="458788"/>
          <p14:tracePt t="4436" x="7994650" y="458788"/>
          <p14:tracePt t="4444" x="7910513" y="466725"/>
          <p14:tracePt t="4452" x="7791450" y="492125"/>
          <p14:tracePt t="4460" x="7680325" y="527050"/>
          <p14:tracePt t="4468" x="7578725" y="560388"/>
          <p14:tracePt t="4476" x="7477125" y="611188"/>
          <p14:tracePt t="4484" x="7366000" y="654050"/>
          <p14:tracePt t="4492" x="7307263" y="714375"/>
          <p14:tracePt t="4500" x="7256463" y="747713"/>
          <p14:tracePt t="4508" x="7221538" y="798513"/>
          <p14:tracePt t="4516" x="7204075" y="833438"/>
          <p14:tracePt t="4524" x="7196138" y="858838"/>
          <p14:tracePt t="4532" x="7196138" y="874713"/>
          <p14:tracePt t="4540" x="7196138" y="884238"/>
          <p14:tracePt t="4549" x="7196138" y="900113"/>
          <p14:tracePt t="4556" x="7196138" y="909638"/>
          <p14:tracePt t="4652" x="7196138" y="925513"/>
          <p14:tracePt t="4660" x="7188200" y="960438"/>
          <p14:tracePt t="4668" x="7188200" y="968375"/>
          <p14:tracePt t="4676" x="7188200" y="1003300"/>
          <p14:tracePt t="4684" x="7188200" y="1036638"/>
          <p14:tracePt t="4692" x="7188200" y="1054100"/>
          <p14:tracePt t="4700" x="7188200" y="1087438"/>
          <p14:tracePt t="4708" x="7188200" y="1122363"/>
          <p14:tracePt t="4716" x="7188200" y="1138238"/>
          <p14:tracePt t="4724" x="7188200" y="1155700"/>
          <p14:tracePt t="4732" x="7188200" y="1181100"/>
          <p14:tracePt t="4740" x="7188200" y="1189038"/>
          <p14:tracePt t="4748" x="7188200" y="1216025"/>
          <p14:tracePt t="4756" x="7188200" y="1231900"/>
          <p14:tracePt t="4764" x="7188200" y="1241425"/>
          <p14:tracePt t="4781" x="7188200" y="1257300"/>
          <p14:tracePt t="4788" x="7188200" y="1266825"/>
          <p14:tracePt t="4798" x="7196138" y="1274763"/>
          <p14:tracePt t="4860" x="7204075" y="1274763"/>
          <p14:tracePt t="4868" x="7221538" y="1274763"/>
          <p14:tracePt t="4876" x="7272338" y="1274763"/>
          <p14:tracePt t="4884" x="7348538" y="1274763"/>
          <p14:tracePt t="4892" x="7477125" y="1300163"/>
          <p14:tracePt t="4900" x="7578725" y="1308100"/>
          <p14:tracePt t="4908" x="7680325" y="1333500"/>
          <p14:tracePt t="4916" x="7766050" y="1343025"/>
          <p14:tracePt t="4924" x="7867650" y="1360488"/>
          <p14:tracePt t="4933" x="7951788" y="1360488"/>
          <p14:tracePt t="4940" x="8062913" y="1376363"/>
          <p14:tracePt t="4949" x="8164513" y="1401763"/>
          <p14:tracePt t="4956" x="8266113" y="1411288"/>
          <p14:tracePt t="4964" x="8369300" y="1436688"/>
          <p14:tracePt t="4972" x="8453438" y="1444625"/>
          <p14:tracePt t="4981" x="8555038" y="1452563"/>
          <p14:tracePt t="4988" x="8623300" y="1452563"/>
          <p14:tracePt t="4997" x="8699500" y="1452563"/>
          <p14:tracePt t="5004" x="8759825" y="1452563"/>
          <p14:tracePt t="5014" x="8810625" y="1452563"/>
          <p14:tracePt t="5020" x="8853488" y="1452563"/>
          <p14:tracePt t="5028" x="8886825" y="1452563"/>
          <p14:tracePt t="5036" x="8921750" y="1452563"/>
          <p14:tracePt t="5044" x="8947150" y="1452563"/>
          <p14:tracePt t="5052" x="8988425" y="1444625"/>
          <p14:tracePt t="5060" x="9031288" y="1436688"/>
          <p14:tracePt t="5068" x="9056688" y="1436688"/>
          <p14:tracePt t="5076" x="9099550" y="1436688"/>
          <p14:tracePt t="5084" x="9142413" y="1436688"/>
          <p14:tracePt t="5092" x="9218613" y="1427163"/>
          <p14:tracePt t="5100" x="9261475" y="1427163"/>
          <p14:tracePt t="5108" x="9320213" y="1427163"/>
          <p14:tracePt t="5116" x="9371013" y="1427163"/>
          <p14:tracePt t="5124" x="9447213" y="1427163"/>
          <p14:tracePt t="5132" x="9515475" y="1427163"/>
          <p14:tracePt t="5140" x="9601200" y="1427163"/>
          <p14:tracePt t="5148" x="9720263" y="1427163"/>
          <p14:tracePt t="5156" x="9812338" y="1427163"/>
          <p14:tracePt t="5164" x="9940925" y="1419225"/>
          <p14:tracePt t="5172" x="10042525" y="1401763"/>
          <p14:tracePt t="5181" x="10126663" y="1401763"/>
          <p14:tracePt t="5188" x="10229850" y="1401763"/>
          <p14:tracePt t="5197" x="10298113" y="1401763"/>
          <p14:tracePt t="5204" x="10356850" y="1401763"/>
          <p14:tracePt t="5214" x="10433050" y="1393825"/>
          <p14:tracePt t="5220" x="10458450" y="1393825"/>
          <p14:tracePt t="5228" x="10501313" y="1393825"/>
          <p14:tracePt t="5236" x="10560050" y="1393825"/>
          <p14:tracePt t="5244" x="10628313" y="1393825"/>
          <p14:tracePt t="5252" x="10714038" y="1393825"/>
          <p14:tracePt t="5260" x="10815638" y="1411288"/>
          <p14:tracePt t="5268" x="10917238" y="1419225"/>
          <p14:tracePt t="5276" x="10993438" y="1419225"/>
          <p14:tracePt t="5284" x="11079163" y="1419225"/>
          <p14:tracePt t="5292" x="11163300" y="1419225"/>
          <p14:tracePt t="5300" x="11231563" y="1419225"/>
          <p14:tracePt t="5308" x="11307763" y="1419225"/>
          <p14:tracePt t="5316" x="11360150" y="1419225"/>
          <p14:tracePt t="5324" x="11401425" y="1419225"/>
          <p14:tracePt t="5332" x="11436350" y="1419225"/>
          <p14:tracePt t="5340" x="11469688" y="1419225"/>
          <p14:tracePt t="5348" x="11503025" y="1419225"/>
          <p14:tracePt t="5356" x="11530013" y="1419225"/>
          <p14:tracePt t="5364" x="11563350" y="1419225"/>
          <p14:tracePt t="5372" x="11596688" y="1411288"/>
          <p14:tracePt t="5381" x="11631613" y="1401763"/>
          <p14:tracePt t="5388" x="11674475" y="1393825"/>
          <p14:tracePt t="5397" x="11707813" y="1385888"/>
          <p14:tracePt t="5404" x="11758613" y="1368425"/>
          <p14:tracePt t="5412" x="11791950" y="1343025"/>
          <p14:tracePt t="5420" x="11826875" y="1325563"/>
          <p14:tracePt t="5428" x="11852275" y="1308100"/>
          <p14:tracePt t="5436" x="11869738" y="1292225"/>
          <p14:tracePt t="5444" x="11885613" y="1274763"/>
          <p14:tracePt t="5452" x="11895138" y="1257300"/>
          <p14:tracePt t="5460" x="11895138" y="1241425"/>
          <p14:tracePt t="5468" x="11895138" y="1216025"/>
          <p14:tracePt t="5476" x="11895138" y="1198563"/>
          <p14:tracePt t="5484" x="11895138" y="1163638"/>
          <p14:tracePt t="5492" x="11895138" y="1130300"/>
          <p14:tracePt t="5500" x="11895138" y="1087438"/>
          <p14:tracePt t="5508" x="11877675" y="1054100"/>
          <p14:tracePt t="5516" x="11844338" y="1011238"/>
          <p14:tracePt t="5524" x="11801475" y="960438"/>
          <p14:tracePt t="5532" x="11750675" y="900113"/>
          <p14:tracePt t="5540" x="11699875" y="849313"/>
          <p14:tracePt t="5548" x="11647488" y="798513"/>
          <p14:tracePt t="5556" x="11596688" y="755650"/>
          <p14:tracePt t="5565" x="11545888" y="714375"/>
          <p14:tracePt t="5572" x="11503025" y="688975"/>
          <p14:tracePt t="5581" x="11487150" y="663575"/>
          <p14:tracePt t="5588" x="11461750" y="646113"/>
          <p14:tracePt t="5598" x="11436350" y="628650"/>
          <p14:tracePt t="5604" x="11418888" y="611188"/>
          <p14:tracePt t="5614" x="11401425" y="603250"/>
          <p14:tracePt t="5620" x="11368088" y="585788"/>
          <p14:tracePt t="5628" x="11325225" y="577850"/>
          <p14:tracePt t="5636" x="11249025" y="560388"/>
          <p14:tracePt t="5644" x="11163300" y="552450"/>
          <p14:tracePt t="5652" x="11053763" y="527050"/>
          <p14:tracePt t="5660" x="10917238" y="492125"/>
          <p14:tracePt t="5668" x="10756900" y="450850"/>
          <p14:tracePt t="5676" x="10612438" y="441325"/>
          <p14:tracePt t="5684" x="10483850" y="425450"/>
          <p14:tracePt t="5692" x="10390188" y="425450"/>
          <p14:tracePt t="5700" x="10306050" y="425450"/>
          <p14:tracePt t="5708" x="10245725" y="425450"/>
          <p14:tracePt t="5716" x="10204450" y="425450"/>
          <p14:tracePt t="5724" x="10169525" y="425450"/>
          <p14:tracePt t="5732" x="10153650" y="425450"/>
          <p14:tracePt t="5740" x="10144125" y="425450"/>
          <p14:tracePt t="5748" x="10110788" y="441325"/>
          <p14:tracePt t="5756" x="10085388" y="450850"/>
          <p14:tracePt t="5764" x="10042525" y="466725"/>
          <p14:tracePt t="5772" x="9974263" y="492125"/>
          <p14:tracePt t="5781" x="9906000" y="501650"/>
          <p14:tracePt t="5788" x="9804400" y="509588"/>
          <p14:tracePt t="5798" x="9694863" y="509588"/>
          <p14:tracePt t="5804" x="9515475" y="509588"/>
          <p14:tracePt t="5812" x="9294813" y="484188"/>
          <p14:tracePt t="5820" x="9023350" y="433388"/>
          <p14:tracePt t="5828" x="8742363" y="382588"/>
          <p14:tracePt t="5836" x="8428038" y="314325"/>
          <p14:tracePt t="5844" x="8121650" y="263525"/>
          <p14:tracePt t="5852" x="7910513" y="246063"/>
          <p14:tracePt t="5860" x="7766050" y="238125"/>
          <p14:tracePt t="5868" x="7672388" y="238125"/>
          <p14:tracePt t="5876" x="7612063" y="246063"/>
          <p14:tracePt t="5884" x="7570788" y="263525"/>
          <p14:tracePt t="5892" x="7561263" y="288925"/>
          <p14:tracePt t="5900" x="7553325" y="322263"/>
          <p14:tracePt t="5908" x="7545388" y="347663"/>
          <p14:tracePt t="5917" x="7535863" y="374650"/>
          <p14:tracePt t="5924" x="7527925" y="400050"/>
          <p14:tracePt t="5933" x="7518400" y="425450"/>
          <p14:tracePt t="5940" x="7502525" y="450850"/>
          <p14:tracePt t="5948" x="7477125" y="476250"/>
          <p14:tracePt t="5956" x="7442200" y="492125"/>
          <p14:tracePt t="5964" x="7408863" y="509588"/>
          <p14:tracePt t="5972" x="7348538" y="519113"/>
          <p14:tracePt t="5981" x="7289800" y="519113"/>
          <p14:tracePt t="5988" x="7196138" y="519113"/>
          <p14:tracePt t="5998" x="7102475" y="519113"/>
          <p14:tracePt t="6004" x="7008813" y="519113"/>
          <p14:tracePt t="6012" x="6899275" y="519113"/>
          <p14:tracePt t="6020" x="6780213" y="519113"/>
          <p14:tracePt t="6028" x="6678613" y="527050"/>
          <p14:tracePt t="6036" x="6610350" y="534988"/>
          <p14:tracePt t="6044" x="6559550" y="552450"/>
          <p14:tracePt t="6052" x="6524625" y="577850"/>
          <p14:tracePt t="6060" x="6516688" y="611188"/>
          <p14:tracePt t="6068" x="6516688" y="654050"/>
          <p14:tracePt t="6076" x="6542088" y="714375"/>
          <p14:tracePt t="6084" x="6592888" y="790575"/>
          <p14:tracePt t="6092" x="6653213" y="874713"/>
          <p14:tracePt t="6100" x="6719888" y="968375"/>
          <p14:tracePt t="6108" x="6788150" y="1054100"/>
          <p14:tracePt t="6116" x="6848475" y="1138238"/>
          <p14:tracePt t="6124" x="6899275" y="1198563"/>
          <p14:tracePt t="6133" x="6932613" y="1241425"/>
          <p14:tracePt t="6140" x="6958013" y="1274763"/>
          <p14:tracePt t="6148" x="6967538" y="1292225"/>
          <p14:tracePt t="6155" x="6983413" y="1300163"/>
          <p14:tracePt t="6164" x="6992938" y="1317625"/>
          <p14:tracePt t="6188" x="7000875" y="1325563"/>
          <p14:tracePt t="6204" x="7026275" y="1325563"/>
          <p14:tracePt t="6212" x="7077075" y="1325563"/>
          <p14:tracePt t="6220" x="7137400" y="1325563"/>
          <p14:tracePt t="6228" x="7204075" y="1325563"/>
          <p14:tracePt t="6236" x="7289800" y="1325563"/>
          <p14:tracePt t="6244" x="7391400" y="1325563"/>
          <p14:tracePt t="6252" x="7493000" y="1325563"/>
          <p14:tracePt t="6260" x="7586663" y="1325563"/>
          <p14:tracePt t="6268" x="7705725" y="1325563"/>
          <p14:tracePt t="6276" x="7816850" y="1325563"/>
          <p14:tracePt t="6284" x="7926388" y="1325563"/>
          <p14:tracePt t="6292" x="8029575" y="1325563"/>
          <p14:tracePt t="6300" x="8121650" y="1325563"/>
          <p14:tracePt t="6308" x="8224838" y="1325563"/>
          <p14:tracePt t="6316" x="8283575" y="1325563"/>
          <p14:tracePt t="6324" x="8343900" y="1325563"/>
          <p14:tracePt t="6332" x="8402638" y="1325563"/>
          <p14:tracePt t="6340" x="8420100" y="1325563"/>
          <p14:tracePt t="6348" x="8445500" y="1325563"/>
          <p14:tracePt t="6356" x="8470900" y="1325563"/>
          <p14:tracePt t="6365" x="8488363" y="1325563"/>
          <p14:tracePt t="6372" x="8521700" y="1325563"/>
          <p14:tracePt t="6381" x="8564563" y="1325563"/>
          <p14:tracePt t="6388" x="8615363" y="1333500"/>
          <p14:tracePt t="6398" x="8683625" y="1343025"/>
          <p14:tracePt t="6404" x="8759825" y="1350963"/>
          <p14:tracePt t="6412" x="8818563" y="1360488"/>
          <p14:tracePt t="6420" x="8886825" y="1376363"/>
          <p14:tracePt t="6428" x="8963025" y="1393825"/>
          <p14:tracePt t="6436" x="9039225" y="1401763"/>
          <p14:tracePt t="6444" x="9117013" y="1427163"/>
          <p14:tracePt t="6452" x="9183688" y="1436688"/>
          <p14:tracePt t="6460" x="9277350" y="1462088"/>
          <p14:tracePt t="6468" x="9345613" y="1470025"/>
          <p14:tracePt t="6476" x="9439275" y="1495425"/>
          <p14:tracePt t="6484" x="9540875" y="1512888"/>
          <p14:tracePt t="6492" x="9634538" y="1538288"/>
          <p14:tracePt t="6500" x="9753600" y="1563688"/>
          <p14:tracePt t="6508" x="9855200" y="1571625"/>
          <p14:tracePt t="6516" x="9940925" y="1589088"/>
          <p14:tracePt t="6524" x="10025063" y="1606550"/>
          <p14:tracePt t="6533" x="10110788" y="1606550"/>
          <p14:tracePt t="6540" x="10212388" y="1606550"/>
          <p14:tracePt t="6548" x="10298113" y="1606550"/>
          <p14:tracePt t="6556" x="10382250" y="1606550"/>
          <p14:tracePt t="6564" x="10467975" y="1606550"/>
          <p14:tracePt t="6572" x="10569575" y="1597025"/>
          <p14:tracePt t="6581" x="10653713" y="1589088"/>
          <p14:tracePt t="6588" x="10747375" y="1571625"/>
          <p14:tracePt t="6598" x="10833100" y="1546225"/>
          <p14:tracePt t="6604" x="10909300" y="1520825"/>
          <p14:tracePt t="6612" x="10968038" y="1504950"/>
          <p14:tracePt t="6620" x="11028363" y="1470025"/>
          <p14:tracePt t="6628" x="11096625" y="1444625"/>
          <p14:tracePt t="6636" x="11155363" y="1411288"/>
          <p14:tracePt t="6644" x="11206163" y="1376363"/>
          <p14:tracePt t="6652" x="11256963" y="1360488"/>
          <p14:tracePt t="6660" x="11299825" y="1343025"/>
          <p14:tracePt t="6668" x="11350625" y="1325563"/>
          <p14:tracePt t="6676" x="11385550" y="1308100"/>
          <p14:tracePt t="6684" x="11410950" y="1282700"/>
          <p14:tracePt t="6692" x="11436350" y="1257300"/>
          <p14:tracePt t="6700" x="11452225" y="1231900"/>
          <p14:tracePt t="6708" x="11461750" y="1206500"/>
          <p14:tracePt t="6716" x="11469688" y="1181100"/>
          <p14:tracePt t="6724" x="11469688" y="1173163"/>
          <p14:tracePt t="6733" x="11469688" y="1112838"/>
          <p14:tracePt t="6740" x="11444288" y="1069975"/>
          <p14:tracePt t="6748" x="11410950" y="1019175"/>
          <p14:tracePt t="6756" x="11368088" y="952500"/>
          <p14:tracePt t="6765" x="11317288" y="900113"/>
          <p14:tracePt t="6772" x="11282363" y="866775"/>
          <p14:tracePt t="6782" x="11241088" y="833438"/>
          <p14:tracePt t="6788" x="11215688" y="808038"/>
          <p14:tracePt t="6798" x="11198225" y="798513"/>
          <p14:tracePt t="6804" x="11188700" y="790575"/>
          <p14:tracePt t="6812" x="11172825" y="781050"/>
          <p14:tracePt t="6820" x="11163300" y="773113"/>
          <p14:tracePt t="6828" x="11147425" y="765175"/>
          <p14:tracePt t="6836" x="11122025" y="765175"/>
          <p14:tracePt t="6844" x="11071225" y="755650"/>
          <p14:tracePt t="6852" x="10993438" y="739775"/>
          <p14:tracePt t="6860" x="10909300" y="714375"/>
          <p14:tracePt t="6868" x="10790238" y="688975"/>
          <p14:tracePt t="6876" x="10663238" y="654050"/>
          <p14:tracePt t="6898" x="10374313" y="569913"/>
          <p14:tracePt t="6900" x="10271125" y="552450"/>
          <p14:tracePt t="6908" x="10194925" y="527050"/>
          <p14:tracePt t="6917" x="10144125" y="509588"/>
          <p14:tracePt t="6924" x="10118725" y="501650"/>
          <p14:tracePt t="6948" x="10110788" y="492125"/>
          <p14:tracePt t="6956" x="10101263" y="492125"/>
          <p14:tracePt t="6965" x="10042525" y="492125"/>
          <p14:tracePt t="6972" x="9948863" y="492125"/>
          <p14:tracePt t="6981" x="9804400" y="501650"/>
          <p14:tracePt t="6988" x="9659938" y="501650"/>
          <p14:tracePt t="6998" x="9472613" y="501650"/>
          <p14:tracePt t="7004" x="9236075" y="501650"/>
          <p14:tracePt t="7012" x="8980488" y="501650"/>
          <p14:tracePt t="7020" x="8716963" y="501650"/>
          <p14:tracePt t="7028" x="8488363" y="501650"/>
          <p14:tracePt t="7036" x="8308975" y="501650"/>
          <p14:tracePt t="7044" x="8181975" y="501650"/>
          <p14:tracePt t="7052" x="8070850" y="509588"/>
          <p14:tracePt t="7060" x="8020050" y="519113"/>
          <p14:tracePt t="7068" x="7994650" y="527050"/>
          <p14:tracePt t="7076" x="7986713" y="534988"/>
          <p14:tracePt t="7204" x="7969250" y="544513"/>
          <p14:tracePt t="7212" x="7943850" y="552450"/>
          <p14:tracePt t="7220" x="7900988" y="569913"/>
          <p14:tracePt t="7228" x="7824788" y="577850"/>
          <p14:tracePt t="7236" x="7723188" y="603250"/>
          <p14:tracePt t="7244" x="7612063" y="620713"/>
          <p14:tracePt t="7252" x="7485063" y="654050"/>
          <p14:tracePt t="7260" x="7340600" y="671513"/>
          <p14:tracePt t="7268" x="7213600" y="679450"/>
          <p14:tracePt t="7276" x="7085013" y="679450"/>
          <p14:tracePt t="7284" x="6950075" y="679450"/>
          <p14:tracePt t="7292" x="6805613" y="679450"/>
          <p14:tracePt t="7300" x="6678613" y="679450"/>
          <p14:tracePt t="7308" x="6550025" y="679450"/>
          <p14:tracePt t="7316" x="6423025" y="679450"/>
          <p14:tracePt t="7324" x="6311900" y="696913"/>
          <p14:tracePt t="7333" x="6253163" y="704850"/>
          <p14:tracePt t="7340" x="6219825" y="714375"/>
          <p14:tracePt t="7348" x="6202363" y="722313"/>
          <p14:tracePt t="7356" x="6194425" y="755650"/>
          <p14:tracePt t="7365" x="6194425" y="790575"/>
          <p14:tracePt t="7372" x="6194425" y="841375"/>
          <p14:tracePt t="7382" x="6219825" y="909638"/>
          <p14:tracePt t="7388" x="6261100" y="968375"/>
          <p14:tracePt t="7396" x="6303963" y="1044575"/>
          <p14:tracePt t="7404" x="6338888" y="1112838"/>
          <p14:tracePt t="7412" x="6364288" y="1173163"/>
          <p14:tracePt t="7420" x="6405563" y="1216025"/>
          <p14:tracePt t="7428" x="6448425" y="1266825"/>
          <p14:tracePt t="7436" x="6473825" y="1300163"/>
          <p14:tracePt t="7444" x="6499225" y="1333500"/>
          <p14:tracePt t="7452" x="6524625" y="1360488"/>
          <p14:tracePt t="7460" x="6550025" y="1393825"/>
          <p14:tracePt t="7468" x="6584950" y="1436688"/>
          <p14:tracePt t="7476" x="6592888" y="1452563"/>
          <p14:tracePt t="7484" x="6618288" y="1470025"/>
          <p14:tracePt t="7492" x="6635750" y="1477963"/>
          <p14:tracePt t="7500" x="6653213" y="1495425"/>
          <p14:tracePt t="7508" x="6653213" y="1504950"/>
          <p14:tracePt t="7788" x="6653213" y="1512888"/>
          <p14:tracePt t="7796" x="6600825" y="1555750"/>
          <p14:tracePt t="7804" x="6524625" y="1606550"/>
          <p14:tracePt t="7812" x="6430963" y="1682750"/>
          <p14:tracePt t="7820" x="6329363" y="1751013"/>
          <p14:tracePt t="7828" x="6210300" y="1819275"/>
          <p14:tracePt t="7836" x="6075363" y="1895475"/>
          <p14:tracePt t="7844" x="5905500" y="1989138"/>
          <p14:tracePt t="7852" x="5768975" y="2065338"/>
          <p14:tracePt t="7860" x="5599113" y="2166938"/>
          <p14:tracePt t="7868" x="5378450" y="2293938"/>
          <p14:tracePt t="7884" x="4935538" y="2600325"/>
          <p14:tracePt t="7892" x="4749800" y="2778125"/>
          <p14:tracePt t="7900" x="4605338" y="2932113"/>
          <p14:tracePt t="7908" x="4486275" y="3109913"/>
          <p14:tracePt t="7917" x="4400550" y="3297238"/>
          <p14:tracePt t="7924" x="4341813" y="3502025"/>
          <p14:tracePt t="7932" x="4281488" y="3679825"/>
          <p14:tracePt t="7940" x="4248150" y="3875088"/>
          <p14:tracePt t="7948" x="4205288" y="4070350"/>
          <p14:tracePt t="7956" x="4162425" y="4265613"/>
          <p14:tracePt t="7965" x="4070350" y="4486275"/>
          <p14:tracePt t="7972" x="3941763" y="4683125"/>
          <p14:tracePt t="7982" x="3781425" y="4894263"/>
          <p14:tracePt t="7988" x="3594100" y="5091113"/>
          <p14:tracePt t="7996" x="3398838" y="5276850"/>
          <p14:tracePt t="8004" x="3074988" y="5507038"/>
          <p14:tracePt t="8012" x="2786063" y="5727700"/>
          <p14:tracePt t="8020" x="2455863" y="6016625"/>
          <p14:tracePt t="8028" x="2132013" y="6262688"/>
          <p14:tracePt t="8036" x="1893888" y="6432550"/>
          <p14:tracePt t="8044" x="1690688" y="6569075"/>
          <p14:tracePt t="8052" x="1495425" y="6696075"/>
          <p14:tracePt t="8060" x="1350963" y="6789738"/>
          <p14:tracePt t="8068" x="1231900" y="6840538"/>
          <p14:tracePt t="8148" x="661988" y="6789738"/>
          <p14:tracePt t="8156" x="577850" y="6746875"/>
          <p14:tracePt t="8164" x="476250" y="6721475"/>
          <p14:tracePt t="8172" x="390525" y="6713538"/>
          <p14:tracePt t="8182" x="296863" y="6713538"/>
          <p14:tracePt t="8188" x="230188" y="6731000"/>
          <p14:tracePt t="8196" x="136525" y="6764338"/>
          <p14:tracePt t="8204" x="58738" y="6799263"/>
          <p14:tracePt t="8516" x="76200" y="6619875"/>
          <p14:tracePt t="8524" x="111125" y="6611938"/>
          <p14:tracePt t="8532" x="127000" y="6594475"/>
          <p14:tracePt t="8540" x="144463" y="6586538"/>
          <p14:tracePt t="8549" x="152400" y="6577013"/>
          <p14:tracePt t="8566" x="152400" y="6569075"/>
          <p14:tracePt t="8572" x="161925" y="6561138"/>
          <p14:tracePt t="8582" x="161925" y="6551613"/>
          <p14:tracePt t="8588" x="169863" y="6551613"/>
          <p14:tracePt t="8596" x="177800" y="6543675"/>
          <p14:tracePt t="8604" x="187325" y="6543675"/>
          <p14:tracePt t="8612" x="203200" y="6543675"/>
          <p14:tracePt t="8620" x="246063" y="6543675"/>
          <p14:tracePt t="8628" x="306388" y="6543675"/>
          <p14:tracePt t="8636" x="365125" y="6543675"/>
          <p14:tracePt t="8644" x="433388" y="6543675"/>
          <p14:tracePt t="8652" x="466725" y="6543675"/>
          <p14:tracePt t="8660" x="534988" y="6551613"/>
          <p14:tracePt t="8668" x="595313" y="6569075"/>
          <p14:tracePt t="8676" x="628650" y="6577013"/>
          <p14:tracePt t="8684" x="654050" y="6577013"/>
          <p14:tracePt t="8692" x="688975" y="6577013"/>
          <p14:tracePt t="8700" x="714375" y="6577013"/>
          <p14:tracePt t="8708" x="730250" y="6577013"/>
          <p14:tracePt t="8716" x="765175" y="6577013"/>
          <p14:tracePt t="8724" x="781050" y="6577013"/>
          <p14:tracePt t="8732" x="815975" y="6577013"/>
          <p14:tracePt t="8740" x="831850" y="6577013"/>
          <p14:tracePt t="8749" x="874713" y="6577013"/>
          <p14:tracePt t="8756" x="917575" y="6577013"/>
          <p14:tracePt t="8766" x="1011238" y="6577013"/>
          <p14:tracePt t="8772" x="1079500" y="6586538"/>
          <p14:tracePt t="8782" x="1155700" y="6594475"/>
          <p14:tracePt t="8788" x="1223963" y="6611938"/>
          <p14:tracePt t="8796" x="1282700" y="6611938"/>
          <p14:tracePt t="8804" x="1343025" y="6611938"/>
          <p14:tracePt t="8812" x="1409700" y="6611938"/>
          <p14:tracePt t="8820" x="1487488" y="6611938"/>
          <p14:tracePt t="8828" x="1538288" y="6611938"/>
          <p14:tracePt t="8836" x="1589088" y="6611938"/>
          <p14:tracePt t="8844" x="1631950" y="6602413"/>
          <p14:tracePt t="8852" x="1682750" y="6594475"/>
          <p14:tracePt t="8860" x="1708150" y="6586538"/>
          <p14:tracePt t="8868" x="1733550" y="6586538"/>
          <p14:tracePt t="8885" x="1801813" y="6569075"/>
          <p14:tracePt t="8892" x="1860550" y="6551613"/>
          <p14:tracePt t="8900" x="1928813" y="6543675"/>
          <p14:tracePt t="8908" x="2022475" y="6535738"/>
          <p14:tracePt t="8916" x="2116138" y="6526213"/>
          <p14:tracePt t="8924" x="2217738" y="6526213"/>
          <p14:tracePt t="8932" x="2344738" y="6526213"/>
          <p14:tracePt t="8940" x="2455863" y="6526213"/>
          <p14:tracePt t="8949" x="2582863" y="6526213"/>
          <p14:tracePt t="8956" x="2693988" y="6526213"/>
          <p14:tracePt t="8966" x="2778125" y="6526213"/>
          <p14:tracePt t="8972" x="2871788" y="6526213"/>
          <p14:tracePt t="8982" x="2965450" y="6526213"/>
          <p14:tracePt t="8988" x="3049588" y="6526213"/>
          <p14:tracePt t="8996" x="3135313" y="6526213"/>
          <p14:tracePt t="9004" x="3219450" y="6526213"/>
          <p14:tracePt t="9012" x="3279775" y="6526213"/>
          <p14:tracePt t="9020" x="3338513" y="6526213"/>
          <p14:tracePt t="9028" x="3398838" y="6510338"/>
          <p14:tracePt t="9036" x="3432175" y="6500813"/>
          <p14:tracePt t="9044" x="3449638" y="6500813"/>
          <p14:tracePt t="9052" x="3482975" y="6492875"/>
          <p14:tracePt t="9060" x="3517900" y="6483350"/>
          <p14:tracePt t="9068" x="3543300" y="6475413"/>
          <p14:tracePt t="9076" x="3559175" y="6467475"/>
          <p14:tracePt t="9084" x="3576638" y="6457950"/>
          <p14:tracePt t="9092" x="3586163" y="6450013"/>
          <p14:tracePt t="9108" x="3594100" y="6450013"/>
          <p14:tracePt t="9172" x="3602038" y="6450013"/>
          <p14:tracePt t="9181" x="3636963" y="6442075"/>
          <p14:tracePt t="9188" x="3652838" y="6432550"/>
          <p14:tracePt t="9196" x="3687763" y="6432550"/>
          <p14:tracePt t="9204" x="3729038" y="6432550"/>
          <p14:tracePt t="9212" x="3763963" y="6432550"/>
          <p14:tracePt t="9220" x="3771900" y="6432550"/>
          <p14:tracePt t="9228" x="3789363" y="6432550"/>
          <p14:tracePt t="9236" x="3797300" y="6432550"/>
          <p14:tracePt t="9276" x="3771900" y="6432550"/>
          <p14:tracePt t="9284" x="3703638" y="6432550"/>
          <p14:tracePt t="9292" x="3586163" y="6432550"/>
          <p14:tracePt t="9300" x="3457575" y="6432550"/>
          <p14:tracePt t="9308" x="3338513" y="6432550"/>
          <p14:tracePt t="9317" x="3219450" y="6432550"/>
          <p14:tracePt t="9324" x="3109913" y="6432550"/>
          <p14:tracePt t="9332" x="2998788" y="6424613"/>
          <p14:tracePt t="9340" x="2897188" y="6399213"/>
          <p14:tracePt t="9349" x="2778125" y="6381750"/>
          <p14:tracePt t="9356" x="2676525" y="6365875"/>
          <p14:tracePt t="9366" x="2574925" y="6348413"/>
          <p14:tracePt t="9372" x="2489200" y="6338888"/>
          <p14:tracePt t="9380" x="2405063" y="6313488"/>
          <p14:tracePt t="9388" x="2311400" y="6288088"/>
          <p14:tracePt t="9396" x="2208213" y="6272213"/>
          <p14:tracePt t="9404" x="2124075" y="6246813"/>
          <p14:tracePt t="9412" x="2022475" y="6237288"/>
          <p14:tracePt t="9420" x="1954213" y="6229350"/>
          <p14:tracePt t="9428" x="1893888" y="6229350"/>
          <p14:tracePt t="9436" x="1809750" y="6229350"/>
          <p14:tracePt t="9444" x="1733550" y="6229350"/>
          <p14:tracePt t="9452" x="1682750" y="6229350"/>
          <p14:tracePt t="9460" x="1622425" y="6229350"/>
          <p14:tracePt t="9468" x="1546225" y="6229350"/>
          <p14:tracePt t="9476" x="1477963" y="6229350"/>
          <p14:tracePt t="9484" x="1409700" y="6229350"/>
          <p14:tracePt t="9492" x="1333500" y="6229350"/>
          <p14:tracePt t="9500" x="1300163" y="6229350"/>
          <p14:tracePt t="9508" x="1231900" y="6246813"/>
          <p14:tracePt t="9516" x="1189038" y="6262688"/>
          <p14:tracePt t="9524" x="1155700" y="6272213"/>
          <p14:tracePt t="9533" x="1120775" y="6288088"/>
          <p14:tracePt t="9540" x="1104900" y="6297613"/>
          <p14:tracePt t="9556" x="1095375" y="6297613"/>
          <p14:tracePt t="9596" x="1079500" y="6297613"/>
          <p14:tracePt t="9604" x="1036638" y="6288088"/>
          <p14:tracePt t="9612" x="976313" y="6280150"/>
          <p14:tracePt t="9620" x="917575" y="6272213"/>
          <p14:tracePt t="9628" x="841375" y="6262688"/>
          <p14:tracePt t="9636" x="806450" y="6262688"/>
          <p14:tracePt t="9644" x="747713" y="6262688"/>
          <p14:tracePt t="9652" x="714375" y="6272213"/>
          <p14:tracePt t="9660" x="661988" y="6288088"/>
          <p14:tracePt t="9668" x="636588" y="6305550"/>
          <p14:tracePt t="9676" x="628650" y="6323013"/>
          <p14:tracePt t="9684" x="620713" y="6330950"/>
          <p14:tracePt t="9740" x="620713" y="6356350"/>
          <p14:tracePt t="9748" x="628650" y="6365875"/>
          <p14:tracePt t="9756" x="661988" y="6381750"/>
          <p14:tracePt t="9765" x="714375" y="6391275"/>
          <p14:tracePt t="9772" x="773113" y="6407150"/>
          <p14:tracePt t="9780" x="841375" y="6416675"/>
          <p14:tracePt t="9788" x="917575" y="6416675"/>
          <p14:tracePt t="9796" x="1028700" y="6416675"/>
          <p14:tracePt t="9804" x="1155700" y="6416675"/>
          <p14:tracePt t="9812" x="1265238" y="6416675"/>
          <p14:tracePt t="9820" x="1393825" y="6416675"/>
          <p14:tracePt t="9828" x="1520825" y="6416675"/>
          <p14:tracePt t="9836" x="1665288" y="6416675"/>
          <p14:tracePt t="9844" x="1776413" y="6416675"/>
          <p14:tracePt t="9852" x="1885950" y="6416675"/>
          <p14:tracePt t="9860" x="2012950" y="6416675"/>
          <p14:tracePt t="9868" x="2124075" y="6416675"/>
          <p14:tracePt t="9876" x="2251075" y="6416675"/>
          <p14:tracePt t="9885" x="2379663" y="6416675"/>
          <p14:tracePt t="9892" x="2506663" y="6416675"/>
          <p14:tracePt t="9900" x="2651125" y="6416675"/>
          <p14:tracePt t="9908" x="2778125" y="6416675"/>
          <p14:tracePt t="9916" x="2930525" y="6416675"/>
          <p14:tracePt t="9924" x="3059113" y="6416675"/>
          <p14:tracePt t="9933" x="3194050" y="6416675"/>
          <p14:tracePt t="9940" x="3338513" y="6399213"/>
          <p14:tracePt t="9949" x="3441700" y="6381750"/>
          <p14:tracePt t="9956" x="3543300" y="6373813"/>
          <p14:tracePt t="9966" x="3644900" y="6356350"/>
          <p14:tracePt t="9972" x="3729038" y="6348413"/>
          <p14:tracePt t="9980" x="3814763" y="6338888"/>
          <p14:tracePt t="9988" x="3900488" y="6338888"/>
          <p14:tracePt t="9996" x="4002088" y="6338888"/>
          <p14:tracePt t="10004" x="4095750" y="6338888"/>
          <p14:tracePt t="10012" x="4179888" y="6338888"/>
          <p14:tracePt t="10020" x="4265613" y="6338888"/>
          <p14:tracePt t="10028" x="4324350" y="6338888"/>
          <p14:tracePt t="10036" x="4400550" y="6323013"/>
          <p14:tracePt t="10044" x="4410075" y="6323013"/>
          <p14:tracePt t="10052" x="4425950" y="6323013"/>
          <p14:tracePt t="10060" x="4435475" y="6323013"/>
          <p14:tracePt t="10068" x="4460875" y="6323013"/>
          <p14:tracePt t="10076" x="4476750" y="6313488"/>
          <p14:tracePt t="10108" x="4476750" y="6305550"/>
          <p14:tracePt t="10116" x="4476750" y="6297613"/>
          <p14:tracePt t="10124" x="4468813" y="6297613"/>
          <p14:tracePt t="10133" x="4443413" y="6297613"/>
          <p14:tracePt t="10140" x="4418013" y="6297613"/>
          <p14:tracePt t="10150" x="4375150" y="6297613"/>
          <p14:tracePt t="10156" x="4291013" y="6297613"/>
          <p14:tracePt t="10167" x="4230688" y="6305550"/>
          <p14:tracePt t="10172" x="4171950" y="6305550"/>
          <p14:tracePt t="10180" x="4086225" y="6305550"/>
          <p14:tracePt t="10188" x="3984625" y="6313488"/>
          <p14:tracePt t="10196" x="3900488" y="6313488"/>
          <p14:tracePt t="10204" x="3789363" y="6313488"/>
          <p14:tracePt t="10212" x="3662363" y="6330950"/>
          <p14:tracePt t="10220" x="3517900" y="6338888"/>
          <p14:tracePt t="10228" x="3398838" y="6391275"/>
          <p14:tracePt t="10236" x="3287713" y="6399213"/>
          <p14:tracePt t="10244" x="3127375" y="6407150"/>
          <p14:tracePt t="10252" x="2955925" y="6424613"/>
          <p14:tracePt t="10260" x="2803525" y="6424613"/>
          <p14:tracePt t="10268" x="2608263" y="6424613"/>
          <p14:tracePt t="10276" x="2379663" y="6424613"/>
          <p14:tracePt t="10284" x="2098675" y="6399213"/>
          <p14:tracePt t="10292" x="1885950" y="6381750"/>
          <p14:tracePt t="10301" x="1733550" y="6373813"/>
          <p14:tracePt t="10308" x="1606550" y="6373813"/>
          <p14:tracePt t="10316" x="1512888" y="6373813"/>
          <p14:tracePt t="10324" x="1419225" y="6373813"/>
          <p14:tracePt t="10332" x="1376363" y="6381750"/>
          <p14:tracePt t="10340" x="1343025" y="6391275"/>
          <p14:tracePt t="10349" x="1317625" y="6407150"/>
          <p14:tracePt t="10356" x="1308100" y="6416675"/>
          <p14:tracePt t="10366" x="1290638" y="6432550"/>
          <p14:tracePt t="10372" x="1265238" y="6457950"/>
          <p14:tracePt t="10380" x="1239838" y="6467475"/>
          <p14:tracePt t="10388" x="1223963" y="6492875"/>
          <p14:tracePt t="10396" x="1206500" y="6518275"/>
          <p14:tracePt t="10404" x="1189038" y="6535738"/>
          <p14:tracePt t="10412" x="1155700" y="6551613"/>
          <p14:tracePt t="10420" x="1130300" y="6577013"/>
          <p14:tracePt t="10428" x="1095375" y="6594475"/>
          <p14:tracePt t="10436" x="1044575" y="6611938"/>
          <p14:tracePt t="10444" x="993775" y="6627813"/>
          <p14:tracePt t="10452" x="917575" y="6680200"/>
          <p14:tracePt t="10460" x="858838" y="6696075"/>
          <p14:tracePt t="10469" x="781050" y="6721475"/>
          <p14:tracePt t="10476" x="714375" y="6738938"/>
          <p14:tracePt t="10484" x="636588" y="6764338"/>
          <p14:tracePt t="10492" x="585788" y="6772275"/>
          <p14:tracePt t="10500" x="552450" y="6789738"/>
          <p14:tracePt t="10508" x="534988" y="6799263"/>
          <p14:tracePt t="10588" x="544513" y="6807200"/>
          <p14:tracePt t="10596" x="603250" y="6832600"/>
          <p14:tracePt t="10604" x="730250" y="6850063"/>
          <p14:tracePt t="10708" x="4187825" y="6815138"/>
          <p14:tracePt t="10716" x="4332288" y="6764338"/>
          <p14:tracePt t="10724" x="4443413" y="6713538"/>
          <p14:tracePt t="10733" x="4519613" y="6670675"/>
          <p14:tracePt t="10740" x="4570413" y="6627813"/>
          <p14:tracePt t="10750" x="4587875" y="6594475"/>
          <p14:tracePt t="10756" x="4595813" y="6569075"/>
          <p14:tracePt t="10766" x="4595813" y="6561138"/>
          <p14:tracePt t="10772" x="4595813" y="6535738"/>
          <p14:tracePt t="10780" x="4595813" y="6500813"/>
          <p14:tracePt t="10788" x="4579938" y="6475413"/>
          <p14:tracePt t="10796" x="4562475" y="6467475"/>
          <p14:tracePt t="10804" x="4545013" y="6450013"/>
          <p14:tracePt t="10812" x="4537075" y="6442075"/>
          <p14:tracePt t="10820" x="4511675" y="6424613"/>
          <p14:tracePt t="10828" x="4486275" y="6416675"/>
          <p14:tracePt t="10836" x="4460875" y="6399213"/>
          <p14:tracePt t="10844" x="4418013" y="6381750"/>
          <p14:tracePt t="10852" x="4367213" y="6365875"/>
          <p14:tracePt t="10860" x="4332288" y="6348413"/>
          <p14:tracePt t="10868" x="4291013" y="6338888"/>
          <p14:tracePt t="10885" x="4205288" y="6305550"/>
          <p14:tracePt t="10892" x="4171950" y="6297613"/>
          <p14:tracePt t="10900" x="4129088" y="6288088"/>
          <p14:tracePt t="10908" x="4095750" y="6280150"/>
          <p14:tracePt t="10916" x="4070350" y="6280150"/>
          <p14:tracePt t="10924" x="4044950" y="6280150"/>
          <p14:tracePt t="10933" x="4027488" y="6280150"/>
          <p14:tracePt t="10940" x="4017963" y="6280150"/>
          <p14:tracePt t="10950" x="4010025" y="6280150"/>
          <p14:tracePt t="10966" x="4002088" y="6280150"/>
          <p14:tracePt t="10980" x="4002088" y="6288088"/>
          <p14:tracePt t="11004" x="4002088" y="6297613"/>
          <p14:tracePt t="11012" x="4002088" y="6305550"/>
          <p14:tracePt t="11108" x="4002088" y="6313488"/>
          <p14:tracePt t="11115" x="4002088" y="6330950"/>
          <p14:tracePt t="11124" x="4017963" y="6356350"/>
          <p14:tracePt t="11132" x="4044950" y="6381750"/>
          <p14:tracePt t="11140" x="4070350" y="6407150"/>
          <p14:tracePt t="11150" x="4086225" y="6424613"/>
          <p14:tracePt t="11156" x="4103688" y="6450013"/>
          <p14:tracePt t="11166" x="4103688" y="6457950"/>
          <p14:tracePt t="11172" x="4121150" y="6467475"/>
          <p14:tracePt t="11220" x="4129088" y="6467475"/>
          <p14:tracePt t="11236" x="4137025" y="6467475"/>
          <p14:tracePt t="11244" x="4154488" y="6467475"/>
          <p14:tracePt t="11252" x="4162425" y="6467475"/>
          <p14:tracePt t="11260" x="4187825" y="6467475"/>
          <p14:tracePt t="11268" x="4214813" y="6467475"/>
          <p14:tracePt t="11276" x="4222750" y="6467475"/>
          <p14:tracePt t="11284" x="4240213" y="6467475"/>
          <p14:tracePt t="11292" x="4248150" y="6467475"/>
          <p14:tracePt t="11380" x="4256088" y="6467475"/>
          <p14:tracePt t="11388" x="4281488" y="6475413"/>
          <p14:tracePt t="11396" x="4298950" y="6475413"/>
          <p14:tracePt t="11404" x="4324350" y="6475413"/>
          <p14:tracePt t="11412" x="4332288" y="6483350"/>
          <p14:tracePt t="11420" x="4349750" y="6492875"/>
          <p14:tracePt t="11428" x="4367213" y="6500813"/>
          <p14:tracePt t="11436" x="4375150" y="6510338"/>
          <p14:tracePt t="11444" x="4392613" y="6518275"/>
          <p14:tracePt t="12428" x="4400550" y="6518275"/>
          <p14:tracePt t="12436" x="4400550" y="6500813"/>
          <p14:tracePt t="12444" x="4400550" y="6442075"/>
          <p14:tracePt t="12452" x="4400550" y="6373813"/>
          <p14:tracePt t="12460" x="4400550" y="6288088"/>
          <p14:tracePt t="12468" x="4384675" y="6211888"/>
          <p14:tracePt t="12476" x="4375150" y="6110288"/>
          <p14:tracePt t="12485" x="4367213" y="5999163"/>
          <p14:tracePt t="12492" x="4341813" y="5872163"/>
          <p14:tracePt t="12500" x="4291013" y="5735638"/>
          <p14:tracePt t="12508" x="4248150" y="5608638"/>
          <p14:tracePt t="12517" x="4187825" y="5481638"/>
          <p14:tracePt t="12524" x="4095750" y="5337175"/>
          <p14:tracePt t="12533" x="4027488" y="5200650"/>
          <p14:tracePt t="12540" x="3941763" y="5099050"/>
          <p14:tracePt t="12548" x="3873500" y="4987925"/>
          <p14:tracePt t="12556" x="3797300" y="4894263"/>
          <p14:tracePt t="12564" x="3746500" y="4835525"/>
          <p14:tracePt t="12572" x="3703638" y="4784725"/>
          <p14:tracePt t="12580" x="3678238" y="4759325"/>
          <p14:tracePt t="12588" x="3652838" y="4716463"/>
          <p14:tracePt t="12596" x="3627438" y="4683125"/>
          <p14:tracePt t="12604" x="3602038" y="4665663"/>
          <p14:tracePt t="12612" x="3586163" y="4640263"/>
          <p14:tracePt t="12620" x="3568700" y="4622800"/>
          <p14:tracePt t="12628" x="3543300" y="4579938"/>
          <p14:tracePt t="12636" x="3517900" y="4564063"/>
          <p14:tracePt t="12644" x="3492500" y="4538663"/>
          <p14:tracePt t="12652" x="3475038" y="4521200"/>
          <p14:tracePt t="12660" x="3457575" y="4495800"/>
          <p14:tracePt t="12669" x="3441700" y="4486275"/>
          <p14:tracePt t="12676" x="3432175" y="4486275"/>
          <p14:tracePt t="12684" x="3424238" y="4478338"/>
          <p14:tracePt t="12692" x="3414713" y="4478338"/>
          <p14:tracePt t="12708" x="3414713" y="4460875"/>
          <p14:tracePt t="12717" x="3406775" y="4445000"/>
          <p14:tracePt t="12724" x="3398838" y="4435475"/>
          <p14:tracePt t="12734" x="3389313" y="4419600"/>
          <p14:tracePt t="12740" x="3373438" y="4402138"/>
          <p14:tracePt t="12750" x="3348038" y="4384675"/>
          <p14:tracePt t="12756" x="3322638" y="4376738"/>
          <p14:tracePt t="12764" x="3297238" y="4368800"/>
          <p14:tracePt t="12772" x="3270250" y="4359275"/>
          <p14:tracePt t="12780" x="3236913" y="4351338"/>
          <p14:tracePt t="12788" x="3203575" y="4351338"/>
          <p14:tracePt t="12796" x="3160713" y="4341813"/>
          <p14:tracePt t="12804" x="3109913" y="4325938"/>
          <p14:tracePt t="12812" x="3067050" y="4316413"/>
          <p14:tracePt t="12820" x="3008313" y="4308475"/>
          <p14:tracePt t="12828" x="2930525" y="4291013"/>
          <p14:tracePt t="12836" x="2828925" y="4265613"/>
          <p14:tracePt t="12844" x="2727325" y="4240213"/>
          <p14:tracePt t="12852" x="2616200" y="4232275"/>
          <p14:tracePt t="12860" x="2532063" y="4206875"/>
          <p14:tracePt t="12869" x="2438400" y="4197350"/>
          <p14:tracePt t="12886" x="2352675" y="4197350"/>
          <p14:tracePt t="12892" x="2336800" y="4206875"/>
          <p14:tracePt t="12901" x="2327275" y="4214813"/>
          <p14:tracePt t="12908" x="2327275" y="4224338"/>
          <p14:tracePt t="12932" x="2327275" y="4240213"/>
          <p14:tracePt t="12940" x="2327275" y="4249738"/>
          <p14:tracePt t="12948" x="2319338" y="4265613"/>
          <p14:tracePt t="12956" x="2311400" y="4283075"/>
          <p14:tracePt t="12964" x="2276475" y="4291013"/>
          <p14:tracePt t="12972" x="2251075" y="4300538"/>
          <p14:tracePt t="12980" x="2225675" y="4300538"/>
          <p14:tracePt t="12988" x="2182813" y="4300538"/>
          <p14:tracePt t="12996" x="2106613" y="4283075"/>
          <p14:tracePt t="13004" x="2030413" y="4265613"/>
          <p14:tracePt t="13012" x="1954213" y="4240213"/>
          <p14:tracePt t="13020" x="1911350" y="4224338"/>
          <p14:tracePt t="13028" x="1878013" y="4206875"/>
          <p14:tracePt t="13036" x="1852613" y="4197350"/>
          <p14:tracePt t="13044" x="1835150" y="4189413"/>
          <p14:tracePt t="13052" x="1827213" y="4181475"/>
          <p14:tracePt t="13076" x="1827213" y="4171950"/>
          <p14:tracePt t="13085" x="1827213" y="4164013"/>
          <p14:tracePt t="13092" x="1817688" y="4156075"/>
          <p14:tracePt t="13100" x="1809750" y="4138613"/>
          <p14:tracePt t="13108" x="1792288" y="4130675"/>
          <p14:tracePt t="13117" x="1766888" y="4121150"/>
          <p14:tracePt t="13124" x="1741488" y="4113213"/>
          <p14:tracePt t="13133" x="1716088" y="4105275"/>
          <p14:tracePt t="13140" x="1682750" y="4095750"/>
          <p14:tracePt t="13148" x="1665288" y="4095750"/>
          <p14:tracePt t="13156" x="1647825" y="4095750"/>
          <p14:tracePt t="13164" x="1631950" y="4095750"/>
          <p14:tracePt t="13228" x="1622425" y="4095750"/>
          <p14:tracePt t="13236" x="1589088" y="4095750"/>
          <p14:tracePt t="13244" x="1571625" y="4105275"/>
          <p14:tracePt t="13252" x="1546225" y="4121150"/>
          <p14:tracePt t="13260" x="1520825" y="4138613"/>
          <p14:tracePt t="13268" x="1503363" y="4146550"/>
          <p14:tracePt t="13276" x="1487488" y="4156075"/>
          <p14:tracePt t="13284" x="1470025" y="4171950"/>
          <p14:tracePt t="13292" x="1452563" y="4181475"/>
          <p14:tracePt t="13300" x="1427163" y="4197350"/>
          <p14:tracePt t="13308" x="1419225" y="4206875"/>
          <p14:tracePt t="13317" x="1393825" y="4224338"/>
          <p14:tracePt t="13324" x="1368425" y="4232275"/>
          <p14:tracePt t="13334" x="1350963" y="4240213"/>
          <p14:tracePt t="13340" x="1333500" y="4257675"/>
          <p14:tracePt t="13348" x="1325563" y="4275138"/>
          <p14:tracePt t="13356" x="1317625" y="4300538"/>
          <p14:tracePt t="13364" x="1308100" y="4308475"/>
          <p14:tracePt t="13372" x="1308100" y="4325938"/>
          <p14:tracePt t="13380" x="1308100" y="4341813"/>
          <p14:tracePt t="13388" x="1308100" y="4351338"/>
          <p14:tracePt t="13396" x="1308100" y="4368800"/>
          <p14:tracePt t="13404" x="1308100" y="4376738"/>
          <p14:tracePt t="13420" x="1317625" y="4394200"/>
          <p14:tracePt t="13436" x="1317625" y="4410075"/>
          <p14:tracePt t="13452" x="1317625" y="4427538"/>
          <p14:tracePt t="13469" x="1317625" y="4435475"/>
          <p14:tracePt t="13476" x="1333500" y="4452938"/>
          <p14:tracePt t="13484" x="1350963" y="4470400"/>
          <p14:tracePt t="13492" x="1358900" y="4495800"/>
          <p14:tracePt t="13500" x="1376363" y="4503738"/>
          <p14:tracePt t="13508" x="1376363" y="4521200"/>
          <p14:tracePt t="13516" x="1393825" y="4529138"/>
          <p14:tracePt t="13524" x="1401763" y="4546600"/>
          <p14:tracePt t="13533" x="1419225" y="4554538"/>
          <p14:tracePt t="13540" x="1419225" y="4564063"/>
          <p14:tracePt t="13548" x="1435100" y="4579938"/>
          <p14:tracePt t="13556" x="1444625" y="4597400"/>
          <p14:tracePt t="13564" x="1452563" y="4614863"/>
          <p14:tracePt t="13572" x="1470025" y="4622800"/>
          <p14:tracePt t="13580" x="1487488" y="4640263"/>
          <p14:tracePt t="13588" x="1487488" y="4657725"/>
          <p14:tracePt t="13596" x="1503363" y="4665663"/>
          <p14:tracePt t="13604" x="1520825" y="4665663"/>
          <p14:tracePt t="13612" x="1538288" y="4673600"/>
          <p14:tracePt t="13620" x="1546225" y="4683125"/>
          <p14:tracePt t="13628" x="1563688" y="4691063"/>
          <p14:tracePt t="13636" x="1589088" y="4699000"/>
          <p14:tracePt t="13644" x="1606550" y="4708525"/>
          <p14:tracePt t="13652" x="1631950" y="4724400"/>
          <p14:tracePt t="13660" x="1657350" y="4733925"/>
          <p14:tracePt t="13668" x="1682750" y="4741863"/>
          <p14:tracePt t="13676" x="1698625" y="4749800"/>
          <p14:tracePt t="13684" x="1733550" y="4749800"/>
          <p14:tracePt t="13692" x="1758950" y="4749800"/>
          <p14:tracePt t="13700" x="1792288" y="4749800"/>
          <p14:tracePt t="13708" x="1817688" y="4749800"/>
          <p14:tracePt t="13717" x="1868488" y="4749800"/>
          <p14:tracePt t="13724" x="1911350" y="4733925"/>
          <p14:tracePt t="13734" x="1954213" y="4708525"/>
          <p14:tracePt t="13740" x="1997075" y="4673600"/>
          <p14:tracePt t="13748" x="2038350" y="4657725"/>
          <p14:tracePt t="13756" x="2047875" y="4648200"/>
          <p14:tracePt t="13764" x="2065338" y="4630738"/>
          <p14:tracePt t="13772" x="2090738" y="4614863"/>
          <p14:tracePt t="13780" x="2106613" y="4605338"/>
          <p14:tracePt t="13788" x="2116138" y="4597400"/>
          <p14:tracePt t="13796" x="2124075" y="4597400"/>
          <p14:tracePt t="13804" x="2141538" y="4579938"/>
          <p14:tracePt t="13812" x="2141538" y="4572000"/>
          <p14:tracePt t="13820" x="2149475" y="4564063"/>
          <p14:tracePt t="13828" x="2157413" y="4538663"/>
          <p14:tracePt t="13836" x="2166938" y="4503738"/>
          <p14:tracePt t="13844" x="2174875" y="4478338"/>
          <p14:tracePt t="13852" x="2174875" y="4460875"/>
          <p14:tracePt t="13860" x="2174875" y="4427538"/>
          <p14:tracePt t="13868" x="2174875" y="4394200"/>
          <p14:tracePt t="13876" x="2174875" y="4359275"/>
          <p14:tracePt t="13884" x="2166938" y="4325938"/>
          <p14:tracePt t="13892" x="2149475" y="4308475"/>
          <p14:tracePt t="13901" x="2132013" y="4283075"/>
          <p14:tracePt t="13908" x="2116138" y="4257675"/>
          <p14:tracePt t="13917" x="2106613" y="4240213"/>
          <p14:tracePt t="13924" x="2090738" y="4224338"/>
          <p14:tracePt t="13934" x="2073275" y="4214813"/>
          <p14:tracePt t="13940" x="2055813" y="4197350"/>
          <p14:tracePt t="13948" x="2030413" y="4181475"/>
          <p14:tracePt t="13956" x="2012950" y="4164013"/>
          <p14:tracePt t="13964" x="1987550" y="4146550"/>
          <p14:tracePt t="13972" x="1962150" y="4130675"/>
          <p14:tracePt t="13980" x="1936750" y="4130675"/>
          <p14:tracePt t="13988" x="1903413" y="4113213"/>
          <p14:tracePt t="13996" x="1843088" y="4087813"/>
          <p14:tracePt t="14004" x="1784350" y="4070350"/>
          <p14:tracePt t="14012" x="1724025" y="4062413"/>
          <p14:tracePt t="14020" x="1647825" y="4044950"/>
          <p14:tracePt t="14028" x="1606550" y="4037013"/>
          <p14:tracePt t="14036" x="1554163" y="4019550"/>
          <p14:tracePt t="14044" x="1528763" y="4002088"/>
          <p14:tracePt t="14052" x="1512888" y="3986213"/>
          <p14:tracePt t="14060" x="1503363" y="3976688"/>
          <p14:tracePt t="14068" x="1495425" y="3968750"/>
          <p14:tracePt t="14108" x="1495425" y="3960813"/>
          <p14:tracePt t="14117" x="1487488" y="3951288"/>
          <p14:tracePt t="14124" x="1470025" y="3935413"/>
          <p14:tracePt t="14134" x="1452563" y="3925888"/>
          <p14:tracePt t="14140" x="1427163" y="3917950"/>
          <p14:tracePt t="14148" x="1393825" y="3917950"/>
          <p14:tracePt t="14156" x="1368425" y="3917950"/>
          <p14:tracePt t="14164" x="1333500" y="3917950"/>
          <p14:tracePt t="14172" x="1308100" y="3917950"/>
          <p14:tracePt t="14180" x="1282700" y="3917950"/>
          <p14:tracePt t="14188" x="1274763" y="3917950"/>
          <p14:tracePt t="14196" x="1249363" y="3917950"/>
          <p14:tracePt t="14220" x="1239838" y="3925888"/>
          <p14:tracePt t="14236" x="1239838" y="3935413"/>
          <p14:tracePt t="14244" x="1239838" y="3951288"/>
          <p14:tracePt t="14252" x="1231900" y="3986213"/>
          <p14:tracePt t="14260" x="1223963" y="4011613"/>
          <p14:tracePt t="14269" x="1223963" y="4027488"/>
          <p14:tracePt t="14276" x="1214438" y="4044950"/>
          <p14:tracePt t="14284" x="1214438" y="4062413"/>
          <p14:tracePt t="14292" x="1206500" y="4095750"/>
          <p14:tracePt t="14301" x="1198563" y="4121150"/>
          <p14:tracePt t="14308" x="1189038" y="4130675"/>
          <p14:tracePt t="14318" x="1181100" y="4146550"/>
          <p14:tracePt t="14324" x="1173163" y="4171950"/>
          <p14:tracePt t="14332" x="1163638" y="4197350"/>
          <p14:tracePt t="14340" x="1155700" y="4214813"/>
          <p14:tracePt t="14348" x="1155700" y="4240213"/>
          <p14:tracePt t="14356" x="1147763" y="4265613"/>
          <p14:tracePt t="14364" x="1147763" y="4275138"/>
          <p14:tracePt t="14372" x="1147763" y="4300538"/>
          <p14:tracePt t="14380" x="1147763" y="4333875"/>
          <p14:tracePt t="14388" x="1147763" y="4341813"/>
          <p14:tracePt t="14396" x="1147763" y="4359275"/>
          <p14:tracePt t="14404" x="1155700" y="4376738"/>
          <p14:tracePt t="14420" x="1163638" y="4384675"/>
          <p14:tracePt t="14428" x="1173163" y="4394200"/>
          <p14:tracePt t="14437" x="1181100" y="4402138"/>
          <p14:tracePt t="14452" x="1198563" y="4419600"/>
          <p14:tracePt t="14460" x="1214438" y="4435475"/>
          <p14:tracePt t="14468" x="1214438" y="4445000"/>
          <p14:tracePt t="14476" x="1231900" y="4452938"/>
          <p14:tracePt t="14484" x="1239838" y="4460875"/>
          <p14:tracePt t="14492" x="1249363" y="4470400"/>
          <p14:tracePt t="14516" x="1257300" y="4470400"/>
          <p14:tracePt t="14540" x="1274763" y="4470400"/>
          <p14:tracePt t="14548" x="1282700" y="4478338"/>
          <p14:tracePt t="14556" x="1308100" y="4486275"/>
          <p14:tracePt t="14564" x="1333500" y="4486275"/>
          <p14:tracePt t="14572" x="1384300" y="4495800"/>
          <p14:tracePt t="14580" x="1444625" y="4503738"/>
          <p14:tracePt t="14588" x="1503363" y="4529138"/>
          <p14:tracePt t="14596" x="1554163" y="4538663"/>
          <p14:tracePt t="14604" x="1597025" y="4546600"/>
          <p14:tracePt t="14612" x="1631950" y="4554538"/>
          <p14:tracePt t="14620" x="1665288" y="4564063"/>
          <p14:tracePt t="14628" x="1682750" y="4564063"/>
          <p14:tracePt t="14637" x="1698625" y="4564063"/>
          <p14:tracePt t="14644" x="1724025" y="4564063"/>
          <p14:tracePt t="14652" x="1749425" y="4564063"/>
          <p14:tracePt t="14660" x="1784350" y="4554538"/>
          <p14:tracePt t="14668" x="1801813" y="4538663"/>
          <p14:tracePt t="14676" x="1827213" y="4513263"/>
          <p14:tracePt t="14685" x="1852613" y="4486275"/>
          <p14:tracePt t="14692" x="1878013" y="4460875"/>
          <p14:tracePt t="14701" x="1893888" y="4445000"/>
          <p14:tracePt t="14708" x="1903413" y="4410075"/>
          <p14:tracePt t="14717" x="1911350" y="4384675"/>
          <p14:tracePt t="14724" x="1920875" y="4359275"/>
          <p14:tracePt t="14733" x="1920875" y="4351338"/>
          <p14:tracePt t="14740" x="1920875" y="4316413"/>
          <p14:tracePt t="14748" x="1920875" y="4291013"/>
          <p14:tracePt t="14756" x="1920875" y="4249738"/>
          <p14:tracePt t="14764" x="1920875" y="4206875"/>
          <p14:tracePt t="14772" x="1920875" y="4171950"/>
          <p14:tracePt t="14780" x="1920875" y="4130675"/>
          <p14:tracePt t="14788" x="1920875" y="4105275"/>
          <p14:tracePt t="14796" x="1920875" y="4062413"/>
          <p14:tracePt t="14804" x="1920875" y="4037013"/>
          <p14:tracePt t="14812" x="1920875" y="4019550"/>
          <p14:tracePt t="14820" x="1920875" y="4002088"/>
          <p14:tracePt t="14828" x="1920875" y="3976688"/>
          <p14:tracePt t="14836" x="1911350" y="3968750"/>
          <p14:tracePt t="14852" x="1903413" y="3960813"/>
          <p14:tracePt t="14876" x="1885950" y="3935413"/>
          <p14:tracePt t="14885" x="1878013" y="3925888"/>
          <p14:tracePt t="14892" x="1868488" y="3917950"/>
          <p14:tracePt t="14902" x="1852613" y="3917950"/>
          <p14:tracePt t="14908" x="1817688" y="3900488"/>
          <p14:tracePt t="14918" x="1792288" y="3892550"/>
          <p14:tracePt t="14924" x="1758950" y="3892550"/>
          <p14:tracePt t="14932" x="1698625" y="3892550"/>
          <p14:tracePt t="14940" x="1647825" y="3892550"/>
          <p14:tracePt t="14948" x="1571625" y="3892550"/>
          <p14:tracePt t="14956" x="1528763" y="3900488"/>
          <p14:tracePt t="14964" x="1477963" y="3917950"/>
          <p14:tracePt t="14972" x="1444625" y="3925888"/>
          <p14:tracePt t="14980" x="1419225" y="3935413"/>
          <p14:tracePt t="14996" x="1409700" y="3943350"/>
          <p14:tracePt t="15012" x="1409700" y="3951288"/>
          <p14:tracePt t="15020" x="1401763" y="3960813"/>
          <p14:tracePt t="15028" x="1393825" y="3968750"/>
          <p14:tracePt t="15036" x="1393825" y="3976688"/>
          <p14:tracePt t="15044" x="1384300" y="3994150"/>
          <p14:tracePt t="15052" x="1368425" y="4019550"/>
          <p14:tracePt t="15060" x="1343025" y="4044950"/>
          <p14:tracePt t="15068" x="1300163" y="4070350"/>
          <p14:tracePt t="15076" x="1265238" y="4095750"/>
          <p14:tracePt t="15084" x="1231900" y="4130675"/>
          <p14:tracePt t="15092" x="1206500" y="4146550"/>
          <p14:tracePt t="15101" x="1181100" y="4171950"/>
          <p14:tracePt t="15108" x="1155700" y="4197350"/>
          <p14:tracePt t="15118" x="1147763" y="4224338"/>
          <p14:tracePt t="15124" x="1138238" y="4249738"/>
          <p14:tracePt t="15132" x="1138238" y="4275138"/>
          <p14:tracePt t="15140" x="1147763" y="4283075"/>
          <p14:tracePt t="15148" x="1155700" y="4300538"/>
          <p14:tracePt t="15164" x="1155700" y="4316413"/>
          <p14:tracePt t="15172" x="1163638" y="4325938"/>
          <p14:tracePt t="15180" x="1173163" y="4341813"/>
          <p14:tracePt t="15188" x="1181100" y="4368800"/>
          <p14:tracePt t="15196" x="1189038" y="4376738"/>
          <p14:tracePt t="15204" x="1206500" y="4402138"/>
          <p14:tracePt t="15212" x="1214438" y="4427538"/>
          <p14:tracePt t="15220" x="1231900" y="4452938"/>
          <p14:tracePt t="15228" x="1239838" y="4470400"/>
          <p14:tracePt t="15236" x="1257300" y="4478338"/>
          <p14:tracePt t="15244" x="1257300" y="4495800"/>
          <p14:tracePt t="15252" x="1265238" y="4513263"/>
          <p14:tracePt t="15260" x="1274763" y="4521200"/>
          <p14:tracePt t="15268" x="1282700" y="4529138"/>
          <p14:tracePt t="15276" x="1290638" y="4538663"/>
          <p14:tracePt t="15285" x="1290638" y="4546600"/>
          <p14:tracePt t="15292" x="1300163" y="4546600"/>
          <p14:tracePt t="15301" x="1308100" y="4564063"/>
          <p14:tracePt t="15308" x="1317625" y="4572000"/>
          <p14:tracePt t="15318" x="1317625" y="4579938"/>
          <p14:tracePt t="15324" x="1325563" y="4589463"/>
          <p14:tracePt t="15333" x="1325563" y="4597400"/>
          <p14:tracePt t="15348" x="1333500" y="4622800"/>
          <p14:tracePt t="15356" x="1343025" y="4622800"/>
          <p14:tracePt t="15604" x="1358900" y="4622800"/>
          <p14:tracePt t="15612" x="1393825" y="4622800"/>
          <p14:tracePt t="15620" x="1409700" y="4622800"/>
          <p14:tracePt t="15628" x="1444625" y="4622800"/>
          <p14:tracePt t="15636" x="1487488" y="4622800"/>
          <p14:tracePt t="15644" x="1546225" y="4622800"/>
          <p14:tracePt t="15652" x="1589088" y="4622800"/>
          <p14:tracePt t="15660" x="1665288" y="4597400"/>
          <p14:tracePt t="15668" x="1724025" y="4589463"/>
          <p14:tracePt t="15676" x="1784350" y="4564063"/>
          <p14:tracePt t="15685" x="1843088" y="4554538"/>
          <p14:tracePt t="15692" x="1878013" y="4538663"/>
          <p14:tracePt t="15701" x="1928813" y="4513263"/>
          <p14:tracePt t="15708" x="1979613" y="4470400"/>
          <p14:tracePt t="15718" x="2005013" y="4445000"/>
          <p14:tracePt t="15724" x="2030413" y="4394200"/>
          <p14:tracePt t="15732" x="2047875" y="4359275"/>
          <p14:tracePt t="15740" x="2073275" y="4308475"/>
          <p14:tracePt t="15748" x="2081213" y="4283075"/>
          <p14:tracePt t="15756" x="2081213" y="4265613"/>
          <p14:tracePt t="15764" x="2081213" y="4232275"/>
          <p14:tracePt t="15772" x="2065338" y="4206875"/>
          <p14:tracePt t="15780" x="2047875" y="4181475"/>
          <p14:tracePt t="15788" x="2022475" y="4171950"/>
          <p14:tracePt t="15796" x="1997075" y="4156075"/>
          <p14:tracePt t="15804" x="1971675" y="4130675"/>
          <p14:tracePt t="15812" x="1954213" y="4113213"/>
          <p14:tracePt t="15820" x="1928813" y="4095750"/>
          <p14:tracePt t="15828" x="1903413" y="4087813"/>
          <p14:tracePt t="15836" x="1878013" y="4070350"/>
          <p14:tracePt t="15844" x="1860550" y="4062413"/>
          <p14:tracePt t="15852" x="1835150" y="4052888"/>
          <p14:tracePt t="15860" x="1809750" y="4044950"/>
          <p14:tracePt t="15868" x="1784350" y="4037013"/>
          <p14:tracePt t="15876" x="1776413" y="4037013"/>
          <p14:tracePt t="15885" x="1749425" y="4037013"/>
          <p14:tracePt t="15904" x="1690688" y="4037013"/>
          <p14:tracePt t="15908" x="1631950" y="4037013"/>
          <p14:tracePt t="15918" x="1597025" y="4044950"/>
          <p14:tracePt t="15924" x="1571625" y="4062413"/>
          <p14:tracePt t="15932" x="1563688" y="4070350"/>
          <p14:tracePt t="15940" x="1546225" y="4087813"/>
          <p14:tracePt t="15948" x="1528763" y="4105275"/>
          <p14:tracePt t="15956" x="1512888" y="4130675"/>
          <p14:tracePt t="15964" x="1503363" y="4156075"/>
          <p14:tracePt t="15972" x="1487488" y="4171950"/>
          <p14:tracePt t="15980" x="1487488" y="4197350"/>
          <p14:tracePt t="15988" x="1477963" y="4224338"/>
          <p14:tracePt t="15996" x="1470025" y="4257675"/>
          <p14:tracePt t="16004" x="1462088" y="4291013"/>
          <p14:tracePt t="16012" x="1452563" y="4333875"/>
          <p14:tracePt t="16020" x="1452563" y="4368800"/>
          <p14:tracePt t="16028" x="1452563" y="4419600"/>
          <p14:tracePt t="16036" x="1452563" y="4460875"/>
          <p14:tracePt t="16044" x="1452563" y="4513263"/>
          <p14:tracePt t="16052" x="1462088" y="4529138"/>
          <p14:tracePt t="16060" x="1462088" y="4554538"/>
          <p14:tracePt t="16068" x="1470025" y="4579938"/>
          <p14:tracePt t="16085" x="1477963" y="4597400"/>
          <p14:tracePt t="16092" x="1487488" y="4597400"/>
          <p14:tracePt t="16102" x="1495425" y="4597400"/>
          <p14:tracePt t="16108" x="1503363" y="4597400"/>
          <p14:tracePt t="16118" x="1538288" y="4605338"/>
          <p14:tracePt t="16124" x="1571625" y="4614863"/>
          <p14:tracePt t="16132" x="1614488" y="4614863"/>
          <p14:tracePt t="16140" x="1690688" y="4622800"/>
          <p14:tracePt t="16148" x="1741488" y="4622800"/>
          <p14:tracePt t="16156" x="1827213" y="4622800"/>
          <p14:tracePt t="16164" x="1903413" y="4622800"/>
          <p14:tracePt t="16172" x="1987550" y="4622800"/>
          <p14:tracePt t="16180" x="2055813" y="4622800"/>
          <p14:tracePt t="16188" x="2124075" y="4614863"/>
          <p14:tracePt t="16196" x="2157413" y="4597400"/>
          <p14:tracePt t="16204" x="2174875" y="4572000"/>
          <p14:tracePt t="16212" x="2174875" y="4538663"/>
          <p14:tracePt t="16220" x="2174875" y="4513263"/>
          <p14:tracePt t="16228" x="2174875" y="4452938"/>
          <p14:tracePt t="16236" x="2149475" y="4341813"/>
          <p14:tracePt t="16244" x="2106613" y="4232275"/>
          <p14:tracePt t="16253" x="2038350" y="4146550"/>
          <p14:tracePt t="16260" x="1971675" y="4079875"/>
          <p14:tracePt t="16268" x="1893888" y="4019550"/>
          <p14:tracePt t="16276" x="1827213" y="3994150"/>
          <p14:tracePt t="16285" x="1758950" y="3960813"/>
          <p14:tracePt t="16292" x="1682750" y="3943350"/>
          <p14:tracePt t="16301" x="1639888" y="3943350"/>
          <p14:tracePt t="16308" x="1563688" y="3951288"/>
          <p14:tracePt t="16318" x="1520825" y="3968750"/>
          <p14:tracePt t="16324" x="1470025" y="3994150"/>
          <p14:tracePt t="16332" x="1427163" y="4062413"/>
          <p14:tracePt t="16340" x="1393825" y="4113213"/>
          <p14:tracePt t="16348" x="1368425" y="4164013"/>
          <p14:tracePt t="16356" x="1358900" y="4206875"/>
          <p14:tracePt t="16364" x="1343025" y="4265613"/>
          <p14:tracePt t="16372" x="1343025" y="4308475"/>
          <p14:tracePt t="16380" x="1343025" y="4368800"/>
          <p14:tracePt t="16388" x="1343025" y="4410075"/>
          <p14:tracePt t="16396" x="1343025" y="4445000"/>
          <p14:tracePt t="16404" x="1343025" y="4486275"/>
          <p14:tracePt t="16412" x="1350963" y="4513263"/>
          <p14:tracePt t="16420" x="1368425" y="4546600"/>
          <p14:tracePt t="16428" x="1376363" y="4564063"/>
          <p14:tracePt t="16437" x="1401763" y="4597400"/>
          <p14:tracePt t="16444" x="1427163" y="4605338"/>
          <p14:tracePt t="16452" x="1470025" y="4640263"/>
          <p14:tracePt t="16460" x="1538288" y="4665663"/>
          <p14:tracePt t="16468" x="1614488" y="4691063"/>
          <p14:tracePt t="16476" x="1698625" y="4716463"/>
          <p14:tracePt t="16485" x="1784350" y="4733925"/>
          <p14:tracePt t="16492" x="1885950" y="4741863"/>
          <p14:tracePt t="16501" x="1987550" y="4759325"/>
          <p14:tracePt t="16508" x="2055813" y="4759325"/>
          <p14:tracePt t="16516" x="2116138" y="4759325"/>
          <p14:tracePt t="16524" x="2174875" y="4759325"/>
          <p14:tracePt t="16532" x="2200275" y="4741863"/>
          <p14:tracePt t="16540" x="2217738" y="4716463"/>
          <p14:tracePt t="16548" x="2225675" y="4683125"/>
          <p14:tracePt t="16556" x="2225675" y="4622800"/>
          <p14:tracePt t="16564" x="2200275" y="4546600"/>
          <p14:tracePt t="16572" x="2182813" y="4470400"/>
          <p14:tracePt t="16580" x="2132013" y="4384675"/>
          <p14:tracePt t="16588" x="2090738" y="4291013"/>
          <p14:tracePt t="16596" x="2030413" y="4206875"/>
          <p14:tracePt t="16604" x="1987550" y="4138613"/>
          <p14:tracePt t="16612" x="1971675" y="4087813"/>
          <p14:tracePt t="16620" x="1954213" y="4070350"/>
          <p14:tracePt t="16628" x="1946275" y="4062413"/>
          <p14:tracePt t="16660" x="1936750" y="4062413"/>
          <p14:tracePt t="16668" x="1911350" y="4079875"/>
          <p14:tracePt t="16676" x="1893888" y="4095750"/>
          <p14:tracePt t="16685" x="1878013" y="4121150"/>
          <p14:tracePt t="16692" x="1868488" y="4146550"/>
          <p14:tracePt t="16702" x="1835150" y="4181475"/>
          <p14:tracePt t="16708" x="1809750" y="4214813"/>
          <p14:tracePt t="16716" x="1784350" y="4265613"/>
          <p14:tracePt t="16724" x="1749425" y="4316413"/>
          <p14:tracePt t="16732" x="1724025" y="4368800"/>
          <p14:tracePt t="16740" x="1708150" y="4402138"/>
          <p14:tracePt t="16748" x="1690688" y="4435475"/>
          <p14:tracePt t="16756" x="1682750" y="4470400"/>
          <p14:tracePt t="16764" x="1682750" y="4478338"/>
          <p14:tracePt t="16772" x="1682750" y="4513263"/>
          <p14:tracePt t="16780" x="1698625" y="4546600"/>
          <p14:tracePt t="16788" x="1716088" y="4572000"/>
          <p14:tracePt t="16796" x="1741488" y="4597400"/>
          <p14:tracePt t="16804" x="1766888" y="4622800"/>
          <p14:tracePt t="16812" x="1801813" y="4640263"/>
          <p14:tracePt t="16820" x="1827213" y="4657725"/>
          <p14:tracePt t="16828" x="1843088" y="4665663"/>
          <p14:tracePt t="16836" x="1860550" y="4665663"/>
          <p14:tracePt t="16853" x="1868488" y="4665663"/>
          <p14:tracePt t="17244" x="1860550" y="4640263"/>
          <p14:tracePt t="17252" x="1843088" y="4614863"/>
          <p14:tracePt t="17260" x="1835150" y="4597400"/>
          <p14:tracePt t="17268" x="1817688" y="4572000"/>
          <p14:tracePt t="17276" x="1801813" y="4546600"/>
          <p14:tracePt t="17285" x="1784350" y="4538663"/>
          <p14:tracePt t="17292" x="1776413" y="4513263"/>
          <p14:tracePt t="17301" x="1758950" y="4495800"/>
          <p14:tracePt t="17308" x="1749425" y="4478338"/>
          <p14:tracePt t="17324" x="1749425" y="4452938"/>
          <p14:tracePt t="17340" x="1741488" y="4435475"/>
          <p14:tracePt t="17348" x="1733550" y="4419600"/>
          <p14:tracePt t="17460" x="1733550" y="4427538"/>
          <p14:tracePt t="17468" x="1741488" y="4452938"/>
          <p14:tracePt t="17476" x="1758950" y="4478338"/>
          <p14:tracePt t="17485" x="1776413" y="4495800"/>
          <p14:tracePt t="17492" x="1792288" y="4529138"/>
          <p14:tracePt t="17502" x="1801813" y="4554538"/>
          <p14:tracePt t="17508" x="1817688" y="4572000"/>
          <p14:tracePt t="17516" x="1843088" y="4589463"/>
          <p14:tracePt t="17524" x="1852613" y="4589463"/>
          <p14:tracePt t="17564" x="1860550" y="4589463"/>
          <p14:tracePt t="17572" x="1860550" y="4564063"/>
          <p14:tracePt t="17580" x="1860550" y="4529138"/>
          <p14:tracePt t="17588" x="1860550" y="4503738"/>
          <p14:tracePt t="17596" x="1860550" y="4445000"/>
          <p14:tracePt t="17604" x="1852613" y="4410075"/>
          <p14:tracePt t="17612" x="1843088" y="4394200"/>
          <p14:tracePt t="17620" x="1843088" y="4384675"/>
          <p14:tracePt t="17628" x="1843088" y="4368800"/>
          <p14:tracePt t="17708" x="1843088" y="4376738"/>
          <p14:tracePt t="17716" x="1843088" y="4402138"/>
          <p14:tracePt t="17724" x="1843088" y="4410075"/>
          <p14:tracePt t="17732" x="1843088" y="4427538"/>
          <p14:tracePt t="17740" x="1843088" y="4435475"/>
          <p14:tracePt t="17748" x="1843088" y="4452938"/>
          <p14:tracePt t="17756" x="1843088" y="4470400"/>
          <p14:tracePt t="17764" x="1843088" y="4478338"/>
          <p14:tracePt t="17772" x="1843088" y="4486275"/>
          <p14:tracePt t="17780" x="1843088" y="4495800"/>
          <p14:tracePt t="17996" x="1843088" y="4486275"/>
          <p14:tracePt t="18004" x="1843088" y="4470400"/>
          <p14:tracePt t="18012" x="1852613" y="4452938"/>
          <p14:tracePt t="18020" x="1860550" y="4445000"/>
          <p14:tracePt t="18036" x="1860550" y="4427538"/>
          <p14:tracePt t="18044" x="1868488" y="4410075"/>
          <p14:tracePt t="18076" x="1878013" y="4402138"/>
          <p14:tracePt t="18188" x="1885950" y="4410075"/>
          <p14:tracePt t="18196" x="1893888" y="4419600"/>
          <p14:tracePt t="18204" x="1911350" y="4445000"/>
          <p14:tracePt t="18212" x="1936750" y="4478338"/>
          <p14:tracePt t="18220" x="1971675" y="4521200"/>
          <p14:tracePt t="18228" x="1997075" y="4554538"/>
          <p14:tracePt t="18236" x="2038350" y="4579938"/>
          <p14:tracePt t="18244" x="2073275" y="4614863"/>
          <p14:tracePt t="18252" x="2106613" y="4640263"/>
          <p14:tracePt t="18260" x="2157413" y="4665663"/>
          <p14:tracePt t="18269" x="2192338" y="4683125"/>
          <p14:tracePt t="18276" x="2208213" y="4691063"/>
          <p14:tracePt t="18286" x="2225675" y="4691063"/>
          <p14:tracePt t="18292" x="2235200" y="4691063"/>
          <p14:tracePt t="18300" x="2251075" y="4691063"/>
          <p14:tracePt t="18308" x="2268538" y="4691063"/>
          <p14:tracePt t="18316" x="2276475" y="4691063"/>
          <p14:tracePt t="18324" x="2293938" y="4683125"/>
          <p14:tracePt t="18332" x="2301875" y="4673600"/>
          <p14:tracePt t="18340" x="2319338" y="4648200"/>
          <p14:tracePt t="18348" x="2336800" y="4622800"/>
          <p14:tracePt t="18356" x="2352675" y="4589463"/>
          <p14:tracePt t="18364" x="2370138" y="4546600"/>
          <p14:tracePt t="18372" x="2379663" y="4486275"/>
          <p14:tracePt t="18380" x="2395538" y="4419600"/>
          <p14:tracePt t="18388" x="2405063" y="4384675"/>
          <p14:tracePt t="18396" x="2413000" y="4359275"/>
          <p14:tracePt t="18404" x="2420938" y="4325938"/>
          <p14:tracePt t="18412" x="2430463" y="4300538"/>
          <p14:tracePt t="18420" x="2430463" y="4291013"/>
          <p14:tracePt t="18500" x="2438400" y="4283075"/>
          <p14:tracePt t="18508" x="2446338" y="4283075"/>
          <p14:tracePt t="18516" x="2471738" y="4291013"/>
          <p14:tracePt t="18524" x="2540000" y="4333875"/>
          <p14:tracePt t="18532" x="2625725" y="4376738"/>
          <p14:tracePt t="18540" x="2760663" y="4435475"/>
          <p14:tracePt t="18548" x="2905125" y="4495800"/>
          <p14:tracePt t="18556" x="3109913" y="4554538"/>
          <p14:tracePt t="18564" x="3313113" y="4614863"/>
          <p14:tracePt t="18572" x="3482975" y="4657725"/>
          <p14:tracePt t="18580" x="3644900" y="4683125"/>
          <p14:tracePt t="18588" x="3763963" y="4691063"/>
          <p14:tracePt t="18596" x="3832225" y="4691063"/>
          <p14:tracePt t="18604" x="3890963" y="4691063"/>
          <p14:tracePt t="18612" x="3916363" y="4691063"/>
          <p14:tracePt t="18628" x="3925888" y="4691063"/>
          <p14:tracePt t="18637" x="3916363" y="4673600"/>
          <p14:tracePt t="18644" x="3883025" y="4648200"/>
          <p14:tracePt t="18652" x="3848100" y="4614863"/>
          <p14:tracePt t="18660" x="3797300" y="4589463"/>
          <p14:tracePt t="18669" x="3763963" y="4572000"/>
          <p14:tracePt t="18676" x="3746500" y="4554538"/>
          <p14:tracePt t="18686" x="3746500" y="4546600"/>
          <p14:tracePt t="19108" x="3746500" y="4554538"/>
          <p14:tracePt t="19116" x="3763963" y="4564063"/>
          <p14:tracePt t="19124" x="3771900" y="4579938"/>
          <p14:tracePt t="19132" x="3789363" y="4605338"/>
          <p14:tracePt t="19140" x="3806825" y="4622800"/>
          <p14:tracePt t="19148" x="3822700" y="4640263"/>
          <p14:tracePt t="19156" x="3840163" y="4657725"/>
          <p14:tracePt t="19164" x="3857625" y="4683125"/>
          <p14:tracePt t="19172" x="3865563" y="4699000"/>
          <p14:tracePt t="19180" x="3890963" y="4724400"/>
          <p14:tracePt t="19189" x="3916363" y="4741863"/>
          <p14:tracePt t="19196" x="3941763" y="4759325"/>
          <p14:tracePt t="19204" x="3959225" y="4759325"/>
          <p14:tracePt t="19221" x="3976688" y="4767263"/>
          <p14:tracePt t="19292" x="3976688" y="4775200"/>
          <p14:tracePt t="19300" x="3976688" y="4784725"/>
          <p14:tracePt t="19308" x="3976688" y="4802188"/>
          <p14:tracePt t="19316" x="3959225" y="4818063"/>
          <p14:tracePt t="19324" x="3941763" y="4827588"/>
          <p14:tracePt t="19340" x="3916363" y="4827588"/>
          <p14:tracePt t="19348" x="3900488" y="4827588"/>
          <p14:tracePt t="19356" x="3873500" y="4827588"/>
          <p14:tracePt t="19364" x="3857625" y="4827588"/>
          <p14:tracePt t="19372" x="3840163" y="4827588"/>
          <p14:tracePt t="19380" x="3814763" y="4827588"/>
          <p14:tracePt t="19388" x="3789363" y="4827588"/>
          <p14:tracePt t="19396" x="3781425" y="4827588"/>
          <p14:tracePt t="19404" x="3763963" y="4827588"/>
          <p14:tracePt t="19412" x="3756025" y="4827588"/>
          <p14:tracePt t="19420" x="3746500" y="4827588"/>
          <p14:tracePt t="19428" x="3746500" y="4835525"/>
          <p14:tracePt t="19436" x="3746500" y="4860925"/>
          <p14:tracePt t="19444" x="3746500" y="4878388"/>
          <p14:tracePt t="19453" x="3746500" y="4911725"/>
          <p14:tracePt t="19460" x="3746500" y="4929188"/>
          <p14:tracePt t="19470" x="3763963" y="4954588"/>
          <p14:tracePt t="19476" x="3771900" y="4962525"/>
          <p14:tracePt t="19486" x="3781425" y="4979988"/>
          <p14:tracePt t="19492" x="3781425" y="4987925"/>
          <p14:tracePt t="19508" x="3781425" y="5005388"/>
          <p14:tracePt t="19516" x="3781425" y="5022850"/>
          <p14:tracePt t="19524" x="3781425" y="5030788"/>
          <p14:tracePt t="19532" x="3781425" y="5048250"/>
          <p14:tracePt t="19548" x="3781425" y="5064125"/>
          <p14:tracePt t="19556" x="3756025" y="5064125"/>
          <p14:tracePt t="19564" x="3738563" y="5073650"/>
          <p14:tracePt t="19572" x="3721100" y="5081588"/>
          <p14:tracePt t="19580" x="3713163" y="5091113"/>
          <p14:tracePt t="19588" x="3703638" y="5091113"/>
          <p14:tracePt t="19596" x="3703638" y="5099050"/>
          <p14:tracePt t="19604" x="3703638" y="5106988"/>
          <p14:tracePt t="19612" x="3703638" y="5132388"/>
          <p14:tracePt t="19621" x="3703638" y="5141913"/>
          <p14:tracePt t="19628" x="3713163" y="5167313"/>
          <p14:tracePt t="19637" x="3721100" y="5183188"/>
          <p14:tracePt t="19644" x="3738563" y="5200650"/>
          <p14:tracePt t="19660" x="3746500" y="5218113"/>
          <p14:tracePt t="19676" x="3746500" y="5235575"/>
          <p14:tracePt t="19685" x="3756025" y="5243513"/>
          <p14:tracePt t="19692" x="3763963" y="5260975"/>
          <p14:tracePt t="19700" x="3771900" y="5276850"/>
          <p14:tracePt t="19708" x="3771900" y="5302250"/>
          <p14:tracePt t="19716" x="3781425" y="5319713"/>
          <p14:tracePt t="19724" x="3797300" y="5353050"/>
          <p14:tracePt t="19732" x="3822700" y="5405438"/>
          <p14:tracePt t="19740" x="3848100" y="5438775"/>
          <p14:tracePt t="19748" x="3873500" y="5481638"/>
          <p14:tracePt t="19756" x="3908425" y="5524500"/>
          <p14:tracePt t="19764" x="3933825" y="5565775"/>
          <p14:tracePt t="19772" x="3959225" y="5600700"/>
          <p14:tracePt t="19780" x="3984625" y="5626100"/>
          <p14:tracePt t="19788" x="4010025" y="5651500"/>
          <p14:tracePt t="19796" x="4044950" y="5676900"/>
          <p14:tracePt t="19805" x="4086225" y="5727700"/>
          <p14:tracePt t="19812" x="4129088" y="5778500"/>
          <p14:tracePt t="19820" x="4179888" y="5821363"/>
          <p14:tracePt t="19828" x="4230688" y="5864225"/>
          <p14:tracePt t="19836" x="4291013" y="5905500"/>
          <p14:tracePt t="19844" x="4341813" y="5948363"/>
          <p14:tracePt t="19853" x="4410075" y="5999163"/>
          <p14:tracePt t="19860" x="4460875" y="6042025"/>
          <p14:tracePt t="19870" x="4511675" y="6084888"/>
          <p14:tracePt t="19876" x="4545013" y="6110288"/>
          <p14:tracePt t="19885" x="4587875" y="6143625"/>
          <p14:tracePt t="19892" x="4630738" y="6186488"/>
          <p14:tracePt t="19900" x="4664075" y="6237288"/>
          <p14:tracePt t="19908" x="4699000" y="6272213"/>
          <p14:tracePt t="19916" x="4724400" y="6313488"/>
          <p14:tracePt t="19924" x="4749800" y="6330950"/>
          <p14:tracePt t="19932" x="4765675" y="6356350"/>
          <p14:tracePt t="19940" x="4783138" y="6381750"/>
          <p14:tracePt t="19948" x="4800600" y="6407150"/>
          <p14:tracePt t="19956" x="4818063" y="6442075"/>
          <p14:tracePt t="19964" x="4833938" y="6475413"/>
          <p14:tracePt t="19972" x="4843463" y="6500813"/>
          <p14:tracePt t="19980" x="4859338" y="6535738"/>
          <p14:tracePt t="19988" x="4902200" y="6561138"/>
          <p14:tracePt t="19996" x="4962525" y="6594475"/>
          <p14:tracePt t="20005" x="5054600" y="6627813"/>
          <p14:tracePt t="20012" x="5165725" y="6662738"/>
          <p14:tracePt t="20021" x="5292725" y="6696075"/>
          <p14:tracePt t="20028" x="5429250" y="6731000"/>
          <p14:tracePt t="20036" x="5565775" y="6756400"/>
          <p14:tracePt t="20044" x="5700713" y="6781800"/>
          <p14:tracePt t="20053" x="5827713" y="6799263"/>
          <p14:tracePt t="20060" x="5938838" y="6815138"/>
          <p14:tracePt t="20070" x="6015038" y="6815138"/>
          <p14:tracePt t="20076" x="6100763" y="6807200"/>
          <p14:tracePt t="20084" x="6167438" y="6799263"/>
          <p14:tracePt t="20092" x="6219825" y="6799263"/>
          <p14:tracePt t="20100" x="6286500" y="6781800"/>
          <p14:tracePt t="20108" x="6354763" y="6756400"/>
          <p14:tracePt t="20116" x="6423025" y="6721475"/>
          <p14:tracePt t="20124" x="6508750" y="6680200"/>
          <p14:tracePt t="20132" x="6584950" y="6637338"/>
          <p14:tracePt t="20140" x="6669088" y="6594475"/>
          <p14:tracePt t="20148" x="6762750" y="6543675"/>
          <p14:tracePt t="20156" x="6838950" y="6492875"/>
          <p14:tracePt t="20164" x="6915150" y="6450013"/>
          <p14:tracePt t="20172" x="6975475" y="6416675"/>
          <p14:tracePt t="20189" x="7034213" y="6356350"/>
          <p14:tracePt t="20196" x="7051675" y="6338888"/>
          <p14:tracePt t="20204" x="7059613" y="6323013"/>
          <p14:tracePt t="20212" x="7069138" y="6313488"/>
          <p14:tracePt t="20221" x="7077075" y="6305550"/>
          <p14:tracePt t="20228" x="7077075" y="6297613"/>
          <p14:tracePt t="20236" x="7077075" y="6280150"/>
          <p14:tracePt t="20244" x="7077075" y="6254750"/>
          <p14:tracePt t="20253" x="7085013" y="6211888"/>
          <p14:tracePt t="20260" x="7102475" y="6178550"/>
          <p14:tracePt t="20270" x="7137400" y="6110288"/>
          <p14:tracePt t="20276" x="7162800" y="6049963"/>
          <p14:tracePt t="20285" x="7196138" y="5965825"/>
          <p14:tracePt t="20292" x="7229475" y="5889625"/>
          <p14:tracePt t="20300" x="7272338" y="5813425"/>
          <p14:tracePt t="20308" x="7315200" y="5745163"/>
          <p14:tracePt t="20316" x="7358063" y="5676900"/>
          <p14:tracePt t="20324" x="7391400" y="5616575"/>
          <p14:tracePt t="20332" x="7408863" y="5557838"/>
          <p14:tracePt t="20340" x="7434263" y="5507038"/>
          <p14:tracePt t="20348" x="7442200" y="5446713"/>
          <p14:tracePt t="20356" x="7451725" y="5387975"/>
          <p14:tracePt t="20364" x="7459663" y="5327650"/>
          <p14:tracePt t="20372" x="7467600" y="5260975"/>
          <p14:tracePt t="20380" x="7485063" y="5183188"/>
          <p14:tracePt t="20388" x="7485063" y="5124450"/>
          <p14:tracePt t="20396" x="7485063" y="5038725"/>
          <p14:tracePt t="20404" x="7485063" y="4972050"/>
          <p14:tracePt t="20412" x="7485063" y="4894263"/>
          <p14:tracePt t="20420" x="7485063" y="4843463"/>
          <p14:tracePt t="20428" x="7493000" y="4767263"/>
          <p14:tracePt t="20437" x="7502525" y="4724400"/>
          <p14:tracePt t="20444" x="7510463" y="4673600"/>
          <p14:tracePt t="20453" x="7518400" y="4640263"/>
          <p14:tracePt t="20460" x="7527925" y="4605338"/>
          <p14:tracePt t="20470" x="7535863" y="4589463"/>
          <p14:tracePt t="20476" x="7535863" y="4572000"/>
          <p14:tracePt t="20484" x="7545388" y="4538663"/>
          <p14:tracePt t="20492" x="7545388" y="4529138"/>
          <p14:tracePt t="20500" x="7545388" y="4503738"/>
          <p14:tracePt t="20508" x="7545388" y="4478338"/>
          <p14:tracePt t="20516" x="7545388" y="4435475"/>
          <p14:tracePt t="20524" x="7510463" y="4384675"/>
          <p14:tracePt t="20532" x="7459663" y="4325938"/>
          <p14:tracePt t="20540" x="7408863" y="4257675"/>
          <p14:tracePt t="20548" x="7340600" y="4189413"/>
          <p14:tracePt t="20556" x="7272338" y="4121150"/>
          <p14:tracePt t="20564" x="7196138" y="4070350"/>
          <p14:tracePt t="20572" x="7119938" y="4027488"/>
          <p14:tracePt t="20580" x="7026275" y="3994150"/>
          <p14:tracePt t="20588" x="6950075" y="3960813"/>
          <p14:tracePt t="20596" x="6889750" y="3925888"/>
          <p14:tracePt t="20604" x="6831013" y="3908425"/>
          <p14:tracePt t="20612" x="6770688" y="3900488"/>
          <p14:tracePt t="20621" x="6719888" y="3892550"/>
          <p14:tracePt t="20628" x="6686550" y="3883025"/>
          <p14:tracePt t="20637" x="6669088" y="3875088"/>
          <p14:tracePt t="20644" x="6653213" y="3875088"/>
          <p14:tracePt t="20653" x="6618288" y="3875088"/>
          <p14:tracePt t="20660" x="6600825" y="3875088"/>
          <p14:tracePt t="20670" x="6559550" y="3875088"/>
          <p14:tracePt t="20676" x="6499225" y="3875088"/>
          <p14:tracePt t="20684" x="6430963" y="3875088"/>
          <p14:tracePt t="20692" x="6338888" y="3875088"/>
          <p14:tracePt t="20700" x="6245225" y="3875088"/>
          <p14:tracePt t="20708" x="6142038" y="3875088"/>
          <p14:tracePt t="20716" x="6032500" y="3875088"/>
          <p14:tracePt t="20724" x="5930900" y="3875088"/>
          <p14:tracePt t="20732" x="5819775" y="3857625"/>
          <p14:tracePt t="20740" x="5718175" y="3849688"/>
          <p14:tracePt t="20748" x="5657850" y="3841750"/>
          <p14:tracePt t="20756" x="5616575" y="3841750"/>
          <p14:tracePt t="20764" x="5591175" y="3841750"/>
          <p14:tracePt t="20772" x="5581650" y="3841750"/>
          <p14:tracePt t="20780" x="5556250" y="3841750"/>
          <p14:tracePt t="20788" x="5530850" y="3857625"/>
          <p14:tracePt t="20796" x="5513388" y="3875088"/>
          <p14:tracePt t="20804" x="5487988" y="3908425"/>
          <p14:tracePt t="20812" x="5462588" y="3935413"/>
          <p14:tracePt t="20820" x="5437188" y="3968750"/>
          <p14:tracePt t="20828" x="5411788" y="3994150"/>
          <p14:tracePt t="20837" x="5386388" y="4019550"/>
          <p14:tracePt t="20844" x="5360988" y="4037013"/>
          <p14:tracePt t="20853" x="5343525" y="4044950"/>
          <p14:tracePt t="20860" x="5318125" y="4052888"/>
          <p14:tracePt t="20870" x="5284788" y="4070350"/>
          <p14:tracePt t="20876" x="5249863" y="4079875"/>
          <p14:tracePt t="20888" x="5208588" y="4087813"/>
          <p14:tracePt t="20892" x="5173663" y="4095750"/>
          <p14:tracePt t="20900" x="5122863" y="4105275"/>
          <p14:tracePt t="20908" x="5089525" y="4113213"/>
          <p14:tracePt t="20916" x="5046663" y="4138613"/>
          <p14:tracePt t="20924" x="5013325" y="4156075"/>
          <p14:tracePt t="20932" x="4995863" y="4164013"/>
          <p14:tracePt t="20940" x="4978400" y="4189413"/>
          <p14:tracePt t="20948" x="4962525" y="4214813"/>
          <p14:tracePt t="20956" x="4953000" y="4249738"/>
          <p14:tracePt t="20964" x="4935538" y="4265613"/>
          <p14:tracePt t="20980" x="4935538" y="4283075"/>
          <p14:tracePt t="20988" x="4935538" y="4316413"/>
          <p14:tracePt t="20996" x="4927600" y="4368800"/>
          <p14:tracePt t="21005" x="4919663" y="4419600"/>
          <p14:tracePt t="21012" x="4902200" y="4460875"/>
          <p14:tracePt t="21020" x="4902200" y="4486275"/>
          <p14:tracePt t="21028" x="4884738" y="4529138"/>
          <p14:tracePt t="21037" x="4868863" y="4564063"/>
          <p14:tracePt t="21044" x="4859338" y="4605338"/>
          <p14:tracePt t="21053" x="4843463" y="4657725"/>
          <p14:tracePt t="21060" x="4833938" y="4708525"/>
          <p14:tracePt t="21069" x="4818063" y="4749800"/>
          <p14:tracePt t="21076" x="4800600" y="4802188"/>
          <p14:tracePt t="21084" x="4791075" y="4860925"/>
          <p14:tracePt t="21092" x="4791075" y="4886325"/>
          <p14:tracePt t="21099" x="4791075" y="4929188"/>
          <p14:tracePt t="21108" x="4791075" y="4962525"/>
          <p14:tracePt t="21115" x="4791075" y="5005388"/>
          <p14:tracePt t="21124" x="4791075" y="5038725"/>
          <p14:tracePt t="21131" x="4791075" y="5081588"/>
          <p14:tracePt t="21139" x="4791075" y="5116513"/>
          <p14:tracePt t="21147" x="4783138" y="5157788"/>
          <p14:tracePt t="21155" x="4775200" y="5192713"/>
          <p14:tracePt t="21163" x="4765675" y="5218113"/>
          <p14:tracePt t="21171" x="4765675" y="5251450"/>
          <p14:tracePt t="21179" x="4757738" y="5294313"/>
          <p14:tracePt t="21188" x="4749800" y="5345113"/>
          <p14:tracePt t="21195" x="4740275" y="5380038"/>
          <p14:tracePt t="21203" x="4740275" y="5405438"/>
          <p14:tracePt t="21211" x="4740275" y="5438775"/>
          <p14:tracePt t="21220" x="4740275" y="5481638"/>
          <p14:tracePt t="21228" x="4740275" y="5514975"/>
          <p14:tracePt t="21236" x="4740275" y="5524500"/>
          <p14:tracePt t="21244" x="4740275" y="5549900"/>
          <p14:tracePt t="21253" x="4740275" y="5575300"/>
          <p14:tracePt t="21259" x="4740275" y="5600700"/>
          <p14:tracePt t="21269" x="4740275" y="5626100"/>
          <p14:tracePt t="21276" x="4740275" y="5651500"/>
          <p14:tracePt t="21284" x="4740275" y="5694363"/>
          <p14:tracePt t="21291" x="4749800" y="5727700"/>
          <p14:tracePt t="21299" x="4757738" y="5761038"/>
          <p14:tracePt t="21307" x="4775200" y="5795963"/>
          <p14:tracePt t="21316" x="4791075" y="5821363"/>
          <p14:tracePt t="21324" x="4818063" y="5854700"/>
          <p14:tracePt t="21331" x="4843463" y="5889625"/>
          <p14:tracePt t="21339" x="4876800" y="5940425"/>
          <p14:tracePt t="21347" x="4902200" y="5973763"/>
          <p14:tracePt t="21355" x="4945063" y="6024563"/>
          <p14:tracePt t="21363" x="5013325" y="6067425"/>
          <p14:tracePt t="21371" x="5089525" y="6127750"/>
          <p14:tracePt t="21379" x="5165725" y="6169025"/>
          <p14:tracePt t="21387" x="5267325" y="6203950"/>
          <p14:tracePt t="21395" x="5368925" y="6229350"/>
          <p14:tracePt t="21404" x="5472113" y="6246813"/>
          <p14:tracePt t="21411" x="5573713" y="6262688"/>
          <p14:tracePt t="21420" x="5667375" y="6272213"/>
          <p14:tracePt t="21427" x="5768975" y="6272213"/>
          <p14:tracePt t="21436" x="5870575" y="6272213"/>
          <p14:tracePt t="21443" x="5956300" y="6272213"/>
          <p14:tracePt t="21452" x="6040438" y="6272213"/>
          <p14:tracePt t="21460" x="6108700" y="6272213"/>
          <p14:tracePt t="21468" x="6167438" y="6272213"/>
          <p14:tracePt t="21475" x="6235700" y="6272213"/>
          <p14:tracePt t="21484" x="6329363" y="6280150"/>
          <p14:tracePt t="21491" x="6380163" y="6280150"/>
          <p14:tracePt t="21499" x="6440488" y="6280150"/>
          <p14:tracePt t="21507" x="6499225" y="6280150"/>
          <p14:tracePt t="21516" x="6559550" y="6280150"/>
          <p14:tracePt t="21523" x="6618288" y="6280150"/>
          <p14:tracePt t="21531" x="6669088" y="6280150"/>
          <p14:tracePt t="21540" x="6711950" y="6280150"/>
          <p14:tracePt t="21547" x="6762750" y="6280150"/>
          <p14:tracePt t="21555" x="6788150" y="6280150"/>
          <p14:tracePt t="21563" x="6805613" y="6280150"/>
          <p14:tracePt t="21571" x="6813550" y="6280150"/>
          <p14:tracePt t="21723" x="6823075" y="6280150"/>
          <p14:tracePt t="21732" x="6838950" y="6280150"/>
          <p14:tracePt t="21739" x="6889750" y="6280150"/>
          <p14:tracePt t="21747" x="6975475" y="6272213"/>
          <p14:tracePt t="21755" x="7077075" y="6262688"/>
          <p14:tracePt t="21763" x="7196138" y="6237288"/>
          <p14:tracePt t="21771" x="7307263" y="6211888"/>
          <p14:tracePt t="21779" x="7408863" y="6203950"/>
          <p14:tracePt t="21788" x="7510463" y="6186488"/>
          <p14:tracePt t="21796" x="7578725" y="6186488"/>
          <p14:tracePt t="21804" x="7662863" y="6178550"/>
          <p14:tracePt t="21811" x="7697788" y="6178550"/>
          <p14:tracePt t="21820" x="7740650" y="6169025"/>
          <p14:tracePt t="21827" x="7766050" y="6161088"/>
          <p14:tracePt t="21843" x="7773988" y="6161088"/>
          <p14:tracePt t="21875" x="7781925" y="6153150"/>
          <p14:tracePt t="21885" x="7799388" y="6127750"/>
          <p14:tracePt t="21891" x="7816850" y="6102350"/>
          <p14:tracePt t="21899" x="7842250" y="6076950"/>
          <p14:tracePt t="21907" x="7859713" y="6049963"/>
          <p14:tracePt t="21915" x="7885113" y="6042025"/>
          <p14:tracePt t="21923" x="7893050" y="6024563"/>
          <p14:tracePt t="21931" x="7910513" y="6008688"/>
          <p14:tracePt t="21939" x="7926388" y="5991225"/>
          <p14:tracePt t="21947" x="7935913" y="5965825"/>
          <p14:tracePt t="21955" x="7943850" y="5948363"/>
          <p14:tracePt t="21963" x="7961313" y="5922963"/>
          <p14:tracePt t="21971" x="7969250" y="5889625"/>
          <p14:tracePt t="21979" x="7986713" y="5829300"/>
          <p14:tracePt t="21987" x="7994650" y="5753100"/>
          <p14:tracePt t="21995" x="8004175" y="5694363"/>
          <p14:tracePt t="22004" x="8004175" y="5634038"/>
          <p14:tracePt t="22011" x="8020050" y="5549900"/>
          <p14:tracePt t="22019" x="8029575" y="5481638"/>
          <p14:tracePt t="22027" x="8045450" y="5405438"/>
          <p14:tracePt t="22037" x="8062913" y="5345113"/>
          <p14:tracePt t="22044" x="8062913" y="5311775"/>
          <p14:tracePt t="22054" x="8062913" y="5276850"/>
          <p14:tracePt t="22060" x="8062913" y="5251450"/>
          <p14:tracePt t="22068" x="8062913" y="5218113"/>
          <p14:tracePt t="22076" x="8062913" y="5183188"/>
          <p14:tracePt t="22084" x="8054975" y="5132388"/>
          <p14:tracePt t="22092" x="8045450" y="5081588"/>
          <p14:tracePt t="22099" x="8037513" y="5038725"/>
          <p14:tracePt t="22108" x="8029575" y="4987925"/>
          <p14:tracePt t="22115" x="8020050" y="4946650"/>
          <p14:tracePt t="22124" x="8020050" y="4919663"/>
          <p14:tracePt t="22131" x="8020050" y="4878388"/>
          <p14:tracePt t="22139" x="8012113" y="4810125"/>
          <p14:tracePt t="22147" x="8012113" y="4767263"/>
          <p14:tracePt t="22155" x="8012113" y="4708525"/>
          <p14:tracePt t="22163" x="8012113" y="4648200"/>
          <p14:tracePt t="22171" x="8012113" y="4589463"/>
          <p14:tracePt t="22179" x="8004175" y="4521200"/>
          <p14:tracePt t="22188" x="7969250" y="4445000"/>
          <p14:tracePt t="22195" x="7935913" y="4368800"/>
          <p14:tracePt t="22204" x="7900988" y="4291013"/>
          <p14:tracePt t="22211" x="7859713" y="4224338"/>
          <p14:tracePt t="22219" x="7842250" y="4206875"/>
          <p14:tracePt t="22227" x="7824788" y="4138613"/>
          <p14:tracePt t="22236" x="7781925" y="4062413"/>
          <p14:tracePt t="22244" x="7740650" y="3986213"/>
          <p14:tracePt t="22253" x="7680325" y="3900488"/>
          <p14:tracePt t="22259" x="7629525" y="3849688"/>
          <p14:tracePt t="22268" x="7578725" y="3806825"/>
          <p14:tracePt t="22275" x="7527925" y="3773488"/>
          <p14:tracePt t="22283" x="7459663" y="3730625"/>
          <p14:tracePt t="22291" x="7400925" y="3687763"/>
          <p14:tracePt t="22299" x="7340600" y="3654425"/>
          <p14:tracePt t="22307" x="7272338" y="3611563"/>
          <p14:tracePt t="22315" x="7196138" y="3578225"/>
          <p14:tracePt t="22324" x="7112000" y="3543300"/>
          <p14:tracePt t="22332" x="7000875" y="3509963"/>
          <p14:tracePt t="22340" x="6889750" y="3475038"/>
          <p14:tracePt t="22347" x="6797675" y="3449638"/>
          <p14:tracePt t="22355" x="6711950" y="3441700"/>
          <p14:tracePt t="22364" x="6653213" y="3441700"/>
          <p14:tracePt t="22372" x="6600825" y="3441700"/>
          <p14:tracePt t="22379" x="6567488" y="3441700"/>
          <p14:tracePt t="22388" x="6524625" y="3441700"/>
          <p14:tracePt t="22395" x="6499225" y="3449638"/>
          <p14:tracePt t="22404" x="6473825" y="3459163"/>
          <p14:tracePt t="22411" x="6456363" y="3467100"/>
          <p14:tracePt t="22419" x="6430963" y="3475038"/>
          <p14:tracePt t="22427" x="6389688" y="3484563"/>
          <p14:tracePt t="22436" x="6329363" y="3492500"/>
          <p14:tracePt t="22444" x="6270625" y="3492500"/>
          <p14:tracePt t="22453" x="6184900" y="3492500"/>
          <p14:tracePt t="22459" x="6083300" y="3492500"/>
          <p14:tracePt t="22468" x="5989638" y="3492500"/>
          <p14:tracePt t="22475" x="5870575" y="3502025"/>
          <p14:tracePt t="22483" x="5768975" y="3517900"/>
          <p14:tracePt t="22491" x="5667375" y="3535363"/>
          <p14:tracePt t="22500" x="5565775" y="3586163"/>
          <p14:tracePt t="22507" x="5462588" y="3619500"/>
          <p14:tracePt t="22515" x="5368925" y="3671888"/>
          <p14:tracePt t="22523" x="5267325" y="3722688"/>
          <p14:tracePt t="22531" x="5165725" y="3781425"/>
          <p14:tracePt t="22539" x="5072063" y="3832225"/>
          <p14:tracePt t="22547" x="4978400" y="3892550"/>
          <p14:tracePt t="22555" x="4894263" y="3951288"/>
          <p14:tracePt t="22563" x="4826000" y="3994150"/>
          <p14:tracePt t="22571" x="4775200" y="4037013"/>
          <p14:tracePt t="22579" x="4714875" y="4079875"/>
          <p14:tracePt t="22588" x="4689475" y="4105275"/>
          <p14:tracePt t="22595" x="4664075" y="4121150"/>
          <p14:tracePt t="22604" x="4638675" y="4164013"/>
          <p14:tracePt t="22611" x="4605338" y="4197350"/>
          <p14:tracePt t="22619" x="4579938" y="4232275"/>
          <p14:tracePt t="22627" x="4554538" y="4275138"/>
          <p14:tracePt t="22636" x="4537075" y="4316413"/>
          <p14:tracePt t="22644" x="4511675" y="4384675"/>
          <p14:tracePt t="22653" x="4494213" y="4445000"/>
          <p14:tracePt t="22659" x="4460875" y="4503738"/>
          <p14:tracePt t="22668" x="4451350" y="4554538"/>
          <p14:tracePt t="22675" x="4443413" y="4589463"/>
          <p14:tracePt t="22684" x="4435475" y="4605338"/>
          <p14:tracePt t="22691" x="4435475" y="4614863"/>
          <p14:tracePt t="22699" x="4435475" y="4630738"/>
          <p14:tracePt t="22707" x="4435475" y="4640263"/>
          <p14:tracePt t="22716" x="4425950" y="4657725"/>
          <p14:tracePt t="22723" x="4418013" y="4683125"/>
          <p14:tracePt t="22731" x="4418013" y="4691063"/>
          <p14:tracePt t="22739" x="4418013" y="4724400"/>
          <p14:tracePt t="22747" x="4418013" y="4749800"/>
          <p14:tracePt t="22755" x="4418013" y="4802188"/>
          <p14:tracePt t="22764" x="4425950" y="4843463"/>
          <p14:tracePt t="22772" x="4443413" y="4919663"/>
          <p14:tracePt t="22780" x="4460875" y="4979988"/>
          <p14:tracePt t="22789" x="4476750" y="5038725"/>
          <p14:tracePt t="22796" x="4494213" y="5099050"/>
          <p14:tracePt t="22804" x="4511675" y="5167313"/>
          <p14:tracePt t="22812" x="4529138" y="5208588"/>
          <p14:tracePt t="22821" x="4554538" y="5276850"/>
          <p14:tracePt t="22828" x="4570413" y="5345113"/>
          <p14:tracePt t="22837" x="4579938" y="5405438"/>
          <p14:tracePt t="22844" x="4587875" y="5456238"/>
          <p14:tracePt t="22854" x="4605338" y="5497513"/>
          <p14:tracePt t="22860" x="4613275" y="5557838"/>
          <p14:tracePt t="22868" x="4630738" y="5616575"/>
          <p14:tracePt t="22889" x="4646613" y="5735638"/>
          <p14:tracePt t="22892" x="4664075" y="5795963"/>
          <p14:tracePt t="22900" x="4673600" y="5854700"/>
          <p14:tracePt t="22908" x="4681538" y="5905500"/>
          <p14:tracePt t="22916" x="4689475" y="5948363"/>
          <p14:tracePt t="22924" x="4706938" y="5983288"/>
          <p14:tracePt t="22932" x="4724400" y="6008688"/>
          <p14:tracePt t="22940" x="4740275" y="6042025"/>
          <p14:tracePt t="22948" x="4765675" y="6067425"/>
          <p14:tracePt t="22956" x="4800600" y="6092825"/>
          <p14:tracePt t="22964" x="4833938" y="6127750"/>
          <p14:tracePt t="22973" x="4884738" y="6153150"/>
          <p14:tracePt t="22980" x="4935538" y="6186488"/>
          <p14:tracePt t="22989" x="4995863" y="6203950"/>
          <p14:tracePt t="22996" x="5064125" y="6221413"/>
          <p14:tracePt t="23004" x="5106988" y="6237288"/>
          <p14:tracePt t="23012" x="5165725" y="6246813"/>
          <p14:tracePt t="23021" x="5224463" y="6254750"/>
          <p14:tracePt t="23028" x="5284788" y="6262688"/>
          <p14:tracePt t="23038" x="5343525" y="6280150"/>
          <p14:tracePt t="23044" x="5421313" y="6297613"/>
          <p14:tracePt t="23054" x="5497513" y="6313488"/>
          <p14:tracePt t="23060" x="5581650" y="6323013"/>
          <p14:tracePt t="23068" x="5657850" y="6348413"/>
          <p14:tracePt t="23076" x="5743575" y="6381750"/>
          <p14:tracePt t="23084" x="5819775" y="6416675"/>
          <p14:tracePt t="23092" x="5913438" y="6450013"/>
          <p14:tracePt t="23100" x="5964238" y="6526213"/>
          <p14:tracePt t="23108" x="5997575" y="6645275"/>
          <p14:tracePt t="23116" x="6065838" y="6696075"/>
          <p14:tracePt t="23124" x="6116638" y="6721475"/>
          <p14:tracePt t="23132" x="6176963" y="6746875"/>
          <p14:tracePt t="23140" x="6261100" y="6756400"/>
          <p14:tracePt t="23148" x="6346825" y="6764338"/>
          <p14:tracePt t="23156" x="6430963" y="6764338"/>
          <p14:tracePt t="23164" x="6550025" y="6764338"/>
          <p14:tracePt t="23172" x="6678613" y="6756400"/>
          <p14:tracePt t="23180" x="6788150" y="6738938"/>
          <p14:tracePt t="23189" x="6889750" y="6721475"/>
          <p14:tracePt t="23196" x="6992938" y="6696075"/>
          <p14:tracePt t="23204" x="7094538" y="6670675"/>
          <p14:tracePt t="23212" x="7196138" y="6654800"/>
          <p14:tracePt t="23221" x="7272338" y="6619875"/>
          <p14:tracePt t="23228" x="7348538" y="6586538"/>
          <p14:tracePt t="23237" x="7373938" y="6569075"/>
          <p14:tracePt t="23244" x="7408863" y="6543675"/>
          <p14:tracePt t="23252" x="7442200" y="6518275"/>
          <p14:tracePt t="23260" x="7493000" y="6492875"/>
          <p14:tracePt t="23268" x="7535863" y="6475413"/>
          <p14:tracePt t="23276" x="7604125" y="6457950"/>
          <p14:tracePt t="23284" x="7662863" y="6424613"/>
          <p14:tracePt t="23292" x="7740650" y="6391275"/>
          <p14:tracePt t="23300" x="7799388" y="6348413"/>
          <p14:tracePt t="23308" x="7867650" y="6305550"/>
          <p14:tracePt t="23316" x="7926388" y="6262688"/>
          <p14:tracePt t="23324" x="7994650" y="6221413"/>
          <p14:tracePt t="23332" x="8062913" y="6178550"/>
          <p14:tracePt t="23340" x="8096250" y="6127750"/>
          <p14:tracePt t="23348" x="8147050" y="6049963"/>
          <p14:tracePt t="23356" x="8164513" y="5973763"/>
          <p14:tracePt t="23364" x="8189913" y="5905500"/>
          <p14:tracePt t="23372" x="8199438" y="5813425"/>
          <p14:tracePt t="23380" x="8207375" y="5727700"/>
          <p14:tracePt t="23389" x="8207375" y="5659438"/>
          <p14:tracePt t="23396" x="8207375" y="5557838"/>
          <p14:tracePt t="23404" x="8224838" y="5497513"/>
          <p14:tracePt t="23412" x="8240713" y="5395913"/>
          <p14:tracePt t="23421" x="8224838" y="5294313"/>
          <p14:tracePt t="23428" x="8189913" y="5192713"/>
          <p14:tracePt t="23438" x="8156575" y="5099050"/>
          <p14:tracePt t="23444" x="8121650" y="5013325"/>
          <p14:tracePt t="23454" x="8088313" y="4919663"/>
          <p14:tracePt t="23460" x="8054975" y="4818063"/>
          <p14:tracePt t="23468" x="8020050" y="4733925"/>
          <p14:tracePt t="23476" x="7977188" y="4640263"/>
          <p14:tracePt t="23484" x="7943850" y="4554538"/>
          <p14:tracePt t="23492" x="7900988" y="4460875"/>
          <p14:tracePt t="23500" x="7850188" y="4368800"/>
          <p14:tracePt t="23508" x="7781925" y="4291013"/>
          <p14:tracePt t="23516" x="7715250" y="4197350"/>
          <p14:tracePt t="23524" x="7646988" y="4121150"/>
          <p14:tracePt t="23532" x="7578725" y="4044950"/>
          <p14:tracePt t="23540" x="7502525" y="3976688"/>
          <p14:tracePt t="23548" x="7434263" y="3917950"/>
          <p14:tracePt t="23556" x="7373938" y="3875088"/>
          <p14:tracePt t="23564" x="7340600" y="3849688"/>
          <p14:tracePt t="23573" x="7297738" y="3824288"/>
          <p14:tracePt t="23580" x="7281863" y="3806825"/>
          <p14:tracePt t="23589" x="7264400" y="3790950"/>
          <p14:tracePt t="23596" x="7246938" y="3781425"/>
          <p14:tracePt t="23605" x="7229475" y="3763963"/>
          <p14:tracePt t="23612" x="7213600" y="3756025"/>
          <p14:tracePt t="23621" x="7196138" y="3738563"/>
          <p14:tracePt t="23628" x="7162800" y="3722688"/>
          <p14:tracePt t="23638" x="7119938" y="3705225"/>
          <p14:tracePt t="23644" x="7059613" y="3671888"/>
          <p14:tracePt t="23652" x="6983413" y="3636963"/>
          <p14:tracePt t="23660" x="6899275" y="3603625"/>
          <p14:tracePt t="23668" x="6797675" y="3568700"/>
          <p14:tracePt t="23676" x="6661150" y="3535363"/>
          <p14:tracePt t="23684" x="6534150" y="3502025"/>
          <p14:tracePt t="23692" x="6423025" y="3475038"/>
          <p14:tracePt t="23700" x="6303963" y="3449638"/>
          <p14:tracePt t="23708" x="6202363" y="3441700"/>
          <p14:tracePt t="23716" x="6116638" y="3433763"/>
          <p14:tracePt t="23724" x="6049963" y="3433763"/>
          <p14:tracePt t="23732" x="5972175" y="3433763"/>
          <p14:tracePt t="23740" x="5913438" y="3433763"/>
          <p14:tracePt t="23748" x="5853113" y="3433763"/>
          <p14:tracePt t="23756" x="5794375" y="3441700"/>
          <p14:tracePt t="23764" x="5751513" y="3467100"/>
          <p14:tracePt t="23772" x="5683250" y="3492500"/>
          <p14:tracePt t="23780" x="5632450" y="3527425"/>
          <p14:tracePt t="23788" x="5581650" y="3560763"/>
          <p14:tracePt t="23796" x="5548313" y="3619500"/>
          <p14:tracePt t="23805" x="5505450" y="3671888"/>
          <p14:tracePt t="23812" x="5472113" y="3713163"/>
          <p14:tracePt t="23821" x="5437188" y="3763963"/>
          <p14:tracePt t="23828" x="5394325" y="3832225"/>
          <p14:tracePt t="23838" x="5343525" y="3875088"/>
          <p14:tracePt t="23844" x="5302250" y="3908425"/>
          <p14:tracePt t="23852" x="5267325" y="3935413"/>
          <p14:tracePt t="23860" x="5233988" y="3960813"/>
          <p14:tracePt t="23868" x="5199063" y="3960813"/>
          <p14:tracePt t="23876" x="5165725" y="3986213"/>
          <p14:tracePt t="23890" x="5140325" y="3986213"/>
          <p14:tracePt t="23892" x="5114925" y="4002088"/>
          <p14:tracePt t="23900" x="5089525" y="4011613"/>
          <p14:tracePt t="23908" x="5064125" y="4027488"/>
          <p14:tracePt t="23916" x="5038725" y="4062413"/>
          <p14:tracePt t="23924" x="5013325" y="4087813"/>
          <p14:tracePt t="23932" x="5013325" y="4121150"/>
          <p14:tracePt t="23940" x="5003800" y="4156075"/>
          <p14:tracePt t="23948" x="4995863" y="4189413"/>
          <p14:tracePt t="23956" x="4995863" y="4214813"/>
          <p14:tracePt t="23964" x="4995863" y="4249738"/>
          <p14:tracePt t="23972" x="4995863" y="4275138"/>
          <p14:tracePt t="23980" x="4995863" y="4300538"/>
          <p14:tracePt t="23988" x="4995863" y="4316413"/>
          <p14:tracePt t="23996" x="4995863" y="4341813"/>
          <p14:tracePt t="24004" x="4995863" y="4368800"/>
          <p14:tracePt t="24012" x="4995863" y="4384675"/>
          <p14:tracePt t="24021" x="4987925" y="4427538"/>
          <p14:tracePt t="24028" x="4978400" y="4460875"/>
          <p14:tracePt t="24038" x="4962525" y="4495800"/>
          <p14:tracePt t="24044" x="4945063" y="4546600"/>
          <p14:tracePt t="24052" x="4927600" y="4622800"/>
          <p14:tracePt t="24060" x="4910138" y="4683125"/>
          <p14:tracePt t="24068" x="4876800" y="4759325"/>
          <p14:tracePt t="24076" x="4843463" y="4835525"/>
          <p14:tracePt t="24084" x="4808538" y="4894263"/>
          <p14:tracePt t="24092" x="4783138" y="4954588"/>
          <p14:tracePt t="24100" x="4749800" y="5022850"/>
          <p14:tracePt t="24108" x="4740275" y="5064125"/>
          <p14:tracePt t="24116" x="4706938" y="5132388"/>
          <p14:tracePt t="24124" x="4714875" y="5149850"/>
          <p14:tracePt t="24132" x="4724400" y="5183188"/>
          <p14:tracePt t="24140" x="4724400" y="5243513"/>
          <p14:tracePt t="24148" x="4706938" y="5319713"/>
          <p14:tracePt t="24156" x="4706938" y="5380038"/>
          <p14:tracePt t="24164" x="4706938" y="5464175"/>
          <p14:tracePt t="24172" x="4706938" y="5557838"/>
          <p14:tracePt t="24180" x="4714875" y="5659438"/>
          <p14:tracePt t="24188" x="4724400" y="5745163"/>
          <p14:tracePt t="24196" x="4749800" y="5821363"/>
          <p14:tracePt t="24205" x="4775200" y="5897563"/>
          <p14:tracePt t="24212" x="4808538" y="5948363"/>
          <p14:tracePt t="24222" x="4826000" y="5991225"/>
          <p14:tracePt t="24228" x="4843463" y="6042025"/>
          <p14:tracePt t="24238" x="4859338" y="6076950"/>
          <p14:tracePt t="24244" x="4876800" y="6102350"/>
          <p14:tracePt t="24253" x="4894263" y="6127750"/>
          <p14:tracePt t="24260" x="4902200" y="6153150"/>
          <p14:tracePt t="24268" x="4919663" y="6153150"/>
          <p14:tracePt t="24276" x="4927600" y="6161088"/>
          <p14:tracePt t="24332" x="4927600" y="6169025"/>
          <p14:tracePt t="24348" x="4935538" y="6169025"/>
          <p14:tracePt t="24356" x="4953000" y="6161088"/>
          <p14:tracePt t="24364" x="4970463" y="6153150"/>
          <p14:tracePt t="24372" x="4995863" y="6153150"/>
          <p14:tracePt t="24380" x="5021263" y="6143625"/>
          <p14:tracePt t="24388" x="5054600" y="6135688"/>
          <p14:tracePt t="24396" x="5072063" y="6135688"/>
          <p14:tracePt t="24404" x="5106988" y="6135688"/>
          <p14:tracePt t="24412" x="5132388" y="6135688"/>
          <p14:tracePt t="24421" x="5157788" y="6135688"/>
          <p14:tracePt t="24428" x="5173663" y="6135688"/>
          <p14:tracePt t="24438" x="5183188" y="6135688"/>
          <p14:tracePt t="24508" x="5191125" y="6135688"/>
          <p14:tracePt t="24516" x="5216525" y="6127750"/>
          <p14:tracePt t="24524" x="5224463" y="6127750"/>
          <p14:tracePt t="24532" x="5259388" y="6127750"/>
          <p14:tracePt t="24540" x="5302250" y="6127750"/>
          <p14:tracePt t="24548" x="5343525" y="6127750"/>
          <p14:tracePt t="24556" x="5386388" y="6127750"/>
          <p14:tracePt t="24564" x="5446713" y="6127750"/>
          <p14:tracePt t="24572" x="5505450" y="6127750"/>
          <p14:tracePt t="24580" x="5548313" y="6127750"/>
          <p14:tracePt t="24588" x="5573713" y="6127750"/>
          <p14:tracePt t="24596" x="5581650" y="6127750"/>
          <p14:tracePt t="24605" x="5591175" y="6127750"/>
          <p14:tracePt t="24612" x="5599113" y="6127750"/>
          <p14:tracePt t="24820" x="5624513" y="6127750"/>
          <p14:tracePt t="24828" x="5641975" y="6127750"/>
          <p14:tracePt t="24837" x="5675313" y="6127750"/>
          <p14:tracePt t="24844" x="5683250" y="6127750"/>
          <p14:tracePt t="24852" x="5692775" y="6127750"/>
          <p14:tracePt t="24860" x="5700713" y="6127750"/>
          <p14:tracePt t="24892" x="5708650" y="6135688"/>
          <p14:tracePt t="24908" x="5708650" y="6143625"/>
          <p14:tracePt t="24916" x="5708650" y="6161088"/>
          <p14:tracePt t="24924" x="5708650" y="6169025"/>
          <p14:tracePt t="24932" x="5708650" y="6186488"/>
          <p14:tracePt t="24940" x="5708650" y="6194425"/>
          <p14:tracePt t="24948" x="5708650" y="6203950"/>
          <p14:tracePt t="24956" x="5708650" y="6211888"/>
          <p14:tracePt t="24972" x="5708650" y="6221413"/>
          <p14:tracePt t="24980" x="5718175" y="6237288"/>
          <p14:tracePt t="25004" x="5735638" y="6246813"/>
          <p14:tracePt t="25012" x="5743575" y="6254750"/>
          <p14:tracePt t="25028" x="5751513" y="6254750"/>
          <p14:tracePt t="25036" x="5761038" y="6254750"/>
          <p14:tracePt t="25052" x="5768975" y="6254750"/>
          <p14:tracePt t="25060" x="5776913" y="6246813"/>
          <p14:tracePt t="25148" x="5786438" y="6246813"/>
          <p14:tracePt t="25156" x="5794375" y="6229350"/>
          <p14:tracePt t="25164" x="5819775" y="6211888"/>
          <p14:tracePt t="25172" x="5845175" y="6194425"/>
          <p14:tracePt t="25180" x="5870575" y="6186488"/>
          <p14:tracePt t="25188" x="5888038" y="6178550"/>
          <p14:tracePt t="27004" x="5895975" y="6169025"/>
          <p14:tracePt t="27012" x="5913438" y="6161088"/>
          <p14:tracePt t="27021" x="5930900" y="6153150"/>
          <p14:tracePt t="27028" x="5946775" y="6143625"/>
          <p14:tracePt t="27036" x="5956300" y="6143625"/>
          <p14:tracePt t="27052" x="5964238" y="6135688"/>
          <p14:tracePt t="27068" x="5981700" y="6135688"/>
          <p14:tracePt t="27076" x="5989638" y="6127750"/>
          <p14:tracePt t="27084" x="6007100" y="6118225"/>
          <p14:tracePt t="27092" x="6032500" y="6102350"/>
          <p14:tracePt t="27100" x="6065838" y="6084888"/>
          <p14:tracePt t="27108" x="6091238" y="6067425"/>
          <p14:tracePt t="27116" x="6126163" y="6042025"/>
          <p14:tracePt t="27124" x="6151563" y="6042025"/>
          <p14:tracePt t="27132" x="6159500" y="6034088"/>
          <p14:tracePt t="27140" x="6167438" y="6024563"/>
          <p14:tracePt t="27940" x="6134100" y="6024563"/>
          <p14:tracePt t="27948" x="6091238" y="6016625"/>
          <p14:tracePt t="27957" x="6057900" y="6008688"/>
          <p14:tracePt t="27964" x="5972175" y="5999163"/>
          <p14:tracePt t="27973" x="5862638" y="5973763"/>
          <p14:tracePt t="27980" x="5692775" y="5940425"/>
          <p14:tracePt t="27989" x="5497513" y="5897563"/>
          <p14:tracePt t="27996" x="5353050" y="5854700"/>
          <p14:tracePt t="28006" x="5224463" y="5838825"/>
          <p14:tracePt t="28012" x="5114925" y="5821363"/>
          <p14:tracePt t="28020" x="5029200" y="5813425"/>
          <p14:tracePt t="28028" x="4995863" y="5813425"/>
          <p14:tracePt t="28036" x="4970463" y="5813425"/>
          <p14:tracePt t="28044" x="4962525" y="5813425"/>
          <p14:tracePt t="28068" x="4953000" y="5813425"/>
          <p14:tracePt t="28084" x="4945063" y="5829300"/>
          <p14:tracePt t="28092" x="4935538" y="5846763"/>
          <p14:tracePt t="28100" x="4927600" y="5864225"/>
          <p14:tracePt t="28108" x="4910138" y="5872163"/>
          <p14:tracePt t="28116" x="4876800" y="5880100"/>
          <p14:tracePt t="28124" x="4843463" y="5889625"/>
          <p14:tracePt t="28132" x="4808538" y="5897563"/>
          <p14:tracePt t="28140" x="4765675" y="5905500"/>
          <p14:tracePt t="28148" x="4724400" y="5905500"/>
          <p14:tracePt t="28156" x="4673600" y="5905500"/>
          <p14:tracePt t="28164" x="4605338" y="5897563"/>
          <p14:tracePt t="28173" x="4529138" y="5872163"/>
          <p14:tracePt t="28180" x="4451350" y="5846763"/>
          <p14:tracePt t="28189" x="4349750" y="5795963"/>
          <p14:tracePt t="28196" x="4240213" y="5735638"/>
          <p14:tracePt t="28206" x="4137025" y="5676900"/>
          <p14:tracePt t="28212" x="4044950" y="5634038"/>
          <p14:tracePt t="28220" x="3976688" y="5600700"/>
          <p14:tracePt t="28228" x="3925888" y="5583238"/>
          <p14:tracePt t="28236" x="3908425" y="5575300"/>
          <p14:tracePt t="28252" x="3900488" y="5575300"/>
          <p14:tracePt t="28356" x="3900488" y="5565775"/>
          <p14:tracePt t="28364" x="3900488" y="5557838"/>
          <p14:tracePt t="28372" x="3900488" y="5549900"/>
          <p14:tracePt t="28380" x="3900488" y="5540375"/>
          <p14:tracePt t="28390" x="3900488" y="5524500"/>
          <p14:tracePt t="28396" x="3900488" y="5514975"/>
          <p14:tracePt t="28406" x="3900488" y="5489575"/>
          <p14:tracePt t="28412" x="3900488" y="5464175"/>
          <p14:tracePt t="28420" x="3900488" y="5438775"/>
          <p14:tracePt t="28428" x="3908425" y="5405438"/>
          <p14:tracePt t="28436" x="3908425" y="5380038"/>
          <p14:tracePt t="28444" x="3916363" y="5337175"/>
          <p14:tracePt t="28452" x="3916363" y="5302250"/>
          <p14:tracePt t="28460" x="3916363" y="5260975"/>
          <p14:tracePt t="28468" x="3916363" y="5218113"/>
          <p14:tracePt t="28476" x="3890963" y="5167313"/>
          <p14:tracePt t="28484" x="3865563" y="5116513"/>
          <p14:tracePt t="28492" x="3814763" y="5073650"/>
          <p14:tracePt t="28500" x="3738563" y="5005388"/>
          <p14:tracePt t="28508" x="3619500" y="4929188"/>
          <p14:tracePt t="28516" x="3457575" y="4835525"/>
          <p14:tracePt t="28525" x="3203575" y="4683125"/>
          <p14:tracePt t="28532" x="2947988" y="4529138"/>
          <p14:tracePt t="28540" x="2659063" y="4351338"/>
          <p14:tracePt t="28548" x="2430463" y="4197350"/>
          <p14:tracePt t="28556" x="2260600" y="4087813"/>
          <p14:tracePt t="28564" x="2166938" y="4027488"/>
          <p14:tracePt t="28573" x="2106613" y="3951288"/>
          <p14:tracePt t="28580" x="2081213" y="3925888"/>
          <p14:tracePt t="28589" x="2073275" y="3875088"/>
          <p14:tracePt t="28596" x="2055813" y="3857625"/>
          <p14:tracePt t="28606" x="2055813" y="3824288"/>
          <p14:tracePt t="28612" x="2047875" y="3798888"/>
          <p14:tracePt t="28620" x="2038350" y="3781425"/>
          <p14:tracePt t="28628" x="2022475" y="3773488"/>
          <p14:tracePt t="28636" x="1987550" y="3756025"/>
          <p14:tracePt t="28644" x="1954213" y="3748088"/>
          <p14:tracePt t="28652" x="1893888" y="3730625"/>
          <p14:tracePt t="28660" x="1827213" y="3738563"/>
          <p14:tracePt t="28668" x="1766888" y="3748088"/>
          <p14:tracePt t="28676" x="1716088" y="3773488"/>
          <p14:tracePt t="28684" x="1665288" y="3798888"/>
          <p14:tracePt t="28692" x="1631950" y="3824288"/>
          <p14:tracePt t="28700" x="1597025" y="3832225"/>
          <p14:tracePt t="28709" x="1571625" y="3849688"/>
          <p14:tracePt t="28716" x="1546225" y="3857625"/>
          <p14:tracePt t="28724" x="1520825" y="3867150"/>
          <p14:tracePt t="28732" x="1503363" y="3875088"/>
          <p14:tracePt t="28741" x="1487488" y="3883025"/>
          <p14:tracePt t="28748" x="1470025" y="3900488"/>
          <p14:tracePt t="28756" x="1452563" y="3917950"/>
          <p14:tracePt t="28764" x="1435100" y="3925888"/>
          <p14:tracePt t="28773" x="1427163" y="3935413"/>
          <p14:tracePt t="28780" x="1419225" y="3960813"/>
          <p14:tracePt t="28789" x="1409700" y="3986213"/>
          <p14:tracePt t="28796" x="1409700" y="4002088"/>
          <p14:tracePt t="28807" x="1409700" y="4019550"/>
          <p14:tracePt t="28812" x="1409700" y="4037013"/>
          <p14:tracePt t="28820" x="1409700" y="4070350"/>
          <p14:tracePt t="28828" x="1401763" y="4070350"/>
          <p14:tracePt t="28836" x="1350963" y="4087813"/>
          <p14:tracePt t="28844" x="1274763" y="4087813"/>
          <p14:tracePt t="28852" x="1163638" y="4087813"/>
          <p14:tracePt t="28860" x="1011238" y="4087813"/>
          <p14:tracePt t="28868" x="925513" y="4105275"/>
          <p14:tracePt t="28876" x="900113" y="4130675"/>
          <p14:tracePt t="28892" x="874713" y="4189413"/>
          <p14:tracePt t="28900" x="874713" y="4206875"/>
          <p14:tracePt t="28908" x="866775" y="4232275"/>
          <p14:tracePt t="28916" x="858838" y="4249738"/>
          <p14:tracePt t="28925" x="849313" y="4265613"/>
          <p14:tracePt t="28941" x="841375" y="4291013"/>
          <p14:tracePt t="28948" x="831850" y="4308475"/>
          <p14:tracePt t="28956" x="823913" y="4325938"/>
          <p14:tracePt t="28964" x="823913" y="4341813"/>
          <p14:tracePt t="28973" x="823913" y="4376738"/>
          <p14:tracePt t="28980" x="841375" y="4419600"/>
          <p14:tracePt t="28990" x="849313" y="4452938"/>
          <p14:tracePt t="28996" x="874713" y="4486275"/>
          <p14:tracePt t="29004" x="900113" y="4529138"/>
          <p14:tracePt t="29012" x="935038" y="4554538"/>
          <p14:tracePt t="29020" x="960438" y="4572000"/>
          <p14:tracePt t="29028" x="985838" y="4589463"/>
          <p14:tracePt t="29036" x="1003300" y="4605338"/>
          <p14:tracePt t="29044" x="1019175" y="4614863"/>
          <p14:tracePt t="29052" x="1019175" y="4622800"/>
          <p14:tracePt t="29060" x="1036638" y="4640263"/>
          <p14:tracePt t="29068" x="1054100" y="4640263"/>
          <p14:tracePt t="29076" x="1069975" y="4657725"/>
          <p14:tracePt t="29084" x="1104900" y="4673600"/>
          <p14:tracePt t="29092" x="1147763" y="4691063"/>
          <p14:tracePt t="29100" x="1189038" y="4716463"/>
          <p14:tracePt t="29108" x="1265238" y="4724400"/>
          <p14:tracePt t="29116" x="1333500" y="4733925"/>
          <p14:tracePt t="29125" x="1384300" y="4733925"/>
          <p14:tracePt t="29132" x="1452563" y="4733925"/>
          <p14:tracePt t="29141" x="1520825" y="4733925"/>
          <p14:tracePt t="29148" x="1579563" y="4733925"/>
          <p14:tracePt t="29157" x="1631950" y="4724400"/>
          <p14:tracePt t="29164" x="1657350" y="4716463"/>
          <p14:tracePt t="29173" x="1673225" y="4708525"/>
          <p14:tracePt t="29180" x="1698625" y="4699000"/>
          <p14:tracePt t="29190" x="1708150" y="4691063"/>
          <p14:tracePt t="29204" x="1716088" y="4691063"/>
          <p14:tracePt t="29212" x="1733550" y="4683125"/>
          <p14:tracePt t="29220" x="1749425" y="4665663"/>
          <p14:tracePt t="29228" x="1766888" y="4648200"/>
          <p14:tracePt t="29236" x="1801813" y="4630738"/>
          <p14:tracePt t="29244" x="1843088" y="4605338"/>
          <p14:tracePt t="29252" x="1868488" y="4579938"/>
          <p14:tracePt t="29260" x="1893888" y="4546600"/>
          <p14:tracePt t="29268" x="1920875" y="4495800"/>
          <p14:tracePt t="29276" x="1954213" y="4452938"/>
          <p14:tracePt t="29284" x="1971675" y="4394200"/>
          <p14:tracePt t="29292" x="1987550" y="4351338"/>
          <p14:tracePt t="29300" x="1997075" y="4291013"/>
          <p14:tracePt t="29309" x="2005013" y="4240213"/>
          <p14:tracePt t="29316" x="2005013" y="4224338"/>
          <p14:tracePt t="29325" x="2005013" y="4189413"/>
          <p14:tracePt t="29332" x="2005013" y="4146550"/>
          <p14:tracePt t="29340" x="2005013" y="4095750"/>
          <p14:tracePt t="29348" x="1987550" y="4062413"/>
          <p14:tracePt t="29357" x="1962150" y="4011613"/>
          <p14:tracePt t="29364" x="1928813" y="3968750"/>
          <p14:tracePt t="29373" x="1893888" y="3917950"/>
          <p14:tracePt t="29380" x="1835150" y="3849688"/>
          <p14:tracePt t="29390" x="1784350" y="3781425"/>
          <p14:tracePt t="29396" x="1716088" y="3738563"/>
          <p14:tracePt t="29404" x="1665288" y="3713163"/>
          <p14:tracePt t="29412" x="1622425" y="3687763"/>
          <p14:tracePt t="29420" x="1589088" y="3687763"/>
          <p14:tracePt t="29428" x="1571625" y="3679825"/>
          <p14:tracePt t="29476" x="1563688" y="3679825"/>
          <p14:tracePt t="29484" x="1538288" y="3679825"/>
          <p14:tracePt t="29492" x="1503363" y="3697288"/>
          <p14:tracePt t="29500" x="1452563" y="3713163"/>
          <p14:tracePt t="29508" x="1393825" y="3730625"/>
          <p14:tracePt t="29516" x="1317625" y="3763963"/>
          <p14:tracePt t="29525" x="1231900" y="3798888"/>
          <p14:tracePt t="29532" x="1147763" y="3841750"/>
          <p14:tracePt t="29540" x="1087438" y="3875088"/>
          <p14:tracePt t="29548" x="1036638" y="3917950"/>
          <p14:tracePt t="29556" x="985838" y="3943350"/>
          <p14:tracePt t="29564" x="950913" y="3968750"/>
          <p14:tracePt t="29573" x="935038" y="3986213"/>
          <p14:tracePt t="29580" x="925513" y="4002088"/>
          <p14:tracePt t="29590" x="925513" y="4011613"/>
          <p14:tracePt t="29596" x="917575" y="4019550"/>
          <p14:tracePt t="29604" x="917575" y="4037013"/>
          <p14:tracePt t="29612" x="917575" y="4052888"/>
          <p14:tracePt t="29620" x="917575" y="4087813"/>
          <p14:tracePt t="29628" x="917575" y="4121150"/>
          <p14:tracePt t="29636" x="917575" y="4164013"/>
          <p14:tracePt t="29644" x="917575" y="4224338"/>
          <p14:tracePt t="29652" x="925513" y="4257675"/>
          <p14:tracePt t="29660" x="935038" y="4300538"/>
          <p14:tracePt t="29668" x="942975" y="4359275"/>
          <p14:tracePt t="29676" x="950913" y="4419600"/>
          <p14:tracePt t="29684" x="960438" y="4470400"/>
          <p14:tracePt t="29692" x="976313" y="4529138"/>
          <p14:tracePt t="29700" x="985838" y="4589463"/>
          <p14:tracePt t="29708" x="993775" y="4630738"/>
          <p14:tracePt t="29716" x="1011238" y="4683125"/>
          <p14:tracePt t="29724" x="1019175" y="4741863"/>
          <p14:tracePt t="29732" x="1044575" y="4818063"/>
          <p14:tracePt t="29740" x="1054100" y="4878388"/>
          <p14:tracePt t="29748" x="1069975" y="4919663"/>
          <p14:tracePt t="29757" x="1104900" y="4987925"/>
          <p14:tracePt t="29764" x="1130300" y="5030788"/>
          <p14:tracePt t="29773" x="1173163" y="5081588"/>
          <p14:tracePt t="29780" x="1214438" y="5124450"/>
          <p14:tracePt t="29790" x="1249363" y="5149850"/>
          <p14:tracePt t="29796" x="1282700" y="5175250"/>
          <p14:tracePt t="29804" x="1333500" y="5192713"/>
          <p14:tracePt t="29812" x="1368425" y="5192713"/>
          <p14:tracePt t="29820" x="1409700" y="5218113"/>
          <p14:tracePt t="29828" x="1444625" y="5226050"/>
          <p14:tracePt t="29836" x="1477963" y="5243513"/>
          <p14:tracePt t="29844" x="1512888" y="5251450"/>
          <p14:tracePt t="29852" x="1546225" y="5251450"/>
          <p14:tracePt t="29860" x="1597025" y="5251450"/>
          <p14:tracePt t="29868" x="1657350" y="5251450"/>
          <p14:tracePt t="29876" x="1716088" y="5251450"/>
          <p14:tracePt t="29892" x="1835150" y="5251450"/>
          <p14:tracePt t="29900" x="1878013" y="5235575"/>
          <p14:tracePt t="29908" x="1954213" y="5218113"/>
          <p14:tracePt t="29916" x="2012950" y="5183188"/>
          <p14:tracePt t="29925" x="2081213" y="5141913"/>
          <p14:tracePt t="29932" x="2141538" y="5116513"/>
          <p14:tracePt t="29940" x="2192338" y="5073650"/>
          <p14:tracePt t="29948" x="2225675" y="5038725"/>
          <p14:tracePt t="29956" x="2243138" y="5022850"/>
          <p14:tracePt t="29964" x="2251075" y="4997450"/>
          <p14:tracePt t="29973" x="2260600" y="4979988"/>
          <p14:tracePt t="29980" x="2268538" y="4972050"/>
          <p14:tracePt t="29990" x="2276475" y="4962525"/>
          <p14:tracePt t="30020" x="2276475" y="4954588"/>
          <p14:tracePt t="30028" x="2276475" y="4946650"/>
          <p14:tracePt t="30492" x="2276475" y="4929188"/>
          <p14:tracePt t="30500" x="2293938" y="4919663"/>
          <p14:tracePt t="30508" x="2311400" y="4911725"/>
          <p14:tracePt t="30524" x="2319338" y="4911725"/>
          <p14:tracePt t="30540" x="2336800" y="4911725"/>
          <p14:tracePt t="30548" x="2344738" y="4911725"/>
          <p14:tracePt t="30557" x="2370138" y="4911725"/>
          <p14:tracePt t="30564" x="2395538" y="4929188"/>
          <p14:tracePt t="30574" x="2430463" y="4954588"/>
          <p14:tracePt t="30580" x="2446338" y="4979988"/>
          <p14:tracePt t="30590" x="2471738" y="5005388"/>
          <p14:tracePt t="30596" x="2524125" y="5048250"/>
          <p14:tracePt t="30604" x="2582863" y="5073650"/>
          <p14:tracePt t="30612" x="2651125" y="5106988"/>
          <p14:tracePt t="30620" x="2693988" y="5141913"/>
          <p14:tracePt t="30628" x="2744788" y="5175250"/>
          <p14:tracePt t="30636" x="2811463" y="5208588"/>
          <p14:tracePt t="30644" x="2889250" y="5243513"/>
          <p14:tracePt t="30652" x="2973388" y="5276850"/>
          <p14:tracePt t="30660" x="3067050" y="5319713"/>
          <p14:tracePt t="30668" x="3186113" y="5370513"/>
          <p14:tracePt t="30676" x="3297238" y="5413375"/>
          <p14:tracePt t="30684" x="3449638" y="5464175"/>
          <p14:tracePt t="30692" x="3652838" y="5540375"/>
          <p14:tracePt t="30700" x="3873500" y="5634038"/>
          <p14:tracePt t="30708" x="4103688" y="5710238"/>
          <p14:tracePt t="30716" x="4332288" y="5770563"/>
          <p14:tracePt t="30724" x="4613275" y="5821363"/>
          <p14:tracePt t="30732" x="4868863" y="5864225"/>
          <p14:tracePt t="30740" x="5089525" y="5915025"/>
          <p14:tracePt t="30748" x="5249863" y="5940425"/>
          <p14:tracePt t="30757" x="5394325" y="5973763"/>
          <p14:tracePt t="30764" x="5513388" y="5983288"/>
          <p14:tracePt t="30773" x="5599113" y="5999163"/>
          <p14:tracePt t="30780" x="5632450" y="6016625"/>
          <p14:tracePt t="30788" x="5641975" y="6016625"/>
          <p14:tracePt t="30796" x="5649913" y="6016625"/>
          <p14:tracePt t="30836" x="5657850" y="6024563"/>
          <p14:tracePt t="30892" x="5657850" y="6016625"/>
          <p14:tracePt t="30900" x="5657850" y="6008688"/>
          <p14:tracePt t="30908" x="5649913" y="5999163"/>
          <p14:tracePt t="30916" x="5649913" y="5983288"/>
          <p14:tracePt t="30925" x="5641975" y="5973763"/>
          <p14:tracePt t="31156" x="5657850" y="5973763"/>
          <p14:tracePt t="31164" x="5692775" y="5973763"/>
          <p14:tracePt t="31173" x="5735638" y="5973763"/>
          <p14:tracePt t="31180" x="5802313" y="5973763"/>
          <p14:tracePt t="31188" x="5888038" y="5973763"/>
          <p14:tracePt t="31196" x="5972175" y="5973763"/>
          <p14:tracePt t="31204" x="6075363" y="5973763"/>
          <p14:tracePt t="31212" x="6176963" y="5973763"/>
          <p14:tracePt t="31220" x="6270625" y="5973763"/>
          <p14:tracePt t="31228" x="6354763" y="5973763"/>
          <p14:tracePt t="31236" x="6415088" y="5973763"/>
          <p14:tracePt t="31244" x="6473825" y="5973763"/>
          <p14:tracePt t="31252" x="6534150" y="5965825"/>
          <p14:tracePt t="31260" x="6542088" y="5957888"/>
          <p14:tracePt t="31268" x="6559550" y="5948363"/>
          <p14:tracePt t="31300" x="6567488" y="5948363"/>
          <p14:tracePt t="31308" x="6559550" y="5940425"/>
          <p14:tracePt t="31316" x="6524625" y="5922963"/>
          <p14:tracePt t="31325" x="6483350" y="5897563"/>
          <p14:tracePt t="31332" x="6405563" y="5880100"/>
          <p14:tracePt t="31341" x="6321425" y="5872163"/>
          <p14:tracePt t="31348" x="6245225" y="5872163"/>
          <p14:tracePt t="31357" x="6176963" y="5872163"/>
          <p14:tracePt t="31364" x="6100763" y="5872163"/>
          <p14:tracePt t="31374" x="6049963" y="5872163"/>
          <p14:tracePt t="31380" x="6015038" y="5872163"/>
          <p14:tracePt t="31388" x="5989638" y="5872163"/>
          <p14:tracePt t="31404" x="5981700" y="5872163"/>
          <p14:tracePt t="31452" x="5972175" y="5872163"/>
          <p14:tracePt t="31460" x="5972175" y="5880100"/>
          <p14:tracePt t="31468" x="5972175" y="5889625"/>
          <p14:tracePt t="31476" x="5972175" y="5905500"/>
          <p14:tracePt t="31484" x="5972175" y="5922963"/>
          <p14:tracePt t="31492" x="5972175" y="5932488"/>
          <p14:tracePt t="31500" x="5972175" y="5957888"/>
          <p14:tracePt t="31508" x="5981700" y="5973763"/>
          <p14:tracePt t="31524" x="5989638" y="5983288"/>
          <p14:tracePt t="31564" x="5997575" y="5991225"/>
          <p14:tracePt t="31573" x="6015038" y="5999163"/>
          <p14:tracePt t="31580" x="6024563" y="5999163"/>
          <p14:tracePt t="31588" x="6032500" y="5999163"/>
          <p14:tracePt t="31596" x="6049963" y="5999163"/>
          <p14:tracePt t="31604" x="6065838" y="5999163"/>
          <p14:tracePt t="31620" x="6075363" y="5999163"/>
          <p14:tracePt t="31652" x="6065838" y="5999163"/>
          <p14:tracePt t="31660" x="6049963" y="5991225"/>
          <p14:tracePt t="31668" x="6024563" y="5991225"/>
          <p14:tracePt t="31676" x="5989638" y="5991225"/>
          <p14:tracePt t="31684" x="5946775" y="5991225"/>
          <p14:tracePt t="31692" x="5888038" y="5999163"/>
          <p14:tracePt t="31700" x="5845175" y="6008688"/>
          <p14:tracePt t="31709" x="5794375" y="6016625"/>
          <p14:tracePt t="31716" x="5751513" y="6034088"/>
          <p14:tracePt t="31724" x="5700713" y="6049963"/>
          <p14:tracePt t="31732" x="5667375" y="6084888"/>
          <p14:tracePt t="31741" x="5632450" y="6102350"/>
          <p14:tracePt t="31748" x="5591175" y="6127750"/>
          <p14:tracePt t="31757" x="5573713" y="6153150"/>
          <p14:tracePt t="31764" x="5565775" y="6161088"/>
          <p14:tracePt t="31774" x="5548313" y="6178550"/>
          <p14:tracePt t="31780" x="5530850" y="6186488"/>
          <p14:tracePt t="31788" x="5522913" y="6203950"/>
          <p14:tracePt t="31900" x="5522913" y="6211888"/>
          <p14:tracePt t="31916" x="5522913" y="6221413"/>
          <p14:tracePt t="31924" x="5522913" y="6229350"/>
          <p14:tracePt t="31932" x="5530850" y="6229350"/>
          <p14:tracePt t="31940" x="5548313" y="6237288"/>
          <p14:tracePt t="31948" x="5573713" y="6246813"/>
          <p14:tracePt t="31957" x="5591175" y="6246813"/>
          <p14:tracePt t="31964" x="5607050" y="6246813"/>
          <p14:tracePt t="31974" x="5632450" y="6246813"/>
          <p14:tracePt t="31980" x="5657850" y="6246813"/>
          <p14:tracePt t="31988" x="5675313" y="6246813"/>
          <p14:tracePt t="31996" x="5708650" y="6246813"/>
          <p14:tracePt t="32004" x="5743575" y="6246813"/>
          <p14:tracePt t="32012" x="5776913" y="6237288"/>
          <p14:tracePt t="32020" x="5811838" y="6229350"/>
          <p14:tracePt t="32028" x="5845175" y="6211888"/>
          <p14:tracePt t="32036" x="5862638" y="6203950"/>
          <p14:tracePt t="32044" x="5888038" y="6194425"/>
          <p14:tracePt t="32052" x="5905500" y="6194425"/>
          <p14:tracePt t="32060" x="5913438" y="6194425"/>
          <p14:tracePt t="32300" x="5921375" y="6186488"/>
          <p14:tracePt t="32308" x="5921375" y="6178550"/>
          <p14:tracePt t="32316" x="5921375" y="6161088"/>
          <p14:tracePt t="32324" x="5913438" y="6153150"/>
          <p14:tracePt t="32340" x="5913438" y="6143625"/>
          <p14:tracePt t="32357" x="5913438" y="6118225"/>
          <p14:tracePt t="32420" x="5905500" y="6110288"/>
          <p14:tracePt t="32428" x="5895975" y="6110288"/>
          <p14:tracePt t="32452" x="5895975" y="6118225"/>
          <p14:tracePt t="33164" x="5905500" y="6110288"/>
          <p14:tracePt t="33180" x="5905500" y="6102350"/>
          <p14:tracePt t="37476" x="5905500" y="6092825"/>
          <p14:tracePt t="37484" x="5905500" y="6059488"/>
          <p14:tracePt t="37492" x="5888038" y="5983288"/>
          <p14:tracePt t="37500" x="5870575" y="5932488"/>
          <p14:tracePt t="37509" x="5845175" y="5897563"/>
          <p14:tracePt t="37516" x="5802313" y="5846763"/>
          <p14:tracePt t="37524" x="5776913" y="5813425"/>
          <p14:tracePt t="37532" x="5735638" y="5761038"/>
          <p14:tracePt t="37540" x="5708650" y="5719763"/>
          <p14:tracePt t="37548" x="5683250" y="5694363"/>
          <p14:tracePt t="37556" x="5657850" y="5676900"/>
          <p14:tracePt t="37564" x="5641975" y="5659438"/>
          <p14:tracePt t="37572" x="5632450" y="5641975"/>
          <p14:tracePt t="37580" x="5632450" y="5634038"/>
          <p14:tracePt t="37588" x="5632450" y="5626100"/>
          <p14:tracePt t="37596" x="5632450" y="5608638"/>
          <p14:tracePt t="37612" x="5632450" y="5600700"/>
          <p14:tracePt t="37620" x="5632450" y="5591175"/>
          <p14:tracePt t="37628" x="5632450" y="5583238"/>
          <p14:tracePt t="37652" x="5632450" y="5575300"/>
          <p14:tracePt t="37660" x="5632450" y="5557838"/>
          <p14:tracePt t="37668" x="5632450" y="5549900"/>
          <p14:tracePt t="37676" x="5632450" y="5532438"/>
          <p14:tracePt t="37684" x="5632450" y="5524500"/>
          <p14:tracePt t="37693" x="5624513" y="5497513"/>
          <p14:tracePt t="37700" x="5624513" y="5489575"/>
          <p14:tracePt t="37772" x="5632450" y="5489575"/>
          <p14:tracePt t="37780" x="5641975" y="5489575"/>
          <p14:tracePt t="37788" x="5641975" y="5481638"/>
          <p14:tracePt t="37820" x="5649913" y="5481638"/>
          <p14:tracePt t="37900" x="5657850" y="5472113"/>
          <p14:tracePt t="37908" x="5667375" y="5464175"/>
          <p14:tracePt t="37916" x="5683250" y="5464175"/>
          <p14:tracePt t="37926" x="5735638" y="5456238"/>
          <p14:tracePt t="37932" x="5794375" y="5446713"/>
          <p14:tracePt t="37940" x="5845175" y="5430838"/>
          <p14:tracePt t="37948" x="5905500" y="5421313"/>
          <p14:tracePt t="37956" x="5964238" y="5405438"/>
          <p14:tracePt t="37964" x="5997575" y="5395913"/>
          <p14:tracePt t="37972" x="6032500" y="5395913"/>
          <p14:tracePt t="37980" x="6075363" y="5387975"/>
          <p14:tracePt t="37988" x="6091238" y="5387975"/>
          <p14:tracePt t="37996" x="6116638" y="5387975"/>
          <p14:tracePt t="38004" x="6151563" y="5387975"/>
          <p14:tracePt t="38012" x="6184900" y="5387975"/>
          <p14:tracePt t="38020" x="6219825" y="5387975"/>
          <p14:tracePt t="38028" x="6253163" y="5387975"/>
          <p14:tracePt t="38036" x="6286500" y="5387975"/>
          <p14:tracePt t="38044" x="6311900" y="5387975"/>
          <p14:tracePt t="38116" x="6329363" y="5387975"/>
          <p14:tracePt t="38124" x="6364288" y="5387975"/>
          <p14:tracePt t="38132" x="6397625" y="5387975"/>
          <p14:tracePt t="38140" x="6440488" y="5387975"/>
          <p14:tracePt t="38148" x="6473825" y="5387975"/>
          <p14:tracePt t="38156" x="6491288" y="5387975"/>
          <p14:tracePt t="38164" x="6508750" y="5387975"/>
          <p14:tracePt t="38172" x="6516688" y="5387975"/>
          <p14:tracePt t="38268" x="6483350" y="5387975"/>
          <p14:tracePt t="38276" x="6415088" y="5387975"/>
          <p14:tracePt t="38284" x="6311900" y="5387975"/>
          <p14:tracePt t="38292" x="6184900" y="5387975"/>
          <p14:tracePt t="38300" x="6057900" y="5387975"/>
          <p14:tracePt t="38310" x="5938838" y="5387975"/>
          <p14:tracePt t="38316" x="5811838" y="5387975"/>
          <p14:tracePt t="38324" x="5726113" y="5387975"/>
          <p14:tracePt t="38332" x="5667375" y="5387975"/>
          <p14:tracePt t="38340" x="5632450" y="5387975"/>
          <p14:tracePt t="38348" x="5616575" y="5395913"/>
          <p14:tracePt t="38468" x="5657850" y="5413375"/>
          <p14:tracePt t="38476" x="5743575" y="5430838"/>
          <p14:tracePt t="38484" x="5853113" y="5438775"/>
          <p14:tracePt t="38492" x="5964238" y="5438775"/>
          <p14:tracePt t="38500" x="6091238" y="5438775"/>
          <p14:tracePt t="38510" x="6235700" y="5438775"/>
          <p14:tracePt t="38516" x="6364288" y="5421313"/>
          <p14:tracePt t="38525" x="6448425" y="5413375"/>
          <p14:tracePt t="38532" x="6508750" y="5395913"/>
          <p14:tracePt t="38540" x="6559550" y="5387975"/>
          <p14:tracePt t="38548" x="6567488" y="5387975"/>
          <p14:tracePt t="38564" x="6575425" y="5380038"/>
          <p14:tracePt t="38636" x="6559550" y="5387975"/>
          <p14:tracePt t="38644" x="6534150" y="5405438"/>
          <p14:tracePt t="38652" x="6508750" y="5430838"/>
          <p14:tracePt t="38660" x="6473825" y="5456238"/>
          <p14:tracePt t="38668" x="6423025" y="5481638"/>
          <p14:tracePt t="38676" x="6389688" y="5507038"/>
          <p14:tracePt t="38684" x="6364288" y="5514975"/>
          <p14:tracePt t="38694" x="6346825" y="5532438"/>
          <p14:tracePt t="38700" x="6346825" y="5540375"/>
          <p14:tracePt t="38710" x="6338888" y="5540375"/>
          <p14:tracePt t="38716" x="6321425" y="5549900"/>
          <p14:tracePt t="38732" x="6303963" y="5549900"/>
          <p14:tracePt t="38740" x="6296025" y="5557838"/>
          <p14:tracePt t="38748" x="6296025" y="5575300"/>
          <p14:tracePt t="38756" x="6278563" y="5583238"/>
          <p14:tracePt t="38764" x="6261100" y="5591175"/>
          <p14:tracePt t="38772" x="6245225" y="5600700"/>
          <p14:tracePt t="38780" x="6245225" y="5608638"/>
          <p14:tracePt t="38788" x="6235700" y="5616575"/>
          <p14:tracePt t="38796" x="6227763" y="5616575"/>
          <p14:tracePt t="38820" x="6227763" y="5626100"/>
          <p14:tracePt t="38916" x="6210300" y="5616575"/>
          <p14:tracePt t="38924" x="6194425" y="5608638"/>
          <p14:tracePt t="38932" x="6176963" y="5591175"/>
          <p14:tracePt t="38940" x="6167438" y="5575300"/>
          <p14:tracePt t="38948" x="6151563" y="5549900"/>
          <p14:tracePt t="38956" x="6126163" y="5524500"/>
          <p14:tracePt t="38964" x="6100763" y="5514975"/>
          <p14:tracePt t="38972" x="6075363" y="5489575"/>
          <p14:tracePt t="38980" x="6049963" y="5472113"/>
          <p14:tracePt t="38988" x="6032500" y="5456238"/>
          <p14:tracePt t="38996" x="6015038" y="5446713"/>
          <p14:tracePt t="39004" x="5989638" y="5430838"/>
          <p14:tracePt t="39012" x="5972175" y="5421313"/>
          <p14:tracePt t="39029" x="5946775" y="5421313"/>
          <p14:tracePt t="39045" x="5938838" y="5421313"/>
          <p14:tracePt t="39076" x="5930900" y="5421313"/>
          <p14:tracePt t="39084" x="5930900" y="5430838"/>
          <p14:tracePt t="39164" x="5938838" y="5430838"/>
          <p14:tracePt t="39172" x="5938838" y="5421313"/>
          <p14:tracePt t="39180" x="5938838" y="5405438"/>
          <p14:tracePt t="39188" x="5938838" y="5362575"/>
          <p14:tracePt t="39196" x="5930900" y="5327650"/>
          <p14:tracePt t="39204" x="5921375" y="5286375"/>
          <p14:tracePt t="39212" x="5895975" y="5235575"/>
          <p14:tracePt t="39220" x="5880100" y="5183188"/>
          <p14:tracePt t="39228" x="5862638" y="5141913"/>
          <p14:tracePt t="39236" x="5827713" y="5091113"/>
          <p14:tracePt t="39244" x="5802313" y="5038725"/>
          <p14:tracePt t="39252" x="5768975" y="5005388"/>
          <p14:tracePt t="39260" x="5761038" y="4979988"/>
          <p14:tracePt t="39268" x="5743575" y="4954588"/>
          <p14:tracePt t="39277" x="5735638" y="4937125"/>
          <p14:tracePt t="39284" x="5726113" y="4937125"/>
          <p14:tracePt t="39324" x="5718175" y="4937125"/>
          <p14:tracePt t="39332" x="5718175" y="4946650"/>
          <p14:tracePt t="39340" x="5700713" y="4962525"/>
          <p14:tracePt t="39348" x="5675313" y="4997450"/>
          <p14:tracePt t="39356" x="5649913" y="5030788"/>
          <p14:tracePt t="39364" x="5624513" y="5056188"/>
          <p14:tracePt t="39372" x="5591175" y="5091113"/>
          <p14:tracePt t="39380" x="5581650" y="5116513"/>
          <p14:tracePt t="39388" x="5565775" y="5141913"/>
          <p14:tracePt t="39396" x="5548313" y="5167313"/>
          <p14:tracePt t="39412" x="5548313" y="5192713"/>
          <p14:tracePt t="39420" x="5548313" y="5226050"/>
          <p14:tracePt t="39428" x="5556250" y="5243513"/>
          <p14:tracePt t="39436" x="5565775" y="5268913"/>
          <p14:tracePt t="39444" x="5573713" y="5286375"/>
          <p14:tracePt t="39452" x="5591175" y="5302250"/>
          <p14:tracePt t="39460" x="5607050" y="5319713"/>
          <p14:tracePt t="39468" x="5624513" y="5337175"/>
          <p14:tracePt t="39476" x="5649913" y="5362575"/>
          <p14:tracePt t="39484" x="5675313" y="5387975"/>
          <p14:tracePt t="39494" x="5683250" y="5413375"/>
          <p14:tracePt t="39500" x="5700713" y="5446713"/>
          <p14:tracePt t="39508" x="5726113" y="5481638"/>
          <p14:tracePt t="39516" x="5751513" y="5514975"/>
          <p14:tracePt t="39524" x="5761038" y="5540375"/>
          <p14:tracePt t="39532" x="5768975" y="5575300"/>
          <p14:tracePt t="39540" x="5768975" y="5600700"/>
          <p14:tracePt t="39548" x="5768975" y="5616575"/>
          <p14:tracePt t="39556" x="5768975" y="5651500"/>
          <p14:tracePt t="39564" x="5768975" y="5684838"/>
          <p14:tracePt t="39572" x="5768975" y="5727700"/>
          <p14:tracePt t="39580" x="5761038" y="5761038"/>
          <p14:tracePt t="39588" x="5751513" y="5778500"/>
          <p14:tracePt t="39596" x="5751513" y="5803900"/>
          <p14:tracePt t="39604" x="5751513" y="5829300"/>
          <p14:tracePt t="39612" x="5751513" y="5854700"/>
          <p14:tracePt t="39620" x="5751513" y="5864225"/>
          <p14:tracePt t="39628" x="5751513" y="5880100"/>
          <p14:tracePt t="39636" x="5751513" y="5889625"/>
          <p14:tracePt t="39644" x="5751513" y="5915025"/>
          <p14:tracePt t="39652" x="5751513" y="5932488"/>
          <p14:tracePt t="39660" x="5761038" y="5940425"/>
          <p14:tracePt t="39668" x="5776913" y="5948363"/>
          <p14:tracePt t="39677" x="5786438" y="5957888"/>
          <p14:tracePt t="39694" x="5802313" y="5957888"/>
          <p14:tracePt t="39700" x="5827713" y="5957888"/>
          <p14:tracePt t="39710" x="5853113" y="5957888"/>
          <p14:tracePt t="39716" x="5880100" y="5948363"/>
          <p14:tracePt t="39724" x="5913438" y="5940425"/>
          <p14:tracePt t="39732" x="5946775" y="5922963"/>
          <p14:tracePt t="39740" x="5997575" y="5880100"/>
          <p14:tracePt t="39748" x="6040438" y="5846763"/>
          <p14:tracePt t="39756" x="6065838" y="5803900"/>
          <p14:tracePt t="39764" x="6083300" y="5761038"/>
          <p14:tracePt t="39772" x="6116638" y="5694363"/>
          <p14:tracePt t="39780" x="6126163" y="5651500"/>
          <p14:tracePt t="39788" x="6142038" y="5600700"/>
          <p14:tracePt t="39796" x="6142038" y="5557838"/>
          <p14:tracePt t="39804" x="6142038" y="5514975"/>
          <p14:tracePt t="39812" x="6142038" y="5472113"/>
          <p14:tracePt t="39820" x="6142038" y="5413375"/>
          <p14:tracePt t="39828" x="6142038" y="5380038"/>
          <p14:tracePt t="39836" x="6134100" y="5337175"/>
          <p14:tracePt t="39845" x="6134100" y="5311775"/>
          <p14:tracePt t="39852" x="6134100" y="5286375"/>
          <p14:tracePt t="39860" x="6126163" y="5251450"/>
          <p14:tracePt t="39868" x="6116638" y="5226050"/>
          <p14:tracePt t="39877" x="6108700" y="5200650"/>
          <p14:tracePt t="39894" x="6100763" y="5157788"/>
          <p14:tracePt t="39900" x="6091238" y="5132388"/>
          <p14:tracePt t="39908" x="6083300" y="5106988"/>
          <p14:tracePt t="39916" x="6083300" y="5099050"/>
          <p14:tracePt t="39924" x="6083300" y="5073650"/>
          <p14:tracePt t="39932" x="6075363" y="5056188"/>
          <p14:tracePt t="39940" x="6065838" y="5056188"/>
          <p14:tracePt t="39948" x="6057900" y="5038725"/>
          <p14:tracePt t="39956" x="6057900" y="5030788"/>
          <p14:tracePt t="40028" x="6049963" y="5056188"/>
          <p14:tracePt t="40036" x="6040438" y="5073650"/>
          <p14:tracePt t="40044" x="6024563" y="5106988"/>
          <p14:tracePt t="40052" x="5997575" y="5149850"/>
          <p14:tracePt t="40060" x="5972175" y="5183188"/>
          <p14:tracePt t="40068" x="5956300" y="5218113"/>
          <p14:tracePt t="40077" x="5938838" y="5251450"/>
          <p14:tracePt t="40084" x="5913438" y="5286375"/>
          <p14:tracePt t="40094" x="5895975" y="5327650"/>
          <p14:tracePt t="40100" x="5888038" y="5353050"/>
          <p14:tracePt t="40108" x="5880100" y="5380038"/>
          <p14:tracePt t="40116" x="5870575" y="5405438"/>
          <p14:tracePt t="40124" x="5870575" y="5430838"/>
          <p14:tracePt t="40132" x="5870575" y="5456238"/>
          <p14:tracePt t="40140" x="5870575" y="5481638"/>
          <p14:tracePt t="40148" x="5870575" y="5514975"/>
          <p14:tracePt t="40156" x="5870575" y="5532438"/>
          <p14:tracePt t="40164" x="5870575" y="5557838"/>
          <p14:tracePt t="40172" x="5870575" y="5583238"/>
          <p14:tracePt t="40180" x="5870575" y="5591175"/>
          <p14:tracePt t="40188" x="5862638" y="5616575"/>
          <p14:tracePt t="40204" x="5862638" y="5634038"/>
          <p14:tracePt t="40212" x="5862638" y="5641975"/>
          <p14:tracePt t="40220" x="5862638" y="5668963"/>
          <p14:tracePt t="40228" x="5862638" y="5694363"/>
          <p14:tracePt t="40236" x="5862638" y="5710238"/>
          <p14:tracePt t="40244" x="5862638" y="5735638"/>
          <p14:tracePt t="40252" x="5862638" y="5778500"/>
          <p14:tracePt t="40261" x="5862638" y="5803900"/>
          <p14:tracePt t="40268" x="5870575" y="5838825"/>
          <p14:tracePt t="40277" x="5880100" y="5854700"/>
          <p14:tracePt t="40284" x="5888038" y="5880100"/>
          <p14:tracePt t="40294" x="5888038" y="5889625"/>
          <p14:tracePt t="40300" x="5888038" y="5897563"/>
          <p14:tracePt t="40308" x="5895975" y="5922963"/>
          <p14:tracePt t="40316" x="5905500" y="5932488"/>
          <p14:tracePt t="40380" x="5913438" y="5922963"/>
          <p14:tracePt t="40388" x="5913438" y="5905500"/>
          <p14:tracePt t="40396" x="5913438" y="5872163"/>
          <p14:tracePt t="40404" x="5913438" y="5821363"/>
          <p14:tracePt t="40412" x="5905500" y="5770563"/>
          <p14:tracePt t="40420" x="5895975" y="5710238"/>
          <p14:tracePt t="40428" x="5888038" y="5651500"/>
          <p14:tracePt t="40436" x="5862638" y="5591175"/>
          <p14:tracePt t="40444" x="5837238" y="5532438"/>
          <p14:tracePt t="40452" x="5811838" y="5464175"/>
          <p14:tracePt t="40461" x="5794375" y="5421313"/>
          <p14:tracePt t="40468" x="5776913" y="5387975"/>
          <p14:tracePt t="40478" x="5768975" y="5362575"/>
          <p14:tracePt t="40484" x="5768975" y="5345113"/>
          <p14:tracePt t="40492" x="5768975" y="5327650"/>
          <p14:tracePt t="40500" x="5768975" y="5311775"/>
          <p14:tracePt t="40508" x="5768975" y="5294313"/>
          <p14:tracePt t="40516" x="5768975" y="5286375"/>
          <p14:tracePt t="40524" x="5768975" y="5276850"/>
          <p14:tracePt t="40532" x="5768975" y="5268913"/>
          <p14:tracePt t="40556" x="5768975" y="5260975"/>
          <p14:tracePt t="40564" x="5768975" y="5251450"/>
          <p14:tracePt t="40572" x="5776913" y="5243513"/>
          <p14:tracePt t="40588" x="5794375" y="5243513"/>
          <p14:tracePt t="40596" x="5811838" y="5243513"/>
          <p14:tracePt t="40604" x="5827713" y="5235575"/>
          <p14:tracePt t="40620" x="5837238" y="5226050"/>
          <p14:tracePt t="40756" x="5845175" y="5235575"/>
          <p14:tracePt t="40764" x="5853113" y="5260975"/>
          <p14:tracePt t="40772" x="5862638" y="5302250"/>
          <p14:tracePt t="40780" x="5880100" y="5380038"/>
          <p14:tracePt t="40788" x="5921375" y="5472113"/>
          <p14:tracePt t="40796" x="5956300" y="5557838"/>
          <p14:tracePt t="40804" x="5989638" y="5651500"/>
          <p14:tracePt t="40813" x="6024563" y="5727700"/>
          <p14:tracePt t="40820" x="6049963" y="5788025"/>
          <p14:tracePt t="40829" x="6065838" y="5838825"/>
          <p14:tracePt t="40836" x="6083300" y="5854700"/>
          <p14:tracePt t="40844" x="6091238" y="5872163"/>
          <p14:tracePt t="40924" x="6083300" y="5872163"/>
          <p14:tracePt t="40932" x="6065838" y="5854700"/>
          <p14:tracePt t="40940" x="6040438" y="5838825"/>
          <p14:tracePt t="40948" x="6015038" y="5821363"/>
          <p14:tracePt t="40956" x="5997575" y="5795963"/>
          <p14:tracePt t="40964" x="5972175" y="5770563"/>
          <p14:tracePt t="40972" x="5938838" y="5735638"/>
          <p14:tracePt t="40980" x="5913438" y="5694363"/>
          <p14:tracePt t="40988" x="5895975" y="5651500"/>
          <p14:tracePt t="40996" x="5870575" y="5583238"/>
          <p14:tracePt t="41004" x="5862638" y="5524500"/>
          <p14:tracePt t="41012" x="5853113" y="5481638"/>
          <p14:tracePt t="41020" x="5853113" y="5446713"/>
          <p14:tracePt t="41029" x="5853113" y="5413375"/>
          <p14:tracePt t="41036" x="5853113" y="5395913"/>
          <p14:tracePt t="41044" x="5853113" y="5370513"/>
          <p14:tracePt t="41052" x="5853113" y="5362575"/>
          <p14:tracePt t="41093" x="5853113" y="5353050"/>
          <p14:tracePt t="41148" x="5862638" y="5362575"/>
          <p14:tracePt t="41156" x="5870575" y="5413375"/>
          <p14:tracePt t="41164" x="5888038" y="5456238"/>
          <p14:tracePt t="41172" x="5895975" y="5489575"/>
          <p14:tracePt t="41180" x="5913438" y="5540375"/>
          <p14:tracePt t="41188" x="5921375" y="5575300"/>
          <p14:tracePt t="41196" x="5938838" y="5583238"/>
          <p14:tracePt t="41204" x="5946775" y="5591175"/>
          <p14:tracePt t="41540" x="5956300" y="5591175"/>
          <p14:tracePt t="41548" x="5972175" y="5591175"/>
          <p14:tracePt t="41556" x="5997575" y="5575300"/>
          <p14:tracePt t="41564" x="6007100" y="5575300"/>
          <p14:tracePt t="41572" x="6024563" y="5565775"/>
          <p14:tracePt t="41580" x="6032500" y="5549900"/>
          <p14:tracePt t="41588" x="6040438" y="5540375"/>
          <p14:tracePt t="41629" x="6049963" y="5524500"/>
          <p14:tracePt t="41636" x="6057900" y="5507038"/>
          <p14:tracePt t="41644" x="6075363" y="5497513"/>
          <p14:tracePt t="41651" x="6091238" y="5489575"/>
          <p14:tracePt t="41660" x="6108700" y="5464175"/>
          <p14:tracePt t="41668" x="6134100" y="5438775"/>
          <p14:tracePt t="41677" x="6159500" y="5413375"/>
          <p14:tracePt t="41684" x="6194425" y="5395913"/>
          <p14:tracePt t="41692" x="6219825" y="5380038"/>
          <p14:tracePt t="41700" x="6245225" y="5362575"/>
          <p14:tracePt t="41708" x="6270625" y="5345113"/>
          <p14:tracePt t="41716" x="6286500" y="5337175"/>
          <p14:tracePt t="41724" x="6303963" y="5319713"/>
          <p14:tracePt t="41732" x="6321425" y="5302250"/>
          <p14:tracePt t="41740" x="6338888" y="5286375"/>
          <p14:tracePt t="41748" x="6354763" y="5268913"/>
          <p14:tracePt t="41756" x="6364288" y="5260975"/>
          <p14:tracePt t="41764" x="6372225" y="5235575"/>
          <p14:tracePt t="41772" x="6380163" y="5218113"/>
          <p14:tracePt t="41780" x="6389688" y="5200650"/>
          <p14:tracePt t="41788" x="6397625" y="5192713"/>
          <p14:tracePt t="41796" x="6397625" y="5175250"/>
          <p14:tracePt t="41804" x="6405563" y="5149850"/>
          <p14:tracePt t="41820" x="6405563" y="5141913"/>
          <p14:tracePt t="41829" x="6405563" y="5132388"/>
          <p14:tracePt t="42012" x="6415088" y="5116513"/>
          <p14:tracePt t="42020" x="6423025" y="5099050"/>
          <p14:tracePt t="42044" x="6430963" y="5091113"/>
          <p14:tracePt t="42132" x="6430963" y="5116513"/>
          <p14:tracePt t="42140" x="6430963" y="5157788"/>
          <p14:tracePt t="42148" x="6430963" y="5192713"/>
          <p14:tracePt t="42155" x="6430963" y="5235575"/>
          <p14:tracePt t="42163" x="6430963" y="5260975"/>
          <p14:tracePt t="42171" x="6430963" y="5286375"/>
          <p14:tracePt t="42180" x="6430963" y="5302250"/>
          <p14:tracePt t="42188" x="6430963" y="5311775"/>
          <p14:tracePt t="42196" x="6430963" y="5327650"/>
          <p14:tracePt t="42212" x="6430963" y="5337175"/>
          <p14:tracePt t="42220" x="6430963" y="5345113"/>
          <p14:tracePt t="42228" x="6430963" y="5353050"/>
          <p14:tracePt t="42245" x="6440488" y="5370513"/>
          <p14:tracePt t="42252" x="6448425" y="5387975"/>
          <p14:tracePt t="42261" x="6448425" y="5395913"/>
          <p14:tracePt t="42268" x="6448425" y="5413375"/>
          <p14:tracePt t="42278" x="6456363" y="5446713"/>
          <p14:tracePt t="42284" x="6465888" y="5464175"/>
          <p14:tracePt t="42292" x="6483350" y="5489575"/>
          <p14:tracePt t="42300" x="6491288" y="5514975"/>
          <p14:tracePt t="42308" x="6499225" y="5540375"/>
          <p14:tracePt t="42316" x="6499225" y="5549900"/>
          <p14:tracePt t="42324" x="6508750" y="5583238"/>
          <p14:tracePt t="42332" x="6516688" y="5608638"/>
          <p14:tracePt t="42340" x="6516688" y="5626100"/>
          <p14:tracePt t="42348" x="6516688" y="5641975"/>
          <p14:tracePt t="42356" x="6516688" y="5668963"/>
          <p14:tracePt t="42364" x="6516688" y="5676900"/>
          <p14:tracePt t="42372" x="6516688" y="5684838"/>
          <p14:tracePt t="42428" x="6516688" y="5676900"/>
          <p14:tracePt t="42436" x="6499225" y="5626100"/>
          <p14:tracePt t="42444" x="6465888" y="5583238"/>
          <p14:tracePt t="42452" x="6440488" y="5532438"/>
          <p14:tracePt t="42461" x="6405563" y="5464175"/>
          <p14:tracePt t="42468" x="6380163" y="5405438"/>
          <p14:tracePt t="42477" x="6346825" y="5345113"/>
          <p14:tracePt t="42484" x="6311900" y="5268913"/>
          <p14:tracePt t="42492" x="6278563" y="5192713"/>
          <p14:tracePt t="42499" x="6253163" y="5141913"/>
          <p14:tracePt t="42508" x="6219825" y="5106988"/>
          <p14:tracePt t="42516" x="6219825" y="5091113"/>
          <p14:tracePt t="42524" x="6210300" y="5081588"/>
          <p14:tracePt t="42620" x="6219825" y="5106988"/>
          <p14:tracePt t="42628" x="6245225" y="5157788"/>
          <p14:tracePt t="42636" x="6261100" y="5218113"/>
          <p14:tracePt t="42644" x="6270625" y="5276850"/>
          <p14:tracePt t="42652" x="6278563" y="5327650"/>
          <p14:tracePt t="42661" x="6286500" y="5370513"/>
          <p14:tracePt t="42668" x="6296025" y="5421313"/>
          <p14:tracePt t="42678" x="6296025" y="5438775"/>
          <p14:tracePt t="42684" x="6296025" y="5472113"/>
          <p14:tracePt t="42692" x="6296025" y="5497513"/>
          <p14:tracePt t="42700" x="6296025" y="5514975"/>
          <p14:tracePt t="42708" x="6296025" y="5524500"/>
          <p14:tracePt t="42716" x="6296025" y="5532438"/>
          <p14:tracePt t="43100" x="6296025" y="5514975"/>
          <p14:tracePt t="43108" x="6286500" y="5489575"/>
          <p14:tracePt t="43116" x="6270625" y="5472113"/>
          <p14:tracePt t="43124" x="6253163" y="5456238"/>
          <p14:tracePt t="43132" x="6235700" y="5446713"/>
          <p14:tracePt t="43140" x="6227763" y="5438775"/>
          <p14:tracePt t="43148" x="6210300" y="5430838"/>
          <p14:tracePt t="43156" x="6202363" y="5430838"/>
          <p14:tracePt t="43164" x="6202363" y="5421313"/>
          <p14:tracePt t="43172" x="6194425" y="5405438"/>
          <p14:tracePt t="43180" x="6184900" y="5405438"/>
          <p14:tracePt t="43188" x="6176963" y="5395913"/>
          <p14:tracePt t="43197" x="6159500" y="5387975"/>
          <p14:tracePt t="43204" x="6134100" y="5380038"/>
          <p14:tracePt t="43212" x="6108700" y="5362575"/>
          <p14:tracePt t="43220" x="6075363" y="5353050"/>
          <p14:tracePt t="43228" x="6057900" y="5353050"/>
          <p14:tracePt t="43236" x="6024563" y="5353050"/>
          <p14:tracePt t="43245" x="5997575" y="5353050"/>
          <p14:tracePt t="43252" x="5972175" y="5353050"/>
          <p14:tracePt t="43261" x="5921375" y="5353050"/>
          <p14:tracePt t="43268" x="5880100" y="5362575"/>
          <p14:tracePt t="43276" x="5853113" y="5362575"/>
          <p14:tracePt t="43284" x="5811838" y="5362575"/>
          <p14:tracePt t="43292" x="5786438" y="5362575"/>
          <p14:tracePt t="43300" x="5743575" y="5362575"/>
          <p14:tracePt t="43308" x="5726113" y="5353050"/>
          <p14:tracePt t="43396" x="5718175" y="5353050"/>
          <p14:tracePt t="43412" x="5718175" y="5362575"/>
          <p14:tracePt t="43452" x="5718175" y="5370513"/>
          <p14:tracePt t="43461" x="5743575" y="5380038"/>
          <p14:tracePt t="43468" x="5768975" y="5387975"/>
          <p14:tracePt t="43476" x="5802313" y="5387975"/>
          <p14:tracePt t="43484" x="5862638" y="5387975"/>
          <p14:tracePt t="43492" x="5913438" y="5387975"/>
          <p14:tracePt t="43500" x="5972175" y="5387975"/>
          <p14:tracePt t="43508" x="6032500" y="5387975"/>
          <p14:tracePt t="43516" x="6091238" y="5387975"/>
          <p14:tracePt t="43524" x="6142038" y="5387975"/>
          <p14:tracePt t="43532" x="6176963" y="5387975"/>
          <p14:tracePt t="43540" x="6194425" y="5387975"/>
          <p14:tracePt t="43556" x="6202363" y="5387975"/>
          <p14:tracePt t="43612" x="6210300" y="5387975"/>
          <p14:tracePt t="43620" x="6219825" y="5395913"/>
          <p14:tracePt t="43628" x="6219825" y="5405438"/>
          <p14:tracePt t="43636" x="6227763" y="5413375"/>
          <p14:tracePt t="43645" x="6235700" y="5421313"/>
          <p14:tracePt t="43661" x="6235700" y="5430838"/>
          <p14:tracePt t="43684" x="6235700" y="5438775"/>
          <p14:tracePt t="43692" x="6235700" y="5446713"/>
          <p14:tracePt t="43700" x="6227763" y="5456238"/>
          <p14:tracePt t="43708" x="6219825" y="5456238"/>
          <p14:tracePt t="43716" x="6194425" y="5464175"/>
          <p14:tracePt t="43724" x="6167438" y="5464175"/>
          <p14:tracePt t="43732" x="6126163" y="5472113"/>
          <p14:tracePt t="43740" x="6083300" y="5481638"/>
          <p14:tracePt t="43748" x="6024563" y="5497513"/>
          <p14:tracePt t="43756" x="5964238" y="5507038"/>
          <p14:tracePt t="43764" x="5905500" y="5514975"/>
          <p14:tracePt t="43772" x="5870575" y="5514975"/>
          <p14:tracePt t="43780" x="5819775" y="5514975"/>
          <p14:tracePt t="43788" x="5786438" y="5514975"/>
          <p14:tracePt t="43796" x="5761038" y="5514975"/>
          <p14:tracePt t="43812" x="5751513" y="5514975"/>
          <p14:tracePt t="43876" x="5751513" y="5507038"/>
          <p14:tracePt t="43884" x="5776913" y="5489575"/>
          <p14:tracePt t="43895" x="5819775" y="5481638"/>
          <p14:tracePt t="43900" x="5880100" y="5472113"/>
          <p14:tracePt t="43908" x="5938838" y="5464175"/>
          <p14:tracePt t="43916" x="5997575" y="5456238"/>
          <p14:tracePt t="43924" x="6057900" y="5446713"/>
          <p14:tracePt t="43932" x="6116638" y="5438775"/>
          <p14:tracePt t="43940" x="6151563" y="5430838"/>
          <p14:tracePt t="43956" x="6159500" y="5430838"/>
          <p14:tracePt t="43964" x="6167438" y="5430838"/>
          <p14:tracePt t="44084" x="6151563" y="5430838"/>
          <p14:tracePt t="44092" x="6116638" y="5430838"/>
          <p14:tracePt t="44100" x="6057900" y="5446713"/>
          <p14:tracePt t="44108" x="5972175" y="5456238"/>
          <p14:tracePt t="44116" x="5905500" y="5464175"/>
          <p14:tracePt t="44124" x="5811838" y="5472113"/>
          <p14:tracePt t="44132" x="5743575" y="5489575"/>
          <p14:tracePt t="44140" x="5683250" y="5497513"/>
          <p14:tracePt t="44148" x="5649913" y="5497513"/>
          <p14:tracePt t="44156" x="5632450" y="5497513"/>
          <p14:tracePt t="44204" x="5657850" y="5497513"/>
          <p14:tracePt t="44212" x="5735638" y="5497513"/>
          <p14:tracePt t="44220" x="5827713" y="5497513"/>
          <p14:tracePt t="44228" x="5946775" y="5497513"/>
          <p14:tracePt t="44236" x="6057900" y="5497513"/>
          <p14:tracePt t="44245" x="6159500" y="5497513"/>
          <p14:tracePt t="44252" x="6253163" y="5489575"/>
          <p14:tracePt t="44262" x="6311900" y="5481638"/>
          <p14:tracePt t="44268" x="6338888" y="5472113"/>
          <p14:tracePt t="44276" x="6346825" y="5472113"/>
          <p14:tracePt t="44284" x="6354763" y="5472113"/>
          <p14:tracePt t="44372" x="6346825" y="5472113"/>
          <p14:tracePt t="44380" x="6303963" y="5472113"/>
          <p14:tracePt t="44388" x="6278563" y="5472113"/>
          <p14:tracePt t="44396" x="6235700" y="5472113"/>
          <p14:tracePt t="44404" x="6167438" y="5489575"/>
          <p14:tracePt t="44412" x="6108700" y="5497513"/>
          <p14:tracePt t="44420" x="6065838" y="5497513"/>
          <p14:tracePt t="44429" x="6007100" y="5507038"/>
          <p14:tracePt t="44436" x="5956300" y="5514975"/>
          <p14:tracePt t="44446" x="5921375" y="5524500"/>
          <p14:tracePt t="44462" x="5913438" y="5524500"/>
          <p14:tracePt t="44468" x="5905500" y="5524500"/>
          <p14:tracePt t="44492" x="5895975" y="5532438"/>
          <p14:tracePt t="44532" x="5895975" y="5549900"/>
          <p14:tracePt t="44540" x="5888038" y="5575300"/>
          <p14:tracePt t="44556" x="5888038" y="5600700"/>
          <p14:tracePt t="44564" x="5870575" y="5626100"/>
          <p14:tracePt t="44572" x="5845175" y="5634038"/>
          <p14:tracePt t="44580" x="5819775" y="5641975"/>
          <p14:tracePt t="44588" x="5776913" y="5651500"/>
          <p14:tracePt t="44597" x="5735638" y="5651500"/>
          <p14:tracePt t="44604" x="5649913" y="5651500"/>
          <p14:tracePt t="44612" x="5565775" y="5651500"/>
          <p14:tracePt t="44620" x="5480050" y="5651500"/>
          <p14:tracePt t="44629" x="5394325" y="5651500"/>
          <p14:tracePt t="44636" x="5353050" y="5651500"/>
          <p14:tracePt t="44646" x="5292725" y="5668963"/>
          <p14:tracePt t="44652" x="5208588" y="5668963"/>
          <p14:tracePt t="44662" x="5089525" y="5668963"/>
          <p14:tracePt t="44668" x="5038725" y="5668963"/>
          <p14:tracePt t="44676" x="5013325" y="5668963"/>
          <p14:tracePt t="44684" x="4995863" y="5668963"/>
          <p14:tracePt t="44692" x="4978400" y="5668963"/>
          <p14:tracePt t="44700" x="4945063" y="5668963"/>
          <p14:tracePt t="44708" x="4910138" y="5659438"/>
          <p14:tracePt t="44716" x="4902200" y="5641975"/>
          <p14:tracePt t="44724" x="4894263" y="5626100"/>
          <p14:tracePt t="44732" x="4894263" y="5616575"/>
          <p14:tracePt t="44748" x="4894263" y="5608638"/>
          <p14:tracePt t="44756" x="4894263" y="5600700"/>
          <p14:tracePt t="44764" x="4910138" y="5591175"/>
          <p14:tracePt t="44780" x="4927600" y="5591175"/>
          <p14:tracePt t="44788" x="4945063" y="5591175"/>
          <p14:tracePt t="44796" x="4962525" y="5591175"/>
          <p14:tracePt t="44804" x="4978400" y="5591175"/>
          <p14:tracePt t="44812" x="4987925" y="5600700"/>
          <p14:tracePt t="44820" x="4995863" y="5616575"/>
          <p14:tracePt t="44829" x="5013325" y="5634038"/>
          <p14:tracePt t="44836" x="5038725" y="5668963"/>
          <p14:tracePt t="44845" x="5064125" y="5702300"/>
          <p14:tracePt t="44852" x="5089525" y="5727700"/>
          <p14:tracePt t="44862" x="5140325" y="5770563"/>
          <p14:tracePt t="44868" x="5191125" y="5803900"/>
          <p14:tracePt t="44876" x="5241925" y="5864225"/>
          <p14:tracePt t="44884" x="5284788" y="5897563"/>
          <p14:tracePt t="44897" x="5318125" y="5922963"/>
          <p14:tracePt t="44900" x="5360988" y="5957888"/>
          <p14:tracePt t="44908" x="5378450" y="5973763"/>
          <p14:tracePt t="44916" x="5386388" y="5973763"/>
          <p14:tracePt t="44924" x="5394325" y="5983288"/>
          <p14:tracePt t="44940" x="5394325" y="5991225"/>
          <p14:tracePt t="44956" x="5386388" y="5991225"/>
          <p14:tracePt t="44964" x="5360988" y="5991225"/>
          <p14:tracePt t="44972" x="5310188" y="5991225"/>
          <p14:tracePt t="44980" x="5233988" y="5991225"/>
          <p14:tracePt t="44988" x="5191125" y="5991225"/>
          <p14:tracePt t="44997" x="5132388" y="5991225"/>
          <p14:tracePt t="45004" x="5072063" y="5973763"/>
          <p14:tracePt t="45012" x="5029200" y="5965825"/>
          <p14:tracePt t="45020" x="5013325" y="5957888"/>
          <p14:tracePt t="45029" x="5003800" y="5948363"/>
          <p14:tracePt t="45100" x="4995863" y="5948363"/>
          <p14:tracePt t="46764" x="5003800" y="5948363"/>
          <p14:tracePt t="46772" x="5046663" y="5948363"/>
          <p14:tracePt t="46780" x="5089525" y="5948363"/>
          <p14:tracePt t="46788" x="5148263" y="5948363"/>
          <p14:tracePt t="46796" x="5208588" y="5948363"/>
          <p14:tracePt t="46804" x="5267325" y="5948363"/>
          <p14:tracePt t="46813" x="5335588" y="5948363"/>
          <p14:tracePt t="46820" x="5411788" y="5932488"/>
          <p14:tracePt t="46830" x="5497513" y="5922963"/>
          <p14:tracePt t="46836" x="5581650" y="5922963"/>
          <p14:tracePt t="46844" x="5683250" y="5922963"/>
          <p14:tracePt t="46852" x="5776913" y="5922963"/>
          <p14:tracePt t="46860" x="5880100" y="5922963"/>
          <p14:tracePt t="46868" x="5981700" y="5922963"/>
          <p14:tracePt t="46876" x="6065838" y="5922963"/>
          <p14:tracePt t="46896" x="6219825" y="5922963"/>
          <p14:tracePt t="46900" x="6278563" y="5922963"/>
          <p14:tracePt t="46908" x="6338888" y="5922963"/>
          <p14:tracePt t="46916" x="6389688" y="5922963"/>
          <p14:tracePt t="46924" x="6448425" y="5922963"/>
          <p14:tracePt t="46932" x="6508750" y="5922963"/>
          <p14:tracePt t="46940" x="6567488" y="5922963"/>
          <p14:tracePt t="46948" x="6626225" y="5922963"/>
          <p14:tracePt t="46956" x="6669088" y="5922963"/>
          <p14:tracePt t="46964" x="6737350" y="5922963"/>
          <p14:tracePt t="46972" x="6805613" y="5922963"/>
          <p14:tracePt t="46980" x="6881813" y="5922963"/>
          <p14:tracePt t="46988" x="6967538" y="5922963"/>
          <p14:tracePt t="46997" x="7018338" y="5932488"/>
          <p14:tracePt t="47004" x="7034213" y="5940425"/>
          <p14:tracePt t="47020" x="7043738" y="5940425"/>
          <p14:tracePt t="47052" x="7051675" y="5940425"/>
          <p14:tracePt t="47060" x="7059613" y="5957888"/>
          <p14:tracePt t="47068" x="7077075" y="5973763"/>
          <p14:tracePt t="47076" x="7112000" y="6008688"/>
          <p14:tracePt t="47084" x="7162800" y="6034088"/>
          <p14:tracePt t="47092" x="7239000" y="6067425"/>
          <p14:tracePt t="47100" x="7323138" y="6092825"/>
          <p14:tracePt t="47108" x="7442200" y="6102350"/>
          <p14:tracePt t="47116" x="7545388" y="6118225"/>
          <p14:tracePt t="47124" x="7612063" y="6118225"/>
          <p14:tracePt t="47132" x="7697788" y="6102350"/>
          <p14:tracePt t="47140" x="7791450" y="6076950"/>
          <p14:tracePt t="47148" x="7867650" y="6049963"/>
          <p14:tracePt t="47156" x="7918450" y="6016625"/>
          <p14:tracePt t="47165" x="7951788" y="5991225"/>
          <p14:tracePt t="47172" x="7977188" y="5965825"/>
          <p14:tracePt t="47181" x="7994650" y="5940425"/>
          <p14:tracePt t="47188" x="8012113" y="5915025"/>
          <p14:tracePt t="47197" x="8012113" y="5880100"/>
          <p14:tracePt t="47204" x="8020050" y="5854700"/>
          <p14:tracePt t="47213" x="8020050" y="5838825"/>
          <p14:tracePt t="47220" x="8020050" y="5813425"/>
          <p14:tracePt t="47229" x="8020050" y="5795963"/>
          <p14:tracePt t="47236" x="8020050" y="5770563"/>
          <p14:tracePt t="47244" x="8020050" y="5735638"/>
          <p14:tracePt t="47252" x="8020050" y="5702300"/>
          <p14:tracePt t="47260" x="8020050" y="5684838"/>
          <p14:tracePt t="47268" x="8020050" y="5651500"/>
          <p14:tracePt t="47276" x="8020050" y="5608638"/>
          <p14:tracePt t="47284" x="8029575" y="5549900"/>
          <p14:tracePt t="47292" x="8045450" y="5497513"/>
          <p14:tracePt t="47300" x="8088313" y="5446713"/>
          <p14:tracePt t="47308" x="8131175" y="5387975"/>
          <p14:tracePt t="47316" x="8174038" y="5319713"/>
          <p14:tracePt t="47324" x="8215313" y="5251450"/>
          <p14:tracePt t="47332" x="8250238" y="5192713"/>
          <p14:tracePt t="47340" x="8266113" y="5141913"/>
          <p14:tracePt t="47348" x="8275638" y="5081588"/>
          <p14:tracePt t="47356" x="8283575" y="5022850"/>
          <p14:tracePt t="47364" x="8283575" y="4979988"/>
          <p14:tracePt t="47372" x="8283575" y="4919663"/>
          <p14:tracePt t="47380" x="8283575" y="4878388"/>
          <p14:tracePt t="47388" x="8283575" y="4835525"/>
          <p14:tracePt t="47397" x="8291513" y="4792663"/>
          <p14:tracePt t="47404" x="8301038" y="4775200"/>
          <p14:tracePt t="47413" x="8301038" y="4767263"/>
          <p14:tracePt t="47430" x="8301038" y="4759325"/>
          <p14:tracePt t="47452" x="8301038" y="4749800"/>
          <p14:tracePt t="47476" x="8301038" y="4741863"/>
          <p14:tracePt t="47484" x="8291513" y="4741863"/>
          <p14:tracePt t="47492" x="8266113" y="4759325"/>
          <p14:tracePt t="47500" x="8232775" y="4792663"/>
          <p14:tracePt t="47508" x="8189913" y="4835525"/>
          <p14:tracePt t="47516" x="8139113" y="4886325"/>
          <p14:tracePt t="47524" x="8062913" y="4954588"/>
          <p14:tracePt t="47532" x="7969250" y="5022850"/>
          <p14:tracePt t="47540" x="7799388" y="5106988"/>
          <p14:tracePt t="47548" x="7553325" y="5200650"/>
          <p14:tracePt t="47556" x="7272338" y="5268913"/>
          <p14:tracePt t="47565" x="6932613" y="5337175"/>
          <p14:tracePt t="47572" x="6737350" y="5380038"/>
          <p14:tracePt t="47580" x="6465888" y="5413375"/>
          <p14:tracePt t="47588" x="6194425" y="5430838"/>
          <p14:tracePt t="47596" x="5981700" y="5438775"/>
          <p14:tracePt t="47604" x="5853113" y="5464175"/>
          <p14:tracePt t="47613" x="5768975" y="5489575"/>
          <p14:tracePt t="47620" x="5735638" y="5497513"/>
          <p14:tracePt t="47630" x="5718175" y="5507038"/>
          <p14:tracePt t="47645" x="5708650" y="5507038"/>
          <p14:tracePt t="47676" x="5692775" y="5507038"/>
          <p14:tracePt t="47684" x="5683250" y="5507038"/>
          <p14:tracePt t="47692" x="5632450" y="5507038"/>
          <p14:tracePt t="47700" x="5591175" y="5497513"/>
          <p14:tracePt t="47708" x="5530850" y="5489575"/>
          <p14:tracePt t="47716" x="5454650" y="5481638"/>
          <p14:tracePt t="47724" x="5411788" y="5472113"/>
          <p14:tracePt t="47732" x="5378450" y="5464175"/>
          <p14:tracePt t="47740" x="5343525" y="5456238"/>
          <p14:tracePt t="47756" x="5335588" y="5456238"/>
          <p14:tracePt t="47804" x="5310188" y="5456238"/>
          <p14:tracePt t="47813" x="5292725" y="5464175"/>
          <p14:tracePt t="47820" x="5241925" y="5481638"/>
          <p14:tracePt t="47829" x="5183188" y="5497513"/>
          <p14:tracePt t="47836" x="5122863" y="5507038"/>
          <p14:tracePt t="47844" x="5064125" y="5514975"/>
          <p14:tracePt t="47852" x="5013325" y="5540375"/>
          <p14:tracePt t="47860" x="4995863" y="5557838"/>
          <p14:tracePt t="47868" x="4970463" y="5565775"/>
          <p14:tracePt t="47876" x="4962525" y="5583238"/>
          <p14:tracePt t="47892" x="4962525" y="5608638"/>
          <p14:tracePt t="47900" x="4978400" y="5626100"/>
          <p14:tracePt t="47908" x="4987925" y="5634038"/>
          <p14:tracePt t="47916" x="5013325" y="5651500"/>
          <p14:tracePt t="47924" x="5038725" y="5668963"/>
          <p14:tracePt t="47932" x="5064125" y="5684838"/>
          <p14:tracePt t="47940" x="5097463" y="5702300"/>
          <p14:tracePt t="47949" x="5148263" y="5719763"/>
          <p14:tracePt t="47956" x="5191125" y="5745163"/>
          <p14:tracePt t="47964" x="5249863" y="5761038"/>
          <p14:tracePt t="47972" x="5343525" y="5795963"/>
          <p14:tracePt t="47980" x="5421313" y="5829300"/>
          <p14:tracePt t="47988" x="5505450" y="5864225"/>
          <p14:tracePt t="47997" x="5581650" y="5897563"/>
          <p14:tracePt t="48004" x="5641975" y="5905500"/>
          <p14:tracePt t="48013" x="5692775" y="5915025"/>
          <p14:tracePt t="48020" x="5700713" y="5915025"/>
          <p14:tracePt t="48030" x="5718175" y="5915025"/>
          <p14:tracePt t="48036" x="5726113" y="5915025"/>
          <p14:tracePt t="48044" x="5751513" y="5905500"/>
          <p14:tracePt t="48052" x="5776913" y="5880100"/>
          <p14:tracePt t="48060" x="5819775" y="5846763"/>
          <p14:tracePt t="48068" x="5853113" y="5813425"/>
          <p14:tracePt t="48076" x="5905500" y="5788025"/>
          <p14:tracePt t="48084" x="5956300" y="5770563"/>
          <p14:tracePt t="48092" x="6015038" y="5745163"/>
          <p14:tracePt t="48100" x="6075363" y="5727700"/>
          <p14:tracePt t="48108" x="6134100" y="5719763"/>
          <p14:tracePt t="48116" x="6167438" y="5719763"/>
          <p14:tracePt t="48124" x="6194425" y="5719763"/>
          <p14:tracePt t="48132" x="6227763" y="5719763"/>
          <p14:tracePt t="48140" x="6245225" y="5719763"/>
          <p14:tracePt t="48156" x="6253163" y="5719763"/>
          <p14:tracePt t="48188" x="6270625" y="5710238"/>
          <p14:tracePt t="48196" x="6270625" y="5702300"/>
          <p14:tracePt t="48204" x="6286500" y="5684838"/>
          <p14:tracePt t="48213" x="6296025" y="5676900"/>
          <p14:tracePt t="48220" x="6311900" y="5651500"/>
          <p14:tracePt t="48230" x="6329363" y="5626100"/>
          <p14:tracePt t="48236" x="6346825" y="5600700"/>
          <p14:tracePt t="48244" x="6354763" y="5583238"/>
          <p14:tracePt t="48252" x="6372225" y="5557838"/>
          <p14:tracePt t="48260" x="6397625" y="5532438"/>
          <p14:tracePt t="48268" x="6415088" y="5497513"/>
          <p14:tracePt t="48276" x="6430963" y="5464175"/>
          <p14:tracePt t="48284" x="6448425" y="5421313"/>
          <p14:tracePt t="48292" x="6473825" y="5405438"/>
          <p14:tracePt t="48300" x="6499225" y="5380038"/>
          <p14:tracePt t="48308" x="6508750" y="5353050"/>
          <p14:tracePt t="48316" x="6516688" y="5327650"/>
          <p14:tracePt t="48324" x="6516688" y="5319713"/>
          <p14:tracePt t="48332" x="6516688" y="5268913"/>
          <p14:tracePt t="48340" x="6499225" y="5235575"/>
          <p14:tracePt t="48348" x="6465888" y="5183188"/>
          <p14:tracePt t="48356" x="6440488" y="5141913"/>
          <p14:tracePt t="48365" x="6405563" y="5091113"/>
          <p14:tracePt t="48372" x="6389688" y="5056188"/>
          <p14:tracePt t="48380" x="6372225" y="5030788"/>
          <p14:tracePt t="48388" x="6364288" y="5005388"/>
          <p14:tracePt t="48396" x="6354763" y="4987925"/>
          <p14:tracePt t="48404" x="6346825" y="4987925"/>
          <p14:tracePt t="48420" x="6346825" y="4979988"/>
          <p14:tracePt t="48430" x="6346825" y="4962525"/>
          <p14:tracePt t="48436" x="6346825" y="4954588"/>
          <p14:tracePt t="48444" x="6346825" y="4946650"/>
          <p14:tracePt t="48452" x="6346825" y="4937125"/>
          <p14:tracePt t="48460" x="6346825" y="4929188"/>
          <p14:tracePt t="48468" x="6338888" y="4911725"/>
          <p14:tracePt t="48476" x="6338888" y="4903788"/>
          <p14:tracePt t="48484" x="6329363" y="4894263"/>
          <p14:tracePt t="48492" x="6311900" y="4878388"/>
          <p14:tracePt t="48500" x="6286500" y="4860925"/>
          <p14:tracePt t="48508" x="6253163" y="4852988"/>
          <p14:tracePt t="48516" x="6227763" y="4843463"/>
          <p14:tracePt t="48524" x="6194425" y="4827588"/>
          <p14:tracePt t="48532" x="6176963" y="4818063"/>
          <p14:tracePt t="48540" x="6142038" y="4810125"/>
          <p14:tracePt t="48548" x="6116638" y="4810125"/>
          <p14:tracePt t="48556" x="6065838" y="4802188"/>
          <p14:tracePt t="48564" x="6015038" y="4792663"/>
          <p14:tracePt t="48572" x="5956300" y="4784725"/>
          <p14:tracePt t="48580" x="5895975" y="4767263"/>
          <p14:tracePt t="48588" x="5837238" y="4759325"/>
          <p14:tracePt t="48597" x="5794375" y="4759325"/>
          <p14:tracePt t="48604" x="5751513" y="4759325"/>
          <p14:tracePt t="48614" x="5718175" y="4759325"/>
          <p14:tracePt t="48620" x="5692775" y="4759325"/>
          <p14:tracePt t="48636" x="5683250" y="4759325"/>
          <p14:tracePt t="48644" x="5667375" y="4759325"/>
          <p14:tracePt t="48652" x="5667375" y="4767263"/>
          <p14:tracePt t="48660" x="5649913" y="4784725"/>
          <p14:tracePt t="48668" x="5632450" y="4810125"/>
          <p14:tracePt t="48676" x="5616575" y="4843463"/>
          <p14:tracePt t="48684" x="5599113" y="4868863"/>
          <p14:tracePt t="48692" x="5573713" y="4894263"/>
          <p14:tracePt t="48700" x="5565775" y="4919663"/>
          <p14:tracePt t="48708" x="5565775" y="4929188"/>
          <p14:tracePt t="48716" x="5548313" y="4946650"/>
          <p14:tracePt t="48724" x="5538788" y="4954588"/>
          <p14:tracePt t="48732" x="5530850" y="4962525"/>
          <p14:tracePt t="48740" x="5530850" y="4972050"/>
          <p14:tracePt t="48749" x="5522913" y="4987925"/>
          <p14:tracePt t="48756" x="5513388" y="4997450"/>
          <p14:tracePt t="48764" x="5505450" y="5022850"/>
          <p14:tracePt t="48772" x="5497513" y="5048250"/>
          <p14:tracePt t="48781" x="5487988" y="5073650"/>
          <p14:tracePt t="48788" x="5480050" y="5091113"/>
          <p14:tracePt t="48797" x="5472113" y="5116513"/>
          <p14:tracePt t="48804" x="5472113" y="5132388"/>
          <p14:tracePt t="48814" x="5472113" y="5141913"/>
          <p14:tracePt t="48820" x="5472113" y="5157788"/>
          <p14:tracePt t="48828" x="5472113" y="5167313"/>
          <p14:tracePt t="48836" x="5472113" y="5192713"/>
          <p14:tracePt t="48844" x="5472113" y="5208588"/>
          <p14:tracePt t="48852" x="5472113" y="5218113"/>
          <p14:tracePt t="48860" x="5472113" y="5243513"/>
          <p14:tracePt t="48868" x="5472113" y="5268913"/>
          <p14:tracePt t="48876" x="5472113" y="5294313"/>
          <p14:tracePt t="48884" x="5472113" y="5327650"/>
          <p14:tracePt t="48892" x="5480050" y="5362575"/>
          <p14:tracePt t="48900" x="5487988" y="5387975"/>
          <p14:tracePt t="48908" x="5497513" y="5421313"/>
          <p14:tracePt t="48916" x="5505450" y="5438775"/>
          <p14:tracePt t="48924" x="5513388" y="5464175"/>
          <p14:tracePt t="48932" x="5522913" y="5489575"/>
          <p14:tracePt t="48940" x="5530850" y="5507038"/>
          <p14:tracePt t="48948" x="5538788" y="5524500"/>
          <p14:tracePt t="48956" x="5548313" y="5549900"/>
          <p14:tracePt t="48965" x="5548313" y="5565775"/>
          <p14:tracePt t="48972" x="5556250" y="5583238"/>
          <p14:tracePt t="48980" x="5565775" y="5591175"/>
          <p14:tracePt t="48988" x="5573713" y="5608638"/>
          <p14:tracePt t="48997" x="5581650" y="5626100"/>
          <p14:tracePt t="49004" x="5591175" y="5626100"/>
          <p14:tracePt t="49014" x="5591175" y="5641975"/>
          <p14:tracePt t="49020" x="5599113" y="5651500"/>
          <p14:tracePt t="49036" x="5607050" y="5668963"/>
          <p14:tracePt t="49044" x="5616575" y="5676900"/>
          <p14:tracePt t="49060" x="5624513" y="5694363"/>
          <p14:tracePt t="49068" x="5641975" y="5719763"/>
          <p14:tracePt t="49080" x="5667375" y="5735638"/>
          <p14:tracePt t="49084" x="5692775" y="5753100"/>
          <p14:tracePt t="49092" x="5726113" y="5788025"/>
          <p14:tracePt t="49100" x="5761038" y="5803900"/>
          <p14:tracePt t="49108" x="5786438" y="5829300"/>
          <p14:tracePt t="49116" x="5802313" y="5838825"/>
          <p14:tracePt t="49124" x="5811838" y="5854700"/>
          <p14:tracePt t="49132" x="5819775" y="5872163"/>
          <p14:tracePt t="49140" x="5827713" y="5880100"/>
          <p14:tracePt t="49149" x="5837238" y="5880100"/>
          <p14:tracePt t="49164" x="5837238" y="5889625"/>
          <p14:tracePt t="49172" x="5837238" y="5897563"/>
          <p14:tracePt t="49181" x="5845175" y="5905500"/>
          <p14:tracePt t="49188" x="5845175" y="5915025"/>
          <p14:tracePt t="49204" x="5853113" y="5922963"/>
          <p14:tracePt t="49214" x="5862638" y="5922963"/>
          <p14:tracePt t="49220" x="5880100" y="5932488"/>
          <p14:tracePt t="49228" x="5895975" y="5932488"/>
          <p14:tracePt t="49236" x="5921375" y="5940425"/>
          <p14:tracePt t="49244" x="5930900" y="5940425"/>
          <p14:tracePt t="49252" x="5956300" y="5940425"/>
          <p14:tracePt t="49260" x="5989638" y="5948363"/>
          <p14:tracePt t="49268" x="6007100" y="5957888"/>
          <p14:tracePt t="49276" x="6024563" y="5957888"/>
          <p14:tracePt t="49284" x="6049963" y="5957888"/>
          <p14:tracePt t="49292" x="6057900" y="5957888"/>
          <p14:tracePt t="49300" x="6075363" y="5957888"/>
          <p14:tracePt t="49308" x="6116638" y="5965825"/>
          <p14:tracePt t="49316" x="6159500" y="5973763"/>
          <p14:tracePt t="49324" x="6194425" y="5983288"/>
          <p14:tracePt t="49332" x="6245225" y="5991225"/>
          <p14:tracePt t="49340" x="6270625" y="5991225"/>
          <p14:tracePt t="49349" x="6311900" y="5991225"/>
          <p14:tracePt t="49356" x="6372225" y="5991225"/>
          <p14:tracePt t="49365" x="6405563" y="5983288"/>
          <p14:tracePt t="49372" x="6440488" y="5965825"/>
          <p14:tracePt t="49381" x="6465888" y="5940425"/>
          <p14:tracePt t="49388" x="6491288" y="5915025"/>
          <p14:tracePt t="49397" x="6499225" y="5889625"/>
          <p14:tracePt t="49404" x="6508750" y="5854700"/>
          <p14:tracePt t="49414" x="6508750" y="5821363"/>
          <p14:tracePt t="49420" x="6508750" y="5788025"/>
          <p14:tracePt t="49428" x="6508750" y="5778500"/>
          <p14:tracePt t="49436" x="6508750" y="5753100"/>
          <p14:tracePt t="49444" x="6508750" y="5727700"/>
          <p14:tracePt t="49452" x="6499225" y="5710238"/>
          <p14:tracePt t="49468" x="6499225" y="5684838"/>
          <p14:tracePt t="49476" x="6499225" y="5668963"/>
          <p14:tracePt t="49484" x="6499225" y="5651500"/>
          <p14:tracePt t="49492" x="6499225" y="5626100"/>
          <p14:tracePt t="49500" x="6499225" y="5608638"/>
          <p14:tracePt t="49508" x="6499225" y="5575300"/>
          <p14:tracePt t="49516" x="6516688" y="5540375"/>
          <p14:tracePt t="49524" x="6534150" y="5507038"/>
          <p14:tracePt t="49532" x="6542088" y="5481638"/>
          <p14:tracePt t="49540" x="6559550" y="5446713"/>
          <p14:tracePt t="49549" x="6567488" y="5413375"/>
          <p14:tracePt t="49556" x="6575425" y="5380038"/>
          <p14:tracePt t="49564" x="6584950" y="5337175"/>
          <p14:tracePt t="49572" x="6584950" y="5311775"/>
          <p14:tracePt t="49581" x="6584950" y="5268913"/>
          <p14:tracePt t="49588" x="6584950" y="5226050"/>
          <p14:tracePt t="49597" x="6584950" y="5167313"/>
          <p14:tracePt t="49604" x="6575425" y="5091113"/>
          <p14:tracePt t="49614" x="6559550" y="5030788"/>
          <p14:tracePt t="49620" x="6542088" y="4972050"/>
          <p14:tracePt t="49628" x="6524625" y="4937125"/>
          <p14:tracePt t="49636" x="6516688" y="4903788"/>
          <p14:tracePt t="49644" x="6508750" y="4886325"/>
          <p14:tracePt t="49652" x="6499225" y="4878388"/>
          <p14:tracePt t="49660" x="6483350" y="4860925"/>
          <p14:tracePt t="49668" x="6473825" y="4843463"/>
          <p14:tracePt t="49676" x="6465888" y="4835525"/>
          <p14:tracePt t="49692" x="6456363" y="4827588"/>
          <p14:tracePt t="49700" x="6440488" y="4818063"/>
          <p14:tracePt t="49708" x="6440488" y="4802188"/>
          <p14:tracePt t="49716" x="6430963" y="4802188"/>
          <p14:tracePt t="49724" x="6423025" y="4784725"/>
          <p14:tracePt t="49732" x="6415088" y="4775200"/>
          <p14:tracePt t="49740" x="6405563" y="4767263"/>
          <p14:tracePt t="49749" x="6397625" y="4759325"/>
          <p14:tracePt t="49756" x="6380163" y="4749800"/>
          <p14:tracePt t="49764" x="6364288" y="4741863"/>
          <p14:tracePt t="49772" x="6338888" y="4724400"/>
          <p14:tracePt t="49781" x="6303963" y="4716463"/>
          <p14:tracePt t="49788" x="6270625" y="4699000"/>
          <p14:tracePt t="49798" x="6235700" y="4691063"/>
          <p14:tracePt t="49804" x="6194425" y="4683125"/>
          <p14:tracePt t="49814" x="6142038" y="4673600"/>
          <p14:tracePt t="49820" x="6100763" y="4665663"/>
          <p14:tracePt t="49828" x="6065838" y="4665663"/>
          <p14:tracePt t="49836" x="6024563" y="4665663"/>
          <p14:tracePt t="49844" x="5981700" y="4665663"/>
          <p14:tracePt t="49852" x="5946775" y="4665663"/>
          <p14:tracePt t="49860" x="5905500" y="4665663"/>
          <p14:tracePt t="49868" x="5870575" y="4665663"/>
          <p14:tracePt t="49876" x="5845175" y="4665663"/>
          <p14:tracePt t="49884" x="5819775" y="4665663"/>
          <p14:tracePt t="49892" x="5794375" y="4665663"/>
          <p14:tracePt t="49900" x="5776913" y="4665663"/>
          <p14:tracePt t="49908" x="5751513" y="4665663"/>
          <p14:tracePt t="49916" x="5735638" y="4673600"/>
          <p14:tracePt t="49924" x="5708650" y="4683125"/>
          <p14:tracePt t="49932" x="5700713" y="4699000"/>
          <p14:tracePt t="49940" x="5675313" y="4716463"/>
          <p14:tracePt t="49949" x="5649913" y="4733925"/>
          <p14:tracePt t="49956" x="5624513" y="4741863"/>
          <p14:tracePt t="49966" x="5599113" y="4749800"/>
          <p14:tracePt t="49972" x="5581650" y="4759325"/>
          <p14:tracePt t="49981" x="5556250" y="4767263"/>
          <p14:tracePt t="49988" x="5538788" y="4775200"/>
          <p14:tracePt t="49997" x="5530850" y="4784725"/>
          <p14:tracePt t="50004" x="5522913" y="4792663"/>
          <p14:tracePt t="50014" x="5505450" y="4802188"/>
          <p14:tracePt t="50020" x="5497513" y="4810125"/>
          <p14:tracePt t="50028" x="5487988" y="4827588"/>
          <p14:tracePt t="50036" x="5480050" y="4843463"/>
          <p14:tracePt t="50044" x="5462588" y="4860925"/>
          <p14:tracePt t="50052" x="5454650" y="4868863"/>
          <p14:tracePt t="50060" x="5454650" y="4878388"/>
          <p14:tracePt t="50068" x="5454650" y="4886325"/>
          <p14:tracePt t="50076" x="5446713" y="4903788"/>
          <p14:tracePt t="50092" x="5446713" y="4911725"/>
          <p14:tracePt t="50108" x="5446713" y="4929188"/>
          <p14:tracePt t="50116" x="5437188" y="4954588"/>
          <p14:tracePt t="50124" x="5437188" y="4962525"/>
          <p14:tracePt t="50132" x="5437188" y="4987925"/>
          <p14:tracePt t="50140" x="5429250" y="5022850"/>
          <p14:tracePt t="50149" x="5421313" y="5064125"/>
          <p14:tracePt t="50156" x="5411788" y="5099050"/>
          <p14:tracePt t="50165" x="5403850" y="5149850"/>
          <p14:tracePt t="50172" x="5386388" y="5192713"/>
          <p14:tracePt t="50181" x="5378450" y="5243513"/>
          <p14:tracePt t="50188" x="5378450" y="5268913"/>
          <p14:tracePt t="50198" x="5378450" y="5302250"/>
          <p14:tracePt t="50204" x="5378450" y="5327650"/>
          <p14:tracePt t="50214" x="5378450" y="5353050"/>
          <p14:tracePt t="50220" x="5378450" y="5380038"/>
          <p14:tracePt t="50228" x="5378450" y="5395913"/>
          <p14:tracePt t="50244" x="5378450" y="5405438"/>
          <p14:tracePt t="50252" x="5378450" y="5413375"/>
          <p14:tracePt t="50260" x="5378450" y="5421313"/>
          <p14:tracePt t="50268" x="5378450" y="5430838"/>
          <p14:tracePt t="50276" x="5378450" y="5438775"/>
          <p14:tracePt t="50308" x="5378450" y="5446713"/>
          <p14:tracePt t="50316" x="5378450" y="5456238"/>
          <p14:tracePt t="50324" x="5378450" y="5464175"/>
          <p14:tracePt t="50332" x="5378450" y="5489575"/>
          <p14:tracePt t="50340" x="5386388" y="5507038"/>
          <p14:tracePt t="50348" x="5394325" y="5532438"/>
          <p14:tracePt t="50356" x="5403850" y="5540375"/>
          <p14:tracePt t="50365" x="5411788" y="5557838"/>
          <p14:tracePt t="50372" x="5429250" y="5583238"/>
          <p14:tracePt t="50381" x="5437188" y="5608638"/>
          <p14:tracePt t="50388" x="5437188" y="5616575"/>
          <p14:tracePt t="50397" x="5446713" y="5641975"/>
          <p14:tracePt t="50404" x="5454650" y="5659438"/>
          <p14:tracePt t="50412" x="5462588" y="5668963"/>
          <p14:tracePt t="50420" x="5472113" y="5684838"/>
          <p14:tracePt t="50428" x="5480050" y="5702300"/>
          <p14:tracePt t="50444" x="5487988" y="5719763"/>
          <p14:tracePt t="50588" x="5497513" y="5719763"/>
          <p14:tracePt t="50597" x="5497513" y="5710238"/>
          <p14:tracePt t="50604" x="5497513" y="5702300"/>
          <p14:tracePt t="54140" x="5505450" y="5694363"/>
          <p14:tracePt t="54148" x="5538788" y="5694363"/>
          <p14:tracePt t="54156" x="5573713" y="5710238"/>
          <p14:tracePt t="54165" x="5616575" y="5727700"/>
          <p14:tracePt t="54172" x="5657850" y="5753100"/>
          <p14:tracePt t="54180" x="5708650" y="5788025"/>
          <p14:tracePt t="54188" x="5743575" y="5821363"/>
          <p14:tracePt t="54196" x="5794375" y="5854700"/>
          <p14:tracePt t="54204" x="5827713" y="5880100"/>
          <p14:tracePt t="54212" x="5845175" y="5897563"/>
          <p14:tracePt t="54220" x="5862638" y="5915025"/>
          <p14:tracePt t="54228" x="5870575" y="5922963"/>
          <p14:tracePt t="54236" x="5870575" y="5932488"/>
          <p14:tracePt t="54316" x="5880100" y="5932488"/>
          <p14:tracePt t="54324" x="5888038" y="5932488"/>
          <p14:tracePt t="54332" x="5895975" y="5932488"/>
          <p14:tracePt t="54348" x="5905500" y="5932488"/>
          <p14:tracePt t="54356" x="5921375" y="5932488"/>
          <p14:tracePt t="54366" x="5930900" y="5932488"/>
          <p14:tracePt t="54372" x="5956300" y="5932488"/>
          <p14:tracePt t="54380" x="5964238" y="5932488"/>
          <p14:tracePt t="54388" x="5989638" y="5932488"/>
          <p14:tracePt t="54396" x="6032500" y="5940425"/>
          <p14:tracePt t="54404" x="6057900" y="5948363"/>
          <p14:tracePt t="54412" x="6083300" y="5957888"/>
          <p14:tracePt t="54420" x="6100763" y="5957888"/>
          <p14:tracePt t="54428" x="6126163" y="5957888"/>
          <p14:tracePt t="54436" x="6142038" y="5957888"/>
          <p14:tracePt t="54452" x="6151563" y="5957888"/>
          <p14:tracePt t="54484" x="6167438" y="5957888"/>
          <p14:tracePt t="54492" x="6194425" y="5932488"/>
          <p14:tracePt t="54500" x="6235700" y="5905500"/>
          <p14:tracePt t="54508" x="6270625" y="5864225"/>
          <p14:tracePt t="54516" x="6296025" y="5829300"/>
          <p14:tracePt t="54524" x="6338888" y="5778500"/>
          <p14:tracePt t="54532" x="6380163" y="5745163"/>
          <p14:tracePt t="54540" x="6405563" y="5727700"/>
          <p14:tracePt t="54549" x="6423025" y="5710238"/>
          <p14:tracePt t="54556" x="6440488" y="5694363"/>
          <p14:tracePt t="54566" x="6465888" y="5676900"/>
          <p14:tracePt t="54572" x="6483350" y="5668963"/>
          <p14:tracePt t="54588" x="6491288" y="5659438"/>
          <p14:tracePt t="54596" x="6508750" y="5651500"/>
          <p14:tracePt t="54604" x="6516688" y="5634038"/>
          <p14:tracePt t="54612" x="6516688" y="5626100"/>
          <p14:tracePt t="54620" x="6524625" y="5600700"/>
          <p14:tracePt t="54628" x="6534150" y="5575300"/>
          <p14:tracePt t="54636" x="6550025" y="5549900"/>
          <p14:tracePt t="54644" x="6559550" y="5532438"/>
          <p14:tracePt t="54652" x="6575425" y="5507038"/>
          <p14:tracePt t="54660" x="6592888" y="5481638"/>
          <p14:tracePt t="54668" x="6610350" y="5464175"/>
          <p14:tracePt t="54676" x="6610350" y="5456238"/>
          <p14:tracePt t="54684" x="6618288" y="5446713"/>
          <p14:tracePt t="54692" x="6626225" y="5430838"/>
          <p14:tracePt t="54708" x="6626225" y="5405438"/>
          <p14:tracePt t="54716" x="6626225" y="5395913"/>
          <p14:tracePt t="54724" x="6626225" y="5380038"/>
          <p14:tracePt t="54733" x="6626225" y="5353050"/>
          <p14:tracePt t="54740" x="6626225" y="5337175"/>
          <p14:tracePt t="54749" x="6626225" y="5311775"/>
          <p14:tracePt t="54756" x="6626225" y="5268913"/>
          <p14:tracePt t="54766" x="6618288" y="5235575"/>
          <p14:tracePt t="54772" x="6600825" y="5208588"/>
          <p14:tracePt t="54780" x="6592888" y="5175250"/>
          <p14:tracePt t="54788" x="6575425" y="5132388"/>
          <p14:tracePt t="54796" x="6559550" y="5116513"/>
          <p14:tracePt t="54804" x="6550025" y="5106988"/>
          <p14:tracePt t="54820" x="6550025" y="5116513"/>
          <p14:tracePt t="55004" x="6534150" y="5106988"/>
          <p14:tracePt t="55020" x="6516688" y="5106988"/>
          <p14:tracePt t="55028" x="6508750" y="5091113"/>
          <p14:tracePt t="55036" x="6508750" y="5081588"/>
          <p14:tracePt t="55044" x="6499225" y="5056188"/>
          <p14:tracePt t="55060" x="6499225" y="5048250"/>
          <p14:tracePt t="55116" x="6491288" y="5038725"/>
          <p14:tracePt t="55124" x="6456363" y="5013325"/>
          <p14:tracePt t="55132" x="6405563" y="4972050"/>
          <p14:tracePt t="55140" x="6338888" y="4937125"/>
          <p14:tracePt t="55149" x="6278563" y="4911725"/>
          <p14:tracePt t="55156" x="6227763" y="4886325"/>
          <p14:tracePt t="55166" x="6194425" y="4868863"/>
          <p14:tracePt t="55172" x="6159500" y="4852988"/>
          <p14:tracePt t="55180" x="6134100" y="4843463"/>
          <p14:tracePt t="55196" x="6126163" y="4843463"/>
          <p14:tracePt t="55308" x="6116638" y="4843463"/>
          <p14:tracePt t="55316" x="6108700" y="4843463"/>
          <p14:tracePt t="55324" x="6083300" y="4852988"/>
          <p14:tracePt t="55332" x="6049963" y="4860925"/>
          <p14:tracePt t="55340" x="6024563" y="4878388"/>
          <p14:tracePt t="55349" x="6007100" y="4886325"/>
          <p14:tracePt t="55356" x="5956300" y="4903788"/>
          <p14:tracePt t="55364" x="5921375" y="4911725"/>
          <p14:tracePt t="55372" x="5880100" y="4929188"/>
          <p14:tracePt t="55380" x="5819775" y="4937125"/>
          <p14:tracePt t="55388" x="5761038" y="4954588"/>
          <p14:tracePt t="55396" x="5708650" y="4962525"/>
          <p14:tracePt t="55404" x="5649913" y="4972050"/>
          <p14:tracePt t="55412" x="5607050" y="4979988"/>
          <p14:tracePt t="55420" x="5581650" y="4987925"/>
          <p14:tracePt t="55428" x="5565775" y="4997450"/>
          <p14:tracePt t="55492" x="5556250" y="5005388"/>
          <p14:tracePt t="55500" x="5548313" y="5030788"/>
          <p14:tracePt t="55508" x="5538788" y="5064125"/>
          <p14:tracePt t="55516" x="5522913" y="5091113"/>
          <p14:tracePt t="55524" x="5513388" y="5116513"/>
          <p14:tracePt t="55533" x="5505450" y="5141913"/>
          <p14:tracePt t="55540" x="5497513" y="5167313"/>
          <p14:tracePt t="55550" x="5497513" y="5183188"/>
          <p14:tracePt t="55556" x="5487988" y="5192713"/>
          <p14:tracePt t="55564" x="5480050" y="5218113"/>
          <p14:tracePt t="55572" x="5472113" y="5243513"/>
          <p14:tracePt t="55580" x="5462588" y="5268913"/>
          <p14:tracePt t="55588" x="5462588" y="5276850"/>
          <p14:tracePt t="55596" x="5454650" y="5311775"/>
          <p14:tracePt t="55604" x="5446713" y="5337175"/>
          <p14:tracePt t="55612" x="5446713" y="5345113"/>
          <p14:tracePt t="55620" x="5446713" y="5380038"/>
          <p14:tracePt t="55628" x="5446713" y="5405438"/>
          <p14:tracePt t="55636" x="5446713" y="5438775"/>
          <p14:tracePt t="55644" x="5446713" y="5456238"/>
          <p14:tracePt t="55652" x="5446713" y="5481638"/>
          <p14:tracePt t="55660" x="5446713" y="5507038"/>
          <p14:tracePt t="55668" x="5446713" y="5524500"/>
          <p14:tracePt t="55676" x="5446713" y="5549900"/>
          <p14:tracePt t="55684" x="5446713" y="5557838"/>
          <p14:tracePt t="55692" x="5446713" y="5575300"/>
          <p14:tracePt t="55700" x="5446713" y="5600700"/>
          <p14:tracePt t="55708" x="5446713" y="5616575"/>
          <p14:tracePt t="55716" x="5446713" y="5634038"/>
          <p14:tracePt t="55724" x="5446713" y="5659438"/>
          <p14:tracePt t="55733" x="5446713" y="5676900"/>
          <p14:tracePt t="55740" x="5446713" y="5702300"/>
          <p14:tracePt t="55750" x="5446713" y="5727700"/>
          <p14:tracePt t="55756" x="5446713" y="5745163"/>
          <p14:tracePt t="55766" x="5446713" y="5761038"/>
          <p14:tracePt t="55772" x="5446713" y="5778500"/>
          <p14:tracePt t="55780" x="5446713" y="5788025"/>
          <p14:tracePt t="55788" x="5454650" y="5803900"/>
          <p14:tracePt t="55804" x="5454650" y="5821363"/>
          <p14:tracePt t="55812" x="5454650" y="5829300"/>
          <p14:tracePt t="55820" x="5454650" y="5846763"/>
          <p14:tracePt t="55828" x="5462588" y="5872163"/>
          <p14:tracePt t="55836" x="5472113" y="5880100"/>
          <p14:tracePt t="55844" x="5472113" y="5897563"/>
          <p14:tracePt t="55852" x="5480050" y="5915025"/>
          <p14:tracePt t="55868" x="5487988" y="5932488"/>
          <p14:tracePt t="55886" x="5505450" y="5957888"/>
          <p14:tracePt t="55892" x="5513388" y="5957888"/>
          <p14:tracePt t="55900" x="5530850" y="5973763"/>
          <p14:tracePt t="55908" x="5548313" y="5991225"/>
          <p14:tracePt t="55916" x="5565775" y="6016625"/>
          <p14:tracePt t="55924" x="5581650" y="6024563"/>
          <p14:tracePt t="55933" x="5599113" y="6042025"/>
          <p14:tracePt t="55940" x="5607050" y="6049963"/>
          <p14:tracePt t="55950" x="5607050" y="6059488"/>
          <p14:tracePt t="55956" x="5616575" y="6067425"/>
          <p14:tracePt t="55964" x="5624513" y="6084888"/>
          <p14:tracePt t="55972" x="5632450" y="6084888"/>
          <p14:tracePt t="55980" x="5632450" y="6092825"/>
          <p14:tracePt t="55988" x="5632450" y="6110288"/>
          <p14:tracePt t="55996" x="5641975" y="6110288"/>
          <p14:tracePt t="56012" x="5657850" y="6118225"/>
          <p14:tracePt t="56020" x="5675313" y="6135688"/>
          <p14:tracePt t="56028" x="5683250" y="6143625"/>
          <p14:tracePt t="56036" x="5708650" y="6153150"/>
          <p14:tracePt t="56044" x="5743575" y="6169025"/>
          <p14:tracePt t="56052" x="5761038" y="6178550"/>
          <p14:tracePt t="56060" x="5794375" y="6186488"/>
          <p14:tracePt t="56069" x="5837238" y="6194425"/>
          <p14:tracePt t="56076" x="5880100" y="6203950"/>
          <p14:tracePt t="56084" x="5905500" y="6203950"/>
          <p14:tracePt t="56092" x="5964238" y="6211888"/>
          <p14:tracePt t="56101" x="5981700" y="6211888"/>
          <p14:tracePt t="56108" x="6007100" y="6211888"/>
          <p14:tracePt t="56117" x="6015038" y="6211888"/>
          <p14:tracePt t="56124" x="6024563" y="6211888"/>
          <p14:tracePt t="56133" x="6032500" y="6211888"/>
          <p14:tracePt t="56172" x="6040438" y="6211888"/>
          <p14:tracePt t="56180" x="6040438" y="6194425"/>
          <p14:tracePt t="56188" x="6057900" y="6169025"/>
          <p14:tracePt t="56196" x="6083300" y="6135688"/>
          <p14:tracePt t="56204" x="6100763" y="6102350"/>
          <p14:tracePt t="56212" x="6116638" y="6076950"/>
          <p14:tracePt t="56220" x="6126163" y="6049963"/>
          <p14:tracePt t="56228" x="6142038" y="6024563"/>
          <p14:tracePt t="56236" x="6159500" y="5999163"/>
          <p14:tracePt t="56244" x="6176963" y="5991225"/>
          <p14:tracePt t="56252" x="6184900" y="5973763"/>
          <p14:tracePt t="56260" x="6194425" y="5957888"/>
          <p14:tracePt t="56268" x="6210300" y="5940425"/>
          <p14:tracePt t="56276" x="6227763" y="5932488"/>
          <p14:tracePt t="56284" x="6245225" y="5915025"/>
          <p14:tracePt t="56292" x="6253163" y="5897563"/>
          <p14:tracePt t="56300" x="6261100" y="5880100"/>
          <p14:tracePt t="56308" x="6278563" y="5872163"/>
          <p14:tracePt t="56317" x="6286500" y="5854700"/>
          <p14:tracePt t="56324" x="6303963" y="5838825"/>
          <p14:tracePt t="56333" x="6321425" y="5813425"/>
          <p14:tracePt t="56340" x="6329363" y="5803900"/>
          <p14:tracePt t="56350" x="6346825" y="5788025"/>
          <p14:tracePt t="56356" x="6372225" y="5778500"/>
          <p14:tracePt t="56364" x="6389688" y="5761038"/>
          <p14:tracePt t="56372" x="6397625" y="5753100"/>
          <p14:tracePt t="56380" x="6415088" y="5735638"/>
          <p14:tracePt t="56388" x="6430963" y="5727700"/>
          <p14:tracePt t="56396" x="6448425" y="5710238"/>
          <p14:tracePt t="56404" x="6456363" y="5702300"/>
          <p14:tracePt t="56412" x="6465888" y="5694363"/>
          <p14:tracePt t="56420" x="6483350" y="5684838"/>
          <p14:tracePt t="56428" x="6491288" y="5668963"/>
          <p14:tracePt t="56436" x="6499225" y="5641975"/>
          <p14:tracePt t="56444" x="6499225" y="5634038"/>
          <p14:tracePt t="56452" x="6508750" y="5591175"/>
          <p14:tracePt t="56460" x="6508750" y="5565775"/>
          <p14:tracePt t="56468" x="6516688" y="5540375"/>
          <p14:tracePt t="56476" x="6516688" y="5514975"/>
          <p14:tracePt t="56484" x="6516688" y="5489575"/>
          <p14:tracePt t="56492" x="6516688" y="5446713"/>
          <p14:tracePt t="56500" x="6516688" y="5387975"/>
          <p14:tracePt t="56508" x="6516688" y="5311775"/>
          <p14:tracePt t="56517" x="6516688" y="5243513"/>
          <p14:tracePt t="56524" x="6516688" y="5208588"/>
          <p14:tracePt t="56533" x="6508750" y="5141913"/>
          <p14:tracePt t="56540" x="6499225" y="5099050"/>
          <p14:tracePt t="56550" x="6483350" y="5048250"/>
          <p14:tracePt t="56556" x="6473825" y="5013325"/>
          <p14:tracePt t="56564" x="6456363" y="4997450"/>
          <p14:tracePt t="56572" x="6448425" y="4972050"/>
          <p14:tracePt t="56580" x="6430963" y="4946650"/>
          <p14:tracePt t="56588" x="6423025" y="4929188"/>
          <p14:tracePt t="56604" x="6415088" y="4911725"/>
          <p14:tracePt t="56612" x="6415088" y="4903788"/>
          <p14:tracePt t="56620" x="6415088" y="4894263"/>
          <p14:tracePt t="56628" x="6405563" y="4878388"/>
          <p14:tracePt t="56636" x="6397625" y="4868863"/>
          <p14:tracePt t="56644" x="6389688" y="4860925"/>
          <p14:tracePt t="56652" x="6389688" y="4852988"/>
          <p14:tracePt t="56660" x="6380163" y="4843463"/>
          <p14:tracePt t="56668" x="6372225" y="4843463"/>
          <p14:tracePt t="56676" x="6364288" y="4835525"/>
          <p14:tracePt t="56684" x="6364288" y="4827588"/>
          <p14:tracePt t="56692" x="6354763" y="4827588"/>
          <p14:tracePt t="56700" x="6346825" y="4818063"/>
          <p14:tracePt t="56756" x="6338888" y="4818063"/>
          <p14:tracePt t="56764" x="6311900" y="4818063"/>
          <p14:tracePt t="56772" x="6270625" y="4818063"/>
          <p14:tracePt t="56780" x="6184900" y="4810125"/>
          <p14:tracePt t="56788" x="6126163" y="4784725"/>
          <p14:tracePt t="56796" x="6100763" y="4802188"/>
          <p14:tracePt t="56804" x="6040438" y="4810125"/>
          <p14:tracePt t="56812" x="5956300" y="4810125"/>
          <p14:tracePt t="56820" x="5880100" y="4784725"/>
          <p14:tracePt t="56828" x="5819775" y="4775200"/>
          <p14:tracePt t="56836" x="5802313" y="4775200"/>
          <p14:tracePt t="56844" x="5794375" y="4775200"/>
          <p14:tracePt t="56852" x="5786438" y="4775200"/>
          <p14:tracePt t="56884" x="5776913" y="4775200"/>
          <p14:tracePt t="56892" x="5776913" y="4784725"/>
          <p14:tracePt t="56900" x="5768975" y="4810125"/>
          <p14:tracePt t="56908" x="5761038" y="4835525"/>
          <p14:tracePt t="56916" x="5743575" y="4860925"/>
          <p14:tracePt t="56924" x="5735638" y="4878388"/>
          <p14:tracePt t="56933" x="5718175" y="4903788"/>
          <p14:tracePt t="56940" x="5700713" y="4919663"/>
          <p14:tracePt t="56950" x="5683250" y="4937125"/>
          <p14:tracePt t="56956" x="5675313" y="4954588"/>
          <p14:tracePt t="56964" x="5667375" y="4962525"/>
          <p14:tracePt t="56972" x="5657850" y="4972050"/>
          <p14:tracePt t="56980" x="5649913" y="4979988"/>
          <p14:tracePt t="56988" x="5641975" y="4997450"/>
          <p14:tracePt t="56996" x="5632450" y="5013325"/>
          <p14:tracePt t="57004" x="5632450" y="5030788"/>
          <p14:tracePt t="57012" x="5624513" y="5038725"/>
          <p14:tracePt t="57020" x="5616575" y="5064125"/>
          <p14:tracePt t="57028" x="5607050" y="5091113"/>
          <p14:tracePt t="57036" x="5599113" y="5106988"/>
          <p14:tracePt t="57044" x="5591175" y="5116513"/>
          <p14:tracePt t="57052" x="5581650" y="5132388"/>
          <p14:tracePt t="57060" x="5581650" y="5141913"/>
          <p14:tracePt t="57068" x="5565775" y="5149850"/>
          <p14:tracePt t="57076" x="5556250" y="5167313"/>
          <p14:tracePt t="57084" x="5548313" y="5183188"/>
          <p14:tracePt t="57092" x="5548313" y="5192713"/>
          <p14:tracePt t="57100" x="5538788" y="5208588"/>
          <p14:tracePt t="57108" x="5530850" y="5226050"/>
          <p14:tracePt t="57117" x="5522913" y="5235575"/>
          <p14:tracePt t="57124" x="5513388" y="5251450"/>
          <p14:tracePt t="57133" x="5505450" y="5276850"/>
          <p14:tracePt t="57140" x="5505450" y="5294313"/>
          <p14:tracePt t="57150" x="5505450" y="5302250"/>
          <p14:tracePt t="57156" x="5505450" y="5319713"/>
          <p14:tracePt t="57164" x="5497513" y="5353050"/>
          <p14:tracePt t="57172" x="5487988" y="5362575"/>
          <p14:tracePt t="57180" x="5487988" y="5380038"/>
          <p14:tracePt t="57188" x="5487988" y="5387975"/>
          <p14:tracePt t="57204" x="5487988" y="5405438"/>
          <p14:tracePt t="57212" x="5487988" y="5413375"/>
          <p14:tracePt t="57220" x="5487988" y="5421313"/>
          <p14:tracePt t="57228" x="5487988" y="5438775"/>
          <p14:tracePt t="57236" x="5487988" y="5446713"/>
          <p14:tracePt t="57244" x="5487988" y="5464175"/>
          <p14:tracePt t="57252" x="5487988" y="5472113"/>
          <p14:tracePt t="57260" x="5487988" y="5507038"/>
          <p14:tracePt t="57268" x="5497513" y="5532438"/>
          <p14:tracePt t="57276" x="5505450" y="5557838"/>
          <p14:tracePt t="57285" x="5505450" y="5565775"/>
          <p14:tracePt t="57292" x="5505450" y="5591175"/>
          <p14:tracePt t="57300" x="5505450" y="5616575"/>
          <p14:tracePt t="57308" x="5513388" y="5651500"/>
          <p14:tracePt t="57317" x="5522913" y="5668963"/>
          <p14:tracePt t="57324" x="5522913" y="5684838"/>
          <p14:tracePt t="57334" x="5522913" y="5710238"/>
          <p14:tracePt t="57340" x="5522913" y="5719763"/>
          <p14:tracePt t="57350" x="5522913" y="5745163"/>
          <p14:tracePt t="57356" x="5530850" y="5778500"/>
          <p14:tracePt t="57372" x="5538788" y="5813425"/>
          <p14:tracePt t="57380" x="5548313" y="5829300"/>
          <p14:tracePt t="57388" x="5565775" y="5854700"/>
          <p14:tracePt t="57396" x="5573713" y="5880100"/>
          <p14:tracePt t="57404" x="5573713" y="5897563"/>
          <p14:tracePt t="57412" x="5581650" y="5915025"/>
          <p14:tracePt t="57420" x="5591175" y="5940425"/>
          <p14:tracePt t="57428" x="5599113" y="5957888"/>
          <p14:tracePt t="57436" x="5607050" y="5973763"/>
          <p14:tracePt t="57444" x="5616575" y="5983288"/>
          <p14:tracePt t="57452" x="5632450" y="5999163"/>
          <p14:tracePt t="57460" x="5632450" y="6008688"/>
          <p14:tracePt t="57468" x="5649913" y="6016625"/>
          <p14:tracePt t="57476" x="5657850" y="6016625"/>
          <p14:tracePt t="57485" x="5667375" y="6034088"/>
          <p14:tracePt t="57492" x="5675313" y="6042025"/>
          <p14:tracePt t="57500" x="5683250" y="6042025"/>
          <p14:tracePt t="57517" x="5708650" y="6049963"/>
          <p14:tracePt t="57534" x="5718175" y="6059488"/>
          <p14:tracePt t="57548" x="5743575" y="6076950"/>
          <p14:tracePt t="57556" x="5768975" y="6084888"/>
          <p14:tracePt t="57564" x="5794375" y="6092825"/>
          <p14:tracePt t="57572" x="5819775" y="6102350"/>
          <p14:tracePt t="57580" x="5827713" y="6102350"/>
          <p14:tracePt t="57588" x="5845175" y="6110288"/>
          <p14:tracePt t="57644" x="5862638" y="6110288"/>
          <p14:tracePt t="57652" x="5880100" y="6110288"/>
          <p14:tracePt t="57660" x="5921375" y="6110288"/>
          <p14:tracePt t="57668" x="5946775" y="6110288"/>
          <p14:tracePt t="57676" x="5981700" y="6110288"/>
          <p14:tracePt t="57685" x="6015038" y="6110288"/>
          <p14:tracePt t="57692" x="6057900" y="6110288"/>
          <p14:tracePt t="57700" x="6083300" y="6110288"/>
          <p14:tracePt t="57708" x="6116638" y="6110288"/>
          <p14:tracePt t="57717" x="6151563" y="6110288"/>
          <p14:tracePt t="57724" x="6159500" y="6110288"/>
          <p14:tracePt t="57734" x="6167438" y="6110288"/>
          <p14:tracePt t="57740" x="6176963" y="6110288"/>
          <p14:tracePt t="57748" x="6184900" y="6110288"/>
          <p14:tracePt t="58308" x="6194425" y="6084888"/>
          <p14:tracePt t="58316" x="6210300" y="6076950"/>
          <p14:tracePt t="58333" x="6227763" y="6076950"/>
          <p14:tracePt t="58340" x="6261100" y="6084888"/>
          <p14:tracePt t="58348" x="6296025" y="6110288"/>
          <p14:tracePt t="58356" x="6346825" y="6135688"/>
          <p14:tracePt t="58364" x="6405563" y="6178550"/>
          <p14:tracePt t="58372" x="6473825" y="6229350"/>
          <p14:tracePt t="58380" x="6542088" y="6288088"/>
          <p14:tracePt t="58388" x="6592888" y="6348413"/>
          <p14:tracePt t="58396" x="6643688" y="6391275"/>
          <p14:tracePt t="58404" x="6711950" y="6432550"/>
          <p14:tracePt t="58412" x="6770688" y="6467475"/>
          <p14:tracePt t="58420" x="6848475" y="6483350"/>
          <p14:tracePt t="58428" x="6915150" y="6500813"/>
          <p14:tracePt t="58436" x="7008813" y="6510338"/>
          <p14:tracePt t="58444" x="7059613" y="6510338"/>
          <p14:tracePt t="58452" x="7153275" y="6510338"/>
          <p14:tracePt t="58460" x="7239000" y="6492875"/>
          <p14:tracePt t="58468" x="7297738" y="6483350"/>
          <p14:tracePt t="58476" x="7332663" y="6467475"/>
          <p14:tracePt t="58485" x="7358063" y="6450013"/>
          <p14:tracePt t="58491" x="7373938" y="6442075"/>
          <p14:tracePt t="58501" x="7383463" y="6424613"/>
          <p14:tracePt t="58508" x="7400925" y="6407150"/>
          <p14:tracePt t="58517" x="7416800" y="6391275"/>
          <p14:tracePt t="58524" x="7434263" y="6373813"/>
          <p14:tracePt t="58534" x="7451725" y="6365875"/>
          <p14:tracePt t="58540" x="7477125" y="6348413"/>
          <p14:tracePt t="58548" x="7502525" y="6338888"/>
          <p14:tracePt t="58556" x="7527925" y="6330950"/>
          <p14:tracePt t="58564" x="7545388" y="6323013"/>
          <p14:tracePt t="58572" x="7570788" y="6305550"/>
          <p14:tracePt t="58580" x="7586663" y="6288088"/>
          <p14:tracePt t="58588" x="7596188" y="6280150"/>
          <p14:tracePt t="58596" x="7604125" y="6262688"/>
          <p14:tracePt t="58604" x="7612063" y="6237288"/>
          <p14:tracePt t="58612" x="7621588" y="6211888"/>
          <p14:tracePt t="58620" x="7629525" y="6186488"/>
          <p14:tracePt t="58628" x="7629525" y="6161088"/>
          <p14:tracePt t="58636" x="7637463" y="6127750"/>
          <p14:tracePt t="58644" x="7646988" y="6102350"/>
          <p14:tracePt t="58652" x="7654925" y="6076950"/>
          <p14:tracePt t="58668" x="7654925" y="6059488"/>
          <p14:tracePt t="58684" x="7654925" y="6049963"/>
          <p14:tracePt t="58701" x="7654925" y="6042025"/>
          <p14:tracePt t="58708" x="7654925" y="6034088"/>
          <p14:tracePt t="58717" x="7662863" y="6016625"/>
          <p14:tracePt t="58724" x="7672388" y="6008688"/>
          <p14:tracePt t="58734" x="7680325" y="5999163"/>
          <p14:tracePt t="58740" x="7688263" y="5983288"/>
          <p14:tracePt t="58748" x="7697788" y="5965825"/>
          <p14:tracePt t="58756" x="7715250" y="5948363"/>
          <p14:tracePt t="58764" x="7723188" y="5948363"/>
          <p14:tracePt t="59028" x="7705725" y="5948363"/>
          <p14:tracePt t="59076" x="7697788" y="5948363"/>
          <p14:tracePt t="59092" x="7688263" y="5948363"/>
          <p14:tracePt t="59100" x="7672388" y="5948363"/>
          <p14:tracePt t="59108" x="7646988" y="5932488"/>
          <p14:tracePt t="59116" x="7637463" y="5915025"/>
          <p14:tracePt t="59124" x="7629525" y="5889625"/>
          <p14:tracePt t="59133" x="7612063" y="5872163"/>
          <p14:tracePt t="59140" x="7612063" y="5864225"/>
          <p14:tracePt t="59148" x="7604125" y="5854700"/>
          <p14:tracePt t="59156" x="7596188" y="5838825"/>
          <p14:tracePt t="59164" x="7586663" y="5838825"/>
          <p14:tracePt t="59652" x="7586663" y="5829300"/>
          <p14:tracePt t="59660" x="7586663" y="5821363"/>
          <p14:tracePt t="59668" x="7586663" y="5813425"/>
          <p14:tracePt t="59676" x="7586663" y="5778500"/>
          <p14:tracePt t="59685" x="7586663" y="5745163"/>
          <p14:tracePt t="59692" x="7586663" y="5719763"/>
          <p14:tracePt t="59701" x="7586663" y="5676900"/>
          <p14:tracePt t="59708" x="7586663" y="5626100"/>
          <p14:tracePt t="59718" x="7586663" y="5583238"/>
          <p14:tracePt t="59724" x="7586663" y="5532438"/>
          <p14:tracePt t="59732" x="7586663" y="5456238"/>
          <p14:tracePt t="59740" x="7570788" y="5387975"/>
          <p14:tracePt t="59748" x="7561263" y="5327650"/>
          <p14:tracePt t="59756" x="7545388" y="5276850"/>
          <p14:tracePt t="59764" x="7535863" y="5243513"/>
          <p14:tracePt t="59772" x="7518400" y="5192713"/>
          <p14:tracePt t="59780" x="7510463" y="5157788"/>
          <p14:tracePt t="59788" x="7493000" y="5141913"/>
          <p14:tracePt t="59796" x="7467600" y="5116513"/>
          <p14:tracePt t="59804" x="7451725" y="5081588"/>
          <p14:tracePt t="59812" x="7426325" y="5038725"/>
          <p14:tracePt t="59820" x="7400925" y="5005388"/>
          <p14:tracePt t="59828" x="7366000" y="4972050"/>
          <p14:tracePt t="59836" x="7358063" y="4946650"/>
          <p14:tracePt t="59844" x="7348538" y="4919663"/>
          <p14:tracePt t="59853" x="7340600" y="4903788"/>
          <p14:tracePt t="59860" x="7332663" y="4894263"/>
          <p14:tracePt t="59868" x="7332663" y="4886325"/>
          <p14:tracePt t="59876" x="7332663" y="4868863"/>
          <p14:tracePt t="59886" x="7332663" y="4860925"/>
          <p14:tracePt t="59892" x="7332663" y="4835525"/>
          <p14:tracePt t="59901" x="7332663" y="4810125"/>
          <p14:tracePt t="59908" x="7340600" y="4802188"/>
          <p14:tracePt t="59918" x="7340600" y="4784725"/>
          <p14:tracePt t="59924" x="7348538" y="4759325"/>
          <p14:tracePt t="59932" x="7358063" y="4749800"/>
          <p14:tracePt t="59940" x="7373938" y="4724400"/>
          <p14:tracePt t="59948" x="7391400" y="4699000"/>
          <p14:tracePt t="59956" x="7416800" y="4673600"/>
          <p14:tracePt t="59964" x="7434263" y="4648200"/>
          <p14:tracePt t="59972" x="7451725" y="4622800"/>
          <p14:tracePt t="59980" x="7451725" y="4614863"/>
          <p14:tracePt t="59988" x="7459663" y="4597400"/>
          <p14:tracePt t="60004" x="7459663" y="4589463"/>
          <p14:tracePt t="60156" x="7467600" y="4589463"/>
          <p14:tracePt t="60164" x="7477125" y="4614863"/>
          <p14:tracePt t="60172" x="7485063" y="4665663"/>
          <p14:tracePt t="60180" x="7502525" y="4724400"/>
          <p14:tracePt t="60188" x="7527925" y="4775200"/>
          <p14:tracePt t="60196" x="7545388" y="4835525"/>
          <p14:tracePt t="60204" x="7578725" y="4894263"/>
          <p14:tracePt t="60212" x="7596188" y="4954588"/>
          <p14:tracePt t="60220" x="7612063" y="5022850"/>
          <p14:tracePt t="60228" x="7637463" y="5081588"/>
          <p14:tracePt t="60236" x="7654925" y="5141913"/>
          <p14:tracePt t="60244" x="7662863" y="5175250"/>
          <p14:tracePt t="60253" x="7662863" y="5200650"/>
          <p14:tracePt t="60260" x="7672388" y="5226050"/>
          <p14:tracePt t="60268" x="7680325" y="5251450"/>
          <p14:tracePt t="60276" x="7680325" y="5268913"/>
          <p14:tracePt t="60285" x="7680325" y="5302250"/>
          <p14:tracePt t="60292" x="7680325" y="5319713"/>
          <p14:tracePt t="60302" x="7680325" y="5353050"/>
          <p14:tracePt t="60308" x="7680325" y="5395913"/>
          <p14:tracePt t="60318" x="7680325" y="5438775"/>
          <p14:tracePt t="60324" x="7680325" y="5481638"/>
          <p14:tracePt t="60332" x="7680325" y="5540375"/>
          <p14:tracePt t="60340" x="7680325" y="5583238"/>
          <p14:tracePt t="60348" x="7688263" y="5659438"/>
          <p14:tracePt t="60356" x="7697788" y="5702300"/>
          <p14:tracePt t="60364" x="7715250" y="5753100"/>
          <p14:tracePt t="60372" x="7715250" y="5788025"/>
          <p14:tracePt t="60380" x="7715250" y="5803900"/>
          <p14:tracePt t="60388" x="7715250" y="5829300"/>
          <p14:tracePt t="60396" x="7715250" y="5854700"/>
          <p14:tracePt t="60404" x="7723188" y="5880100"/>
          <p14:tracePt t="60412" x="7723188" y="5897563"/>
          <p14:tracePt t="60420" x="7723188" y="5932488"/>
          <p14:tracePt t="60428" x="7723188" y="5957888"/>
          <p14:tracePt t="60436" x="7723188" y="5991225"/>
          <p14:tracePt t="60444" x="7723188" y="6016625"/>
          <p14:tracePt t="60452" x="7723188" y="6034088"/>
          <p14:tracePt t="60460" x="7723188" y="6059488"/>
          <p14:tracePt t="60580" x="7723188" y="6042025"/>
          <p14:tracePt t="60588" x="7715250" y="6016625"/>
          <p14:tracePt t="60596" x="7705725" y="5983288"/>
          <p14:tracePt t="60604" x="7680325" y="5932488"/>
          <p14:tracePt t="60612" x="7672388" y="5889625"/>
          <p14:tracePt t="60620" x="7654925" y="5829300"/>
          <p14:tracePt t="60628" x="7646988" y="5770563"/>
          <p14:tracePt t="60636" x="7637463" y="5710238"/>
          <p14:tracePt t="60644" x="7637463" y="5676900"/>
          <p14:tracePt t="60652" x="7637463" y="5634038"/>
          <p14:tracePt t="60660" x="7637463" y="5557838"/>
          <p14:tracePt t="60668" x="7637463" y="5507038"/>
          <p14:tracePt t="60676" x="7637463" y="5430838"/>
          <p14:tracePt t="60685" x="7637463" y="5345113"/>
          <p14:tracePt t="60692" x="7646988" y="5260975"/>
          <p14:tracePt t="60702" x="7654925" y="5157788"/>
          <p14:tracePt t="60708" x="7672388" y="5056188"/>
          <p14:tracePt t="60718" x="7672388" y="4972050"/>
          <p14:tracePt t="60724" x="7654925" y="4843463"/>
          <p14:tracePt t="60732" x="7629525" y="4724400"/>
          <p14:tracePt t="60740" x="7596188" y="4614863"/>
          <p14:tracePt t="60748" x="7561263" y="4513263"/>
          <p14:tracePt t="60756" x="7553325" y="4419600"/>
          <p14:tracePt t="60764" x="7545388" y="4376738"/>
          <p14:tracePt t="60772" x="7527925" y="4341813"/>
          <p14:tracePt t="60780" x="7518400" y="4316413"/>
          <p14:tracePt t="60788" x="7518400" y="4308475"/>
          <p14:tracePt t="60964" x="7518400" y="4341813"/>
          <p14:tracePt t="60972" x="7527925" y="4402138"/>
          <p14:tracePt t="60980" x="7527925" y="4460875"/>
          <p14:tracePt t="60988" x="7535863" y="4546600"/>
          <p14:tracePt t="60996" x="7561263" y="4605338"/>
          <p14:tracePt t="61004" x="7578725" y="4665663"/>
          <p14:tracePt t="61012" x="7586663" y="4724400"/>
          <p14:tracePt t="61020" x="7596188" y="4775200"/>
          <p14:tracePt t="61028" x="7596188" y="4810125"/>
          <p14:tracePt t="61036" x="7596188" y="4827588"/>
          <p14:tracePt t="61044" x="7596188" y="4843463"/>
          <p14:tracePt t="61052" x="7596188" y="4852988"/>
          <p14:tracePt t="61060" x="7604125" y="4878388"/>
          <p14:tracePt t="61068" x="7612063" y="4894263"/>
          <p14:tracePt t="61076" x="7612063" y="4903788"/>
          <p14:tracePt t="61085" x="7621588" y="4937125"/>
          <p14:tracePt t="61092" x="7621588" y="4954588"/>
          <p14:tracePt t="61101" x="7629525" y="4987925"/>
          <p14:tracePt t="61108" x="7637463" y="5005388"/>
          <p14:tracePt t="61116" x="7646988" y="5030788"/>
          <p14:tracePt t="61124" x="7646988" y="5056188"/>
          <p14:tracePt t="61132" x="7646988" y="5091113"/>
          <p14:tracePt t="61140" x="7654925" y="5106988"/>
          <p14:tracePt t="61148" x="7662863" y="5132388"/>
          <p14:tracePt t="61156" x="7662863" y="5141913"/>
          <p14:tracePt t="61164" x="7662863" y="5157788"/>
          <p14:tracePt t="61172" x="7662863" y="5183188"/>
          <p14:tracePt t="61180" x="7662863" y="5208588"/>
          <p14:tracePt t="61188" x="7662863" y="5226050"/>
          <p14:tracePt t="61196" x="7662863" y="5251450"/>
          <p14:tracePt t="61204" x="7662863" y="5294313"/>
          <p14:tracePt t="61212" x="7662863" y="5337175"/>
          <p14:tracePt t="61220" x="7672388" y="5380038"/>
          <p14:tracePt t="61228" x="7672388" y="5413375"/>
          <p14:tracePt t="61236" x="7672388" y="5456238"/>
          <p14:tracePt t="61244" x="7672388" y="5497513"/>
          <p14:tracePt t="61252" x="7672388" y="5549900"/>
          <p14:tracePt t="61260" x="7672388" y="5575300"/>
          <p14:tracePt t="61268" x="7672388" y="5608638"/>
          <p14:tracePt t="61276" x="7672388" y="5634038"/>
          <p14:tracePt t="61285" x="7672388" y="5659438"/>
          <p14:tracePt t="61292" x="7672388" y="5694363"/>
          <p14:tracePt t="61302" x="7672388" y="5727700"/>
          <p14:tracePt t="61308" x="7672388" y="5753100"/>
          <p14:tracePt t="61316" x="7672388" y="5770563"/>
          <p14:tracePt t="61324" x="7672388" y="5795963"/>
          <p14:tracePt t="61332" x="7672388" y="5821363"/>
          <p14:tracePt t="61356" x="7662863" y="5838825"/>
          <p14:tracePt t="61372" x="7654925" y="5846763"/>
          <p14:tracePt t="61404" x="7637463" y="5846763"/>
          <p14:tracePt t="61412" x="7604125" y="5846763"/>
          <p14:tracePt t="61420" x="7586663" y="5838825"/>
          <p14:tracePt t="61428" x="7578725" y="5829300"/>
          <p14:tracePt t="61444" x="7570788" y="5829300"/>
          <p14:tracePt t="61532" x="7561263" y="5829300"/>
          <p14:tracePt t="61540" x="7553325" y="5829300"/>
          <p14:tracePt t="61604" x="7545388" y="5829300"/>
          <p14:tracePt t="61612" x="7535863" y="5838825"/>
          <p14:tracePt t="61732" x="7527925" y="5829300"/>
          <p14:tracePt t="61740" x="7518400" y="5803900"/>
          <p14:tracePt t="61748" x="7510463" y="5770563"/>
          <p14:tracePt t="61756" x="7502525" y="5735638"/>
          <p14:tracePt t="61764" x="7502525" y="5719763"/>
          <p14:tracePt t="61772" x="7493000" y="5659438"/>
          <p14:tracePt t="61780" x="7485063" y="5616575"/>
          <p14:tracePt t="61788" x="7477125" y="5565775"/>
          <p14:tracePt t="61796" x="7467600" y="5524500"/>
          <p14:tracePt t="61804" x="7459663" y="5464175"/>
          <p14:tracePt t="61812" x="7459663" y="5421313"/>
          <p14:tracePt t="61820" x="7442200" y="5345113"/>
          <p14:tracePt t="61828" x="7442200" y="5286375"/>
          <p14:tracePt t="61837" x="7442200" y="5218113"/>
          <p14:tracePt t="61844" x="7442200" y="5149850"/>
          <p14:tracePt t="61852" x="7442200" y="5073650"/>
          <p14:tracePt t="61860" x="7442200" y="5013325"/>
          <p14:tracePt t="61868" x="7442200" y="4962525"/>
          <p14:tracePt t="61876" x="7442200" y="4919663"/>
          <p14:tracePt t="61888" x="7434263" y="4843463"/>
          <p14:tracePt t="61892" x="7426325" y="4784725"/>
          <p14:tracePt t="61902" x="7416800" y="4733925"/>
          <p14:tracePt t="61908" x="7416800" y="4708525"/>
          <p14:tracePt t="61916" x="7416800" y="4673600"/>
          <p14:tracePt t="61924" x="7416800" y="4648200"/>
          <p14:tracePt t="61932" x="7408863" y="4622800"/>
          <p14:tracePt t="61940" x="7400925" y="4597400"/>
          <p14:tracePt t="61948" x="7400925" y="4579938"/>
          <p14:tracePt t="61956" x="7391400" y="4546600"/>
          <p14:tracePt t="61964" x="7391400" y="4538663"/>
          <p14:tracePt t="61972" x="7383463" y="4503738"/>
          <p14:tracePt t="61980" x="7383463" y="4486275"/>
          <p14:tracePt t="61988" x="7383463" y="4470400"/>
          <p14:tracePt t="61996" x="7383463" y="4452938"/>
          <p14:tracePt t="62004" x="7383463" y="4435475"/>
          <p14:tracePt t="62012" x="7383463" y="4419600"/>
          <p14:tracePt t="62028" x="7391400" y="4402138"/>
          <p14:tracePt t="62037" x="7391400" y="4394200"/>
          <p14:tracePt t="62180" x="7391400" y="4419600"/>
          <p14:tracePt t="62188" x="7391400" y="4435475"/>
          <p14:tracePt t="62196" x="7391400" y="4460875"/>
          <p14:tracePt t="62204" x="7391400" y="4486275"/>
          <p14:tracePt t="62212" x="7400925" y="4503738"/>
          <p14:tracePt t="62220" x="7408863" y="4521200"/>
          <p14:tracePt t="62228" x="7416800" y="4538663"/>
          <p14:tracePt t="62236" x="7426325" y="4546600"/>
          <p14:tracePt t="62244" x="7434263" y="4546600"/>
          <p14:tracePt t="62260" x="7442200" y="4546600"/>
          <p14:tracePt t="62301" x="7451725" y="4538663"/>
          <p14:tracePt t="62332" x="7434263" y="4538663"/>
          <p14:tracePt t="62340" x="7434263" y="4554538"/>
          <p14:tracePt t="62348" x="7434263" y="4579938"/>
          <p14:tracePt t="62356" x="7434263" y="4605338"/>
          <p14:tracePt t="62364" x="7434263" y="4648200"/>
          <p14:tracePt t="62372" x="7434263" y="4691063"/>
          <p14:tracePt t="62380" x="7434263" y="4724400"/>
          <p14:tracePt t="62388" x="7434263" y="4759325"/>
          <p14:tracePt t="62396" x="7426325" y="4810125"/>
          <p14:tracePt t="62404" x="7400925" y="4852988"/>
          <p14:tracePt t="62412" x="7358063" y="4903788"/>
          <p14:tracePt t="62420" x="7297738" y="4979988"/>
          <p14:tracePt t="62428" x="7246938" y="5056188"/>
          <p14:tracePt t="62436" x="7178675" y="5149850"/>
          <p14:tracePt t="62444" x="7102475" y="5243513"/>
          <p14:tracePt t="62452" x="7051675" y="5337175"/>
          <p14:tracePt t="62460" x="7000875" y="5438775"/>
          <p14:tracePt t="62469" x="6967538" y="5514975"/>
          <p14:tracePt t="62476" x="6942138" y="5591175"/>
          <p14:tracePt t="62486" x="6907213" y="5634038"/>
          <p14:tracePt t="62492" x="6881813" y="5676900"/>
          <p14:tracePt t="62502" x="6856413" y="5702300"/>
          <p14:tracePt t="62508" x="6831013" y="5719763"/>
          <p14:tracePt t="62516" x="6805613" y="5727700"/>
          <p14:tracePt t="62524" x="6770688" y="5753100"/>
          <p14:tracePt t="62531" x="6737350" y="5788025"/>
          <p14:tracePt t="62540" x="6704013" y="5813425"/>
          <p14:tracePt t="62548" x="6678613" y="5829300"/>
          <p14:tracePt t="62556" x="6653213" y="5846763"/>
          <p14:tracePt t="62564" x="6626225" y="5854700"/>
          <p14:tracePt t="62580" x="6600825" y="5854700"/>
          <p14:tracePt t="62588" x="6575425" y="5829300"/>
          <p14:tracePt t="62596" x="6550025" y="5803900"/>
          <p14:tracePt t="62604" x="6534150" y="5778500"/>
          <p14:tracePt t="62612" x="6508750" y="5745163"/>
          <p14:tracePt t="62620" x="6491288" y="5727700"/>
          <p14:tracePt t="62628" x="6465888" y="5702300"/>
          <p14:tracePt t="62636" x="6448425" y="5702300"/>
          <p14:tracePt t="62644" x="6430963" y="5684838"/>
          <p14:tracePt t="62652" x="6423025" y="5676900"/>
          <p14:tracePt t="62668" x="6423025" y="5668963"/>
          <p14:tracePt t="62676" x="6448425" y="5659438"/>
          <p14:tracePt t="62686" x="6483350" y="5641975"/>
          <p14:tracePt t="62692" x="6524625" y="5634038"/>
          <p14:tracePt t="62700" x="6575425" y="5608638"/>
          <p14:tracePt t="62708" x="6635750" y="5583238"/>
          <p14:tracePt t="62716" x="6686550" y="5557838"/>
          <p14:tracePt t="62724" x="6719888" y="5532438"/>
          <p14:tracePt t="62732" x="6745288" y="5514975"/>
          <p14:tracePt t="62740" x="6770688" y="5497513"/>
          <p14:tracePt t="62748" x="6788150" y="5489575"/>
          <p14:tracePt t="62756" x="6797675" y="5481638"/>
          <p14:tracePt t="62764" x="6797675" y="5472113"/>
          <p14:tracePt t="62772" x="6797675" y="5464175"/>
          <p14:tracePt t="62780" x="6797675" y="5438775"/>
          <p14:tracePt t="62788" x="6788150" y="5413375"/>
          <p14:tracePt t="62796" x="6780213" y="5395913"/>
          <p14:tracePt t="62804" x="6754813" y="5370513"/>
          <p14:tracePt t="62812" x="6729413" y="5353050"/>
          <p14:tracePt t="62821" x="6711950" y="5337175"/>
          <p14:tracePt t="62828" x="6711950" y="5327650"/>
          <p14:tracePt t="62836" x="6704013" y="5319713"/>
          <p14:tracePt t="62852" x="6711950" y="5302250"/>
          <p14:tracePt t="62860" x="6711950" y="5286375"/>
          <p14:tracePt t="62869" x="6719888" y="5260975"/>
          <p14:tracePt t="62888" x="6737350" y="5218113"/>
          <p14:tracePt t="62892" x="6737350" y="5200650"/>
          <p14:tracePt t="62902" x="6737350" y="5175250"/>
          <p14:tracePt t="62908" x="6737350" y="5141913"/>
          <p14:tracePt t="62916" x="6737350" y="5106988"/>
          <p14:tracePt t="62924" x="6719888" y="5081588"/>
          <p14:tracePt t="62932" x="6711950" y="5056188"/>
          <p14:tracePt t="62940" x="6694488" y="5038725"/>
          <p14:tracePt t="63076" x="6719888" y="5038725"/>
          <p14:tracePt t="63085" x="6770688" y="5038725"/>
          <p14:tracePt t="63092" x="6856413" y="5048250"/>
          <p14:tracePt t="63100" x="6907213" y="5056188"/>
          <p14:tracePt t="63108" x="6915150" y="5056188"/>
          <p14:tracePt t="63116" x="6924675" y="5056188"/>
          <p14:tracePt t="63124" x="6932613" y="5073650"/>
          <p14:tracePt t="63132" x="6950075" y="5091113"/>
          <p14:tracePt t="63140" x="6950075" y="5099050"/>
          <p14:tracePt t="63148" x="6958013" y="5116513"/>
          <p14:tracePt t="63156" x="6958013" y="5124450"/>
          <p14:tracePt t="63172" x="6958013" y="5141913"/>
          <p14:tracePt t="63188" x="6992938" y="5149850"/>
          <p14:tracePt t="63196" x="7043738" y="5157788"/>
          <p14:tracePt t="63204" x="7112000" y="5167313"/>
          <p14:tracePt t="63212" x="7188200" y="5167313"/>
          <p14:tracePt t="63220" x="7281863" y="5167313"/>
          <p14:tracePt t="63228" x="7373938" y="5157788"/>
          <p14:tracePt t="63236" x="7442200" y="5124450"/>
          <p14:tracePt t="63244" x="7493000" y="5091113"/>
          <p14:tracePt t="63252" x="7535863" y="5056188"/>
          <p14:tracePt t="63260" x="7553325" y="5005388"/>
          <p14:tracePt t="63269" x="7561263" y="4962525"/>
          <p14:tracePt t="63276" x="7561263" y="4929188"/>
          <p14:tracePt t="63286" x="7561263" y="4878388"/>
          <p14:tracePt t="63292" x="7535863" y="4784725"/>
          <p14:tracePt t="63300" x="7477125" y="4683125"/>
          <p14:tracePt t="63308" x="7426325" y="4579938"/>
          <p14:tracePt t="63316" x="7373938" y="4486275"/>
          <p14:tracePt t="63324" x="7358063" y="4402138"/>
          <p14:tracePt t="63332" x="7348538" y="4351338"/>
          <p14:tracePt t="63340" x="7340600" y="4316413"/>
          <p14:tracePt t="63356" x="7340600" y="4308475"/>
          <p14:tracePt t="63364" x="7340600" y="4300538"/>
          <p14:tracePt t="63404" x="7340600" y="4308475"/>
          <p14:tracePt t="63412" x="7340600" y="4325938"/>
          <p14:tracePt t="63420" x="7340600" y="4368800"/>
          <p14:tracePt t="63428" x="7358063" y="4419600"/>
          <p14:tracePt t="63437" x="7358063" y="4452938"/>
          <p14:tracePt t="63444" x="7366000" y="4513263"/>
          <p14:tracePt t="63453" x="7366000" y="4589463"/>
          <p14:tracePt t="63460" x="7366000" y="4673600"/>
          <p14:tracePt t="63469" x="7366000" y="4759325"/>
          <p14:tracePt t="63476" x="7366000" y="4860925"/>
          <p14:tracePt t="63486" x="7366000" y="4954588"/>
          <p14:tracePt t="63492" x="7348538" y="5073650"/>
          <p14:tracePt t="63500" x="7340600" y="5157788"/>
          <p14:tracePt t="63508" x="7315200" y="5243513"/>
          <p14:tracePt t="63516" x="7307263" y="5319713"/>
          <p14:tracePt t="63524" x="7281863" y="5405438"/>
          <p14:tracePt t="63532" x="7272338" y="5481638"/>
          <p14:tracePt t="63540" x="7256463" y="5557838"/>
          <p14:tracePt t="63548" x="7239000" y="5616575"/>
          <p14:tracePt t="63556" x="7221538" y="5676900"/>
          <p14:tracePt t="63564" x="7221538" y="5735638"/>
          <p14:tracePt t="63572" x="7221538" y="5788025"/>
          <p14:tracePt t="63580" x="7221538" y="5846763"/>
          <p14:tracePt t="63588" x="7221538" y="5905500"/>
          <p14:tracePt t="63596" x="7221538" y="5973763"/>
          <p14:tracePt t="63604" x="7221538" y="6024563"/>
          <p14:tracePt t="63612" x="7221538" y="6049963"/>
          <p14:tracePt t="63620" x="7221538" y="6084888"/>
          <p14:tracePt t="63628" x="7221538" y="6102350"/>
          <p14:tracePt t="63660" x="7213600" y="6110288"/>
          <p14:tracePt t="63668" x="7204075" y="6110288"/>
          <p14:tracePt t="63676" x="7170738" y="6084888"/>
          <p14:tracePt t="63687" x="7102475" y="6042025"/>
          <p14:tracePt t="63692" x="7051675" y="5983288"/>
          <p14:tracePt t="63700" x="7008813" y="5940425"/>
          <p14:tracePt t="63708" x="6967538" y="5889625"/>
          <p14:tracePt t="63716" x="6942138" y="5813425"/>
          <p14:tracePt t="63724" x="6915150" y="5735638"/>
          <p14:tracePt t="63732" x="6907213" y="5702300"/>
          <p14:tracePt t="63748" x="6907213" y="5694363"/>
          <p14:tracePt t="63756" x="6889750" y="5676900"/>
          <p14:tracePt t="63764" x="6864350" y="5668963"/>
          <p14:tracePt t="63772" x="6838950" y="5659438"/>
          <p14:tracePt t="63780" x="6813550" y="5641975"/>
          <p14:tracePt t="63788" x="6805613" y="5634038"/>
          <p14:tracePt t="63796" x="6788150" y="5616575"/>
          <p14:tracePt t="63805" x="6780213" y="5583238"/>
          <p14:tracePt t="63812" x="6762750" y="5549900"/>
          <p14:tracePt t="63820" x="6719888" y="5524500"/>
          <p14:tracePt t="63828" x="6678613" y="5489575"/>
          <p14:tracePt t="63836" x="6618288" y="5481638"/>
          <p14:tracePt t="63844" x="6567488" y="5472113"/>
          <p14:tracePt t="63852" x="6534150" y="5464175"/>
          <p14:tracePt t="63860" x="6524625" y="5464175"/>
          <p14:tracePt t="63869" x="6508750" y="5464175"/>
          <p14:tracePt t="63876" x="6499225" y="5464175"/>
          <p14:tracePt t="63916" x="6491288" y="5456238"/>
          <p14:tracePt t="63948" x="6516688" y="5456238"/>
          <p14:tracePt t="63956" x="6542088" y="5456238"/>
          <p14:tracePt t="63964" x="6600825" y="5446713"/>
          <p14:tracePt t="63972" x="6661150" y="5430838"/>
          <p14:tracePt t="63980" x="6694488" y="5413375"/>
          <p14:tracePt t="63988" x="6711950" y="5413375"/>
          <p14:tracePt t="63996" x="6719888" y="5405438"/>
          <p14:tracePt t="64005" x="6729413" y="5370513"/>
          <p14:tracePt t="64012" x="6729413" y="5337175"/>
          <p14:tracePt t="64020" x="6719888" y="5286375"/>
          <p14:tracePt t="64028" x="6704013" y="5243513"/>
          <p14:tracePt t="64036" x="6678613" y="5200650"/>
          <p14:tracePt t="64044" x="6678613" y="5192713"/>
          <p14:tracePt t="64053" x="6678613" y="5167313"/>
          <p14:tracePt t="64060" x="6678613" y="5157788"/>
          <p14:tracePt t="64069" x="6678613" y="5141913"/>
          <p14:tracePt t="64076" x="6678613" y="5132388"/>
          <p14:tracePt t="64086" x="6678613" y="5116513"/>
          <p14:tracePt t="64092" x="6678613" y="5099050"/>
          <p14:tracePt t="64108" x="6678613" y="5091113"/>
          <p14:tracePt t="64172" x="6669088" y="5081588"/>
          <p14:tracePt t="64180" x="6653213" y="5073650"/>
          <p14:tracePt t="64188" x="6635750" y="5056188"/>
          <p14:tracePt t="64196" x="6610350" y="5038725"/>
          <p14:tracePt t="64204" x="6559550" y="5022850"/>
          <p14:tracePt t="64212" x="6524625" y="5005388"/>
          <p14:tracePt t="64221" x="6491288" y="4997450"/>
          <p14:tracePt t="64228" x="6456363" y="4979988"/>
          <p14:tracePt t="64236" x="6423025" y="4972050"/>
          <p14:tracePt t="64244" x="6389688" y="4954588"/>
          <p14:tracePt t="64253" x="6364288" y="4946650"/>
          <p14:tracePt t="64260" x="6321425" y="4929188"/>
          <p14:tracePt t="64269" x="6303963" y="4919663"/>
          <p14:tracePt t="64276" x="6278563" y="4911725"/>
          <p14:tracePt t="64284" x="6261100" y="4911725"/>
          <p14:tracePt t="64300" x="6253163" y="4911725"/>
          <p14:tracePt t="64308" x="6245225" y="4911725"/>
          <p14:tracePt t="64348" x="6235700" y="4919663"/>
          <p14:tracePt t="64356" x="6227763" y="4929188"/>
          <p14:tracePt t="64364" x="6210300" y="4929188"/>
          <p14:tracePt t="64372" x="6184900" y="4929188"/>
          <p14:tracePt t="64380" x="6151563" y="4929188"/>
          <p14:tracePt t="64388" x="6108700" y="4929188"/>
          <p14:tracePt t="64396" x="6065838" y="4929188"/>
          <p14:tracePt t="64404" x="6024563" y="4929188"/>
          <p14:tracePt t="64412" x="5997575" y="4929188"/>
          <p14:tracePt t="64420" x="5972175" y="4929188"/>
          <p14:tracePt t="64428" x="5964238" y="4929188"/>
          <p14:tracePt t="64436" x="5946775" y="4929188"/>
          <p14:tracePt t="64444" x="5921375" y="4937125"/>
          <p14:tracePt t="64453" x="5905500" y="4946650"/>
          <p14:tracePt t="64460" x="5870575" y="4962525"/>
          <p14:tracePt t="64470" x="5819775" y="4979988"/>
          <p14:tracePt t="64476" x="5768975" y="5013325"/>
          <p14:tracePt t="64484" x="5708650" y="5038725"/>
          <p14:tracePt t="64492" x="5657850" y="5056188"/>
          <p14:tracePt t="64500" x="5616575" y="5073650"/>
          <p14:tracePt t="64508" x="5591175" y="5073650"/>
          <p14:tracePt t="64516" x="5573713" y="5081588"/>
          <p14:tracePt t="64532" x="5565775" y="5081588"/>
          <p14:tracePt t="64548" x="5565775" y="5091113"/>
          <p14:tracePt t="64564" x="5556250" y="5116513"/>
          <p14:tracePt t="64572" x="5548313" y="5132388"/>
          <p14:tracePt t="64580" x="5538788" y="5157788"/>
          <p14:tracePt t="64588" x="5522913" y="5183188"/>
          <p14:tracePt t="64596" x="5513388" y="5218113"/>
          <p14:tracePt t="64604" x="5497513" y="5251450"/>
          <p14:tracePt t="64612" x="5487988" y="5286375"/>
          <p14:tracePt t="64621" x="5472113" y="5319713"/>
          <p14:tracePt t="64628" x="5462588" y="5353050"/>
          <p14:tracePt t="64637" x="5454650" y="5370513"/>
          <p14:tracePt t="64644" x="5446713" y="5387975"/>
          <p14:tracePt t="64653" x="5446713" y="5413375"/>
          <p14:tracePt t="64660" x="5446713" y="5421313"/>
          <p14:tracePt t="64670" x="5446713" y="5446713"/>
          <p14:tracePt t="64676" x="5437188" y="5472113"/>
          <p14:tracePt t="64684" x="5437188" y="5481638"/>
          <p14:tracePt t="64692" x="5437188" y="5507038"/>
          <p14:tracePt t="64700" x="5437188" y="5532438"/>
          <p14:tracePt t="64708" x="5437188" y="5549900"/>
          <p14:tracePt t="64716" x="5437188" y="5575300"/>
          <p14:tracePt t="64724" x="5437188" y="5608638"/>
          <p14:tracePt t="64732" x="5437188" y="5626100"/>
          <p14:tracePt t="64740" x="5437188" y="5641975"/>
          <p14:tracePt t="64748" x="5446713" y="5676900"/>
          <p14:tracePt t="64756" x="5446713" y="5702300"/>
          <p14:tracePt t="64764" x="5462588" y="5727700"/>
          <p14:tracePt t="64772" x="5472113" y="5745163"/>
          <p14:tracePt t="64780" x="5487988" y="5770563"/>
          <p14:tracePt t="64788" x="5513388" y="5795963"/>
          <p14:tracePt t="64796" x="5538788" y="5821363"/>
          <p14:tracePt t="64805" x="5573713" y="5846763"/>
          <p14:tracePt t="64812" x="5599113" y="5864225"/>
          <p14:tracePt t="64820" x="5632450" y="5889625"/>
          <p14:tracePt t="64828" x="5667375" y="5905500"/>
          <p14:tracePt t="64836" x="5708650" y="5932488"/>
          <p14:tracePt t="64844" x="5751513" y="5965825"/>
          <p14:tracePt t="64853" x="5819775" y="5983288"/>
          <p14:tracePt t="64860" x="5862638" y="6016625"/>
          <p14:tracePt t="64870" x="5913438" y="6034088"/>
          <p14:tracePt t="64876" x="5964238" y="6042025"/>
          <p14:tracePt t="64888" x="5989638" y="6049963"/>
          <p14:tracePt t="64892" x="6040438" y="6059488"/>
          <p14:tracePt t="64900" x="6075363" y="6067425"/>
          <p14:tracePt t="64908" x="6091238" y="6067425"/>
          <p14:tracePt t="64916" x="6116638" y="6067425"/>
          <p14:tracePt t="64924" x="6159500" y="6076950"/>
          <p14:tracePt t="64932" x="6194425" y="6084888"/>
          <p14:tracePt t="64940" x="6227763" y="6084888"/>
          <p14:tracePt t="64948" x="6261100" y="6084888"/>
          <p14:tracePt t="64956" x="6311900" y="6076950"/>
          <p14:tracePt t="64964" x="6372225" y="6059488"/>
          <p14:tracePt t="64972" x="6448425" y="6024563"/>
          <p14:tracePt t="64980" x="6524625" y="5991225"/>
          <p14:tracePt t="64988" x="6592888" y="5957888"/>
          <p14:tracePt t="64996" x="6635750" y="5940425"/>
          <p14:tracePt t="65004" x="6661150" y="5915025"/>
          <p14:tracePt t="65012" x="6678613" y="5897563"/>
          <p14:tracePt t="65020" x="6694488" y="5889625"/>
          <p14:tracePt t="65036" x="6704013" y="5880100"/>
          <p14:tracePt t="65044" x="6719888" y="5864225"/>
          <p14:tracePt t="65060" x="6729413" y="5846763"/>
          <p14:tracePt t="65069" x="6737350" y="5838825"/>
          <p14:tracePt t="65076" x="6745288" y="5829300"/>
          <p14:tracePt t="65084" x="6754813" y="5803900"/>
          <p14:tracePt t="65092" x="6762750" y="5770563"/>
          <p14:tracePt t="65100" x="6770688" y="5735638"/>
          <p14:tracePt t="65108" x="6770688" y="5710238"/>
          <p14:tracePt t="65116" x="6770688" y="5668963"/>
          <p14:tracePt t="65124" x="6770688" y="5634038"/>
          <p14:tracePt t="65132" x="6770688" y="5575300"/>
          <p14:tracePt t="65140" x="6770688" y="5557838"/>
          <p14:tracePt t="65148" x="6762750" y="5514975"/>
          <p14:tracePt t="65156" x="6754813" y="5489575"/>
          <p14:tracePt t="65164" x="6745288" y="5464175"/>
          <p14:tracePt t="65172" x="6737350" y="5430838"/>
          <p14:tracePt t="65180" x="6719888" y="5395913"/>
          <p14:tracePt t="65188" x="6704013" y="5362575"/>
          <p14:tracePt t="65196" x="6678613" y="5311775"/>
          <p14:tracePt t="65205" x="6643688" y="5260975"/>
          <p14:tracePt t="65212" x="6592888" y="5226050"/>
          <p14:tracePt t="65221" x="6542088" y="5167313"/>
          <p14:tracePt t="65228" x="6473825" y="5106988"/>
          <p14:tracePt t="65236" x="6423025" y="5056188"/>
          <p14:tracePt t="65244" x="6372225" y="4997450"/>
          <p14:tracePt t="65253" x="6346825" y="4972050"/>
          <p14:tracePt t="65260" x="6329363" y="4954588"/>
          <p14:tracePt t="65270" x="6321425" y="4937125"/>
          <p14:tracePt t="65276" x="6303963" y="4919663"/>
          <p14:tracePt t="65284" x="6296025" y="4903788"/>
          <p14:tracePt t="65300" x="6286500" y="4886325"/>
          <p14:tracePt t="65316" x="6278563" y="4868863"/>
          <p14:tracePt t="65332" x="6261100" y="4852988"/>
          <p14:tracePt t="65340" x="6245225" y="4835525"/>
          <p14:tracePt t="65348" x="6227763" y="4827588"/>
          <p14:tracePt t="65356" x="6210300" y="4810125"/>
          <p14:tracePt t="65364" x="6176963" y="4802188"/>
          <p14:tracePt t="65372" x="6126163" y="4775200"/>
          <p14:tracePt t="65380" x="6083300" y="4767263"/>
          <p14:tracePt t="65388" x="6007100" y="4759325"/>
          <p14:tracePt t="65396" x="5964238" y="4759325"/>
          <p14:tracePt t="65404" x="5905500" y="4759325"/>
          <p14:tracePt t="65412" x="5862638" y="4759325"/>
          <p14:tracePt t="65421" x="5802313" y="4759325"/>
          <p14:tracePt t="65428" x="5776913" y="4759325"/>
          <p14:tracePt t="65437" x="5718175" y="4759325"/>
          <p14:tracePt t="65444" x="5700713" y="4759325"/>
          <p14:tracePt t="65453" x="5675313" y="4767263"/>
          <p14:tracePt t="65460" x="5649913" y="4775200"/>
          <p14:tracePt t="65470" x="5616575" y="4784725"/>
          <p14:tracePt t="65476" x="5591175" y="4792663"/>
          <p14:tracePt t="65484" x="5573713" y="4818063"/>
          <p14:tracePt t="65492" x="5556250" y="4843463"/>
          <p14:tracePt t="65500" x="5530850" y="4878388"/>
          <p14:tracePt t="65508" x="5513388" y="4919663"/>
          <p14:tracePt t="65516" x="5505450" y="4979988"/>
          <p14:tracePt t="65524" x="5487988" y="5030788"/>
          <p14:tracePt t="65532" x="5472113" y="5081588"/>
          <p14:tracePt t="65540" x="5462588" y="5116513"/>
          <p14:tracePt t="65548" x="5454650" y="5132388"/>
          <p14:tracePt t="65556" x="5446713" y="5157788"/>
          <p14:tracePt t="65564" x="5437188" y="5175250"/>
          <p14:tracePt t="65572" x="5437188" y="5183188"/>
          <p14:tracePt t="65580" x="5437188" y="5192713"/>
          <p14:tracePt t="65588" x="5429250" y="5218113"/>
          <p14:tracePt t="65596" x="5421313" y="5226050"/>
          <p14:tracePt t="65604" x="5411788" y="5251450"/>
          <p14:tracePt t="65612" x="5403850" y="5276850"/>
          <p14:tracePt t="65620" x="5394325" y="5311775"/>
          <p14:tracePt t="65628" x="5386388" y="5345113"/>
          <p14:tracePt t="65637" x="5368925" y="5380038"/>
          <p14:tracePt t="65644" x="5360988" y="5438775"/>
          <p14:tracePt t="65653" x="5343525" y="5497513"/>
          <p14:tracePt t="65660" x="5335588" y="5540375"/>
          <p14:tracePt t="65670" x="5318125" y="5600700"/>
          <p14:tracePt t="65676" x="5318125" y="5651500"/>
          <p14:tracePt t="65684" x="5318125" y="5676900"/>
          <p14:tracePt t="65692" x="5318125" y="5710238"/>
          <p14:tracePt t="65700" x="5318125" y="5745163"/>
          <p14:tracePt t="65708" x="5327650" y="5761038"/>
          <p14:tracePt t="65716" x="5335588" y="5778500"/>
          <p14:tracePt t="65724" x="5353050" y="5803900"/>
          <p14:tracePt t="65732" x="5360988" y="5829300"/>
          <p14:tracePt t="65740" x="5378450" y="5854700"/>
          <p14:tracePt t="65748" x="5394325" y="5872163"/>
          <p14:tracePt t="65756" x="5421313" y="5889625"/>
          <p14:tracePt t="65764" x="5437188" y="5905500"/>
          <p14:tracePt t="65772" x="5462588" y="5922963"/>
          <p14:tracePt t="65780" x="5497513" y="5940425"/>
          <p14:tracePt t="65788" x="5530850" y="5948363"/>
          <p14:tracePt t="65796" x="5565775" y="5957888"/>
          <p14:tracePt t="65804" x="5599113" y="5973763"/>
          <p14:tracePt t="65812" x="5632450" y="5983288"/>
          <p14:tracePt t="65820" x="5667375" y="5991225"/>
          <p14:tracePt t="65828" x="5683250" y="5999163"/>
          <p14:tracePt t="65836" x="5718175" y="6008688"/>
          <p14:tracePt t="65844" x="5751513" y="6016625"/>
          <p14:tracePt t="65853" x="5776913" y="6024563"/>
          <p14:tracePt t="65860" x="5802313" y="6034088"/>
          <p14:tracePt t="65870" x="5819775" y="6049963"/>
          <p14:tracePt t="65876" x="5853113" y="6059488"/>
          <p14:tracePt t="65888" x="5905500" y="6067425"/>
          <p14:tracePt t="65892" x="5946775" y="6076950"/>
          <p14:tracePt t="65900" x="5981700" y="6084888"/>
          <p14:tracePt t="65908" x="6024563" y="6092825"/>
          <p14:tracePt t="65916" x="6057900" y="6092825"/>
          <p14:tracePt t="65924" x="6100763" y="6092825"/>
          <p14:tracePt t="65932" x="6142038" y="6092825"/>
          <p14:tracePt t="65940" x="6176963" y="6092825"/>
          <p14:tracePt t="65948" x="6219825" y="6092825"/>
          <p14:tracePt t="65956" x="6253163" y="6092825"/>
          <p14:tracePt t="65964" x="6296025" y="6084888"/>
          <p14:tracePt t="65972" x="6321425" y="6076950"/>
          <p14:tracePt t="65980" x="6346825" y="6059488"/>
          <p14:tracePt t="65988" x="6364288" y="6034088"/>
          <p14:tracePt t="65996" x="6389688" y="6008688"/>
          <p14:tracePt t="66005" x="6405563" y="5973763"/>
          <p14:tracePt t="66012" x="6423025" y="5948363"/>
          <p14:tracePt t="66020" x="6440488" y="5922963"/>
          <p14:tracePt t="66028" x="6465888" y="5905500"/>
          <p14:tracePt t="66037" x="6483350" y="5880100"/>
          <p14:tracePt t="66044" x="6499225" y="5864225"/>
          <p14:tracePt t="66053" x="6516688" y="5829300"/>
          <p14:tracePt t="66060" x="6542088" y="5788025"/>
          <p14:tracePt t="66069" x="6567488" y="5745163"/>
          <p14:tracePt t="66076" x="6600825" y="5694363"/>
          <p14:tracePt t="66084" x="6618288" y="5641975"/>
          <p14:tracePt t="66092" x="6626225" y="5600700"/>
          <p14:tracePt t="66100" x="6635750" y="5549900"/>
          <p14:tracePt t="66108" x="6643688" y="5507038"/>
          <p14:tracePt t="66116" x="6643688" y="5472113"/>
          <p14:tracePt t="66124" x="6643688" y="5430838"/>
          <p14:tracePt t="66132" x="6643688" y="5387975"/>
          <p14:tracePt t="66139" x="6635750" y="5337175"/>
          <p14:tracePt t="66147" x="6618288" y="5302250"/>
          <p14:tracePt t="66155" x="6592888" y="5251450"/>
          <p14:tracePt t="66164" x="6575425" y="5218113"/>
          <p14:tracePt t="66171" x="6559550" y="5183188"/>
          <p14:tracePt t="66179" x="6542088" y="5157788"/>
          <p14:tracePt t="66187" x="6499225" y="5116513"/>
          <p14:tracePt t="66196" x="6473825" y="5064125"/>
          <p14:tracePt t="66205" x="6448425" y="5030788"/>
          <p14:tracePt t="66212" x="6423025" y="4979988"/>
          <p14:tracePt t="66220" x="6405563" y="4946650"/>
          <p14:tracePt t="66228" x="6389688" y="4919663"/>
          <p14:tracePt t="66237" x="6389688" y="4903788"/>
          <p14:tracePt t="66253" x="6389688" y="4886325"/>
          <p14:tracePt t="66260" x="6389688" y="4868863"/>
          <p14:tracePt t="66276" x="6389688" y="4860925"/>
          <p14:tracePt t="66524" x="6380163" y="4868863"/>
          <p14:tracePt t="66532" x="6372225" y="4878388"/>
          <p14:tracePt t="66540" x="6364288" y="4886325"/>
          <p14:tracePt t="66548" x="6364288" y="4894263"/>
          <p14:tracePt t="66556" x="6354763" y="4919663"/>
          <p14:tracePt t="66564" x="6346825" y="4946650"/>
          <p14:tracePt t="66572" x="6338888" y="4979988"/>
          <p14:tracePt t="66580" x="6338888" y="4987925"/>
          <p14:tracePt t="66589" x="6321425" y="5038725"/>
          <p14:tracePt t="66596" x="6296025" y="5073650"/>
          <p14:tracePt t="66605" x="6270625" y="5124450"/>
          <p14:tracePt t="66612" x="6227763" y="5175250"/>
          <p14:tracePt t="66620" x="6184900" y="5226050"/>
          <p14:tracePt t="66628" x="6142038" y="5260975"/>
          <p14:tracePt t="66636" x="6134100" y="5276850"/>
          <p14:tracePt t="66644" x="6126163" y="5294313"/>
          <p14:tracePt t="66655" x="6108700" y="5319713"/>
          <p14:tracePt t="66660" x="6100763" y="5337175"/>
          <p14:tracePt t="66668" x="6100763" y="5353050"/>
          <p14:tracePt t="66676" x="6100763" y="5370513"/>
          <p14:tracePt t="66684" x="6100763" y="5380038"/>
          <p14:tracePt t="66692" x="6100763" y="5395913"/>
          <p14:tracePt t="66700" x="6108700" y="5405438"/>
          <p14:tracePt t="66740" x="6091238" y="5405438"/>
          <p14:tracePt t="66748" x="6065838" y="5395913"/>
          <p14:tracePt t="66756" x="6049963" y="5380038"/>
          <p14:tracePt t="66764" x="6007100" y="5353050"/>
          <p14:tracePt t="66772" x="5972175" y="5327650"/>
          <p14:tracePt t="66780" x="5921375" y="5294313"/>
          <p14:tracePt t="66789" x="5870575" y="5268913"/>
          <p14:tracePt t="66796" x="5837238" y="5251450"/>
          <p14:tracePt t="66804" x="5802313" y="5235575"/>
          <p14:tracePt t="66812" x="5786438" y="5226050"/>
          <p14:tracePt t="66852" x="5776913" y="5226050"/>
          <p14:tracePt t="66868" x="5786438" y="5243513"/>
          <p14:tracePt t="66876" x="5802313" y="5251450"/>
          <p14:tracePt t="66884" x="5819775" y="5260975"/>
          <p14:tracePt t="66892" x="5837238" y="5268913"/>
          <p14:tracePt t="66900" x="5845175" y="5276850"/>
          <p14:tracePt t="67300" x="5853113" y="5302250"/>
          <p14:tracePt t="67308" x="5853113" y="5337175"/>
          <p14:tracePt t="67316" x="5853113" y="5380038"/>
          <p14:tracePt t="67324" x="5853113" y="5405438"/>
          <p14:tracePt t="67332" x="5853113" y="5438775"/>
          <p14:tracePt t="67340" x="5853113" y="5464175"/>
          <p14:tracePt t="67348" x="5853113" y="5481638"/>
          <p14:tracePt t="67356" x="5853113" y="5507038"/>
          <p14:tracePt t="67364" x="5853113" y="5532438"/>
          <p14:tracePt t="67372" x="5853113" y="5540375"/>
          <p14:tracePt t="67380" x="5853113" y="5549900"/>
          <p14:tracePt t="67388" x="5853113" y="5557838"/>
          <p14:tracePt t="67468" x="5853113" y="5565775"/>
          <p14:tracePt t="67476" x="5853113" y="5591175"/>
          <p14:tracePt t="67484" x="5853113" y="5600700"/>
          <p14:tracePt t="67492" x="5845175" y="5616575"/>
          <p14:tracePt t="67500" x="5837238" y="5641975"/>
          <p14:tracePt t="67508" x="5827713" y="5651500"/>
          <p14:tracePt t="67516" x="5827713" y="5659438"/>
          <p14:tracePt t="67524" x="5827713" y="5668963"/>
          <p14:tracePt t="67532" x="5819775" y="5684838"/>
          <p14:tracePt t="67548" x="5819775" y="5710238"/>
          <p14:tracePt t="67556" x="5811838" y="5745163"/>
          <p14:tracePt t="67564" x="5802313" y="5761038"/>
          <p14:tracePt t="67572" x="5802313" y="5770563"/>
          <p14:tracePt t="67580" x="5802313" y="5788025"/>
          <p14:tracePt t="67596" x="5802313" y="5795963"/>
          <p14:tracePt t="67644" x="5802313" y="5803900"/>
          <p14:tracePt t="67653" x="5811838" y="5795963"/>
          <p14:tracePt t="67660" x="5819775" y="5761038"/>
          <p14:tracePt t="67668" x="5819775" y="5745163"/>
          <p14:tracePt t="67676" x="5819775" y="5710238"/>
          <p14:tracePt t="67684" x="5819775" y="5684838"/>
          <p14:tracePt t="67692" x="5819775" y="5668963"/>
          <p14:tracePt t="67700" x="5827713" y="5641975"/>
          <p14:tracePt t="67708" x="5827713" y="5626100"/>
          <p14:tracePt t="67732" x="5837238" y="5608638"/>
          <p14:tracePt t="67740" x="5845175" y="5600700"/>
          <p14:tracePt t="67748" x="5862638" y="5600700"/>
          <p14:tracePt t="67756" x="5880100" y="5591175"/>
          <p14:tracePt t="67764" x="5913438" y="5591175"/>
          <p14:tracePt t="67772" x="5956300" y="5591175"/>
          <p14:tracePt t="67780" x="5989638" y="5591175"/>
          <p14:tracePt t="67789" x="6032500" y="5591175"/>
          <p14:tracePt t="67796" x="6057900" y="5591175"/>
          <p14:tracePt t="67804" x="6075363" y="5591175"/>
          <p14:tracePt t="67812" x="6083300" y="5591175"/>
          <p14:tracePt t="67821" x="6091238" y="5591175"/>
          <p14:tracePt t="67828" x="6108700" y="5591175"/>
          <p14:tracePt t="67837" x="6134100" y="5591175"/>
          <p14:tracePt t="67844" x="6151563" y="5591175"/>
          <p14:tracePt t="67852" x="6184900" y="5575300"/>
          <p14:tracePt t="67868" x="6202363" y="5557838"/>
          <p14:tracePt t="67888" x="6202363" y="5489575"/>
          <p14:tracePt t="67892" x="6202363" y="5430838"/>
          <p14:tracePt t="67900" x="6210300" y="5362575"/>
          <p14:tracePt t="67908" x="6219825" y="5327650"/>
          <p14:tracePt t="67916" x="6227763" y="5276850"/>
          <p14:tracePt t="67924" x="6245225" y="5260975"/>
          <p14:tracePt t="67932" x="6278563" y="5243513"/>
          <p14:tracePt t="67940" x="6303963" y="5226050"/>
          <p14:tracePt t="67948" x="6321425" y="5208588"/>
          <p14:tracePt t="67956" x="6329363" y="5200650"/>
          <p14:tracePt t="67964" x="6338888" y="5200650"/>
          <p14:tracePt t="67972" x="6354763" y="5192713"/>
          <p14:tracePt t="68004" x="6364288" y="5192713"/>
          <p14:tracePt t="68020" x="6364288" y="5183188"/>
          <p14:tracePt t="68028" x="6364288" y="5167313"/>
          <p14:tracePt t="68038" x="6364288" y="5157788"/>
          <p14:tracePt t="68044" x="6364288" y="5149850"/>
          <p14:tracePt t="68052" x="6364288" y="5141913"/>
          <p14:tracePt t="68060" x="6364288" y="5124450"/>
          <p14:tracePt t="68068" x="6364288" y="5091113"/>
          <p14:tracePt t="68076" x="6354763" y="5064125"/>
          <p14:tracePt t="68084" x="6346825" y="5048250"/>
          <p14:tracePt t="68092" x="6346825" y="5030788"/>
          <p14:tracePt t="68100" x="6346825" y="5005388"/>
          <p14:tracePt t="68108" x="6346825" y="4987925"/>
          <p14:tracePt t="68116" x="6346825" y="4979988"/>
          <p14:tracePt t="68124" x="6346825" y="4972050"/>
          <p14:tracePt t="68131" x="6346825" y="4954588"/>
          <p14:tracePt t="68140" x="6354763" y="4946650"/>
          <p14:tracePt t="68156" x="6364288" y="4946650"/>
          <p14:tracePt t="68172" x="6372225" y="4946650"/>
          <p14:tracePt t="68180" x="6380163" y="4946650"/>
          <p14:tracePt t="68196" x="6389688" y="4946650"/>
          <p14:tracePt t="68204" x="6397625" y="4946650"/>
          <p14:tracePt t="68212" x="6405563" y="4946650"/>
          <p14:tracePt t="68316" x="6415088" y="4946650"/>
          <p14:tracePt t="68372" x="6415088" y="4954588"/>
          <p14:tracePt t="68380" x="6415088" y="4962525"/>
          <p14:tracePt t="68388" x="6423025" y="4987925"/>
          <p14:tracePt t="68404" x="6423025" y="4997450"/>
          <p14:tracePt t="68412" x="6423025" y="5005388"/>
          <p14:tracePt t="68421" x="6423025" y="5013325"/>
          <p14:tracePt t="68428" x="6423025" y="5022850"/>
          <p14:tracePt t="68438" x="6423025" y="5038725"/>
          <p14:tracePt t="68444" x="6423025" y="5048250"/>
          <p14:tracePt t="68452" x="6423025" y="5064125"/>
          <p14:tracePt t="68460" x="6423025" y="5073650"/>
          <p14:tracePt t="68468" x="6423025" y="5099050"/>
          <p14:tracePt t="68476" x="6423025" y="5116513"/>
          <p14:tracePt t="68484" x="6423025" y="5124450"/>
          <p14:tracePt t="68492" x="6415088" y="5149850"/>
          <p14:tracePt t="68500" x="6405563" y="5157788"/>
          <p14:tracePt t="68508" x="6397625" y="5167313"/>
          <p14:tracePt t="68524" x="6397625" y="5183188"/>
          <p14:tracePt t="68532" x="6397625" y="5192713"/>
          <p14:tracePt t="68540" x="6397625" y="5200650"/>
          <p14:tracePt t="68548" x="6397625" y="5208588"/>
          <p14:tracePt t="68556" x="6397625" y="5218113"/>
          <p14:tracePt t="68564" x="6397625" y="5243513"/>
          <p14:tracePt t="68572" x="6397625" y="5260975"/>
          <p14:tracePt t="68580" x="6397625" y="5276850"/>
          <p14:tracePt t="68588" x="6397625" y="5302250"/>
          <p14:tracePt t="68596" x="6397625" y="5327650"/>
          <p14:tracePt t="68604" x="6397625" y="5345113"/>
          <p14:tracePt t="68612" x="6397625" y="5370513"/>
          <p14:tracePt t="68621" x="6397625" y="5405438"/>
          <p14:tracePt t="68628" x="6397625" y="5413375"/>
          <p14:tracePt t="68638" x="6389688" y="5446713"/>
          <p14:tracePt t="68644" x="6389688" y="5472113"/>
          <p14:tracePt t="68652" x="6389688" y="5514975"/>
          <p14:tracePt t="68660" x="6372225" y="5591175"/>
          <p14:tracePt t="68668" x="6364288" y="5651500"/>
          <p14:tracePt t="68676" x="6354763" y="5710238"/>
          <p14:tracePt t="68684" x="6338888" y="5770563"/>
          <p14:tracePt t="68692" x="6321425" y="5838825"/>
          <p14:tracePt t="68700" x="6311900" y="5897563"/>
          <p14:tracePt t="68708" x="6303963" y="5948363"/>
          <p14:tracePt t="68716" x="6296025" y="5991225"/>
          <p14:tracePt t="68724" x="6296025" y="5999163"/>
          <p14:tracePt t="68732" x="6296025" y="6008688"/>
          <p14:tracePt t="68844" x="6286500" y="6008688"/>
          <p14:tracePt t="68868" x="6278563" y="6008688"/>
          <p14:tracePt t="68876" x="6261100" y="5991225"/>
          <p14:tracePt t="68887" x="6253163" y="5965825"/>
          <p14:tracePt t="68892" x="6245225" y="5957888"/>
          <p14:tracePt t="68900" x="6245225" y="5940425"/>
          <p14:tracePt t="68908" x="6245225" y="5905500"/>
          <p14:tracePt t="68916" x="6245225" y="5864225"/>
          <p14:tracePt t="68924" x="6261100" y="5838825"/>
          <p14:tracePt t="68932" x="6286500" y="5803900"/>
          <p14:tracePt t="68940" x="6338888" y="5778500"/>
          <p14:tracePt t="68948" x="6415088" y="5727700"/>
          <p14:tracePt t="68957" x="6508750" y="5684838"/>
          <p14:tracePt t="68964" x="6610350" y="5626100"/>
          <p14:tracePt t="68972" x="6729413" y="5583238"/>
          <p14:tracePt t="68980" x="6831013" y="5557838"/>
          <p14:tracePt t="68987" x="6942138" y="5524500"/>
          <p14:tracePt t="68996" x="7051675" y="5481638"/>
          <p14:tracePt t="69005" x="7137400" y="5421313"/>
          <p14:tracePt t="69012" x="7188200" y="5370513"/>
          <p14:tracePt t="69021" x="7229475" y="5302250"/>
          <p14:tracePt t="69028" x="7256463" y="5218113"/>
          <p14:tracePt t="69038" x="7256463" y="5149850"/>
          <p14:tracePt t="69044" x="7256463" y="5048250"/>
          <p14:tracePt t="69052" x="7256463" y="4962525"/>
          <p14:tracePt t="69060" x="7264400" y="4886325"/>
          <p14:tracePt t="69068" x="7272338" y="4827588"/>
          <p14:tracePt t="69076" x="7289800" y="4784725"/>
          <p14:tracePt t="69084" x="7297738" y="4733925"/>
          <p14:tracePt t="69092" x="7297738" y="4716463"/>
          <p14:tracePt t="69100" x="7307263" y="4683125"/>
          <p14:tracePt t="69108" x="7315200" y="4657725"/>
          <p14:tracePt t="69116" x="7332663" y="4640263"/>
          <p14:tracePt t="69124" x="7358063" y="4614863"/>
          <p14:tracePt t="69132" x="7383463" y="4589463"/>
          <p14:tracePt t="69140" x="7408863" y="4579938"/>
          <p14:tracePt t="69148" x="7434263" y="4554538"/>
          <p14:tracePt t="69157" x="7451725" y="4529138"/>
          <p14:tracePt t="69164" x="7467600" y="4495800"/>
          <p14:tracePt t="69173" x="7467600" y="4470400"/>
          <p14:tracePt t="69180" x="7467600" y="4452938"/>
          <p14:tracePt t="69188" x="7467600" y="4419600"/>
          <p14:tracePt t="69196" x="7467600" y="4384675"/>
          <p14:tracePt t="69204" x="7467600" y="4351338"/>
          <p14:tracePt t="69212" x="7467600" y="4308475"/>
          <p14:tracePt t="69221" x="7467600" y="4300538"/>
          <p14:tracePt t="69228" x="7459663" y="4265613"/>
          <p14:tracePt t="69238" x="7459663" y="4240213"/>
          <p14:tracePt t="69253" x="7459663" y="4232275"/>
          <p14:tracePt t="69332" x="7459663" y="4240213"/>
          <p14:tracePt t="69340" x="7459663" y="4249738"/>
          <p14:tracePt t="69364" x="7451725" y="4275138"/>
          <p14:tracePt t="69380" x="7442200" y="4300538"/>
          <p14:tracePt t="69388" x="7434263" y="4316413"/>
          <p14:tracePt t="69396" x="7426325" y="4325938"/>
          <p14:tracePt t="69404" x="7426325" y="4333875"/>
          <p14:tracePt t="69412" x="7416800" y="4359275"/>
          <p14:tracePt t="69422" x="7416800" y="4376738"/>
          <p14:tracePt t="69428" x="7416800" y="4384675"/>
          <p14:tracePt t="69444" x="7416800" y="4402138"/>
          <p14:tracePt t="69452" x="7416800" y="4419600"/>
          <p14:tracePt t="69460" x="7416800" y="4427538"/>
          <p14:tracePt t="69468" x="7416800" y="4445000"/>
          <p14:tracePt t="69476" x="7416800" y="4452938"/>
          <p14:tracePt t="69484" x="7416800" y="4470400"/>
          <p14:tracePt t="69500" x="7416800" y="4486275"/>
          <p14:tracePt t="69508" x="7416800" y="4495800"/>
          <p14:tracePt t="69516" x="7426325" y="4521200"/>
          <p14:tracePt t="69524" x="7426325" y="4538663"/>
          <p14:tracePt t="69532" x="7434263" y="4572000"/>
          <p14:tracePt t="69540" x="7442200" y="4597400"/>
          <p14:tracePt t="69548" x="7459663" y="4622800"/>
          <p14:tracePt t="69556" x="7467600" y="4648200"/>
          <p14:tracePt t="69564" x="7485063" y="4673600"/>
          <p14:tracePt t="69573" x="7493000" y="4691063"/>
          <p14:tracePt t="69580" x="7493000" y="4708525"/>
          <p14:tracePt t="69596" x="7493000" y="4724400"/>
          <p14:tracePt t="69605" x="7502525" y="4749800"/>
          <p14:tracePt t="69612" x="7510463" y="4749800"/>
          <p14:tracePt t="69621" x="7510463" y="4759325"/>
          <p14:tracePt t="69628" x="7518400" y="4775200"/>
          <p14:tracePt t="69644" x="7518400" y="4784725"/>
          <p14:tracePt t="69652" x="7527925" y="4802188"/>
          <p14:tracePt t="69660" x="7535863" y="4818063"/>
          <p14:tracePt t="69668" x="7535863" y="4835525"/>
          <p14:tracePt t="69676" x="7535863" y="4852988"/>
          <p14:tracePt t="69684" x="7535863" y="4878388"/>
          <p14:tracePt t="69692" x="7535863" y="4903788"/>
          <p14:tracePt t="69700" x="7535863" y="4919663"/>
          <p14:tracePt t="69708" x="7535863" y="4946650"/>
          <p14:tracePt t="69716" x="7535863" y="4962525"/>
          <p14:tracePt t="69724" x="7535863" y="4972050"/>
          <p14:tracePt t="69732" x="7535863" y="4997450"/>
          <p14:tracePt t="69740" x="7527925" y="5013325"/>
          <p14:tracePt t="69748" x="7518400" y="5022850"/>
          <p14:tracePt t="69756" x="7510463" y="5038725"/>
          <p14:tracePt t="69764" x="7502525" y="5064125"/>
          <p14:tracePt t="69772" x="7493000" y="5091113"/>
          <p14:tracePt t="69780" x="7493000" y="5099050"/>
          <p14:tracePt t="69788" x="7493000" y="5124450"/>
          <p14:tracePt t="69796" x="7485063" y="5157788"/>
          <p14:tracePt t="69804" x="7477125" y="5175250"/>
          <p14:tracePt t="69812" x="7467600" y="5200650"/>
          <p14:tracePt t="69822" x="7467600" y="5218113"/>
          <p14:tracePt t="69828" x="7467600" y="5226050"/>
          <p14:tracePt t="69838" x="7467600" y="5243513"/>
          <p14:tracePt t="69844" x="7467600" y="5276850"/>
          <p14:tracePt t="69852" x="7459663" y="5294313"/>
          <p14:tracePt t="69860" x="7451725" y="5302250"/>
          <p14:tracePt t="69868" x="7451725" y="5311775"/>
          <p14:tracePt t="69876" x="7451725" y="5319713"/>
          <p14:tracePt t="69892" x="7451725" y="5327650"/>
          <p14:tracePt t="69900" x="7451725" y="5337175"/>
          <p14:tracePt t="69908" x="7451725" y="5345113"/>
          <p14:tracePt t="69924" x="7442200" y="5353050"/>
          <p14:tracePt t="69932" x="7434263" y="5362575"/>
          <p14:tracePt t="69940" x="7434263" y="5370513"/>
          <p14:tracePt t="69948" x="7426325" y="5387975"/>
          <p14:tracePt t="69957" x="7426325" y="5395913"/>
          <p14:tracePt t="69964" x="7426325" y="5405438"/>
          <p14:tracePt t="69972" x="7426325" y="5430838"/>
          <p14:tracePt t="69980" x="7426325" y="5456238"/>
          <p14:tracePt t="69988" x="7426325" y="5481638"/>
          <p14:tracePt t="69996" x="7416800" y="5507038"/>
          <p14:tracePt t="70005" x="7416800" y="5524500"/>
          <p14:tracePt t="70012" x="7416800" y="5532438"/>
          <p14:tracePt t="70021" x="7416800" y="5557838"/>
          <p14:tracePt t="70028" x="7416800" y="5583238"/>
          <p14:tracePt t="70038" x="7416800" y="5600700"/>
          <p14:tracePt t="70044" x="7416800" y="5626100"/>
          <p14:tracePt t="70052" x="7416800" y="5641975"/>
          <p14:tracePt t="70060" x="7416800" y="5651500"/>
          <p14:tracePt t="70068" x="7416800" y="5659438"/>
          <p14:tracePt t="70076" x="7416800" y="5668963"/>
          <p14:tracePt t="70084" x="7416800" y="5676900"/>
          <p14:tracePt t="70092" x="7416800" y="5694363"/>
          <p14:tracePt t="70108" x="7416800" y="5710238"/>
          <p14:tracePt t="70116" x="7416800" y="5719763"/>
          <p14:tracePt t="70124" x="7416800" y="5727700"/>
          <p14:tracePt t="70132" x="7416800" y="5745163"/>
          <p14:tracePt t="70140" x="7416800" y="5761038"/>
          <p14:tracePt t="70148" x="7416800" y="5788025"/>
          <p14:tracePt t="70156" x="7416800" y="5813425"/>
          <p14:tracePt t="70164" x="7408863" y="5829300"/>
          <p14:tracePt t="70173" x="7408863" y="5838825"/>
          <p14:tracePt t="70180" x="7408863" y="5846763"/>
          <p14:tracePt t="70188" x="7408863" y="5854700"/>
          <p14:tracePt t="70196" x="7408863" y="5864225"/>
          <p14:tracePt t="70205" x="7408863" y="5872163"/>
          <p14:tracePt t="70221" x="7400925" y="5880100"/>
          <p14:tracePt t="73876" x="7391400" y="5889625"/>
          <p14:tracePt t="73884" x="7348538" y="5854700"/>
          <p14:tracePt t="73892" x="7229475" y="5761038"/>
          <p14:tracePt t="73900" x="7000875" y="5608638"/>
          <p14:tracePt t="73908" x="6729413" y="5489575"/>
          <p14:tracePt t="73916" x="6397625" y="5362575"/>
          <p14:tracePt t="73925" x="6024563" y="5251450"/>
          <p14:tracePt t="73932" x="5624513" y="5157788"/>
          <p14:tracePt t="73941" x="5292725" y="5106988"/>
          <p14:tracePt t="73948" x="4987925" y="5056188"/>
          <p14:tracePt t="73956" x="4646613" y="4979988"/>
          <p14:tracePt t="73964" x="4256088" y="4929188"/>
          <p14:tracePt t="73973" x="3908425" y="4818063"/>
          <p14:tracePt t="73980" x="3611563" y="4708525"/>
          <p14:tracePt t="73990" x="3432175" y="4640263"/>
          <p14:tracePt t="73996" x="3313113" y="4597400"/>
          <p14:tracePt t="74004" x="3262313" y="4564063"/>
          <p14:tracePt t="74012" x="3236913" y="4546600"/>
          <p14:tracePt t="74020" x="3228975" y="4538663"/>
          <p14:tracePt t="74028" x="3219450" y="4529138"/>
          <p14:tracePt t="74076" x="3211513" y="4529138"/>
          <p14:tracePt t="74084" x="3194050" y="4521200"/>
          <p14:tracePt t="74092" x="3143250" y="4495800"/>
          <p14:tracePt t="74100" x="3067050" y="4452938"/>
          <p14:tracePt t="74108" x="2990850" y="4384675"/>
          <p14:tracePt t="74116" x="2879725" y="4275138"/>
          <p14:tracePt t="74125" x="2778125" y="4164013"/>
          <p14:tracePt t="74132" x="2709863" y="4087813"/>
          <p14:tracePt t="74140" x="2590800" y="3960813"/>
          <p14:tracePt t="74148" x="2471738" y="3806825"/>
          <p14:tracePt t="74156" x="2344738" y="3654425"/>
          <p14:tracePt t="74164" x="2268538" y="3535363"/>
          <p14:tracePt t="74173" x="2217738" y="3459163"/>
          <p14:tracePt t="74180" x="2182813" y="3408363"/>
          <p14:tracePt t="74190" x="2166938" y="3390900"/>
          <p14:tracePt t="74196" x="2166938" y="3382963"/>
          <p14:tracePt t="74212" x="2166938" y="3348038"/>
          <p14:tracePt t="74220" x="2166938" y="3297238"/>
          <p14:tracePt t="74228" x="2174875" y="3263900"/>
          <p14:tracePt t="74236" x="2182813" y="3221038"/>
          <p14:tracePt t="74244" x="2192338" y="3170238"/>
          <p14:tracePt t="74252" x="2200275" y="3127375"/>
          <p14:tracePt t="74260" x="2200275" y="3094038"/>
          <p14:tracePt t="74268" x="2200275" y="3041650"/>
          <p14:tracePt t="74276" x="2200275" y="2965450"/>
          <p14:tracePt t="74284" x="2174875" y="2914650"/>
          <p14:tracePt t="74292" x="2157413" y="2871788"/>
          <p14:tracePt t="74300" x="2141538" y="2838450"/>
          <p14:tracePt t="74308" x="2124075" y="2805113"/>
          <p14:tracePt t="74316" x="2106613" y="2778125"/>
          <p14:tracePt t="74324" x="2090738" y="2762250"/>
          <p14:tracePt t="74332" x="2090738" y="2752725"/>
          <p14:tracePt t="74372" x="2116138" y="2787650"/>
          <p14:tracePt t="74380" x="2166938" y="2820988"/>
          <p14:tracePt t="74389" x="2243138" y="2889250"/>
          <p14:tracePt t="74396" x="2336800" y="2949575"/>
          <p14:tracePt t="74404" x="2438400" y="3008313"/>
          <p14:tracePt t="74412" x="2532063" y="3067050"/>
          <p14:tracePt t="74420" x="2633663" y="3101975"/>
          <p14:tracePt t="74428" x="2735263" y="3109913"/>
          <p14:tracePt t="74436" x="2838450" y="3135313"/>
          <p14:tracePt t="74444" x="2940050" y="3144838"/>
          <p14:tracePt t="74452" x="3024188" y="3144838"/>
          <p14:tracePt t="74460" x="3135313" y="3144838"/>
          <p14:tracePt t="74468" x="3236913" y="3109913"/>
          <p14:tracePt t="74476" x="3355975" y="3059113"/>
          <p14:tracePt t="74484" x="3475038" y="3000375"/>
          <p14:tracePt t="74492" x="3611563" y="2922588"/>
          <p14:tracePt t="74500" x="3670300" y="2897188"/>
          <p14:tracePt t="74509" x="3695700" y="2881313"/>
          <p14:tracePt t="74516" x="3721100" y="2881313"/>
          <p14:tracePt t="74525" x="3756025" y="2838450"/>
          <p14:tracePt t="74532" x="3814763" y="2762250"/>
          <p14:tracePt t="74540" x="3857625" y="2676525"/>
          <p14:tracePt t="74548" x="3883025" y="2582863"/>
          <p14:tracePt t="74557" x="3890963" y="2481263"/>
          <p14:tracePt t="74564" x="3890963" y="2397125"/>
          <p14:tracePt t="74573" x="3865563" y="2286000"/>
          <p14:tracePt t="74580" x="3806825" y="2166938"/>
          <p14:tracePt t="74590" x="3738563" y="2047875"/>
          <p14:tracePt t="74596" x="3636963" y="1920875"/>
          <p14:tracePt t="74604" x="3517900" y="1793875"/>
          <p14:tracePt t="74612" x="3398838" y="1665288"/>
          <p14:tracePt t="74620" x="3279775" y="1563688"/>
          <p14:tracePt t="74628" x="3100388" y="1444625"/>
          <p14:tracePt t="74636" x="2930525" y="1325563"/>
          <p14:tracePt t="74644" x="2752725" y="1216025"/>
          <p14:tracePt t="74652" x="2590800" y="1130300"/>
          <p14:tracePt t="74660" x="2438400" y="1079500"/>
          <p14:tracePt t="74668" x="2311400" y="1044575"/>
          <p14:tracePt t="74676" x="2192338" y="1019175"/>
          <p14:tracePt t="74684" x="2106613" y="1019175"/>
          <p14:tracePt t="74692" x="2012950" y="1028700"/>
          <p14:tracePt t="74700" x="1936750" y="1044575"/>
          <p14:tracePt t="74708" x="1843088" y="1096963"/>
          <p14:tracePt t="74716" x="1766888" y="1147763"/>
          <p14:tracePt t="74725" x="1673225" y="1206500"/>
          <p14:tracePt t="74732" x="1554163" y="1274763"/>
          <p14:tracePt t="74740" x="1419225" y="1350963"/>
          <p14:tracePt t="74748" x="1257300" y="1444625"/>
          <p14:tracePt t="74757" x="1054100" y="1571625"/>
          <p14:tracePt t="74764" x="884238" y="1690688"/>
          <p14:tracePt t="74773" x="704850" y="1801813"/>
          <p14:tracePt t="74780" x="569913" y="1878013"/>
          <p14:tracePt t="74790" x="450850" y="1946275"/>
          <p14:tracePt t="74796" x="357188" y="2005013"/>
          <p14:tracePt t="74804" x="288925" y="2073275"/>
          <p14:tracePt t="74812" x="246063" y="2141538"/>
          <p14:tracePt t="74820" x="230188" y="2209800"/>
          <p14:tracePt t="74828" x="220663" y="2286000"/>
          <p14:tracePt t="74836" x="220663" y="2354263"/>
          <p14:tracePt t="74844" x="220663" y="2473325"/>
          <p14:tracePt t="74852" x="230188" y="2541588"/>
          <p14:tracePt t="74860" x="246063" y="2592388"/>
          <p14:tracePt t="74868" x="263525" y="2651125"/>
          <p14:tracePt t="74876" x="263525" y="2693988"/>
          <p14:tracePt t="74884" x="271463" y="2744788"/>
          <p14:tracePt t="74892" x="280988" y="2787650"/>
          <p14:tracePt t="74900" x="296863" y="2820988"/>
          <p14:tracePt t="74908" x="322263" y="2855913"/>
          <p14:tracePt t="74916" x="382588" y="2889250"/>
          <p14:tracePt t="74924" x="458788" y="2922588"/>
          <p14:tracePt t="74932" x="577850" y="2957513"/>
          <p14:tracePt t="74940" x="722313" y="2990850"/>
          <p14:tracePt t="74948" x="909638" y="3033713"/>
          <p14:tracePt t="74957" x="1120775" y="3059113"/>
          <p14:tracePt t="74964" x="1358900" y="3076575"/>
          <p14:tracePt t="74974" x="1597025" y="3076575"/>
          <p14:tracePt t="74980" x="1852613" y="3076575"/>
          <p14:tracePt t="74990" x="2174875" y="3076575"/>
          <p14:tracePt t="74996" x="2532063" y="3051175"/>
          <p14:tracePt t="75004" x="2889250" y="2990850"/>
          <p14:tracePt t="75012" x="3228975" y="2940050"/>
          <p14:tracePt t="75020" x="3602038" y="2846388"/>
          <p14:tracePt t="75028" x="3951288" y="2736850"/>
          <p14:tracePt t="75036" x="4214813" y="2643188"/>
          <p14:tracePt t="75044" x="4451350" y="2541588"/>
          <p14:tracePt t="75052" x="4595813" y="2463800"/>
          <p14:tracePt t="75060" x="4681538" y="2397125"/>
          <p14:tracePt t="75068" x="4765675" y="2344738"/>
          <p14:tracePt t="75076" x="4791075" y="2293938"/>
          <p14:tracePt t="75084" x="4808538" y="2260600"/>
          <p14:tracePt t="75092" x="4808538" y="2252663"/>
          <p14:tracePt t="75100" x="4808538" y="2235200"/>
          <p14:tracePt t="75108" x="4808538" y="2200275"/>
          <p14:tracePt t="75115" x="4791075" y="2174875"/>
          <p14:tracePt t="75124" x="4791075" y="2159000"/>
          <p14:tracePt t="75131" x="4775200" y="2133600"/>
          <p14:tracePt t="75140" x="4765675" y="2124075"/>
          <p14:tracePt t="75147" x="4757738" y="2108200"/>
          <p14:tracePt t="75180" x="4765675" y="2133600"/>
          <p14:tracePt t="75188" x="4808538" y="2200275"/>
          <p14:tracePt t="75195" x="4902200" y="2252663"/>
          <p14:tracePt t="75203" x="4935538" y="2293938"/>
          <p14:tracePt t="75211" x="5046663" y="2397125"/>
          <p14:tracePt t="75219" x="5249863" y="2532063"/>
          <p14:tracePt t="75227" x="5556250" y="2693988"/>
          <p14:tracePt t="75235" x="5888038" y="2838450"/>
          <p14:tracePt t="75243" x="6210300" y="2965450"/>
          <p14:tracePt t="75251" x="6508750" y="3094038"/>
          <p14:tracePt t="75259" x="6780213" y="3186113"/>
          <p14:tracePt t="75267" x="7018338" y="3289300"/>
          <p14:tracePt t="75275" x="7256463" y="3365500"/>
          <p14:tracePt t="75283" x="7485063" y="3424238"/>
          <p14:tracePt t="75292" x="7646988" y="3449638"/>
          <p14:tracePt t="75300" x="7832725" y="3467100"/>
          <p14:tracePt t="75308" x="8045450" y="3441700"/>
          <p14:tracePt t="75316" x="8250238" y="3398838"/>
          <p14:tracePt t="75324" x="8453438" y="3330575"/>
          <p14:tracePt t="75332" x="8640763" y="3238500"/>
          <p14:tracePt t="75340" x="8793163" y="3127375"/>
          <p14:tracePt t="75348" x="8904288" y="3033713"/>
          <p14:tracePt t="75357" x="8972550" y="2914650"/>
          <p14:tracePt t="75364" x="9013825" y="2813050"/>
          <p14:tracePt t="75374" x="9039225" y="2711450"/>
          <p14:tracePt t="75380" x="9064625" y="2625725"/>
          <p14:tracePt t="75390" x="9074150" y="2566988"/>
          <p14:tracePt t="75396" x="9082088" y="2516188"/>
          <p14:tracePt t="75404" x="9099550" y="2473325"/>
          <p14:tracePt t="75412" x="9107488" y="2438400"/>
          <p14:tracePt t="75420" x="9117013" y="2413000"/>
          <p14:tracePt t="75428" x="9117013" y="2405063"/>
          <p14:tracePt t="75436" x="9132888" y="2371725"/>
          <p14:tracePt t="75444" x="9132888" y="2354263"/>
          <p14:tracePt t="75452" x="9132888" y="2328863"/>
          <p14:tracePt t="75460" x="9132888" y="2319338"/>
          <p14:tracePt t="75468" x="9132888" y="2303463"/>
          <p14:tracePt t="75475" x="9117013" y="2278063"/>
          <p14:tracePt t="75484" x="9091613" y="2252663"/>
          <p14:tracePt t="75492" x="9064625" y="2235200"/>
          <p14:tracePt t="75500" x="9048750" y="2227263"/>
          <p14:tracePt t="75508" x="9013825" y="2200275"/>
          <p14:tracePt t="75516" x="8972550" y="2166938"/>
          <p14:tracePt t="75524" x="8921750" y="2124075"/>
          <p14:tracePt t="75532" x="8869363" y="2090738"/>
          <p14:tracePt t="75540" x="8818563" y="2047875"/>
          <p14:tracePt t="75548" x="8767763" y="2005013"/>
          <p14:tracePt t="75557" x="8691563" y="1963738"/>
          <p14:tracePt t="75564" x="8632825" y="1920875"/>
          <p14:tracePt t="75574" x="8539163" y="1878013"/>
          <p14:tracePt t="75580" x="8462963" y="1827213"/>
          <p14:tracePt t="75589" x="8369300" y="1793875"/>
          <p14:tracePt t="75596" x="8283575" y="1751013"/>
          <p14:tracePt t="75604" x="8207375" y="1700213"/>
          <p14:tracePt t="75612" x="8121650" y="1639888"/>
          <p14:tracePt t="75620" x="8070850" y="1589088"/>
          <p14:tracePt t="75628" x="8045450" y="1546225"/>
          <p14:tracePt t="75636" x="8029575" y="1512888"/>
          <p14:tracePt t="75644" x="8012113" y="1495425"/>
          <p14:tracePt t="75652" x="7994650" y="1470025"/>
          <p14:tracePt t="75660" x="7961313" y="1444625"/>
          <p14:tracePt t="75668" x="7910513" y="1411288"/>
          <p14:tracePt t="75676" x="7832725" y="1376363"/>
          <p14:tracePt t="75684" x="7723188" y="1343025"/>
          <p14:tracePt t="75693" x="7578725" y="1308100"/>
          <p14:tracePt t="75700" x="7416800" y="1274763"/>
          <p14:tracePt t="75708" x="7246938" y="1231900"/>
          <p14:tracePt t="75716" x="7043738" y="1189038"/>
          <p14:tracePt t="75724" x="6848475" y="1147763"/>
          <p14:tracePt t="75732" x="6704013" y="1122363"/>
          <p14:tracePt t="75741" x="6575425" y="1096963"/>
          <p14:tracePt t="75748" x="6473825" y="1079500"/>
          <p14:tracePt t="75757" x="6405563" y="1069975"/>
          <p14:tracePt t="75764" x="6346825" y="1054100"/>
          <p14:tracePt t="75774" x="6321425" y="1054100"/>
          <p14:tracePt t="75780" x="6286500" y="1054100"/>
          <p14:tracePt t="75788" x="6235700" y="1062038"/>
          <p14:tracePt t="75796" x="6184900" y="1079500"/>
          <p14:tracePt t="75804" x="6126163" y="1096963"/>
          <p14:tracePt t="75812" x="6049963" y="1130300"/>
          <p14:tracePt t="75820" x="5964238" y="1163638"/>
          <p14:tracePt t="75828" x="5853113" y="1198563"/>
          <p14:tracePt t="75836" x="5751513" y="1241425"/>
          <p14:tracePt t="75844" x="5632450" y="1292225"/>
          <p14:tracePt t="75852" x="5522913" y="1333500"/>
          <p14:tracePt t="75860" x="5429250" y="1360488"/>
          <p14:tracePt t="75868" x="5343525" y="1401763"/>
          <p14:tracePt t="75876" x="5267325" y="1436688"/>
          <p14:tracePt t="75884" x="5191125" y="1462088"/>
          <p14:tracePt t="75892" x="5140325" y="1487488"/>
          <p14:tracePt t="75900" x="5106988" y="1504950"/>
          <p14:tracePt t="75908" x="5089525" y="1520825"/>
          <p14:tracePt t="75916" x="5064125" y="1538288"/>
          <p14:tracePt t="75924" x="5054600" y="1555750"/>
          <p14:tracePt t="75932" x="5038725" y="1571625"/>
          <p14:tracePt t="75940" x="5029200" y="1606550"/>
          <p14:tracePt t="75948" x="5021263" y="1639888"/>
          <p14:tracePt t="75957" x="5013325" y="1690688"/>
          <p14:tracePt t="75964" x="5003800" y="1733550"/>
          <p14:tracePt t="75974" x="4995863" y="1776413"/>
          <p14:tracePt t="75980" x="4987925" y="1809750"/>
          <p14:tracePt t="75988" x="4970463" y="1835150"/>
          <p14:tracePt t="75996" x="4953000" y="1860550"/>
          <p14:tracePt t="76004" x="4935538" y="1885950"/>
          <p14:tracePt t="76012" x="4919663" y="1903413"/>
          <p14:tracePt t="76020" x="4910138" y="1920875"/>
          <p14:tracePt t="76028" x="4902200" y="1938338"/>
          <p14:tracePt t="76036" x="4894263" y="1963738"/>
          <p14:tracePt t="76044" x="4876800" y="1971675"/>
          <p14:tracePt t="76052" x="4868863" y="1997075"/>
          <p14:tracePt t="76060" x="4859338" y="2030413"/>
          <p14:tracePt t="76076" x="4859338" y="2116138"/>
          <p14:tracePt t="76084" x="4859338" y="2174875"/>
          <p14:tracePt t="76092" x="4859338" y="2243138"/>
          <p14:tracePt t="76100" x="4859338" y="2319338"/>
          <p14:tracePt t="76108" x="4859338" y="2387600"/>
          <p14:tracePt t="76116" x="4859338" y="2447925"/>
          <p14:tracePt t="76124" x="4859338" y="2506663"/>
          <p14:tracePt t="76132" x="4859338" y="2557463"/>
          <p14:tracePt t="76141" x="4859338" y="2617788"/>
          <p14:tracePt t="76148" x="4859338" y="2660650"/>
          <p14:tracePt t="76157" x="4859338" y="2711450"/>
          <p14:tracePt t="76164" x="4859338" y="2762250"/>
          <p14:tracePt t="76174" x="4859338" y="2838450"/>
          <p14:tracePt t="76180" x="4859338" y="2897188"/>
          <p14:tracePt t="76188" x="4859338" y="2949575"/>
          <p14:tracePt t="76196" x="4859338" y="3025775"/>
          <p14:tracePt t="76204" x="4859338" y="3084513"/>
          <p14:tracePt t="76212" x="4859338" y="3127375"/>
          <p14:tracePt t="76220" x="4859338" y="3144838"/>
          <p14:tracePt t="76228" x="4859338" y="3160713"/>
          <p14:tracePt t="76236" x="4859338" y="3170238"/>
          <p14:tracePt t="76332" x="4859338" y="3178175"/>
          <p14:tracePt t="76340" x="4859338" y="3221038"/>
          <p14:tracePt t="76348" x="4868863" y="3246438"/>
          <p14:tracePt t="76356" x="4884738" y="3271838"/>
          <p14:tracePt t="76364" x="4910138" y="3297238"/>
          <p14:tracePt t="76374" x="4927600" y="3314700"/>
          <p14:tracePt t="76380" x="4962525" y="3330575"/>
          <p14:tracePt t="76388" x="5013325" y="3355975"/>
          <p14:tracePt t="76396" x="5080000" y="3390900"/>
          <p14:tracePt t="76404" x="5157788" y="3424238"/>
          <p14:tracePt t="76412" x="5241925" y="3459163"/>
          <p14:tracePt t="76420" x="5335588" y="3484563"/>
          <p14:tracePt t="76428" x="5421313" y="3517900"/>
          <p14:tracePt t="76436" x="5513388" y="3552825"/>
          <p14:tracePt t="76444" x="5599113" y="3586163"/>
          <p14:tracePt t="76451" x="5692775" y="3619500"/>
          <p14:tracePt t="76460" x="5768975" y="3654425"/>
          <p14:tracePt t="76468" x="5853113" y="3687763"/>
          <p14:tracePt t="76476" x="5913438" y="3722688"/>
          <p14:tracePt t="76484" x="5989638" y="3738563"/>
          <p14:tracePt t="76492" x="6065838" y="3763963"/>
          <p14:tracePt t="76500" x="6142038" y="3773488"/>
          <p14:tracePt t="76509" x="6210300" y="3781425"/>
          <p14:tracePt t="76516" x="6270625" y="3781425"/>
          <p14:tracePt t="76524" x="6338888" y="3781425"/>
          <p14:tracePt t="76532" x="6415088" y="3781425"/>
          <p14:tracePt t="76541" x="6499225" y="3781425"/>
          <p14:tracePt t="76548" x="6567488" y="3781425"/>
          <p14:tracePt t="76557" x="6643688" y="3781425"/>
          <p14:tracePt t="76564" x="6694488" y="3781425"/>
          <p14:tracePt t="76574" x="6770688" y="3781425"/>
          <p14:tracePt t="76580" x="6823075" y="3763963"/>
          <p14:tracePt t="76588" x="6864350" y="3738563"/>
          <p14:tracePt t="76596" x="6899275" y="3722688"/>
          <p14:tracePt t="76604" x="6950075" y="3705225"/>
          <p14:tracePt t="76612" x="6983413" y="3687763"/>
          <p14:tracePt t="76620" x="7008813" y="3679825"/>
          <p14:tracePt t="76628" x="7034213" y="3662363"/>
          <p14:tracePt t="76636" x="7051675" y="3654425"/>
          <p14:tracePt t="76644" x="7077075" y="3636963"/>
          <p14:tracePt t="76652" x="7102475" y="3636963"/>
          <p14:tracePt t="76660" x="7137400" y="3619500"/>
          <p14:tracePt t="76668" x="7162800" y="3603625"/>
          <p14:tracePt t="76676" x="7196138" y="3578225"/>
          <p14:tracePt t="76684" x="7256463" y="3535363"/>
          <p14:tracePt t="76692" x="7340600" y="3475038"/>
          <p14:tracePt t="76700" x="7400925" y="3424238"/>
          <p14:tracePt t="76709" x="7467600" y="3365500"/>
          <p14:tracePt t="76716" x="7535863" y="3314700"/>
          <p14:tracePt t="76724" x="7596188" y="3279775"/>
          <p14:tracePt t="76732" x="7646988" y="3221038"/>
          <p14:tracePt t="76741" x="7680325" y="3152775"/>
          <p14:tracePt t="76748" x="7715250" y="3101975"/>
          <p14:tracePt t="76757" x="7731125" y="3059113"/>
          <p14:tracePt t="76764" x="7740650" y="3025775"/>
          <p14:tracePt t="76772" x="7748588" y="2990850"/>
          <p14:tracePt t="76780" x="7748588" y="2974975"/>
          <p14:tracePt t="76788" x="7748588" y="2949575"/>
          <p14:tracePt t="76796" x="7748588" y="2881313"/>
          <p14:tracePt t="76804" x="7748588" y="2813050"/>
          <p14:tracePt t="76812" x="7748588" y="2719388"/>
          <p14:tracePt t="76820" x="7740650" y="2625725"/>
          <p14:tracePt t="76828" x="7731125" y="2506663"/>
          <p14:tracePt t="76836" x="7715250" y="2422525"/>
          <p14:tracePt t="76844" x="7697788" y="2319338"/>
          <p14:tracePt t="76852" x="7680325" y="2243138"/>
          <p14:tracePt t="76860" x="7662863" y="2174875"/>
          <p14:tracePt t="76868" x="7646988" y="2124075"/>
          <p14:tracePt t="76876" x="7637463" y="2090738"/>
          <p14:tracePt t="76884" x="7637463" y="2082800"/>
          <p14:tracePt t="76892" x="7629525" y="2047875"/>
          <p14:tracePt t="76900" x="7629525" y="2030413"/>
          <p14:tracePt t="76909" x="7621588" y="1997075"/>
          <p14:tracePt t="76916" x="7612063" y="1979613"/>
          <p14:tracePt t="76925" x="7604125" y="1954213"/>
          <p14:tracePt t="76932" x="7586663" y="1928813"/>
          <p14:tracePt t="76941" x="7570788" y="1903413"/>
          <p14:tracePt t="76948" x="7553325" y="1870075"/>
          <p14:tracePt t="76958" x="7510463" y="1835150"/>
          <p14:tracePt t="76964" x="7485063" y="1819275"/>
          <p14:tracePt t="76972" x="7477125" y="1801813"/>
          <p14:tracePt t="76980" x="7442200" y="1776413"/>
          <p14:tracePt t="76988" x="7391400" y="1741488"/>
          <p14:tracePt t="76996" x="7340600" y="1716088"/>
          <p14:tracePt t="77010" x="7281863" y="1682750"/>
          <p14:tracePt t="77012" x="7188200" y="1649413"/>
          <p14:tracePt t="77020" x="7085013" y="1606550"/>
          <p14:tracePt t="77028" x="6967538" y="1555750"/>
          <p14:tracePt t="77036" x="6838950" y="1495425"/>
          <p14:tracePt t="77044" x="6704013" y="1462088"/>
          <p14:tracePt t="77052" x="6575425" y="1427163"/>
          <p14:tracePt t="77060" x="6430963" y="1401763"/>
          <p14:tracePt t="77068" x="6303963" y="1376363"/>
          <p14:tracePt t="77076" x="6176963" y="1360488"/>
          <p14:tracePt t="77084" x="6065838" y="1343025"/>
          <p14:tracePt t="77092" x="5972175" y="1325563"/>
          <p14:tracePt t="77100" x="5888038" y="1317625"/>
          <p14:tracePt t="77108" x="5845175" y="1317625"/>
          <p14:tracePt t="77116" x="5786438" y="1317625"/>
          <p14:tracePt t="77124" x="5726113" y="1317625"/>
          <p14:tracePt t="77132" x="5675313" y="1317625"/>
          <p14:tracePt t="77141" x="5624513" y="1317625"/>
          <p14:tracePt t="77148" x="5581650" y="1317625"/>
          <p14:tracePt t="77158" x="5522913" y="1317625"/>
          <p14:tracePt t="77164" x="5454650" y="1317625"/>
          <p14:tracePt t="77174" x="5403850" y="1325563"/>
          <p14:tracePt t="77180" x="5343525" y="1343025"/>
          <p14:tracePt t="77188" x="5284788" y="1376363"/>
          <p14:tracePt t="77196" x="5233988" y="1401763"/>
          <p14:tracePt t="77204" x="5183188" y="1444625"/>
          <p14:tracePt t="77212" x="5106988" y="1504950"/>
          <p14:tracePt t="77220" x="5054600" y="1546225"/>
          <p14:tracePt t="77228" x="5003800" y="1581150"/>
          <p14:tracePt t="77236" x="4953000" y="1614488"/>
          <p14:tracePt t="77244" x="4902200" y="1639888"/>
          <p14:tracePt t="77251" x="4868863" y="1657350"/>
          <p14:tracePt t="77260" x="4843463" y="1674813"/>
          <p14:tracePt t="77268" x="4808538" y="1690688"/>
          <p14:tracePt t="77276" x="4783138" y="1708150"/>
          <p14:tracePt t="77284" x="4765675" y="1725613"/>
          <p14:tracePt t="77292" x="4740275" y="1733550"/>
          <p14:tracePt t="77300" x="4724400" y="1751013"/>
          <p14:tracePt t="77308" x="4706938" y="1766888"/>
          <p14:tracePt t="77316" x="4689475" y="1784350"/>
          <p14:tracePt t="77325" x="4681538" y="1809750"/>
          <p14:tracePt t="77332" x="4673600" y="1835150"/>
          <p14:tracePt t="77341" x="4664075" y="1870075"/>
          <p14:tracePt t="77348" x="4656138" y="1903413"/>
          <p14:tracePt t="77358" x="4646613" y="1946275"/>
          <p14:tracePt t="77364" x="4638675" y="1979613"/>
          <p14:tracePt t="77372" x="4630738" y="2022475"/>
          <p14:tracePt t="77380" x="4621213" y="2055813"/>
          <p14:tracePt t="77388" x="4621213" y="2082800"/>
          <p14:tracePt t="77396" x="4613275" y="2116138"/>
          <p14:tracePt t="77404" x="4605338" y="2149475"/>
          <p14:tracePt t="77412" x="4595813" y="2174875"/>
          <p14:tracePt t="77420" x="4595813" y="2209800"/>
          <p14:tracePt t="77428" x="4595813" y="2243138"/>
          <p14:tracePt t="77436" x="4595813" y="2286000"/>
          <p14:tracePt t="77444" x="4595813" y="2328863"/>
          <p14:tracePt t="77452" x="4595813" y="2387600"/>
          <p14:tracePt t="77460" x="4595813" y="2430463"/>
          <p14:tracePt t="77468" x="4595813" y="2473325"/>
          <p14:tracePt t="77476" x="4595813" y="2532063"/>
          <p14:tracePt t="77484" x="4595813" y="2592388"/>
          <p14:tracePt t="77492" x="4595813" y="2660650"/>
          <p14:tracePt t="77500" x="4605338" y="2736850"/>
          <p14:tracePt t="77509" x="4613275" y="2778125"/>
          <p14:tracePt t="77516" x="4621213" y="2855913"/>
          <p14:tracePt t="77524" x="4638675" y="2922588"/>
          <p14:tracePt t="77532" x="4646613" y="2990850"/>
          <p14:tracePt t="77541" x="4664075" y="3059113"/>
          <p14:tracePt t="77548" x="4681538" y="3135313"/>
          <p14:tracePt t="77558" x="4699000" y="3211513"/>
          <p14:tracePt t="77564" x="4724400" y="3279775"/>
          <p14:tracePt t="77572" x="4749800" y="3355975"/>
          <p14:tracePt t="77580" x="4783138" y="3424238"/>
          <p14:tracePt t="77588" x="4818063" y="3475038"/>
          <p14:tracePt t="77596" x="4843463" y="3517900"/>
          <p14:tracePt t="77604" x="4859338" y="3560763"/>
          <p14:tracePt t="77612" x="4876800" y="3594100"/>
          <p14:tracePt t="77620" x="4884738" y="3603625"/>
          <p14:tracePt t="77628" x="4894263" y="3619500"/>
          <p14:tracePt t="77644" x="4902200" y="3636963"/>
          <p14:tracePt t="77652" x="4910138" y="3646488"/>
          <p14:tracePt t="77700" x="4927600" y="3646488"/>
          <p14:tracePt t="77708" x="4945063" y="3646488"/>
          <p14:tracePt t="77716" x="4970463" y="3646488"/>
          <p14:tracePt t="77724" x="4995863" y="3646488"/>
          <p14:tracePt t="77732" x="5013325" y="3646488"/>
          <p14:tracePt t="77741" x="5038725" y="3646488"/>
          <p14:tracePt t="77748" x="5064125" y="3646488"/>
          <p14:tracePt t="77758" x="5072063" y="3646488"/>
          <p14:tracePt t="77764" x="5089525" y="3646488"/>
          <p14:tracePt t="77772" x="5122863" y="3646488"/>
          <p14:tracePt t="77780" x="5157788" y="3654425"/>
          <p14:tracePt t="77788" x="5191125" y="3671888"/>
          <p14:tracePt t="77796" x="5224463" y="3697288"/>
          <p14:tracePt t="77804" x="5267325" y="3705225"/>
          <p14:tracePt t="77812" x="5327650" y="3713163"/>
          <p14:tracePt t="77820" x="5394325" y="3730625"/>
          <p14:tracePt t="77828" x="5454650" y="3738563"/>
          <p14:tracePt t="77836" x="5497513" y="3748088"/>
          <p14:tracePt t="77844" x="5530850" y="3748088"/>
          <p14:tracePt t="77852" x="5556250" y="3748088"/>
          <p14:tracePt t="77860" x="5599113" y="3748088"/>
          <p14:tracePt t="77868" x="5632450" y="3748088"/>
          <p14:tracePt t="77876" x="5649913" y="3748088"/>
          <p14:tracePt t="77894" x="5700713" y="3748088"/>
          <p14:tracePt t="77900" x="5735638" y="3748088"/>
          <p14:tracePt t="77908" x="5802313" y="3748088"/>
          <p14:tracePt t="77916" x="5845175" y="3748088"/>
          <p14:tracePt t="77925" x="5930900" y="3748088"/>
          <p14:tracePt t="77932" x="6015038" y="3748088"/>
          <p14:tracePt t="77941" x="6100763" y="3748088"/>
          <p14:tracePt t="77948" x="6202363" y="3748088"/>
          <p14:tracePt t="77958" x="6296025" y="3748088"/>
          <p14:tracePt t="77964" x="6380163" y="3748088"/>
          <p14:tracePt t="77972" x="6465888" y="3748088"/>
          <p14:tracePt t="77980" x="6542088" y="3748088"/>
          <p14:tracePt t="77988" x="6610350" y="3748088"/>
          <p14:tracePt t="77996" x="6669088" y="3748088"/>
          <p14:tracePt t="78004" x="6745288" y="3738563"/>
          <p14:tracePt t="78012" x="6805613" y="3730625"/>
          <p14:tracePt t="78020" x="6864350" y="3713163"/>
          <p14:tracePt t="78028" x="6907213" y="3697288"/>
          <p14:tracePt t="78036" x="6958013" y="3679825"/>
          <p14:tracePt t="78044" x="7018338" y="3654425"/>
          <p14:tracePt t="78052" x="7069138" y="3619500"/>
          <p14:tracePt t="78060" x="7127875" y="3586163"/>
          <p14:tracePt t="78068" x="7170738" y="3560763"/>
          <p14:tracePt t="78076" x="7204075" y="3535363"/>
          <p14:tracePt t="78084" x="7229475" y="3509963"/>
          <p14:tracePt t="78093" x="7246938" y="3484563"/>
          <p14:tracePt t="78100" x="7264400" y="3459163"/>
          <p14:tracePt t="78108" x="7281863" y="3449638"/>
          <p14:tracePt t="78116" x="7289800" y="3424238"/>
          <p14:tracePt t="78124" x="7307263" y="3398838"/>
          <p14:tracePt t="78132" x="7323138" y="3365500"/>
          <p14:tracePt t="78141" x="7340600" y="3330575"/>
          <p14:tracePt t="78148" x="7373938" y="3289300"/>
          <p14:tracePt t="78158" x="7391400" y="3271838"/>
          <p14:tracePt t="78164" x="7408863" y="3246438"/>
          <p14:tracePt t="78172" x="7434263" y="3211513"/>
          <p14:tracePt t="78180" x="7459663" y="3178175"/>
          <p14:tracePt t="78188" x="7477125" y="3135313"/>
          <p14:tracePt t="78196" x="7493000" y="3094038"/>
          <p14:tracePt t="78204" x="7510463" y="3041650"/>
          <p14:tracePt t="78212" x="7527925" y="2990850"/>
          <p14:tracePt t="78220" x="7545388" y="2932113"/>
          <p14:tracePt t="78228" x="7553325" y="2863850"/>
          <p14:tracePt t="78235" x="7553325" y="2805113"/>
          <p14:tracePt t="78243" x="7553325" y="2719388"/>
          <p14:tracePt t="78251" x="7553325" y="2617788"/>
          <p14:tracePt t="78259" x="7553325" y="2532063"/>
          <p14:tracePt t="78267" x="7553325" y="2438400"/>
          <p14:tracePt t="78275" x="7553325" y="2354263"/>
          <p14:tracePt t="78283" x="7561263" y="2252663"/>
          <p14:tracePt t="78292" x="7570788" y="2174875"/>
          <p14:tracePt t="78299" x="7586663" y="2090738"/>
          <p14:tracePt t="78308" x="7586663" y="2030413"/>
          <p14:tracePt t="78315" x="7586663" y="1971675"/>
          <p14:tracePt t="78323" x="7570788" y="1911350"/>
          <p14:tracePt t="78331" x="7553325" y="1870075"/>
          <p14:tracePt t="78340" x="7518400" y="1819275"/>
          <p14:tracePt t="78347" x="7493000" y="1776413"/>
          <p14:tracePt t="78357" x="7459663" y="1751013"/>
          <p14:tracePt t="78363" x="7416800" y="1725613"/>
          <p14:tracePt t="78372" x="7383463" y="1700213"/>
          <p14:tracePt t="78380" x="7348538" y="1665288"/>
          <p14:tracePt t="78388" x="7307263" y="1639888"/>
          <p14:tracePt t="78396" x="7272338" y="1622425"/>
          <p14:tracePt t="78404" x="7239000" y="1606550"/>
          <p14:tracePt t="78411" x="7204075" y="1581150"/>
          <p14:tracePt t="78420" x="7153275" y="1563688"/>
          <p14:tracePt t="78427" x="7102475" y="1530350"/>
          <p14:tracePt t="78435" x="7043738" y="1495425"/>
          <p14:tracePt t="78444" x="6958013" y="1487488"/>
          <p14:tracePt t="78452" x="6864350" y="1462088"/>
          <p14:tracePt t="78460" x="6754813" y="1444625"/>
          <p14:tracePt t="78468" x="6635750" y="1419225"/>
          <p14:tracePt t="78476" x="6542088" y="1411288"/>
          <p14:tracePt t="78484" x="6465888" y="1411288"/>
          <p14:tracePt t="78493" x="6321425" y="1393825"/>
          <p14:tracePt t="78500" x="6210300" y="1385888"/>
          <p14:tracePt t="78508" x="6083300" y="1360488"/>
          <p14:tracePt t="78516" x="5964238" y="1343025"/>
          <p14:tracePt t="78525" x="5880100" y="1317625"/>
          <p14:tracePt t="78532" x="5802313" y="1308100"/>
          <p14:tracePt t="78541" x="5761038" y="1308100"/>
          <p14:tracePt t="78548" x="5718175" y="1308100"/>
          <p14:tracePt t="78557" x="5683250" y="1308100"/>
          <p14:tracePt t="78564" x="5657850" y="1308100"/>
          <p14:tracePt t="78572" x="5624513" y="1308100"/>
          <p14:tracePt t="78580" x="5581650" y="1317625"/>
          <p14:tracePt t="78588" x="5530850" y="1333500"/>
          <p14:tracePt t="78596" x="5454650" y="1368425"/>
          <p14:tracePt t="78604" x="5368925" y="1385888"/>
          <p14:tracePt t="78612" x="5292725" y="1419225"/>
          <p14:tracePt t="78620" x="5199063" y="1452563"/>
          <p14:tracePt t="78628" x="5097463" y="1477963"/>
          <p14:tracePt t="78636" x="5013325" y="1504950"/>
          <p14:tracePt t="78644" x="4927600" y="1512888"/>
          <p14:tracePt t="78652" x="4868863" y="1520825"/>
          <p14:tracePt t="78660" x="4818063" y="1530350"/>
          <p14:tracePt t="78668" x="4791075" y="1538288"/>
          <p14:tracePt t="78676" x="4783138" y="1546225"/>
          <p14:tracePt t="78684" x="4765675" y="1555750"/>
          <p14:tracePt t="78693" x="4749800" y="1563688"/>
          <p14:tracePt t="78700" x="4740275" y="1589088"/>
          <p14:tracePt t="78708" x="4724400" y="1614488"/>
          <p14:tracePt t="78716" x="4724400" y="1639888"/>
          <p14:tracePt t="78725" x="4699000" y="1690688"/>
          <p14:tracePt t="78732" x="4673600" y="1758950"/>
          <p14:tracePt t="78741" x="4646613" y="1819275"/>
          <p14:tracePt t="78748" x="4621213" y="1878013"/>
          <p14:tracePt t="78758" x="4605338" y="1911350"/>
          <p14:tracePt t="78764" x="4579938" y="1954213"/>
          <p14:tracePt t="78772" x="4562475" y="1989138"/>
          <p14:tracePt t="78780" x="4562475" y="2005013"/>
          <p14:tracePt t="78788" x="4554538" y="2030413"/>
          <p14:tracePt t="78796" x="4554538" y="2055813"/>
          <p14:tracePt t="78804" x="4554538" y="2090738"/>
          <p14:tracePt t="78812" x="4554538" y="2116138"/>
          <p14:tracePt t="78820" x="4554538" y="2149475"/>
          <p14:tracePt t="78828" x="4562475" y="2184400"/>
          <p14:tracePt t="78836" x="4579938" y="2217738"/>
          <p14:tracePt t="78844" x="4579938" y="2235200"/>
          <p14:tracePt t="78852" x="4579938" y="2243138"/>
          <p14:tracePt t="78868" x="4587875" y="2268538"/>
          <p14:tracePt t="78876" x="4587875" y="2278063"/>
          <p14:tracePt t="78884" x="4605338" y="2311400"/>
          <p14:tracePt t="78894" x="4605338" y="2336800"/>
          <p14:tracePt t="78900" x="4613275" y="2371725"/>
          <p14:tracePt t="78908" x="4621213" y="2405063"/>
          <p14:tracePt t="78916" x="4630738" y="2447925"/>
          <p14:tracePt t="78925" x="4656138" y="2481263"/>
          <p14:tracePt t="78932" x="4656138" y="2516188"/>
          <p14:tracePt t="78941" x="4681538" y="2549525"/>
          <p14:tracePt t="78948" x="4689475" y="2582863"/>
          <p14:tracePt t="78958" x="4706938" y="2633663"/>
          <p14:tracePt t="78964" x="4714875" y="2668588"/>
          <p14:tracePt t="78972" x="4724400" y="2711450"/>
          <p14:tracePt t="78980" x="4740275" y="2762250"/>
          <p14:tracePt t="78988" x="4757738" y="2820988"/>
          <p14:tracePt t="78996" x="4783138" y="2871788"/>
          <p14:tracePt t="79004" x="4808538" y="2914650"/>
          <p14:tracePt t="79012" x="4851400" y="2965450"/>
          <p14:tracePt t="79020" x="4894263" y="3008313"/>
          <p14:tracePt t="79028" x="4919663" y="3041650"/>
          <p14:tracePt t="79036" x="4935538" y="3076575"/>
          <p14:tracePt t="79044" x="4962525" y="3101975"/>
          <p14:tracePt t="79052" x="4978400" y="3127375"/>
          <p14:tracePt t="79060" x="4987925" y="3144838"/>
          <p14:tracePt t="79068" x="5003800" y="3160713"/>
          <p14:tracePt t="79077" x="5013325" y="3160713"/>
          <p14:tracePt t="79084" x="5029200" y="3178175"/>
          <p14:tracePt t="79093" x="5038725" y="3186113"/>
          <p14:tracePt t="79100" x="5064125" y="3203575"/>
          <p14:tracePt t="79108" x="5089525" y="3211513"/>
          <p14:tracePt t="79116" x="5132388" y="3228975"/>
          <p14:tracePt t="79125" x="5183188" y="3246438"/>
          <p14:tracePt t="79132" x="5241925" y="3279775"/>
          <p14:tracePt t="79141" x="5318125" y="3305175"/>
          <p14:tracePt t="79148" x="5378450" y="3330575"/>
          <p14:tracePt t="79156" x="5437188" y="3348038"/>
          <p14:tracePt t="79164" x="5487988" y="3373438"/>
          <p14:tracePt t="79172" x="5548313" y="3390900"/>
          <p14:tracePt t="79180" x="5581650" y="3408363"/>
          <p14:tracePt t="79188" x="5632450" y="3416300"/>
          <p14:tracePt t="79196" x="5675313" y="3433763"/>
          <p14:tracePt t="79204" x="5726113" y="3459163"/>
          <p14:tracePt t="79212" x="5776913" y="3475038"/>
          <p14:tracePt t="79220" x="5811838" y="3484563"/>
          <p14:tracePt t="79228" x="5853113" y="3492500"/>
          <p14:tracePt t="79236" x="5888038" y="3502025"/>
          <p14:tracePt t="79244" x="5913438" y="3509963"/>
          <p14:tracePt t="79260" x="5946775" y="3517900"/>
          <p14:tracePt t="79268" x="5956300" y="3517900"/>
          <p14:tracePt t="79276" x="5972175" y="3527425"/>
          <p14:tracePt t="79284" x="5981700" y="3527425"/>
          <p14:tracePt t="79293" x="6007100" y="3535363"/>
          <p14:tracePt t="79300" x="6040438" y="3543300"/>
          <p14:tracePt t="79308" x="6075363" y="3560763"/>
          <p14:tracePt t="79316" x="6108700" y="3578225"/>
          <p14:tracePt t="79325" x="6159500" y="3586163"/>
          <p14:tracePt t="79332" x="6202363" y="3594100"/>
          <p14:tracePt t="79341" x="6253163" y="3611563"/>
          <p14:tracePt t="79348" x="6296025" y="3619500"/>
          <p14:tracePt t="79357" x="6329363" y="3629025"/>
          <p14:tracePt t="79364" x="6364288" y="3636963"/>
          <p14:tracePt t="79372" x="6397625" y="3646488"/>
          <p14:tracePt t="79380" x="6415088" y="3646488"/>
          <p14:tracePt t="79388" x="6448425" y="3646488"/>
          <p14:tracePt t="79396" x="6483350" y="3646488"/>
          <p14:tracePt t="79404" x="6499225" y="3646488"/>
          <p14:tracePt t="79412" x="6534150" y="3646488"/>
          <p14:tracePt t="79420" x="6567488" y="3646488"/>
          <p14:tracePt t="79428" x="6610350" y="3646488"/>
          <p14:tracePt t="79436" x="6653213" y="3636963"/>
          <p14:tracePt t="79444" x="6686550" y="3629025"/>
          <p14:tracePt t="79452" x="6719888" y="3629025"/>
          <p14:tracePt t="79460" x="6762750" y="3619500"/>
          <p14:tracePt t="79468" x="6788150" y="3619500"/>
          <p14:tracePt t="79476" x="6813550" y="3603625"/>
          <p14:tracePt t="79484" x="6831013" y="3594100"/>
          <p14:tracePt t="79493" x="6856413" y="3586163"/>
          <p14:tracePt t="79500" x="6881813" y="3578225"/>
          <p14:tracePt t="79508" x="6899275" y="3568700"/>
          <p14:tracePt t="79516" x="6915150" y="3552825"/>
          <p14:tracePt t="79525" x="6942138" y="3535363"/>
          <p14:tracePt t="79532" x="6975475" y="3509963"/>
          <p14:tracePt t="79542" x="7026275" y="3484563"/>
          <p14:tracePt t="79548" x="7077075" y="3449638"/>
          <p14:tracePt t="79556" x="7137400" y="3424238"/>
          <p14:tracePt t="79564" x="7204075" y="3382963"/>
          <p14:tracePt t="79572" x="7264400" y="3330575"/>
          <p14:tracePt t="79580" x="7348538" y="3279775"/>
          <p14:tracePt t="79588" x="7400925" y="3228975"/>
          <p14:tracePt t="79596" x="7442200" y="3160713"/>
          <p14:tracePt t="79604" x="7485063" y="3101975"/>
          <p14:tracePt t="79612" x="7510463" y="3059113"/>
          <p14:tracePt t="79620" x="7535863" y="3025775"/>
          <p14:tracePt t="79628" x="7545388" y="3000375"/>
          <p14:tracePt t="79636" x="7553325" y="2982913"/>
          <p14:tracePt t="79644" x="7561263" y="2965450"/>
          <p14:tracePt t="79652" x="7561263" y="2949575"/>
          <p14:tracePt t="79660" x="7561263" y="2932113"/>
          <p14:tracePt t="79668" x="7561263" y="2897188"/>
          <p14:tracePt t="79677" x="7561263" y="2863850"/>
          <p14:tracePt t="79684" x="7561263" y="2820988"/>
          <p14:tracePt t="79692" x="7561263" y="2778125"/>
          <p14:tracePt t="79700" x="7561263" y="2719388"/>
          <p14:tracePt t="79709" x="7561263" y="2676525"/>
          <p14:tracePt t="79716" x="7561263" y="2617788"/>
          <p14:tracePt t="79725" x="7561263" y="2557463"/>
          <p14:tracePt t="79732" x="7561263" y="2532063"/>
          <p14:tracePt t="79742" x="7561263" y="2498725"/>
          <p14:tracePt t="79748" x="7561263" y="2473325"/>
          <p14:tracePt t="79757" x="7561263" y="2455863"/>
          <p14:tracePt t="79764" x="7561263" y="2430463"/>
          <p14:tracePt t="79772" x="7561263" y="2405063"/>
          <p14:tracePt t="79780" x="7561263" y="2387600"/>
          <p14:tracePt t="79788" x="7561263" y="2354263"/>
          <p14:tracePt t="79796" x="7553325" y="2293938"/>
          <p14:tracePt t="79804" x="7535863" y="2286000"/>
          <p14:tracePt t="79812" x="7510463" y="2243138"/>
          <p14:tracePt t="79820" x="7493000" y="2200275"/>
          <p14:tracePt t="79828" x="7510463" y="2174875"/>
          <p14:tracePt t="79836" x="7510463" y="2149475"/>
          <p14:tracePt t="79844" x="7493000" y="2108200"/>
          <p14:tracePt t="79852" x="7485063" y="2082800"/>
          <p14:tracePt t="79860" x="7451725" y="2047875"/>
          <p14:tracePt t="79868" x="7434263" y="2022475"/>
          <p14:tracePt t="79877" x="7408863" y="1997075"/>
          <p14:tracePt t="79884" x="7383463" y="1979613"/>
          <p14:tracePt t="79892" x="7358063" y="1954213"/>
          <p14:tracePt t="79900" x="7332663" y="1938338"/>
          <p14:tracePt t="79908" x="7307263" y="1911350"/>
          <p14:tracePt t="79916" x="7281863" y="1895475"/>
          <p14:tracePt t="79925" x="7264400" y="1878013"/>
          <p14:tracePt t="79932" x="7239000" y="1852613"/>
          <p14:tracePt t="79942" x="7213600" y="1835150"/>
          <p14:tracePt t="79948" x="7178675" y="1819275"/>
          <p14:tracePt t="79956" x="7145338" y="1801813"/>
          <p14:tracePt t="79964" x="7094538" y="1776413"/>
          <p14:tracePt t="79972" x="7059613" y="1758950"/>
          <p14:tracePt t="79980" x="7008813" y="1725613"/>
          <p14:tracePt t="79988" x="6950075" y="1708150"/>
          <p14:tracePt t="79996" x="6889750" y="1682750"/>
          <p14:tracePt t="80004" x="6831013" y="1674813"/>
          <p14:tracePt t="80012" x="6780213" y="1657350"/>
          <p14:tracePt t="80020" x="6719888" y="1649413"/>
          <p14:tracePt t="80028" x="6669088" y="1639888"/>
          <p14:tracePt t="80036" x="6626225" y="1631950"/>
          <p14:tracePt t="80044" x="6592888" y="1622425"/>
          <p14:tracePt t="80052" x="6559550" y="1614488"/>
          <p14:tracePt t="80060" x="6542088" y="1606550"/>
          <p14:tracePt t="80068" x="6516688" y="1597025"/>
          <p14:tracePt t="80076" x="6491288" y="1589088"/>
          <p14:tracePt t="80084" x="6483350" y="1589088"/>
          <p14:tracePt t="80092" x="6448425" y="1581150"/>
          <p14:tracePt t="80100" x="6423025" y="1571625"/>
          <p14:tracePt t="80108" x="6397625" y="1563688"/>
          <p14:tracePt t="80116" x="6380163" y="1563688"/>
          <p14:tracePt t="80126" x="6321425" y="1555750"/>
          <p14:tracePt t="80132" x="6311900" y="1563688"/>
          <p14:tracePt t="80142" x="6311900" y="1581150"/>
          <p14:tracePt t="80148" x="6278563" y="1606550"/>
          <p14:tracePt t="80156" x="6245225" y="1606550"/>
          <p14:tracePt t="80164" x="6167438" y="1597025"/>
          <p14:tracePt t="80172" x="6100763" y="1589088"/>
          <p14:tracePt t="80180" x="6007100" y="1563688"/>
          <p14:tracePt t="80188" x="5921375" y="1555750"/>
          <p14:tracePt t="80196" x="5845175" y="1538288"/>
          <p14:tracePt t="80204" x="5786438" y="1520825"/>
          <p14:tracePt t="80212" x="5751513" y="1520825"/>
          <p14:tracePt t="80220" x="5735638" y="1520825"/>
          <p14:tracePt t="80228" x="5726113" y="1520825"/>
          <p14:tracePt t="80236" x="5708650" y="1520825"/>
          <p14:tracePt t="80244" x="5692775" y="1530350"/>
          <p14:tracePt t="80252" x="5675313" y="1546225"/>
          <p14:tracePt t="80260" x="5675313" y="1555750"/>
          <p14:tracePt t="80268" x="5667375" y="1581150"/>
          <p14:tracePt t="80277" x="5649913" y="1606550"/>
          <p14:tracePt t="80284" x="5641975" y="1622425"/>
          <p14:tracePt t="80292" x="5624513" y="1639888"/>
          <p14:tracePt t="80300" x="5607050" y="1649413"/>
          <p14:tracePt t="80309" x="5591175" y="1674813"/>
          <p14:tracePt t="80316" x="5565775" y="1690688"/>
          <p14:tracePt t="80326" x="5556250" y="1708150"/>
          <p14:tracePt t="80332" x="5530850" y="1716088"/>
          <p14:tracePt t="80340" x="5513388" y="1725613"/>
          <p14:tracePt t="80348" x="5497513" y="1733550"/>
          <p14:tracePt t="80356" x="5487988" y="1751013"/>
          <p14:tracePt t="80364" x="5472113" y="1766888"/>
          <p14:tracePt t="80372" x="5454650" y="1776413"/>
          <p14:tracePt t="80380" x="5446713" y="1776413"/>
          <p14:tracePt t="80388" x="5437188" y="1793875"/>
          <p14:tracePt t="80396" x="5429250" y="1801813"/>
          <p14:tracePt t="80404" x="5411788" y="1809750"/>
          <p14:tracePt t="80412" x="5403850" y="1819275"/>
          <p14:tracePt t="80420" x="5386388" y="1827213"/>
          <p14:tracePt t="80428" x="5368925" y="1835150"/>
          <p14:tracePt t="80436" x="5368925" y="1844675"/>
          <p14:tracePt t="80444" x="5353050" y="1844675"/>
          <p14:tracePt t="80452" x="5335588" y="1852613"/>
          <p14:tracePt t="80460" x="5327650" y="1860550"/>
          <p14:tracePt t="80468" x="5310188" y="1870075"/>
          <p14:tracePt t="80476" x="5292725" y="1885950"/>
          <p14:tracePt t="80484" x="5276850" y="1895475"/>
          <p14:tracePt t="80492" x="5267325" y="1895475"/>
          <p14:tracePt t="80500" x="5241925" y="1911350"/>
          <p14:tracePt t="80509" x="5224463" y="1928813"/>
          <p14:tracePt t="80516" x="5208588" y="1946275"/>
          <p14:tracePt t="80526" x="5199063" y="1963738"/>
          <p14:tracePt t="80532" x="5191125" y="1979613"/>
          <p14:tracePt t="80542" x="5183188" y="2005013"/>
          <p14:tracePt t="80548" x="5183188" y="2022475"/>
          <p14:tracePt t="80556" x="5183188" y="2039938"/>
          <p14:tracePt t="80564" x="5173663" y="2073275"/>
          <p14:tracePt t="80572" x="5165725" y="2098675"/>
          <p14:tracePt t="80580" x="5165725" y="2116138"/>
          <p14:tracePt t="80588" x="5157788" y="2141538"/>
          <p14:tracePt t="80596" x="5157788" y="2149475"/>
          <p14:tracePt t="80604" x="5157788" y="2166938"/>
          <p14:tracePt t="80612" x="5148263" y="2174875"/>
          <p14:tracePt t="80620" x="5140325" y="2192338"/>
          <p14:tracePt t="80628" x="5140325" y="2200275"/>
          <p14:tracePt t="80636" x="5132388" y="2217738"/>
          <p14:tracePt t="80644" x="5132388" y="2227263"/>
          <p14:tracePt t="80652" x="5132388" y="2243138"/>
          <p14:tracePt t="80660" x="5132388" y="2260600"/>
          <p14:tracePt t="80668" x="5122863" y="2293938"/>
          <p14:tracePt t="80676" x="5114925" y="2328863"/>
          <p14:tracePt t="80684" x="5114925" y="2344738"/>
          <p14:tracePt t="80692" x="5114925" y="2379663"/>
          <p14:tracePt t="80700" x="5114925" y="2405063"/>
          <p14:tracePt t="80709" x="5114925" y="2422525"/>
          <p14:tracePt t="80716" x="5114925" y="2447925"/>
          <p14:tracePt t="80726" x="5114925" y="2473325"/>
          <p14:tracePt t="80732" x="5106988" y="2506663"/>
          <p14:tracePt t="80742" x="5106988" y="2516188"/>
          <p14:tracePt t="80748" x="5106988" y="2541588"/>
          <p14:tracePt t="80756" x="5106988" y="2549525"/>
          <p14:tracePt t="80764" x="5106988" y="2574925"/>
          <p14:tracePt t="80772" x="5097463" y="2592388"/>
          <p14:tracePt t="80780" x="5097463" y="2600325"/>
          <p14:tracePt t="80788" x="5097463" y="2617788"/>
          <p14:tracePt t="80796" x="5089525" y="2643188"/>
          <p14:tracePt t="80804" x="5089525" y="2651125"/>
          <p14:tracePt t="80812" x="5089525" y="2668588"/>
          <p14:tracePt t="80820" x="5089525" y="2693988"/>
          <p14:tracePt t="80828" x="5089525" y="2701925"/>
          <p14:tracePt t="80836" x="5089525" y="2719388"/>
          <p14:tracePt t="80852" x="5089525" y="2727325"/>
          <p14:tracePt t="80860" x="5089525" y="2744788"/>
          <p14:tracePt t="80868" x="5089525" y="2752725"/>
          <p14:tracePt t="80878" x="5089525" y="2770188"/>
          <p14:tracePt t="80884" x="5089525" y="2795588"/>
          <p14:tracePt t="80892" x="5089525" y="2820988"/>
          <p14:tracePt t="80900" x="5089525" y="2830513"/>
          <p14:tracePt t="80909" x="5089525" y="2846388"/>
          <p14:tracePt t="80916" x="5097463" y="2871788"/>
          <p14:tracePt t="80926" x="5106988" y="2889250"/>
          <p14:tracePt t="80932" x="5106988" y="2906713"/>
          <p14:tracePt t="80940" x="5106988" y="2914650"/>
          <p14:tracePt t="80948" x="5106988" y="2940050"/>
          <p14:tracePt t="80956" x="5114925" y="2957513"/>
          <p14:tracePt t="80964" x="5122863" y="2974975"/>
          <p14:tracePt t="80972" x="5132388" y="2982913"/>
          <p14:tracePt t="80980" x="5132388" y="2990850"/>
          <p14:tracePt t="80988" x="5132388" y="3008313"/>
          <p14:tracePt t="80996" x="5140325" y="3033713"/>
          <p14:tracePt t="81004" x="5148263" y="3051175"/>
          <p14:tracePt t="81012" x="5157788" y="3076575"/>
          <p14:tracePt t="81020" x="5165725" y="3094038"/>
          <p14:tracePt t="81028" x="5173663" y="3109913"/>
          <p14:tracePt t="81036" x="5183188" y="3135313"/>
          <p14:tracePt t="81043" x="5191125" y="3152775"/>
          <p14:tracePt t="81051" x="5199063" y="3160713"/>
          <p14:tracePt t="81060" x="5208588" y="3178175"/>
          <p14:tracePt t="81067" x="5216525" y="3195638"/>
          <p14:tracePt t="81076" x="5224463" y="3203575"/>
          <p14:tracePt t="81083" x="5224463" y="3221038"/>
          <p14:tracePt t="81092" x="5233988" y="3246438"/>
          <p14:tracePt t="81099" x="5249863" y="3263900"/>
          <p14:tracePt t="81108" x="5267325" y="3271838"/>
          <p14:tracePt t="81115" x="5276850" y="3297238"/>
          <p14:tracePt t="81131" x="5276850" y="3305175"/>
          <p14:tracePt t="81140" x="5276850" y="3314700"/>
          <p14:tracePt t="81148" x="5276850" y="3348038"/>
          <p14:tracePt t="81156" x="5292725" y="3373438"/>
          <p14:tracePt t="81164" x="5318125" y="3398838"/>
          <p14:tracePt t="81172" x="5343525" y="3416300"/>
          <p14:tracePt t="81180" x="5353050" y="3424238"/>
          <p14:tracePt t="81188" x="5368925" y="3449638"/>
          <p14:tracePt t="81196" x="5386388" y="3467100"/>
          <p14:tracePt t="81204" x="5394325" y="3475038"/>
          <p14:tracePt t="81220" x="5403850" y="3475038"/>
          <p14:tracePt t="81228" x="5411788" y="3484563"/>
          <p14:tracePt t="81236" x="5421313" y="3502025"/>
          <p14:tracePt t="81244" x="5429250" y="3502025"/>
          <p14:tracePt t="81260" x="5429250" y="3509963"/>
          <p14:tracePt t="81268" x="5429250" y="3517900"/>
          <p14:tracePt t="81404" x="5429250" y="3535363"/>
          <p14:tracePt t="81412" x="5437188" y="3543300"/>
          <p14:tracePt t="81420" x="5454650" y="3560763"/>
          <p14:tracePt t="81436" x="5462588" y="3578225"/>
          <p14:tracePt t="81444" x="5472113" y="3586163"/>
          <p14:tracePt t="81452" x="5480050" y="3586163"/>
          <p14:tracePt t="82300" x="5472113" y="3552825"/>
          <p14:tracePt t="82308" x="5454650" y="3535363"/>
          <p14:tracePt t="82316" x="5446713" y="3527425"/>
          <p14:tracePt t="82812" x="5446713" y="3552825"/>
          <p14:tracePt t="82820" x="5446713" y="3568700"/>
          <p14:tracePt t="82828" x="5446713" y="3619500"/>
          <p14:tracePt t="82836" x="5446713" y="3636963"/>
          <p14:tracePt t="82844" x="5454650" y="3679825"/>
          <p14:tracePt t="82852" x="5462588" y="3730625"/>
          <p14:tracePt t="82860" x="5472113" y="3763963"/>
          <p14:tracePt t="82868" x="5472113" y="3781425"/>
          <p14:tracePt t="82876" x="5480050" y="3816350"/>
          <p14:tracePt t="82884" x="5487988" y="3841750"/>
          <p14:tracePt t="82895" x="5487988" y="3875088"/>
          <p14:tracePt t="82900" x="5487988" y="3892550"/>
          <p14:tracePt t="82910" x="5487988" y="3925888"/>
          <p14:tracePt t="82916" x="5505450" y="3986213"/>
          <p14:tracePt t="82924" x="5513388" y="4027488"/>
          <p14:tracePt t="82932" x="5556250" y="4105275"/>
          <p14:tracePt t="82940" x="5581650" y="4171950"/>
          <p14:tracePt t="82948" x="5632450" y="4232275"/>
          <p14:tracePt t="82956" x="5675313" y="4300538"/>
          <p14:tracePt t="82964" x="5700713" y="4359275"/>
          <p14:tracePt t="82972" x="5735638" y="4410075"/>
          <p14:tracePt t="82980" x="5761038" y="4445000"/>
          <p14:tracePt t="82988" x="5776913" y="4460875"/>
          <p14:tracePt t="82996" x="5776913" y="4470400"/>
          <p14:tracePt t="83188" x="5786438" y="4478338"/>
          <p14:tracePt t="83196" x="5802313" y="4513263"/>
          <p14:tracePt t="83204" x="5827713" y="4564063"/>
          <p14:tracePt t="83212" x="5845175" y="4640263"/>
          <p14:tracePt t="83220" x="5880100" y="4724400"/>
          <p14:tracePt t="83228" x="5913438" y="4802188"/>
          <p14:tracePt t="83236" x="5938838" y="4860925"/>
          <p14:tracePt t="83244" x="5946775" y="4894263"/>
          <p14:tracePt t="83252" x="5938838" y="4919663"/>
          <p14:tracePt t="83260" x="5930900" y="4946650"/>
          <p14:tracePt t="83268" x="5930900" y="4954588"/>
          <p14:tracePt t="83276" x="5930900" y="4979988"/>
          <p14:tracePt t="83284" x="5930900" y="5005388"/>
          <p14:tracePt t="83294" x="5930900" y="5022850"/>
          <p14:tracePt t="83300" x="5930900" y="5056188"/>
          <p14:tracePt t="83310" x="5930900" y="5091113"/>
          <p14:tracePt t="83316" x="5930900" y="5132388"/>
          <p14:tracePt t="83324" x="5930900" y="5192713"/>
          <p14:tracePt t="83332" x="5946775" y="5251450"/>
          <p14:tracePt t="83340" x="5981700" y="5302250"/>
          <p14:tracePt t="83348" x="5997575" y="5353050"/>
          <p14:tracePt t="83356" x="6015038" y="5387975"/>
          <p14:tracePt t="83364" x="6024563" y="5413375"/>
          <p14:tracePt t="83372" x="6032500" y="5430838"/>
          <p14:tracePt t="83380" x="6040438" y="5446713"/>
          <p14:tracePt t="83388" x="6040438" y="5456238"/>
          <p14:tracePt t="83404" x="6049963" y="5472113"/>
          <p14:tracePt t="83540" x="6057900" y="5489575"/>
          <p14:tracePt t="83548" x="6065838" y="5489575"/>
          <p14:tracePt t="83556" x="6075363" y="5507038"/>
          <p14:tracePt t="83564" x="6083300" y="5524500"/>
          <p14:tracePt t="83572" x="6100763" y="5532438"/>
          <p14:tracePt t="83580" x="6116638" y="5549900"/>
          <p14:tracePt t="83588" x="6116638" y="5557838"/>
          <p14:tracePt t="83716" x="6126163" y="5557838"/>
          <p14:tracePt t="83724" x="6142038" y="5557838"/>
          <p14:tracePt t="83732" x="6151563" y="5557838"/>
          <p14:tracePt t="83740" x="6194425" y="5565775"/>
          <p14:tracePt t="83748" x="6210300" y="5565775"/>
          <p14:tracePt t="83756" x="6235700" y="5565775"/>
          <p14:tracePt t="83764" x="6270625" y="5575300"/>
          <p14:tracePt t="83772" x="6286500" y="5583238"/>
          <p14:tracePt t="83780" x="6296025" y="5583238"/>
          <p14:tracePt t="83788" x="6311900" y="5583238"/>
          <p14:tracePt t="83804" x="6321425" y="5583238"/>
          <p14:tracePt t="83812" x="6329363" y="5583238"/>
          <p14:tracePt t="83828" x="6338888" y="5583238"/>
          <p14:tracePt t="83845" x="6354763" y="5583238"/>
          <p14:tracePt t="83852" x="6354763" y="5575300"/>
          <p14:tracePt t="83860" x="6364288" y="5565775"/>
          <p14:tracePt t="83868" x="6380163" y="5557838"/>
          <p14:tracePt t="83877" x="6397625" y="5540375"/>
          <p14:tracePt t="83893" x="6423025" y="5514975"/>
          <p14:tracePt t="83900" x="6448425" y="5497513"/>
          <p14:tracePt t="83910" x="6465888" y="5481638"/>
          <p14:tracePt t="83916" x="6483350" y="5464175"/>
          <p14:tracePt t="83924" x="6483350" y="5456238"/>
          <p14:tracePt t="83932" x="6491288" y="5456238"/>
          <p14:tracePt t="83940" x="6499225" y="5446713"/>
          <p14:tracePt t="84052" x="6499225" y="5438775"/>
          <p14:tracePt t="84068" x="6491288" y="5438775"/>
          <p14:tracePt t="84156" x="6483350" y="5430838"/>
          <p14:tracePt t="84164" x="6473825" y="5413375"/>
          <p14:tracePt t="84172" x="6473825" y="5395913"/>
          <p14:tracePt t="84180" x="6465888" y="5380038"/>
          <p14:tracePt t="84188" x="6465888" y="5362575"/>
          <p14:tracePt t="84196" x="6456363" y="5327650"/>
          <p14:tracePt t="84204" x="6448425" y="5311775"/>
          <p14:tracePt t="84212" x="6440488" y="5251450"/>
          <p14:tracePt t="84220" x="6430963" y="5208588"/>
          <p14:tracePt t="84229" x="6423025" y="5157788"/>
          <p14:tracePt t="84236" x="6423025" y="5124450"/>
          <p14:tracePt t="84245" x="6423025" y="5081588"/>
          <p14:tracePt t="84252" x="6415088" y="5064125"/>
          <p14:tracePt t="84260" x="6405563" y="5048250"/>
          <p14:tracePt t="84268" x="6397625" y="5030788"/>
          <p14:tracePt t="84276" x="6389688" y="5030788"/>
          <p14:tracePt t="84340" x="6380163" y="5022850"/>
          <p14:tracePt t="84372" x="6372225" y="5005388"/>
          <p14:tracePt t="84388" x="6372225" y="4987925"/>
          <p14:tracePt t="84396" x="6364288" y="4972050"/>
          <p14:tracePt t="84500" x="6354763" y="4972050"/>
          <p14:tracePt t="84508" x="6354763" y="4987925"/>
          <p14:tracePt t="84516" x="6354763" y="5013325"/>
          <p14:tracePt t="84524" x="6354763" y="5030788"/>
          <p14:tracePt t="84532" x="6354763" y="5056188"/>
          <p14:tracePt t="84540" x="6354763" y="5081588"/>
          <p14:tracePt t="84548" x="6354763" y="5091113"/>
          <p14:tracePt t="84556" x="6354763" y="5116513"/>
          <p14:tracePt t="84564" x="6354763" y="5157788"/>
          <p14:tracePt t="84572" x="6354763" y="5183188"/>
          <p14:tracePt t="84580" x="6364288" y="5243513"/>
          <p14:tracePt t="84588" x="6372225" y="5302250"/>
          <p14:tracePt t="84596" x="6372225" y="5353050"/>
          <p14:tracePt t="84604" x="6372225" y="5405438"/>
          <p14:tracePt t="84612" x="6372225" y="5464175"/>
          <p14:tracePt t="84620" x="6372225" y="5524500"/>
          <p14:tracePt t="84628" x="6372225" y="5565775"/>
          <p14:tracePt t="84636" x="6372225" y="5600700"/>
          <p14:tracePt t="84644" x="6372225" y="5634038"/>
          <p14:tracePt t="84652" x="6372225" y="5659438"/>
          <p14:tracePt t="84660" x="6364288" y="5694363"/>
          <p14:tracePt t="84668" x="6354763" y="5719763"/>
          <p14:tracePt t="84677" x="6354763" y="5735638"/>
          <p14:tracePt t="84684" x="6346825" y="5753100"/>
          <p14:tracePt t="84693" x="6346825" y="5770563"/>
          <p14:tracePt t="84700" x="6346825" y="5778500"/>
          <p14:tracePt t="84796" x="6346825" y="5761038"/>
          <p14:tracePt t="84804" x="6346825" y="5735638"/>
          <p14:tracePt t="84812" x="6346825" y="5694363"/>
          <p14:tracePt t="84820" x="6346825" y="5641975"/>
          <p14:tracePt t="84828" x="6346825" y="5600700"/>
          <p14:tracePt t="84836" x="6346825" y="5557838"/>
          <p14:tracePt t="84844" x="6346825" y="5514975"/>
          <p14:tracePt t="84852" x="6346825" y="5481638"/>
          <p14:tracePt t="84861" x="6338888" y="5438775"/>
          <p14:tracePt t="84868" x="6338888" y="5405438"/>
          <p14:tracePt t="84877" x="6321425" y="5353050"/>
          <p14:tracePt t="84884" x="6311900" y="5311775"/>
          <p14:tracePt t="84895" x="6296025" y="5243513"/>
          <p14:tracePt t="84900" x="6286500" y="5183188"/>
          <p14:tracePt t="84908" x="6286500" y="5157788"/>
          <p14:tracePt t="84916" x="6286500" y="5116513"/>
          <p14:tracePt t="84924" x="6286500" y="5064125"/>
          <p14:tracePt t="84932" x="6286500" y="5038725"/>
          <p14:tracePt t="84940" x="6286500" y="5022850"/>
          <p14:tracePt t="84948" x="6286500" y="5005388"/>
          <p14:tracePt t="84964" x="6286500" y="4997450"/>
          <p14:tracePt t="84972" x="6286500" y="4987925"/>
          <p14:tracePt t="85052" x="6286500" y="5013325"/>
          <p14:tracePt t="85059" x="6286500" y="5064125"/>
          <p14:tracePt t="85068" x="6286500" y="5132388"/>
          <p14:tracePt t="85076" x="6286500" y="5208588"/>
          <p14:tracePt t="85084" x="6286500" y="5276850"/>
          <p14:tracePt t="85094" x="6286500" y="5353050"/>
          <p14:tracePt t="85100" x="6286500" y="5405438"/>
          <p14:tracePt t="85108" x="6286500" y="5464175"/>
          <p14:tracePt t="85116" x="6286500" y="5497513"/>
          <p14:tracePt t="85124" x="6286500" y="5532438"/>
          <p14:tracePt t="85132" x="6286500" y="5540375"/>
          <p14:tracePt t="85140" x="6286500" y="5557838"/>
          <p14:tracePt t="85148" x="6286500" y="5565775"/>
          <p14:tracePt t="85156" x="6286500" y="5575300"/>
          <p14:tracePt t="85164" x="6286500" y="5591175"/>
          <p14:tracePt t="85180" x="6286500" y="5600700"/>
          <p14:tracePt t="85188" x="6286500" y="5608638"/>
          <p14:tracePt t="85283" x="6286500" y="5600700"/>
          <p14:tracePt t="85292" x="6286500" y="5591175"/>
          <p14:tracePt t="85299" x="6296025" y="5575300"/>
          <p14:tracePt t="85308" x="6296025" y="5565775"/>
          <p14:tracePt t="85315" x="6303963" y="5540375"/>
          <p14:tracePt t="85323" x="6311900" y="5514975"/>
          <p14:tracePt t="85331" x="6329363" y="5489575"/>
          <p14:tracePt t="85339" x="6338888" y="5456238"/>
          <p14:tracePt t="85347" x="6346825" y="5413375"/>
          <p14:tracePt t="85355" x="6346825" y="5370513"/>
          <p14:tracePt t="85363" x="6346825" y="5311775"/>
          <p14:tracePt t="85371" x="6346825" y="5251450"/>
          <p14:tracePt t="85379" x="6346825" y="5192713"/>
          <p14:tracePt t="85387" x="6346825" y="5175250"/>
          <p14:tracePt t="85395" x="6346825" y="5149850"/>
          <p14:tracePt t="85403" x="6346825" y="5132388"/>
          <p14:tracePt t="85548" x="6346825" y="5149850"/>
          <p14:tracePt t="85556" x="6346825" y="5200650"/>
          <p14:tracePt t="85564" x="6346825" y="5251450"/>
          <p14:tracePt t="85572" x="6346825" y="5294313"/>
          <p14:tracePt t="85580" x="6346825" y="5345113"/>
          <p14:tracePt t="85588" x="6346825" y="5380038"/>
          <p14:tracePt t="85596" x="6346825" y="5413375"/>
          <p14:tracePt t="85604" x="6346825" y="5446713"/>
          <p14:tracePt t="85612" x="6346825" y="5472113"/>
          <p14:tracePt t="85620" x="6346825" y="5507038"/>
          <p14:tracePt t="85628" x="6346825" y="5540375"/>
          <p14:tracePt t="85636" x="6346825" y="5575300"/>
          <p14:tracePt t="85644" x="6346825" y="5591175"/>
          <p14:tracePt t="85652" x="6338888" y="5626100"/>
          <p14:tracePt t="85660" x="6338888" y="5641975"/>
          <p14:tracePt t="85668" x="6338888" y="5651500"/>
          <p14:tracePt t="85677" x="6338888" y="5668963"/>
          <p14:tracePt t="85684" x="6329363" y="5694363"/>
          <p14:tracePt t="85780" x="6329363" y="5684838"/>
          <p14:tracePt t="85788" x="6338888" y="5641975"/>
          <p14:tracePt t="85796" x="6364288" y="5591175"/>
          <p14:tracePt t="85804" x="6364288" y="5557838"/>
          <p14:tracePt t="85812" x="6364288" y="5532438"/>
          <p14:tracePt t="85820" x="6380163" y="5472113"/>
          <p14:tracePt t="85828" x="6380163" y="5438775"/>
          <p14:tracePt t="85836" x="6380163" y="5395913"/>
          <p14:tracePt t="85844" x="6380163" y="5370513"/>
          <p14:tracePt t="85852" x="6380163" y="5327650"/>
          <p14:tracePt t="85861" x="6380163" y="5294313"/>
          <p14:tracePt t="85868" x="6380163" y="5251450"/>
          <p14:tracePt t="85878" x="6380163" y="5226050"/>
          <p14:tracePt t="85884" x="6364288" y="5183188"/>
          <p14:tracePt t="85894" x="6364288" y="5149850"/>
          <p14:tracePt t="85900" x="6354763" y="5124450"/>
          <p14:tracePt t="85908" x="6354763" y="5116513"/>
          <p14:tracePt t="85929" x="6338888" y="5056188"/>
          <p14:tracePt t="85932" x="6338888" y="5048250"/>
          <p14:tracePt t="85940" x="6338888" y="5022850"/>
          <p14:tracePt t="85948" x="6338888" y="5013325"/>
          <p14:tracePt t="85956" x="6329363" y="5005388"/>
          <p14:tracePt t="86076" x="6321425" y="5048250"/>
          <p14:tracePt t="86084" x="6311900" y="5081588"/>
          <p14:tracePt t="86093" x="6303963" y="5132388"/>
          <p14:tracePt t="86100" x="6303963" y="5149850"/>
          <p14:tracePt t="86108" x="6303963" y="5192713"/>
          <p14:tracePt t="86116" x="6303963" y="5226050"/>
          <p14:tracePt t="86124" x="6303963" y="5260975"/>
          <p14:tracePt t="86132" x="6303963" y="5286375"/>
          <p14:tracePt t="86140" x="6303963" y="5302250"/>
          <p14:tracePt t="86148" x="6303963" y="5327650"/>
          <p14:tracePt t="86156" x="6303963" y="5353050"/>
          <p14:tracePt t="86164" x="6303963" y="5370513"/>
          <p14:tracePt t="86172" x="6303963" y="5395913"/>
          <p14:tracePt t="86180" x="6303963" y="5413375"/>
          <p14:tracePt t="86188" x="6303963" y="5421313"/>
          <p14:tracePt t="86196" x="6303963" y="5430838"/>
          <p14:tracePt t="86204" x="6303963" y="5438775"/>
          <p14:tracePt t="86212" x="6303963" y="5446713"/>
          <p14:tracePt t="86220" x="6303963" y="5456238"/>
          <p14:tracePt t="86252" x="6303963" y="5464175"/>
          <p14:tracePt t="86260" x="6303963" y="5481638"/>
          <p14:tracePt t="86277" x="6303963" y="5489575"/>
          <p14:tracePt t="86292" x="6303963" y="5497513"/>
          <p14:tracePt t="86300" x="6303963" y="5507038"/>
          <p14:tracePt t="86308" x="6303963" y="5514975"/>
          <p14:tracePt t="86316" x="6303963" y="5524500"/>
          <p14:tracePt t="86332" x="6303963" y="5532438"/>
          <p14:tracePt t="86340" x="6303963" y="5540375"/>
          <p14:tracePt t="86444" x="6303963" y="5524500"/>
          <p14:tracePt t="86452" x="6303963" y="5489575"/>
          <p14:tracePt t="86460" x="6303963" y="5472113"/>
          <p14:tracePt t="86468" x="6303963" y="5456238"/>
          <p14:tracePt t="86478" x="6303963" y="5430838"/>
          <p14:tracePt t="86484" x="6303963" y="5395913"/>
          <p14:tracePt t="86493" x="6303963" y="5370513"/>
          <p14:tracePt t="86500" x="6303963" y="5327650"/>
          <p14:tracePt t="86508" x="6303963" y="5276850"/>
          <p14:tracePt t="86516" x="6303963" y="5235575"/>
          <p14:tracePt t="86524" x="6303963" y="5192713"/>
          <p14:tracePt t="86532" x="6303963" y="5157788"/>
          <p14:tracePt t="86540" x="6311900" y="5132388"/>
          <p14:tracePt t="86548" x="6321425" y="5116513"/>
          <p14:tracePt t="86556" x="6321425" y="5106988"/>
          <p14:tracePt t="86564" x="6321425" y="5099050"/>
          <p14:tracePt t="86580" x="6321425" y="5091113"/>
          <p14:tracePt t="86628" x="6321425" y="5081588"/>
          <p14:tracePt t="86732" x="6321425" y="5106988"/>
          <p14:tracePt t="86740" x="6321425" y="5149850"/>
          <p14:tracePt t="86748" x="6321425" y="5192713"/>
          <p14:tracePt t="86756" x="6321425" y="5243513"/>
          <p14:tracePt t="86764" x="6321425" y="5286375"/>
          <p14:tracePt t="86772" x="6321425" y="5337175"/>
          <p14:tracePt t="86780" x="6321425" y="5387975"/>
          <p14:tracePt t="86788" x="6321425" y="5438775"/>
          <p14:tracePt t="86796" x="6321425" y="5489575"/>
          <p14:tracePt t="86804" x="6321425" y="5549900"/>
          <p14:tracePt t="86812" x="6321425" y="5565775"/>
          <p14:tracePt t="86820" x="6311900" y="5608638"/>
          <p14:tracePt t="86828" x="6303963" y="5634038"/>
          <p14:tracePt t="86836" x="6303963" y="5651500"/>
          <p14:tracePt t="86845" x="6303963" y="5659438"/>
          <p14:tracePt t="86852" x="6303963" y="5676900"/>
          <p14:tracePt t="86861" x="6296025" y="5710238"/>
          <p14:tracePt t="86878" x="6296025" y="5719763"/>
          <p14:tracePt t="86884" x="6296025" y="5753100"/>
          <p14:tracePt t="86895" x="6296025" y="5788025"/>
          <p14:tracePt t="86900" x="6296025" y="5813425"/>
          <p14:tracePt t="86908" x="6296025" y="5829300"/>
          <p14:tracePt t="86916" x="6296025" y="5854700"/>
          <p14:tracePt t="86924" x="6296025" y="5864225"/>
          <p14:tracePt t="86940" x="6296025" y="5872163"/>
          <p14:tracePt t="86996" x="6296025" y="5864225"/>
          <p14:tracePt t="87004" x="6296025" y="5846763"/>
          <p14:tracePt t="87012" x="6296025" y="5803900"/>
          <p14:tracePt t="87020" x="6296025" y="5761038"/>
          <p14:tracePt t="87028" x="6296025" y="5684838"/>
          <p14:tracePt t="87036" x="6296025" y="5626100"/>
          <p14:tracePt t="87045" x="6296025" y="5583238"/>
          <p14:tracePt t="87052" x="6296025" y="5514975"/>
          <p14:tracePt t="87061" x="6296025" y="5472113"/>
          <p14:tracePt t="87068" x="6296025" y="5430838"/>
          <p14:tracePt t="87078" x="6296025" y="5370513"/>
          <p14:tracePt t="87084" x="6296025" y="5337175"/>
          <p14:tracePt t="87092" x="6296025" y="5302250"/>
          <p14:tracePt t="87100" x="6296025" y="5276850"/>
          <p14:tracePt t="87108" x="6296025" y="5251450"/>
          <p14:tracePt t="87116" x="6296025" y="5226050"/>
          <p14:tracePt t="87124" x="6296025" y="5208588"/>
          <p14:tracePt t="87132" x="6296025" y="5192713"/>
          <p14:tracePt t="87140" x="6296025" y="5175250"/>
          <p14:tracePt t="87156" x="6296025" y="5167313"/>
          <p14:tracePt t="87164" x="6296025" y="5157788"/>
          <p14:tracePt t="87172" x="6296025" y="5149850"/>
          <p14:tracePt t="87180" x="6296025" y="5132388"/>
          <p14:tracePt t="87188" x="6296025" y="5124450"/>
          <p14:tracePt t="87196" x="6296025" y="5099050"/>
          <p14:tracePt t="87204" x="6296025" y="5073650"/>
          <p14:tracePt t="87212" x="6296025" y="5056188"/>
          <p14:tracePt t="87220" x="6296025" y="5038725"/>
          <p14:tracePt t="87228" x="6296025" y="5030788"/>
          <p14:tracePt t="87340" x="6296025" y="5056188"/>
          <p14:tracePt t="87348" x="6296025" y="5073650"/>
          <p14:tracePt t="87356" x="6296025" y="5106988"/>
          <p14:tracePt t="87364" x="6296025" y="5132388"/>
          <p14:tracePt t="87372" x="6296025" y="5175250"/>
          <p14:tracePt t="87380" x="6296025" y="5208588"/>
          <p14:tracePt t="87388" x="6296025" y="5251450"/>
          <p14:tracePt t="87396" x="6296025" y="5276850"/>
          <p14:tracePt t="87404" x="6296025" y="5311775"/>
          <p14:tracePt t="87412" x="6296025" y="5345113"/>
          <p14:tracePt t="87420" x="6296025" y="5362575"/>
          <p14:tracePt t="87428" x="6296025" y="5387975"/>
          <p14:tracePt t="87436" x="6296025" y="5405438"/>
          <p14:tracePt t="87445" x="6296025" y="5421313"/>
          <p14:tracePt t="87452" x="6296025" y="5438775"/>
          <p14:tracePt t="87462" x="6296025" y="5456238"/>
          <p14:tracePt t="87468" x="6296025" y="5464175"/>
          <p14:tracePt t="87478" x="6296025" y="5489575"/>
          <p14:tracePt t="87484" x="6296025" y="5507038"/>
          <p14:tracePt t="87492" x="6296025" y="5532438"/>
          <p14:tracePt t="87500" x="6296025" y="5549900"/>
          <p14:tracePt t="87508" x="6296025" y="5557838"/>
          <p14:tracePt t="87516" x="6296025" y="5575300"/>
          <p14:tracePt t="87524" x="6296025" y="5591175"/>
          <p14:tracePt t="87532" x="6296025" y="5600700"/>
          <p14:tracePt t="87540" x="6296025" y="5608638"/>
          <p14:tracePt t="87548" x="6296025" y="5616575"/>
          <p14:tracePt t="87564" x="6296025" y="5626100"/>
          <p14:tracePt t="87572" x="6296025" y="5634038"/>
          <p14:tracePt t="87588" x="6296025" y="5641975"/>
          <p14:tracePt t="87596" x="6296025" y="5659438"/>
          <p14:tracePt t="87612" x="6296025" y="5668963"/>
          <p14:tracePt t="87620" x="6296025" y="5676900"/>
          <p14:tracePt t="87644" x="6296025" y="5684838"/>
          <p14:tracePt t="88308" x="6303963" y="5659438"/>
          <p14:tracePt t="88316" x="6311900" y="5634038"/>
          <p14:tracePt t="88324" x="6329363" y="5600700"/>
          <p14:tracePt t="88332" x="6346825" y="5575300"/>
          <p14:tracePt t="88340" x="6354763" y="5549900"/>
          <p14:tracePt t="88348" x="6364288" y="5514975"/>
          <p14:tracePt t="88356" x="6372225" y="5489575"/>
          <p14:tracePt t="88364" x="6380163" y="5438775"/>
          <p14:tracePt t="88372" x="6389688" y="5395913"/>
          <p14:tracePt t="88380" x="6397625" y="5337175"/>
          <p14:tracePt t="88388" x="6397625" y="5302250"/>
          <p14:tracePt t="88397" x="6397625" y="5260975"/>
          <p14:tracePt t="88404" x="6397625" y="5200650"/>
          <p14:tracePt t="88412" x="6397625" y="5132388"/>
          <p14:tracePt t="88420" x="6397625" y="5048250"/>
          <p14:tracePt t="88428" x="6380163" y="4946650"/>
          <p14:tracePt t="88436" x="6372225" y="4843463"/>
          <p14:tracePt t="88445" x="6354763" y="4759325"/>
          <p14:tracePt t="88452" x="6338888" y="4699000"/>
          <p14:tracePt t="88463" x="6321425" y="4648200"/>
          <p14:tracePt t="88468" x="6311900" y="4614863"/>
          <p14:tracePt t="88476" x="6296025" y="4572000"/>
          <p14:tracePt t="88484" x="6286500" y="4521200"/>
          <p14:tracePt t="88492" x="6270625" y="4486275"/>
          <p14:tracePt t="88500" x="6245225" y="4435475"/>
          <p14:tracePt t="88508" x="6227763" y="4402138"/>
          <p14:tracePt t="88516" x="6210300" y="4359275"/>
          <p14:tracePt t="88524" x="6202363" y="4325938"/>
          <p14:tracePt t="88532" x="6194425" y="4275138"/>
          <p14:tracePt t="88540" x="6184900" y="4232275"/>
          <p14:tracePt t="88548" x="6176963" y="4181475"/>
          <p14:tracePt t="88556" x="6167438" y="4138613"/>
          <p14:tracePt t="88564" x="6167438" y="4095750"/>
          <p14:tracePt t="88572" x="6159500" y="4037013"/>
          <p14:tracePt t="88580" x="6151563" y="3986213"/>
          <p14:tracePt t="88588" x="6126163" y="3943350"/>
          <p14:tracePt t="88597" x="6108700" y="3883025"/>
          <p14:tracePt t="88604" x="6091238" y="3816350"/>
          <p14:tracePt t="88612" x="6065838" y="3756025"/>
          <p14:tracePt t="88620" x="6049963" y="3697288"/>
          <p14:tracePt t="88628" x="6024563" y="3636963"/>
          <p14:tracePt t="88636" x="6015038" y="3578225"/>
          <p14:tracePt t="88645" x="6007100" y="3517900"/>
          <p14:tracePt t="88652" x="5997575" y="3459163"/>
          <p14:tracePt t="88662" x="5997575" y="3424238"/>
          <p14:tracePt t="88668" x="5997575" y="3382963"/>
          <p14:tracePt t="88676" x="5997575" y="3348038"/>
          <p14:tracePt t="88684" x="5989638" y="3297238"/>
          <p14:tracePt t="88692" x="5989638" y="3271838"/>
          <p14:tracePt t="88700" x="5981700" y="3228975"/>
          <p14:tracePt t="88708" x="5972175" y="3195638"/>
          <p14:tracePt t="88716" x="5964238" y="3152775"/>
          <p14:tracePt t="88724" x="5964238" y="3101975"/>
          <p14:tracePt t="88732" x="5964238" y="3059113"/>
          <p14:tracePt t="88740" x="5964238" y="3033713"/>
          <p14:tracePt t="88748" x="5964238" y="3008313"/>
          <p14:tracePt t="88756" x="5964238" y="2982913"/>
          <p14:tracePt t="88764" x="5964238" y="2974975"/>
          <p14:tracePt t="88772" x="5964238" y="2965450"/>
          <p14:tracePt t="88876" x="5964238" y="3000375"/>
          <p14:tracePt t="88884" x="5964238" y="3033713"/>
          <p14:tracePt t="88892" x="5964238" y="3067050"/>
          <p14:tracePt t="88900" x="5964238" y="3076575"/>
          <p14:tracePt t="88908" x="5972175" y="3101975"/>
          <p14:tracePt t="88916" x="5972175" y="3119438"/>
          <p14:tracePt t="88924" x="5981700" y="3127375"/>
          <p14:tracePt t="88980" x="5981700" y="3135313"/>
          <p14:tracePt t="89004" x="5972175" y="3144838"/>
          <p14:tracePt t="89012" x="5964238" y="3144838"/>
          <p14:tracePt t="89028" x="5956300" y="3160713"/>
          <p14:tracePt t="89036" x="5956300" y="3170238"/>
          <p14:tracePt t="89044" x="5946775" y="3178175"/>
          <p14:tracePt t="89061" x="5946775" y="3195638"/>
          <p14:tracePt t="89068" x="5946775" y="3203575"/>
          <p14:tracePt t="89084" x="5946775" y="3211513"/>
          <p14:tracePt t="89092" x="5946775" y="3221038"/>
          <p14:tracePt t="89228" x="5938838" y="3221038"/>
          <p14:tracePt t="89244" x="5930900" y="3221038"/>
          <p14:tracePt t="89252" x="5921375" y="3221038"/>
          <p14:tracePt t="89261" x="5913438" y="3203575"/>
          <p14:tracePt t="89268" x="5895975" y="3203575"/>
          <p14:tracePt t="89276" x="5888038" y="3186113"/>
          <p14:tracePt t="89284" x="5870575" y="3170238"/>
          <p14:tracePt t="89292" x="5862638" y="3144838"/>
          <p14:tracePt t="89300" x="5853113" y="3135313"/>
          <p14:tracePt t="89308" x="5845175" y="3119438"/>
          <p14:tracePt t="89316" x="5837238" y="3101975"/>
          <p14:tracePt t="89324" x="5837238" y="3084513"/>
          <p14:tracePt t="89332" x="5837238" y="3076575"/>
          <p14:tracePt t="89340" x="5837238" y="3059113"/>
          <p14:tracePt t="89348" x="5837238" y="3051175"/>
          <p14:tracePt t="89356" x="5837238" y="3033713"/>
          <p14:tracePt t="89364" x="5837238" y="3016250"/>
          <p14:tracePt t="89380" x="5837238" y="3008313"/>
          <p14:tracePt t="89388" x="5827713" y="3000375"/>
          <p14:tracePt t="89420" x="5819775" y="2974975"/>
          <p14:tracePt t="89428" x="5811838" y="2957513"/>
          <p14:tracePt t="89436" x="5802313" y="2940050"/>
          <p14:tracePt t="89445" x="5794375" y="2914650"/>
          <p14:tracePt t="89452" x="5786438" y="2889250"/>
          <p14:tracePt t="89462" x="5786438" y="2871788"/>
          <p14:tracePt t="89468" x="5768975" y="2846388"/>
          <p14:tracePt t="89476" x="5761038" y="2820988"/>
          <p14:tracePt t="89484" x="5751513" y="2795588"/>
          <p14:tracePt t="89572" x="5743575" y="2787650"/>
          <p14:tracePt t="89580" x="5735638" y="2762250"/>
          <p14:tracePt t="89588" x="5726113" y="2719388"/>
          <p14:tracePt t="89596" x="5708650" y="2676525"/>
          <p14:tracePt t="89604" x="5692775" y="2608263"/>
          <p14:tracePt t="89612" x="5657850" y="2532063"/>
          <p14:tracePt t="89620" x="5624513" y="2473325"/>
          <p14:tracePt t="89629" x="5607050" y="2422525"/>
          <p14:tracePt t="89636" x="5599113" y="2397125"/>
          <p14:tracePt t="89645" x="5591175" y="2379663"/>
          <p14:tracePt t="89652" x="5581650" y="2371725"/>
          <p14:tracePt t="89804" x="5581650" y="2362200"/>
          <p14:tracePt t="89811" x="5581650" y="2354263"/>
          <p14:tracePt t="89820" x="5581650" y="2336800"/>
          <p14:tracePt t="89836" x="5581650" y="2328863"/>
          <p14:tracePt t="90964" x="5581650" y="2319338"/>
          <p14:tracePt t="90980" x="5591175" y="2362200"/>
          <p14:tracePt t="90988" x="5632450" y="2422525"/>
          <p14:tracePt t="90996" x="5692775" y="2516188"/>
          <p14:tracePt t="91004" x="5761038" y="2608263"/>
          <p14:tracePt t="91013" x="5819775" y="2701925"/>
          <p14:tracePt t="91020" x="5862638" y="2778125"/>
          <p14:tracePt t="91029" x="5905500" y="2838450"/>
          <p14:tracePt t="91036" x="5921375" y="2871788"/>
          <p14:tracePt t="91046" x="5930900" y="2906713"/>
          <p14:tracePt t="91052" x="5938838" y="2922588"/>
          <p14:tracePt t="91068" x="5938838" y="2940050"/>
          <p14:tracePt t="91084" x="5938838" y="2949575"/>
          <p14:tracePt t="91100" x="5938838" y="2957513"/>
          <p14:tracePt t="91116" x="5938838" y="2974975"/>
          <p14:tracePt t="91124" x="5938838" y="2982913"/>
          <p14:tracePt t="91132" x="5938838" y="3008313"/>
          <p14:tracePt t="91140" x="5946775" y="3041650"/>
          <p14:tracePt t="91148" x="5956300" y="3067050"/>
          <p14:tracePt t="91156" x="5956300" y="3084513"/>
          <p14:tracePt t="91164" x="5964238" y="3109913"/>
          <p14:tracePt t="91172" x="5972175" y="3135313"/>
          <p14:tracePt t="91180" x="5981700" y="3160713"/>
          <p14:tracePt t="91188" x="5989638" y="3170238"/>
          <p14:tracePt t="91196" x="5997575" y="3195638"/>
          <p14:tracePt t="91204" x="6007100" y="3228975"/>
          <p14:tracePt t="91213" x="6007100" y="3254375"/>
          <p14:tracePt t="91220" x="6007100" y="3297238"/>
          <p14:tracePt t="91229" x="6007100" y="3348038"/>
          <p14:tracePt t="91236" x="6007100" y="3433763"/>
          <p14:tracePt t="91246" x="6007100" y="3517900"/>
          <p14:tracePt t="91252" x="6007100" y="3619500"/>
          <p14:tracePt t="91260" x="6007100" y="3722688"/>
          <p14:tracePt t="91268" x="6007100" y="3816350"/>
          <p14:tracePt t="91276" x="6007100" y="3917950"/>
          <p14:tracePt t="91284" x="6015038" y="4037013"/>
          <p14:tracePt t="91292" x="6024563" y="4105275"/>
          <p14:tracePt t="91300" x="6040438" y="4181475"/>
          <p14:tracePt t="91308" x="6049963" y="4214813"/>
          <p14:tracePt t="91316" x="6057900" y="4240213"/>
          <p14:tracePt t="91324" x="6057900" y="4249738"/>
          <p14:tracePt t="91332" x="6057900" y="4275138"/>
          <p14:tracePt t="91340" x="6065838" y="4291013"/>
          <p14:tracePt t="91348" x="6065838" y="4308475"/>
          <p14:tracePt t="91356" x="6065838" y="4333875"/>
          <p14:tracePt t="91364" x="6065838" y="4351338"/>
          <p14:tracePt t="91372" x="6075363" y="4384675"/>
          <p14:tracePt t="91380" x="6075363" y="4419600"/>
          <p14:tracePt t="91388" x="6100763" y="4452938"/>
          <p14:tracePt t="91396" x="6134100" y="4495800"/>
          <p14:tracePt t="91404" x="6159500" y="4529138"/>
          <p14:tracePt t="91413" x="6194425" y="4564063"/>
          <p14:tracePt t="91420" x="6219825" y="4614863"/>
          <p14:tracePt t="91429" x="6245225" y="4648200"/>
          <p14:tracePt t="91436" x="6261100" y="4691063"/>
          <p14:tracePt t="91446" x="6278563" y="4724400"/>
          <p14:tracePt t="91452" x="6311900" y="4775200"/>
          <p14:tracePt t="91460" x="6321425" y="4835525"/>
          <p14:tracePt t="91468" x="6329363" y="4878388"/>
          <p14:tracePt t="91476" x="6346825" y="4929188"/>
          <p14:tracePt t="91484" x="6354763" y="4962525"/>
          <p14:tracePt t="91492" x="6354763" y="4979988"/>
          <p14:tracePt t="91500" x="6354763" y="5005388"/>
          <p14:tracePt t="91508" x="6354763" y="5030788"/>
          <p14:tracePt t="91524" x="6354763" y="5048250"/>
          <p14:tracePt t="91532" x="6354763" y="5056188"/>
          <p14:tracePt t="91684" x="6354763" y="5048250"/>
          <p14:tracePt t="91692" x="6354763" y="5013325"/>
          <p14:tracePt t="91700" x="6364288" y="4987925"/>
          <p14:tracePt t="91708" x="6364288" y="4979988"/>
          <p14:tracePt t="91716" x="6364288" y="4962525"/>
          <p14:tracePt t="91724" x="6364288" y="4946650"/>
          <p14:tracePt t="91732" x="6364288" y="4929188"/>
          <p14:tracePt t="91740" x="6364288" y="4919663"/>
          <p14:tracePt t="91756" x="6364288" y="4911725"/>
          <p14:tracePt t="91844" x="6364288" y="4903788"/>
          <p14:tracePt t="91852" x="6364288" y="4886325"/>
          <p14:tracePt t="91860" x="6354763" y="4860925"/>
          <p14:tracePt t="91868" x="6346825" y="4827588"/>
          <p14:tracePt t="91882" x="6338888" y="4792663"/>
          <p14:tracePt t="91884" x="6329363" y="4749800"/>
          <p14:tracePt t="91892" x="6321425" y="4699000"/>
          <p14:tracePt t="91900" x="6311900" y="4640263"/>
          <p14:tracePt t="91908" x="6303963" y="4579938"/>
          <p14:tracePt t="91916" x="6278563" y="4513263"/>
          <p14:tracePt t="91924" x="6270625" y="4435475"/>
          <p14:tracePt t="91932" x="6245225" y="4351338"/>
          <p14:tracePt t="91940" x="6235700" y="4275138"/>
          <p14:tracePt t="91949" x="6235700" y="4240213"/>
          <p14:tracePt t="91956" x="6235700" y="4214813"/>
          <p14:tracePt t="91964" x="6235700" y="4189413"/>
          <p14:tracePt t="91972" x="6235700" y="4171950"/>
          <p14:tracePt t="91980" x="6235700" y="4156075"/>
          <p14:tracePt t="91988" x="6235700" y="4130675"/>
          <p14:tracePt t="91997" x="6235700" y="4113213"/>
          <p14:tracePt t="92004" x="6235700" y="4079875"/>
          <p14:tracePt t="92013" x="6245225" y="4070350"/>
          <p14:tracePt t="92020" x="6245225" y="4062413"/>
          <p14:tracePt t="92029" x="6245225" y="4052888"/>
          <p14:tracePt t="92036" x="6245225" y="4044950"/>
          <p14:tracePt t="92044" x="6245225" y="4037013"/>
          <p14:tracePt t="92052" x="6245225" y="4027488"/>
          <p14:tracePt t="92060" x="6245225" y="4011613"/>
          <p14:tracePt t="92068" x="6245225" y="3976688"/>
          <p14:tracePt t="92076" x="6235700" y="3951288"/>
          <p14:tracePt t="92084" x="6227763" y="3935413"/>
          <p14:tracePt t="92092" x="6227763" y="3908425"/>
          <p14:tracePt t="92100" x="6227763" y="3867150"/>
          <p14:tracePt t="92108" x="6227763" y="3806825"/>
          <p14:tracePt t="92116" x="6227763" y="3763963"/>
          <p14:tracePt t="92124" x="6227763" y="3722688"/>
          <p14:tracePt t="92132" x="6227763" y="3697288"/>
          <p14:tracePt t="92148" x="6227763" y="3687763"/>
          <p14:tracePt t="92356" x="6227763" y="3679825"/>
          <p14:tracePt t="92364" x="6219825" y="3662363"/>
          <p14:tracePt t="92372" x="6210300" y="3646488"/>
          <p14:tracePt t="92380" x="6210300" y="3629025"/>
          <p14:tracePt t="92388" x="6202363" y="3629025"/>
          <p14:tracePt t="92397" x="6194425" y="3611563"/>
          <p14:tracePt t="92404" x="6194425" y="3594100"/>
          <p14:tracePt t="92413" x="6184900" y="3568700"/>
          <p14:tracePt t="92420" x="6184900" y="3552825"/>
          <p14:tracePt t="92430" x="6184900" y="3517900"/>
          <p14:tracePt t="92436" x="6176963" y="3502025"/>
          <p14:tracePt t="92444" x="6167438" y="3484563"/>
          <p14:tracePt t="92460" x="6167438" y="3475038"/>
          <p14:tracePt t="92468" x="6167438" y="3467100"/>
          <p14:tracePt t="95444" x="6142038" y="3416300"/>
          <p14:tracePt t="95452" x="6100763" y="3348038"/>
          <p14:tracePt t="95460" x="6049963" y="3289300"/>
          <p14:tracePt t="95468" x="5997575" y="3203575"/>
          <p14:tracePt t="95476" x="5946775" y="3144838"/>
          <p14:tracePt t="95484" x="5913438" y="3094038"/>
          <p14:tracePt t="95491" x="5870575" y="3041650"/>
          <p14:tracePt t="95500" x="5845175" y="3008313"/>
          <p14:tracePt t="95508" x="5837238" y="2990850"/>
          <p14:tracePt t="95516" x="5819775" y="2974975"/>
          <p14:tracePt t="95524" x="5811838" y="2965450"/>
          <p14:tracePt t="95555" x="5811838" y="2957513"/>
          <p14:tracePt t="95564" x="5802313" y="2940050"/>
          <p14:tracePt t="95571" x="5802313" y="2932113"/>
          <p14:tracePt t="95580" x="5794375" y="2914650"/>
          <p14:tracePt t="95587" x="5776913" y="2881313"/>
          <p14:tracePt t="95596" x="5761038" y="2846388"/>
          <p14:tracePt t="95603" x="5735638" y="2820988"/>
          <p14:tracePt t="95612" x="5708650" y="2787650"/>
          <p14:tracePt t="95620" x="5657850" y="2744788"/>
          <p14:tracePt t="95628" x="5641975" y="2727325"/>
          <p14:tracePt t="95636" x="5624513" y="2676525"/>
          <p14:tracePt t="95644" x="5581650" y="2625725"/>
          <p14:tracePt t="95652" x="5538788" y="2582863"/>
          <p14:tracePt t="95660" x="5505450" y="2549525"/>
          <p14:tracePt t="95668" x="5487988" y="2532063"/>
          <p14:tracePt t="95676" x="5480050" y="2516188"/>
          <p14:tracePt t="95684" x="5480050" y="2506663"/>
          <p14:tracePt t="95692" x="5480050" y="2481263"/>
          <p14:tracePt t="95700" x="5480050" y="2455863"/>
          <p14:tracePt t="95708" x="5480050" y="2438400"/>
          <p14:tracePt t="95716" x="5480050" y="2405063"/>
          <p14:tracePt t="95724" x="5480050" y="2387600"/>
          <p14:tracePt t="95732" x="5487988" y="2354263"/>
          <p14:tracePt t="95740" x="5497513" y="2319338"/>
          <p14:tracePt t="95747" x="5497513" y="2311400"/>
          <p14:tracePt t="95756" x="5497513" y="2286000"/>
          <p14:tracePt t="95765" x="5497513" y="2278063"/>
          <p14:tracePt t="95772" x="5497513" y="2268538"/>
          <p14:tracePt t="95781" x="5497513" y="2260600"/>
          <p14:tracePt t="95828" x="5497513" y="2252663"/>
          <p14:tracePt t="95940" x="5505450" y="2252663"/>
          <p14:tracePt t="95948" x="5522913" y="2252663"/>
          <p14:tracePt t="95956" x="5538788" y="2252663"/>
          <p14:tracePt t="95964" x="5565775" y="2260600"/>
          <p14:tracePt t="95980" x="5573713" y="2260600"/>
          <p14:tracePt t="96044" x="5581650" y="2260600"/>
          <p14:tracePt t="96052" x="5591175" y="2268538"/>
          <p14:tracePt t="96060" x="5599113" y="2268538"/>
          <p14:tracePt t="96068" x="5624513" y="2278063"/>
          <p14:tracePt t="96084" x="5657850" y="2278063"/>
          <p14:tracePt t="96092" x="5675313" y="2278063"/>
          <p14:tracePt t="96100" x="5718175" y="2268538"/>
          <p14:tracePt t="96108" x="5726113" y="2268538"/>
          <p14:tracePt t="96116" x="5735638" y="2268538"/>
          <p14:tracePt t="96212" x="5718175" y="2303463"/>
          <p14:tracePt t="96220" x="5683250" y="2371725"/>
          <p14:tracePt t="96228" x="5649913" y="2455863"/>
          <p14:tracePt t="96236" x="5616575" y="2549525"/>
          <p14:tracePt t="96244" x="5581650" y="2651125"/>
          <p14:tracePt t="96252" x="5548313" y="2736850"/>
          <p14:tracePt t="96260" x="5530850" y="2813050"/>
          <p14:tracePt t="96268" x="5513388" y="2871788"/>
          <p14:tracePt t="96276" x="5497513" y="2932113"/>
          <p14:tracePt t="96284" x="5497513" y="2957513"/>
          <p14:tracePt t="96291" x="5497513" y="2982913"/>
          <p14:tracePt t="96300" x="5497513" y="3000375"/>
          <p14:tracePt t="96308" x="5497513" y="3016250"/>
          <p14:tracePt t="96316" x="5497513" y="3033713"/>
          <p14:tracePt t="96324" x="5497513" y="3041650"/>
          <p14:tracePt t="96332" x="5505450" y="3051175"/>
          <p14:tracePt t="96356" x="5513388" y="3059113"/>
          <p14:tracePt t="96388" x="5530850" y="3059113"/>
          <p14:tracePt t="96397" x="5538788" y="3059113"/>
          <p14:tracePt t="96404" x="5548313" y="3059113"/>
          <p14:tracePt t="96412" x="5556250" y="3059113"/>
          <p14:tracePt t="96420" x="5565775" y="3059113"/>
          <p14:tracePt t="96484" x="5573713" y="3051175"/>
          <p14:tracePt t="96548" x="5591175" y="3041650"/>
          <p14:tracePt t="96604" x="5599113" y="3041650"/>
          <p14:tracePt t="96620" x="5599113" y="3016250"/>
          <p14:tracePt t="96644" x="5599113" y="3008313"/>
          <p14:tracePt t="96652" x="5599113" y="3000375"/>
          <p14:tracePt t="96660" x="5599113" y="2990850"/>
          <p14:tracePt t="96668" x="5599113" y="2965450"/>
          <p14:tracePt t="96676" x="5599113" y="2940050"/>
          <p14:tracePt t="96684" x="5599113" y="2906713"/>
          <p14:tracePt t="96692" x="5599113" y="2889250"/>
          <p14:tracePt t="96700" x="5599113" y="2855913"/>
          <p14:tracePt t="96708" x="5599113" y="2830513"/>
          <p14:tracePt t="96716" x="5607050" y="2820988"/>
          <p14:tracePt t="96724" x="5607050" y="2813050"/>
          <p14:tracePt t="96732" x="5607050" y="2805113"/>
          <p14:tracePt t="96740" x="5607050" y="2795588"/>
          <p14:tracePt t="96748" x="5607050" y="2787650"/>
          <p14:tracePt t="96756" x="5607050" y="2778125"/>
          <p14:tracePt t="96892" x="5616575" y="2762250"/>
          <p14:tracePt t="96900" x="5624513" y="2727325"/>
          <p14:tracePt t="96908" x="5632450" y="2701925"/>
          <p14:tracePt t="96916" x="5632450" y="2676525"/>
          <p14:tracePt t="96924" x="5641975" y="2651125"/>
          <p14:tracePt t="96932" x="5649913" y="2617788"/>
          <p14:tracePt t="96940" x="5657850" y="2582863"/>
          <p14:tracePt t="96948" x="5657850" y="2574925"/>
          <p14:tracePt t="96956" x="5657850" y="2557463"/>
          <p14:tracePt t="96965" x="5657850" y="2549525"/>
          <p14:tracePt t="96972" x="5657850" y="2541588"/>
          <p14:tracePt t="96982" x="5657850" y="2532063"/>
          <p14:tracePt t="97100" x="5667375" y="2506663"/>
          <p14:tracePt t="97108" x="5675313" y="2498725"/>
          <p14:tracePt t="97124" x="5675313" y="2489200"/>
          <p14:tracePt t="97140" x="5675313" y="2473325"/>
          <p14:tracePt t="97156" x="5675313" y="2455863"/>
          <p14:tracePt t="97164" x="5675313" y="2447925"/>
          <p14:tracePt t="97172" x="5675313" y="2438400"/>
          <p14:tracePt t="97182" x="5675313" y="2422525"/>
          <p14:tracePt t="97188" x="5675313" y="2413000"/>
          <p14:tracePt t="97196" x="5675313" y="2397125"/>
          <p14:tracePt t="97204" x="5675313" y="2387600"/>
          <p14:tracePt t="97372" x="5675313" y="2371725"/>
          <p14:tracePt t="97380" x="5675313" y="2328863"/>
          <p14:tracePt t="97388" x="5675313" y="2293938"/>
          <p14:tracePt t="97396" x="5675313" y="2286000"/>
          <p14:tracePt t="97404" x="5675313" y="2260600"/>
          <p14:tracePt t="97412" x="5675313" y="2235200"/>
          <p14:tracePt t="97420" x="5675313" y="2217738"/>
          <p14:tracePt t="97428" x="5675313" y="2209800"/>
          <p14:tracePt t="97436" x="5675313" y="2192338"/>
          <p14:tracePt t="97452" x="5675313" y="2184400"/>
          <p14:tracePt t="97540" x="5675313" y="2166938"/>
          <p14:tracePt t="97548" x="5675313" y="2133600"/>
          <p14:tracePt t="97556" x="5675313" y="2116138"/>
          <p14:tracePt t="97564" x="5675313" y="2098675"/>
          <p14:tracePt t="97572" x="5667375" y="2065338"/>
          <p14:tracePt t="97582" x="5667375" y="2039938"/>
          <p14:tracePt t="97588" x="5667375" y="2022475"/>
          <p14:tracePt t="97596" x="5667375" y="2014538"/>
          <p14:tracePt t="97604" x="5667375" y="1997075"/>
          <p14:tracePt t="97612" x="5667375" y="1989138"/>
          <p14:tracePt t="97620" x="5667375" y="1963738"/>
          <p14:tracePt t="97628" x="5667375" y="1946275"/>
          <p14:tracePt t="97636" x="5667375" y="1938338"/>
          <p14:tracePt t="97644" x="5667375" y="1928813"/>
          <p14:tracePt t="97652" x="5667375" y="1920875"/>
          <p14:tracePt t="97668" x="5667375" y="1911350"/>
          <p14:tracePt t="98676" x="5667375" y="1928813"/>
          <p14:tracePt t="98684" x="5667375" y="1963738"/>
          <p14:tracePt t="98692" x="5683250" y="1997075"/>
          <p14:tracePt t="98700" x="5692775" y="2030413"/>
          <p14:tracePt t="98708" x="5692775" y="2047875"/>
          <p14:tracePt t="98716" x="5700713" y="2082800"/>
          <p14:tracePt t="98732" x="5700713" y="2090738"/>
          <p14:tracePt t="98740" x="5700713" y="2098675"/>
          <p14:tracePt t="98756" x="5700713" y="2108200"/>
          <p14:tracePt t="98812" x="5700713" y="2124075"/>
          <p14:tracePt t="98828" x="5708650" y="2159000"/>
          <p14:tracePt t="98836" x="5718175" y="2166938"/>
          <p14:tracePt t="98844" x="5726113" y="2200275"/>
          <p14:tracePt t="98852" x="5726113" y="2209800"/>
          <p14:tracePt t="98860" x="5726113" y="2217738"/>
          <p14:tracePt t="98868" x="5726113" y="2235200"/>
          <p14:tracePt t="98884" x="5726113" y="2260600"/>
          <p14:tracePt t="98892" x="5726113" y="2278063"/>
          <p14:tracePt t="98900" x="5726113" y="2286000"/>
          <p14:tracePt t="98908" x="5726113" y="2303463"/>
          <p14:tracePt t="98916" x="5726113" y="2328863"/>
          <p14:tracePt t="98924" x="5726113" y="2336800"/>
          <p14:tracePt t="98932" x="5726113" y="2354263"/>
          <p14:tracePt t="98940" x="5726113" y="2379663"/>
          <p14:tracePt t="98949" x="5735638" y="2405063"/>
          <p14:tracePt t="98956" x="5743575" y="2430463"/>
          <p14:tracePt t="98965" x="5751513" y="2455863"/>
          <p14:tracePt t="98972" x="5761038" y="2473325"/>
          <p14:tracePt t="98980" x="5768975" y="2489200"/>
          <p14:tracePt t="98988" x="5768975" y="2516188"/>
          <p14:tracePt t="98996" x="5776913" y="2541588"/>
          <p14:tracePt t="99004" x="5786438" y="2566988"/>
          <p14:tracePt t="99012" x="5802313" y="2600325"/>
          <p14:tracePt t="99020" x="5819775" y="2633663"/>
          <p14:tracePt t="99028" x="5845175" y="2676525"/>
          <p14:tracePt t="99036" x="5853113" y="2727325"/>
          <p14:tracePt t="99044" x="5862638" y="2787650"/>
          <p14:tracePt t="99052" x="5870575" y="2830513"/>
          <p14:tracePt t="99060" x="5870575" y="2863850"/>
          <p14:tracePt t="99068" x="5870575" y="2897188"/>
          <p14:tracePt t="99076" x="5870575" y="2906713"/>
          <p14:tracePt t="99084" x="5870575" y="2932113"/>
          <p14:tracePt t="99092" x="5870575" y="2949575"/>
          <p14:tracePt t="99100" x="5870575" y="2957513"/>
          <p14:tracePt t="99108" x="5870575" y="2965450"/>
          <p14:tracePt t="99116" x="5870575" y="2974975"/>
          <p14:tracePt t="99124" x="5870575" y="2982913"/>
          <p14:tracePt t="99133" x="5870575" y="2990850"/>
          <p14:tracePt t="99149" x="5870575" y="3008313"/>
          <p14:tracePt t="99156" x="5870575" y="3016250"/>
          <p14:tracePt t="99188" x="5870575" y="3025775"/>
          <p14:tracePt t="99196" x="5870575" y="3033713"/>
          <p14:tracePt t="99204" x="5870575" y="3041650"/>
          <p14:tracePt t="99268" x="5862638" y="3051175"/>
          <p14:tracePt t="99284" x="5845175" y="3059113"/>
          <p14:tracePt t="99452" x="5837238" y="3059113"/>
          <p14:tracePt t="99460" x="5827713" y="3067050"/>
          <p14:tracePt t="99468" x="5819775" y="3076575"/>
          <p14:tracePt t="99476" x="5819775" y="3084513"/>
          <p14:tracePt t="99484" x="5811838" y="3094038"/>
          <p14:tracePt t="99492" x="5811838" y="3101975"/>
          <p14:tracePt t="99500" x="5811838" y="3109913"/>
          <p14:tracePt t="99516" x="5802313" y="3119438"/>
          <p14:tracePt t="99660" x="5802313" y="3109913"/>
          <p14:tracePt t="99724" x="5802313" y="3101975"/>
          <p14:tracePt t="99732" x="5802313" y="3094038"/>
          <p14:tracePt t="99756" x="5802313" y="3084513"/>
          <p14:tracePt t="99765" x="5802313" y="3076575"/>
          <p14:tracePt t="99772" x="5802313" y="3067050"/>
          <p14:tracePt t="99780" x="5802313" y="3059113"/>
          <p14:tracePt t="99788" x="5802313" y="3051175"/>
          <p14:tracePt t="99796" x="5802313" y="3041650"/>
          <p14:tracePt t="99804" x="5802313" y="3033713"/>
          <p14:tracePt t="99812" x="5802313" y="3025775"/>
          <p14:tracePt t="99820" x="5802313" y="3008313"/>
          <p14:tracePt t="99828" x="5802313" y="3000375"/>
          <p14:tracePt t="99892" x="5802313" y="2990850"/>
          <p14:tracePt t="99900" x="5802313" y="2982913"/>
          <p14:tracePt t="99948" x="5802313" y="2974975"/>
          <p14:tracePt t="99965" x="5802313" y="2965450"/>
          <p14:tracePt t="99972" x="5802313" y="2957513"/>
          <p14:tracePt t="99980" x="5802313" y="2932113"/>
          <p14:tracePt t="99988" x="5802313" y="2906713"/>
          <p14:tracePt t="99996" x="5802313" y="2889250"/>
          <p14:tracePt t="100004" x="5802313" y="2863850"/>
          <p14:tracePt t="100012" x="5802313" y="2838450"/>
          <p14:tracePt t="100020" x="5802313" y="2795588"/>
          <p14:tracePt t="100028" x="5802313" y="2778125"/>
          <p14:tracePt t="100036" x="5802313" y="2762250"/>
          <p14:tracePt t="100044" x="5802313" y="2727325"/>
          <p14:tracePt t="100052" x="5802313" y="2693988"/>
          <p14:tracePt t="100060" x="5811838" y="2643188"/>
          <p14:tracePt t="100068" x="5819775" y="2582863"/>
          <p14:tracePt t="100076" x="5819775" y="2541588"/>
          <p14:tracePt t="100084" x="5819775" y="2481263"/>
          <p14:tracePt t="100092" x="5819775" y="2438400"/>
          <p14:tracePt t="100100" x="5819775" y="2397125"/>
          <p14:tracePt t="100108" x="5819775" y="2362200"/>
          <p14:tracePt t="100116" x="5819775" y="2336800"/>
          <p14:tracePt t="100124" x="5819775" y="2328863"/>
          <p14:tracePt t="100133" x="5819775" y="2319338"/>
          <p14:tracePt t="100140" x="5819775" y="2311400"/>
          <p14:tracePt t="100172" x="5819775" y="2303463"/>
          <p14:tracePt t="100180" x="5827713" y="2293938"/>
          <p14:tracePt t="100188" x="5827713" y="2286000"/>
          <p14:tracePt t="100196" x="5827713" y="2278063"/>
          <p14:tracePt t="100204" x="5837238" y="2260600"/>
          <p14:tracePt t="100212" x="5845175" y="2252663"/>
          <p14:tracePt t="100268" x="5845175" y="2243138"/>
          <p14:tracePt t="100276" x="5853113" y="2235200"/>
          <p14:tracePt t="100284" x="5862638" y="2227263"/>
          <p14:tracePt t="100292" x="5880100" y="2217738"/>
          <p14:tracePt t="100300" x="5880100" y="2200275"/>
          <p14:tracePt t="100308" x="5895975" y="2184400"/>
          <p14:tracePt t="100316" x="5905500" y="2174875"/>
          <p14:tracePt t="100324" x="5913438" y="2159000"/>
          <p14:tracePt t="100333" x="5913438" y="2149475"/>
          <p14:tracePt t="100349" x="5913438" y="2141538"/>
          <p14:tracePt t="100356" x="5913438" y="2133600"/>
          <p14:tracePt t="100460" x="5913438" y="2124075"/>
          <p14:tracePt t="100476" x="5913438" y="2108200"/>
          <p14:tracePt t="100484" x="5913438" y="2098675"/>
          <p14:tracePt t="100492" x="5913438" y="2090738"/>
          <p14:tracePt t="100500" x="5913438" y="2073275"/>
          <p14:tracePt t="100515" x="5913438" y="2065338"/>
          <p14:tracePt t="100524" x="5913438" y="2055813"/>
          <p14:tracePt t="100668" x="5913438" y="2047875"/>
          <p14:tracePt t="100676" x="5905500" y="2039938"/>
          <p14:tracePt t="100684" x="5895975" y="2022475"/>
          <p14:tracePt t="100692" x="5895975" y="2014538"/>
          <p14:tracePt t="100732" x="5895975" y="2005013"/>
          <p14:tracePt t="100740" x="5895975" y="1997075"/>
          <p14:tracePt t="100749" x="5895975" y="1989138"/>
          <p14:tracePt t="100764" x="5895975" y="1979613"/>
          <p14:tracePt t="101900" x="5895975" y="1971675"/>
          <p14:tracePt t="101908" x="5895975" y="1946275"/>
          <p14:tracePt t="101916" x="5895975" y="1928813"/>
          <p14:tracePt t="101932" x="5895975" y="1911350"/>
          <p14:tracePt t="101940" x="5895975" y="1903413"/>
          <p14:tracePt t="101950" x="5888038" y="1878013"/>
          <p14:tracePt t="101956" x="5880100" y="1870075"/>
          <p14:tracePt t="102068" x="5862638" y="1860550"/>
          <p14:tracePt t="102076" x="5845175" y="1852613"/>
          <p14:tracePt t="102085" x="5802313" y="1844675"/>
          <p14:tracePt t="102092" x="5743575" y="1835150"/>
          <p14:tracePt t="102100" x="5683250" y="1827213"/>
          <p14:tracePt t="102108" x="5591175" y="1809750"/>
          <p14:tracePt t="102117" x="5505450" y="1793875"/>
          <p14:tracePt t="102124" x="5429250" y="1776413"/>
          <p14:tracePt t="102133" x="5368925" y="1766888"/>
          <p14:tracePt t="102140" x="5327650" y="1758950"/>
          <p14:tracePt t="102150" x="5310188" y="1758950"/>
          <p14:tracePt t="102156" x="5302250" y="1758950"/>
          <p14:tracePt t="102268" x="5276850" y="1758950"/>
          <p14:tracePt t="102276" x="5267325" y="1776413"/>
          <p14:tracePt t="102284" x="5267325" y="1784350"/>
          <p14:tracePt t="102292" x="5267325" y="1809750"/>
          <p14:tracePt t="102300" x="5259388" y="1827213"/>
          <p14:tracePt t="102308" x="5249863" y="1835150"/>
          <p14:tracePt t="102324" x="5249863" y="1860550"/>
          <p14:tracePt t="102334" x="5249863" y="1885950"/>
          <p14:tracePt t="102340" x="5249863" y="1911350"/>
          <p14:tracePt t="102348" x="5241925" y="1954213"/>
          <p14:tracePt t="102356" x="5233988" y="1979613"/>
          <p14:tracePt t="102364" x="5233988" y="2005013"/>
          <p14:tracePt t="102372" x="5233988" y="2030413"/>
          <p14:tracePt t="102380" x="5233988" y="2055813"/>
          <p14:tracePt t="102388" x="5233988" y="2073275"/>
          <p14:tracePt t="102396" x="5233988" y="2082800"/>
          <p14:tracePt t="102404" x="5233988" y="2098675"/>
          <p14:tracePt t="102412" x="5233988" y="2116138"/>
          <p14:tracePt t="102428" x="5233988" y="2133600"/>
          <p14:tracePt t="102436" x="5233988" y="2149475"/>
          <p14:tracePt t="102444" x="5233988" y="2174875"/>
          <p14:tracePt t="102452" x="5224463" y="2209800"/>
          <p14:tracePt t="102460" x="5224463" y="2235200"/>
          <p14:tracePt t="102469" x="5224463" y="2252663"/>
          <p14:tracePt t="102476" x="5224463" y="2278063"/>
          <p14:tracePt t="102484" x="5224463" y="2303463"/>
          <p14:tracePt t="102492" x="5224463" y="2319338"/>
          <p14:tracePt t="102500" x="5224463" y="2344738"/>
          <p14:tracePt t="102508" x="5224463" y="2362200"/>
          <p14:tracePt t="102517" x="5224463" y="2379663"/>
          <p14:tracePt t="102524" x="5224463" y="2405063"/>
          <p14:tracePt t="102534" x="5224463" y="2430463"/>
          <p14:tracePt t="102540" x="5224463" y="2447925"/>
          <p14:tracePt t="102548" x="5224463" y="2463800"/>
          <p14:tracePt t="102556" x="5224463" y="2481263"/>
          <p14:tracePt t="102564" x="5224463" y="2498725"/>
          <p14:tracePt t="102572" x="5224463" y="2516188"/>
          <p14:tracePt t="102580" x="5224463" y="2524125"/>
          <p14:tracePt t="102588" x="5224463" y="2541588"/>
          <p14:tracePt t="102596" x="5224463" y="2549525"/>
          <p14:tracePt t="102604" x="5224463" y="2582863"/>
          <p14:tracePt t="102620" x="5224463" y="2600325"/>
          <p14:tracePt t="102628" x="5224463" y="2608263"/>
          <p14:tracePt t="102676" x="5224463" y="2625725"/>
          <p14:tracePt t="102684" x="5233988" y="2660650"/>
          <p14:tracePt t="102692" x="5241925" y="2676525"/>
          <p14:tracePt t="102699" x="5241925" y="2693988"/>
          <p14:tracePt t="102708" x="5241925" y="2719388"/>
          <p14:tracePt t="102717" x="5241925" y="2736850"/>
          <p14:tracePt t="102724" x="5241925" y="2752725"/>
          <p14:tracePt t="102734" x="5241925" y="2778125"/>
          <p14:tracePt t="102740" x="5241925" y="2795588"/>
          <p14:tracePt t="102748" x="5241925" y="2820988"/>
          <p14:tracePt t="102756" x="5241925" y="2846388"/>
          <p14:tracePt t="102764" x="5241925" y="2863850"/>
          <p14:tracePt t="102772" x="5241925" y="2897188"/>
          <p14:tracePt t="102780" x="5241925" y="2922588"/>
          <p14:tracePt t="102788" x="5241925" y="2940050"/>
          <p14:tracePt t="102796" x="5241925" y="2965450"/>
          <p14:tracePt t="102804" x="5241925" y="2990850"/>
          <p14:tracePt t="102812" x="5241925" y="3008313"/>
          <p14:tracePt t="102820" x="5241925" y="3025775"/>
          <p14:tracePt t="102828" x="5241925" y="3041650"/>
          <p14:tracePt t="102836" x="5241925" y="3059113"/>
          <p14:tracePt t="102844" x="5241925" y="3076575"/>
          <p14:tracePt t="102852" x="5241925" y="3084513"/>
          <p14:tracePt t="102860" x="5249863" y="3101975"/>
          <p14:tracePt t="102868" x="5249863" y="3109913"/>
          <p14:tracePt t="102876" x="5249863" y="3119438"/>
          <p14:tracePt t="102901" x="5267325" y="3152775"/>
          <p14:tracePt t="102908" x="5276850" y="3170238"/>
          <p14:tracePt t="102917" x="5284788" y="3195638"/>
          <p14:tracePt t="102924" x="5302250" y="3211513"/>
          <p14:tracePt t="102934" x="5302250" y="3221038"/>
          <p14:tracePt t="102940" x="5310188" y="3238500"/>
          <p14:tracePt t="102948" x="5318125" y="3254375"/>
          <p14:tracePt t="102956" x="5327650" y="3263900"/>
          <p14:tracePt t="102964" x="5343525" y="3279775"/>
          <p14:tracePt t="102972" x="5353050" y="3297238"/>
          <p14:tracePt t="102980" x="5353050" y="3314700"/>
          <p14:tracePt t="102996" x="5360988" y="3322638"/>
          <p14:tracePt t="103004" x="5368925" y="3330575"/>
          <p14:tracePt t="103012" x="5378450" y="3340100"/>
          <p14:tracePt t="103028" x="5386388" y="3348038"/>
          <p14:tracePt t="103036" x="5403850" y="3355975"/>
          <p14:tracePt t="103044" x="5421313" y="3365500"/>
          <p14:tracePt t="103052" x="5429250" y="3373438"/>
          <p14:tracePt t="103060" x="5454650" y="3382963"/>
          <p14:tracePt t="103069" x="5472113" y="3382963"/>
          <p14:tracePt t="103076" x="5497513" y="3382963"/>
          <p14:tracePt t="103084" x="5538788" y="3390900"/>
          <p14:tracePt t="103092" x="5556250" y="3398838"/>
          <p14:tracePt t="103100" x="5581650" y="3398838"/>
          <p14:tracePt t="103108" x="5616575" y="3398838"/>
          <p14:tracePt t="103117" x="5649913" y="3398838"/>
          <p14:tracePt t="103124" x="5675313" y="3398838"/>
          <p14:tracePt t="103134" x="5692775" y="3398838"/>
          <p14:tracePt t="103140" x="5726113" y="3390900"/>
          <p14:tracePt t="103148" x="5735638" y="3390900"/>
          <p14:tracePt t="103156" x="5768975" y="3382963"/>
          <p14:tracePt t="103164" x="5786438" y="3365500"/>
          <p14:tracePt t="103172" x="5802313" y="3348038"/>
          <p14:tracePt t="103180" x="5819775" y="3330575"/>
          <p14:tracePt t="103188" x="5837238" y="3322638"/>
          <p14:tracePt t="103196" x="5853113" y="3297238"/>
          <p14:tracePt t="103204" x="5870575" y="3271838"/>
          <p14:tracePt t="103212" x="5888038" y="3246438"/>
          <p14:tracePt t="103220" x="5905500" y="3221038"/>
          <p14:tracePt t="103228" x="5921375" y="3203575"/>
          <p14:tracePt t="103236" x="5930900" y="3170238"/>
          <p14:tracePt t="103244" x="5946775" y="3135313"/>
          <p14:tracePt t="103252" x="5956300" y="3109913"/>
          <p14:tracePt t="103260" x="5972175" y="3084513"/>
          <p14:tracePt t="103268" x="5972175" y="3067050"/>
          <p14:tracePt t="103300" x="5972175" y="3059113"/>
          <p14:tracePt t="103308" x="5972175" y="3051175"/>
          <p14:tracePt t="103317" x="5972175" y="3041650"/>
          <p14:tracePt t="103324" x="5972175" y="3025775"/>
          <p14:tracePt t="103334" x="5972175" y="3000375"/>
          <p14:tracePt t="103340" x="5972175" y="2974975"/>
          <p14:tracePt t="103348" x="5972175" y="2949575"/>
          <p14:tracePt t="103356" x="5956300" y="2906713"/>
          <p14:tracePt t="103364" x="5946775" y="2855913"/>
          <p14:tracePt t="103372" x="5938838" y="2813050"/>
          <p14:tracePt t="103380" x="5930900" y="2752725"/>
          <p14:tracePt t="103388" x="5921375" y="2701925"/>
          <p14:tracePt t="103396" x="5913438" y="2660650"/>
          <p14:tracePt t="103404" x="5905500" y="2617788"/>
          <p14:tracePt t="103412" x="5895975" y="2557463"/>
          <p14:tracePt t="103420" x="5888038" y="2506663"/>
          <p14:tracePt t="103428" x="5862638" y="2447925"/>
          <p14:tracePt t="103436" x="5853113" y="2405063"/>
          <p14:tracePt t="103444" x="5845175" y="2344738"/>
          <p14:tracePt t="103452" x="5845175" y="2319338"/>
          <p14:tracePt t="103460" x="5845175" y="2278063"/>
          <p14:tracePt t="103469" x="5845175" y="2252663"/>
          <p14:tracePt t="103476" x="5845175" y="2235200"/>
          <p14:tracePt t="103484" x="5845175" y="2209800"/>
          <p14:tracePt t="103492" x="5845175" y="2192338"/>
          <p14:tracePt t="103501" x="5845175" y="2174875"/>
          <p14:tracePt t="103508" x="5837238" y="2149475"/>
          <p14:tracePt t="103518" x="5827713" y="2133600"/>
          <p14:tracePt t="103524" x="5819775" y="2116138"/>
          <p14:tracePt t="103533" x="5819775" y="2108200"/>
          <p14:tracePt t="103540" x="5811838" y="2082800"/>
          <p14:tracePt t="103548" x="5794375" y="2055813"/>
          <p14:tracePt t="103556" x="5751513" y="2022475"/>
          <p14:tracePt t="103564" x="5735638" y="1997075"/>
          <p14:tracePt t="103572" x="5718175" y="1971675"/>
          <p14:tracePt t="103580" x="5700713" y="1946275"/>
          <p14:tracePt t="103588" x="5683250" y="1938338"/>
          <p14:tracePt t="103596" x="5667375" y="1920875"/>
          <p14:tracePt t="103604" x="5667375" y="1911350"/>
          <p14:tracePt t="103668" x="5657850" y="1903413"/>
          <p14:tracePt t="103676" x="5649913" y="1895475"/>
          <p14:tracePt t="103684" x="5641975" y="1885950"/>
          <p14:tracePt t="103692" x="5624513" y="1885950"/>
          <p14:tracePt t="103700" x="5599113" y="1885950"/>
          <p14:tracePt t="103708" x="5591175" y="1885950"/>
          <p14:tracePt t="103717" x="5565775" y="1885950"/>
          <p14:tracePt t="103724" x="5548313" y="1885950"/>
          <p14:tracePt t="103732" x="5530850" y="1885950"/>
          <p14:tracePt t="103740" x="5513388" y="1885950"/>
          <p14:tracePt t="103748" x="5505450" y="1885950"/>
          <p14:tracePt t="103756" x="5497513" y="1885950"/>
          <p14:tracePt t="103796" x="5472113" y="1895475"/>
          <p14:tracePt t="103804" x="5462588" y="1903413"/>
          <p14:tracePt t="103812" x="5462588" y="1928813"/>
          <p14:tracePt t="103820" x="5454650" y="1963738"/>
          <p14:tracePt t="103828" x="5446713" y="1997075"/>
          <p14:tracePt t="103836" x="5437188" y="2039938"/>
          <p14:tracePt t="103844" x="5429250" y="2073275"/>
          <p14:tracePt t="103853" x="5421313" y="2108200"/>
          <p14:tracePt t="103860" x="5421313" y="2133600"/>
          <p14:tracePt t="103869" x="5411788" y="2174875"/>
          <p14:tracePt t="103876" x="5403850" y="2209800"/>
          <p14:tracePt t="103887" x="5394325" y="2243138"/>
          <p14:tracePt t="103892" x="5394325" y="2260600"/>
          <p14:tracePt t="103901" x="5386388" y="2303463"/>
          <p14:tracePt t="103908" x="5378450" y="2336800"/>
          <p14:tracePt t="103917" x="5378450" y="2362200"/>
          <p14:tracePt t="103924" x="5378450" y="2397125"/>
          <p14:tracePt t="103934" x="5378450" y="2413000"/>
          <p14:tracePt t="103940" x="5378450" y="2447925"/>
          <p14:tracePt t="103948" x="5378450" y="2481263"/>
          <p14:tracePt t="103956" x="5378450" y="2506663"/>
          <p14:tracePt t="103964" x="5378450" y="2524125"/>
          <p14:tracePt t="103972" x="5378450" y="2549525"/>
          <p14:tracePt t="103980" x="5378450" y="2574925"/>
          <p14:tracePt t="103988" x="5378450" y="2582863"/>
          <p14:tracePt t="103996" x="5378450" y="2608263"/>
          <p14:tracePt t="104004" x="5378450" y="2625725"/>
          <p14:tracePt t="104012" x="5378450" y="2643188"/>
          <p14:tracePt t="104020" x="5378450" y="2668588"/>
          <p14:tracePt t="104028" x="5378450" y="2686050"/>
          <p14:tracePt t="104036" x="5378450" y="2701925"/>
          <p14:tracePt t="104044" x="5378450" y="2727325"/>
          <p14:tracePt t="104060" x="5378450" y="2736850"/>
          <p14:tracePt t="104068" x="5378450" y="2744788"/>
          <p14:tracePt t="104076" x="5378450" y="2752725"/>
          <p14:tracePt t="104084" x="5378450" y="2762250"/>
          <p14:tracePt t="104092" x="5386388" y="2787650"/>
          <p14:tracePt t="104108" x="5386388" y="2805113"/>
          <p14:tracePt t="104117" x="5386388" y="2813050"/>
          <p14:tracePt t="104124" x="5386388" y="2830513"/>
          <p14:tracePt t="104132" x="5386388" y="2855913"/>
          <p14:tracePt t="104140" x="5386388" y="2871788"/>
          <p14:tracePt t="104148" x="5386388" y="2897188"/>
          <p14:tracePt t="104156" x="5386388" y="2922588"/>
          <p14:tracePt t="104164" x="5386388" y="2940050"/>
          <p14:tracePt t="104172" x="5386388" y="2965450"/>
          <p14:tracePt t="104180" x="5386388" y="2982913"/>
          <p14:tracePt t="104188" x="5394325" y="3000375"/>
          <p14:tracePt t="104196" x="5403850" y="3025775"/>
          <p14:tracePt t="104204" x="5411788" y="3041650"/>
          <p14:tracePt t="104212" x="5411788" y="3051175"/>
          <p14:tracePt t="104220" x="5411788" y="3067050"/>
          <p14:tracePt t="104228" x="5411788" y="3084513"/>
          <p14:tracePt t="104244" x="5411788" y="3101975"/>
          <p14:tracePt t="104252" x="5411788" y="3109913"/>
          <p14:tracePt t="104260" x="5411788" y="3119438"/>
          <p14:tracePt t="104268" x="5411788" y="3127375"/>
          <p14:tracePt t="104276" x="5411788" y="3135313"/>
          <p14:tracePt t="104285" x="5411788" y="3144838"/>
          <p14:tracePt t="104292" x="5411788" y="3152775"/>
          <p14:tracePt t="104301" x="5421313" y="3170238"/>
          <p14:tracePt t="104308" x="5421313" y="3186113"/>
          <p14:tracePt t="104318" x="5429250" y="3195638"/>
          <p14:tracePt t="104332" x="5429250" y="3203575"/>
          <p14:tracePt t="104340" x="5429250" y="3211513"/>
          <p14:tracePt t="104348" x="5429250" y="3221038"/>
          <p14:tracePt t="104356" x="5437188" y="3246438"/>
          <p14:tracePt t="104364" x="5446713" y="3246438"/>
          <p14:tracePt t="104628" x="5454650" y="3271838"/>
          <p14:tracePt t="104636" x="5462588" y="3297238"/>
          <p14:tracePt t="104644" x="5480050" y="3305175"/>
          <p14:tracePt t="104652" x="5497513" y="3330575"/>
          <p14:tracePt t="104660" x="5522913" y="3355975"/>
          <p14:tracePt t="104668" x="5538788" y="3373438"/>
          <p14:tracePt t="104676" x="5548313" y="3390900"/>
          <p14:tracePt t="104684" x="5556250" y="3390900"/>
          <p14:tracePt t="104692" x="5565775" y="3398838"/>
          <p14:tracePt t="105300" x="5573713" y="3390900"/>
          <p14:tracePt t="105308" x="5581650" y="3365500"/>
          <p14:tracePt t="105317" x="5581650" y="3355975"/>
          <p14:tracePt t="105324" x="5581650" y="3348038"/>
          <p14:tracePt t="105332" x="5581650" y="3340100"/>
          <p14:tracePt t="105348" x="5581650" y="3330575"/>
          <p14:tracePt t="105356" x="5581650" y="3322638"/>
          <p14:tracePt t="105364" x="5581650" y="3314700"/>
          <p14:tracePt t="105388" x="5591175" y="3314700"/>
          <p14:tracePt t="105492" x="5599113" y="3305175"/>
          <p14:tracePt t="105508" x="5599113" y="3297238"/>
          <p14:tracePt t="105517" x="5607050" y="3271838"/>
          <p14:tracePt t="105524" x="5607050" y="3254375"/>
          <p14:tracePt t="105532" x="5607050" y="3246438"/>
          <p14:tracePt t="105540" x="5607050" y="3228975"/>
          <p14:tracePt t="105548" x="5607050" y="3221038"/>
          <p14:tracePt t="105556" x="5607050" y="3203575"/>
          <p14:tracePt t="105564" x="5607050" y="3186113"/>
          <p14:tracePt t="105580" x="5607050" y="3178175"/>
          <p14:tracePt t="105636" x="5616575" y="3160713"/>
          <p14:tracePt t="105660" x="5624513" y="3152775"/>
          <p14:tracePt t="105667" x="5632450" y="3144838"/>
          <p14:tracePt t="105676" x="5632450" y="3135313"/>
          <p14:tracePt t="105684" x="5641975" y="3127375"/>
          <p14:tracePt t="105692" x="5649913" y="3119438"/>
          <p14:tracePt t="105701" x="5657850" y="3109913"/>
          <p14:tracePt t="105708" x="5657850" y="3101975"/>
          <p14:tracePt t="105718" x="5657850" y="3084513"/>
          <p14:tracePt t="105756" x="5657850" y="3076575"/>
          <p14:tracePt t="105764" x="5657850" y="3067050"/>
          <p14:tracePt t="105876" x="5657850" y="3041650"/>
          <p14:tracePt t="105892" x="5657850" y="3025775"/>
          <p14:tracePt t="105901" x="5649913" y="3016250"/>
          <p14:tracePt t="105908" x="5641975" y="3008313"/>
          <p14:tracePt t="105924" x="5641975" y="2990850"/>
          <p14:tracePt t="105932" x="5632450" y="2982913"/>
          <p14:tracePt t="105940" x="5624513" y="2965450"/>
          <p14:tracePt t="105956" x="5624513" y="2949575"/>
          <p14:tracePt t="105980" x="5624513" y="2932113"/>
          <p14:tracePt t="106084" x="5624513" y="2922588"/>
          <p14:tracePt t="106092" x="5624513" y="2906713"/>
          <p14:tracePt t="106101" x="5624513" y="2889250"/>
          <p14:tracePt t="106108" x="5624513" y="2881313"/>
          <p14:tracePt t="106116" x="5624513" y="2863850"/>
          <p14:tracePt t="106124" x="5624513" y="2855913"/>
          <p14:tracePt t="106132" x="5624513" y="2838450"/>
          <p14:tracePt t="106140" x="5624513" y="2813050"/>
          <p14:tracePt t="106148" x="5624513" y="2805113"/>
          <p14:tracePt t="106156" x="5624513" y="2787650"/>
          <p14:tracePt t="106164" x="5624513" y="2762250"/>
          <p14:tracePt t="106180" x="5624513" y="2744788"/>
          <p14:tracePt t="106188" x="5632450" y="2719388"/>
          <p14:tracePt t="106196" x="5632450" y="2711450"/>
          <p14:tracePt t="106204" x="5632450" y="2701925"/>
          <p14:tracePt t="106211" x="5632450" y="2686050"/>
          <p14:tracePt t="106220" x="5632450" y="2676525"/>
          <p14:tracePt t="106228" x="5632450" y="2660650"/>
          <p14:tracePt t="106236" x="5632450" y="2651125"/>
          <p14:tracePt t="106244" x="5632450" y="2625725"/>
          <p14:tracePt t="106252" x="5632450" y="2600325"/>
          <p14:tracePt t="106260" x="5632450" y="2582863"/>
          <p14:tracePt t="106269" x="5632450" y="2557463"/>
          <p14:tracePt t="106276" x="5632450" y="2532063"/>
          <p14:tracePt t="106285" x="5632450" y="2506663"/>
          <p14:tracePt t="106292" x="5632450" y="2473325"/>
          <p14:tracePt t="106302" x="5632450" y="2438400"/>
          <p14:tracePt t="106308" x="5632450" y="2413000"/>
          <p14:tracePt t="106316" x="5632450" y="2397125"/>
          <p14:tracePt t="106324" x="5632450" y="2371725"/>
          <p14:tracePt t="106332" x="5632450" y="2336800"/>
          <p14:tracePt t="106340" x="5632450" y="2319338"/>
          <p14:tracePt t="106348" x="5632450" y="2293938"/>
          <p14:tracePt t="106356" x="5632450" y="2252663"/>
          <p14:tracePt t="106364" x="5632450" y="2235200"/>
          <p14:tracePt t="106380" x="5632450" y="2227263"/>
          <p14:tracePt t="106388" x="5632450" y="2217738"/>
          <p14:tracePt t="106396" x="5632450" y="2209800"/>
          <p14:tracePt t="106404" x="5632450" y="2200275"/>
          <p14:tracePt t="106420" x="5632450" y="2192338"/>
          <p14:tracePt t="106468" x="5632450" y="2184400"/>
          <p14:tracePt t="106484" x="5632450" y="2166938"/>
          <p14:tracePt t="106492" x="5632450" y="2149475"/>
          <p14:tracePt t="106501" x="5632450" y="2141538"/>
          <p14:tracePt t="106508" x="5632450" y="2124075"/>
          <p14:tracePt t="106516" x="5632450" y="2116138"/>
          <p14:tracePt t="106524" x="5632450" y="2098675"/>
          <p14:tracePt t="106531" x="5632450" y="2090738"/>
          <p14:tracePt t="106692" x="5632450" y="2073275"/>
          <p14:tracePt t="106701" x="5632450" y="2047875"/>
          <p14:tracePt t="106708" x="5632450" y="2022475"/>
          <p14:tracePt t="106716" x="5632450" y="1997075"/>
          <p14:tracePt t="106724" x="5632450" y="1971675"/>
          <p14:tracePt t="106732" x="5632450" y="1963738"/>
          <p14:tracePt t="106740" x="5632450" y="1946275"/>
          <p14:tracePt t="106748" x="5632450" y="1938338"/>
          <p14:tracePt t="106988" x="5632450" y="1946275"/>
          <p14:tracePt t="106996" x="5632450" y="1963738"/>
          <p14:tracePt t="107004" x="5632450" y="1979613"/>
          <p14:tracePt t="107012" x="5632450" y="1997075"/>
          <p14:tracePt t="107020" x="5632450" y="2005013"/>
          <p14:tracePt t="107028" x="5632450" y="2022475"/>
          <p14:tracePt t="107037" x="5632450" y="2030413"/>
          <p14:tracePt t="107044" x="5632450" y="2055813"/>
          <p14:tracePt t="107052" x="5632450" y="2082800"/>
          <p14:tracePt t="107060" x="5632450" y="2098675"/>
          <p14:tracePt t="107069" x="5632450" y="2124075"/>
          <p14:tracePt t="107076" x="5632450" y="2141538"/>
          <p14:tracePt t="107085" x="5632450" y="2149475"/>
          <p14:tracePt t="107092" x="5632450" y="2166938"/>
          <p14:tracePt t="107102" x="5632450" y="2184400"/>
          <p14:tracePt t="107108" x="5632450" y="2192338"/>
          <p14:tracePt t="107116" x="5632450" y="2200275"/>
          <p14:tracePt t="107124" x="5632450" y="2209800"/>
          <p14:tracePt t="107132" x="5632450" y="2217738"/>
          <p14:tracePt t="107140" x="5632450" y="2243138"/>
          <p14:tracePt t="107148" x="5632450" y="2260600"/>
          <p14:tracePt t="107156" x="5632450" y="2293938"/>
          <p14:tracePt t="107164" x="5632450" y="2328863"/>
          <p14:tracePt t="107172" x="5632450" y="2371725"/>
          <p14:tracePt t="107180" x="5632450" y="2405063"/>
          <p14:tracePt t="107188" x="5632450" y="2447925"/>
          <p14:tracePt t="107196" x="5632450" y="2473325"/>
          <p14:tracePt t="107204" x="5632450" y="2516188"/>
          <p14:tracePt t="107212" x="5632450" y="2549525"/>
          <p14:tracePt t="107220" x="5632450" y="2574925"/>
          <p14:tracePt t="107228" x="5632450" y="2592388"/>
          <p14:tracePt t="107236" x="5632450" y="2608263"/>
          <p14:tracePt t="107244" x="5632450" y="2633663"/>
          <p14:tracePt t="107252" x="5632450" y="2651125"/>
          <p14:tracePt t="107260" x="5632450" y="2668588"/>
          <p14:tracePt t="107269" x="5632450" y="2693988"/>
          <p14:tracePt t="107276" x="5632450" y="2711450"/>
          <p14:tracePt t="107285" x="5632450" y="2727325"/>
          <p14:tracePt t="107292" x="5632450" y="2736850"/>
          <p14:tracePt t="107300" x="5632450" y="2752725"/>
          <p14:tracePt t="107308" x="5632450" y="2770188"/>
          <p14:tracePt t="107316" x="5632450" y="2778125"/>
          <p14:tracePt t="107324" x="5632450" y="2795588"/>
          <p14:tracePt t="107332" x="5632450" y="2820988"/>
          <p14:tracePt t="107340" x="5632450" y="2838450"/>
          <p14:tracePt t="107348" x="5632450" y="2863850"/>
          <p14:tracePt t="107356" x="5632450" y="2889250"/>
          <p14:tracePt t="107364" x="5632450" y="2914650"/>
          <p14:tracePt t="107372" x="5632450" y="2949575"/>
          <p14:tracePt t="107380" x="5632450" y="2982913"/>
          <p14:tracePt t="107388" x="5632450" y="3025775"/>
          <p14:tracePt t="107396" x="5616575" y="3067050"/>
          <p14:tracePt t="107404" x="5616575" y="3094038"/>
          <p14:tracePt t="107412" x="5607050" y="3135313"/>
          <p14:tracePt t="107420" x="5607050" y="3152775"/>
          <p14:tracePt t="107437" x="5607050" y="3170238"/>
          <p14:tracePt t="107444" x="5607050" y="3178175"/>
          <p14:tracePt t="107460" x="5607050" y="3186113"/>
          <p14:tracePt t="107660" x="5607050" y="3152775"/>
          <p14:tracePt t="107668" x="5607050" y="3127375"/>
          <p14:tracePt t="107676" x="5607050" y="3101975"/>
          <p14:tracePt t="107685" x="5607050" y="3084513"/>
          <p14:tracePt t="107692" x="5607050" y="3059113"/>
          <p14:tracePt t="107700" x="5607050" y="3041650"/>
          <p14:tracePt t="107708" x="5607050" y="3033713"/>
          <p14:tracePt t="107716" x="5607050" y="3016250"/>
          <p14:tracePt t="107724" x="5607050" y="3008313"/>
          <p14:tracePt t="107732" x="5607050" y="3000375"/>
          <p14:tracePt t="107740" x="5607050" y="2982913"/>
          <p14:tracePt t="107756" x="5607050" y="2965450"/>
          <p14:tracePt t="107764" x="5607050" y="2940050"/>
          <p14:tracePt t="107772" x="5607050" y="2922588"/>
          <p14:tracePt t="107780" x="5607050" y="2897188"/>
          <p14:tracePt t="107788" x="5607050" y="2871788"/>
          <p14:tracePt t="107796" x="5607050" y="2863850"/>
          <p14:tracePt t="107804" x="5607050" y="2838450"/>
          <p14:tracePt t="107812" x="5607050" y="2820988"/>
          <p14:tracePt t="107820" x="5607050" y="2795588"/>
          <p14:tracePt t="107828" x="5607050" y="2762250"/>
          <p14:tracePt t="107836" x="5607050" y="2727325"/>
          <p14:tracePt t="107844" x="5607050" y="2711450"/>
          <p14:tracePt t="107852" x="5607050" y="2686050"/>
          <p14:tracePt t="107860" x="5607050" y="2651125"/>
          <p14:tracePt t="107869" x="5607050" y="2617788"/>
          <p14:tracePt t="107876" x="5599113" y="2592388"/>
          <p14:tracePt t="107888" x="5599113" y="2557463"/>
          <p14:tracePt t="107892" x="5599113" y="2541588"/>
          <p14:tracePt t="107903" x="5591175" y="2498725"/>
          <p14:tracePt t="107908" x="5581650" y="2463800"/>
          <p14:tracePt t="107916" x="5573713" y="2430463"/>
          <p14:tracePt t="107924" x="5565775" y="2397125"/>
          <p14:tracePt t="107932" x="5556250" y="2371725"/>
          <p14:tracePt t="107940" x="5548313" y="2336800"/>
          <p14:tracePt t="107948" x="5548313" y="2319338"/>
          <p14:tracePt t="107956" x="5548313" y="2303463"/>
          <p14:tracePt t="107964" x="5538788" y="2260600"/>
          <p14:tracePt t="107972" x="5530850" y="2243138"/>
          <p14:tracePt t="107980" x="5530850" y="2235200"/>
          <p14:tracePt t="107988" x="5530850" y="2209800"/>
          <p14:tracePt t="107996" x="5530850" y="2184400"/>
          <p14:tracePt t="108004" x="5530850" y="2159000"/>
          <p14:tracePt t="108012" x="5530850" y="2133600"/>
          <p14:tracePt t="108020" x="5530850" y="2108200"/>
          <p14:tracePt t="108028" x="5530850" y="2082800"/>
          <p14:tracePt t="108036" x="5530850" y="2073275"/>
          <p14:tracePt t="108044" x="5530850" y="2065338"/>
          <p14:tracePt t="108164" x="5530850" y="2055813"/>
          <p14:tracePt t="108172" x="5530850" y="2047875"/>
          <p14:tracePt t="108268" x="5530850" y="2039938"/>
          <p14:tracePt t="108276" x="5530850" y="2022475"/>
          <p14:tracePt t="108356" x="5530850" y="2014538"/>
          <p14:tracePt t="108364" x="5530850" y="2005013"/>
          <p14:tracePt t="108372" x="5530850" y="1997075"/>
          <p14:tracePt t="108580" x="5538788" y="1997075"/>
          <p14:tracePt t="108588" x="5538788" y="2022475"/>
          <p14:tracePt t="108596" x="5548313" y="2065338"/>
          <p14:tracePt t="108604" x="5556250" y="2116138"/>
          <p14:tracePt t="108612" x="5565775" y="2141538"/>
          <p14:tracePt t="108620" x="5565775" y="2174875"/>
          <p14:tracePt t="108628" x="5573713" y="2235200"/>
          <p14:tracePt t="108637" x="5581650" y="2293938"/>
          <p14:tracePt t="108644" x="5591175" y="2336800"/>
          <p14:tracePt t="108653" x="5607050" y="2387600"/>
          <p14:tracePt t="108660" x="5607050" y="2413000"/>
          <p14:tracePt t="108669" x="5607050" y="2430463"/>
          <p14:tracePt t="108676" x="5616575" y="2455863"/>
          <p14:tracePt t="108692" x="5616575" y="2473325"/>
          <p14:tracePt t="108700" x="5616575" y="2489200"/>
          <p14:tracePt t="108716" x="5616575" y="2498725"/>
          <p14:tracePt t="108732" x="5616575" y="2506663"/>
          <p14:tracePt t="108748" x="5616575" y="2516188"/>
          <p14:tracePt t="108756" x="5616575" y="2524125"/>
          <p14:tracePt t="108764" x="5616575" y="2532063"/>
          <p14:tracePt t="108772" x="5616575" y="2549525"/>
          <p14:tracePt t="108780" x="5616575" y="2566988"/>
          <p14:tracePt t="108788" x="5616575" y="2574925"/>
          <p14:tracePt t="108796" x="5616575" y="2608263"/>
          <p14:tracePt t="108804" x="5616575" y="2625725"/>
          <p14:tracePt t="108812" x="5616575" y="2643188"/>
          <p14:tracePt t="108820" x="5616575" y="2668588"/>
          <p14:tracePt t="108828" x="5616575" y="2701925"/>
          <p14:tracePt t="108836" x="5616575" y="2727325"/>
          <p14:tracePt t="108844" x="5616575" y="2770188"/>
          <p14:tracePt t="108853" x="5616575" y="2805113"/>
          <p14:tracePt t="108860" x="5616575" y="2846388"/>
          <p14:tracePt t="108869" x="5616575" y="2881313"/>
          <p14:tracePt t="108876" x="5616575" y="2922588"/>
          <p14:tracePt t="108888" x="5616575" y="2957513"/>
          <p14:tracePt t="108892" x="5616575" y="2974975"/>
          <p14:tracePt t="108900" x="5616575" y="2990850"/>
          <p14:tracePt t="108908" x="5616575" y="3000375"/>
          <p14:tracePt t="108956" x="5616575" y="3008313"/>
          <p14:tracePt t="108964" x="5616575" y="3016250"/>
          <p14:tracePt t="109324" x="5616575" y="3025775"/>
          <p14:tracePt t="109332" x="5641975" y="3033713"/>
          <p14:tracePt t="109340" x="5667375" y="3051175"/>
          <p14:tracePt t="109348" x="5708650" y="3067050"/>
          <p14:tracePt t="109356" x="5761038" y="3084513"/>
          <p14:tracePt t="109364" x="5819775" y="3101975"/>
          <p14:tracePt t="109372" x="5888038" y="3119438"/>
          <p14:tracePt t="109380" x="5989638" y="3127375"/>
          <p14:tracePt t="109388" x="6091238" y="3144838"/>
          <p14:tracePt t="109396" x="6219825" y="3144838"/>
          <p14:tracePt t="109404" x="6389688" y="3144838"/>
          <p14:tracePt t="109412" x="6592888" y="3144838"/>
          <p14:tracePt t="109420" x="6864350" y="3160713"/>
          <p14:tracePt t="109428" x="7000875" y="3160713"/>
          <p14:tracePt t="109436" x="7153275" y="3160713"/>
          <p14:tracePt t="109444" x="7297738" y="3170238"/>
          <p14:tracePt t="109453" x="7400925" y="3178175"/>
          <p14:tracePt t="109460" x="7434263" y="3178175"/>
          <p14:tracePt t="109470" x="7451725" y="3186113"/>
          <p14:tracePt t="109486" x="7459663" y="3186113"/>
          <p14:tracePt t="109516" x="7451725" y="3195638"/>
          <p14:tracePt t="109524" x="7434263" y="3195638"/>
          <p14:tracePt t="109532" x="7408863" y="3195638"/>
          <p14:tracePt t="109540" x="7400925" y="3195638"/>
          <p14:tracePt t="109548" x="7383463" y="3195638"/>
          <p14:tracePt t="109556" x="7373938" y="3195638"/>
          <p14:tracePt t="109564" x="7358063" y="3195638"/>
          <p14:tracePt t="109572" x="7348538" y="3186113"/>
          <p14:tracePt t="109644" x="7348538" y="3170238"/>
          <p14:tracePt t="109652" x="7348538" y="3152775"/>
          <p14:tracePt t="109660" x="7348538" y="3109913"/>
          <p14:tracePt t="109669" x="7348538" y="3051175"/>
          <p14:tracePt t="109676" x="7348538" y="2990850"/>
          <p14:tracePt t="109684" x="7348538" y="2922588"/>
          <p14:tracePt t="109692" x="7348538" y="2863850"/>
          <p14:tracePt t="109700" x="7348538" y="2805113"/>
          <p14:tracePt t="109708" x="7348538" y="2736850"/>
          <p14:tracePt t="109716" x="7348538" y="2676525"/>
          <p14:tracePt t="109724" x="7332663" y="2592388"/>
          <p14:tracePt t="109731" x="7323138" y="2541588"/>
          <p14:tracePt t="109740" x="7315200" y="2498725"/>
          <p14:tracePt t="109748" x="7315200" y="2473325"/>
          <p14:tracePt t="109756" x="7315200" y="2438400"/>
          <p14:tracePt t="109764" x="7315200" y="2422525"/>
          <p14:tracePt t="109772" x="7315200" y="2387600"/>
          <p14:tracePt t="109780" x="7315200" y="2362200"/>
          <p14:tracePt t="109788" x="7315200" y="2336800"/>
          <p14:tracePt t="109796" x="7315200" y="2303463"/>
          <p14:tracePt t="109804" x="7315200" y="2268538"/>
          <p14:tracePt t="109812" x="7315200" y="2243138"/>
          <p14:tracePt t="109820" x="7315200" y="2227263"/>
          <p14:tracePt t="109828" x="7307263" y="2192338"/>
          <p14:tracePt t="109836" x="7297738" y="2166938"/>
          <p14:tracePt t="109844" x="7289800" y="2159000"/>
          <p14:tracePt t="109924" x="7289800" y="2149475"/>
          <p14:tracePt t="109932" x="7289800" y="2141538"/>
          <p14:tracePt t="109940" x="7289800" y="2133600"/>
          <p14:tracePt t="109948" x="7289800" y="2116138"/>
          <p14:tracePt t="109972" x="7281863" y="2108200"/>
          <p14:tracePt t="109988" x="7281863" y="2090738"/>
          <p14:tracePt t="109996" x="7281863" y="2082800"/>
          <p14:tracePt t="110004" x="7272338" y="2065338"/>
          <p14:tracePt t="110012" x="7272338" y="2055813"/>
          <p14:tracePt t="110020" x="7272338" y="2039938"/>
          <p14:tracePt t="110028" x="7264400" y="2014538"/>
          <p14:tracePt t="110037" x="7256463" y="1997075"/>
          <p14:tracePt t="110196" x="7256463" y="2030413"/>
          <p14:tracePt t="110204" x="7264400" y="2082800"/>
          <p14:tracePt t="110212" x="7272338" y="2124075"/>
          <p14:tracePt t="110220" x="7272338" y="2159000"/>
          <p14:tracePt t="110228" x="7272338" y="2200275"/>
          <p14:tracePt t="110237" x="7272338" y="2243138"/>
          <p14:tracePt t="110244" x="7272338" y="2278063"/>
          <p14:tracePt t="110253" x="7272338" y="2311400"/>
          <p14:tracePt t="110260" x="7272338" y="2336800"/>
          <p14:tracePt t="110270" x="7272338" y="2371725"/>
          <p14:tracePt t="110276" x="7272338" y="2413000"/>
          <p14:tracePt t="110284" x="7272338" y="2473325"/>
          <p14:tracePt t="110292" x="7272338" y="2532063"/>
          <p14:tracePt t="110300" x="7272338" y="2582863"/>
          <p14:tracePt t="110308" x="7272338" y="2643188"/>
          <p14:tracePt t="110316" x="7272338" y="2686050"/>
          <p14:tracePt t="110324" x="7272338" y="2719388"/>
          <p14:tracePt t="110332" x="7281863" y="2762250"/>
          <p14:tracePt t="110340" x="7289800" y="2778125"/>
          <p14:tracePt t="110348" x="7297738" y="2805113"/>
          <p14:tracePt t="110364" x="7297738" y="2813050"/>
          <p14:tracePt t="110372" x="7297738" y="2820988"/>
          <p14:tracePt t="110380" x="7297738" y="2830513"/>
          <p14:tracePt t="110388" x="7307263" y="2846388"/>
          <p14:tracePt t="110396" x="7315200" y="2863850"/>
          <p14:tracePt t="110404" x="7315200" y="2871788"/>
          <p14:tracePt t="110411" x="7323138" y="2897188"/>
          <p14:tracePt t="110420" x="7323138" y="2914650"/>
          <p14:tracePt t="110428" x="7332663" y="2940050"/>
          <p14:tracePt t="110437" x="7340600" y="2965450"/>
          <p14:tracePt t="110444" x="7348538" y="2982913"/>
          <p14:tracePt t="110453" x="7348538" y="2990850"/>
          <p14:tracePt t="110460" x="7348538" y="3000375"/>
          <p14:tracePt t="110470" x="7348538" y="3025775"/>
          <p14:tracePt t="110484" x="7348538" y="3033713"/>
          <p14:tracePt t="110491" x="7348538" y="3041650"/>
          <p14:tracePt t="110499" x="7348538" y="3051175"/>
          <p14:tracePt t="110516" x="7348538" y="3067050"/>
          <p14:tracePt t="110524" x="7348538" y="3076575"/>
          <p14:tracePt t="110660" x="7348538" y="3041650"/>
          <p14:tracePt t="110669" x="7348538" y="2990850"/>
          <p14:tracePt t="110676" x="7348538" y="2914650"/>
          <p14:tracePt t="110684" x="7348538" y="2830513"/>
          <p14:tracePt t="110692" x="7348538" y="2762250"/>
          <p14:tracePt t="110700" x="7348538" y="2676525"/>
          <p14:tracePt t="110708" x="7348538" y="2600325"/>
          <p14:tracePt t="110716" x="7348538" y="2532063"/>
          <p14:tracePt t="110724" x="7340600" y="2455863"/>
          <p14:tracePt t="110732" x="7332663" y="2397125"/>
          <p14:tracePt t="110740" x="7323138" y="2336800"/>
          <p14:tracePt t="110748" x="7307263" y="2278063"/>
          <p14:tracePt t="110756" x="7289800" y="2235200"/>
          <p14:tracePt t="110764" x="7289800" y="2209800"/>
          <p14:tracePt t="110772" x="7289800" y="2184400"/>
          <p14:tracePt t="110780" x="7289800" y="2159000"/>
          <p14:tracePt t="110788" x="7289800" y="2141538"/>
          <p14:tracePt t="110796" x="7272338" y="2098675"/>
          <p14:tracePt t="110804" x="7272338" y="2065338"/>
          <p14:tracePt t="110812" x="7272338" y="2030413"/>
          <p14:tracePt t="110820" x="7272338" y="1997075"/>
          <p14:tracePt t="110828" x="7272338" y="1954213"/>
          <p14:tracePt t="110837" x="7256463" y="1911350"/>
          <p14:tracePt t="110844" x="7256463" y="1885950"/>
          <p14:tracePt t="110853" x="7246938" y="1860550"/>
          <p14:tracePt t="110860" x="7246938" y="1835150"/>
          <p14:tracePt t="110868" x="7239000" y="1819275"/>
          <p14:tracePt t="110892" x="7239000" y="1809750"/>
          <p14:tracePt t="110996" x="7239000" y="1835150"/>
          <p14:tracePt t="111004" x="7239000" y="1844675"/>
          <p14:tracePt t="111012" x="7239000" y="1860550"/>
          <p14:tracePt t="111020" x="7239000" y="1878013"/>
          <p14:tracePt t="111028" x="7239000" y="1895475"/>
          <p14:tracePt t="111036" x="7239000" y="1911350"/>
          <p14:tracePt t="111044" x="7239000" y="1938338"/>
          <p14:tracePt t="111054" x="7239000" y="1954213"/>
          <p14:tracePt t="111060" x="7239000" y="1989138"/>
          <p14:tracePt t="111070" x="7239000" y="2014538"/>
          <p14:tracePt t="111076" x="7246938" y="2055813"/>
          <p14:tracePt t="111084" x="7256463" y="2098675"/>
          <p14:tracePt t="111092" x="7264400" y="2133600"/>
          <p14:tracePt t="111100" x="7264400" y="2166938"/>
          <p14:tracePt t="111108" x="7272338" y="2209800"/>
          <p14:tracePt t="111116" x="7281863" y="2243138"/>
          <p14:tracePt t="111124" x="7281863" y="2268538"/>
          <p14:tracePt t="111132" x="7281863" y="2293938"/>
          <p14:tracePt t="111140" x="7281863" y="2328863"/>
          <p14:tracePt t="111148" x="7289800" y="2371725"/>
          <p14:tracePt t="111156" x="7289800" y="2397125"/>
          <p14:tracePt t="111164" x="7297738" y="2447925"/>
          <p14:tracePt t="111172" x="7307263" y="2481263"/>
          <p14:tracePt t="111180" x="7315200" y="2516188"/>
          <p14:tracePt t="111188" x="7315200" y="2532063"/>
          <p14:tracePt t="111196" x="7315200" y="2549525"/>
          <p14:tracePt t="111204" x="7315200" y="2566988"/>
          <p14:tracePt t="111212" x="7315200" y="2582863"/>
          <p14:tracePt t="111228" x="7315200" y="2600325"/>
          <p14:tracePt t="111244" x="7315200" y="2608263"/>
          <p14:tracePt t="111253" x="7323138" y="2633663"/>
          <p14:tracePt t="111260" x="7323138" y="2643188"/>
          <p14:tracePt t="111268" x="7332663" y="2651125"/>
          <p14:tracePt t="111284" x="7332663" y="2668588"/>
          <p14:tracePt t="111292" x="7340600" y="2686050"/>
          <p14:tracePt t="111300" x="7348538" y="2701925"/>
          <p14:tracePt t="111308" x="7348538" y="2719388"/>
          <p14:tracePt t="111316" x="7348538" y="2736850"/>
          <p14:tracePt t="111324" x="7348538" y="2762250"/>
          <p14:tracePt t="111331" x="7348538" y="2787650"/>
          <p14:tracePt t="111340" x="7348538" y="2805113"/>
          <p14:tracePt t="111348" x="7348538" y="2820988"/>
          <p14:tracePt t="111356" x="7348538" y="2830513"/>
          <p14:tracePt t="111364" x="7348538" y="2846388"/>
          <p14:tracePt t="111372" x="7348538" y="2871788"/>
          <p14:tracePt t="111380" x="7348538" y="2889250"/>
          <p14:tracePt t="111388" x="7348538" y="2906713"/>
          <p14:tracePt t="111396" x="7348538" y="2932113"/>
          <p14:tracePt t="111404" x="7340600" y="2957513"/>
          <p14:tracePt t="111412" x="7332663" y="2974975"/>
          <p14:tracePt t="111420" x="7323138" y="3000375"/>
          <p14:tracePt t="111428" x="7315200" y="3025775"/>
          <p14:tracePt t="111437" x="7315200" y="3041650"/>
          <p14:tracePt t="111444" x="7307263" y="3094038"/>
          <p14:tracePt t="111454" x="7307263" y="3101975"/>
          <p14:tracePt t="111460" x="7297738" y="3135313"/>
          <p14:tracePt t="111468" x="7289800" y="3160713"/>
          <p14:tracePt t="111476" x="7289800" y="3170238"/>
          <p14:tracePt t="111484" x="7289800" y="3178175"/>
          <p14:tracePt t="111492" x="7289800" y="3186113"/>
          <p14:tracePt t="111596" x="7289800" y="3160713"/>
          <p14:tracePt t="111604" x="7289800" y="3144838"/>
          <p14:tracePt t="111612" x="7281863" y="3109913"/>
          <p14:tracePt t="111620" x="7272338" y="3084513"/>
          <p14:tracePt t="111628" x="7264400" y="3059113"/>
          <p14:tracePt t="111637" x="7264400" y="3051175"/>
          <p14:tracePt t="111644" x="7256463" y="3016250"/>
          <p14:tracePt t="111654" x="7246938" y="2990850"/>
          <p14:tracePt t="111660" x="7246938" y="2982913"/>
          <p14:tracePt t="111668" x="7239000" y="2940050"/>
          <p14:tracePt t="111676" x="7239000" y="2914650"/>
          <p14:tracePt t="111684" x="7229475" y="2871788"/>
          <p14:tracePt t="111692" x="7229475" y="2846388"/>
          <p14:tracePt t="111700" x="7229475" y="2813050"/>
          <p14:tracePt t="111708" x="7221538" y="2770188"/>
          <p14:tracePt t="111716" x="7221538" y="2762250"/>
          <p14:tracePt t="111724" x="7221538" y="2736850"/>
          <p14:tracePt t="111732" x="7221538" y="2711450"/>
          <p14:tracePt t="111740" x="7221538" y="2693988"/>
          <p14:tracePt t="111748" x="7221538" y="2668588"/>
          <p14:tracePt t="111756" x="7221538" y="2643188"/>
          <p14:tracePt t="111764" x="7221538" y="2625725"/>
          <p14:tracePt t="111772" x="7221538" y="2592388"/>
          <p14:tracePt t="111780" x="7221538" y="2532063"/>
          <p14:tracePt t="111788" x="7221538" y="2481263"/>
          <p14:tracePt t="111796" x="7221538" y="2405063"/>
          <p14:tracePt t="111804" x="7221538" y="2362200"/>
          <p14:tracePt t="111812" x="7221538" y="2319338"/>
          <p14:tracePt t="111820" x="7221538" y="2278063"/>
          <p14:tracePt t="111828" x="7221538" y="2235200"/>
          <p14:tracePt t="111837" x="7221538" y="2200275"/>
          <p14:tracePt t="111844" x="7221538" y="2184400"/>
          <p14:tracePt t="111854" x="7221538" y="2174875"/>
          <p14:tracePt t="111860" x="7221538" y="2159000"/>
          <p14:tracePt t="111868" x="7221538" y="2149475"/>
          <p14:tracePt t="111884" x="7221538" y="2141538"/>
          <p14:tracePt t="111892" x="7221538" y="2124075"/>
          <p14:tracePt t="111908" x="7221538" y="2108200"/>
          <p14:tracePt t="111924" x="7221538" y="2090738"/>
          <p14:tracePt t="111932" x="7221538" y="2082800"/>
          <p14:tracePt t="112116" x="7221538" y="2090738"/>
          <p14:tracePt t="112124" x="7221538" y="2133600"/>
          <p14:tracePt t="112132" x="7229475" y="2184400"/>
          <p14:tracePt t="112140" x="7229475" y="2209800"/>
          <p14:tracePt t="112148" x="7229475" y="2243138"/>
          <p14:tracePt t="112156" x="7229475" y="2278063"/>
          <p14:tracePt t="112164" x="7229475" y="2311400"/>
          <p14:tracePt t="112172" x="7229475" y="2336800"/>
          <p14:tracePt t="112189" x="7229475" y="2413000"/>
          <p14:tracePt t="112196" x="7229475" y="2455863"/>
          <p14:tracePt t="112204" x="7239000" y="2532063"/>
          <p14:tracePt t="112212" x="7239000" y="2574925"/>
          <p14:tracePt t="112221" x="7246938" y="2651125"/>
          <p14:tracePt t="112228" x="7246938" y="2668588"/>
          <p14:tracePt t="112237" x="7246938" y="2701925"/>
          <p14:tracePt t="112244" x="7246938" y="2727325"/>
          <p14:tracePt t="112254" x="7246938" y="2744788"/>
          <p14:tracePt t="112260" x="7246938" y="2762250"/>
          <p14:tracePt t="112268" x="7246938" y="2778125"/>
          <p14:tracePt t="112276" x="7246938" y="2787650"/>
          <p14:tracePt t="112284" x="7246938" y="2795588"/>
          <p14:tracePt t="112292" x="7246938" y="2805113"/>
          <p14:tracePt t="112308" x="7246938" y="2820988"/>
          <p14:tracePt t="112316" x="7246938" y="2830513"/>
          <p14:tracePt t="112324" x="7246938" y="2855913"/>
          <p14:tracePt t="112332" x="7246938" y="2881313"/>
          <p14:tracePt t="112340" x="7246938" y="2897188"/>
          <p14:tracePt t="112348" x="7246938" y="2932113"/>
          <p14:tracePt t="112356" x="7246938" y="2965450"/>
          <p14:tracePt t="112364" x="7246938" y="2990850"/>
          <p14:tracePt t="112372" x="7246938" y="3000375"/>
          <p14:tracePt t="112380" x="7246938" y="3016250"/>
          <p14:tracePt t="112388" x="7246938" y="3025775"/>
          <p14:tracePt t="112396" x="7246938" y="3033713"/>
          <p14:tracePt t="112524" x="7246938" y="2990850"/>
          <p14:tracePt t="112532" x="7246938" y="2914650"/>
          <p14:tracePt t="112540" x="7246938" y="2830513"/>
          <p14:tracePt t="112548" x="7246938" y="2744788"/>
          <p14:tracePt t="112556" x="7246938" y="2651125"/>
          <p14:tracePt t="112564" x="7246938" y="2549525"/>
          <p14:tracePt t="112572" x="7246938" y="2473325"/>
          <p14:tracePt t="112580" x="7229475" y="2379663"/>
          <p14:tracePt t="112588" x="7221538" y="2278063"/>
          <p14:tracePt t="112596" x="7196138" y="2200275"/>
          <p14:tracePt t="112604" x="7188200" y="2124075"/>
          <p14:tracePt t="112612" x="7170738" y="2065338"/>
          <p14:tracePt t="112621" x="7162800" y="2005013"/>
          <p14:tracePt t="112628" x="7153275" y="1971675"/>
          <p14:tracePt t="112638" x="7153275" y="1963738"/>
          <p14:tracePt t="112644" x="7153275" y="1954213"/>
          <p14:tracePt t="112652" x="7153275" y="1946275"/>
          <p14:tracePt t="112756" x="7145338" y="1946275"/>
          <p14:tracePt t="112764" x="7137400" y="1971675"/>
          <p14:tracePt t="112772" x="7127875" y="1997075"/>
          <p14:tracePt t="112780" x="7127875" y="2030413"/>
          <p14:tracePt t="112788" x="7119938" y="2098675"/>
          <p14:tracePt t="112796" x="7119938" y="2141538"/>
          <p14:tracePt t="112804" x="7119938" y="2200275"/>
          <p14:tracePt t="112812" x="7119938" y="2260600"/>
          <p14:tracePt t="112820" x="7119938" y="2303463"/>
          <p14:tracePt t="112828" x="7119938" y="2371725"/>
          <p14:tracePt t="112838" x="7127875" y="2430463"/>
          <p14:tracePt t="112844" x="7145338" y="2489200"/>
          <p14:tracePt t="112854" x="7153275" y="2549525"/>
          <p14:tracePt t="112860" x="7170738" y="2625725"/>
          <p14:tracePt t="112868" x="7188200" y="2701925"/>
          <p14:tracePt t="112876" x="7196138" y="2744788"/>
          <p14:tracePt t="112889" x="7204075" y="2805113"/>
          <p14:tracePt t="112892" x="7213600" y="2855913"/>
          <p14:tracePt t="112900" x="7213600" y="2871788"/>
          <p14:tracePt t="112908" x="7213600" y="2914650"/>
          <p14:tracePt t="112916" x="7213600" y="2957513"/>
          <p14:tracePt t="112924" x="7213600" y="3008313"/>
          <p14:tracePt t="112932" x="7213600" y="3033713"/>
          <p14:tracePt t="112940" x="7213600" y="3067050"/>
          <p14:tracePt t="112948" x="7213600" y="3101975"/>
          <p14:tracePt t="112956" x="7213600" y="3119438"/>
          <p14:tracePt t="112964" x="7213600" y="3135313"/>
          <p14:tracePt t="112972" x="7213600" y="3144838"/>
          <p14:tracePt t="113372" x="7239000" y="3152775"/>
          <p14:tracePt t="113380" x="7340600" y="3186113"/>
          <p14:tracePt t="113388" x="7493000" y="3254375"/>
          <p14:tracePt t="113396" x="7596188" y="3297238"/>
          <p14:tracePt t="113404" x="7662863" y="3340100"/>
          <p14:tracePt t="113412" x="7697788" y="3365500"/>
          <p14:tracePt t="113421" x="7723188" y="3390900"/>
          <p14:tracePt t="113428" x="7740650" y="3416300"/>
          <p14:tracePt t="113437" x="7748588" y="3449638"/>
          <p14:tracePt t="113444" x="7773988" y="3484563"/>
          <p14:tracePt t="113452" x="7799388" y="3509963"/>
          <p14:tracePt t="113460" x="7832725" y="3535363"/>
          <p14:tracePt t="113468" x="7885113" y="3560763"/>
          <p14:tracePt t="113476" x="7935913" y="3578225"/>
          <p14:tracePt t="113484" x="7994650" y="3611563"/>
          <p14:tracePt t="113492" x="8054975" y="3619500"/>
          <p14:tracePt t="113500" x="8096250" y="3629025"/>
          <p14:tracePt t="113508" x="8147050" y="3636963"/>
          <p14:tracePt t="113516" x="8174038" y="3636963"/>
          <p14:tracePt t="113524" x="8215313" y="3636963"/>
          <p14:tracePt t="113532" x="8240713" y="3636963"/>
          <p14:tracePt t="113540" x="8266113" y="3636963"/>
          <p14:tracePt t="113548" x="8283575" y="3636963"/>
          <p14:tracePt t="113572" x="8291513" y="3636963"/>
          <p14:tracePt t="113580" x="8301038" y="3636963"/>
          <p14:tracePt t="113588" x="8308975" y="3646488"/>
          <p14:tracePt t="113596" x="8326438" y="3654425"/>
          <p14:tracePt t="113604" x="8359775" y="3671888"/>
          <p14:tracePt t="113612" x="8435975" y="3679825"/>
          <p14:tracePt t="113621" x="8529638" y="3705225"/>
          <p14:tracePt t="113628" x="8699500" y="3738563"/>
          <p14:tracePt t="113638" x="8843963" y="3773488"/>
          <p14:tracePt t="113644" x="8997950" y="3790950"/>
          <p14:tracePt t="113652" x="9142413" y="3798888"/>
          <p14:tracePt t="113660" x="9261475" y="3798888"/>
          <p14:tracePt t="113668" x="9388475" y="3798888"/>
          <p14:tracePt t="113676" x="9507538" y="3798888"/>
          <p14:tracePt t="113684" x="9601200" y="3798888"/>
          <p14:tracePt t="113692" x="9702800" y="3781425"/>
          <p14:tracePt t="113700" x="9736138" y="3773488"/>
          <p14:tracePt t="113716" x="9753600" y="3773488"/>
          <p14:tracePt t="113732" x="9753600" y="3748088"/>
          <p14:tracePt t="113740" x="9753600" y="3722688"/>
          <p14:tracePt t="113748" x="9753600" y="3679825"/>
          <p14:tracePt t="113756" x="9753600" y="3619500"/>
          <p14:tracePt t="113764" x="9753600" y="3552825"/>
          <p14:tracePt t="113772" x="9753600" y="3484563"/>
          <p14:tracePt t="113780" x="9753600" y="3390900"/>
          <p14:tracePt t="113788" x="9753600" y="3340100"/>
          <p14:tracePt t="113796" x="9753600" y="3305175"/>
          <p14:tracePt t="113804" x="9753600" y="3271838"/>
          <p14:tracePt t="113812" x="9761538" y="3246438"/>
          <p14:tracePt t="113821" x="9779000" y="3238500"/>
          <p14:tracePt t="113828" x="9786938" y="3228975"/>
          <p14:tracePt t="113838" x="9796463" y="3228975"/>
          <p14:tracePt t="113844" x="9804400" y="3228975"/>
          <p14:tracePt t="113852" x="9829800" y="3228975"/>
          <p14:tracePt t="113860" x="9855200" y="3228975"/>
          <p14:tracePt t="113868" x="9890125" y="3221038"/>
          <p14:tracePt t="113876" x="9898063" y="3221038"/>
          <p14:tracePt t="113890" x="9931400" y="3211513"/>
          <p14:tracePt t="113892" x="9948863" y="3203575"/>
          <p14:tracePt t="113900" x="9966325" y="3186113"/>
          <p14:tracePt t="113908" x="9966325" y="3178175"/>
          <p14:tracePt t="113916" x="9966325" y="3170238"/>
          <p14:tracePt t="113924" x="9966325" y="3144838"/>
          <p14:tracePt t="113932" x="9966325" y="3127375"/>
          <p14:tracePt t="113940" x="9966325" y="3094038"/>
          <p14:tracePt t="113948" x="9956800" y="3067050"/>
          <p14:tracePt t="113956" x="9948863" y="3041650"/>
          <p14:tracePt t="113964" x="9948863" y="3025775"/>
          <p14:tracePt t="113972" x="9940925" y="3000375"/>
          <p14:tracePt t="113980" x="9931400" y="2974975"/>
          <p14:tracePt t="113988" x="9923463" y="2957513"/>
          <p14:tracePt t="113996" x="9923463" y="2949575"/>
          <p14:tracePt t="114005" x="9923463" y="2922588"/>
          <p14:tracePt t="114012" x="9915525" y="2897188"/>
          <p14:tracePt t="114021" x="9906000" y="2881313"/>
          <p14:tracePt t="114028" x="9898063" y="2855913"/>
          <p14:tracePt t="114038" x="9890125" y="2838450"/>
          <p14:tracePt t="114044" x="9880600" y="2820988"/>
          <p14:tracePt t="114053" x="9872663" y="2805113"/>
          <p14:tracePt t="114060" x="9855200" y="2770188"/>
          <p14:tracePt t="114068" x="9829800" y="2744788"/>
          <p14:tracePt t="114076" x="9796463" y="2693988"/>
          <p14:tracePt t="114084" x="9771063" y="2660650"/>
          <p14:tracePt t="114092" x="9745663" y="2617788"/>
          <p14:tracePt t="114100" x="9710738" y="2582863"/>
          <p14:tracePt t="114108" x="9694863" y="2549525"/>
          <p14:tracePt t="114116" x="9677400" y="2524125"/>
          <p14:tracePt t="114124" x="9677400" y="2498725"/>
          <p14:tracePt t="114132" x="9659938" y="2481263"/>
          <p14:tracePt t="114140" x="9652000" y="2473325"/>
          <p14:tracePt t="114148" x="9634538" y="2455863"/>
          <p14:tracePt t="114156" x="9626600" y="2438400"/>
          <p14:tracePt t="114220" x="9609138" y="2438400"/>
          <p14:tracePt t="114228" x="9583738" y="2438400"/>
          <p14:tracePt t="114237" x="9558338" y="2438400"/>
          <p14:tracePt t="114244" x="9515475" y="2438400"/>
          <p14:tracePt t="114252" x="9464675" y="2438400"/>
          <p14:tracePt t="114260" x="9421813" y="2438400"/>
          <p14:tracePt t="114268" x="9396413" y="2438400"/>
          <p14:tracePt t="114276" x="9353550" y="2438400"/>
          <p14:tracePt t="114284" x="9302750" y="2438400"/>
          <p14:tracePt t="114292" x="9269413" y="2447925"/>
          <p14:tracePt t="114300" x="9251950" y="2455863"/>
          <p14:tracePt t="114308" x="9226550" y="2463800"/>
          <p14:tracePt t="114316" x="9193213" y="2481263"/>
          <p14:tracePt t="114324" x="9158288" y="2489200"/>
          <p14:tracePt t="114332" x="9124950" y="2506663"/>
          <p14:tracePt t="114340" x="9099550" y="2516188"/>
          <p14:tracePt t="114348" x="9074150" y="2532063"/>
          <p14:tracePt t="114357" x="9048750" y="2541588"/>
          <p14:tracePt t="114364" x="9031288" y="2549525"/>
          <p14:tracePt t="114373" x="9013825" y="2557463"/>
          <p14:tracePt t="114380" x="8997950" y="2566988"/>
          <p14:tracePt t="114388" x="8988425" y="2574925"/>
          <p14:tracePt t="114396" x="8980488" y="2592388"/>
          <p14:tracePt t="114405" x="8972550" y="2617788"/>
          <p14:tracePt t="114412" x="8955088" y="2633663"/>
          <p14:tracePt t="114421" x="8947150" y="2643188"/>
          <p14:tracePt t="114428" x="8929688" y="2668588"/>
          <p14:tracePt t="114436" x="8921750" y="2686050"/>
          <p14:tracePt t="114444" x="8921750" y="2701925"/>
          <p14:tracePt t="114460" x="8912225" y="2727325"/>
          <p14:tracePt t="114468" x="8904288" y="2744788"/>
          <p14:tracePt t="114484" x="8894763" y="2770188"/>
          <p14:tracePt t="114492" x="8886825" y="2787650"/>
          <p14:tracePt t="114500" x="8878888" y="2813050"/>
          <p14:tracePt t="114508" x="8869363" y="2838450"/>
          <p14:tracePt t="114516" x="8869363" y="2863850"/>
          <p14:tracePt t="114524" x="8861425" y="2906713"/>
          <p14:tracePt t="114531" x="8853488" y="2940050"/>
          <p14:tracePt t="114540" x="8836025" y="2974975"/>
          <p14:tracePt t="114548" x="8828088" y="3008313"/>
          <p14:tracePt t="114557" x="8818563" y="3016250"/>
          <p14:tracePt t="114588" x="8810625" y="3025775"/>
          <p14:tracePt t="114596" x="8810625" y="3033713"/>
          <p14:tracePt t="114605" x="8810625" y="3041650"/>
          <p14:tracePt t="114612" x="8810625" y="3059113"/>
          <p14:tracePt t="114621" x="8810625" y="3067050"/>
          <p14:tracePt t="114628" x="8810625" y="3119438"/>
          <p14:tracePt t="114638" x="8818563" y="3135313"/>
          <p14:tracePt t="114644" x="8836025" y="3160713"/>
          <p14:tracePt t="114652" x="8861425" y="3195638"/>
          <p14:tracePt t="114660" x="8886825" y="3221038"/>
          <p14:tracePt t="114668" x="8921750" y="3263900"/>
          <p14:tracePt t="114676" x="8963025" y="3289300"/>
          <p14:tracePt t="114684" x="8997950" y="3314700"/>
          <p14:tracePt t="114692" x="9031288" y="3340100"/>
          <p14:tracePt t="114700" x="9099550" y="3382963"/>
          <p14:tracePt t="114708" x="9183688" y="3416300"/>
          <p14:tracePt t="114716" x="9277350" y="3449638"/>
          <p14:tracePt t="114724" x="9380538" y="3484563"/>
          <p14:tracePt t="114732" x="9482138" y="3517900"/>
          <p14:tracePt t="114740" x="9583738" y="3543300"/>
          <p14:tracePt t="114748" x="9702800" y="3568700"/>
          <p14:tracePt t="114757" x="9804400" y="3586163"/>
          <p14:tracePt t="114764" x="9872663" y="3603625"/>
          <p14:tracePt t="114772" x="9906000" y="3603625"/>
          <p14:tracePt t="114780" x="9931400" y="3603625"/>
          <p14:tracePt t="114796" x="9940925" y="3603625"/>
          <p14:tracePt t="114828" x="9948863" y="3603625"/>
          <p14:tracePt t="114837" x="9956800" y="3594100"/>
          <p14:tracePt t="114844" x="9974263" y="3578225"/>
          <p14:tracePt t="114852" x="9999663" y="3552825"/>
          <p14:tracePt t="114860" x="10017125" y="3543300"/>
          <p14:tracePt t="114868" x="10042525" y="3517900"/>
          <p14:tracePt t="114876" x="10059988" y="3492500"/>
          <p14:tracePt t="114890" x="10085388" y="3459163"/>
          <p14:tracePt t="114892" x="10093325" y="3433763"/>
          <p14:tracePt t="114900" x="10110788" y="3398838"/>
          <p14:tracePt t="114908" x="10126663" y="3365500"/>
          <p14:tracePt t="114916" x="10153650" y="3314700"/>
          <p14:tracePt t="114924" x="10161588" y="3279775"/>
          <p14:tracePt t="114932" x="10161588" y="3246438"/>
          <p14:tracePt t="114940" x="10161588" y="3211513"/>
          <p14:tracePt t="114948" x="10161588" y="3152775"/>
          <p14:tracePt t="114956" x="10153650" y="3076575"/>
          <p14:tracePt t="114964" x="10136188" y="3016250"/>
          <p14:tracePt t="114972" x="10118725" y="2957513"/>
          <p14:tracePt t="114980" x="10093325" y="2897188"/>
          <p14:tracePt t="114988" x="10067925" y="2830513"/>
          <p14:tracePt t="114996" x="10034588" y="2778125"/>
          <p14:tracePt t="115005" x="10009188" y="2744788"/>
          <p14:tracePt t="115012" x="9983788" y="2719388"/>
          <p14:tracePt t="115021" x="9956800" y="2701925"/>
          <p14:tracePt t="115028" x="9931400" y="2686050"/>
          <p14:tracePt t="115036" x="9915525" y="2676525"/>
          <p14:tracePt t="115044" x="9898063" y="2668588"/>
          <p14:tracePt t="115051" x="9872663" y="2651125"/>
          <p14:tracePt t="115060" x="9847263" y="2633663"/>
          <p14:tracePt t="115068" x="9812338" y="2617788"/>
          <p14:tracePt t="115076" x="9779000" y="2592388"/>
          <p14:tracePt t="115084" x="9710738" y="2557463"/>
          <p14:tracePt t="115092" x="9642475" y="2524125"/>
          <p14:tracePt t="115100" x="9566275" y="2489200"/>
          <p14:tracePt t="115108" x="9490075" y="2455863"/>
          <p14:tracePt t="115116" x="9413875" y="2430463"/>
          <p14:tracePt t="115124" x="9353550" y="2405063"/>
          <p14:tracePt t="115132" x="9286875" y="2387600"/>
          <p14:tracePt t="115140" x="9269413" y="2371725"/>
          <p14:tracePt t="115148" x="9244013" y="2362200"/>
          <p14:tracePt t="115164" x="9236075" y="2362200"/>
          <p14:tracePt t="115188" x="9226550" y="2362200"/>
          <p14:tracePt t="115196" x="9209088" y="2362200"/>
          <p14:tracePt t="115205" x="9175750" y="2371725"/>
          <p14:tracePt t="115212" x="9142413" y="2387600"/>
          <p14:tracePt t="115222" x="9091613" y="2397125"/>
          <p14:tracePt t="115228" x="9048750" y="2413000"/>
          <p14:tracePt t="115236" x="8997950" y="2438400"/>
          <p14:tracePt t="115244" x="8963025" y="2455863"/>
          <p14:tracePt t="115252" x="8929688" y="2473325"/>
          <p14:tracePt t="115260" x="8904288" y="2481263"/>
          <p14:tracePt t="115268" x="8878888" y="2498725"/>
          <p14:tracePt t="115276" x="8861425" y="2506663"/>
          <p14:tracePt t="115284" x="8843963" y="2516188"/>
          <p14:tracePt t="115292" x="8828088" y="2524125"/>
          <p14:tracePt t="115300" x="8802688" y="2541588"/>
          <p14:tracePt t="115308" x="8785225" y="2557463"/>
          <p14:tracePt t="115316" x="8777288" y="2582863"/>
          <p14:tracePt t="115324" x="8759825" y="2600325"/>
          <p14:tracePt t="115331" x="8750300" y="2633663"/>
          <p14:tracePt t="115340" x="8734425" y="2668588"/>
          <p14:tracePt t="115348" x="8724900" y="2719388"/>
          <p14:tracePt t="115356" x="8724900" y="2736850"/>
          <p14:tracePt t="115364" x="8724900" y="2752725"/>
          <p14:tracePt t="115372" x="8724900" y="2778125"/>
          <p14:tracePt t="115380" x="8724900" y="2787650"/>
          <p14:tracePt t="115388" x="8724900" y="2805113"/>
          <p14:tracePt t="115396" x="8724900" y="2820988"/>
          <p14:tracePt t="115412" x="8724900" y="2838450"/>
          <p14:tracePt t="115422" x="8724900" y="2863850"/>
          <p14:tracePt t="115428" x="8724900" y="2881313"/>
          <p14:tracePt t="115436" x="8734425" y="2906713"/>
          <p14:tracePt t="115444" x="8742363" y="2932113"/>
          <p14:tracePt t="115451" x="8750300" y="2957513"/>
          <p14:tracePt t="115460" x="8767763" y="2974975"/>
          <p14:tracePt t="115468" x="8785225" y="3000375"/>
          <p14:tracePt t="115476" x="8810625" y="3033713"/>
          <p14:tracePt t="115484" x="8828088" y="3067050"/>
          <p14:tracePt t="115492" x="8843963" y="3119438"/>
          <p14:tracePt t="115500" x="8878888" y="3152775"/>
          <p14:tracePt t="115508" x="8894763" y="3186113"/>
          <p14:tracePt t="115516" x="8921750" y="3211513"/>
          <p14:tracePt t="115524" x="8937625" y="3238500"/>
          <p14:tracePt t="115532" x="8963025" y="3263900"/>
          <p14:tracePt t="115540" x="9005888" y="3289300"/>
          <p14:tracePt t="115548" x="9056688" y="3322638"/>
          <p14:tracePt t="115557" x="9117013" y="3355975"/>
          <p14:tracePt t="115564" x="9193213" y="3382963"/>
          <p14:tracePt t="115572" x="9269413" y="3416300"/>
          <p14:tracePt t="115580" x="9353550" y="3441700"/>
          <p14:tracePt t="115589" x="9431338" y="3459163"/>
          <p14:tracePt t="115596" x="9515475" y="3475038"/>
          <p14:tracePt t="115606" x="9591675" y="3484563"/>
          <p14:tracePt t="115612" x="9634538" y="3492500"/>
          <p14:tracePt t="115621" x="9694863" y="3502025"/>
          <p14:tracePt t="115628" x="9745663" y="3509963"/>
          <p14:tracePt t="115636" x="9761538" y="3509963"/>
          <p14:tracePt t="115644" x="9796463" y="3509963"/>
          <p14:tracePt t="115651" x="9821863" y="3509963"/>
          <p14:tracePt t="115660" x="9829800" y="3509963"/>
          <p14:tracePt t="115668" x="9855200" y="3509963"/>
          <p14:tracePt t="115676" x="9864725" y="3509963"/>
          <p14:tracePt t="115684" x="9880600" y="3502025"/>
          <p14:tracePt t="115692" x="9890125" y="3492500"/>
          <p14:tracePt t="115700" x="9906000" y="3475038"/>
          <p14:tracePt t="115708" x="9915525" y="3459163"/>
          <p14:tracePt t="115716" x="9923463" y="3449638"/>
          <p14:tracePt t="115724" x="9923463" y="3441700"/>
          <p14:tracePt t="115732" x="9923463" y="3416300"/>
          <p14:tracePt t="115740" x="9931400" y="3416300"/>
          <p14:tracePt t="116716" x="9956800" y="3398838"/>
          <p14:tracePt t="116724" x="10034588" y="3373438"/>
          <p14:tracePt t="116732" x="10179050" y="3322638"/>
          <p14:tracePt t="116740" x="10467975" y="3238500"/>
          <p14:tracePt t="116748" x="10858500" y="3178175"/>
          <p14:tracePt t="116757" x="11215688" y="3160713"/>
          <p14:tracePt t="116764" x="11530013" y="3160713"/>
          <p14:tracePt t="116772" x="11852275" y="3170238"/>
          <p14:tracePt t="116780" x="12098338" y="3203575"/>
        </p14:tracePtLst>
      </p14:laserTraceLst>
    </p:ext>
  </p:extLs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347</Words>
  <Application>Microsoft Office PowerPoint</Application>
  <PresentationFormat>Široki zaslon</PresentationFormat>
  <Paragraphs>37</Paragraphs>
  <Slides>4</Slides>
  <Notes>0</Notes>
  <HiddenSlides>0</HiddenSlides>
  <MMClips>3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sustava Office</vt:lpstr>
      <vt:lpstr>Zadaci za samostalan rad:</vt:lpstr>
      <vt:lpstr>1. Nacrtaj stupčasti dijagram energija za dječaka na ljuljački za dva položaja: (a) početni položaj (najviši) (b) najniži položaj ljuljačke Neka je tlo nivo u kojemu je gravitacijska energija nula! </vt:lpstr>
      <vt:lpstr>2. Nacrtaj stupčasti dijagram energija za loptu trenutak nakon što je izbačena uvis nekom brzinom i dosegne najviši položaj svoje putanje. (Otpor zraka zanemarujemo.) (a) Početni položaj: lopta je tek izbačena. (b) Konačni trenutak: lopta u najvišoj točki. </vt:lpstr>
      <vt:lpstr>2. Nacrtaj stupčasti dijagram energija za loptu trenutak nakon što je izbačena uvis nekom brzinom i dosegne najviši položaj svoje putanje. (Otpor zraka zanemarujemo.) (a) Početni položaj: lopta je tek izbačena. (b) Konačni trenutak: lopta u najvišoj točki.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Zadaci za samostalan rad:</dc:title>
  <dc:creator>Sanja Martinko</dc:creator>
  <cp:lastModifiedBy>Sanja Martinko</cp:lastModifiedBy>
  <cp:revision>1</cp:revision>
  <dcterms:created xsi:type="dcterms:W3CDTF">2021-05-15T06:44:05Z</dcterms:created>
  <dcterms:modified xsi:type="dcterms:W3CDTF">2021-05-15T06:45:53Z</dcterms:modified>
</cp:coreProperties>
</file>