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97B0C9-F78E-4706-8506-A69BAECD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2478C4-7063-46F9-869C-2306EF39F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14A592-2EE9-4E0A-887A-077CC505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3A794C-CA9C-429A-9DB4-49F561B7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2C86FD-E28D-43FF-9DAB-F502C583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62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90E2DF-8961-4BBB-B83D-54142554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16CE75A-E7D8-46E7-B3F2-3E51AD6CC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D696B1-9939-4466-81C1-2280FBD4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958ECA-9C8D-4EEE-83E0-C529019A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17952C-2B00-43F3-9370-BE79EAC9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78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D722D5C-6761-4820-BFFA-F532A5E2E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B314495-1CF9-4C18-8F28-7C9C3D83B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240A16-6B66-431F-AB6E-3DBB6AF1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64C9E6-0B2D-4805-993F-1540EBA7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B85082-2EA8-42C7-8D0F-330EF3A4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21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76307A-2934-4A42-853F-5FDFEA0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754C26-0005-48D8-B3D2-14308341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15CC43-B7F1-40FC-98F0-7CFA4CD0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C6EA4F-E514-465C-BA1A-35BCEABD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C14B96-A427-457B-BD7B-E054D2D6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54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4E39F8-5B50-4E51-A900-263DB04D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FF7DEFA-B530-4B6D-909E-AAF1D8BB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058AF5-515A-4C79-90B9-F033E0DA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F78A71-31B1-4929-858F-36038654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4409F3-960A-40D2-B8F6-53273A63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4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79498A-597F-47DC-9A77-AB4E651B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08CD2C-938E-4BE7-9B13-6D6CAA0B3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9A22BE3-FE96-4C68-A9FB-744731C61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FADFBC-C397-4744-8542-30B6C76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BD90A8-2CFF-4021-BA30-C5F6C0CC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24936B6-C429-41A9-B68C-68C0EC80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536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7A4E5-E00B-4EED-AAC7-8E295FCF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69EA65-A6CE-43CD-9D49-9D5EB9CAA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0353799-CFEA-4318-9442-37D580D72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8C82CC-0DD3-4E26-8B40-2B1D42CF2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5A80572-F1A7-4D81-A18F-E0B0D5CEC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0EE4AAA-4ADA-4824-A1C5-9BDF1865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58669AF-C082-4EDD-8048-3BB4D233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BA2E362-9C0B-43F6-81D1-0B3A992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2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15C1B1-BB3B-44BE-BE92-C0768E7E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F8905E6-D110-47B4-B0FA-44C581C4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DE8735E-6C66-4668-B8D1-E93E8E2B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896F325-17C6-45C5-AD9D-BEA720E0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1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B5386A8-4DA1-4535-91D7-FE0F1193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DC75A73-56B0-4F44-BCE0-FAB08E77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C9A2CA-F433-4D47-846F-82E92DCA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7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6F88E-9D68-45A8-8C24-15B341B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C46AEF-58B8-49BB-AB03-266D97CE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DC203B6-3797-4441-B0B6-63615F381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6C712C-6737-4563-ACAE-AA20C4E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855617-8126-4FBE-8693-1FFAF285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7CFE50-B90D-4C01-A3C9-5CE91DD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37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1A5970-3F92-4CA1-84F3-ACE544E3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F8456BC-91B1-4357-A659-20AB51CE7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E2C6847-980F-4C63-BA28-45ABE008D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1F7696-E069-4605-8F01-38A66839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D8ECE9-DC9F-4936-B2B3-11C4C3E1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2C854A3-EEB7-45AD-99D4-14438222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97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A69C603-0273-4810-828A-E18D45F2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6383C9-5536-4E29-BD0A-98D24965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3F40F7-891A-4BC2-BBF2-3EEE239F9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5695-FC09-46EA-B5AA-1960809A9A4E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EBB3A5-D3BA-400E-91B1-5FCA6FAD7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128DDF-C1FE-4CEE-8975-B41B625F3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3FD1-110B-4265-B551-7D641B8B4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7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6C526-2FA0-4B5B-A0B1-40CA8BD48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7BB672-D843-43F3-9B09-E903270DA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654" y="5598538"/>
            <a:ext cx="9144000" cy="1655762"/>
          </a:xfrm>
        </p:spPr>
        <p:txBody>
          <a:bodyPr/>
          <a:lstStyle/>
          <a:p>
            <a:r>
              <a:rPr lang="hr-HR" dirty="0"/>
              <a:t>Svečano otvorenje 24. Sportskih igara mladih, </a:t>
            </a:r>
          </a:p>
          <a:p>
            <a:r>
              <a:rPr lang="hr-HR" dirty="0"/>
              <a:t>Prelog, 12.lipnja 2020.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E49BBA1-60CB-48A4-9090-1C7423A12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7" y="133165"/>
            <a:ext cx="7981025" cy="53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1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BE02E7-59A8-4CD0-BD8B-20FFDD22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CC1E57D-D795-4221-A967-BC21FD5D8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9" y="128479"/>
            <a:ext cx="9901561" cy="6601041"/>
          </a:xfrm>
        </p:spPr>
      </p:pic>
    </p:spTree>
    <p:extLst>
      <p:ext uri="{BB962C8B-B14F-4D97-AF65-F5344CB8AC3E}">
        <p14:creationId xmlns:p14="http://schemas.microsoft.com/office/powerpoint/2010/main" val="17804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93CE8-B6AA-4052-8361-D53C5773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E777373-FC07-4154-9598-62CCD4ADF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3" y="108752"/>
            <a:ext cx="9960744" cy="6640496"/>
          </a:xfrm>
        </p:spPr>
      </p:pic>
    </p:spTree>
    <p:extLst>
      <p:ext uri="{BB962C8B-B14F-4D97-AF65-F5344CB8AC3E}">
        <p14:creationId xmlns:p14="http://schemas.microsoft.com/office/powerpoint/2010/main" val="391436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614BBB-46ED-4E21-B056-8FFED005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48D9EE6-6317-43F1-85D8-46BBD9C86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6" y="153139"/>
            <a:ext cx="8735628" cy="6551721"/>
          </a:xfrm>
        </p:spPr>
      </p:pic>
    </p:spTree>
    <p:extLst>
      <p:ext uri="{BB962C8B-B14F-4D97-AF65-F5344CB8AC3E}">
        <p14:creationId xmlns:p14="http://schemas.microsoft.com/office/powerpoint/2010/main" val="48758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86DC64-660C-4903-BB31-8540DE90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E9907AC-23C6-40FA-A1D7-C2BC49BAC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74" y="186431"/>
            <a:ext cx="8646851" cy="6485138"/>
          </a:xfrm>
        </p:spPr>
      </p:pic>
    </p:spTree>
    <p:extLst>
      <p:ext uri="{BB962C8B-B14F-4D97-AF65-F5344CB8AC3E}">
        <p14:creationId xmlns:p14="http://schemas.microsoft.com/office/powerpoint/2010/main" val="187140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75DFF-52ED-4931-BC41-2940065F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FBB2F08-1E1D-4B35-8A8E-B64817471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8" y="429944"/>
            <a:ext cx="11607644" cy="5640488"/>
          </a:xfrm>
        </p:spPr>
      </p:pic>
    </p:spTree>
    <p:extLst>
      <p:ext uri="{BB962C8B-B14F-4D97-AF65-F5344CB8AC3E}">
        <p14:creationId xmlns:p14="http://schemas.microsoft.com/office/powerpoint/2010/main" val="43674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ED525-8E0B-486C-91F6-D9D59C1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A26EBB1-25A0-4A1F-A653-F511C2D74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1" y="523782"/>
            <a:ext cx="11286644" cy="5484505"/>
          </a:xfrm>
        </p:spPr>
      </p:pic>
    </p:spTree>
    <p:extLst>
      <p:ext uri="{BB962C8B-B14F-4D97-AF65-F5344CB8AC3E}">
        <p14:creationId xmlns:p14="http://schemas.microsoft.com/office/powerpoint/2010/main" val="374732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D33C27-8786-4C5F-B2B3-B6ACD75D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4BB1A7F-084E-4F27-9C1D-76AC58BC1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4" y="887767"/>
            <a:ext cx="10811636" cy="5253685"/>
          </a:xfrm>
        </p:spPr>
      </p:pic>
    </p:spTree>
    <p:extLst>
      <p:ext uri="{BB962C8B-B14F-4D97-AF65-F5344CB8AC3E}">
        <p14:creationId xmlns:p14="http://schemas.microsoft.com/office/powerpoint/2010/main" val="161996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5B4276-026B-4399-92A7-0530F1B5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3DB568A-9F75-424E-A5D2-437CB4B9B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3" y="174093"/>
            <a:ext cx="10788168" cy="6509813"/>
          </a:xfrm>
        </p:spPr>
      </p:pic>
    </p:spTree>
    <p:extLst>
      <p:ext uri="{BB962C8B-B14F-4D97-AF65-F5344CB8AC3E}">
        <p14:creationId xmlns:p14="http://schemas.microsoft.com/office/powerpoint/2010/main" val="1206605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Široki zaslon</PresentationFormat>
  <Paragraphs>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 Ključarić</dc:creator>
  <cp:lastModifiedBy>Korisnik</cp:lastModifiedBy>
  <cp:revision>2</cp:revision>
  <dcterms:created xsi:type="dcterms:W3CDTF">2020-06-16T17:15:24Z</dcterms:created>
  <dcterms:modified xsi:type="dcterms:W3CDTF">2020-06-17T07:21:11Z</dcterms:modified>
</cp:coreProperties>
</file>