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4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5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1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7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5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4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5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3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7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3D83-4CF2-4A3F-A633-D1CE08DD8BC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A66E1-4FF0-4AC1-9FEA-00A4AF72E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2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Moj did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Drago Ivanišević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624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317" y="2031268"/>
            <a:ext cx="3749365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2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2134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Prisjeti se trenutaka provedenih s djedom ili bakom?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Znaš li još koji naziv za baku ili djeda? (Kako zoveš svoju baku ili djeda?)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0" y="2657820"/>
            <a:ext cx="4277286" cy="36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0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sz="4000" dirty="0">
                <a:solidFill>
                  <a:prstClr val="black"/>
                </a:solidFill>
              </a:rPr>
              <a:t>Slijede zadatci za samostalan rad</a:t>
            </a:r>
            <a:br>
              <a:rPr lang="hr-HR" sz="4000" dirty="0">
                <a:solidFill>
                  <a:prstClr val="black"/>
                </a:solidFill>
              </a:rPr>
            </a:br>
            <a:r>
              <a:rPr lang="hr-HR" sz="4000" dirty="0">
                <a:solidFill>
                  <a:prstClr val="black"/>
                </a:solidFill>
              </a:rPr>
              <a:t>(Pišite punim rečenicama da poslije znate na što se odnosi odgovor, a ne samo kratkim odgovorima jer tada nećete znati o čemu ste pisali i što ste trebali pronaći u tekstu.)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0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1976"/>
            <a:ext cx="5777753" cy="5154987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Koja je tema pjesme?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Nabroji zavičajne motive koje si pronašao u pjesmi? (Zavičajni motivi su motivi povezani s pjesnikovim zavičajem i okolinom u kojoj se rodio i razvijao. Motiv je poticaj i povod umjetničkom djelu.)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0"/>
            <a:ext cx="542925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83946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sz="40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Pronađi u tekstu primjere za tri vrste pjesničkih slika. Ispiši primjere i odredi o kojoj se vrsti pjesničke slike radi.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33165"/>
            <a:ext cx="10515600" cy="3043798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Stih: ____________________________________ - vrsta pjesničke slike: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Stih: ____________________________________ - vrsta pjesničke slike: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hr-HR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Stih: ____________________________________ - vrsta pjesničke slike: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6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7506"/>
            <a:ext cx="10515600" cy="5289457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Odredi vrstu strofe/kitice?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Koja je misao izrečena posljednjom strofom? Što nam pjesnik govori, što se dogodilo s njegovim didom?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625" y="3106865"/>
            <a:ext cx="4157832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2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 Zadatak ima više dijelova: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5217458"/>
          </a:xfrm>
        </p:spPr>
        <p:txBody>
          <a:bodyPr>
            <a:normAutofit lnSpcReduction="10000"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Koju poruku možemo primijeniti na svoj život? Žive li i danas ljudi toliko povezani s prirodom kako to govori pjesnik za svojega djeda?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 se dogodilo s djedom na kraju prve strofe? Što baba nije mogla raspoznati?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Čemu se možemo nadati ukoliko živimo pazeći/ne pazeći na prirodu?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Pokušajte pjesmu izreći na književnom jeziku. Iznesite svoje mišljenje kada ste snažnije doživjeli pjesmu – izgovorenu na narječju ili na književnom jeziku?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7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hr-H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hr-HR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r-HR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Odredi</a:t>
            </a:r>
            <a:r>
              <a:rPr lang="hr-HR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kontrast _________________________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asonanca ______________________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aliteraciju ________________________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269" y="2194952"/>
            <a:ext cx="4428565" cy="34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83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8</a:t>
            </a:r>
            <a:r>
              <a:rPr lang="hr-HR" dirty="0" smtClean="0"/>
              <a:t>. Zadatak ima više dijelova: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Na kojem narječju i na kojem govoru je napisana pjesma? Potkrijepi primjerima. (Napiši barem dvije riječi prema kojima si zaključio da je pjesma pisana baš tim narječjem i baš na tom govoru.)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Npr. did – ijekavski govor (did – djed), tovaron – čakavsko narječje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hr-H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Odredi vrstu pjesništva kojem pripada pjesma i kojem književnom rodu pripada.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9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318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Moj did</vt:lpstr>
      <vt:lpstr>Prisjeti se trenutaka provedenih s djedom ili bakom? Znaš li još koji naziv za baku ili djeda? (Kako zoveš svoju baku ili djeda?) </vt:lpstr>
      <vt:lpstr>PowerPoint Presentation</vt:lpstr>
      <vt:lpstr>PowerPoint Presentation</vt:lpstr>
      <vt:lpstr>3. Pronađi u tekstu primjere za tri vrste pjesničkih slika. Ispiši primjere i odredi o kojoj se vrsti pjesničke slike radi.</vt:lpstr>
      <vt:lpstr>PowerPoint Presentation</vt:lpstr>
      <vt:lpstr>6. Zadatak ima više dijelova:</vt:lpstr>
      <vt:lpstr>7. Odredi:</vt:lpstr>
      <vt:lpstr>8. Zadatak ima više dijelova: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did</dc:title>
  <dc:creator>Matea Martin</dc:creator>
  <cp:lastModifiedBy>Matea Martin</cp:lastModifiedBy>
  <cp:revision>3</cp:revision>
  <dcterms:created xsi:type="dcterms:W3CDTF">2020-06-04T09:57:45Z</dcterms:created>
  <dcterms:modified xsi:type="dcterms:W3CDTF">2020-06-04T10:16:44Z</dcterms:modified>
</cp:coreProperties>
</file>