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3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20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8E5FB-F858-4398-81BF-57441BFDD225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97ACC-F8EA-4B40-A99B-D5117FC4DCC9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28801"/>
      </p:ext>
    </p:extLst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A3027-D72C-40D2-8C08-B607AD265B20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5F148-CA2E-4D3F-B102-53C45DBBEC9A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659340"/>
      </p:ext>
    </p:extLst>
  </p:cSld>
  <p:clrMapOvr>
    <a:masterClrMapping/>
  </p:clrMapOvr>
  <p:transition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99642-E20C-4B73-8D44-72F20C14189E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0D8C6-518E-4170-AE34-A61401BAE2CF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558542"/>
      </p:ext>
    </p:extLst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57951-5DCE-4415-9459-DB2A2377F3D8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B3F2A-8B44-4AF7-ACD9-1DBA333C33EE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65758"/>
      </p:ext>
    </p:extLst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0C9D-83F4-4A93-A6B2-A165329B242C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CEA73-B00B-4B6C-AC94-91298670D4E6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85201"/>
      </p:ext>
    </p:extLst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2D91B-42C3-4F5E-B832-55A9EE866EEA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CBCA3-3721-4BA4-8678-BC6FD183D58F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585036"/>
      </p:ext>
    </p:extLst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7976-432B-48BB-B020-2F319AB4D4EE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731BC-5C59-49F9-89D7-E59042EC6C8A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861549"/>
      </p:ext>
    </p:extLst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FA5E9-A71F-4774-BDE4-9374EBDE6B95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46CC0-58F2-441E-AD90-0A526E39E7B4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546582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43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86C9-B15A-4076-B8D6-F85A0950A26B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37A94-561C-47A3-B764-73CD04D46521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236910"/>
      </p:ext>
    </p:extLst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D826B-6324-402A-A3E0-23C317D14A10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88ACF-42D9-4960-9FC1-650DBC630EFB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45240"/>
      </p:ext>
    </p:extLst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1F70A-792E-49DF-8C3F-30E4A1D66740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19212-277C-406B-9D98-542EB0302E2B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08152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9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9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6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8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4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0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A7551-672C-442A-A0D7-639DB3A9FCA0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34598-3D73-4A86-B349-B6D9AC5D9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1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11FEE1-625E-4820-9B6C-C75525A5ED0A}" type="datetimeFigureOut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9.4.2020.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5B4CB-969E-4A61-B0CB-8587C25FF6C1}" type="slidenum">
              <a:rPr lang="hr-HR">
                <a:solidFill>
                  <a:srgbClr val="595959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595959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62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Imperativ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smtClean="0"/>
              <a:t>vježba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2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Dopuni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sljedeće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rečenice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zadanim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glagolima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u 2.os.jd.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imperativa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______________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kazati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svojim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roditeljima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vrlo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zahvalan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pomoć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b) _________________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izmotavati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niječni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),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školu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ići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Hej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______________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izaći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važno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je!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95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70499"/>
          </a:xfrm>
        </p:spPr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Prepiši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sljedeću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rečenicu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tako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glagol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napišeš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</a:t>
            </a:r>
            <a:r>
              <a:rPr lang="hr-HR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imperativu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Pazi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nemoj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mijenjati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glagolsku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osobu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broj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4599"/>
            <a:ext cx="10515600" cy="366236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Marija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je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prva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natjecateljica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imperativ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: _________________________________________________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41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Imperativni zadatak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1" hangingPunct="1">
              <a:spcBef>
                <a:spcPct val="0"/>
              </a:spcBef>
              <a:buNone/>
            </a:pP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Recept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upute za pravljenje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svoje</a:t>
            </a: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ajdraže slastice (kolača, torte...) napišite </a:t>
            </a: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tako da u svakoj rečenici iskoristite imperativ.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hr-H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Možete napisati vezani tekst ili u natuknicama, ali pazite da koristite što više imperativa u rečenicama u kojima objašnjavate kako napraviti određeno jelo.</a:t>
            </a: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Recept objavite </a:t>
            </a:r>
            <a:r>
              <a:rPr lang="hr-H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 komentar </a:t>
            </a:r>
            <a:r>
              <a:rPr lang="hr-H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današnje objave</a:t>
            </a:r>
            <a:r>
              <a:rPr lang="hr-H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751242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LFA">
  <a:themeElements>
    <a:clrScheme name="ALFA">
      <a:dk1>
        <a:srgbClr val="595959"/>
      </a:dk1>
      <a:lt1>
        <a:sysClr val="window" lastClr="FFFFFF"/>
      </a:lt1>
      <a:dk2>
        <a:srgbClr val="0069B4"/>
      </a:dk2>
      <a:lt2>
        <a:srgbClr val="FFFFFF"/>
      </a:lt2>
      <a:accent1>
        <a:srgbClr val="FF0000"/>
      </a:accent1>
      <a:accent2>
        <a:srgbClr val="FF9900"/>
      </a:accent2>
      <a:accent3>
        <a:srgbClr val="FFFF00"/>
      </a:accent3>
      <a:accent4>
        <a:srgbClr val="00B050"/>
      </a:accent4>
      <a:accent5>
        <a:srgbClr val="0070C0"/>
      </a:accent5>
      <a:accent6>
        <a:srgbClr val="7030A0"/>
      </a:accent6>
      <a:hlink>
        <a:srgbClr val="00B0F0"/>
      </a:hlink>
      <a:folHlink>
        <a:srgbClr val="BFBFBF"/>
      </a:folHlink>
    </a:clrScheme>
    <a:fontScheme name="ALFA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140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Times New Roman</vt:lpstr>
      <vt:lpstr>Verdana</vt:lpstr>
      <vt:lpstr>Office Theme</vt:lpstr>
      <vt:lpstr>ALFA</vt:lpstr>
      <vt:lpstr>Imperativ</vt:lpstr>
      <vt:lpstr>Dopuni sljedeće rečenice zadanim glagolima u 2.os.jd. imperativa. </vt:lpstr>
      <vt:lpstr>Prepiši sljedeću rečenicu tako da glagol napišeš u imperativu. Pazi, nemoj mijenjati glagolsku osobu i broj. </vt:lpstr>
      <vt:lpstr>Imperativni zadatak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</dc:title>
  <dc:creator>Matea Martin</dc:creator>
  <cp:lastModifiedBy>Matea Martin</cp:lastModifiedBy>
  <cp:revision>6</cp:revision>
  <dcterms:created xsi:type="dcterms:W3CDTF">2020-04-07T08:12:35Z</dcterms:created>
  <dcterms:modified xsi:type="dcterms:W3CDTF">2020-04-09T06:51:55Z</dcterms:modified>
</cp:coreProperties>
</file>