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57" r:id="rId5"/>
    <p:sldId id="261" r:id="rId6"/>
    <p:sldId id="265" r:id="rId7"/>
    <p:sldId id="262" r:id="rId8"/>
    <p:sldId id="264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DA6B"/>
    <a:srgbClr val="9EC63A"/>
    <a:srgbClr val="F08010"/>
    <a:srgbClr val="14A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D0297A-CFBA-43F0-A5EC-6A74DB89338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33D1B57-3B81-41DA-813F-9CC009B4B39D}">
      <dgm:prSet phldrT="[Tekst]" custT="1"/>
      <dgm:spPr/>
      <dgm:t>
        <a:bodyPr/>
        <a:lstStyle/>
        <a:p>
          <a:r>
            <a:rPr lang="hr-HR" sz="1800" dirty="0" smtClean="0"/>
            <a:t>MEĆAVE</a:t>
          </a:r>
          <a:endParaRPr lang="hr-HR" sz="1100" dirty="0"/>
        </a:p>
      </dgm:t>
    </dgm:pt>
    <dgm:pt modelId="{6542A051-9AB4-41ED-BD20-F9D0598D3353}" type="parTrans" cxnId="{71616380-1FA5-4926-8CCE-F8DF570D2A34}">
      <dgm:prSet/>
      <dgm:spPr/>
      <dgm:t>
        <a:bodyPr/>
        <a:lstStyle/>
        <a:p>
          <a:endParaRPr lang="hr-HR"/>
        </a:p>
      </dgm:t>
    </dgm:pt>
    <dgm:pt modelId="{0A7DC6C3-166C-472C-B54D-1FDE82970784}" type="sibTrans" cxnId="{71616380-1FA5-4926-8CCE-F8DF570D2A34}">
      <dgm:prSet/>
      <dgm:spPr/>
      <dgm:t>
        <a:bodyPr/>
        <a:lstStyle/>
        <a:p>
          <a:r>
            <a:rPr lang="hr-HR" dirty="0" smtClean="0"/>
            <a:t>POTRESI</a:t>
          </a:r>
          <a:endParaRPr lang="hr-HR" dirty="0"/>
        </a:p>
      </dgm:t>
    </dgm:pt>
    <dgm:pt modelId="{5CD4843B-6506-4DAE-8378-F2633FC76BB3}">
      <dgm:prSet phldrT="[Tekst]"/>
      <dgm:spPr/>
      <dgm:t>
        <a:bodyPr/>
        <a:lstStyle/>
        <a:p>
          <a:r>
            <a:rPr lang="hr-HR" dirty="0" smtClean="0"/>
            <a:t>PRIRODNE KATASTROFE</a:t>
          </a:r>
          <a:endParaRPr lang="hr-HR" dirty="0"/>
        </a:p>
      </dgm:t>
    </dgm:pt>
    <dgm:pt modelId="{179FEA69-6270-497C-8124-F83A7C71BCC0}" type="parTrans" cxnId="{70E786C2-7C89-4C9A-BC1A-9E81371EC9E5}">
      <dgm:prSet/>
      <dgm:spPr/>
      <dgm:t>
        <a:bodyPr/>
        <a:lstStyle/>
        <a:p>
          <a:endParaRPr lang="hr-HR"/>
        </a:p>
      </dgm:t>
    </dgm:pt>
    <dgm:pt modelId="{BEF30353-36B2-4F9E-B9DB-C90F6A3D0718}" type="sibTrans" cxnId="{70E786C2-7C89-4C9A-BC1A-9E81371EC9E5}">
      <dgm:prSet/>
      <dgm:spPr/>
      <dgm:t>
        <a:bodyPr/>
        <a:lstStyle/>
        <a:p>
          <a:r>
            <a:rPr lang="hr-HR" dirty="0" smtClean="0"/>
            <a:t>POPLAVE</a:t>
          </a:r>
          <a:endParaRPr lang="hr-HR" dirty="0"/>
        </a:p>
      </dgm:t>
    </dgm:pt>
    <dgm:pt modelId="{896C24F7-FF45-46DE-8381-98746E8C5235}">
      <dgm:prSet phldrT="[Tekst]"/>
      <dgm:spPr/>
      <dgm:t>
        <a:bodyPr/>
        <a:lstStyle/>
        <a:p>
          <a:endParaRPr lang="hr-HR" dirty="0"/>
        </a:p>
      </dgm:t>
    </dgm:pt>
    <dgm:pt modelId="{07143A5F-A2A0-4ADB-9425-64A9AF3ECD32}" type="parTrans" cxnId="{187B5F8B-2702-483F-8C0A-23B4DA1A9A96}">
      <dgm:prSet/>
      <dgm:spPr/>
      <dgm:t>
        <a:bodyPr/>
        <a:lstStyle/>
        <a:p>
          <a:endParaRPr lang="hr-HR"/>
        </a:p>
      </dgm:t>
    </dgm:pt>
    <dgm:pt modelId="{61277A68-7C07-4F61-972E-7277ADAB431E}" type="sibTrans" cxnId="{187B5F8B-2702-483F-8C0A-23B4DA1A9A96}">
      <dgm:prSet/>
      <dgm:spPr/>
      <dgm:t>
        <a:bodyPr/>
        <a:lstStyle/>
        <a:p>
          <a:endParaRPr lang="hr-HR"/>
        </a:p>
      </dgm:t>
    </dgm:pt>
    <dgm:pt modelId="{5118E60A-3719-43AE-9F52-912074B092B7}">
      <dgm:prSet custT="1"/>
      <dgm:spPr/>
      <dgm:t>
        <a:bodyPr/>
        <a:lstStyle/>
        <a:p>
          <a:r>
            <a:rPr lang="hr-HR" sz="2400" dirty="0" smtClean="0"/>
            <a:t>OLUJE</a:t>
          </a:r>
          <a:endParaRPr lang="hr-HR" sz="1100" dirty="0"/>
        </a:p>
      </dgm:t>
    </dgm:pt>
    <dgm:pt modelId="{7B9D5F7F-49F4-41ED-86B6-682A7DADC644}" type="parTrans" cxnId="{F6E07EAC-F079-4E0B-804C-E1416235FC7C}">
      <dgm:prSet/>
      <dgm:spPr/>
      <dgm:t>
        <a:bodyPr/>
        <a:lstStyle/>
        <a:p>
          <a:endParaRPr lang="hr-HR"/>
        </a:p>
      </dgm:t>
    </dgm:pt>
    <dgm:pt modelId="{4E300C69-DF8F-44B1-8E71-F261E476ED95}" type="sibTrans" cxnId="{F6E07EAC-F079-4E0B-804C-E1416235FC7C}">
      <dgm:prSet/>
      <dgm:spPr/>
      <dgm:t>
        <a:bodyPr/>
        <a:lstStyle/>
        <a:p>
          <a:r>
            <a:rPr lang="hr-HR" dirty="0" smtClean="0"/>
            <a:t>KLIZIŠTA</a:t>
          </a:r>
          <a:endParaRPr lang="hr-HR" dirty="0"/>
        </a:p>
      </dgm:t>
    </dgm:pt>
    <dgm:pt modelId="{2446CEB5-BF8E-4206-A369-FF64550D4887}">
      <dgm:prSet/>
      <dgm:spPr>
        <a:noFill/>
        <a:ln>
          <a:noFill/>
        </a:ln>
      </dgm:spPr>
      <dgm:t>
        <a:bodyPr/>
        <a:lstStyle/>
        <a:p>
          <a:endParaRPr lang="hr-HR"/>
        </a:p>
      </dgm:t>
    </dgm:pt>
    <dgm:pt modelId="{B6929D26-8D21-40DF-BEC7-4A72A97641A8}" type="sibTrans" cxnId="{D2E08A57-AA9E-4EA2-BB60-1B2F5FD7F7F8}">
      <dgm:prSet/>
      <dgm:spPr/>
      <dgm:t>
        <a:bodyPr/>
        <a:lstStyle/>
        <a:p>
          <a:r>
            <a:rPr lang="hr-HR" dirty="0" smtClean="0"/>
            <a:t>EPIDEMIJE</a:t>
          </a:r>
          <a:endParaRPr lang="hr-HR" dirty="0"/>
        </a:p>
      </dgm:t>
    </dgm:pt>
    <dgm:pt modelId="{ED8B40F2-EC69-429E-B36E-618E472215F2}" type="parTrans" cxnId="{D2E08A57-AA9E-4EA2-BB60-1B2F5FD7F7F8}">
      <dgm:prSet/>
      <dgm:spPr/>
      <dgm:t>
        <a:bodyPr/>
        <a:lstStyle/>
        <a:p>
          <a:endParaRPr lang="hr-HR"/>
        </a:p>
      </dgm:t>
    </dgm:pt>
    <dgm:pt modelId="{D9AC92E2-FC13-4E40-A2EC-BA126B642B39}" type="pres">
      <dgm:prSet presAssocID="{1CD0297A-CFBA-43F0-A5EC-6A74DB893389}" presName="Name0" presStyleCnt="0">
        <dgm:presLayoutVars>
          <dgm:chMax/>
          <dgm:chPref/>
          <dgm:dir/>
          <dgm:animLvl val="lvl"/>
        </dgm:presLayoutVars>
      </dgm:prSet>
      <dgm:spPr/>
    </dgm:pt>
    <dgm:pt modelId="{A25CFD51-AFD5-48DB-8CAA-7D010704646F}" type="pres">
      <dgm:prSet presAssocID="{933D1B57-3B81-41DA-813F-9CC009B4B39D}" presName="composite" presStyleCnt="0"/>
      <dgm:spPr/>
    </dgm:pt>
    <dgm:pt modelId="{7D579926-D1E6-4F79-B4F6-772936D20578}" type="pres">
      <dgm:prSet presAssocID="{933D1B57-3B81-41DA-813F-9CC009B4B39D}" presName="Parent1" presStyleLbl="node1" presStyleIdx="0" presStyleCnt="8" custLinFactNeighborX="2425" custLinFactNeighborY="29538">
        <dgm:presLayoutVars>
          <dgm:chMax val="1"/>
          <dgm:chPref val="1"/>
          <dgm:bulletEnabled val="1"/>
        </dgm:presLayoutVars>
      </dgm:prSet>
      <dgm:spPr/>
    </dgm:pt>
    <dgm:pt modelId="{8AF29BC1-1BB5-46DA-9F2E-C91B93AD2D6F}" type="pres">
      <dgm:prSet presAssocID="{933D1B57-3B81-41DA-813F-9CC009B4B39D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578F9CD-33E7-49E3-B4A5-83646D7A7360}" type="pres">
      <dgm:prSet presAssocID="{933D1B57-3B81-41DA-813F-9CC009B4B39D}" presName="BalanceSpacing" presStyleCnt="0"/>
      <dgm:spPr/>
    </dgm:pt>
    <dgm:pt modelId="{61BB171A-DD7F-4F53-8ADD-FDC63B8B27F3}" type="pres">
      <dgm:prSet presAssocID="{933D1B57-3B81-41DA-813F-9CC009B4B39D}" presName="BalanceSpacing1" presStyleCnt="0"/>
      <dgm:spPr/>
    </dgm:pt>
    <dgm:pt modelId="{0140F4FB-FD75-4F20-942E-4C59E422632D}" type="pres">
      <dgm:prSet presAssocID="{0A7DC6C3-166C-472C-B54D-1FDE82970784}" presName="Accent1Text" presStyleLbl="node1" presStyleIdx="1" presStyleCnt="8" custLinFactNeighborX="2425" custLinFactNeighborY="29538"/>
      <dgm:spPr/>
    </dgm:pt>
    <dgm:pt modelId="{A52A702B-14B9-425A-B677-F60FE06FD6B0}" type="pres">
      <dgm:prSet presAssocID="{0A7DC6C3-166C-472C-B54D-1FDE82970784}" presName="spaceBetweenRectangles" presStyleCnt="0"/>
      <dgm:spPr/>
    </dgm:pt>
    <dgm:pt modelId="{ECE704D4-BF7C-48C6-A69D-3F55EBE0ABE5}" type="pres">
      <dgm:prSet presAssocID="{5CD4843B-6506-4DAE-8378-F2633FC76BB3}" presName="composite" presStyleCnt="0"/>
      <dgm:spPr/>
    </dgm:pt>
    <dgm:pt modelId="{A81E0CA1-2994-43FB-91B4-A714115EF3F3}" type="pres">
      <dgm:prSet presAssocID="{5CD4843B-6506-4DAE-8378-F2633FC76BB3}" presName="Parent1" presStyleLbl="node1" presStyleIdx="2" presStyleCnt="8" custLinFactNeighborX="2425" custLinFactNeighborY="295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D037255-DD39-4ACF-A0D7-AC05C342208A}" type="pres">
      <dgm:prSet presAssocID="{5CD4843B-6506-4DAE-8378-F2633FC76BB3}" presName="Childtext1" presStyleLbl="revTx" presStyleIdx="1" presStyleCnt="4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E49859A-8619-4A98-8F90-0127995D4194}" type="pres">
      <dgm:prSet presAssocID="{5CD4843B-6506-4DAE-8378-F2633FC76BB3}" presName="BalanceSpacing" presStyleCnt="0"/>
      <dgm:spPr/>
    </dgm:pt>
    <dgm:pt modelId="{E05DE520-F1AB-4058-AC66-878A55071CB6}" type="pres">
      <dgm:prSet presAssocID="{5CD4843B-6506-4DAE-8378-F2633FC76BB3}" presName="BalanceSpacing1" presStyleCnt="0"/>
      <dgm:spPr/>
    </dgm:pt>
    <dgm:pt modelId="{DA8B1FC6-A8E6-440F-8064-EAAB31562A02}" type="pres">
      <dgm:prSet presAssocID="{BEF30353-36B2-4F9E-B9DB-C90F6A3D0718}" presName="Accent1Text" presStyleLbl="node1" presStyleIdx="3" presStyleCnt="8" custLinFactNeighborX="2425" custLinFactNeighborY="29538"/>
      <dgm:spPr/>
      <dgm:t>
        <a:bodyPr/>
        <a:lstStyle/>
        <a:p>
          <a:endParaRPr lang="hr-HR"/>
        </a:p>
      </dgm:t>
    </dgm:pt>
    <dgm:pt modelId="{0F8B3632-AD1B-4AEE-A6FD-8B173D190A81}" type="pres">
      <dgm:prSet presAssocID="{BEF30353-36B2-4F9E-B9DB-C90F6A3D0718}" presName="spaceBetweenRectangles" presStyleCnt="0"/>
      <dgm:spPr/>
    </dgm:pt>
    <dgm:pt modelId="{03C15F42-C16A-4E60-A837-3F4B047E08D5}" type="pres">
      <dgm:prSet presAssocID="{5118E60A-3719-43AE-9F52-912074B092B7}" presName="composite" presStyleCnt="0"/>
      <dgm:spPr/>
    </dgm:pt>
    <dgm:pt modelId="{FADF4ED4-3763-48B8-849D-EEF8992699E7}" type="pres">
      <dgm:prSet presAssocID="{5118E60A-3719-43AE-9F52-912074B092B7}" presName="Parent1" presStyleLbl="node1" presStyleIdx="4" presStyleCnt="8" custLinFactNeighborX="2142" custLinFactNeighborY="30915">
        <dgm:presLayoutVars>
          <dgm:chMax val="1"/>
          <dgm:chPref val="1"/>
          <dgm:bulletEnabled val="1"/>
        </dgm:presLayoutVars>
      </dgm:prSet>
      <dgm:spPr/>
    </dgm:pt>
    <dgm:pt modelId="{24A26EB2-F8A9-4222-9B49-65BBD21AD740}" type="pres">
      <dgm:prSet presAssocID="{5118E60A-3719-43AE-9F52-912074B092B7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575EACB5-A835-41C2-801C-862367916E85}" type="pres">
      <dgm:prSet presAssocID="{5118E60A-3719-43AE-9F52-912074B092B7}" presName="BalanceSpacing" presStyleCnt="0"/>
      <dgm:spPr/>
    </dgm:pt>
    <dgm:pt modelId="{AE1E363C-F506-4047-9FBC-635EA0465AA4}" type="pres">
      <dgm:prSet presAssocID="{5118E60A-3719-43AE-9F52-912074B092B7}" presName="BalanceSpacing1" presStyleCnt="0"/>
      <dgm:spPr/>
    </dgm:pt>
    <dgm:pt modelId="{628CFADC-3358-498A-B84F-F0C13E5765FA}" type="pres">
      <dgm:prSet presAssocID="{4E300C69-DF8F-44B1-8E71-F261E476ED95}" presName="Accent1Text" presStyleLbl="node1" presStyleIdx="5" presStyleCnt="8" custLinFactNeighborX="-51715" custLinFactNeighborY="-55030"/>
      <dgm:spPr/>
    </dgm:pt>
    <dgm:pt modelId="{F0A124A9-9E3C-4D4A-B926-28D252F1B61D}" type="pres">
      <dgm:prSet presAssocID="{4E300C69-DF8F-44B1-8E71-F261E476ED95}" presName="spaceBetweenRectangles" presStyleCnt="0"/>
      <dgm:spPr/>
    </dgm:pt>
    <dgm:pt modelId="{A810F728-326A-462C-9BD9-7D210BAD7A34}" type="pres">
      <dgm:prSet presAssocID="{2446CEB5-BF8E-4206-A369-FF64550D4887}" presName="composite" presStyleCnt="0"/>
      <dgm:spPr/>
    </dgm:pt>
    <dgm:pt modelId="{AA3F9100-34D4-4158-ADF7-D44801D5ADDD}" type="pres">
      <dgm:prSet presAssocID="{2446CEB5-BF8E-4206-A369-FF64550D4887}" presName="Parent1" presStyleLbl="node1" presStyleIdx="6" presStyleCnt="8" custLinFactX="129547" custLinFactNeighborX="200000" custLinFactNeighborY="-689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C09EC3A-6F5B-4184-981C-BC2378069F06}" type="pres">
      <dgm:prSet presAssocID="{2446CEB5-BF8E-4206-A369-FF64550D4887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9B5B198F-A12A-43B7-B580-F1AD2D8F5A10}" type="pres">
      <dgm:prSet presAssocID="{2446CEB5-BF8E-4206-A369-FF64550D4887}" presName="BalanceSpacing" presStyleCnt="0"/>
      <dgm:spPr/>
    </dgm:pt>
    <dgm:pt modelId="{E1D7306E-6142-4DF6-AAB3-0E00D528B1BE}" type="pres">
      <dgm:prSet presAssocID="{2446CEB5-BF8E-4206-A369-FF64550D4887}" presName="BalanceSpacing1" presStyleCnt="0"/>
      <dgm:spPr/>
    </dgm:pt>
    <dgm:pt modelId="{72D6463F-E0FA-4AB5-B4E2-9D5AA46AA28A}" type="pres">
      <dgm:prSet presAssocID="{B6929D26-8D21-40DF-BEC7-4A72A97641A8}" presName="Accent1Text" presStyleLbl="node1" presStyleIdx="7" presStyleCnt="8" custLinFactX="-58198" custLinFactNeighborX="-100000" custLinFactNeighborY="-56095"/>
      <dgm:spPr/>
    </dgm:pt>
  </dgm:ptLst>
  <dgm:cxnLst>
    <dgm:cxn modelId="{C19FA2F9-9694-4D01-BDF0-98F6DC2F9E5E}" type="presOf" srcId="{4E300C69-DF8F-44B1-8E71-F261E476ED95}" destId="{628CFADC-3358-498A-B84F-F0C13E5765FA}" srcOrd="0" destOrd="0" presId="urn:microsoft.com/office/officeart/2008/layout/AlternatingHexagons"/>
    <dgm:cxn modelId="{F407900D-E13B-4130-9AB1-CBC6F92223E1}" type="presOf" srcId="{933D1B57-3B81-41DA-813F-9CC009B4B39D}" destId="{7D579926-D1E6-4F79-B4F6-772936D20578}" srcOrd="0" destOrd="0" presId="urn:microsoft.com/office/officeart/2008/layout/AlternatingHexagons"/>
    <dgm:cxn modelId="{19DA8612-E47D-4C9F-85FE-620119DAF2D8}" type="presOf" srcId="{896C24F7-FF45-46DE-8381-98746E8C5235}" destId="{9D037255-DD39-4ACF-A0D7-AC05C342208A}" srcOrd="0" destOrd="0" presId="urn:microsoft.com/office/officeart/2008/layout/AlternatingHexagons"/>
    <dgm:cxn modelId="{70E786C2-7C89-4C9A-BC1A-9E81371EC9E5}" srcId="{1CD0297A-CFBA-43F0-A5EC-6A74DB893389}" destId="{5CD4843B-6506-4DAE-8378-F2633FC76BB3}" srcOrd="1" destOrd="0" parTransId="{179FEA69-6270-497C-8124-F83A7C71BCC0}" sibTransId="{BEF30353-36B2-4F9E-B9DB-C90F6A3D0718}"/>
    <dgm:cxn modelId="{D7345D46-5C2C-4580-8773-701DC78F7F39}" type="presOf" srcId="{B6929D26-8D21-40DF-BEC7-4A72A97641A8}" destId="{72D6463F-E0FA-4AB5-B4E2-9D5AA46AA28A}" srcOrd="0" destOrd="0" presId="urn:microsoft.com/office/officeart/2008/layout/AlternatingHexagons"/>
    <dgm:cxn modelId="{F6E07EAC-F079-4E0B-804C-E1416235FC7C}" srcId="{1CD0297A-CFBA-43F0-A5EC-6A74DB893389}" destId="{5118E60A-3719-43AE-9F52-912074B092B7}" srcOrd="2" destOrd="0" parTransId="{7B9D5F7F-49F4-41ED-86B6-682A7DADC644}" sibTransId="{4E300C69-DF8F-44B1-8E71-F261E476ED95}"/>
    <dgm:cxn modelId="{71616380-1FA5-4926-8CCE-F8DF570D2A34}" srcId="{1CD0297A-CFBA-43F0-A5EC-6A74DB893389}" destId="{933D1B57-3B81-41DA-813F-9CC009B4B39D}" srcOrd="0" destOrd="0" parTransId="{6542A051-9AB4-41ED-BD20-F9D0598D3353}" sibTransId="{0A7DC6C3-166C-472C-B54D-1FDE82970784}"/>
    <dgm:cxn modelId="{CB5464ED-70DD-4E96-8789-70DA93CB9044}" type="presOf" srcId="{5CD4843B-6506-4DAE-8378-F2633FC76BB3}" destId="{A81E0CA1-2994-43FB-91B4-A714115EF3F3}" srcOrd="0" destOrd="0" presId="urn:microsoft.com/office/officeart/2008/layout/AlternatingHexagons"/>
    <dgm:cxn modelId="{187B5F8B-2702-483F-8C0A-23B4DA1A9A96}" srcId="{5CD4843B-6506-4DAE-8378-F2633FC76BB3}" destId="{896C24F7-FF45-46DE-8381-98746E8C5235}" srcOrd="0" destOrd="0" parTransId="{07143A5F-A2A0-4ADB-9425-64A9AF3ECD32}" sibTransId="{61277A68-7C07-4F61-972E-7277ADAB431E}"/>
    <dgm:cxn modelId="{E56F559C-5E89-440E-A593-6B35EE477B20}" type="presOf" srcId="{2446CEB5-BF8E-4206-A369-FF64550D4887}" destId="{AA3F9100-34D4-4158-ADF7-D44801D5ADDD}" srcOrd="0" destOrd="0" presId="urn:microsoft.com/office/officeart/2008/layout/AlternatingHexagons"/>
    <dgm:cxn modelId="{9C619693-B1D4-4F77-A2E9-ECEBC4C40BA2}" type="presOf" srcId="{5118E60A-3719-43AE-9F52-912074B092B7}" destId="{FADF4ED4-3763-48B8-849D-EEF8992699E7}" srcOrd="0" destOrd="0" presId="urn:microsoft.com/office/officeart/2008/layout/AlternatingHexagons"/>
    <dgm:cxn modelId="{A906C9B3-A8E7-40DD-9B21-148708585C97}" type="presOf" srcId="{1CD0297A-CFBA-43F0-A5EC-6A74DB893389}" destId="{D9AC92E2-FC13-4E40-A2EC-BA126B642B39}" srcOrd="0" destOrd="0" presId="urn:microsoft.com/office/officeart/2008/layout/AlternatingHexagons"/>
    <dgm:cxn modelId="{0E872A46-3B73-4F18-A8C2-23EEB428582B}" type="presOf" srcId="{BEF30353-36B2-4F9E-B9DB-C90F6A3D0718}" destId="{DA8B1FC6-A8E6-440F-8064-EAAB31562A02}" srcOrd="0" destOrd="0" presId="urn:microsoft.com/office/officeart/2008/layout/AlternatingHexagons"/>
    <dgm:cxn modelId="{D2E08A57-AA9E-4EA2-BB60-1B2F5FD7F7F8}" srcId="{1CD0297A-CFBA-43F0-A5EC-6A74DB893389}" destId="{2446CEB5-BF8E-4206-A369-FF64550D4887}" srcOrd="3" destOrd="0" parTransId="{ED8B40F2-EC69-429E-B36E-618E472215F2}" sibTransId="{B6929D26-8D21-40DF-BEC7-4A72A97641A8}"/>
    <dgm:cxn modelId="{EBD3474E-BFDD-4620-B46C-E1547C31BCBD}" type="presOf" srcId="{0A7DC6C3-166C-472C-B54D-1FDE82970784}" destId="{0140F4FB-FD75-4F20-942E-4C59E422632D}" srcOrd="0" destOrd="0" presId="urn:microsoft.com/office/officeart/2008/layout/AlternatingHexagons"/>
    <dgm:cxn modelId="{33E1551A-A8F5-430F-9247-4A58924E05DA}" type="presParOf" srcId="{D9AC92E2-FC13-4E40-A2EC-BA126B642B39}" destId="{A25CFD51-AFD5-48DB-8CAA-7D010704646F}" srcOrd="0" destOrd="0" presId="urn:microsoft.com/office/officeart/2008/layout/AlternatingHexagons"/>
    <dgm:cxn modelId="{7ED98228-0447-4142-B3B2-360CEED0EDC5}" type="presParOf" srcId="{A25CFD51-AFD5-48DB-8CAA-7D010704646F}" destId="{7D579926-D1E6-4F79-B4F6-772936D20578}" srcOrd="0" destOrd="0" presId="urn:microsoft.com/office/officeart/2008/layout/AlternatingHexagons"/>
    <dgm:cxn modelId="{DC7E333E-5640-4132-8651-D30EE4F2B30A}" type="presParOf" srcId="{A25CFD51-AFD5-48DB-8CAA-7D010704646F}" destId="{8AF29BC1-1BB5-46DA-9F2E-C91B93AD2D6F}" srcOrd="1" destOrd="0" presId="urn:microsoft.com/office/officeart/2008/layout/AlternatingHexagons"/>
    <dgm:cxn modelId="{CE7F746E-3597-404E-876A-D238CBDDD439}" type="presParOf" srcId="{A25CFD51-AFD5-48DB-8CAA-7D010704646F}" destId="{4578F9CD-33E7-49E3-B4A5-83646D7A7360}" srcOrd="2" destOrd="0" presId="urn:microsoft.com/office/officeart/2008/layout/AlternatingHexagons"/>
    <dgm:cxn modelId="{4F190793-4F68-46C7-B071-9459A63457A5}" type="presParOf" srcId="{A25CFD51-AFD5-48DB-8CAA-7D010704646F}" destId="{61BB171A-DD7F-4F53-8ADD-FDC63B8B27F3}" srcOrd="3" destOrd="0" presId="urn:microsoft.com/office/officeart/2008/layout/AlternatingHexagons"/>
    <dgm:cxn modelId="{AD3A26FC-7412-4EEF-B5F4-E5AD31D17887}" type="presParOf" srcId="{A25CFD51-AFD5-48DB-8CAA-7D010704646F}" destId="{0140F4FB-FD75-4F20-942E-4C59E422632D}" srcOrd="4" destOrd="0" presId="urn:microsoft.com/office/officeart/2008/layout/AlternatingHexagons"/>
    <dgm:cxn modelId="{1E9B023A-7DFC-48B7-A69B-3F0671B28F68}" type="presParOf" srcId="{D9AC92E2-FC13-4E40-A2EC-BA126B642B39}" destId="{A52A702B-14B9-425A-B677-F60FE06FD6B0}" srcOrd="1" destOrd="0" presId="urn:microsoft.com/office/officeart/2008/layout/AlternatingHexagons"/>
    <dgm:cxn modelId="{5497E9E5-CD84-47B3-997A-AB8530304D6D}" type="presParOf" srcId="{D9AC92E2-FC13-4E40-A2EC-BA126B642B39}" destId="{ECE704D4-BF7C-48C6-A69D-3F55EBE0ABE5}" srcOrd="2" destOrd="0" presId="urn:microsoft.com/office/officeart/2008/layout/AlternatingHexagons"/>
    <dgm:cxn modelId="{1DEFF765-4A02-4DBF-919E-9AFC36E0AA3D}" type="presParOf" srcId="{ECE704D4-BF7C-48C6-A69D-3F55EBE0ABE5}" destId="{A81E0CA1-2994-43FB-91B4-A714115EF3F3}" srcOrd="0" destOrd="0" presId="urn:microsoft.com/office/officeart/2008/layout/AlternatingHexagons"/>
    <dgm:cxn modelId="{DA14CB20-0B44-4F11-8550-58055604E28C}" type="presParOf" srcId="{ECE704D4-BF7C-48C6-A69D-3F55EBE0ABE5}" destId="{9D037255-DD39-4ACF-A0D7-AC05C342208A}" srcOrd="1" destOrd="0" presId="urn:microsoft.com/office/officeart/2008/layout/AlternatingHexagons"/>
    <dgm:cxn modelId="{4D0268B3-A973-41A2-9F7B-1502BBF10A9C}" type="presParOf" srcId="{ECE704D4-BF7C-48C6-A69D-3F55EBE0ABE5}" destId="{AE49859A-8619-4A98-8F90-0127995D4194}" srcOrd="2" destOrd="0" presId="urn:microsoft.com/office/officeart/2008/layout/AlternatingHexagons"/>
    <dgm:cxn modelId="{C381B5BF-F1EB-4350-BD31-7348077FB5B8}" type="presParOf" srcId="{ECE704D4-BF7C-48C6-A69D-3F55EBE0ABE5}" destId="{E05DE520-F1AB-4058-AC66-878A55071CB6}" srcOrd="3" destOrd="0" presId="urn:microsoft.com/office/officeart/2008/layout/AlternatingHexagons"/>
    <dgm:cxn modelId="{1DFA76FB-385E-4526-94B8-281FF69E6FC3}" type="presParOf" srcId="{ECE704D4-BF7C-48C6-A69D-3F55EBE0ABE5}" destId="{DA8B1FC6-A8E6-440F-8064-EAAB31562A02}" srcOrd="4" destOrd="0" presId="urn:microsoft.com/office/officeart/2008/layout/AlternatingHexagons"/>
    <dgm:cxn modelId="{C271905E-4EA6-43C6-9A46-F516436D4905}" type="presParOf" srcId="{D9AC92E2-FC13-4E40-A2EC-BA126B642B39}" destId="{0F8B3632-AD1B-4AEE-A6FD-8B173D190A81}" srcOrd="3" destOrd="0" presId="urn:microsoft.com/office/officeart/2008/layout/AlternatingHexagons"/>
    <dgm:cxn modelId="{10257EA8-1B5D-4046-8464-81CE90C246EB}" type="presParOf" srcId="{D9AC92E2-FC13-4E40-A2EC-BA126B642B39}" destId="{03C15F42-C16A-4E60-A837-3F4B047E08D5}" srcOrd="4" destOrd="0" presId="urn:microsoft.com/office/officeart/2008/layout/AlternatingHexagons"/>
    <dgm:cxn modelId="{D5C49D03-8C38-4BC6-9D40-A159326561DC}" type="presParOf" srcId="{03C15F42-C16A-4E60-A837-3F4B047E08D5}" destId="{FADF4ED4-3763-48B8-849D-EEF8992699E7}" srcOrd="0" destOrd="0" presId="urn:microsoft.com/office/officeart/2008/layout/AlternatingHexagons"/>
    <dgm:cxn modelId="{3618AE72-C8FF-4784-8D14-20E5B93320E9}" type="presParOf" srcId="{03C15F42-C16A-4E60-A837-3F4B047E08D5}" destId="{24A26EB2-F8A9-4222-9B49-65BBD21AD740}" srcOrd="1" destOrd="0" presId="urn:microsoft.com/office/officeart/2008/layout/AlternatingHexagons"/>
    <dgm:cxn modelId="{1E95C987-F8D6-477A-89C3-FCA42C761D91}" type="presParOf" srcId="{03C15F42-C16A-4E60-A837-3F4B047E08D5}" destId="{575EACB5-A835-41C2-801C-862367916E85}" srcOrd="2" destOrd="0" presId="urn:microsoft.com/office/officeart/2008/layout/AlternatingHexagons"/>
    <dgm:cxn modelId="{01D19BAB-6F70-465C-8CFB-962277CA3F5F}" type="presParOf" srcId="{03C15F42-C16A-4E60-A837-3F4B047E08D5}" destId="{AE1E363C-F506-4047-9FBC-635EA0465AA4}" srcOrd="3" destOrd="0" presId="urn:microsoft.com/office/officeart/2008/layout/AlternatingHexagons"/>
    <dgm:cxn modelId="{5BFC20A1-18D7-4A60-9308-777966C3573A}" type="presParOf" srcId="{03C15F42-C16A-4E60-A837-3F4B047E08D5}" destId="{628CFADC-3358-498A-B84F-F0C13E5765FA}" srcOrd="4" destOrd="0" presId="urn:microsoft.com/office/officeart/2008/layout/AlternatingHexagons"/>
    <dgm:cxn modelId="{6975CDEA-502E-4E1F-9362-E75FCA93F8C1}" type="presParOf" srcId="{D9AC92E2-FC13-4E40-A2EC-BA126B642B39}" destId="{F0A124A9-9E3C-4D4A-B926-28D252F1B61D}" srcOrd="5" destOrd="0" presId="urn:microsoft.com/office/officeart/2008/layout/AlternatingHexagons"/>
    <dgm:cxn modelId="{BCBBD780-C935-44AC-9C1D-D0C3B5EC2498}" type="presParOf" srcId="{D9AC92E2-FC13-4E40-A2EC-BA126B642B39}" destId="{A810F728-326A-462C-9BD9-7D210BAD7A34}" srcOrd="6" destOrd="0" presId="urn:microsoft.com/office/officeart/2008/layout/AlternatingHexagons"/>
    <dgm:cxn modelId="{6F178ABB-CD20-49E5-8DDE-2A3B2E4A43E7}" type="presParOf" srcId="{A810F728-326A-462C-9BD9-7D210BAD7A34}" destId="{AA3F9100-34D4-4158-ADF7-D44801D5ADDD}" srcOrd="0" destOrd="0" presId="urn:microsoft.com/office/officeart/2008/layout/AlternatingHexagons"/>
    <dgm:cxn modelId="{6FDFBDBD-51C4-4652-8F50-53318837B52A}" type="presParOf" srcId="{A810F728-326A-462C-9BD9-7D210BAD7A34}" destId="{9C09EC3A-6F5B-4184-981C-BC2378069F06}" srcOrd="1" destOrd="0" presId="urn:microsoft.com/office/officeart/2008/layout/AlternatingHexagons"/>
    <dgm:cxn modelId="{E5001564-9E0E-4235-8E08-0A8ACA9C3361}" type="presParOf" srcId="{A810F728-326A-462C-9BD9-7D210BAD7A34}" destId="{9B5B198F-A12A-43B7-B580-F1AD2D8F5A10}" srcOrd="2" destOrd="0" presId="urn:microsoft.com/office/officeart/2008/layout/AlternatingHexagons"/>
    <dgm:cxn modelId="{A18F7549-76E9-4EFF-98DC-3B0A3E9D6083}" type="presParOf" srcId="{A810F728-326A-462C-9BD9-7D210BAD7A34}" destId="{E1D7306E-6142-4DF6-AAB3-0E00D528B1BE}" srcOrd="3" destOrd="0" presId="urn:microsoft.com/office/officeart/2008/layout/AlternatingHexagons"/>
    <dgm:cxn modelId="{D6CFF8C6-8063-46EB-8B9B-69633464A097}" type="presParOf" srcId="{A810F728-326A-462C-9BD9-7D210BAD7A34}" destId="{72D6463F-E0FA-4AB5-B4E2-9D5AA46AA28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79926-D1E6-4F79-B4F6-772936D20578}">
      <dsp:nvSpPr>
        <dsp:cNvPr id="0" name=""/>
        <dsp:cNvSpPr/>
      </dsp:nvSpPr>
      <dsp:spPr>
        <a:xfrm rot="5400000">
          <a:off x="4842527" y="588023"/>
          <a:ext cx="1620242" cy="14096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MEĆAVE</a:t>
          </a:r>
          <a:endParaRPr lang="hr-HR" sz="1100" kern="1200" dirty="0"/>
        </a:p>
      </dsp:txBody>
      <dsp:txXfrm rot="-5400000">
        <a:off x="5167507" y="735195"/>
        <a:ext cx="970282" cy="1115266"/>
      </dsp:txXfrm>
    </dsp:sp>
    <dsp:sp modelId="{8AF29BC1-1BB5-46DA-9F2E-C91B93AD2D6F}">
      <dsp:nvSpPr>
        <dsp:cNvPr id="0" name=""/>
        <dsp:cNvSpPr/>
      </dsp:nvSpPr>
      <dsp:spPr>
        <a:xfrm>
          <a:off x="6366045" y="328169"/>
          <a:ext cx="1808190" cy="97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0F4FB-FD75-4F20-942E-4C59E422632D}">
      <dsp:nvSpPr>
        <dsp:cNvPr id="0" name=""/>
        <dsp:cNvSpPr/>
      </dsp:nvSpPr>
      <dsp:spPr>
        <a:xfrm rot="5400000">
          <a:off x="3320148" y="588023"/>
          <a:ext cx="1620242" cy="14096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POTRESI</a:t>
          </a:r>
          <a:endParaRPr lang="hr-HR" sz="2200" kern="1200" dirty="0"/>
        </a:p>
      </dsp:txBody>
      <dsp:txXfrm rot="-5400000">
        <a:off x="3645128" y="735195"/>
        <a:ext cx="970282" cy="1115266"/>
      </dsp:txXfrm>
    </dsp:sp>
    <dsp:sp modelId="{A81E0CA1-2994-43FB-91B4-A714115EF3F3}">
      <dsp:nvSpPr>
        <dsp:cNvPr id="0" name=""/>
        <dsp:cNvSpPr/>
      </dsp:nvSpPr>
      <dsp:spPr>
        <a:xfrm rot="5400000">
          <a:off x="4078421" y="1963285"/>
          <a:ext cx="1620242" cy="14096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PRIRODNE KATASTROFE</a:t>
          </a:r>
          <a:endParaRPr lang="hr-HR" sz="1300" kern="1200" dirty="0"/>
        </a:p>
      </dsp:txBody>
      <dsp:txXfrm rot="-5400000">
        <a:off x="4403401" y="2110457"/>
        <a:ext cx="970282" cy="1115266"/>
      </dsp:txXfrm>
    </dsp:sp>
    <dsp:sp modelId="{9D037255-DD39-4ACF-A0D7-AC05C342208A}">
      <dsp:nvSpPr>
        <dsp:cNvPr id="0" name=""/>
        <dsp:cNvSpPr/>
      </dsp:nvSpPr>
      <dsp:spPr>
        <a:xfrm>
          <a:off x="2341364" y="1703431"/>
          <a:ext cx="1749861" cy="97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 dirty="0"/>
        </a:p>
      </dsp:txBody>
      <dsp:txXfrm>
        <a:off x="2341364" y="1703431"/>
        <a:ext cx="1749861" cy="972145"/>
      </dsp:txXfrm>
    </dsp:sp>
    <dsp:sp modelId="{DA8B1FC6-A8E6-440F-8064-EAAB31562A02}">
      <dsp:nvSpPr>
        <dsp:cNvPr id="0" name=""/>
        <dsp:cNvSpPr/>
      </dsp:nvSpPr>
      <dsp:spPr>
        <a:xfrm rot="5400000">
          <a:off x="5600801" y="1963285"/>
          <a:ext cx="1620242" cy="14096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POPLAVE</a:t>
          </a:r>
          <a:endParaRPr lang="hr-HR" sz="2000" kern="1200" dirty="0"/>
        </a:p>
      </dsp:txBody>
      <dsp:txXfrm rot="-5400000">
        <a:off x="5925781" y="2110457"/>
        <a:ext cx="970282" cy="1115266"/>
      </dsp:txXfrm>
    </dsp:sp>
    <dsp:sp modelId="{FADF4ED4-3763-48B8-849D-EEF8992699E7}">
      <dsp:nvSpPr>
        <dsp:cNvPr id="0" name=""/>
        <dsp:cNvSpPr/>
      </dsp:nvSpPr>
      <dsp:spPr>
        <a:xfrm rot="5400000">
          <a:off x="4838538" y="3360857"/>
          <a:ext cx="1620242" cy="14096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OLUJE</a:t>
          </a:r>
          <a:endParaRPr lang="hr-HR" sz="1100" kern="1200" dirty="0"/>
        </a:p>
      </dsp:txBody>
      <dsp:txXfrm rot="-5400000">
        <a:off x="5163518" y="3508029"/>
        <a:ext cx="970282" cy="1115266"/>
      </dsp:txXfrm>
    </dsp:sp>
    <dsp:sp modelId="{24A26EB2-F8A9-4222-9B49-65BBD21AD740}">
      <dsp:nvSpPr>
        <dsp:cNvPr id="0" name=""/>
        <dsp:cNvSpPr/>
      </dsp:nvSpPr>
      <dsp:spPr>
        <a:xfrm>
          <a:off x="6366045" y="3078692"/>
          <a:ext cx="1808190" cy="97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CFADC-3358-498A-B84F-F0C13E5765FA}">
      <dsp:nvSpPr>
        <dsp:cNvPr id="0" name=""/>
        <dsp:cNvSpPr/>
      </dsp:nvSpPr>
      <dsp:spPr>
        <a:xfrm rot="5400000">
          <a:off x="2556985" y="1968340"/>
          <a:ext cx="1620242" cy="14096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KLIZIŠTA</a:t>
          </a:r>
          <a:endParaRPr lang="hr-HR" sz="2200" kern="1200" dirty="0"/>
        </a:p>
      </dsp:txBody>
      <dsp:txXfrm rot="-5400000">
        <a:off x="2881965" y="2115512"/>
        <a:ext cx="970282" cy="1115266"/>
      </dsp:txXfrm>
    </dsp:sp>
    <dsp:sp modelId="{AA3F9100-34D4-4158-ADF7-D44801D5ADDD}">
      <dsp:nvSpPr>
        <dsp:cNvPr id="0" name=""/>
        <dsp:cNvSpPr/>
      </dsp:nvSpPr>
      <dsp:spPr>
        <a:xfrm rot="5400000">
          <a:off x="8689568" y="3117902"/>
          <a:ext cx="1620242" cy="1409610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/>
        </a:p>
      </dsp:txBody>
      <dsp:txXfrm rot="-5400000">
        <a:off x="9014548" y="3265074"/>
        <a:ext cx="970282" cy="1115266"/>
      </dsp:txXfrm>
    </dsp:sp>
    <dsp:sp modelId="{9C09EC3A-6F5B-4184-981C-BC2378069F06}">
      <dsp:nvSpPr>
        <dsp:cNvPr id="0" name=""/>
        <dsp:cNvSpPr/>
      </dsp:nvSpPr>
      <dsp:spPr>
        <a:xfrm>
          <a:off x="2341364" y="4453954"/>
          <a:ext cx="1749861" cy="97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6463F-E0FA-4AB5-B4E2-9D5AA46AA28A}">
      <dsp:nvSpPr>
        <dsp:cNvPr id="0" name=""/>
        <dsp:cNvSpPr/>
      </dsp:nvSpPr>
      <dsp:spPr>
        <a:xfrm rot="5400000">
          <a:off x="3336642" y="3326346"/>
          <a:ext cx="1620242" cy="14096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EPIDEMIJE</a:t>
          </a:r>
          <a:endParaRPr lang="hr-HR" sz="1700" kern="1200" dirty="0"/>
        </a:p>
      </dsp:txBody>
      <dsp:txXfrm rot="-5400000">
        <a:off x="3661622" y="3473518"/>
        <a:ext cx="970282" cy="111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011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685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31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261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911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940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296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31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518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392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394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38B7D-786D-4191-BDBF-D540580E48C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6EECF-6C88-4B25-B1B1-6C2A6911569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917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STRAH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 ŠTO UČINITI S NJIME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5725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07211" y="2101670"/>
            <a:ext cx="10515600" cy="18406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6000" b="1" i="1" dirty="0" smtClean="0"/>
              <a:t>Strah je kukavica, napada samo kad ste slabi i zbunjeni.</a:t>
            </a:r>
            <a:endParaRPr lang="hr-HR" sz="6000" b="1" i="1" dirty="0"/>
          </a:p>
        </p:txBody>
      </p:sp>
    </p:spTree>
    <p:extLst>
      <p:ext uri="{BB962C8B-B14F-4D97-AF65-F5344CB8AC3E}">
        <p14:creationId xmlns:p14="http://schemas.microsoft.com/office/powerpoint/2010/main" val="2219493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strah?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Strah je rezultat neispunjene želje i potrebe i kad one nisu ispunjene, ljudi se boje.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Svi se susreću sa strahom, ali moramo znati kako se s njime nositi.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Strah nas može i paralizirati kad ne znamo što učiniti.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96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53883"/>
              </p:ext>
            </p:extLst>
          </p:nvPr>
        </p:nvGraphicFramePr>
        <p:xfrm>
          <a:off x="838200" y="422694"/>
          <a:ext cx="10515600" cy="5754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niOkvir 5"/>
          <p:cNvSpPr txBox="1"/>
          <p:nvPr/>
        </p:nvSpPr>
        <p:spPr>
          <a:xfrm>
            <a:off x="1440613" y="879895"/>
            <a:ext cx="14233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 čime se možemo susresti u našem okruženju?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149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Simptomi straha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47491" y="1601338"/>
            <a:ext cx="10515600" cy="4351338"/>
          </a:xfrm>
        </p:spPr>
        <p:txBody>
          <a:bodyPr/>
          <a:lstStyle/>
          <a:p>
            <a:r>
              <a:rPr lang="hr-HR" dirty="0"/>
              <a:t>n</a:t>
            </a:r>
            <a:r>
              <a:rPr lang="hr-HR" dirty="0" smtClean="0"/>
              <a:t>apeti mišići</a:t>
            </a:r>
          </a:p>
          <a:p>
            <a:r>
              <a:rPr lang="hr-HR" dirty="0"/>
              <a:t>s</a:t>
            </a:r>
            <a:r>
              <a:rPr lang="hr-HR" dirty="0" smtClean="0"/>
              <a:t>uha usta</a:t>
            </a:r>
          </a:p>
          <a:p>
            <a:r>
              <a:rPr lang="hr-HR" dirty="0"/>
              <a:t>j</a:t>
            </a:r>
            <a:r>
              <a:rPr lang="hr-HR" dirty="0" smtClean="0"/>
              <a:t>ako udaranje srca</a:t>
            </a:r>
          </a:p>
          <a:p>
            <a:r>
              <a:rPr lang="hr-HR" dirty="0"/>
              <a:t>z</a:t>
            </a:r>
            <a:r>
              <a:rPr lang="hr-HR" dirty="0" smtClean="0"/>
              <a:t>nojenje</a:t>
            </a:r>
          </a:p>
          <a:p>
            <a:r>
              <a:rPr lang="hr-HR" dirty="0"/>
              <a:t>b</a:t>
            </a:r>
            <a:r>
              <a:rPr lang="hr-HR" dirty="0" smtClean="0"/>
              <a:t>rzo i plitko disanje</a:t>
            </a:r>
          </a:p>
          <a:p>
            <a:r>
              <a:rPr lang="hr-HR" dirty="0" smtClean="0"/>
              <a:t>tremor u glasu</a:t>
            </a:r>
          </a:p>
          <a:p>
            <a:r>
              <a:rPr lang="hr-HR" dirty="0"/>
              <a:t>g</a:t>
            </a:r>
            <a:r>
              <a:rPr lang="hr-HR" dirty="0" smtClean="0"/>
              <a:t>ubljenje pamćenja</a:t>
            </a:r>
          </a:p>
          <a:p>
            <a:r>
              <a:rPr lang="hr-HR" dirty="0"/>
              <a:t>c</a:t>
            </a:r>
            <a:r>
              <a:rPr lang="hr-HR" dirty="0" smtClean="0"/>
              <a:t>rvenilo u licu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151" y="1825716"/>
            <a:ext cx="2977738" cy="372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125" y="0"/>
            <a:ext cx="9373749" cy="685800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785004" y="621102"/>
            <a:ext cx="948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Putevi straha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655532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0614" y="112144"/>
            <a:ext cx="4570563" cy="741872"/>
          </a:xfrm>
        </p:spPr>
        <p:txBody>
          <a:bodyPr>
            <a:noAutofit/>
          </a:bodyPr>
          <a:lstStyle/>
          <a:p>
            <a:pPr algn="ctr"/>
            <a:r>
              <a:rPr lang="hr-HR" sz="2000" dirty="0" smtClean="0"/>
              <a:t>Što da učinim kad me obuzme strah?</a:t>
            </a:r>
            <a:endParaRPr lang="hr-HR" sz="20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577" y="733245"/>
            <a:ext cx="9480430" cy="5775806"/>
          </a:xfrm>
        </p:spPr>
      </p:pic>
    </p:spTree>
    <p:extLst>
      <p:ext uri="{BB962C8B-B14F-4D97-AF65-F5344CB8AC3E}">
        <p14:creationId xmlns:p14="http://schemas.microsoft.com/office/powerpoint/2010/main" val="26713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656" y="454897"/>
            <a:ext cx="8600535" cy="6053970"/>
          </a:xfrm>
        </p:spPr>
      </p:pic>
    </p:spTree>
    <p:extLst>
      <p:ext uri="{BB962C8B-B14F-4D97-AF65-F5344CB8AC3E}">
        <p14:creationId xmlns:p14="http://schemas.microsoft.com/office/powerpoint/2010/main" val="3761193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114</Words>
  <Application>Microsoft Office PowerPoint</Application>
  <PresentationFormat>Široki zaslon</PresentationFormat>
  <Paragraphs>28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STRAH</vt:lpstr>
      <vt:lpstr>PowerPointova prezentacija</vt:lpstr>
      <vt:lpstr>Što je strah?</vt:lpstr>
      <vt:lpstr>PowerPointova prezentacija</vt:lpstr>
      <vt:lpstr>Simptomi straha</vt:lpstr>
      <vt:lpstr>PowerPointova prezentacija</vt:lpstr>
      <vt:lpstr>Što da učinim kad me obuzme strah?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STRAH</dc:title>
  <dc:creator>SANJA2017</dc:creator>
  <cp:lastModifiedBy>SANJA2017</cp:lastModifiedBy>
  <cp:revision>11</cp:revision>
  <dcterms:created xsi:type="dcterms:W3CDTF">2020-03-24T12:10:20Z</dcterms:created>
  <dcterms:modified xsi:type="dcterms:W3CDTF">2020-03-24T13:40:23Z</dcterms:modified>
</cp:coreProperties>
</file>