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E49F835-0676-401B-B7E6-B543A5C81B51}" type="datetimeFigureOut">
              <a:rPr lang="hr-HR" smtClean="0"/>
              <a:t>14.3.2020.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44B0449-7602-4386-93A9-54C37F6B175A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adio.hrt.hr/emisija/radioigra-za-djecu-i-mlade/674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260648"/>
            <a:ext cx="3149348" cy="2016224"/>
          </a:xfrm>
        </p:spPr>
        <p:txBody>
          <a:bodyPr/>
          <a:lstStyle/>
          <a:p>
            <a:r>
              <a:rPr lang="hr-HR" sz="6000" dirty="0" smtClean="0"/>
              <a:t>RADIO</a:t>
            </a:r>
            <a:br>
              <a:rPr lang="hr-HR" sz="6000" dirty="0" smtClean="0"/>
            </a:br>
            <a:endParaRPr lang="hr-HR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026" name="Picture 2" descr="C:\Users\Toni\Desktop\Radi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772817"/>
            <a:ext cx="6485742" cy="50807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dirty="0" smtClean="0"/>
              <a:t>jedini </a:t>
            </a:r>
            <a:r>
              <a:rPr lang="hr-HR" sz="3200" dirty="0" smtClean="0">
                <a:solidFill>
                  <a:srgbClr val="FF0000"/>
                </a:solidFill>
              </a:rPr>
              <a:t>auditivni</a:t>
            </a:r>
            <a:r>
              <a:rPr lang="hr-HR" sz="3200" dirty="0" smtClean="0"/>
              <a:t> medij</a:t>
            </a:r>
          </a:p>
          <a:p>
            <a:endParaRPr lang="hr-HR" sz="3200" dirty="0" smtClean="0"/>
          </a:p>
          <a:p>
            <a:r>
              <a:rPr lang="hr-HR" sz="3200" dirty="0" smtClean="0"/>
              <a:t>izražajna sredstva – </a:t>
            </a:r>
            <a:r>
              <a:rPr lang="hr-HR" sz="3200" dirty="0" smtClean="0">
                <a:solidFill>
                  <a:srgbClr val="FF0000"/>
                </a:solidFill>
              </a:rPr>
              <a:t>govor</a:t>
            </a:r>
            <a:r>
              <a:rPr lang="hr-HR" sz="3200" dirty="0" smtClean="0"/>
              <a:t>, </a:t>
            </a:r>
            <a:r>
              <a:rPr lang="hr-HR" sz="3200" dirty="0" smtClean="0">
                <a:solidFill>
                  <a:srgbClr val="FF0000"/>
                </a:solidFill>
              </a:rPr>
              <a:t>glazba</a:t>
            </a:r>
            <a:r>
              <a:rPr lang="hr-HR" sz="3200" dirty="0" smtClean="0"/>
              <a:t>, </a:t>
            </a:r>
            <a:r>
              <a:rPr lang="hr-HR" sz="3200" dirty="0" smtClean="0">
                <a:solidFill>
                  <a:srgbClr val="FF0000"/>
                </a:solidFill>
              </a:rPr>
              <a:t>šum</a:t>
            </a:r>
            <a:r>
              <a:rPr lang="hr-HR" sz="3200" dirty="0" smtClean="0"/>
              <a:t>, </a:t>
            </a:r>
            <a:r>
              <a:rPr lang="hr-HR" sz="3200" dirty="0" smtClean="0">
                <a:solidFill>
                  <a:srgbClr val="FF0000"/>
                </a:solidFill>
              </a:rPr>
              <a:t>tišina</a:t>
            </a:r>
          </a:p>
          <a:p>
            <a:endParaRPr lang="hr-HR" sz="3200" dirty="0" smtClean="0"/>
          </a:p>
          <a:p>
            <a:r>
              <a:rPr lang="hr-HR" sz="3200" dirty="0" smtClean="0"/>
              <a:t>Radijski program – </a:t>
            </a:r>
            <a:r>
              <a:rPr lang="hr-HR" sz="3200" dirty="0" smtClean="0">
                <a:solidFill>
                  <a:srgbClr val="FF0000"/>
                </a:solidFill>
              </a:rPr>
              <a:t>informativni</a:t>
            </a:r>
          </a:p>
          <a:p>
            <a:pPr>
              <a:buNone/>
            </a:pPr>
            <a:r>
              <a:rPr lang="hr-HR" sz="3200" dirty="0" smtClean="0"/>
              <a:t>                             - </a:t>
            </a:r>
            <a:r>
              <a:rPr lang="hr-HR" sz="3200" dirty="0" smtClean="0">
                <a:solidFill>
                  <a:srgbClr val="FF0000"/>
                </a:solidFill>
              </a:rPr>
              <a:t>obrazovni</a:t>
            </a:r>
          </a:p>
          <a:p>
            <a:pPr>
              <a:buNone/>
            </a:pPr>
            <a:r>
              <a:rPr lang="hr-HR" sz="3200" dirty="0" smtClean="0"/>
              <a:t>                             - </a:t>
            </a:r>
            <a:r>
              <a:rPr lang="hr-HR" sz="3200" dirty="0" smtClean="0">
                <a:solidFill>
                  <a:srgbClr val="FF0000"/>
                </a:solidFill>
              </a:rPr>
              <a:t>zabavni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8003232" cy="4846320"/>
          </a:xfrm>
        </p:spPr>
        <p:txBody>
          <a:bodyPr/>
          <a:lstStyle/>
          <a:p>
            <a:r>
              <a:rPr lang="hr-HR" dirty="0" smtClean="0"/>
              <a:t>Žanrovi – kratke vijesti (svakih sat vremena)</a:t>
            </a:r>
          </a:p>
          <a:p>
            <a:pPr>
              <a:buNone/>
            </a:pPr>
            <a:r>
              <a:rPr lang="hr-HR" dirty="0" smtClean="0"/>
              <a:t>               - radiointervju</a:t>
            </a:r>
          </a:p>
          <a:p>
            <a:pPr>
              <a:buNone/>
            </a:pPr>
            <a:r>
              <a:rPr lang="hr-HR" dirty="0" smtClean="0"/>
              <a:t>               - anketa</a:t>
            </a:r>
          </a:p>
          <a:p>
            <a:pPr>
              <a:buNone/>
            </a:pPr>
            <a:r>
              <a:rPr lang="hr-HR" dirty="0" smtClean="0"/>
              <a:t>               - reportaža</a:t>
            </a:r>
            <a:endParaRPr lang="hr-HR" b="1" dirty="0" smtClean="0"/>
          </a:p>
          <a:p>
            <a:pPr>
              <a:buNone/>
            </a:pPr>
            <a:r>
              <a:rPr lang="hr-HR" dirty="0" smtClean="0"/>
              <a:t>               - izravan prijenos </a:t>
            </a:r>
          </a:p>
          <a:p>
            <a:pPr>
              <a:buNone/>
            </a:pPr>
            <a:r>
              <a:rPr lang="hr-HR" dirty="0" smtClean="0"/>
              <a:t>               - kontakt – emisija (telefonski intervju)</a:t>
            </a:r>
          </a:p>
          <a:p>
            <a:pPr>
              <a:buNone/>
            </a:pPr>
            <a:r>
              <a:rPr lang="hr-HR" dirty="0" smtClean="0"/>
              <a:t>               - radiodrama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na sljedećoj poveznici poslušajte jednu </a:t>
            </a:r>
            <a:r>
              <a:rPr lang="hr-HR" dirty="0" err="1" smtClean="0"/>
              <a:t>radioigru</a:t>
            </a:r>
            <a:r>
              <a:rPr lang="hr-HR" dirty="0" smtClean="0"/>
              <a:t> za djecu i mlade te obratite pažnju na radijska izražajna sredstva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>
                <a:hlinkClick r:id="rId2"/>
              </a:rPr>
              <a:t>https://radio.hrt.hr/emisija/radioigra-za-djecu-i-mlade/674/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20622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68</TotalTime>
  <Words>79</Words>
  <Application>Microsoft Office PowerPoint</Application>
  <PresentationFormat>Prikaz na zaslonu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Trebuchet MS</vt:lpstr>
      <vt:lpstr>Wingdings</vt:lpstr>
      <vt:lpstr>Wingdings 2</vt:lpstr>
      <vt:lpstr>Opulent</vt:lpstr>
      <vt:lpstr>RADIO 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</dc:title>
  <dc:creator>Toni</dc:creator>
  <cp:lastModifiedBy>SANJA2017</cp:lastModifiedBy>
  <cp:revision>8</cp:revision>
  <dcterms:created xsi:type="dcterms:W3CDTF">2014-04-08T17:20:26Z</dcterms:created>
  <dcterms:modified xsi:type="dcterms:W3CDTF">2020-03-14T17:34:00Z</dcterms:modified>
</cp:coreProperties>
</file>