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65" r:id="rId12"/>
    <p:sldId id="266" r:id="rId13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636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81D17-7773-45E2-A070-1B9B07036D9D}" type="datetimeFigureOut">
              <a:rPr lang="hr-HR" smtClean="0"/>
              <a:t>22.10.2017.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49401-685D-4ECA-A9A8-A02BA0A5D5A6}" type="slidenum">
              <a:rPr lang="hr-HR" smtClean="0"/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81D17-7773-45E2-A070-1B9B07036D9D}" type="datetimeFigureOut">
              <a:rPr lang="hr-HR" smtClean="0"/>
              <a:t>22.10.2017.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49401-685D-4ECA-A9A8-A02BA0A5D5A6}" type="slidenum">
              <a:rPr lang="hr-HR" smtClean="0"/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81D17-7773-45E2-A070-1B9B07036D9D}" type="datetimeFigureOut">
              <a:rPr lang="hr-HR" smtClean="0"/>
              <a:t>22.10.2017.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49401-685D-4ECA-A9A8-A02BA0A5D5A6}" type="slidenum">
              <a:rPr lang="hr-HR" smtClean="0"/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81D17-7773-45E2-A070-1B9B07036D9D}" type="datetimeFigureOut">
              <a:rPr lang="hr-HR" smtClean="0"/>
              <a:t>22.10.2017.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49401-685D-4ECA-A9A8-A02BA0A5D5A6}" type="slidenum">
              <a:rPr lang="hr-HR" smtClean="0"/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81D17-7773-45E2-A070-1B9B07036D9D}" type="datetimeFigureOut">
              <a:rPr lang="hr-HR" smtClean="0"/>
              <a:t>22.10.2017.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49401-685D-4ECA-A9A8-A02BA0A5D5A6}" type="slidenum">
              <a:rPr lang="hr-HR" smtClean="0"/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81D17-7773-45E2-A070-1B9B07036D9D}" type="datetimeFigureOut">
              <a:rPr lang="hr-HR" smtClean="0"/>
              <a:t>22.10.2017.</a:t>
            </a:fld>
            <a:endParaRPr lang="hr-H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49401-685D-4ECA-A9A8-A02BA0A5D5A6}" type="slidenum">
              <a:rPr lang="hr-HR" smtClean="0"/>
              <a:t>‹#›</a:t>
            </a:fld>
            <a:endParaRPr lang="hr-HR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81D17-7773-45E2-A070-1B9B07036D9D}" type="datetimeFigureOut">
              <a:rPr lang="hr-HR" smtClean="0"/>
              <a:t>22.10.2017.</a:t>
            </a:fld>
            <a:endParaRPr lang="hr-H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49401-685D-4ECA-A9A8-A02BA0A5D5A6}" type="slidenum">
              <a:rPr lang="hr-HR" smtClean="0"/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81D17-7773-45E2-A070-1B9B07036D9D}" type="datetimeFigureOut">
              <a:rPr lang="hr-HR" smtClean="0"/>
              <a:t>22.10.2017.</a:t>
            </a:fld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49401-685D-4ECA-A9A8-A02BA0A5D5A6}" type="slidenum">
              <a:rPr lang="hr-HR" smtClean="0"/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81D17-7773-45E2-A070-1B9B07036D9D}" type="datetimeFigureOut">
              <a:rPr lang="hr-HR" smtClean="0"/>
              <a:t>22.10.2017.</a:t>
            </a:fld>
            <a:endParaRPr lang="hr-H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49401-685D-4ECA-A9A8-A02BA0A5D5A6}" type="slidenum">
              <a:rPr lang="hr-HR" smtClean="0"/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81D17-7773-45E2-A070-1B9B07036D9D}" type="datetimeFigureOut">
              <a:rPr lang="hr-HR" smtClean="0"/>
              <a:t>22.10.2017.</a:t>
            </a:fld>
            <a:endParaRPr lang="hr-H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D849401-685D-4ECA-A9A8-A02BA0A5D5A6}" type="slidenum">
              <a:rPr lang="hr-HR" smtClean="0"/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81D17-7773-45E2-A070-1B9B07036D9D}" type="datetimeFigureOut">
              <a:rPr lang="hr-HR" smtClean="0"/>
              <a:t>22.10.2017.</a:t>
            </a:fld>
            <a:endParaRPr lang="hr-H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49401-685D-4ECA-A9A8-A02BA0A5D5A6}" type="slidenum">
              <a:rPr lang="hr-HR" smtClean="0"/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F7481D17-7773-45E2-A070-1B9B07036D9D}" type="datetimeFigureOut">
              <a:rPr lang="hr-HR" smtClean="0"/>
              <a:t>22.10.2017.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8D849401-685D-4ECA-A9A8-A02BA0A5D5A6}" type="slidenum">
              <a:rPr lang="hr-HR" smtClean="0"/>
              <a:t>‹#›</a:t>
            </a:fld>
            <a:endParaRPr lang="hr-H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>
                <a:latin typeface="Candara" panose="020E0502030303020204" pitchFamily="34" charset="0"/>
              </a:rPr>
              <a:t>Tehnički muzej i tematski dani</a:t>
            </a:r>
            <a:endParaRPr lang="hr-HR" dirty="0">
              <a:latin typeface="Candara" panose="020E0502030303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>
                <a:latin typeface="Candara" panose="020E0502030303020204" pitchFamily="34" charset="0"/>
              </a:rPr>
              <a:t>Školska godina 2016./17</a:t>
            </a:r>
            <a:r>
              <a:rPr lang="hr-HR" dirty="0" smtClean="0"/>
              <a:t>. – </a:t>
            </a:r>
            <a:r>
              <a:rPr lang="hr-HR" b="1" dirty="0" err="1" smtClean="0"/>
              <a:t>2.f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9547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099" name="Picture 3" descr="D:\Student\Desktop\Mamamammamammamam\20171018_0944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4664"/>
            <a:ext cx="7129354" cy="4392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883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Candara" panose="020E0502030303020204" pitchFamily="34" charset="0"/>
              </a:rPr>
              <a:t>Dan kruha</a:t>
            </a:r>
            <a:endParaRPr lang="hr-HR" dirty="0">
              <a:latin typeface="Candara" panose="020E0502030303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629" y="1100138"/>
            <a:ext cx="6342966" cy="3579812"/>
          </a:xfrm>
        </p:spPr>
      </p:pic>
    </p:spTree>
    <p:extLst>
      <p:ext uri="{BB962C8B-B14F-4D97-AF65-F5344CB8AC3E}">
        <p14:creationId xmlns:p14="http://schemas.microsoft.com/office/powerpoint/2010/main" val="351531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>
                <a:latin typeface="Candara" panose="020E0502030303020204" pitchFamily="34" charset="0"/>
              </a:rPr>
              <a:t>Povelja o posvojenju našeg malog pande</a:t>
            </a:r>
            <a:endParaRPr lang="hr-HR" dirty="0">
              <a:latin typeface="Candara" panose="020E0502030303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" t="6740" r="13513" b="2827"/>
          <a:stretch/>
        </p:blipFill>
        <p:spPr>
          <a:xfrm rot="5400000">
            <a:off x="2610216" y="2078416"/>
            <a:ext cx="4167065" cy="2691770"/>
          </a:xfrm>
        </p:spPr>
      </p:pic>
    </p:spTree>
    <p:extLst>
      <p:ext uri="{BB962C8B-B14F-4D97-AF65-F5344CB8AC3E}">
        <p14:creationId xmlns:p14="http://schemas.microsoft.com/office/powerpoint/2010/main" val="129352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Candara" panose="020E0502030303020204" pitchFamily="34" charset="0"/>
              </a:rPr>
              <a:t>Priprema za radionicu</a:t>
            </a:r>
            <a:endParaRPr lang="hr-HR" dirty="0">
              <a:latin typeface="Candara" panose="020E0502030303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9512" y="2564904"/>
            <a:ext cx="4680520" cy="280831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43812" y="2392085"/>
            <a:ext cx="4680520" cy="315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80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Candara" panose="020E0502030303020204" pitchFamily="34" charset="0"/>
              </a:rPr>
              <a:t>Mijesimo kruh</a:t>
            </a:r>
            <a:endParaRPr lang="hr-HR" dirty="0">
              <a:latin typeface="Candara" panose="020E0502030303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48141" y="2333725"/>
            <a:ext cx="4560969" cy="315111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35861" y="2282151"/>
            <a:ext cx="3752397" cy="23762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37743" y="2344564"/>
            <a:ext cx="3752396" cy="225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02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Candara" panose="020E0502030303020204" pitchFamily="34" charset="0"/>
              </a:rPr>
              <a:t>Obilazak izložbe</a:t>
            </a:r>
            <a:endParaRPr lang="hr-HR" dirty="0">
              <a:latin typeface="Candara" panose="020E0502030303020204" pitchFamily="34" charset="0"/>
            </a:endParaRPr>
          </a:p>
        </p:txBody>
      </p:sp>
      <p:pic>
        <p:nvPicPr>
          <p:cNvPr id="1026" name="Picture 2" descr="D:\Student\Desktop\Mamamammamammamam\20171010_1154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2095558" y="2305042"/>
            <a:ext cx="4808867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839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520940" cy="548640"/>
          </a:xfrm>
        </p:spPr>
        <p:txBody>
          <a:bodyPr/>
          <a:lstStyle/>
          <a:p>
            <a:r>
              <a:rPr lang="hr-HR" dirty="0" smtClean="0">
                <a:latin typeface="Candara" panose="020E0502030303020204" pitchFamily="34" charset="0"/>
              </a:rPr>
              <a:t>Kako su se nekada mjele žitarice</a:t>
            </a:r>
            <a:endParaRPr lang="hr-HR" dirty="0">
              <a:latin typeface="Candara" panose="020E0502030303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7158" y="2519696"/>
            <a:ext cx="4032448" cy="241946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31973" y="2588907"/>
            <a:ext cx="4440493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08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3323" y="2547763"/>
            <a:ext cx="4248921" cy="259228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16887" y="2374136"/>
            <a:ext cx="4456081" cy="267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97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90284" y="1446420"/>
            <a:ext cx="4847405" cy="290790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9888" y="1446153"/>
            <a:ext cx="4847405" cy="2908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55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8" name="Picture 2" descr="D:\Student\Desktop\Mamamammamammamam\20171010_1228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2192" y="2585685"/>
            <a:ext cx="497520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13648" y="2517491"/>
            <a:ext cx="4975785" cy="2985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43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Candara" panose="020E0502030303020204" pitchFamily="34" charset="0"/>
              </a:rPr>
              <a:t>Dan kravate</a:t>
            </a:r>
            <a:endParaRPr lang="hr-HR" dirty="0">
              <a:latin typeface="Candara" panose="020E0502030303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599388" y="1100138"/>
            <a:ext cx="5967448" cy="3579812"/>
          </a:xfrm>
        </p:spPr>
      </p:pic>
    </p:spTree>
    <p:extLst>
      <p:ext uri="{BB962C8B-B14F-4D97-AF65-F5344CB8AC3E}">
        <p14:creationId xmlns:p14="http://schemas.microsoft.com/office/powerpoint/2010/main" val="202739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33</TotalTime>
  <Words>36</Words>
  <Application>Microsoft Office PowerPoint</Application>
  <PresentationFormat>On-screen Show (4:3)</PresentationFormat>
  <Paragraphs>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Angles</vt:lpstr>
      <vt:lpstr>Tehnički muzej i tematski dani</vt:lpstr>
      <vt:lpstr>Priprema za radionicu</vt:lpstr>
      <vt:lpstr>Mijesimo kruh</vt:lpstr>
      <vt:lpstr>Obilazak izložbe</vt:lpstr>
      <vt:lpstr>Kako su se nekada mjele žitarice</vt:lpstr>
      <vt:lpstr>PowerPoint Presentation</vt:lpstr>
      <vt:lpstr>PowerPoint Presentation</vt:lpstr>
      <vt:lpstr>PowerPoint Presentation</vt:lpstr>
      <vt:lpstr>Dan kravate</vt:lpstr>
      <vt:lpstr>PowerPoint Presentation</vt:lpstr>
      <vt:lpstr>Dan kruha</vt:lpstr>
      <vt:lpstr>Povelja o posvojenju našeg malog pande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Tehnički muzej i tematski dani</dc:title>
  <dc:creator>Administrator</dc:creator>
  <cp:lastModifiedBy>Administrator</cp:lastModifiedBy>
  <cp:revision>4</cp:revision>
  <dcterms:created xsi:type="dcterms:W3CDTF">2017-10-22T13:39:40Z</dcterms:created>
  <dcterms:modified xsi:type="dcterms:W3CDTF">2017-10-22T14:13:16Z</dcterms:modified>
</cp:coreProperties>
</file>